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4.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5.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6.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4.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5.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6.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3"/>
    <p:sldMasterId id="2147483651" r:id="rId4"/>
    <p:sldMasterId id="2147483656" r:id="rId5"/>
    <p:sldMasterId id="2147483658" r:id="rId6"/>
    <p:sldMasterId id="2147483662" r:id="rId7"/>
    <p:sldMasterId id="2147483736" r:id="rId8"/>
    <p:sldMasterId id="2147483666" r:id="rId9"/>
  </p:sldMasterIdLst>
  <p:notesMasterIdLst>
    <p:notesMasterId r:id="rId42"/>
  </p:notesMasterIdLst>
  <p:sldIdLst>
    <p:sldId id="256" r:id="rId10"/>
    <p:sldId id="257" r:id="rId11"/>
    <p:sldId id="279" r:id="rId12"/>
    <p:sldId id="258" r:id="rId13"/>
    <p:sldId id="282" r:id="rId14"/>
    <p:sldId id="280" r:id="rId15"/>
    <p:sldId id="283" r:id="rId16"/>
    <p:sldId id="284" r:id="rId17"/>
    <p:sldId id="262" r:id="rId18"/>
    <p:sldId id="261" r:id="rId19"/>
    <p:sldId id="300" r:id="rId20"/>
    <p:sldId id="269" r:id="rId21"/>
    <p:sldId id="263" r:id="rId22"/>
    <p:sldId id="302" r:id="rId23"/>
    <p:sldId id="289" r:id="rId24"/>
    <p:sldId id="301" r:id="rId25"/>
    <p:sldId id="303" r:id="rId26"/>
    <p:sldId id="304" r:id="rId27"/>
    <p:sldId id="285" r:id="rId28"/>
    <p:sldId id="305" r:id="rId29"/>
    <p:sldId id="266" r:id="rId30"/>
    <p:sldId id="265" r:id="rId31"/>
    <p:sldId id="267" r:id="rId32"/>
    <p:sldId id="268" r:id="rId33"/>
    <p:sldId id="292" r:id="rId34"/>
    <p:sldId id="293" r:id="rId35"/>
    <p:sldId id="295" r:id="rId36"/>
    <p:sldId id="306" r:id="rId37"/>
    <p:sldId id="307" r:id="rId38"/>
    <p:sldId id="297" r:id="rId39"/>
    <p:sldId id="281" r:id="rId40"/>
    <p:sldId id="298"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EC"/>
    <a:srgbClr val="004E9A"/>
    <a:srgbClr val="FFFFED"/>
    <a:srgbClr val="00426D"/>
    <a:srgbClr val="4472C4"/>
    <a:srgbClr val="8298CE"/>
    <a:srgbClr val="4A6FBE"/>
    <a:srgbClr val="2F5597"/>
    <a:srgbClr val="00467F"/>
    <a:srgbClr val="003E5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1B38136-6741-4036-A00F-9910A7F65F13}" v="1363" dt="2025-02-10T17:10:07.37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205"/>
    <p:restoredTop sz="96015" autoAdjust="0"/>
  </p:normalViewPr>
  <p:slideViewPr>
    <p:cSldViewPr snapToGrid="0" snapToObjects="1">
      <p:cViewPr>
        <p:scale>
          <a:sx n="93" d="100"/>
          <a:sy n="93" d="100"/>
        </p:scale>
        <p:origin x="96" y="2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slide" Target="slides/slide30.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notesMaster" Target="notesMasters/notesMaster1.xml"/><Relationship Id="rId47" Type="http://schemas.microsoft.com/office/2016/11/relationships/changesInfo" Target="changesInfos/changesInfo1.xml"/><Relationship Id="rId7" Type="http://schemas.openxmlformats.org/officeDocument/2006/relationships/slideMaster" Target="slideMasters/slideMaster5.xml"/><Relationship Id="rId2" Type="http://schemas.openxmlformats.org/officeDocument/2006/relationships/customXml" Target="../customXml/item2.xml"/><Relationship Id="rId16" Type="http://schemas.openxmlformats.org/officeDocument/2006/relationships/slide" Target="slides/slide7.xml"/><Relationship Id="rId29" Type="http://schemas.openxmlformats.org/officeDocument/2006/relationships/slide" Target="slides/slide20.xml"/><Relationship Id="rId1" Type="http://schemas.openxmlformats.org/officeDocument/2006/relationships/customXml" Target="../customXml/item1.xml"/><Relationship Id="rId6" Type="http://schemas.openxmlformats.org/officeDocument/2006/relationships/slideMaster" Target="slideMasters/slideMaster4.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slide" Target="slides/slide31.xml"/><Relationship Id="rId45" Type="http://schemas.openxmlformats.org/officeDocument/2006/relationships/theme" Target="theme/theme1.xml"/><Relationship Id="rId5" Type="http://schemas.openxmlformats.org/officeDocument/2006/relationships/slideMaster" Target="slideMasters/slideMaster3.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4" Type="http://schemas.openxmlformats.org/officeDocument/2006/relationships/viewProps" Target="viewProps.xml"/><Relationship Id="rId4" Type="http://schemas.openxmlformats.org/officeDocument/2006/relationships/slideMaster" Target="slideMasters/slideMaster2.xml"/><Relationship Id="rId9" Type="http://schemas.openxmlformats.org/officeDocument/2006/relationships/slideMaster" Target="slideMasters/slideMaster7.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Master" Target="slideMasters/slideMaster6.xml"/><Relationship Id="rId3" Type="http://schemas.openxmlformats.org/officeDocument/2006/relationships/slideMaster" Target="slideMasters/slideMaster1.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tableStyles" Target="tableStyles.xml"/><Relationship Id="rId20" Type="http://schemas.openxmlformats.org/officeDocument/2006/relationships/slide" Target="slides/slide11.xml"/><Relationship Id="rId41" Type="http://schemas.openxmlformats.org/officeDocument/2006/relationships/slide" Target="slides/slide3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loe Harries" userId="237f5bf6-cd84-4e72-97ca-a81a39f732d3" providerId="ADAL" clId="{51B38136-6741-4036-A00F-9910A7F65F13}"/>
    <pc:docChg chg="undo redo custSel addSld delSld modSld sldOrd">
      <pc:chgData name="Chloe Harries" userId="237f5bf6-cd84-4e72-97ca-a81a39f732d3" providerId="ADAL" clId="{51B38136-6741-4036-A00F-9910A7F65F13}" dt="2025-02-10T17:10:07.374" v="4430" actId="20577"/>
      <pc:docMkLst>
        <pc:docMk/>
      </pc:docMkLst>
      <pc:sldChg chg="modSp mod">
        <pc:chgData name="Chloe Harries" userId="237f5bf6-cd84-4e72-97ca-a81a39f732d3" providerId="ADAL" clId="{51B38136-6741-4036-A00F-9910A7F65F13}" dt="2025-02-08T10:35:01.839" v="206" actId="404"/>
        <pc:sldMkLst>
          <pc:docMk/>
          <pc:sldMk cId="4272342063" sldId="257"/>
        </pc:sldMkLst>
        <pc:spChg chg="mod">
          <ac:chgData name="Chloe Harries" userId="237f5bf6-cd84-4e72-97ca-a81a39f732d3" providerId="ADAL" clId="{51B38136-6741-4036-A00F-9910A7F65F13}" dt="2025-02-08T10:35:01.839" v="206" actId="404"/>
          <ac:spMkLst>
            <pc:docMk/>
            <pc:sldMk cId="4272342063" sldId="257"/>
            <ac:spMk id="2" creationId="{3BC12D5F-516A-1D01-D702-5F2177CCEBE1}"/>
          </ac:spMkLst>
        </pc:spChg>
      </pc:sldChg>
      <pc:sldChg chg="modSp mod">
        <pc:chgData name="Chloe Harries" userId="237f5bf6-cd84-4e72-97ca-a81a39f732d3" providerId="ADAL" clId="{51B38136-6741-4036-A00F-9910A7F65F13}" dt="2025-02-10T06:54:30.725" v="407" actId="27636"/>
        <pc:sldMkLst>
          <pc:docMk/>
          <pc:sldMk cId="3416548003" sldId="258"/>
        </pc:sldMkLst>
        <pc:spChg chg="mod">
          <ac:chgData name="Chloe Harries" userId="237f5bf6-cd84-4e72-97ca-a81a39f732d3" providerId="ADAL" clId="{51B38136-6741-4036-A00F-9910A7F65F13}" dt="2025-02-10T06:54:30.725" v="407" actId="27636"/>
          <ac:spMkLst>
            <pc:docMk/>
            <pc:sldMk cId="3416548003" sldId="258"/>
            <ac:spMk id="4" creationId="{307885DD-ED9A-DFD5-72FE-1B53F1716D54}"/>
          </ac:spMkLst>
        </pc:spChg>
      </pc:sldChg>
      <pc:sldChg chg="addSp delSp modSp mod">
        <pc:chgData name="Chloe Harries" userId="237f5bf6-cd84-4e72-97ca-a81a39f732d3" providerId="ADAL" clId="{51B38136-6741-4036-A00F-9910A7F65F13}" dt="2025-02-10T07:48:12.968" v="1117" actId="14100"/>
        <pc:sldMkLst>
          <pc:docMk/>
          <pc:sldMk cId="1709070507" sldId="261"/>
        </pc:sldMkLst>
        <pc:spChg chg="mod">
          <ac:chgData name="Chloe Harries" userId="237f5bf6-cd84-4e72-97ca-a81a39f732d3" providerId="ADAL" clId="{51B38136-6741-4036-A00F-9910A7F65F13}" dt="2025-02-10T07:45:06.433" v="1080" actId="1076"/>
          <ac:spMkLst>
            <pc:docMk/>
            <pc:sldMk cId="1709070507" sldId="261"/>
            <ac:spMk id="2" creationId="{615504B6-4E12-C8C4-7CEE-5560E3C844C8}"/>
          </ac:spMkLst>
        </pc:spChg>
        <pc:spChg chg="add mod">
          <ac:chgData name="Chloe Harries" userId="237f5bf6-cd84-4e72-97ca-a81a39f732d3" providerId="ADAL" clId="{51B38136-6741-4036-A00F-9910A7F65F13}" dt="2025-02-10T07:48:12.968" v="1117" actId="14100"/>
          <ac:spMkLst>
            <pc:docMk/>
            <pc:sldMk cId="1709070507" sldId="261"/>
            <ac:spMk id="4" creationId="{D82211C3-FDA5-35C6-9874-CC2641C6A8AB}"/>
          </ac:spMkLst>
        </pc:spChg>
        <pc:spChg chg="add del mod">
          <ac:chgData name="Chloe Harries" userId="237f5bf6-cd84-4e72-97ca-a81a39f732d3" providerId="ADAL" clId="{51B38136-6741-4036-A00F-9910A7F65F13}" dt="2025-02-10T07:38:05.049" v="1034" actId="12084"/>
          <ac:spMkLst>
            <pc:docMk/>
            <pc:sldMk cId="1709070507" sldId="261"/>
            <ac:spMk id="5" creationId="{DD8E986F-714E-88DC-BF0C-2FFCB2A3FD83}"/>
          </ac:spMkLst>
        </pc:spChg>
        <pc:spChg chg="add mod">
          <ac:chgData name="Chloe Harries" userId="237f5bf6-cd84-4e72-97ca-a81a39f732d3" providerId="ADAL" clId="{51B38136-6741-4036-A00F-9910A7F65F13}" dt="2025-02-10T07:47:23.801" v="1109" actId="1076"/>
          <ac:spMkLst>
            <pc:docMk/>
            <pc:sldMk cId="1709070507" sldId="261"/>
            <ac:spMk id="7" creationId="{9830ABC8-8696-9DAA-BE87-04FDBEE83F14}"/>
          </ac:spMkLst>
        </pc:spChg>
        <pc:spChg chg="del">
          <ac:chgData name="Chloe Harries" userId="237f5bf6-cd84-4e72-97ca-a81a39f732d3" providerId="ADAL" clId="{51B38136-6741-4036-A00F-9910A7F65F13}" dt="2025-02-10T07:36:05.463" v="1007" actId="478"/>
          <ac:spMkLst>
            <pc:docMk/>
            <pc:sldMk cId="1709070507" sldId="261"/>
            <ac:spMk id="9" creationId="{E8BECEBD-6A74-9ABE-32C4-2B285BBB187D}"/>
          </ac:spMkLst>
        </pc:spChg>
        <pc:graphicFrameChg chg="add mod modGraphic">
          <ac:chgData name="Chloe Harries" userId="237f5bf6-cd84-4e72-97ca-a81a39f732d3" providerId="ADAL" clId="{51B38136-6741-4036-A00F-9910A7F65F13}" dt="2025-02-10T07:48:04.145" v="1116" actId="1035"/>
          <ac:graphicFrameMkLst>
            <pc:docMk/>
            <pc:sldMk cId="1709070507" sldId="261"/>
            <ac:graphicFrameMk id="6" creationId="{61E32B3B-7374-FFB0-A58F-B5A500F394A9}"/>
          </ac:graphicFrameMkLst>
        </pc:graphicFrameChg>
        <pc:graphicFrameChg chg="del">
          <ac:chgData name="Chloe Harries" userId="237f5bf6-cd84-4e72-97ca-a81a39f732d3" providerId="ADAL" clId="{51B38136-6741-4036-A00F-9910A7F65F13}" dt="2025-02-10T07:35:47.929" v="1004" actId="478"/>
          <ac:graphicFrameMkLst>
            <pc:docMk/>
            <pc:sldMk cId="1709070507" sldId="261"/>
            <ac:graphicFrameMk id="8" creationId="{660A66FC-A38B-3D47-E6DE-27ABA2EE4921}"/>
          </ac:graphicFrameMkLst>
        </pc:graphicFrameChg>
      </pc:sldChg>
      <pc:sldChg chg="addSp delSp modSp mod delAnim">
        <pc:chgData name="Chloe Harries" userId="237f5bf6-cd84-4e72-97ca-a81a39f732d3" providerId="ADAL" clId="{51B38136-6741-4036-A00F-9910A7F65F13}" dt="2025-02-10T07:32:05.992" v="972" actId="2710"/>
        <pc:sldMkLst>
          <pc:docMk/>
          <pc:sldMk cId="3813247710" sldId="262"/>
        </pc:sldMkLst>
        <pc:spChg chg="mod">
          <ac:chgData name="Chloe Harries" userId="237f5bf6-cd84-4e72-97ca-a81a39f732d3" providerId="ADAL" clId="{51B38136-6741-4036-A00F-9910A7F65F13}" dt="2025-02-10T07:32:05.992" v="972" actId="2710"/>
          <ac:spMkLst>
            <pc:docMk/>
            <pc:sldMk cId="3813247710" sldId="262"/>
            <ac:spMk id="2" creationId="{31F0C5F3-73F7-EC29-B766-7399C487D48D}"/>
          </ac:spMkLst>
        </pc:spChg>
        <pc:spChg chg="add del mod">
          <ac:chgData name="Chloe Harries" userId="237f5bf6-cd84-4e72-97ca-a81a39f732d3" providerId="ADAL" clId="{51B38136-6741-4036-A00F-9910A7F65F13}" dt="2025-02-10T07:27:12.033" v="945" actId="12084"/>
          <ac:spMkLst>
            <pc:docMk/>
            <pc:sldMk cId="3813247710" sldId="262"/>
            <ac:spMk id="4" creationId="{ECFF1E49-C591-3530-EB16-100C9B43DD75}"/>
          </ac:spMkLst>
        </pc:spChg>
        <pc:graphicFrameChg chg="add mod modGraphic">
          <ac:chgData name="Chloe Harries" userId="237f5bf6-cd84-4e72-97ca-a81a39f732d3" providerId="ADAL" clId="{51B38136-6741-4036-A00F-9910A7F65F13}" dt="2025-02-10T07:31:37.524" v="971"/>
          <ac:graphicFrameMkLst>
            <pc:docMk/>
            <pc:sldMk cId="3813247710" sldId="262"/>
            <ac:graphicFrameMk id="5" creationId="{806ECC01-7441-FD7C-CD84-9ED42C8C81FD}"/>
          </ac:graphicFrameMkLst>
        </pc:graphicFrameChg>
        <pc:graphicFrameChg chg="del">
          <ac:chgData name="Chloe Harries" userId="237f5bf6-cd84-4e72-97ca-a81a39f732d3" providerId="ADAL" clId="{51B38136-6741-4036-A00F-9910A7F65F13}" dt="2025-02-10T07:26:46.732" v="942" actId="478"/>
          <ac:graphicFrameMkLst>
            <pc:docMk/>
            <pc:sldMk cId="3813247710" sldId="262"/>
            <ac:graphicFrameMk id="7" creationId="{23DAD1D4-FBEB-00C5-4C82-27C251206144}"/>
          </ac:graphicFrameMkLst>
        </pc:graphicFrameChg>
      </pc:sldChg>
      <pc:sldChg chg="addSp delSp modSp mod ord delAnim">
        <pc:chgData name="Chloe Harries" userId="237f5bf6-cd84-4e72-97ca-a81a39f732d3" providerId="ADAL" clId="{51B38136-6741-4036-A00F-9910A7F65F13}" dt="2025-02-10T08:25:30.815" v="1925"/>
        <pc:sldMkLst>
          <pc:docMk/>
          <pc:sldMk cId="4272332297" sldId="263"/>
        </pc:sldMkLst>
        <pc:spChg chg="mod">
          <ac:chgData name="Chloe Harries" userId="237f5bf6-cd84-4e72-97ca-a81a39f732d3" providerId="ADAL" clId="{51B38136-6741-4036-A00F-9910A7F65F13}" dt="2025-02-10T08:06:11.989" v="1302" actId="1076"/>
          <ac:spMkLst>
            <pc:docMk/>
            <pc:sldMk cId="4272332297" sldId="263"/>
            <ac:spMk id="2" creationId="{592C2098-F290-9068-8DED-739D46F4FE45}"/>
          </ac:spMkLst>
        </pc:spChg>
        <pc:spChg chg="add mod">
          <ac:chgData name="Chloe Harries" userId="237f5bf6-cd84-4e72-97ca-a81a39f732d3" providerId="ADAL" clId="{51B38136-6741-4036-A00F-9910A7F65F13}" dt="2025-02-10T08:07:35.246" v="1415" actId="20577"/>
          <ac:spMkLst>
            <pc:docMk/>
            <pc:sldMk cId="4272332297" sldId="263"/>
            <ac:spMk id="5" creationId="{0C482CC6-18EA-E846-0650-9D18432A4814}"/>
          </ac:spMkLst>
        </pc:spChg>
        <pc:spChg chg="add del mod">
          <ac:chgData name="Chloe Harries" userId="237f5bf6-cd84-4e72-97ca-a81a39f732d3" providerId="ADAL" clId="{51B38136-6741-4036-A00F-9910A7F65F13}" dt="2025-02-10T07:51:58.981" v="1199" actId="12084"/>
          <ac:spMkLst>
            <pc:docMk/>
            <pc:sldMk cId="4272332297" sldId="263"/>
            <ac:spMk id="6" creationId="{C97FD776-51D0-DE4C-1308-F9C8328770EF}"/>
          </ac:spMkLst>
        </pc:spChg>
        <pc:spChg chg="add del mod">
          <ac:chgData name="Chloe Harries" userId="237f5bf6-cd84-4e72-97ca-a81a39f732d3" providerId="ADAL" clId="{51B38136-6741-4036-A00F-9910A7F65F13}" dt="2025-02-10T07:59:59.839" v="1275" actId="478"/>
          <ac:spMkLst>
            <pc:docMk/>
            <pc:sldMk cId="4272332297" sldId="263"/>
            <ac:spMk id="8" creationId="{9215ECA1-AEF4-396E-B7A9-D2A667103CA3}"/>
          </ac:spMkLst>
        </pc:spChg>
        <pc:graphicFrameChg chg="del">
          <ac:chgData name="Chloe Harries" userId="237f5bf6-cd84-4e72-97ca-a81a39f732d3" providerId="ADAL" clId="{51B38136-6741-4036-A00F-9910A7F65F13}" dt="2025-02-10T07:49:19.087" v="1155" actId="478"/>
          <ac:graphicFrameMkLst>
            <pc:docMk/>
            <pc:sldMk cId="4272332297" sldId="263"/>
            <ac:graphicFrameMk id="4" creationId="{1E63D8CE-48A8-9D61-65A9-06339471EA73}"/>
          </ac:graphicFrameMkLst>
        </pc:graphicFrameChg>
        <pc:graphicFrameChg chg="add mod modGraphic">
          <ac:chgData name="Chloe Harries" userId="237f5bf6-cd84-4e72-97ca-a81a39f732d3" providerId="ADAL" clId="{51B38136-6741-4036-A00F-9910A7F65F13}" dt="2025-02-10T08:07:42.516" v="1416" actId="1076"/>
          <ac:graphicFrameMkLst>
            <pc:docMk/>
            <pc:sldMk cId="4272332297" sldId="263"/>
            <ac:graphicFrameMk id="7" creationId="{B03C0D00-BE2F-5442-3C1A-7331F8361FC6}"/>
          </ac:graphicFrameMkLst>
        </pc:graphicFrameChg>
      </pc:sldChg>
      <pc:sldChg chg="addSp delSp modSp mod">
        <pc:chgData name="Chloe Harries" userId="237f5bf6-cd84-4e72-97ca-a81a39f732d3" providerId="ADAL" clId="{51B38136-6741-4036-A00F-9910A7F65F13}" dt="2025-02-10T13:06:21.447" v="3620" actId="20577"/>
        <pc:sldMkLst>
          <pc:docMk/>
          <pc:sldMk cId="406096012" sldId="265"/>
        </pc:sldMkLst>
        <pc:spChg chg="mod">
          <ac:chgData name="Chloe Harries" userId="237f5bf6-cd84-4e72-97ca-a81a39f732d3" providerId="ADAL" clId="{51B38136-6741-4036-A00F-9910A7F65F13}" dt="2025-02-10T12:49:39.690" v="3493" actId="404"/>
          <ac:spMkLst>
            <pc:docMk/>
            <pc:sldMk cId="406096012" sldId="265"/>
            <ac:spMk id="2" creationId="{524DA583-74AF-493B-AFDF-34557925A4BB}"/>
          </ac:spMkLst>
        </pc:spChg>
        <pc:spChg chg="mod">
          <ac:chgData name="Chloe Harries" userId="237f5bf6-cd84-4e72-97ca-a81a39f732d3" providerId="ADAL" clId="{51B38136-6741-4036-A00F-9910A7F65F13}" dt="2025-02-10T12:49:17.976" v="3492" actId="27636"/>
          <ac:spMkLst>
            <pc:docMk/>
            <pc:sldMk cId="406096012" sldId="265"/>
            <ac:spMk id="3" creationId="{AB36B71C-419A-4AA7-8CEE-0E24E16F8859}"/>
          </ac:spMkLst>
        </pc:spChg>
        <pc:spChg chg="mod">
          <ac:chgData name="Chloe Harries" userId="237f5bf6-cd84-4e72-97ca-a81a39f732d3" providerId="ADAL" clId="{51B38136-6741-4036-A00F-9910A7F65F13}" dt="2025-02-10T12:48:25.403" v="3478" actId="1076"/>
          <ac:spMkLst>
            <pc:docMk/>
            <pc:sldMk cId="406096012" sldId="265"/>
            <ac:spMk id="4" creationId="{9878BEA1-4C66-44F5-9FD6-559F05C6FBC2}"/>
          </ac:spMkLst>
        </pc:spChg>
        <pc:spChg chg="del">
          <ac:chgData name="Chloe Harries" userId="237f5bf6-cd84-4e72-97ca-a81a39f732d3" providerId="ADAL" clId="{51B38136-6741-4036-A00F-9910A7F65F13}" dt="2025-02-10T12:44:46.856" v="3451" actId="478"/>
          <ac:spMkLst>
            <pc:docMk/>
            <pc:sldMk cId="406096012" sldId="265"/>
            <ac:spMk id="5" creationId="{6E29DAC7-4435-4F15-AC15-DF68634D130A}"/>
          </ac:spMkLst>
        </pc:spChg>
        <pc:spChg chg="add del mod">
          <ac:chgData name="Chloe Harries" userId="237f5bf6-cd84-4e72-97ca-a81a39f732d3" providerId="ADAL" clId="{51B38136-6741-4036-A00F-9910A7F65F13}" dt="2025-02-10T12:45:24.527" v="3457" actId="12084"/>
          <ac:spMkLst>
            <pc:docMk/>
            <pc:sldMk cId="406096012" sldId="265"/>
            <ac:spMk id="6" creationId="{BB949ABF-61A8-DA2D-3543-EF7131157024}"/>
          </ac:spMkLst>
        </pc:spChg>
        <pc:graphicFrameChg chg="add mod modGraphic">
          <ac:chgData name="Chloe Harries" userId="237f5bf6-cd84-4e72-97ca-a81a39f732d3" providerId="ADAL" clId="{51B38136-6741-4036-A00F-9910A7F65F13}" dt="2025-02-10T13:06:21.447" v="3620" actId="20577"/>
          <ac:graphicFrameMkLst>
            <pc:docMk/>
            <pc:sldMk cId="406096012" sldId="265"/>
            <ac:graphicFrameMk id="7" creationId="{DDB9876F-3558-1E57-1253-34D9E78490CC}"/>
          </ac:graphicFrameMkLst>
        </pc:graphicFrameChg>
      </pc:sldChg>
      <pc:sldChg chg="ord">
        <pc:chgData name="Chloe Harries" userId="237f5bf6-cd84-4e72-97ca-a81a39f732d3" providerId="ADAL" clId="{51B38136-6741-4036-A00F-9910A7F65F13}" dt="2025-02-10T12:57:54.345" v="3495"/>
        <pc:sldMkLst>
          <pc:docMk/>
          <pc:sldMk cId="2035568598" sldId="266"/>
        </pc:sldMkLst>
      </pc:sldChg>
      <pc:sldChg chg="add del">
        <pc:chgData name="Chloe Harries" userId="237f5bf6-cd84-4e72-97ca-a81a39f732d3" providerId="ADAL" clId="{51B38136-6741-4036-A00F-9910A7F65F13}" dt="2025-02-10T12:58:59.274" v="3497"/>
        <pc:sldMkLst>
          <pc:docMk/>
          <pc:sldMk cId="2468171019" sldId="267"/>
        </pc:sldMkLst>
      </pc:sldChg>
      <pc:sldChg chg="addSp delSp modSp mod ord">
        <pc:chgData name="Chloe Harries" userId="237f5bf6-cd84-4e72-97ca-a81a39f732d3" providerId="ADAL" clId="{51B38136-6741-4036-A00F-9910A7F65F13}" dt="2025-02-10T11:16:52.636" v="2744"/>
        <pc:sldMkLst>
          <pc:docMk/>
          <pc:sldMk cId="806443155" sldId="269"/>
        </pc:sldMkLst>
        <pc:spChg chg="add mod">
          <ac:chgData name="Chloe Harries" userId="237f5bf6-cd84-4e72-97ca-a81a39f732d3" providerId="ADAL" clId="{51B38136-6741-4036-A00F-9910A7F65F13}" dt="2025-02-10T08:24:21.379" v="1923" actId="1037"/>
          <ac:spMkLst>
            <pc:docMk/>
            <pc:sldMk cId="806443155" sldId="269"/>
            <ac:spMk id="3" creationId="{FC409FA8-9E67-3C1D-EFBE-812B647EACD7}"/>
          </ac:spMkLst>
        </pc:spChg>
        <pc:spChg chg="add del">
          <ac:chgData name="Chloe Harries" userId="237f5bf6-cd84-4e72-97ca-a81a39f732d3" providerId="ADAL" clId="{51B38136-6741-4036-A00F-9910A7F65F13}" dt="2025-02-10T08:24:02.316" v="1898" actId="478"/>
          <ac:spMkLst>
            <pc:docMk/>
            <pc:sldMk cId="806443155" sldId="269"/>
            <ac:spMk id="4" creationId="{941500E0-4B9E-4F8D-7964-6755D7316721}"/>
          </ac:spMkLst>
        </pc:spChg>
        <pc:spChg chg="mod">
          <ac:chgData name="Chloe Harries" userId="237f5bf6-cd84-4e72-97ca-a81a39f732d3" providerId="ADAL" clId="{51B38136-6741-4036-A00F-9910A7F65F13}" dt="2025-02-10T08:11:07.212" v="1506" actId="2710"/>
          <ac:spMkLst>
            <pc:docMk/>
            <pc:sldMk cId="806443155" sldId="269"/>
            <ac:spMk id="6" creationId="{2F7B17EC-3BE3-529F-83F6-675DE8EBF38C}"/>
          </ac:spMkLst>
        </pc:spChg>
        <pc:graphicFrameChg chg="mod modGraphic">
          <ac:chgData name="Chloe Harries" userId="237f5bf6-cd84-4e72-97ca-a81a39f732d3" providerId="ADAL" clId="{51B38136-6741-4036-A00F-9910A7F65F13}" dt="2025-02-10T08:21:14.942" v="1885" actId="1076"/>
          <ac:graphicFrameMkLst>
            <pc:docMk/>
            <pc:sldMk cId="806443155" sldId="269"/>
            <ac:graphicFrameMk id="7" creationId="{1DC5E30F-3925-71E7-8856-4CC968CBC840}"/>
          </ac:graphicFrameMkLst>
        </pc:graphicFrameChg>
      </pc:sldChg>
      <pc:sldChg chg="del">
        <pc:chgData name="Chloe Harries" userId="237f5bf6-cd84-4e72-97ca-a81a39f732d3" providerId="ADAL" clId="{51B38136-6741-4036-A00F-9910A7F65F13}" dt="2025-02-10T12:38:30.451" v="3440" actId="47"/>
        <pc:sldMkLst>
          <pc:docMk/>
          <pc:sldMk cId="2247836005" sldId="270"/>
        </pc:sldMkLst>
      </pc:sldChg>
      <pc:sldChg chg="del">
        <pc:chgData name="Chloe Harries" userId="237f5bf6-cd84-4e72-97ca-a81a39f732d3" providerId="ADAL" clId="{51B38136-6741-4036-A00F-9910A7F65F13}" dt="2025-02-10T12:42:30.488" v="3443" actId="47"/>
        <pc:sldMkLst>
          <pc:docMk/>
          <pc:sldMk cId="4076150580" sldId="273"/>
        </pc:sldMkLst>
      </pc:sldChg>
      <pc:sldChg chg="del">
        <pc:chgData name="Chloe Harries" userId="237f5bf6-cd84-4e72-97ca-a81a39f732d3" providerId="ADAL" clId="{51B38136-6741-4036-A00F-9910A7F65F13}" dt="2025-02-10T12:42:35.260" v="3444" actId="47"/>
        <pc:sldMkLst>
          <pc:docMk/>
          <pc:sldMk cId="93862766" sldId="277"/>
        </pc:sldMkLst>
      </pc:sldChg>
      <pc:sldChg chg="delSp modSp mod">
        <pc:chgData name="Chloe Harries" userId="237f5bf6-cd84-4e72-97ca-a81a39f732d3" providerId="ADAL" clId="{51B38136-6741-4036-A00F-9910A7F65F13}" dt="2025-02-10T07:08:10.033" v="672" actId="1076"/>
        <pc:sldMkLst>
          <pc:docMk/>
          <pc:sldMk cId="3472456711" sldId="280"/>
        </pc:sldMkLst>
        <pc:spChg chg="mod">
          <ac:chgData name="Chloe Harries" userId="237f5bf6-cd84-4e72-97ca-a81a39f732d3" providerId="ADAL" clId="{51B38136-6741-4036-A00F-9910A7F65F13}" dt="2025-02-10T07:08:10.033" v="672" actId="1076"/>
          <ac:spMkLst>
            <pc:docMk/>
            <pc:sldMk cId="3472456711" sldId="280"/>
            <ac:spMk id="2" creationId="{E0CA51F9-CFFF-D8D1-C055-84B113DA8803}"/>
          </ac:spMkLst>
        </pc:spChg>
        <pc:spChg chg="mod">
          <ac:chgData name="Chloe Harries" userId="237f5bf6-cd84-4e72-97ca-a81a39f732d3" providerId="ADAL" clId="{51B38136-6741-4036-A00F-9910A7F65F13}" dt="2025-02-10T07:01:13.922" v="499" actId="13900"/>
          <ac:spMkLst>
            <pc:docMk/>
            <pc:sldMk cId="3472456711" sldId="280"/>
            <ac:spMk id="3" creationId="{79464A5A-2420-E807-CD90-E4FCF9F8E912}"/>
          </ac:spMkLst>
        </pc:spChg>
        <pc:graphicFrameChg chg="del">
          <ac:chgData name="Chloe Harries" userId="237f5bf6-cd84-4e72-97ca-a81a39f732d3" providerId="ADAL" clId="{51B38136-6741-4036-A00F-9910A7F65F13}" dt="2025-02-10T07:01:24.094" v="501" actId="478"/>
          <ac:graphicFrameMkLst>
            <pc:docMk/>
            <pc:sldMk cId="3472456711" sldId="280"/>
            <ac:graphicFrameMk id="6" creationId="{ED8FE7D5-00FA-0B77-59AB-B615D8614EC9}"/>
          </ac:graphicFrameMkLst>
        </pc:graphicFrameChg>
        <pc:picChg chg="mod">
          <ac:chgData name="Chloe Harries" userId="237f5bf6-cd84-4e72-97ca-a81a39f732d3" providerId="ADAL" clId="{51B38136-6741-4036-A00F-9910A7F65F13}" dt="2025-02-10T07:01:19.642" v="500" actId="14100"/>
          <ac:picMkLst>
            <pc:docMk/>
            <pc:sldMk cId="3472456711" sldId="280"/>
            <ac:picMk id="5" creationId="{8BB67D03-B655-5EDE-94C9-6B9670E59FE4}"/>
          </ac:picMkLst>
        </pc:picChg>
      </pc:sldChg>
      <pc:sldChg chg="addSp delSp modSp mod modClrScheme chgLayout">
        <pc:chgData name="Chloe Harries" userId="237f5bf6-cd84-4e72-97ca-a81a39f732d3" providerId="ADAL" clId="{51B38136-6741-4036-A00F-9910A7F65F13}" dt="2025-02-10T17:10:07.374" v="4430" actId="20577"/>
        <pc:sldMkLst>
          <pc:docMk/>
          <pc:sldMk cId="946088159" sldId="281"/>
        </pc:sldMkLst>
        <pc:spChg chg="mod ord">
          <ac:chgData name="Chloe Harries" userId="237f5bf6-cd84-4e72-97ca-a81a39f732d3" providerId="ADAL" clId="{51B38136-6741-4036-A00F-9910A7F65F13}" dt="2025-02-10T17:07:12.594" v="4396" actId="1076"/>
          <ac:spMkLst>
            <pc:docMk/>
            <pc:sldMk cId="946088159" sldId="281"/>
            <ac:spMk id="2" creationId="{80C99970-FB14-0452-C032-4726D5D84BF4}"/>
          </ac:spMkLst>
        </pc:spChg>
        <pc:spChg chg="del mod">
          <ac:chgData name="Chloe Harries" userId="237f5bf6-cd84-4e72-97ca-a81a39f732d3" providerId="ADAL" clId="{51B38136-6741-4036-A00F-9910A7F65F13}" dt="2025-02-10T13:29:02.418" v="4281" actId="12084"/>
          <ac:spMkLst>
            <pc:docMk/>
            <pc:sldMk cId="946088159" sldId="281"/>
            <ac:spMk id="3" creationId="{A7E918D3-B5D7-745E-AB80-8D2B7FC196AD}"/>
          </ac:spMkLst>
        </pc:spChg>
        <pc:graphicFrameChg chg="add mod ord modGraphic">
          <ac:chgData name="Chloe Harries" userId="237f5bf6-cd84-4e72-97ca-a81a39f732d3" providerId="ADAL" clId="{51B38136-6741-4036-A00F-9910A7F65F13}" dt="2025-02-10T17:10:07.374" v="4430" actId="20577"/>
          <ac:graphicFrameMkLst>
            <pc:docMk/>
            <pc:sldMk cId="946088159" sldId="281"/>
            <ac:graphicFrameMk id="4" creationId="{3156BB5A-7C83-DA72-BD9E-E02B08A7AEED}"/>
          </ac:graphicFrameMkLst>
        </pc:graphicFrameChg>
        <pc:picChg chg="del">
          <ac:chgData name="Chloe Harries" userId="237f5bf6-cd84-4e72-97ca-a81a39f732d3" providerId="ADAL" clId="{51B38136-6741-4036-A00F-9910A7F65F13}" dt="2025-02-10T13:28:47.143" v="4280" actId="478"/>
          <ac:picMkLst>
            <pc:docMk/>
            <pc:sldMk cId="946088159" sldId="281"/>
            <ac:picMk id="7" creationId="{DC9F1556-9F38-F8E0-71CD-22326FA58C70}"/>
          </ac:picMkLst>
        </pc:picChg>
      </pc:sldChg>
      <pc:sldChg chg="modSp mod">
        <pc:chgData name="Chloe Harries" userId="237f5bf6-cd84-4e72-97ca-a81a39f732d3" providerId="ADAL" clId="{51B38136-6741-4036-A00F-9910A7F65F13}" dt="2025-02-08T10:42:52.252" v="399" actId="20577"/>
        <pc:sldMkLst>
          <pc:docMk/>
          <pc:sldMk cId="1894459019" sldId="282"/>
        </pc:sldMkLst>
        <pc:spChg chg="mod">
          <ac:chgData name="Chloe Harries" userId="237f5bf6-cd84-4e72-97ca-a81a39f732d3" providerId="ADAL" clId="{51B38136-6741-4036-A00F-9910A7F65F13}" dt="2025-02-08T10:38:52.267" v="220" actId="20577"/>
          <ac:spMkLst>
            <pc:docMk/>
            <pc:sldMk cId="1894459019" sldId="282"/>
            <ac:spMk id="2" creationId="{E5886B1E-ED5B-FA0F-4DA2-FABA89F3C0BB}"/>
          </ac:spMkLst>
        </pc:spChg>
        <pc:graphicFrameChg chg="mod">
          <ac:chgData name="Chloe Harries" userId="237f5bf6-cd84-4e72-97ca-a81a39f732d3" providerId="ADAL" clId="{51B38136-6741-4036-A00F-9910A7F65F13}" dt="2025-02-08T10:42:52.252" v="399" actId="20577"/>
          <ac:graphicFrameMkLst>
            <pc:docMk/>
            <pc:sldMk cId="1894459019" sldId="282"/>
            <ac:graphicFrameMk id="4" creationId="{F4639121-1319-285D-2074-01A837834768}"/>
          </ac:graphicFrameMkLst>
        </pc:graphicFrameChg>
      </pc:sldChg>
      <pc:sldChg chg="delSp modSp mod">
        <pc:chgData name="Chloe Harries" userId="237f5bf6-cd84-4e72-97ca-a81a39f732d3" providerId="ADAL" clId="{51B38136-6741-4036-A00F-9910A7F65F13}" dt="2025-02-10T07:06:36.340" v="609" actId="27636"/>
        <pc:sldMkLst>
          <pc:docMk/>
          <pc:sldMk cId="3294000943" sldId="283"/>
        </pc:sldMkLst>
        <pc:spChg chg="mod">
          <ac:chgData name="Chloe Harries" userId="237f5bf6-cd84-4e72-97ca-a81a39f732d3" providerId="ADAL" clId="{51B38136-6741-4036-A00F-9910A7F65F13}" dt="2025-02-10T07:06:01.355" v="601" actId="1076"/>
          <ac:spMkLst>
            <pc:docMk/>
            <pc:sldMk cId="3294000943" sldId="283"/>
            <ac:spMk id="2" creationId="{6DA9DC54-FFF1-6A7A-11B3-739FB1065437}"/>
          </ac:spMkLst>
        </pc:spChg>
        <pc:spChg chg="mod">
          <ac:chgData name="Chloe Harries" userId="237f5bf6-cd84-4e72-97ca-a81a39f732d3" providerId="ADAL" clId="{51B38136-6741-4036-A00F-9910A7F65F13}" dt="2025-02-10T07:06:36.340" v="609" actId="27636"/>
          <ac:spMkLst>
            <pc:docMk/>
            <pc:sldMk cId="3294000943" sldId="283"/>
            <ac:spMk id="3" creationId="{ABA20793-0BF1-5032-9129-579C7B49BEE4}"/>
          </ac:spMkLst>
        </pc:spChg>
        <pc:graphicFrameChg chg="del">
          <ac:chgData name="Chloe Harries" userId="237f5bf6-cd84-4e72-97ca-a81a39f732d3" providerId="ADAL" clId="{51B38136-6741-4036-A00F-9910A7F65F13}" dt="2025-02-10T07:03:22.324" v="572" actId="478"/>
          <ac:graphicFrameMkLst>
            <pc:docMk/>
            <pc:sldMk cId="3294000943" sldId="283"/>
            <ac:graphicFrameMk id="6" creationId="{08867767-74AB-4A2B-2DD5-64AD48138134}"/>
          </ac:graphicFrameMkLst>
        </pc:graphicFrameChg>
        <pc:picChg chg="mod">
          <ac:chgData name="Chloe Harries" userId="237f5bf6-cd84-4e72-97ca-a81a39f732d3" providerId="ADAL" clId="{51B38136-6741-4036-A00F-9910A7F65F13}" dt="2025-02-10T07:05:51.353" v="600" actId="1076"/>
          <ac:picMkLst>
            <pc:docMk/>
            <pc:sldMk cId="3294000943" sldId="283"/>
            <ac:picMk id="5" creationId="{0384B6F2-F214-4991-77AB-B114577A8BEF}"/>
          </ac:picMkLst>
        </pc:picChg>
      </pc:sldChg>
      <pc:sldChg chg="addSp delSp modSp mod">
        <pc:chgData name="Chloe Harries" userId="237f5bf6-cd84-4e72-97ca-a81a39f732d3" providerId="ADAL" clId="{51B38136-6741-4036-A00F-9910A7F65F13}" dt="2025-02-10T07:21:24.600" v="801" actId="20577"/>
        <pc:sldMkLst>
          <pc:docMk/>
          <pc:sldMk cId="2722771405" sldId="284"/>
        </pc:sldMkLst>
        <pc:spChg chg="mod">
          <ac:chgData name="Chloe Harries" userId="237f5bf6-cd84-4e72-97ca-a81a39f732d3" providerId="ADAL" clId="{51B38136-6741-4036-A00F-9910A7F65F13}" dt="2025-02-10T07:08:02.962" v="671" actId="1076"/>
          <ac:spMkLst>
            <pc:docMk/>
            <pc:sldMk cId="2722771405" sldId="284"/>
            <ac:spMk id="2" creationId="{934C2EAB-8D49-852D-D6DD-9B5483125AF2}"/>
          </ac:spMkLst>
        </pc:spChg>
        <pc:spChg chg="mod">
          <ac:chgData name="Chloe Harries" userId="237f5bf6-cd84-4e72-97ca-a81a39f732d3" providerId="ADAL" clId="{51B38136-6741-4036-A00F-9910A7F65F13}" dt="2025-02-10T07:21:24.600" v="801" actId="20577"/>
          <ac:spMkLst>
            <pc:docMk/>
            <pc:sldMk cId="2722771405" sldId="284"/>
            <ac:spMk id="3" creationId="{DD402CD8-D08C-EAD8-C727-B33AF393ED21}"/>
          </ac:spMkLst>
        </pc:spChg>
        <pc:spChg chg="add del mod">
          <ac:chgData name="Chloe Harries" userId="237f5bf6-cd84-4e72-97ca-a81a39f732d3" providerId="ADAL" clId="{51B38136-6741-4036-A00F-9910A7F65F13}" dt="2025-02-10T07:14:50.242" v="708"/>
          <ac:spMkLst>
            <pc:docMk/>
            <pc:sldMk cId="2722771405" sldId="284"/>
            <ac:spMk id="4" creationId="{2847C477-648D-D366-8190-E01FAC29BC6C}"/>
          </ac:spMkLst>
        </pc:spChg>
        <pc:graphicFrameChg chg="del mod">
          <ac:chgData name="Chloe Harries" userId="237f5bf6-cd84-4e72-97ca-a81a39f732d3" providerId="ADAL" clId="{51B38136-6741-4036-A00F-9910A7F65F13}" dt="2025-02-10T07:10:01.004" v="680" actId="478"/>
          <ac:graphicFrameMkLst>
            <pc:docMk/>
            <pc:sldMk cId="2722771405" sldId="284"/>
            <ac:graphicFrameMk id="6" creationId="{6A4C52EA-D162-B66F-CB3F-DE4FAAABBB79}"/>
          </ac:graphicFrameMkLst>
        </pc:graphicFrameChg>
        <pc:picChg chg="add mod">
          <ac:chgData name="Chloe Harries" userId="237f5bf6-cd84-4e72-97ca-a81a39f732d3" providerId="ADAL" clId="{51B38136-6741-4036-A00F-9910A7F65F13}" dt="2025-02-10T07:17:08.033" v="725" actId="1076"/>
          <ac:picMkLst>
            <pc:docMk/>
            <pc:sldMk cId="2722771405" sldId="284"/>
            <ac:picMk id="7" creationId="{BC96A1FD-9BBA-2220-E3D5-5A360C338953}"/>
          </ac:picMkLst>
        </pc:picChg>
      </pc:sldChg>
      <pc:sldChg chg="modSp add del mod ord">
        <pc:chgData name="Chloe Harries" userId="237f5bf6-cd84-4e72-97ca-a81a39f732d3" providerId="ADAL" clId="{51B38136-6741-4036-A00F-9910A7F65F13}" dt="2025-02-10T13:04:51.718" v="3616"/>
        <pc:sldMkLst>
          <pc:docMk/>
          <pc:sldMk cId="2714742387" sldId="285"/>
        </pc:sldMkLst>
        <pc:spChg chg="mod">
          <ac:chgData name="Chloe Harries" userId="237f5bf6-cd84-4e72-97ca-a81a39f732d3" providerId="ADAL" clId="{51B38136-6741-4036-A00F-9910A7F65F13}" dt="2025-02-10T08:28:23.659" v="1986" actId="20577"/>
          <ac:spMkLst>
            <pc:docMk/>
            <pc:sldMk cId="2714742387" sldId="285"/>
            <ac:spMk id="2" creationId="{972EA179-7516-6395-1523-397384DE9C3C}"/>
          </ac:spMkLst>
        </pc:spChg>
      </pc:sldChg>
      <pc:sldChg chg="del">
        <pc:chgData name="Chloe Harries" userId="237f5bf6-cd84-4e72-97ca-a81a39f732d3" providerId="ADAL" clId="{51B38136-6741-4036-A00F-9910A7F65F13}" dt="2025-02-10T12:28:11.059" v="3313" actId="47"/>
        <pc:sldMkLst>
          <pc:docMk/>
          <pc:sldMk cId="3683934748" sldId="287"/>
        </pc:sldMkLst>
      </pc:sldChg>
      <pc:sldChg chg="del">
        <pc:chgData name="Chloe Harries" userId="237f5bf6-cd84-4e72-97ca-a81a39f732d3" providerId="ADAL" clId="{51B38136-6741-4036-A00F-9910A7F65F13}" dt="2025-02-10T12:28:07.009" v="3312" actId="47"/>
        <pc:sldMkLst>
          <pc:docMk/>
          <pc:sldMk cId="2597969680" sldId="288"/>
        </pc:sldMkLst>
      </pc:sldChg>
      <pc:sldChg chg="addSp modSp mod ord">
        <pc:chgData name="Chloe Harries" userId="237f5bf6-cd84-4e72-97ca-a81a39f732d3" providerId="ADAL" clId="{51B38136-6741-4036-A00F-9910A7F65F13}" dt="2025-02-10T11:20:21.004" v="2886" actId="403"/>
        <pc:sldMkLst>
          <pc:docMk/>
          <pc:sldMk cId="1266648315" sldId="289"/>
        </pc:sldMkLst>
        <pc:spChg chg="mod">
          <ac:chgData name="Chloe Harries" userId="237f5bf6-cd84-4e72-97ca-a81a39f732d3" providerId="ADAL" clId="{51B38136-6741-4036-A00F-9910A7F65F13}" dt="2025-02-10T11:19:27.648" v="2871" actId="1036"/>
          <ac:spMkLst>
            <pc:docMk/>
            <pc:sldMk cId="1266648315" sldId="289"/>
            <ac:spMk id="2" creationId="{14E66283-A22A-29A8-C2E8-E70A12F864B9}"/>
          </ac:spMkLst>
        </pc:spChg>
        <pc:spChg chg="mod">
          <ac:chgData name="Chloe Harries" userId="237f5bf6-cd84-4e72-97ca-a81a39f732d3" providerId="ADAL" clId="{51B38136-6741-4036-A00F-9910A7F65F13}" dt="2025-02-10T11:17:52.884" v="2747" actId="14100"/>
          <ac:spMkLst>
            <pc:docMk/>
            <pc:sldMk cId="1266648315" sldId="289"/>
            <ac:spMk id="3" creationId="{A59F8886-EE8F-4C3B-9AD9-1B88B1463E64}"/>
          </ac:spMkLst>
        </pc:spChg>
        <pc:spChg chg="add mod">
          <ac:chgData name="Chloe Harries" userId="237f5bf6-cd84-4e72-97ca-a81a39f732d3" providerId="ADAL" clId="{51B38136-6741-4036-A00F-9910A7F65F13}" dt="2025-02-10T11:17:57.980" v="2748" actId="14100"/>
          <ac:spMkLst>
            <pc:docMk/>
            <pc:sldMk cId="1266648315" sldId="289"/>
            <ac:spMk id="5" creationId="{660E0D9E-9A0D-9A33-DE02-DEA01DD3984E}"/>
          </ac:spMkLst>
        </pc:spChg>
        <pc:graphicFrameChg chg="mod modGraphic">
          <ac:chgData name="Chloe Harries" userId="237f5bf6-cd84-4e72-97ca-a81a39f732d3" providerId="ADAL" clId="{51B38136-6741-4036-A00F-9910A7F65F13}" dt="2025-02-10T11:20:21.004" v="2886" actId="403"/>
          <ac:graphicFrameMkLst>
            <pc:docMk/>
            <pc:sldMk cId="1266648315" sldId="289"/>
            <ac:graphicFrameMk id="4" creationId="{997F04F6-545B-BE24-8C36-8F55055CDDD9}"/>
          </ac:graphicFrameMkLst>
        </pc:graphicFrameChg>
      </pc:sldChg>
      <pc:sldChg chg="del">
        <pc:chgData name="Chloe Harries" userId="237f5bf6-cd84-4e72-97ca-a81a39f732d3" providerId="ADAL" clId="{51B38136-6741-4036-A00F-9910A7F65F13}" dt="2025-02-10T12:28:04.558" v="3311" actId="47"/>
        <pc:sldMkLst>
          <pc:docMk/>
          <pc:sldMk cId="1570846661" sldId="290"/>
        </pc:sldMkLst>
      </pc:sldChg>
      <pc:sldChg chg="del">
        <pc:chgData name="Chloe Harries" userId="237f5bf6-cd84-4e72-97ca-a81a39f732d3" providerId="ADAL" clId="{51B38136-6741-4036-A00F-9910A7F65F13}" dt="2025-02-10T12:28:00.770" v="3310" actId="47"/>
        <pc:sldMkLst>
          <pc:docMk/>
          <pc:sldMk cId="2526248014" sldId="291"/>
        </pc:sldMkLst>
      </pc:sldChg>
      <pc:sldChg chg="del">
        <pc:chgData name="Chloe Harries" userId="237f5bf6-cd84-4e72-97ca-a81a39f732d3" providerId="ADAL" clId="{51B38136-6741-4036-A00F-9910A7F65F13}" dt="2025-02-10T12:43:21.321" v="3446" actId="47"/>
        <pc:sldMkLst>
          <pc:docMk/>
          <pc:sldMk cId="478812189" sldId="294"/>
        </pc:sldMkLst>
      </pc:sldChg>
      <pc:sldChg chg="modSp mod modClrScheme chgLayout">
        <pc:chgData name="Chloe Harries" userId="237f5bf6-cd84-4e72-97ca-a81a39f732d3" providerId="ADAL" clId="{51B38136-6741-4036-A00F-9910A7F65F13}" dt="2025-02-10T13:08:00.293" v="3623" actId="700"/>
        <pc:sldMkLst>
          <pc:docMk/>
          <pc:sldMk cId="1456331956" sldId="295"/>
        </pc:sldMkLst>
        <pc:spChg chg="mod ord">
          <ac:chgData name="Chloe Harries" userId="237f5bf6-cd84-4e72-97ca-a81a39f732d3" providerId="ADAL" clId="{51B38136-6741-4036-A00F-9910A7F65F13}" dt="2025-02-10T13:08:00.293" v="3623" actId="700"/>
          <ac:spMkLst>
            <pc:docMk/>
            <pc:sldMk cId="1456331956" sldId="295"/>
            <ac:spMk id="2" creationId="{4179FA15-D7F7-FAF7-40B9-9E7217E415DD}"/>
          </ac:spMkLst>
        </pc:spChg>
        <pc:spChg chg="mod ord">
          <ac:chgData name="Chloe Harries" userId="237f5bf6-cd84-4e72-97ca-a81a39f732d3" providerId="ADAL" clId="{51B38136-6741-4036-A00F-9910A7F65F13}" dt="2025-02-10T13:08:00.293" v="3623" actId="700"/>
          <ac:spMkLst>
            <pc:docMk/>
            <pc:sldMk cId="1456331956" sldId="295"/>
            <ac:spMk id="3" creationId="{28304B81-BC35-10A3-A5A7-6F2BE32A3672}"/>
          </ac:spMkLst>
        </pc:spChg>
      </pc:sldChg>
      <pc:sldChg chg="del">
        <pc:chgData name="Chloe Harries" userId="237f5bf6-cd84-4e72-97ca-a81a39f732d3" providerId="ADAL" clId="{51B38136-6741-4036-A00F-9910A7F65F13}" dt="2025-02-10T13:18:56.494" v="4116" actId="47"/>
        <pc:sldMkLst>
          <pc:docMk/>
          <pc:sldMk cId="2796209813" sldId="296"/>
        </pc:sldMkLst>
      </pc:sldChg>
      <pc:sldChg chg="addSp delSp modSp mod">
        <pc:chgData name="Chloe Harries" userId="237f5bf6-cd84-4e72-97ca-a81a39f732d3" providerId="ADAL" clId="{51B38136-6741-4036-A00F-9910A7F65F13}" dt="2025-02-10T13:25:50.377" v="4199" actId="207"/>
        <pc:sldMkLst>
          <pc:docMk/>
          <pc:sldMk cId="2487460941" sldId="297"/>
        </pc:sldMkLst>
        <pc:spChg chg="mod">
          <ac:chgData name="Chloe Harries" userId="237f5bf6-cd84-4e72-97ca-a81a39f732d3" providerId="ADAL" clId="{51B38136-6741-4036-A00F-9910A7F65F13}" dt="2025-02-10T13:19:22.894" v="4164" actId="20577"/>
          <ac:spMkLst>
            <pc:docMk/>
            <pc:sldMk cId="2487460941" sldId="297"/>
            <ac:spMk id="2" creationId="{F669C67D-1F6F-5CA2-1917-DB2B3E0757E0}"/>
          </ac:spMkLst>
        </pc:spChg>
        <pc:spChg chg="del">
          <ac:chgData name="Chloe Harries" userId="237f5bf6-cd84-4e72-97ca-a81a39f732d3" providerId="ADAL" clId="{51B38136-6741-4036-A00F-9910A7F65F13}" dt="2025-02-10T13:19:37.150" v="4165" actId="478"/>
          <ac:spMkLst>
            <pc:docMk/>
            <pc:sldMk cId="2487460941" sldId="297"/>
            <ac:spMk id="3" creationId="{462948E9-0B0B-2770-3A99-0CCEB98B1F62}"/>
          </ac:spMkLst>
        </pc:spChg>
        <pc:spChg chg="add del mod">
          <ac:chgData name="Chloe Harries" userId="237f5bf6-cd84-4e72-97ca-a81a39f732d3" providerId="ADAL" clId="{51B38136-6741-4036-A00F-9910A7F65F13}" dt="2025-02-10T13:19:42.079" v="4166" actId="478"/>
          <ac:spMkLst>
            <pc:docMk/>
            <pc:sldMk cId="2487460941" sldId="297"/>
            <ac:spMk id="5" creationId="{94615EE8-0C02-F354-7961-324728530C3A}"/>
          </ac:spMkLst>
        </pc:spChg>
        <pc:spChg chg="add del mod">
          <ac:chgData name="Chloe Harries" userId="237f5bf6-cd84-4e72-97ca-a81a39f732d3" providerId="ADAL" clId="{51B38136-6741-4036-A00F-9910A7F65F13}" dt="2025-02-10T13:20:45.722" v="4170" actId="12084"/>
          <ac:spMkLst>
            <pc:docMk/>
            <pc:sldMk cId="2487460941" sldId="297"/>
            <ac:spMk id="6" creationId="{83D01D3C-9172-F1B4-4CBE-BD6E414806F4}"/>
          </ac:spMkLst>
        </pc:spChg>
        <pc:spChg chg="del">
          <ac:chgData name="Chloe Harries" userId="237f5bf6-cd84-4e72-97ca-a81a39f732d3" providerId="ADAL" clId="{51B38136-6741-4036-A00F-9910A7F65F13}" dt="2025-02-10T13:19:43.629" v="4167" actId="478"/>
          <ac:spMkLst>
            <pc:docMk/>
            <pc:sldMk cId="2487460941" sldId="297"/>
            <ac:spMk id="8" creationId="{A6A9A776-892F-4280-C1D9-0E3D52EE76C8}"/>
          </ac:spMkLst>
        </pc:spChg>
        <pc:graphicFrameChg chg="add mod modGraphic">
          <ac:chgData name="Chloe Harries" userId="237f5bf6-cd84-4e72-97ca-a81a39f732d3" providerId="ADAL" clId="{51B38136-6741-4036-A00F-9910A7F65F13}" dt="2025-02-10T13:25:50.377" v="4199" actId="207"/>
          <ac:graphicFrameMkLst>
            <pc:docMk/>
            <pc:sldMk cId="2487460941" sldId="297"/>
            <ac:graphicFrameMk id="7" creationId="{8241AD80-DDAE-72D3-AF7A-4B396F40EE2F}"/>
          </ac:graphicFrameMkLst>
        </pc:graphicFrameChg>
      </pc:sldChg>
      <pc:sldChg chg="addSp delSp modSp new del mod modClrScheme chgLayout">
        <pc:chgData name="Chloe Harries" userId="237f5bf6-cd84-4e72-97ca-a81a39f732d3" providerId="ADAL" clId="{51B38136-6741-4036-A00F-9910A7F65F13}" dt="2025-02-10T12:26:25.709" v="3308" actId="47"/>
        <pc:sldMkLst>
          <pc:docMk/>
          <pc:sldMk cId="1491395592" sldId="299"/>
        </pc:sldMkLst>
        <pc:spChg chg="mod ord">
          <ac:chgData name="Chloe Harries" userId="237f5bf6-cd84-4e72-97ca-a81a39f732d3" providerId="ADAL" clId="{51B38136-6741-4036-A00F-9910A7F65F13}" dt="2025-02-10T11:15:02.329" v="2738" actId="1076"/>
          <ac:spMkLst>
            <pc:docMk/>
            <pc:sldMk cId="1491395592" sldId="299"/>
            <ac:spMk id="2" creationId="{C43F39A4-1C38-8F96-EE7C-494E14401816}"/>
          </ac:spMkLst>
        </pc:spChg>
        <pc:spChg chg="del">
          <ac:chgData name="Chloe Harries" userId="237f5bf6-cd84-4e72-97ca-a81a39f732d3" providerId="ADAL" clId="{51B38136-6741-4036-A00F-9910A7F65F13}" dt="2025-02-10T10:00:30.011" v="2030" actId="931"/>
          <ac:spMkLst>
            <pc:docMk/>
            <pc:sldMk cId="1491395592" sldId="299"/>
            <ac:spMk id="3" creationId="{80135946-6E37-308F-0410-7F69A3FDE8E8}"/>
          </ac:spMkLst>
        </pc:spChg>
        <pc:picChg chg="add mod ord">
          <ac:chgData name="Chloe Harries" userId="237f5bf6-cd84-4e72-97ca-a81a39f732d3" providerId="ADAL" clId="{51B38136-6741-4036-A00F-9910A7F65F13}" dt="2025-02-10T11:14:53.749" v="2737" actId="14100"/>
          <ac:picMkLst>
            <pc:docMk/>
            <pc:sldMk cId="1491395592" sldId="299"/>
            <ac:picMk id="5" creationId="{3CFECC99-10E0-ADFD-E4E1-055E20EE0768}"/>
          </ac:picMkLst>
        </pc:picChg>
        <pc:picChg chg="add mod">
          <ac:chgData name="Chloe Harries" userId="237f5bf6-cd84-4e72-97ca-a81a39f732d3" providerId="ADAL" clId="{51B38136-6741-4036-A00F-9910A7F65F13}" dt="2025-02-10T11:12:48.050" v="2713" actId="1076"/>
          <ac:picMkLst>
            <pc:docMk/>
            <pc:sldMk cId="1491395592" sldId="299"/>
            <ac:picMk id="7" creationId="{101CB8C1-4EA0-58D0-035E-DFC4FB452410}"/>
          </ac:picMkLst>
        </pc:picChg>
        <pc:picChg chg="add mod">
          <ac:chgData name="Chloe Harries" userId="237f5bf6-cd84-4e72-97ca-a81a39f732d3" providerId="ADAL" clId="{51B38136-6741-4036-A00F-9910A7F65F13}" dt="2025-02-10T11:14:48.963" v="2736" actId="1076"/>
          <ac:picMkLst>
            <pc:docMk/>
            <pc:sldMk cId="1491395592" sldId="299"/>
            <ac:picMk id="9" creationId="{2E18FFC7-8056-5643-2185-21583BB1538D}"/>
          </ac:picMkLst>
        </pc:picChg>
      </pc:sldChg>
      <pc:sldChg chg="modSp add mod">
        <pc:chgData name="Chloe Harries" userId="237f5bf6-cd84-4e72-97ca-a81a39f732d3" providerId="ADAL" clId="{51B38136-6741-4036-A00F-9910A7F65F13}" dt="2025-02-10T11:23:10.155" v="2891" actId="1076"/>
        <pc:sldMkLst>
          <pc:docMk/>
          <pc:sldMk cId="2804419553" sldId="300"/>
        </pc:sldMkLst>
        <pc:spChg chg="mod">
          <ac:chgData name="Chloe Harries" userId="237f5bf6-cd84-4e72-97ca-a81a39f732d3" providerId="ADAL" clId="{51B38136-6741-4036-A00F-9910A7F65F13}" dt="2025-02-10T11:22:53.301" v="2889" actId="1076"/>
          <ac:spMkLst>
            <pc:docMk/>
            <pc:sldMk cId="2804419553" sldId="300"/>
            <ac:spMk id="2" creationId="{E0CA51F9-CFFF-D8D1-C055-84B113DA8803}"/>
          </ac:spMkLst>
        </pc:spChg>
        <pc:spChg chg="mod">
          <ac:chgData name="Chloe Harries" userId="237f5bf6-cd84-4e72-97ca-a81a39f732d3" providerId="ADAL" clId="{51B38136-6741-4036-A00F-9910A7F65F13}" dt="2025-02-10T11:23:01.164" v="2890" actId="1076"/>
          <ac:spMkLst>
            <pc:docMk/>
            <pc:sldMk cId="2804419553" sldId="300"/>
            <ac:spMk id="3" creationId="{79464A5A-2420-E807-CD90-E4FCF9F8E912}"/>
          </ac:spMkLst>
        </pc:spChg>
        <pc:graphicFrameChg chg="mod">
          <ac:chgData name="Chloe Harries" userId="237f5bf6-cd84-4e72-97ca-a81a39f732d3" providerId="ADAL" clId="{51B38136-6741-4036-A00F-9910A7F65F13}" dt="2025-02-10T11:23:10.155" v="2891" actId="1076"/>
          <ac:graphicFrameMkLst>
            <pc:docMk/>
            <pc:sldMk cId="2804419553" sldId="300"/>
            <ac:graphicFrameMk id="6" creationId="{ED8FE7D5-00FA-0B77-59AB-B615D8614EC9}"/>
          </ac:graphicFrameMkLst>
        </pc:graphicFrameChg>
      </pc:sldChg>
      <pc:sldChg chg="addSp delSp modSp add mod">
        <pc:chgData name="Chloe Harries" userId="237f5bf6-cd84-4e72-97ca-a81a39f732d3" providerId="ADAL" clId="{51B38136-6741-4036-A00F-9910A7F65F13}" dt="2025-02-10T12:24:45.504" v="3307" actId="12100"/>
        <pc:sldMkLst>
          <pc:docMk/>
          <pc:sldMk cId="357599213" sldId="301"/>
        </pc:sldMkLst>
        <pc:spChg chg="mod">
          <ac:chgData name="Chloe Harries" userId="237f5bf6-cd84-4e72-97ca-a81a39f732d3" providerId="ADAL" clId="{51B38136-6741-4036-A00F-9910A7F65F13}" dt="2025-02-10T11:41:46.598" v="3107" actId="404"/>
          <ac:spMkLst>
            <pc:docMk/>
            <pc:sldMk cId="357599213" sldId="301"/>
            <ac:spMk id="2" creationId="{934C2EAB-8D49-852D-D6DD-9B5483125AF2}"/>
          </ac:spMkLst>
        </pc:spChg>
        <pc:spChg chg="mod">
          <ac:chgData name="Chloe Harries" userId="237f5bf6-cd84-4e72-97ca-a81a39f732d3" providerId="ADAL" clId="{51B38136-6741-4036-A00F-9910A7F65F13}" dt="2025-02-10T12:08:58.217" v="3165" actId="27636"/>
          <ac:spMkLst>
            <pc:docMk/>
            <pc:sldMk cId="357599213" sldId="301"/>
            <ac:spMk id="3" creationId="{DD402CD8-D08C-EAD8-C727-B33AF393ED21}"/>
          </ac:spMkLst>
        </pc:spChg>
        <pc:spChg chg="add del mod">
          <ac:chgData name="Chloe Harries" userId="237f5bf6-cd84-4e72-97ca-a81a39f732d3" providerId="ADAL" clId="{51B38136-6741-4036-A00F-9910A7F65F13}" dt="2025-02-10T12:05:33.159" v="3137" actId="12084"/>
          <ac:spMkLst>
            <pc:docMk/>
            <pc:sldMk cId="357599213" sldId="301"/>
            <ac:spMk id="4" creationId="{A402EB61-F4C8-5797-A814-9234D751C9EF}"/>
          </ac:spMkLst>
        </pc:spChg>
        <pc:graphicFrameChg chg="add mod">
          <ac:chgData name="Chloe Harries" userId="237f5bf6-cd84-4e72-97ca-a81a39f732d3" providerId="ADAL" clId="{51B38136-6741-4036-A00F-9910A7F65F13}" dt="2025-02-10T12:24:45.504" v="3307" actId="12100"/>
          <ac:graphicFrameMkLst>
            <pc:docMk/>
            <pc:sldMk cId="357599213" sldId="301"/>
            <ac:graphicFrameMk id="5" creationId="{2346DB77-D3A3-0BBF-18CD-5545D4A9E434}"/>
          </ac:graphicFrameMkLst>
        </pc:graphicFrameChg>
        <pc:graphicFrameChg chg="mod modGraphic">
          <ac:chgData name="Chloe Harries" userId="237f5bf6-cd84-4e72-97ca-a81a39f732d3" providerId="ADAL" clId="{51B38136-6741-4036-A00F-9910A7F65F13}" dt="2025-02-10T12:10:03.432" v="3192"/>
          <ac:graphicFrameMkLst>
            <pc:docMk/>
            <pc:sldMk cId="357599213" sldId="301"/>
            <ac:graphicFrameMk id="6" creationId="{6A4C52EA-D162-B66F-CB3F-DE4FAAABBB79}"/>
          </ac:graphicFrameMkLst>
        </pc:graphicFrameChg>
      </pc:sldChg>
      <pc:sldChg chg="addSp delSp modSp new mod ord modClrScheme chgLayout">
        <pc:chgData name="Chloe Harries" userId="237f5bf6-cd84-4e72-97ca-a81a39f732d3" providerId="ADAL" clId="{51B38136-6741-4036-A00F-9910A7F65F13}" dt="2025-02-10T12:23:31.947" v="3306" actId="14861"/>
        <pc:sldMkLst>
          <pc:docMk/>
          <pc:sldMk cId="3713051311" sldId="302"/>
        </pc:sldMkLst>
        <pc:spChg chg="del mod ord">
          <ac:chgData name="Chloe Harries" userId="237f5bf6-cd84-4e72-97ca-a81a39f732d3" providerId="ADAL" clId="{51B38136-6741-4036-A00F-9910A7F65F13}" dt="2025-02-10T12:13:57.633" v="3216" actId="700"/>
          <ac:spMkLst>
            <pc:docMk/>
            <pc:sldMk cId="3713051311" sldId="302"/>
            <ac:spMk id="2" creationId="{00397CD9-990E-EFF9-F550-E54513698C77}"/>
          </ac:spMkLst>
        </pc:spChg>
        <pc:spChg chg="del mod ord">
          <ac:chgData name="Chloe Harries" userId="237f5bf6-cd84-4e72-97ca-a81a39f732d3" providerId="ADAL" clId="{51B38136-6741-4036-A00F-9910A7F65F13}" dt="2025-02-10T12:13:57.633" v="3216" actId="700"/>
          <ac:spMkLst>
            <pc:docMk/>
            <pc:sldMk cId="3713051311" sldId="302"/>
            <ac:spMk id="3" creationId="{3C39E855-8311-9685-65F6-3C36A9F6445E}"/>
          </ac:spMkLst>
        </pc:spChg>
        <pc:spChg chg="add mod ord">
          <ac:chgData name="Chloe Harries" userId="237f5bf6-cd84-4e72-97ca-a81a39f732d3" providerId="ADAL" clId="{51B38136-6741-4036-A00F-9910A7F65F13}" dt="2025-02-10T12:14:57.811" v="3251" actId="1076"/>
          <ac:spMkLst>
            <pc:docMk/>
            <pc:sldMk cId="3713051311" sldId="302"/>
            <ac:spMk id="4" creationId="{30994ED6-931B-4C9F-E9A9-5C3EF2EB6355}"/>
          </ac:spMkLst>
        </pc:spChg>
        <pc:spChg chg="add mod ord">
          <ac:chgData name="Chloe Harries" userId="237f5bf6-cd84-4e72-97ca-a81a39f732d3" providerId="ADAL" clId="{51B38136-6741-4036-A00F-9910A7F65F13}" dt="2025-02-10T12:19:37.225" v="3285" actId="403"/>
          <ac:spMkLst>
            <pc:docMk/>
            <pc:sldMk cId="3713051311" sldId="302"/>
            <ac:spMk id="5" creationId="{74842410-177A-10F6-48B1-80614FBB43B4}"/>
          </ac:spMkLst>
        </pc:spChg>
        <pc:spChg chg="add del mod">
          <ac:chgData name="Chloe Harries" userId="237f5bf6-cd84-4e72-97ca-a81a39f732d3" providerId="ADAL" clId="{51B38136-6741-4036-A00F-9910A7F65F13}" dt="2025-02-10T12:16:59.753" v="3261" actId="12084"/>
          <ac:spMkLst>
            <pc:docMk/>
            <pc:sldMk cId="3713051311" sldId="302"/>
            <ac:spMk id="6" creationId="{181D639B-3118-1750-D852-54215EEF8C32}"/>
          </ac:spMkLst>
        </pc:spChg>
        <pc:spChg chg="add mod">
          <ac:chgData name="Chloe Harries" userId="237f5bf6-cd84-4e72-97ca-a81a39f732d3" providerId="ADAL" clId="{51B38136-6741-4036-A00F-9910A7F65F13}" dt="2025-02-10T12:23:31.947" v="3306" actId="14861"/>
          <ac:spMkLst>
            <pc:docMk/>
            <pc:sldMk cId="3713051311" sldId="302"/>
            <ac:spMk id="8" creationId="{15909E6F-9C2F-3476-9634-8F49FCA06ED0}"/>
          </ac:spMkLst>
        </pc:spChg>
        <pc:graphicFrameChg chg="add mod modGraphic">
          <ac:chgData name="Chloe Harries" userId="237f5bf6-cd84-4e72-97ca-a81a39f732d3" providerId="ADAL" clId="{51B38136-6741-4036-A00F-9910A7F65F13}" dt="2025-02-10T12:19:10.369" v="3282" actId="404"/>
          <ac:graphicFrameMkLst>
            <pc:docMk/>
            <pc:sldMk cId="3713051311" sldId="302"/>
            <ac:graphicFrameMk id="7" creationId="{039B53B1-7FDE-3D83-75C6-255F09FDB532}"/>
          </ac:graphicFrameMkLst>
        </pc:graphicFrameChg>
      </pc:sldChg>
      <pc:sldChg chg="modSp add mod">
        <pc:chgData name="Chloe Harries" userId="237f5bf6-cd84-4e72-97ca-a81a39f732d3" providerId="ADAL" clId="{51B38136-6741-4036-A00F-9910A7F65F13}" dt="2025-02-10T12:37:20.447" v="3439" actId="14100"/>
        <pc:sldMkLst>
          <pc:docMk/>
          <pc:sldMk cId="3476784032" sldId="303"/>
        </pc:sldMkLst>
        <pc:spChg chg="mod">
          <ac:chgData name="Chloe Harries" userId="237f5bf6-cd84-4e72-97ca-a81a39f732d3" providerId="ADAL" clId="{51B38136-6741-4036-A00F-9910A7F65F13}" dt="2025-02-10T12:37:20.447" v="3439" actId="14100"/>
          <ac:spMkLst>
            <pc:docMk/>
            <pc:sldMk cId="3476784032" sldId="303"/>
            <ac:spMk id="2" creationId="{68AE3BC7-BF23-B083-FCE4-8C70E3681007}"/>
          </ac:spMkLst>
        </pc:spChg>
        <pc:graphicFrameChg chg="mod modGraphic">
          <ac:chgData name="Chloe Harries" userId="237f5bf6-cd84-4e72-97ca-a81a39f732d3" providerId="ADAL" clId="{51B38136-6741-4036-A00F-9910A7F65F13}" dt="2025-02-10T12:36:39.044" v="3438" actId="14100"/>
          <ac:graphicFrameMkLst>
            <pc:docMk/>
            <pc:sldMk cId="3476784032" sldId="303"/>
            <ac:graphicFrameMk id="5" creationId="{7855D00E-C357-652C-991B-38F49F7F0582}"/>
          </ac:graphicFrameMkLst>
        </pc:graphicFrameChg>
      </pc:sldChg>
      <pc:sldChg chg="add">
        <pc:chgData name="Chloe Harries" userId="237f5bf6-cd84-4e72-97ca-a81a39f732d3" providerId="ADAL" clId="{51B38136-6741-4036-A00F-9910A7F65F13}" dt="2025-02-10T12:41:22.432" v="3442"/>
        <pc:sldMkLst>
          <pc:docMk/>
          <pc:sldMk cId="1857611818" sldId="304"/>
        </pc:sldMkLst>
      </pc:sldChg>
      <pc:sldChg chg="addSp modSp new mod">
        <pc:chgData name="Chloe Harries" userId="237f5bf6-cd84-4e72-97ca-a81a39f732d3" providerId="ADAL" clId="{51B38136-6741-4036-A00F-9910A7F65F13}" dt="2025-02-10T13:04:44.914" v="3614" actId="1076"/>
        <pc:sldMkLst>
          <pc:docMk/>
          <pc:sldMk cId="2524201026" sldId="305"/>
        </pc:sldMkLst>
        <pc:spChg chg="mod">
          <ac:chgData name="Chloe Harries" userId="237f5bf6-cd84-4e72-97ca-a81a39f732d3" providerId="ADAL" clId="{51B38136-6741-4036-A00F-9910A7F65F13}" dt="2025-02-10T13:04:44.914" v="3614" actId="1076"/>
          <ac:spMkLst>
            <pc:docMk/>
            <pc:sldMk cId="2524201026" sldId="305"/>
            <ac:spMk id="2" creationId="{3AC5D234-1DF4-7FAA-FD7D-EE18ED647D1C}"/>
          </ac:spMkLst>
        </pc:spChg>
        <pc:spChg chg="mod">
          <ac:chgData name="Chloe Harries" userId="237f5bf6-cd84-4e72-97ca-a81a39f732d3" providerId="ADAL" clId="{51B38136-6741-4036-A00F-9910A7F65F13}" dt="2025-02-10T13:02:43.119" v="3515" actId="14100"/>
          <ac:spMkLst>
            <pc:docMk/>
            <pc:sldMk cId="2524201026" sldId="305"/>
            <ac:spMk id="3" creationId="{73E845D9-D93B-DBF0-81D7-6B64F120992A}"/>
          </ac:spMkLst>
        </pc:spChg>
        <pc:spChg chg="add mod">
          <ac:chgData name="Chloe Harries" userId="237f5bf6-cd84-4e72-97ca-a81a39f732d3" providerId="ADAL" clId="{51B38136-6741-4036-A00F-9910A7F65F13}" dt="2025-02-10T13:04:34.948" v="3613" actId="1076"/>
          <ac:spMkLst>
            <pc:docMk/>
            <pc:sldMk cId="2524201026" sldId="305"/>
            <ac:spMk id="4" creationId="{54B525CE-555A-402A-3C5A-6053D2C248D2}"/>
          </ac:spMkLst>
        </pc:spChg>
        <pc:spChg chg="add mod">
          <ac:chgData name="Chloe Harries" userId="237f5bf6-cd84-4e72-97ca-a81a39f732d3" providerId="ADAL" clId="{51B38136-6741-4036-A00F-9910A7F65F13}" dt="2025-02-10T13:03:38.759" v="3594" actId="1076"/>
          <ac:spMkLst>
            <pc:docMk/>
            <pc:sldMk cId="2524201026" sldId="305"/>
            <ac:spMk id="5" creationId="{92E8736B-C0BF-8249-CC59-B9A6481EF666}"/>
          </ac:spMkLst>
        </pc:spChg>
      </pc:sldChg>
      <pc:sldChg chg="addSp delSp modSp new mod">
        <pc:chgData name="Chloe Harries" userId="237f5bf6-cd84-4e72-97ca-a81a39f732d3" providerId="ADAL" clId="{51B38136-6741-4036-A00F-9910A7F65F13}" dt="2025-02-10T13:15:58.047" v="4026" actId="1076"/>
        <pc:sldMkLst>
          <pc:docMk/>
          <pc:sldMk cId="2656953986" sldId="306"/>
        </pc:sldMkLst>
        <pc:spChg chg="mod">
          <ac:chgData name="Chloe Harries" userId="237f5bf6-cd84-4e72-97ca-a81a39f732d3" providerId="ADAL" clId="{51B38136-6741-4036-A00F-9910A7F65F13}" dt="2025-02-10T13:15:58.047" v="4026" actId="1076"/>
          <ac:spMkLst>
            <pc:docMk/>
            <pc:sldMk cId="2656953986" sldId="306"/>
            <ac:spMk id="2" creationId="{86A8C096-CDED-B2DA-6059-F0DD1E7B13DB}"/>
          </ac:spMkLst>
        </pc:spChg>
        <pc:spChg chg="del mod">
          <ac:chgData name="Chloe Harries" userId="237f5bf6-cd84-4e72-97ca-a81a39f732d3" providerId="ADAL" clId="{51B38136-6741-4036-A00F-9910A7F65F13}" dt="2025-02-10T13:12:53.665" v="3952" actId="478"/>
          <ac:spMkLst>
            <pc:docMk/>
            <pc:sldMk cId="2656953986" sldId="306"/>
            <ac:spMk id="3" creationId="{4377DB46-6073-60A2-C67D-108DB08F62E8}"/>
          </ac:spMkLst>
        </pc:spChg>
        <pc:spChg chg="add mod">
          <ac:chgData name="Chloe Harries" userId="237f5bf6-cd84-4e72-97ca-a81a39f732d3" providerId="ADAL" clId="{51B38136-6741-4036-A00F-9910A7F65F13}" dt="2025-02-10T13:08:57.419" v="3689" actId="20577"/>
          <ac:spMkLst>
            <pc:docMk/>
            <pc:sldMk cId="2656953986" sldId="306"/>
            <ac:spMk id="4" creationId="{6CBE7914-5BF5-B2B2-E920-6B095564FFA5}"/>
          </ac:spMkLst>
        </pc:spChg>
        <pc:spChg chg="add mod">
          <ac:chgData name="Chloe Harries" userId="237f5bf6-cd84-4e72-97ca-a81a39f732d3" providerId="ADAL" clId="{51B38136-6741-4036-A00F-9910A7F65F13}" dt="2025-02-10T13:15:50.088" v="4025" actId="1076"/>
          <ac:spMkLst>
            <pc:docMk/>
            <pc:sldMk cId="2656953986" sldId="306"/>
            <ac:spMk id="5" creationId="{E0905ECF-EA82-7090-CB85-44544AE053F4}"/>
          </ac:spMkLst>
        </pc:spChg>
        <pc:spChg chg="add mod">
          <ac:chgData name="Chloe Harries" userId="237f5bf6-cd84-4e72-97ca-a81a39f732d3" providerId="ADAL" clId="{51B38136-6741-4036-A00F-9910A7F65F13}" dt="2025-02-10T13:14:59.135" v="3978" actId="1076"/>
          <ac:spMkLst>
            <pc:docMk/>
            <pc:sldMk cId="2656953986" sldId="306"/>
            <ac:spMk id="6" creationId="{0D02D7A0-536B-7472-4065-160152EB9583}"/>
          </ac:spMkLst>
        </pc:spChg>
      </pc:sldChg>
      <pc:sldChg chg="modSp add mod">
        <pc:chgData name="Chloe Harries" userId="237f5bf6-cd84-4e72-97ca-a81a39f732d3" providerId="ADAL" clId="{51B38136-6741-4036-A00F-9910A7F65F13}" dt="2025-02-10T13:18:51.193" v="4115" actId="122"/>
        <pc:sldMkLst>
          <pc:docMk/>
          <pc:sldMk cId="552302920" sldId="307"/>
        </pc:sldMkLst>
        <pc:spChg chg="mod">
          <ac:chgData name="Chloe Harries" userId="237f5bf6-cd84-4e72-97ca-a81a39f732d3" providerId="ADAL" clId="{51B38136-6741-4036-A00F-9910A7F65F13}" dt="2025-02-10T13:18:51.193" v="4115" actId="122"/>
          <ac:spMkLst>
            <pc:docMk/>
            <pc:sldMk cId="552302920" sldId="307"/>
            <ac:spMk id="2" creationId="{DAB25674-85A6-687D-8C13-934540EFDB08}"/>
          </ac:spMkLst>
        </pc:spChg>
      </pc:sldChg>
    </pc:docChg>
  </pc:docChgLst>
</pc:chgInfo>
</file>

<file path=ppt/diagrams/_rels/data9.xml.rels><?xml version="1.0" encoding="UTF-8" standalone="yes"?>
<Relationships xmlns="http://schemas.openxmlformats.org/package/2006/relationships"><Relationship Id="rId8" Type="http://schemas.openxmlformats.org/officeDocument/2006/relationships/image" Target="../media/image44.svg"/><Relationship Id="rId3" Type="http://schemas.openxmlformats.org/officeDocument/2006/relationships/image" Target="../media/image39.png"/><Relationship Id="rId7" Type="http://schemas.openxmlformats.org/officeDocument/2006/relationships/image" Target="../media/image43.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42.svg"/><Relationship Id="rId5" Type="http://schemas.openxmlformats.org/officeDocument/2006/relationships/image" Target="../media/image41.png"/><Relationship Id="rId10" Type="http://schemas.openxmlformats.org/officeDocument/2006/relationships/image" Target="../media/image46.svg"/><Relationship Id="rId4" Type="http://schemas.openxmlformats.org/officeDocument/2006/relationships/image" Target="../media/image40.svg"/><Relationship Id="rId9" Type="http://schemas.openxmlformats.org/officeDocument/2006/relationships/image" Target="../media/image45.png"/></Relationships>
</file>

<file path=ppt/diagrams/_rels/data17.xml.rels><?xml version="1.0" encoding="UTF-8" standalone="yes"?>
<Relationships xmlns="http://schemas.openxmlformats.org/package/2006/relationships"><Relationship Id="rId8" Type="http://schemas.openxmlformats.org/officeDocument/2006/relationships/image" Target="../media/image60.svg"/><Relationship Id="rId3" Type="http://schemas.openxmlformats.org/officeDocument/2006/relationships/image" Target="../media/image55.png"/><Relationship Id="rId7" Type="http://schemas.openxmlformats.org/officeDocument/2006/relationships/image" Target="../media/image59.png"/><Relationship Id="rId2" Type="http://schemas.openxmlformats.org/officeDocument/2006/relationships/image" Target="../media/image54.svg"/><Relationship Id="rId1" Type="http://schemas.openxmlformats.org/officeDocument/2006/relationships/image" Target="../media/image53.png"/><Relationship Id="rId6" Type="http://schemas.openxmlformats.org/officeDocument/2006/relationships/image" Target="../media/image58.svg"/><Relationship Id="rId5" Type="http://schemas.openxmlformats.org/officeDocument/2006/relationships/image" Target="../media/image57.png"/><Relationship Id="rId4" Type="http://schemas.openxmlformats.org/officeDocument/2006/relationships/image" Target="../media/image56.svg"/></Relationships>
</file>

<file path=ppt/diagrams/_rels/drawing9.xml.rels><?xml version="1.0" encoding="UTF-8" standalone="yes"?>
<Relationships xmlns="http://schemas.openxmlformats.org/package/2006/relationships"><Relationship Id="rId8" Type="http://schemas.openxmlformats.org/officeDocument/2006/relationships/image" Target="../media/image44.svg"/><Relationship Id="rId3" Type="http://schemas.openxmlformats.org/officeDocument/2006/relationships/image" Target="../media/image39.png"/><Relationship Id="rId7" Type="http://schemas.openxmlformats.org/officeDocument/2006/relationships/image" Target="../media/image43.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42.svg"/><Relationship Id="rId5" Type="http://schemas.openxmlformats.org/officeDocument/2006/relationships/image" Target="../media/image41.png"/><Relationship Id="rId10" Type="http://schemas.openxmlformats.org/officeDocument/2006/relationships/image" Target="../media/image46.svg"/><Relationship Id="rId4" Type="http://schemas.openxmlformats.org/officeDocument/2006/relationships/image" Target="../media/image40.svg"/><Relationship Id="rId9" Type="http://schemas.openxmlformats.org/officeDocument/2006/relationships/image" Target="../media/image45.png"/></Relationships>
</file>

<file path=ppt/diagrams/_rels/drawing17.xml.rels><?xml version="1.0" encoding="UTF-8" standalone="yes"?>
<Relationships xmlns="http://schemas.openxmlformats.org/package/2006/relationships"><Relationship Id="rId8" Type="http://schemas.openxmlformats.org/officeDocument/2006/relationships/image" Target="../media/image60.svg"/><Relationship Id="rId3" Type="http://schemas.openxmlformats.org/officeDocument/2006/relationships/image" Target="../media/image55.png"/><Relationship Id="rId7" Type="http://schemas.openxmlformats.org/officeDocument/2006/relationships/image" Target="../media/image59.png"/><Relationship Id="rId2" Type="http://schemas.openxmlformats.org/officeDocument/2006/relationships/image" Target="../media/image54.svg"/><Relationship Id="rId1" Type="http://schemas.openxmlformats.org/officeDocument/2006/relationships/image" Target="../media/image53.png"/><Relationship Id="rId6" Type="http://schemas.openxmlformats.org/officeDocument/2006/relationships/image" Target="../media/image58.svg"/><Relationship Id="rId5" Type="http://schemas.openxmlformats.org/officeDocument/2006/relationships/image" Target="../media/image57.png"/><Relationship Id="rId4" Type="http://schemas.openxmlformats.org/officeDocument/2006/relationships/image" Target="../media/image5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32AAA22-9E5A-4852-BCA3-93A7CA00C830}" type="doc">
      <dgm:prSet loTypeId="urn:microsoft.com/office/officeart/2005/8/layout/hProcess11" loCatId="process" qsTypeId="urn:microsoft.com/office/officeart/2005/8/quickstyle/simple1" qsCatId="simple" csTypeId="urn:microsoft.com/office/officeart/2005/8/colors/accent1_2" csCatId="accent1" phldr="1"/>
      <dgm:spPr/>
    </dgm:pt>
    <dgm:pt modelId="{05770C00-8C40-4421-8514-9EF676F015A5}">
      <dgm:prSet phldrT="[Text]"/>
      <dgm:spPr/>
      <dgm:t>
        <a:bodyPr/>
        <a:lstStyle/>
        <a:p>
          <a:pPr>
            <a:lnSpc>
              <a:spcPct val="150000"/>
            </a:lnSpc>
          </a:pPr>
          <a:r>
            <a:rPr lang="en-GB" dirty="0">
              <a:latin typeface="Aptos" panose="020B0004020202020204" pitchFamily="34" charset="0"/>
            </a:rPr>
            <a:t>Proposal Part 1</a:t>
          </a:r>
          <a:br>
            <a:rPr lang="en-GB" dirty="0">
              <a:latin typeface="Aptos" panose="020B0004020202020204" pitchFamily="34" charset="0"/>
            </a:rPr>
          </a:br>
          <a:r>
            <a:rPr lang="en-GB" dirty="0">
              <a:latin typeface="Aptos" panose="020B0004020202020204" pitchFamily="34" charset="0"/>
            </a:rPr>
            <a:t>Recap &amp; Overview </a:t>
          </a:r>
        </a:p>
      </dgm:t>
    </dgm:pt>
    <dgm:pt modelId="{FB5984C2-D897-43B6-862E-818A7F7697C8}" type="parTrans" cxnId="{EB77D6EC-E992-43B9-AA6C-1366F55603EF}">
      <dgm:prSet/>
      <dgm:spPr/>
      <dgm:t>
        <a:bodyPr/>
        <a:lstStyle/>
        <a:p>
          <a:pPr>
            <a:lnSpc>
              <a:spcPct val="150000"/>
            </a:lnSpc>
          </a:pPr>
          <a:endParaRPr lang="en-GB">
            <a:latin typeface="Aptos" panose="020B0004020202020204" pitchFamily="34" charset="0"/>
          </a:endParaRPr>
        </a:p>
      </dgm:t>
    </dgm:pt>
    <dgm:pt modelId="{337CE258-5E4F-430F-9146-57831D49BF86}" type="sibTrans" cxnId="{EB77D6EC-E992-43B9-AA6C-1366F55603EF}">
      <dgm:prSet/>
      <dgm:spPr/>
      <dgm:t>
        <a:bodyPr/>
        <a:lstStyle/>
        <a:p>
          <a:pPr>
            <a:lnSpc>
              <a:spcPct val="150000"/>
            </a:lnSpc>
          </a:pPr>
          <a:endParaRPr lang="en-GB">
            <a:latin typeface="Aptos" panose="020B0004020202020204" pitchFamily="34" charset="0"/>
          </a:endParaRPr>
        </a:p>
      </dgm:t>
    </dgm:pt>
    <dgm:pt modelId="{1A7FADE2-5C6A-437D-8A5E-727DF3BE6CAD}">
      <dgm:prSet phldrT="[Text]"/>
      <dgm:spPr/>
      <dgm:t>
        <a:bodyPr/>
        <a:lstStyle/>
        <a:p>
          <a:pPr>
            <a:lnSpc>
              <a:spcPct val="150000"/>
            </a:lnSpc>
          </a:pPr>
          <a:r>
            <a:rPr lang="en-GB" dirty="0">
              <a:latin typeface="Aptos" panose="020B0004020202020204" pitchFamily="34" charset="0"/>
            </a:rPr>
            <a:t>Proposal Part 2</a:t>
          </a:r>
          <a:br>
            <a:rPr lang="en-GB" dirty="0">
              <a:latin typeface="Aptos" panose="020B0004020202020204" pitchFamily="34" charset="0"/>
            </a:rPr>
          </a:br>
          <a:r>
            <a:rPr lang="en-GB" dirty="0">
              <a:latin typeface="Aptos" panose="020B0004020202020204" pitchFamily="34" charset="0"/>
            </a:rPr>
            <a:t>Recap &amp; Overview </a:t>
          </a:r>
        </a:p>
      </dgm:t>
    </dgm:pt>
    <dgm:pt modelId="{0389748E-AF30-4019-8646-FBFEB5F25F9C}" type="parTrans" cxnId="{799711DF-762A-4A9C-9C56-44BF368C8F07}">
      <dgm:prSet/>
      <dgm:spPr/>
      <dgm:t>
        <a:bodyPr/>
        <a:lstStyle/>
        <a:p>
          <a:pPr>
            <a:lnSpc>
              <a:spcPct val="150000"/>
            </a:lnSpc>
          </a:pPr>
          <a:endParaRPr lang="en-GB">
            <a:latin typeface="Aptos" panose="020B0004020202020204" pitchFamily="34" charset="0"/>
          </a:endParaRPr>
        </a:p>
      </dgm:t>
    </dgm:pt>
    <dgm:pt modelId="{D2A5DC1A-0453-4734-B8E1-E97B080A112F}" type="sibTrans" cxnId="{799711DF-762A-4A9C-9C56-44BF368C8F07}">
      <dgm:prSet/>
      <dgm:spPr/>
      <dgm:t>
        <a:bodyPr/>
        <a:lstStyle/>
        <a:p>
          <a:pPr>
            <a:lnSpc>
              <a:spcPct val="150000"/>
            </a:lnSpc>
          </a:pPr>
          <a:endParaRPr lang="en-GB">
            <a:latin typeface="Aptos" panose="020B0004020202020204" pitchFamily="34" charset="0"/>
          </a:endParaRPr>
        </a:p>
      </dgm:t>
    </dgm:pt>
    <dgm:pt modelId="{46E21696-3F2C-4827-97D1-54806E2048D5}">
      <dgm:prSet phldrT="[Text]"/>
      <dgm:spPr/>
      <dgm:t>
        <a:bodyPr/>
        <a:lstStyle/>
        <a:p>
          <a:pPr>
            <a:lnSpc>
              <a:spcPct val="150000"/>
            </a:lnSpc>
          </a:pPr>
          <a:r>
            <a:rPr lang="en-GB" dirty="0">
              <a:latin typeface="Aptos" panose="020B0004020202020204" pitchFamily="34" charset="0"/>
            </a:rPr>
            <a:t>Resources and Support </a:t>
          </a:r>
        </a:p>
      </dgm:t>
    </dgm:pt>
    <dgm:pt modelId="{2514506C-EC67-4809-88B6-351CAD0FC299}" type="parTrans" cxnId="{F3C02C11-B7CA-42FD-8438-849578E635FD}">
      <dgm:prSet/>
      <dgm:spPr/>
      <dgm:t>
        <a:bodyPr/>
        <a:lstStyle/>
        <a:p>
          <a:pPr>
            <a:lnSpc>
              <a:spcPct val="150000"/>
            </a:lnSpc>
          </a:pPr>
          <a:endParaRPr lang="en-GB">
            <a:latin typeface="Aptos" panose="020B0004020202020204" pitchFamily="34" charset="0"/>
          </a:endParaRPr>
        </a:p>
      </dgm:t>
    </dgm:pt>
    <dgm:pt modelId="{D73F0762-16C8-492D-A89B-A55608631676}" type="sibTrans" cxnId="{F3C02C11-B7CA-42FD-8438-849578E635FD}">
      <dgm:prSet/>
      <dgm:spPr/>
      <dgm:t>
        <a:bodyPr/>
        <a:lstStyle/>
        <a:p>
          <a:pPr>
            <a:lnSpc>
              <a:spcPct val="150000"/>
            </a:lnSpc>
          </a:pPr>
          <a:endParaRPr lang="en-GB">
            <a:latin typeface="Aptos" panose="020B0004020202020204" pitchFamily="34" charset="0"/>
          </a:endParaRPr>
        </a:p>
      </dgm:t>
    </dgm:pt>
    <dgm:pt modelId="{6B2FC26C-A77E-42FD-9DB7-CA501E5F450F}">
      <dgm:prSet phldrT="[Text]"/>
      <dgm:spPr/>
      <dgm:t>
        <a:bodyPr/>
        <a:lstStyle/>
        <a:p>
          <a:pPr>
            <a:lnSpc>
              <a:spcPct val="150000"/>
            </a:lnSpc>
          </a:pPr>
          <a:r>
            <a:rPr lang="en-GB" dirty="0">
              <a:latin typeface="Aptos" panose="020B0004020202020204" pitchFamily="34" charset="0"/>
            </a:rPr>
            <a:t>Time Management and Submission Reminder </a:t>
          </a:r>
        </a:p>
      </dgm:t>
    </dgm:pt>
    <dgm:pt modelId="{7B30A5A4-D68E-4542-BEFE-EDD11BE9F274}" type="parTrans" cxnId="{C25DEBEA-EDF9-4AC1-89E0-585279A7B709}">
      <dgm:prSet/>
      <dgm:spPr/>
      <dgm:t>
        <a:bodyPr/>
        <a:lstStyle/>
        <a:p>
          <a:pPr>
            <a:lnSpc>
              <a:spcPct val="150000"/>
            </a:lnSpc>
          </a:pPr>
          <a:endParaRPr lang="en-GB">
            <a:latin typeface="Aptos" panose="020B0004020202020204" pitchFamily="34" charset="0"/>
          </a:endParaRPr>
        </a:p>
      </dgm:t>
    </dgm:pt>
    <dgm:pt modelId="{844E9274-43E4-43E6-8400-70753BE13A2F}" type="sibTrans" cxnId="{C25DEBEA-EDF9-4AC1-89E0-585279A7B709}">
      <dgm:prSet/>
      <dgm:spPr/>
      <dgm:t>
        <a:bodyPr/>
        <a:lstStyle/>
        <a:p>
          <a:pPr>
            <a:lnSpc>
              <a:spcPct val="150000"/>
            </a:lnSpc>
          </a:pPr>
          <a:endParaRPr lang="en-GB">
            <a:latin typeface="Aptos" panose="020B0004020202020204" pitchFamily="34" charset="0"/>
          </a:endParaRPr>
        </a:p>
      </dgm:t>
    </dgm:pt>
    <dgm:pt modelId="{F26C585C-1059-4DD4-B2CE-A29862CB4079}">
      <dgm:prSet phldrT="[Text]"/>
      <dgm:spPr/>
      <dgm:t>
        <a:bodyPr/>
        <a:lstStyle/>
        <a:p>
          <a:pPr>
            <a:lnSpc>
              <a:spcPct val="150000"/>
            </a:lnSpc>
          </a:pPr>
          <a:r>
            <a:rPr lang="en-GB" dirty="0">
              <a:latin typeface="Aptos" panose="020B0004020202020204" pitchFamily="34" charset="0"/>
            </a:rPr>
            <a:t>Self-Reflection and Feedback Workshop </a:t>
          </a:r>
        </a:p>
      </dgm:t>
    </dgm:pt>
    <dgm:pt modelId="{402B9D24-1E2B-4F27-A3E6-69F521CFF20F}" type="parTrans" cxnId="{B6C8745B-2E84-43BE-BBA4-33E149ADAFC1}">
      <dgm:prSet/>
      <dgm:spPr/>
      <dgm:t>
        <a:bodyPr/>
        <a:lstStyle/>
        <a:p>
          <a:pPr>
            <a:lnSpc>
              <a:spcPct val="150000"/>
            </a:lnSpc>
          </a:pPr>
          <a:endParaRPr lang="en-GB">
            <a:latin typeface="Aptos" panose="020B0004020202020204" pitchFamily="34" charset="0"/>
          </a:endParaRPr>
        </a:p>
      </dgm:t>
    </dgm:pt>
    <dgm:pt modelId="{79BBAEE1-9F07-4DBE-B794-52785699B951}" type="sibTrans" cxnId="{B6C8745B-2E84-43BE-BBA4-33E149ADAFC1}">
      <dgm:prSet/>
      <dgm:spPr/>
      <dgm:t>
        <a:bodyPr/>
        <a:lstStyle/>
        <a:p>
          <a:pPr>
            <a:lnSpc>
              <a:spcPct val="150000"/>
            </a:lnSpc>
          </a:pPr>
          <a:endParaRPr lang="en-GB">
            <a:latin typeface="Aptos" panose="020B0004020202020204" pitchFamily="34" charset="0"/>
          </a:endParaRPr>
        </a:p>
      </dgm:t>
    </dgm:pt>
    <dgm:pt modelId="{3C6F0FE1-95E7-4135-B8A7-D738759A3FA5}" type="pres">
      <dgm:prSet presAssocID="{532AAA22-9E5A-4852-BCA3-93A7CA00C830}" presName="Name0" presStyleCnt="0">
        <dgm:presLayoutVars>
          <dgm:dir/>
          <dgm:resizeHandles val="exact"/>
        </dgm:presLayoutVars>
      </dgm:prSet>
      <dgm:spPr/>
    </dgm:pt>
    <dgm:pt modelId="{572D8017-7F04-463A-AFD4-221FF251D22F}" type="pres">
      <dgm:prSet presAssocID="{532AAA22-9E5A-4852-BCA3-93A7CA00C830}" presName="arrow" presStyleLbl="bgShp" presStyleIdx="0" presStyleCnt="1"/>
      <dgm:spPr/>
    </dgm:pt>
    <dgm:pt modelId="{A7FA728E-5A79-4314-9B14-F2BCE3542105}" type="pres">
      <dgm:prSet presAssocID="{532AAA22-9E5A-4852-BCA3-93A7CA00C830}" presName="points" presStyleCnt="0"/>
      <dgm:spPr/>
    </dgm:pt>
    <dgm:pt modelId="{9A3AA6A7-1C78-4B9A-BE8C-CDA337934794}" type="pres">
      <dgm:prSet presAssocID="{05770C00-8C40-4421-8514-9EF676F015A5}" presName="compositeA" presStyleCnt="0"/>
      <dgm:spPr/>
    </dgm:pt>
    <dgm:pt modelId="{BDA5039F-EA2D-453D-AEE8-F9A2F9A99683}" type="pres">
      <dgm:prSet presAssocID="{05770C00-8C40-4421-8514-9EF676F015A5}" presName="textA" presStyleLbl="revTx" presStyleIdx="0" presStyleCnt="5">
        <dgm:presLayoutVars>
          <dgm:bulletEnabled val="1"/>
        </dgm:presLayoutVars>
      </dgm:prSet>
      <dgm:spPr/>
    </dgm:pt>
    <dgm:pt modelId="{30E972C8-C1FA-4A0D-9EA0-B0FFB5CD2CAD}" type="pres">
      <dgm:prSet presAssocID="{05770C00-8C40-4421-8514-9EF676F015A5}" presName="circleA" presStyleLbl="node1" presStyleIdx="0" presStyleCnt="5"/>
      <dgm:spPr/>
    </dgm:pt>
    <dgm:pt modelId="{73E7BC2F-0AAE-4894-AACB-E9755D4307F3}" type="pres">
      <dgm:prSet presAssocID="{05770C00-8C40-4421-8514-9EF676F015A5}" presName="spaceA" presStyleCnt="0"/>
      <dgm:spPr/>
    </dgm:pt>
    <dgm:pt modelId="{6F6929F2-0D98-41E6-BE9C-EB97ED2B4383}" type="pres">
      <dgm:prSet presAssocID="{337CE258-5E4F-430F-9146-57831D49BF86}" presName="space" presStyleCnt="0"/>
      <dgm:spPr/>
    </dgm:pt>
    <dgm:pt modelId="{B9C6EAC1-C553-4749-B48A-3BEB8171E226}" type="pres">
      <dgm:prSet presAssocID="{1A7FADE2-5C6A-437D-8A5E-727DF3BE6CAD}" presName="compositeB" presStyleCnt="0"/>
      <dgm:spPr/>
    </dgm:pt>
    <dgm:pt modelId="{58029D1C-2B1A-4383-B37D-DAFD5ABC222A}" type="pres">
      <dgm:prSet presAssocID="{1A7FADE2-5C6A-437D-8A5E-727DF3BE6CAD}" presName="textB" presStyleLbl="revTx" presStyleIdx="1" presStyleCnt="5">
        <dgm:presLayoutVars>
          <dgm:bulletEnabled val="1"/>
        </dgm:presLayoutVars>
      </dgm:prSet>
      <dgm:spPr/>
    </dgm:pt>
    <dgm:pt modelId="{7B789AA2-C5C0-4C8D-A1D2-00B06BF4EC3F}" type="pres">
      <dgm:prSet presAssocID="{1A7FADE2-5C6A-437D-8A5E-727DF3BE6CAD}" presName="circleB" presStyleLbl="node1" presStyleIdx="1" presStyleCnt="5"/>
      <dgm:spPr/>
    </dgm:pt>
    <dgm:pt modelId="{B98AF671-952F-43A0-9D14-FC42D67114C1}" type="pres">
      <dgm:prSet presAssocID="{1A7FADE2-5C6A-437D-8A5E-727DF3BE6CAD}" presName="spaceB" presStyleCnt="0"/>
      <dgm:spPr/>
    </dgm:pt>
    <dgm:pt modelId="{631B48BE-A6FE-4145-863C-ED86C4746467}" type="pres">
      <dgm:prSet presAssocID="{D2A5DC1A-0453-4734-B8E1-E97B080A112F}" presName="space" presStyleCnt="0"/>
      <dgm:spPr/>
    </dgm:pt>
    <dgm:pt modelId="{F8673DF0-5B0C-411B-838E-DBAF2111DF92}" type="pres">
      <dgm:prSet presAssocID="{46E21696-3F2C-4827-97D1-54806E2048D5}" presName="compositeA" presStyleCnt="0"/>
      <dgm:spPr/>
    </dgm:pt>
    <dgm:pt modelId="{B5E88ABB-8C1A-4CCD-8AEE-32E4C98F853D}" type="pres">
      <dgm:prSet presAssocID="{46E21696-3F2C-4827-97D1-54806E2048D5}" presName="textA" presStyleLbl="revTx" presStyleIdx="2" presStyleCnt="5">
        <dgm:presLayoutVars>
          <dgm:bulletEnabled val="1"/>
        </dgm:presLayoutVars>
      </dgm:prSet>
      <dgm:spPr/>
    </dgm:pt>
    <dgm:pt modelId="{AE4B7D33-006A-41D0-98C0-F81E6A2B49AE}" type="pres">
      <dgm:prSet presAssocID="{46E21696-3F2C-4827-97D1-54806E2048D5}" presName="circleA" presStyleLbl="node1" presStyleIdx="2" presStyleCnt="5"/>
      <dgm:spPr/>
    </dgm:pt>
    <dgm:pt modelId="{833BFA5E-9904-451B-925B-DE7DE562EF51}" type="pres">
      <dgm:prSet presAssocID="{46E21696-3F2C-4827-97D1-54806E2048D5}" presName="spaceA" presStyleCnt="0"/>
      <dgm:spPr/>
    </dgm:pt>
    <dgm:pt modelId="{A8924043-9F2E-4043-8684-B0BF02253D97}" type="pres">
      <dgm:prSet presAssocID="{D73F0762-16C8-492D-A89B-A55608631676}" presName="space" presStyleCnt="0"/>
      <dgm:spPr/>
    </dgm:pt>
    <dgm:pt modelId="{4ABE8911-DA5D-4481-99F0-60196D0A7D20}" type="pres">
      <dgm:prSet presAssocID="{6B2FC26C-A77E-42FD-9DB7-CA501E5F450F}" presName="compositeB" presStyleCnt="0"/>
      <dgm:spPr/>
    </dgm:pt>
    <dgm:pt modelId="{3514828A-911E-47E7-89D1-FB346CDCC043}" type="pres">
      <dgm:prSet presAssocID="{6B2FC26C-A77E-42FD-9DB7-CA501E5F450F}" presName="textB" presStyleLbl="revTx" presStyleIdx="3" presStyleCnt="5">
        <dgm:presLayoutVars>
          <dgm:bulletEnabled val="1"/>
        </dgm:presLayoutVars>
      </dgm:prSet>
      <dgm:spPr/>
    </dgm:pt>
    <dgm:pt modelId="{BD36D169-A110-47A1-9840-5E5037C4322C}" type="pres">
      <dgm:prSet presAssocID="{6B2FC26C-A77E-42FD-9DB7-CA501E5F450F}" presName="circleB" presStyleLbl="node1" presStyleIdx="3" presStyleCnt="5"/>
      <dgm:spPr/>
    </dgm:pt>
    <dgm:pt modelId="{CD81A76D-AAE6-4AD7-9244-CDFF1ACFA8B7}" type="pres">
      <dgm:prSet presAssocID="{6B2FC26C-A77E-42FD-9DB7-CA501E5F450F}" presName="spaceB" presStyleCnt="0"/>
      <dgm:spPr/>
    </dgm:pt>
    <dgm:pt modelId="{76C29420-909D-4F03-8E2C-E6D15B9F65A6}" type="pres">
      <dgm:prSet presAssocID="{844E9274-43E4-43E6-8400-70753BE13A2F}" presName="space" presStyleCnt="0"/>
      <dgm:spPr/>
    </dgm:pt>
    <dgm:pt modelId="{72C05F36-C44E-41E3-B24A-FF4FF625DFE7}" type="pres">
      <dgm:prSet presAssocID="{F26C585C-1059-4DD4-B2CE-A29862CB4079}" presName="compositeA" presStyleCnt="0"/>
      <dgm:spPr/>
    </dgm:pt>
    <dgm:pt modelId="{969B3587-BE1A-4655-9869-71987F9F8FF6}" type="pres">
      <dgm:prSet presAssocID="{F26C585C-1059-4DD4-B2CE-A29862CB4079}" presName="textA" presStyleLbl="revTx" presStyleIdx="4" presStyleCnt="5">
        <dgm:presLayoutVars>
          <dgm:bulletEnabled val="1"/>
        </dgm:presLayoutVars>
      </dgm:prSet>
      <dgm:spPr/>
    </dgm:pt>
    <dgm:pt modelId="{E8916349-5B71-488C-8032-AE6C118B6C38}" type="pres">
      <dgm:prSet presAssocID="{F26C585C-1059-4DD4-B2CE-A29862CB4079}" presName="circleA" presStyleLbl="node1" presStyleIdx="4" presStyleCnt="5"/>
      <dgm:spPr/>
    </dgm:pt>
    <dgm:pt modelId="{5CD91207-8820-43AC-9BCE-BBB5FD36919D}" type="pres">
      <dgm:prSet presAssocID="{F26C585C-1059-4DD4-B2CE-A29862CB4079}" presName="spaceA" presStyleCnt="0"/>
      <dgm:spPr/>
    </dgm:pt>
  </dgm:ptLst>
  <dgm:cxnLst>
    <dgm:cxn modelId="{F3C02C11-B7CA-42FD-8438-849578E635FD}" srcId="{532AAA22-9E5A-4852-BCA3-93A7CA00C830}" destId="{46E21696-3F2C-4827-97D1-54806E2048D5}" srcOrd="2" destOrd="0" parTransId="{2514506C-EC67-4809-88B6-351CAD0FC299}" sibTransId="{D73F0762-16C8-492D-A89B-A55608631676}"/>
    <dgm:cxn modelId="{B6C8745B-2E84-43BE-BBA4-33E149ADAFC1}" srcId="{532AAA22-9E5A-4852-BCA3-93A7CA00C830}" destId="{F26C585C-1059-4DD4-B2CE-A29862CB4079}" srcOrd="4" destOrd="0" parTransId="{402B9D24-1E2B-4F27-A3E6-69F521CFF20F}" sibTransId="{79BBAEE1-9F07-4DBE-B794-52785699B951}"/>
    <dgm:cxn modelId="{97D93372-A714-4468-9956-AB2CE82F3EBD}" type="presOf" srcId="{46E21696-3F2C-4827-97D1-54806E2048D5}" destId="{B5E88ABB-8C1A-4CCD-8AEE-32E4C98F853D}" srcOrd="0" destOrd="0" presId="urn:microsoft.com/office/officeart/2005/8/layout/hProcess11"/>
    <dgm:cxn modelId="{9D414E52-2FCB-4DDA-B57F-F4706EDAE973}" type="presOf" srcId="{532AAA22-9E5A-4852-BCA3-93A7CA00C830}" destId="{3C6F0FE1-95E7-4135-B8A7-D738759A3FA5}" srcOrd="0" destOrd="0" presId="urn:microsoft.com/office/officeart/2005/8/layout/hProcess11"/>
    <dgm:cxn modelId="{07FDBBA2-7BF6-4E17-957E-B73EDBF998A0}" type="presOf" srcId="{1A7FADE2-5C6A-437D-8A5E-727DF3BE6CAD}" destId="{58029D1C-2B1A-4383-B37D-DAFD5ABC222A}" srcOrd="0" destOrd="0" presId="urn:microsoft.com/office/officeart/2005/8/layout/hProcess11"/>
    <dgm:cxn modelId="{8D9BA5D2-6BD1-4421-AFBE-840E3404458A}" type="presOf" srcId="{6B2FC26C-A77E-42FD-9DB7-CA501E5F450F}" destId="{3514828A-911E-47E7-89D1-FB346CDCC043}" srcOrd="0" destOrd="0" presId="urn:microsoft.com/office/officeart/2005/8/layout/hProcess11"/>
    <dgm:cxn modelId="{799711DF-762A-4A9C-9C56-44BF368C8F07}" srcId="{532AAA22-9E5A-4852-BCA3-93A7CA00C830}" destId="{1A7FADE2-5C6A-437D-8A5E-727DF3BE6CAD}" srcOrd="1" destOrd="0" parTransId="{0389748E-AF30-4019-8646-FBFEB5F25F9C}" sibTransId="{D2A5DC1A-0453-4734-B8E1-E97B080A112F}"/>
    <dgm:cxn modelId="{F3BA98E6-3534-450A-A7A4-105D0C4DB90A}" type="presOf" srcId="{05770C00-8C40-4421-8514-9EF676F015A5}" destId="{BDA5039F-EA2D-453D-AEE8-F9A2F9A99683}" srcOrd="0" destOrd="0" presId="urn:microsoft.com/office/officeart/2005/8/layout/hProcess11"/>
    <dgm:cxn modelId="{C25DEBEA-EDF9-4AC1-89E0-585279A7B709}" srcId="{532AAA22-9E5A-4852-BCA3-93A7CA00C830}" destId="{6B2FC26C-A77E-42FD-9DB7-CA501E5F450F}" srcOrd="3" destOrd="0" parTransId="{7B30A5A4-D68E-4542-BEFE-EDD11BE9F274}" sibTransId="{844E9274-43E4-43E6-8400-70753BE13A2F}"/>
    <dgm:cxn modelId="{EB77D6EC-E992-43B9-AA6C-1366F55603EF}" srcId="{532AAA22-9E5A-4852-BCA3-93A7CA00C830}" destId="{05770C00-8C40-4421-8514-9EF676F015A5}" srcOrd="0" destOrd="0" parTransId="{FB5984C2-D897-43B6-862E-818A7F7697C8}" sibTransId="{337CE258-5E4F-430F-9146-57831D49BF86}"/>
    <dgm:cxn modelId="{BCC5D6F7-C132-4D68-ACF6-7F0948766500}" type="presOf" srcId="{F26C585C-1059-4DD4-B2CE-A29862CB4079}" destId="{969B3587-BE1A-4655-9869-71987F9F8FF6}" srcOrd="0" destOrd="0" presId="urn:microsoft.com/office/officeart/2005/8/layout/hProcess11"/>
    <dgm:cxn modelId="{86451A87-4E8C-4813-A4B5-C5A0BDAC8CDD}" type="presParOf" srcId="{3C6F0FE1-95E7-4135-B8A7-D738759A3FA5}" destId="{572D8017-7F04-463A-AFD4-221FF251D22F}" srcOrd="0" destOrd="0" presId="urn:microsoft.com/office/officeart/2005/8/layout/hProcess11"/>
    <dgm:cxn modelId="{5757DAAC-E7DF-4603-9CDF-F5F24CCAC681}" type="presParOf" srcId="{3C6F0FE1-95E7-4135-B8A7-D738759A3FA5}" destId="{A7FA728E-5A79-4314-9B14-F2BCE3542105}" srcOrd="1" destOrd="0" presId="urn:microsoft.com/office/officeart/2005/8/layout/hProcess11"/>
    <dgm:cxn modelId="{80E0FC3F-F761-4699-91F0-498DDB50100F}" type="presParOf" srcId="{A7FA728E-5A79-4314-9B14-F2BCE3542105}" destId="{9A3AA6A7-1C78-4B9A-BE8C-CDA337934794}" srcOrd="0" destOrd="0" presId="urn:microsoft.com/office/officeart/2005/8/layout/hProcess11"/>
    <dgm:cxn modelId="{EEBC57A4-6B5E-475E-A17B-B00529F9DF72}" type="presParOf" srcId="{9A3AA6A7-1C78-4B9A-BE8C-CDA337934794}" destId="{BDA5039F-EA2D-453D-AEE8-F9A2F9A99683}" srcOrd="0" destOrd="0" presId="urn:microsoft.com/office/officeart/2005/8/layout/hProcess11"/>
    <dgm:cxn modelId="{7A9CB9AA-4A37-472E-BE29-F86532611310}" type="presParOf" srcId="{9A3AA6A7-1C78-4B9A-BE8C-CDA337934794}" destId="{30E972C8-C1FA-4A0D-9EA0-B0FFB5CD2CAD}" srcOrd="1" destOrd="0" presId="urn:microsoft.com/office/officeart/2005/8/layout/hProcess11"/>
    <dgm:cxn modelId="{94F473D5-2B1F-4BE5-B057-5EB9E83A7C15}" type="presParOf" srcId="{9A3AA6A7-1C78-4B9A-BE8C-CDA337934794}" destId="{73E7BC2F-0AAE-4894-AACB-E9755D4307F3}" srcOrd="2" destOrd="0" presId="urn:microsoft.com/office/officeart/2005/8/layout/hProcess11"/>
    <dgm:cxn modelId="{8F2CBEA4-707B-4FAA-A88E-5B892CE753AB}" type="presParOf" srcId="{A7FA728E-5A79-4314-9B14-F2BCE3542105}" destId="{6F6929F2-0D98-41E6-BE9C-EB97ED2B4383}" srcOrd="1" destOrd="0" presId="urn:microsoft.com/office/officeart/2005/8/layout/hProcess11"/>
    <dgm:cxn modelId="{24BE8303-8FEA-4B43-8EDB-4361211DE913}" type="presParOf" srcId="{A7FA728E-5A79-4314-9B14-F2BCE3542105}" destId="{B9C6EAC1-C553-4749-B48A-3BEB8171E226}" srcOrd="2" destOrd="0" presId="urn:microsoft.com/office/officeart/2005/8/layout/hProcess11"/>
    <dgm:cxn modelId="{C329193B-38FC-4246-B2CD-613241027DF5}" type="presParOf" srcId="{B9C6EAC1-C553-4749-B48A-3BEB8171E226}" destId="{58029D1C-2B1A-4383-B37D-DAFD5ABC222A}" srcOrd="0" destOrd="0" presId="urn:microsoft.com/office/officeart/2005/8/layout/hProcess11"/>
    <dgm:cxn modelId="{83420DF0-10F6-42CA-B4EF-437407D66456}" type="presParOf" srcId="{B9C6EAC1-C553-4749-B48A-3BEB8171E226}" destId="{7B789AA2-C5C0-4C8D-A1D2-00B06BF4EC3F}" srcOrd="1" destOrd="0" presId="urn:microsoft.com/office/officeart/2005/8/layout/hProcess11"/>
    <dgm:cxn modelId="{88D3781C-E8C2-4ADF-80F8-B9594C904E17}" type="presParOf" srcId="{B9C6EAC1-C553-4749-B48A-3BEB8171E226}" destId="{B98AF671-952F-43A0-9D14-FC42D67114C1}" srcOrd="2" destOrd="0" presId="urn:microsoft.com/office/officeart/2005/8/layout/hProcess11"/>
    <dgm:cxn modelId="{A5E9BB69-5944-49A5-A9D9-276AC31B6398}" type="presParOf" srcId="{A7FA728E-5A79-4314-9B14-F2BCE3542105}" destId="{631B48BE-A6FE-4145-863C-ED86C4746467}" srcOrd="3" destOrd="0" presId="urn:microsoft.com/office/officeart/2005/8/layout/hProcess11"/>
    <dgm:cxn modelId="{AC84CE33-9F0F-442E-A779-C1536E2F25FE}" type="presParOf" srcId="{A7FA728E-5A79-4314-9B14-F2BCE3542105}" destId="{F8673DF0-5B0C-411B-838E-DBAF2111DF92}" srcOrd="4" destOrd="0" presId="urn:microsoft.com/office/officeart/2005/8/layout/hProcess11"/>
    <dgm:cxn modelId="{3EBE88DE-5B52-4AFF-A180-A80475F2A435}" type="presParOf" srcId="{F8673DF0-5B0C-411B-838E-DBAF2111DF92}" destId="{B5E88ABB-8C1A-4CCD-8AEE-32E4C98F853D}" srcOrd="0" destOrd="0" presId="urn:microsoft.com/office/officeart/2005/8/layout/hProcess11"/>
    <dgm:cxn modelId="{1CCCA27E-6922-4ED4-8761-4B2F09395F68}" type="presParOf" srcId="{F8673DF0-5B0C-411B-838E-DBAF2111DF92}" destId="{AE4B7D33-006A-41D0-98C0-F81E6A2B49AE}" srcOrd="1" destOrd="0" presId="urn:microsoft.com/office/officeart/2005/8/layout/hProcess11"/>
    <dgm:cxn modelId="{4530999C-2F4D-45B8-A911-61840632CD75}" type="presParOf" srcId="{F8673DF0-5B0C-411B-838E-DBAF2111DF92}" destId="{833BFA5E-9904-451B-925B-DE7DE562EF51}" srcOrd="2" destOrd="0" presId="urn:microsoft.com/office/officeart/2005/8/layout/hProcess11"/>
    <dgm:cxn modelId="{CAFD700E-1D22-451C-92A2-3487F525D767}" type="presParOf" srcId="{A7FA728E-5A79-4314-9B14-F2BCE3542105}" destId="{A8924043-9F2E-4043-8684-B0BF02253D97}" srcOrd="5" destOrd="0" presId="urn:microsoft.com/office/officeart/2005/8/layout/hProcess11"/>
    <dgm:cxn modelId="{69C91135-1660-4C64-A1D1-1D927F03123E}" type="presParOf" srcId="{A7FA728E-5A79-4314-9B14-F2BCE3542105}" destId="{4ABE8911-DA5D-4481-99F0-60196D0A7D20}" srcOrd="6" destOrd="0" presId="urn:microsoft.com/office/officeart/2005/8/layout/hProcess11"/>
    <dgm:cxn modelId="{B37A5E36-6A95-4C84-A621-96275646D334}" type="presParOf" srcId="{4ABE8911-DA5D-4481-99F0-60196D0A7D20}" destId="{3514828A-911E-47E7-89D1-FB346CDCC043}" srcOrd="0" destOrd="0" presId="urn:microsoft.com/office/officeart/2005/8/layout/hProcess11"/>
    <dgm:cxn modelId="{7F6A9197-2DEE-4E4C-B9B9-82B6C4F7CFA1}" type="presParOf" srcId="{4ABE8911-DA5D-4481-99F0-60196D0A7D20}" destId="{BD36D169-A110-47A1-9840-5E5037C4322C}" srcOrd="1" destOrd="0" presId="urn:microsoft.com/office/officeart/2005/8/layout/hProcess11"/>
    <dgm:cxn modelId="{FA7CD89F-2BFB-4F6F-A511-AF7EE71FE83B}" type="presParOf" srcId="{4ABE8911-DA5D-4481-99F0-60196D0A7D20}" destId="{CD81A76D-AAE6-4AD7-9244-CDFF1ACFA8B7}" srcOrd="2" destOrd="0" presId="urn:microsoft.com/office/officeart/2005/8/layout/hProcess11"/>
    <dgm:cxn modelId="{2BAB9AC8-EFC2-4B8A-9E7B-A14091DE42A3}" type="presParOf" srcId="{A7FA728E-5A79-4314-9B14-F2BCE3542105}" destId="{76C29420-909D-4F03-8E2C-E6D15B9F65A6}" srcOrd="7" destOrd="0" presId="urn:microsoft.com/office/officeart/2005/8/layout/hProcess11"/>
    <dgm:cxn modelId="{24BD5342-F296-4C4E-9340-17872973DF81}" type="presParOf" srcId="{A7FA728E-5A79-4314-9B14-F2BCE3542105}" destId="{72C05F36-C44E-41E3-B24A-FF4FF625DFE7}" srcOrd="8" destOrd="0" presId="urn:microsoft.com/office/officeart/2005/8/layout/hProcess11"/>
    <dgm:cxn modelId="{21515C11-F59A-41AD-9A81-BCE0F28458F7}" type="presParOf" srcId="{72C05F36-C44E-41E3-B24A-FF4FF625DFE7}" destId="{969B3587-BE1A-4655-9869-71987F9F8FF6}" srcOrd="0" destOrd="0" presId="urn:microsoft.com/office/officeart/2005/8/layout/hProcess11"/>
    <dgm:cxn modelId="{E89B37C8-69E2-40BC-9C55-8EC3F162962F}" type="presParOf" srcId="{72C05F36-C44E-41E3-B24A-FF4FF625DFE7}" destId="{E8916349-5B71-488C-8032-AE6C118B6C38}" srcOrd="1" destOrd="0" presId="urn:microsoft.com/office/officeart/2005/8/layout/hProcess11"/>
    <dgm:cxn modelId="{486A9503-8EDE-4677-B674-CB13CD49AD1D}" type="presParOf" srcId="{72C05F36-C44E-41E3-B24A-FF4FF625DFE7}" destId="{5CD91207-8820-43AC-9BCE-BBB5FD36919D}" srcOrd="2" destOrd="0" presId="urn:microsoft.com/office/officeart/2005/8/layout/hProcess1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A0EBC89-3E80-4FF5-A6A1-DC6E5D53A8F5}"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DE344D1C-9DAC-4C3F-9229-7B948AE1863B}">
      <dgm:prSet/>
      <dgm:spPr>
        <a:solidFill>
          <a:srgbClr val="004E9A"/>
        </a:solidFill>
      </dgm:spPr>
      <dgm:t>
        <a:bodyPr/>
        <a:lstStyle/>
        <a:p>
          <a:pPr>
            <a:lnSpc>
              <a:spcPct val="150000"/>
            </a:lnSpc>
          </a:pPr>
          <a:r>
            <a:rPr lang="en-GB" dirty="0">
              <a:latin typeface="Aptos" panose="020B0004020202020204" pitchFamily="34" charset="0"/>
            </a:rPr>
            <a:t>The </a:t>
          </a:r>
          <a:r>
            <a:rPr lang="en-GB" b="1" dirty="0">
              <a:latin typeface="Aptos" panose="020B0004020202020204" pitchFamily="34" charset="0"/>
            </a:rPr>
            <a:t>Independent Project module</a:t>
          </a:r>
          <a:r>
            <a:rPr lang="en-GB" dirty="0">
              <a:latin typeface="Aptos" panose="020B0004020202020204" pitchFamily="34" charset="0"/>
            </a:rPr>
            <a:t> spans </a:t>
          </a:r>
          <a:r>
            <a:rPr lang="en-GB" b="1" dirty="0">
              <a:latin typeface="Aptos" panose="020B0004020202020204" pitchFamily="34" charset="0"/>
            </a:rPr>
            <a:t>two terms</a:t>
          </a:r>
          <a:r>
            <a:rPr lang="en-GB" dirty="0">
              <a:latin typeface="Aptos" panose="020B0004020202020204" pitchFamily="34" charset="0"/>
            </a:rPr>
            <a:t> and consists of </a:t>
          </a:r>
          <a:r>
            <a:rPr lang="en-GB" b="1" dirty="0">
              <a:latin typeface="Aptos" panose="020B0004020202020204" pitchFamily="34" charset="0"/>
            </a:rPr>
            <a:t>three key elements</a:t>
          </a:r>
          <a:r>
            <a:rPr lang="en-GB" dirty="0">
              <a:latin typeface="Aptos" panose="020B0004020202020204" pitchFamily="34" charset="0"/>
            </a:rPr>
            <a:t> to be completed by </a:t>
          </a:r>
          <a:r>
            <a:rPr lang="en-GB" b="1" dirty="0">
              <a:latin typeface="Aptos" panose="020B0004020202020204" pitchFamily="34" charset="0"/>
            </a:rPr>
            <a:t>Term 3</a:t>
          </a:r>
          <a:r>
            <a:rPr lang="en-GB" dirty="0">
              <a:latin typeface="Aptos" panose="020B0004020202020204" pitchFamily="34" charset="0"/>
            </a:rPr>
            <a:t>.</a:t>
          </a:r>
        </a:p>
      </dgm:t>
    </dgm:pt>
    <dgm:pt modelId="{2A387C36-676E-4F6A-8C77-755D4A80D717}" type="parTrans" cxnId="{DAF0059C-D89D-448F-9AFD-AB5692724DF8}">
      <dgm:prSet/>
      <dgm:spPr/>
      <dgm:t>
        <a:bodyPr/>
        <a:lstStyle/>
        <a:p>
          <a:pPr>
            <a:lnSpc>
              <a:spcPct val="150000"/>
            </a:lnSpc>
          </a:pPr>
          <a:endParaRPr lang="en-GB">
            <a:latin typeface="Aptos" panose="020B0004020202020204" pitchFamily="34" charset="0"/>
          </a:endParaRPr>
        </a:p>
      </dgm:t>
    </dgm:pt>
    <dgm:pt modelId="{A371C8CE-C154-4CFC-9175-68E29B9DB980}" type="sibTrans" cxnId="{DAF0059C-D89D-448F-9AFD-AB5692724DF8}">
      <dgm:prSet/>
      <dgm:spPr/>
      <dgm:t>
        <a:bodyPr/>
        <a:lstStyle/>
        <a:p>
          <a:pPr>
            <a:lnSpc>
              <a:spcPct val="150000"/>
            </a:lnSpc>
          </a:pPr>
          <a:endParaRPr lang="en-GB">
            <a:latin typeface="Aptos" panose="020B0004020202020204" pitchFamily="34" charset="0"/>
          </a:endParaRPr>
        </a:p>
      </dgm:t>
    </dgm:pt>
    <dgm:pt modelId="{C9A20E64-1197-482F-900C-EFA2C4CF70F9}">
      <dgm:prSet/>
      <dgm:spPr>
        <a:solidFill>
          <a:srgbClr val="004E9A"/>
        </a:solidFill>
      </dgm:spPr>
      <dgm:t>
        <a:bodyPr/>
        <a:lstStyle/>
        <a:p>
          <a:pPr>
            <a:lnSpc>
              <a:spcPct val="150000"/>
            </a:lnSpc>
          </a:pPr>
          <a:r>
            <a:rPr lang="en-GB" dirty="0">
              <a:latin typeface="Aptos" panose="020B0004020202020204" pitchFamily="34" charset="0"/>
            </a:rPr>
            <a:t>📌 This module emphasises </a:t>
          </a:r>
          <a:r>
            <a:rPr lang="en-GB" b="1" dirty="0">
              <a:latin typeface="Aptos" panose="020B0004020202020204" pitchFamily="34" charset="0"/>
            </a:rPr>
            <a:t>independent learning</a:t>
          </a:r>
          <a:r>
            <a:rPr lang="en-GB" dirty="0">
              <a:latin typeface="Aptos" panose="020B0004020202020204" pitchFamily="34" charset="0"/>
            </a:rPr>
            <a:t>, requiring students to develop a </a:t>
          </a:r>
          <a:r>
            <a:rPr lang="en-GB" b="1" dirty="0">
              <a:latin typeface="Aptos" panose="020B0004020202020204" pitchFamily="34" charset="0"/>
            </a:rPr>
            <a:t>structured research plan</a:t>
          </a:r>
          <a:r>
            <a:rPr lang="en-GB" dirty="0">
              <a:latin typeface="Aptos" panose="020B0004020202020204" pitchFamily="34" charset="0"/>
            </a:rPr>
            <a:t>.</a:t>
          </a:r>
        </a:p>
      </dgm:t>
    </dgm:pt>
    <dgm:pt modelId="{0B2984D5-749F-471D-8855-E955963DF318}" type="parTrans" cxnId="{648DEF90-FC48-47B1-A816-374913FD181A}">
      <dgm:prSet/>
      <dgm:spPr/>
      <dgm:t>
        <a:bodyPr/>
        <a:lstStyle/>
        <a:p>
          <a:pPr>
            <a:lnSpc>
              <a:spcPct val="150000"/>
            </a:lnSpc>
          </a:pPr>
          <a:endParaRPr lang="en-GB">
            <a:latin typeface="Aptos" panose="020B0004020202020204" pitchFamily="34" charset="0"/>
          </a:endParaRPr>
        </a:p>
      </dgm:t>
    </dgm:pt>
    <dgm:pt modelId="{9FA248A2-218A-4BDB-9988-F55D2493D142}" type="sibTrans" cxnId="{648DEF90-FC48-47B1-A816-374913FD181A}">
      <dgm:prSet/>
      <dgm:spPr/>
      <dgm:t>
        <a:bodyPr/>
        <a:lstStyle/>
        <a:p>
          <a:pPr>
            <a:lnSpc>
              <a:spcPct val="150000"/>
            </a:lnSpc>
          </a:pPr>
          <a:endParaRPr lang="en-GB">
            <a:latin typeface="Aptos" panose="020B0004020202020204" pitchFamily="34" charset="0"/>
          </a:endParaRPr>
        </a:p>
      </dgm:t>
    </dgm:pt>
    <dgm:pt modelId="{FD8E8574-15C1-48FF-9AD3-C79FCFBF79DC}">
      <dgm:prSet/>
      <dgm:spPr>
        <a:solidFill>
          <a:srgbClr val="004E9A"/>
        </a:solidFill>
      </dgm:spPr>
      <dgm:t>
        <a:bodyPr/>
        <a:lstStyle/>
        <a:p>
          <a:pPr>
            <a:lnSpc>
              <a:spcPct val="150000"/>
            </a:lnSpc>
          </a:pPr>
          <a:r>
            <a:rPr lang="en-GB" b="1">
              <a:latin typeface="Aptos" panose="020B0004020202020204" pitchFamily="34" charset="0"/>
            </a:rPr>
            <a:t>🔍 Key Learning Outcomes:</a:t>
          </a:r>
          <a:endParaRPr lang="en-GB">
            <a:latin typeface="Aptos" panose="020B0004020202020204" pitchFamily="34" charset="0"/>
          </a:endParaRPr>
        </a:p>
      </dgm:t>
    </dgm:pt>
    <dgm:pt modelId="{AE4C6790-A0EB-4337-A7A4-A16B3DAD7FB2}" type="parTrans" cxnId="{B318E240-F6ED-4A23-BD32-317C7137EF16}">
      <dgm:prSet/>
      <dgm:spPr/>
      <dgm:t>
        <a:bodyPr/>
        <a:lstStyle/>
        <a:p>
          <a:pPr>
            <a:lnSpc>
              <a:spcPct val="150000"/>
            </a:lnSpc>
          </a:pPr>
          <a:endParaRPr lang="en-GB">
            <a:latin typeface="Aptos" panose="020B0004020202020204" pitchFamily="34" charset="0"/>
          </a:endParaRPr>
        </a:p>
      </dgm:t>
    </dgm:pt>
    <dgm:pt modelId="{24E5AA89-60E2-4532-A382-45D900142641}" type="sibTrans" cxnId="{B318E240-F6ED-4A23-BD32-317C7137EF16}">
      <dgm:prSet/>
      <dgm:spPr/>
      <dgm:t>
        <a:bodyPr/>
        <a:lstStyle/>
        <a:p>
          <a:pPr>
            <a:lnSpc>
              <a:spcPct val="150000"/>
            </a:lnSpc>
          </a:pPr>
          <a:endParaRPr lang="en-GB">
            <a:latin typeface="Aptos" panose="020B0004020202020204" pitchFamily="34" charset="0"/>
          </a:endParaRPr>
        </a:p>
      </dgm:t>
    </dgm:pt>
    <dgm:pt modelId="{A624DB54-C275-4FF3-9706-A3CBC4C9164E}">
      <dgm:prSet/>
      <dgm:spPr/>
      <dgm:t>
        <a:bodyPr/>
        <a:lstStyle/>
        <a:p>
          <a:pPr>
            <a:lnSpc>
              <a:spcPct val="150000"/>
            </a:lnSpc>
          </a:pPr>
          <a:r>
            <a:rPr lang="en-GB" dirty="0">
              <a:latin typeface="Aptos" panose="020B0004020202020204" pitchFamily="34" charset="0"/>
            </a:rPr>
            <a:t>Identify a </a:t>
          </a:r>
          <a:r>
            <a:rPr lang="en-GB" b="1" dirty="0">
              <a:latin typeface="Aptos" panose="020B0004020202020204" pitchFamily="34" charset="0"/>
            </a:rPr>
            <a:t>research topic</a:t>
          </a:r>
          <a:endParaRPr lang="en-GB" dirty="0">
            <a:latin typeface="Aptos" panose="020B0004020202020204" pitchFamily="34" charset="0"/>
          </a:endParaRPr>
        </a:p>
      </dgm:t>
    </dgm:pt>
    <dgm:pt modelId="{21BB062B-9D8C-4EF0-809F-7D424A17C87F}" type="parTrans" cxnId="{C9AFA8AB-B84F-4CEA-A0EF-E2A7003C2E99}">
      <dgm:prSet/>
      <dgm:spPr/>
      <dgm:t>
        <a:bodyPr/>
        <a:lstStyle/>
        <a:p>
          <a:pPr>
            <a:lnSpc>
              <a:spcPct val="150000"/>
            </a:lnSpc>
          </a:pPr>
          <a:endParaRPr lang="en-GB">
            <a:latin typeface="Aptos" panose="020B0004020202020204" pitchFamily="34" charset="0"/>
          </a:endParaRPr>
        </a:p>
      </dgm:t>
    </dgm:pt>
    <dgm:pt modelId="{D50E27B7-82BD-46B4-82D4-E5B5F1CF30F1}" type="sibTrans" cxnId="{C9AFA8AB-B84F-4CEA-A0EF-E2A7003C2E99}">
      <dgm:prSet/>
      <dgm:spPr/>
      <dgm:t>
        <a:bodyPr/>
        <a:lstStyle/>
        <a:p>
          <a:pPr>
            <a:lnSpc>
              <a:spcPct val="150000"/>
            </a:lnSpc>
          </a:pPr>
          <a:endParaRPr lang="en-GB">
            <a:latin typeface="Aptos" panose="020B0004020202020204" pitchFamily="34" charset="0"/>
          </a:endParaRPr>
        </a:p>
      </dgm:t>
    </dgm:pt>
    <dgm:pt modelId="{311197DC-8680-490E-A748-67C4F487271F}">
      <dgm:prSet/>
      <dgm:spPr/>
      <dgm:t>
        <a:bodyPr/>
        <a:lstStyle/>
        <a:p>
          <a:pPr>
            <a:lnSpc>
              <a:spcPct val="150000"/>
            </a:lnSpc>
          </a:pPr>
          <a:r>
            <a:rPr lang="en-GB">
              <a:latin typeface="Aptos" panose="020B0004020202020204" pitchFamily="34" charset="0"/>
            </a:rPr>
            <a:t>Formulate </a:t>
          </a:r>
          <a:r>
            <a:rPr lang="en-GB" b="1">
              <a:latin typeface="Aptos" panose="020B0004020202020204" pitchFamily="34" charset="0"/>
            </a:rPr>
            <a:t>research aims and objectives</a:t>
          </a:r>
          <a:endParaRPr lang="en-GB">
            <a:latin typeface="Aptos" panose="020B0004020202020204" pitchFamily="34" charset="0"/>
          </a:endParaRPr>
        </a:p>
      </dgm:t>
    </dgm:pt>
    <dgm:pt modelId="{57D37C2B-6892-489E-B5AC-D10758D2F670}" type="parTrans" cxnId="{71132BF0-0157-40AF-A8E8-43E6F34FBC78}">
      <dgm:prSet/>
      <dgm:spPr/>
      <dgm:t>
        <a:bodyPr/>
        <a:lstStyle/>
        <a:p>
          <a:pPr>
            <a:lnSpc>
              <a:spcPct val="150000"/>
            </a:lnSpc>
          </a:pPr>
          <a:endParaRPr lang="en-GB">
            <a:latin typeface="Aptos" panose="020B0004020202020204" pitchFamily="34" charset="0"/>
          </a:endParaRPr>
        </a:p>
      </dgm:t>
    </dgm:pt>
    <dgm:pt modelId="{F4C2CFA6-3720-47A6-80D3-786F7440FAEE}" type="sibTrans" cxnId="{71132BF0-0157-40AF-A8E8-43E6F34FBC78}">
      <dgm:prSet/>
      <dgm:spPr/>
      <dgm:t>
        <a:bodyPr/>
        <a:lstStyle/>
        <a:p>
          <a:pPr>
            <a:lnSpc>
              <a:spcPct val="150000"/>
            </a:lnSpc>
          </a:pPr>
          <a:endParaRPr lang="en-GB">
            <a:latin typeface="Aptos" panose="020B0004020202020204" pitchFamily="34" charset="0"/>
          </a:endParaRPr>
        </a:p>
      </dgm:t>
    </dgm:pt>
    <dgm:pt modelId="{D9F4A3C7-0C59-4EE0-9DBF-DFEBAD32CB56}">
      <dgm:prSet/>
      <dgm:spPr/>
      <dgm:t>
        <a:bodyPr/>
        <a:lstStyle/>
        <a:p>
          <a:pPr>
            <a:lnSpc>
              <a:spcPct val="150000"/>
            </a:lnSpc>
          </a:pPr>
          <a:r>
            <a:rPr lang="en-GB">
              <a:latin typeface="Aptos" panose="020B0004020202020204" pitchFamily="34" charset="0"/>
            </a:rPr>
            <a:t>Understand the </a:t>
          </a:r>
          <a:r>
            <a:rPr lang="en-GB" b="1">
              <a:latin typeface="Aptos" panose="020B0004020202020204" pitchFamily="34" charset="0"/>
            </a:rPr>
            <a:t>impact of research in Health &amp; Social Care</a:t>
          </a:r>
          <a:endParaRPr lang="en-GB">
            <a:latin typeface="Aptos" panose="020B0004020202020204" pitchFamily="34" charset="0"/>
          </a:endParaRPr>
        </a:p>
      </dgm:t>
    </dgm:pt>
    <dgm:pt modelId="{6E3B7153-DCB6-463E-9A8B-2A081BF22D60}" type="parTrans" cxnId="{3C3F7153-5B49-4B98-8B37-E4696FCE3F60}">
      <dgm:prSet/>
      <dgm:spPr/>
      <dgm:t>
        <a:bodyPr/>
        <a:lstStyle/>
        <a:p>
          <a:pPr>
            <a:lnSpc>
              <a:spcPct val="150000"/>
            </a:lnSpc>
          </a:pPr>
          <a:endParaRPr lang="en-GB">
            <a:latin typeface="Aptos" panose="020B0004020202020204" pitchFamily="34" charset="0"/>
          </a:endParaRPr>
        </a:p>
      </dgm:t>
    </dgm:pt>
    <dgm:pt modelId="{36E7B5AE-BCCD-4E26-B739-DB7B7E0259BB}" type="sibTrans" cxnId="{3C3F7153-5B49-4B98-8B37-E4696FCE3F60}">
      <dgm:prSet/>
      <dgm:spPr/>
      <dgm:t>
        <a:bodyPr/>
        <a:lstStyle/>
        <a:p>
          <a:pPr>
            <a:lnSpc>
              <a:spcPct val="150000"/>
            </a:lnSpc>
          </a:pPr>
          <a:endParaRPr lang="en-GB">
            <a:latin typeface="Aptos" panose="020B0004020202020204" pitchFamily="34" charset="0"/>
          </a:endParaRPr>
        </a:p>
      </dgm:t>
    </dgm:pt>
    <dgm:pt modelId="{482EE9CB-995F-45AB-B7F0-630520E94891}" type="pres">
      <dgm:prSet presAssocID="{DA0EBC89-3E80-4FF5-A6A1-DC6E5D53A8F5}" presName="Name0" presStyleCnt="0">
        <dgm:presLayoutVars>
          <dgm:dir/>
          <dgm:animLvl val="lvl"/>
          <dgm:resizeHandles val="exact"/>
        </dgm:presLayoutVars>
      </dgm:prSet>
      <dgm:spPr/>
    </dgm:pt>
    <dgm:pt modelId="{B81B7B5F-1C4D-4B6A-8948-E16090CC6C4F}" type="pres">
      <dgm:prSet presAssocID="{DE344D1C-9DAC-4C3F-9229-7B948AE1863B}" presName="linNode" presStyleCnt="0"/>
      <dgm:spPr/>
    </dgm:pt>
    <dgm:pt modelId="{7CAD1261-713B-475B-A9D4-7696B32947A2}" type="pres">
      <dgm:prSet presAssocID="{DE344D1C-9DAC-4C3F-9229-7B948AE1863B}" presName="parentText" presStyleLbl="node1" presStyleIdx="0" presStyleCnt="3" custScaleX="271461">
        <dgm:presLayoutVars>
          <dgm:chMax val="1"/>
          <dgm:bulletEnabled val="1"/>
        </dgm:presLayoutVars>
      </dgm:prSet>
      <dgm:spPr/>
    </dgm:pt>
    <dgm:pt modelId="{79467E73-1DD2-4B84-84A4-6139466D0280}" type="pres">
      <dgm:prSet presAssocID="{A371C8CE-C154-4CFC-9175-68E29B9DB980}" presName="sp" presStyleCnt="0"/>
      <dgm:spPr/>
    </dgm:pt>
    <dgm:pt modelId="{B462B057-5FF0-4846-BD34-F85227853BDF}" type="pres">
      <dgm:prSet presAssocID="{C9A20E64-1197-482F-900C-EFA2C4CF70F9}" presName="linNode" presStyleCnt="0"/>
      <dgm:spPr/>
    </dgm:pt>
    <dgm:pt modelId="{DF3C603C-87ED-448C-A471-906CE7EDCB25}" type="pres">
      <dgm:prSet presAssocID="{C9A20E64-1197-482F-900C-EFA2C4CF70F9}" presName="parentText" presStyleLbl="node1" presStyleIdx="1" presStyleCnt="3" custScaleX="275237">
        <dgm:presLayoutVars>
          <dgm:chMax val="1"/>
          <dgm:bulletEnabled val="1"/>
        </dgm:presLayoutVars>
      </dgm:prSet>
      <dgm:spPr/>
    </dgm:pt>
    <dgm:pt modelId="{B644ECC9-D75A-40AE-944C-FA6FC5D3B6E7}" type="pres">
      <dgm:prSet presAssocID="{9FA248A2-218A-4BDB-9988-F55D2493D142}" presName="sp" presStyleCnt="0"/>
      <dgm:spPr/>
    </dgm:pt>
    <dgm:pt modelId="{64B6CBEF-4A89-4403-BA0D-E5D32E995F53}" type="pres">
      <dgm:prSet presAssocID="{FD8E8574-15C1-48FF-9AD3-C79FCFBF79DC}" presName="linNode" presStyleCnt="0"/>
      <dgm:spPr/>
    </dgm:pt>
    <dgm:pt modelId="{7EDF1314-9F30-4B72-871D-0F47A475BD34}" type="pres">
      <dgm:prSet presAssocID="{FD8E8574-15C1-48FF-9AD3-C79FCFBF79DC}" presName="parentText" presStyleLbl="node1" presStyleIdx="2" presStyleCnt="3" custScaleX="80234">
        <dgm:presLayoutVars>
          <dgm:chMax val="1"/>
          <dgm:bulletEnabled val="1"/>
        </dgm:presLayoutVars>
      </dgm:prSet>
      <dgm:spPr/>
    </dgm:pt>
    <dgm:pt modelId="{09AC3A9F-7B51-4A05-AB7C-048DD1E5CEE2}" type="pres">
      <dgm:prSet presAssocID="{FD8E8574-15C1-48FF-9AD3-C79FCFBF79DC}" presName="descendantText" presStyleLbl="alignAccFollowNode1" presStyleIdx="0" presStyleCnt="1" custScaleX="111884">
        <dgm:presLayoutVars>
          <dgm:bulletEnabled val="1"/>
        </dgm:presLayoutVars>
      </dgm:prSet>
      <dgm:spPr/>
    </dgm:pt>
  </dgm:ptLst>
  <dgm:cxnLst>
    <dgm:cxn modelId="{B318E240-F6ED-4A23-BD32-317C7137EF16}" srcId="{DA0EBC89-3E80-4FF5-A6A1-DC6E5D53A8F5}" destId="{FD8E8574-15C1-48FF-9AD3-C79FCFBF79DC}" srcOrd="2" destOrd="0" parTransId="{AE4C6790-A0EB-4337-A7A4-A16B3DAD7FB2}" sibTransId="{24E5AA89-60E2-4532-A382-45D900142641}"/>
    <dgm:cxn modelId="{5DD0786D-159E-4FAD-94D0-E3B643C662F1}" type="presOf" srcId="{C9A20E64-1197-482F-900C-EFA2C4CF70F9}" destId="{DF3C603C-87ED-448C-A471-906CE7EDCB25}" srcOrd="0" destOrd="0" presId="urn:microsoft.com/office/officeart/2005/8/layout/vList5"/>
    <dgm:cxn modelId="{3C3F7153-5B49-4B98-8B37-E4696FCE3F60}" srcId="{FD8E8574-15C1-48FF-9AD3-C79FCFBF79DC}" destId="{D9F4A3C7-0C59-4EE0-9DBF-DFEBAD32CB56}" srcOrd="2" destOrd="0" parTransId="{6E3B7153-DCB6-463E-9A8B-2A081BF22D60}" sibTransId="{36E7B5AE-BCCD-4E26-B739-DB7B7E0259BB}"/>
    <dgm:cxn modelId="{2E472757-D720-43C6-926C-197A69EDD786}" type="presOf" srcId="{D9F4A3C7-0C59-4EE0-9DBF-DFEBAD32CB56}" destId="{09AC3A9F-7B51-4A05-AB7C-048DD1E5CEE2}" srcOrd="0" destOrd="2" presId="urn:microsoft.com/office/officeart/2005/8/layout/vList5"/>
    <dgm:cxn modelId="{248BDA77-8B12-4C61-9BB4-C1BC0C2B6B31}" type="presOf" srcId="{FD8E8574-15C1-48FF-9AD3-C79FCFBF79DC}" destId="{7EDF1314-9F30-4B72-871D-0F47A475BD34}" srcOrd="0" destOrd="0" presId="urn:microsoft.com/office/officeart/2005/8/layout/vList5"/>
    <dgm:cxn modelId="{648DEF90-FC48-47B1-A816-374913FD181A}" srcId="{DA0EBC89-3E80-4FF5-A6A1-DC6E5D53A8F5}" destId="{C9A20E64-1197-482F-900C-EFA2C4CF70F9}" srcOrd="1" destOrd="0" parTransId="{0B2984D5-749F-471D-8855-E955963DF318}" sibTransId="{9FA248A2-218A-4BDB-9988-F55D2493D142}"/>
    <dgm:cxn modelId="{DAF0059C-D89D-448F-9AFD-AB5692724DF8}" srcId="{DA0EBC89-3E80-4FF5-A6A1-DC6E5D53A8F5}" destId="{DE344D1C-9DAC-4C3F-9229-7B948AE1863B}" srcOrd="0" destOrd="0" parTransId="{2A387C36-676E-4F6A-8C77-755D4A80D717}" sibTransId="{A371C8CE-C154-4CFC-9175-68E29B9DB980}"/>
    <dgm:cxn modelId="{A8FADEA0-86A2-4C12-9CD1-FC37E992DA78}" type="presOf" srcId="{DE344D1C-9DAC-4C3F-9229-7B948AE1863B}" destId="{7CAD1261-713B-475B-A9D4-7696B32947A2}" srcOrd="0" destOrd="0" presId="urn:microsoft.com/office/officeart/2005/8/layout/vList5"/>
    <dgm:cxn modelId="{74BEA9A1-FC3E-43B4-9AD3-8BE29E9C16B3}" type="presOf" srcId="{A624DB54-C275-4FF3-9706-A3CBC4C9164E}" destId="{09AC3A9F-7B51-4A05-AB7C-048DD1E5CEE2}" srcOrd="0" destOrd="0" presId="urn:microsoft.com/office/officeart/2005/8/layout/vList5"/>
    <dgm:cxn modelId="{1EDDECA5-4625-4885-B970-DE4FA88D0C7C}" type="presOf" srcId="{DA0EBC89-3E80-4FF5-A6A1-DC6E5D53A8F5}" destId="{482EE9CB-995F-45AB-B7F0-630520E94891}" srcOrd="0" destOrd="0" presId="urn:microsoft.com/office/officeart/2005/8/layout/vList5"/>
    <dgm:cxn modelId="{C9AFA8AB-B84F-4CEA-A0EF-E2A7003C2E99}" srcId="{FD8E8574-15C1-48FF-9AD3-C79FCFBF79DC}" destId="{A624DB54-C275-4FF3-9706-A3CBC4C9164E}" srcOrd="0" destOrd="0" parTransId="{21BB062B-9D8C-4EF0-809F-7D424A17C87F}" sibTransId="{D50E27B7-82BD-46B4-82D4-E5B5F1CF30F1}"/>
    <dgm:cxn modelId="{71132BF0-0157-40AF-A8E8-43E6F34FBC78}" srcId="{FD8E8574-15C1-48FF-9AD3-C79FCFBF79DC}" destId="{311197DC-8680-490E-A748-67C4F487271F}" srcOrd="1" destOrd="0" parTransId="{57D37C2B-6892-489E-B5AC-D10758D2F670}" sibTransId="{F4C2CFA6-3720-47A6-80D3-786F7440FAEE}"/>
    <dgm:cxn modelId="{E8FCE6FD-225B-4A47-9DF2-9BC95F1C25E6}" type="presOf" srcId="{311197DC-8680-490E-A748-67C4F487271F}" destId="{09AC3A9F-7B51-4A05-AB7C-048DD1E5CEE2}" srcOrd="0" destOrd="1" presId="urn:microsoft.com/office/officeart/2005/8/layout/vList5"/>
    <dgm:cxn modelId="{0C1D2CEB-566B-4F83-93EA-3DD47377D1BF}" type="presParOf" srcId="{482EE9CB-995F-45AB-B7F0-630520E94891}" destId="{B81B7B5F-1C4D-4B6A-8948-E16090CC6C4F}" srcOrd="0" destOrd="0" presId="urn:microsoft.com/office/officeart/2005/8/layout/vList5"/>
    <dgm:cxn modelId="{3C957FFB-C692-4D22-9E9B-C6CEA2C702D5}" type="presParOf" srcId="{B81B7B5F-1C4D-4B6A-8948-E16090CC6C4F}" destId="{7CAD1261-713B-475B-A9D4-7696B32947A2}" srcOrd="0" destOrd="0" presId="urn:microsoft.com/office/officeart/2005/8/layout/vList5"/>
    <dgm:cxn modelId="{D19C766F-EBE5-49BD-B26A-5315D5F73B69}" type="presParOf" srcId="{482EE9CB-995F-45AB-B7F0-630520E94891}" destId="{79467E73-1DD2-4B84-84A4-6139466D0280}" srcOrd="1" destOrd="0" presId="urn:microsoft.com/office/officeart/2005/8/layout/vList5"/>
    <dgm:cxn modelId="{A595EA00-5B3F-4FD3-91EF-A92A4B1FFC8B}" type="presParOf" srcId="{482EE9CB-995F-45AB-B7F0-630520E94891}" destId="{B462B057-5FF0-4846-BD34-F85227853BDF}" srcOrd="2" destOrd="0" presId="urn:microsoft.com/office/officeart/2005/8/layout/vList5"/>
    <dgm:cxn modelId="{C7D3B5C6-E42A-420E-ABF4-E52BB459D2A8}" type="presParOf" srcId="{B462B057-5FF0-4846-BD34-F85227853BDF}" destId="{DF3C603C-87ED-448C-A471-906CE7EDCB25}" srcOrd="0" destOrd="0" presId="urn:microsoft.com/office/officeart/2005/8/layout/vList5"/>
    <dgm:cxn modelId="{593B1373-9131-4B0B-B932-B11D95E4101B}" type="presParOf" srcId="{482EE9CB-995F-45AB-B7F0-630520E94891}" destId="{B644ECC9-D75A-40AE-944C-FA6FC5D3B6E7}" srcOrd="3" destOrd="0" presId="urn:microsoft.com/office/officeart/2005/8/layout/vList5"/>
    <dgm:cxn modelId="{94AE2153-0EE0-44B3-B1B6-42920F6891C6}" type="presParOf" srcId="{482EE9CB-995F-45AB-B7F0-630520E94891}" destId="{64B6CBEF-4A89-4403-BA0D-E5D32E995F53}" srcOrd="4" destOrd="0" presId="urn:microsoft.com/office/officeart/2005/8/layout/vList5"/>
    <dgm:cxn modelId="{16EE5375-365E-4020-820D-BCF51DF851E0}" type="presParOf" srcId="{64B6CBEF-4A89-4403-BA0D-E5D32E995F53}" destId="{7EDF1314-9F30-4B72-871D-0F47A475BD34}" srcOrd="0" destOrd="0" presId="urn:microsoft.com/office/officeart/2005/8/layout/vList5"/>
    <dgm:cxn modelId="{527FB71B-C8BC-4FD2-8373-897F78F0E024}" type="presParOf" srcId="{64B6CBEF-4A89-4403-BA0D-E5D32E995F53}" destId="{09AC3A9F-7B51-4A05-AB7C-048DD1E5CEE2}"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C065A52-4017-4C0E-A387-02EC0E517056}" type="doc">
      <dgm:prSet loTypeId="urn:microsoft.com/office/officeart/2005/8/layout/cycle5" loCatId="cycle" qsTypeId="urn:microsoft.com/office/officeart/2005/8/quickstyle/simple1" qsCatId="simple" csTypeId="urn:microsoft.com/office/officeart/2005/8/colors/accent1_5" csCatId="accent1" phldr="1"/>
      <dgm:spPr/>
      <dgm:t>
        <a:bodyPr/>
        <a:lstStyle/>
        <a:p>
          <a:endParaRPr lang="en-GB"/>
        </a:p>
      </dgm:t>
    </dgm:pt>
    <dgm:pt modelId="{4864F04F-DF5C-4E64-BC10-4EEA07E811DA}">
      <dgm:prSet custT="1"/>
      <dgm:spPr/>
      <dgm:t>
        <a:bodyPr/>
        <a:lstStyle/>
        <a:p>
          <a:pPr algn="ctr">
            <a:lnSpc>
              <a:spcPct val="100000"/>
            </a:lnSpc>
          </a:pPr>
          <a:r>
            <a:rPr lang="en-GB" sz="1100" dirty="0">
              <a:latin typeface="Aptos" panose="020B0004020202020204" pitchFamily="34" charset="0"/>
            </a:rPr>
            <a:t>1️⃣ Identify a </a:t>
          </a:r>
          <a:r>
            <a:rPr lang="en-GB" sz="1100" b="1" dirty="0">
              <a:latin typeface="Aptos" panose="020B0004020202020204" pitchFamily="34" charset="0"/>
            </a:rPr>
            <a:t>problem</a:t>
          </a:r>
          <a:r>
            <a:rPr lang="en-GB" sz="1100" dirty="0">
              <a:latin typeface="Aptos" panose="020B0004020202020204" pitchFamily="34" charset="0"/>
            </a:rPr>
            <a:t> or research question</a:t>
          </a:r>
        </a:p>
      </dgm:t>
    </dgm:pt>
    <dgm:pt modelId="{16858996-D7C3-42AC-BD0A-A41C6A3C25A3}" type="parTrans" cxnId="{0601FD9E-4431-4C7B-A6B6-E3B565C5A941}">
      <dgm:prSet/>
      <dgm:spPr/>
      <dgm:t>
        <a:bodyPr/>
        <a:lstStyle/>
        <a:p>
          <a:pPr algn="ctr">
            <a:lnSpc>
              <a:spcPct val="100000"/>
            </a:lnSpc>
          </a:pPr>
          <a:endParaRPr lang="en-GB" sz="2800">
            <a:latin typeface="Aptos" panose="020B0004020202020204" pitchFamily="34" charset="0"/>
          </a:endParaRPr>
        </a:p>
      </dgm:t>
    </dgm:pt>
    <dgm:pt modelId="{DDFACCF7-3C7D-42FB-B669-9EA6522D17C7}" type="sibTrans" cxnId="{0601FD9E-4431-4C7B-A6B6-E3B565C5A941}">
      <dgm:prSet/>
      <dgm:spPr/>
      <dgm:t>
        <a:bodyPr/>
        <a:lstStyle/>
        <a:p>
          <a:pPr algn="ctr">
            <a:lnSpc>
              <a:spcPct val="100000"/>
            </a:lnSpc>
          </a:pPr>
          <a:endParaRPr lang="en-GB" sz="2800">
            <a:latin typeface="Aptos" panose="020B0004020202020204" pitchFamily="34" charset="0"/>
          </a:endParaRPr>
        </a:p>
      </dgm:t>
    </dgm:pt>
    <dgm:pt modelId="{131CC73C-F127-498E-8602-36CD0330A866}">
      <dgm:prSet custT="1"/>
      <dgm:spPr/>
      <dgm:t>
        <a:bodyPr/>
        <a:lstStyle/>
        <a:p>
          <a:pPr algn="ctr">
            <a:lnSpc>
              <a:spcPct val="100000"/>
            </a:lnSpc>
          </a:pPr>
          <a:r>
            <a:rPr lang="en-GB" sz="1100">
              <a:latin typeface="Aptos" panose="020B0004020202020204" pitchFamily="34" charset="0"/>
            </a:rPr>
            <a:t>2️⃣ Review </a:t>
          </a:r>
          <a:r>
            <a:rPr lang="en-GB" sz="1100" b="1">
              <a:latin typeface="Aptos" panose="020B0004020202020204" pitchFamily="34" charset="0"/>
            </a:rPr>
            <a:t>existing literature</a:t>
          </a:r>
          <a:r>
            <a:rPr lang="en-GB" sz="1100">
              <a:latin typeface="Aptos" panose="020B0004020202020204" pitchFamily="34" charset="0"/>
            </a:rPr>
            <a:t> to find gaps</a:t>
          </a:r>
        </a:p>
      </dgm:t>
    </dgm:pt>
    <dgm:pt modelId="{C8EFEC3F-C896-48D7-BCCF-CED296A4DFEB}" type="parTrans" cxnId="{2E0D264F-B5A0-4771-BEB2-838910B23AD3}">
      <dgm:prSet/>
      <dgm:spPr/>
      <dgm:t>
        <a:bodyPr/>
        <a:lstStyle/>
        <a:p>
          <a:pPr algn="ctr">
            <a:lnSpc>
              <a:spcPct val="100000"/>
            </a:lnSpc>
          </a:pPr>
          <a:endParaRPr lang="en-GB" sz="2800">
            <a:latin typeface="Aptos" panose="020B0004020202020204" pitchFamily="34" charset="0"/>
          </a:endParaRPr>
        </a:p>
      </dgm:t>
    </dgm:pt>
    <dgm:pt modelId="{23EAD901-EA97-483B-8581-0BE91E645CE2}" type="sibTrans" cxnId="{2E0D264F-B5A0-4771-BEB2-838910B23AD3}">
      <dgm:prSet/>
      <dgm:spPr/>
      <dgm:t>
        <a:bodyPr/>
        <a:lstStyle/>
        <a:p>
          <a:pPr algn="ctr">
            <a:lnSpc>
              <a:spcPct val="100000"/>
            </a:lnSpc>
          </a:pPr>
          <a:endParaRPr lang="en-GB" sz="2800">
            <a:latin typeface="Aptos" panose="020B0004020202020204" pitchFamily="34" charset="0"/>
          </a:endParaRPr>
        </a:p>
      </dgm:t>
    </dgm:pt>
    <dgm:pt modelId="{44D31CDB-6D04-4B75-B96A-7DEA3D367925}">
      <dgm:prSet custT="1"/>
      <dgm:spPr/>
      <dgm:t>
        <a:bodyPr/>
        <a:lstStyle/>
        <a:p>
          <a:pPr algn="ctr">
            <a:lnSpc>
              <a:spcPct val="100000"/>
            </a:lnSpc>
          </a:pPr>
          <a:r>
            <a:rPr lang="en-GB" sz="1100">
              <a:latin typeface="Aptos" panose="020B0004020202020204" pitchFamily="34" charset="0"/>
            </a:rPr>
            <a:t>3️⃣ Select a </a:t>
          </a:r>
          <a:r>
            <a:rPr lang="en-GB" sz="1100" b="1">
              <a:latin typeface="Aptos" panose="020B0004020202020204" pitchFamily="34" charset="0"/>
            </a:rPr>
            <a:t>methodology</a:t>
          </a:r>
          <a:r>
            <a:rPr lang="en-GB" sz="1100">
              <a:latin typeface="Aptos" panose="020B0004020202020204" pitchFamily="34" charset="0"/>
            </a:rPr>
            <a:t> to investigate the issue</a:t>
          </a:r>
        </a:p>
      </dgm:t>
    </dgm:pt>
    <dgm:pt modelId="{6854173C-8A55-4416-A68B-F596E03716D5}" type="parTrans" cxnId="{81E0134C-A24B-4E09-97A4-5809BFC7604C}">
      <dgm:prSet/>
      <dgm:spPr/>
      <dgm:t>
        <a:bodyPr/>
        <a:lstStyle/>
        <a:p>
          <a:pPr algn="ctr">
            <a:lnSpc>
              <a:spcPct val="100000"/>
            </a:lnSpc>
          </a:pPr>
          <a:endParaRPr lang="en-GB" sz="2800">
            <a:latin typeface="Aptos" panose="020B0004020202020204" pitchFamily="34" charset="0"/>
          </a:endParaRPr>
        </a:p>
      </dgm:t>
    </dgm:pt>
    <dgm:pt modelId="{1517D0F7-2B30-4870-9090-D9D4BEC5AFCC}" type="sibTrans" cxnId="{81E0134C-A24B-4E09-97A4-5809BFC7604C}">
      <dgm:prSet/>
      <dgm:spPr/>
      <dgm:t>
        <a:bodyPr/>
        <a:lstStyle/>
        <a:p>
          <a:pPr algn="ctr">
            <a:lnSpc>
              <a:spcPct val="100000"/>
            </a:lnSpc>
          </a:pPr>
          <a:endParaRPr lang="en-GB" sz="2800">
            <a:latin typeface="Aptos" panose="020B0004020202020204" pitchFamily="34" charset="0"/>
          </a:endParaRPr>
        </a:p>
      </dgm:t>
    </dgm:pt>
    <dgm:pt modelId="{CB89CC84-DB83-4DCA-BDBA-6B630BC3BA2F}">
      <dgm:prSet custT="1"/>
      <dgm:spPr/>
      <dgm:t>
        <a:bodyPr/>
        <a:lstStyle/>
        <a:p>
          <a:pPr algn="ctr">
            <a:lnSpc>
              <a:spcPct val="100000"/>
            </a:lnSpc>
          </a:pPr>
          <a:r>
            <a:rPr lang="en-GB" sz="1100" dirty="0">
              <a:latin typeface="Aptos" panose="020B0004020202020204" pitchFamily="34" charset="0"/>
            </a:rPr>
            <a:t>4️⃣ </a:t>
          </a:r>
          <a:r>
            <a:rPr lang="en-GB" sz="1100" b="1" dirty="0">
              <a:latin typeface="Aptos" panose="020B0004020202020204" pitchFamily="34" charset="0"/>
            </a:rPr>
            <a:t>Collect and analyse</a:t>
          </a:r>
          <a:r>
            <a:rPr lang="en-GB" sz="1100" dirty="0">
              <a:latin typeface="Aptos" panose="020B0004020202020204" pitchFamily="34" charset="0"/>
            </a:rPr>
            <a:t> data</a:t>
          </a:r>
        </a:p>
      </dgm:t>
    </dgm:pt>
    <dgm:pt modelId="{4E58D0A5-5CB8-4426-920B-86E2661A7352}" type="parTrans" cxnId="{F9D64475-7619-47B9-BE80-338063C6786E}">
      <dgm:prSet/>
      <dgm:spPr/>
      <dgm:t>
        <a:bodyPr/>
        <a:lstStyle/>
        <a:p>
          <a:pPr algn="ctr">
            <a:lnSpc>
              <a:spcPct val="100000"/>
            </a:lnSpc>
          </a:pPr>
          <a:endParaRPr lang="en-GB" sz="2800">
            <a:latin typeface="Aptos" panose="020B0004020202020204" pitchFamily="34" charset="0"/>
          </a:endParaRPr>
        </a:p>
      </dgm:t>
    </dgm:pt>
    <dgm:pt modelId="{043DF4E6-590D-4949-BF3A-FCD5609402EA}" type="sibTrans" cxnId="{F9D64475-7619-47B9-BE80-338063C6786E}">
      <dgm:prSet/>
      <dgm:spPr/>
      <dgm:t>
        <a:bodyPr/>
        <a:lstStyle/>
        <a:p>
          <a:pPr algn="ctr">
            <a:lnSpc>
              <a:spcPct val="100000"/>
            </a:lnSpc>
          </a:pPr>
          <a:endParaRPr lang="en-GB" sz="2800">
            <a:latin typeface="Aptos" panose="020B0004020202020204" pitchFamily="34" charset="0"/>
          </a:endParaRPr>
        </a:p>
      </dgm:t>
    </dgm:pt>
    <dgm:pt modelId="{0483A80B-7B18-4063-921D-3B8A48C0C522}">
      <dgm:prSet custT="1"/>
      <dgm:spPr/>
      <dgm:t>
        <a:bodyPr/>
        <a:lstStyle/>
        <a:p>
          <a:pPr algn="ctr">
            <a:lnSpc>
              <a:spcPct val="100000"/>
            </a:lnSpc>
          </a:pPr>
          <a:r>
            <a:rPr lang="en-GB" sz="1100">
              <a:latin typeface="Aptos" panose="020B0004020202020204" pitchFamily="34" charset="0"/>
            </a:rPr>
            <a:t>5️⃣ Interpret </a:t>
          </a:r>
          <a:r>
            <a:rPr lang="en-GB" sz="1100" b="1">
              <a:latin typeface="Aptos" panose="020B0004020202020204" pitchFamily="34" charset="0"/>
            </a:rPr>
            <a:t>findings</a:t>
          </a:r>
          <a:r>
            <a:rPr lang="en-GB" sz="1100">
              <a:latin typeface="Aptos" panose="020B0004020202020204" pitchFamily="34" charset="0"/>
            </a:rPr>
            <a:t> and draw conclusions</a:t>
          </a:r>
        </a:p>
      </dgm:t>
    </dgm:pt>
    <dgm:pt modelId="{ED78BC68-75AF-4543-91E3-A05FDA9A5C06}" type="parTrans" cxnId="{1CE8FD90-407C-4861-AD67-B44193F5B76D}">
      <dgm:prSet/>
      <dgm:spPr/>
      <dgm:t>
        <a:bodyPr/>
        <a:lstStyle/>
        <a:p>
          <a:pPr algn="ctr">
            <a:lnSpc>
              <a:spcPct val="100000"/>
            </a:lnSpc>
          </a:pPr>
          <a:endParaRPr lang="en-GB" sz="2800">
            <a:latin typeface="Aptos" panose="020B0004020202020204" pitchFamily="34" charset="0"/>
          </a:endParaRPr>
        </a:p>
      </dgm:t>
    </dgm:pt>
    <dgm:pt modelId="{09A4C395-51F3-4D10-8CC4-4240E79B6BE7}" type="sibTrans" cxnId="{1CE8FD90-407C-4861-AD67-B44193F5B76D}">
      <dgm:prSet/>
      <dgm:spPr/>
      <dgm:t>
        <a:bodyPr/>
        <a:lstStyle/>
        <a:p>
          <a:pPr algn="ctr">
            <a:lnSpc>
              <a:spcPct val="100000"/>
            </a:lnSpc>
          </a:pPr>
          <a:endParaRPr lang="en-GB" sz="2800">
            <a:latin typeface="Aptos" panose="020B0004020202020204" pitchFamily="34" charset="0"/>
          </a:endParaRPr>
        </a:p>
      </dgm:t>
    </dgm:pt>
    <dgm:pt modelId="{88A0672C-1CE1-457D-A76D-5DA7A65F98D0}">
      <dgm:prSet custT="1"/>
      <dgm:spPr/>
      <dgm:t>
        <a:bodyPr/>
        <a:lstStyle/>
        <a:p>
          <a:pPr algn="ctr">
            <a:lnSpc>
              <a:spcPct val="100000"/>
            </a:lnSpc>
          </a:pPr>
          <a:r>
            <a:rPr lang="en-GB" sz="1100">
              <a:latin typeface="Aptos" panose="020B0004020202020204" pitchFamily="34" charset="0"/>
            </a:rPr>
            <a:t>6️⃣ </a:t>
          </a:r>
          <a:r>
            <a:rPr lang="en-GB" sz="1100" b="1">
              <a:latin typeface="Aptos" panose="020B0004020202020204" pitchFamily="34" charset="0"/>
            </a:rPr>
            <a:t>Apply</a:t>
          </a:r>
          <a:r>
            <a:rPr lang="en-GB" sz="1100">
              <a:latin typeface="Aptos" panose="020B0004020202020204" pitchFamily="34" charset="0"/>
            </a:rPr>
            <a:t> results to theory and practice</a:t>
          </a:r>
        </a:p>
      </dgm:t>
    </dgm:pt>
    <dgm:pt modelId="{C21D9845-D9BD-4C12-91B9-146C1B9C6B77}" type="parTrans" cxnId="{1AAA2063-C05A-489C-A30F-7010B4C1DFB9}">
      <dgm:prSet/>
      <dgm:spPr/>
      <dgm:t>
        <a:bodyPr/>
        <a:lstStyle/>
        <a:p>
          <a:pPr algn="ctr">
            <a:lnSpc>
              <a:spcPct val="100000"/>
            </a:lnSpc>
          </a:pPr>
          <a:endParaRPr lang="en-GB" sz="2800">
            <a:latin typeface="Aptos" panose="020B0004020202020204" pitchFamily="34" charset="0"/>
          </a:endParaRPr>
        </a:p>
      </dgm:t>
    </dgm:pt>
    <dgm:pt modelId="{3AA2D1F7-02B3-48DC-90FC-A76AF5992266}" type="sibTrans" cxnId="{1AAA2063-C05A-489C-A30F-7010B4C1DFB9}">
      <dgm:prSet/>
      <dgm:spPr/>
      <dgm:t>
        <a:bodyPr/>
        <a:lstStyle/>
        <a:p>
          <a:pPr algn="ctr">
            <a:lnSpc>
              <a:spcPct val="100000"/>
            </a:lnSpc>
          </a:pPr>
          <a:endParaRPr lang="en-GB" sz="2800">
            <a:latin typeface="Aptos" panose="020B0004020202020204" pitchFamily="34" charset="0"/>
          </a:endParaRPr>
        </a:p>
      </dgm:t>
    </dgm:pt>
    <dgm:pt modelId="{BF146067-09E9-4C31-B018-B31F44C041D4}" type="pres">
      <dgm:prSet presAssocID="{1C065A52-4017-4C0E-A387-02EC0E517056}" presName="cycle" presStyleCnt="0">
        <dgm:presLayoutVars>
          <dgm:dir/>
          <dgm:resizeHandles val="exact"/>
        </dgm:presLayoutVars>
      </dgm:prSet>
      <dgm:spPr/>
    </dgm:pt>
    <dgm:pt modelId="{FC8E338A-3F38-4A43-8127-94CE83513117}" type="pres">
      <dgm:prSet presAssocID="{4864F04F-DF5C-4E64-BC10-4EEA07E811DA}" presName="node" presStyleLbl="node1" presStyleIdx="0" presStyleCnt="6" custScaleX="121000" custScaleY="121000">
        <dgm:presLayoutVars>
          <dgm:bulletEnabled val="1"/>
        </dgm:presLayoutVars>
      </dgm:prSet>
      <dgm:spPr/>
    </dgm:pt>
    <dgm:pt modelId="{BE1DD7F8-EB11-4E44-9BB9-43B8DEB1CF02}" type="pres">
      <dgm:prSet presAssocID="{4864F04F-DF5C-4E64-BC10-4EEA07E811DA}" presName="spNode" presStyleCnt="0"/>
      <dgm:spPr/>
    </dgm:pt>
    <dgm:pt modelId="{F7CA71FF-4132-4196-B748-86AE4692955A}" type="pres">
      <dgm:prSet presAssocID="{DDFACCF7-3C7D-42FB-B669-9EA6522D17C7}" presName="sibTrans" presStyleLbl="sibTrans1D1" presStyleIdx="0" presStyleCnt="6"/>
      <dgm:spPr/>
    </dgm:pt>
    <dgm:pt modelId="{A3E99FAD-AF05-47FA-B96A-18AF12ABF468}" type="pres">
      <dgm:prSet presAssocID="{131CC73C-F127-498E-8602-36CD0330A866}" presName="node" presStyleLbl="node1" presStyleIdx="1" presStyleCnt="6" custScaleX="121000" custScaleY="121000">
        <dgm:presLayoutVars>
          <dgm:bulletEnabled val="1"/>
        </dgm:presLayoutVars>
      </dgm:prSet>
      <dgm:spPr/>
    </dgm:pt>
    <dgm:pt modelId="{600F5B97-6EED-4F02-8BE7-94B5B1F1552F}" type="pres">
      <dgm:prSet presAssocID="{131CC73C-F127-498E-8602-36CD0330A866}" presName="spNode" presStyleCnt="0"/>
      <dgm:spPr/>
    </dgm:pt>
    <dgm:pt modelId="{7F650891-82E3-4F97-ADFE-A94FEEFB24C6}" type="pres">
      <dgm:prSet presAssocID="{23EAD901-EA97-483B-8581-0BE91E645CE2}" presName="sibTrans" presStyleLbl="sibTrans1D1" presStyleIdx="1" presStyleCnt="6"/>
      <dgm:spPr/>
    </dgm:pt>
    <dgm:pt modelId="{4FFB409F-E139-4CF5-A0E0-A40DA976ED38}" type="pres">
      <dgm:prSet presAssocID="{44D31CDB-6D04-4B75-B96A-7DEA3D367925}" presName="node" presStyleLbl="node1" presStyleIdx="2" presStyleCnt="6" custScaleX="121000" custScaleY="121000">
        <dgm:presLayoutVars>
          <dgm:bulletEnabled val="1"/>
        </dgm:presLayoutVars>
      </dgm:prSet>
      <dgm:spPr/>
    </dgm:pt>
    <dgm:pt modelId="{78A5B0F6-0647-4FDF-87A3-658FDA32B69A}" type="pres">
      <dgm:prSet presAssocID="{44D31CDB-6D04-4B75-B96A-7DEA3D367925}" presName="spNode" presStyleCnt="0"/>
      <dgm:spPr/>
    </dgm:pt>
    <dgm:pt modelId="{37715F2A-A070-4258-9342-02E01A02522C}" type="pres">
      <dgm:prSet presAssocID="{1517D0F7-2B30-4870-9090-D9D4BEC5AFCC}" presName="sibTrans" presStyleLbl="sibTrans1D1" presStyleIdx="2" presStyleCnt="6"/>
      <dgm:spPr/>
    </dgm:pt>
    <dgm:pt modelId="{7E8439C5-E2DB-4E0A-9AE1-E990ACC8CA42}" type="pres">
      <dgm:prSet presAssocID="{CB89CC84-DB83-4DCA-BDBA-6B630BC3BA2F}" presName="node" presStyleLbl="node1" presStyleIdx="3" presStyleCnt="6" custScaleX="121000" custScaleY="121000">
        <dgm:presLayoutVars>
          <dgm:bulletEnabled val="1"/>
        </dgm:presLayoutVars>
      </dgm:prSet>
      <dgm:spPr/>
    </dgm:pt>
    <dgm:pt modelId="{B648ACEE-E449-47FB-8550-1A27EE345E93}" type="pres">
      <dgm:prSet presAssocID="{CB89CC84-DB83-4DCA-BDBA-6B630BC3BA2F}" presName="spNode" presStyleCnt="0"/>
      <dgm:spPr/>
    </dgm:pt>
    <dgm:pt modelId="{6B6FDD0B-5D23-4295-B497-AF4950D02D81}" type="pres">
      <dgm:prSet presAssocID="{043DF4E6-590D-4949-BF3A-FCD5609402EA}" presName="sibTrans" presStyleLbl="sibTrans1D1" presStyleIdx="3" presStyleCnt="6"/>
      <dgm:spPr/>
    </dgm:pt>
    <dgm:pt modelId="{57C64616-37EC-45EA-81CD-1B942451A7B7}" type="pres">
      <dgm:prSet presAssocID="{0483A80B-7B18-4063-921D-3B8A48C0C522}" presName="node" presStyleLbl="node1" presStyleIdx="4" presStyleCnt="6" custScaleX="121000" custScaleY="121000">
        <dgm:presLayoutVars>
          <dgm:bulletEnabled val="1"/>
        </dgm:presLayoutVars>
      </dgm:prSet>
      <dgm:spPr/>
    </dgm:pt>
    <dgm:pt modelId="{FAD7D106-E317-4F9B-A8CF-9BD108AB061E}" type="pres">
      <dgm:prSet presAssocID="{0483A80B-7B18-4063-921D-3B8A48C0C522}" presName="spNode" presStyleCnt="0"/>
      <dgm:spPr/>
    </dgm:pt>
    <dgm:pt modelId="{768288B8-E463-4900-84E1-D088D9C55815}" type="pres">
      <dgm:prSet presAssocID="{09A4C395-51F3-4D10-8CC4-4240E79B6BE7}" presName="sibTrans" presStyleLbl="sibTrans1D1" presStyleIdx="4" presStyleCnt="6"/>
      <dgm:spPr/>
    </dgm:pt>
    <dgm:pt modelId="{F6CBA146-133B-43BE-97BB-5C201A04CEBE}" type="pres">
      <dgm:prSet presAssocID="{88A0672C-1CE1-457D-A76D-5DA7A65F98D0}" presName="node" presStyleLbl="node1" presStyleIdx="5" presStyleCnt="6" custScaleX="121000" custScaleY="121000">
        <dgm:presLayoutVars>
          <dgm:bulletEnabled val="1"/>
        </dgm:presLayoutVars>
      </dgm:prSet>
      <dgm:spPr/>
    </dgm:pt>
    <dgm:pt modelId="{7176D2B4-B82A-4838-80D9-A0053D6384C6}" type="pres">
      <dgm:prSet presAssocID="{88A0672C-1CE1-457D-A76D-5DA7A65F98D0}" presName="spNode" presStyleCnt="0"/>
      <dgm:spPr/>
    </dgm:pt>
    <dgm:pt modelId="{2FC07F92-3A47-4695-8911-94BB3740969C}" type="pres">
      <dgm:prSet presAssocID="{3AA2D1F7-02B3-48DC-90FC-A76AF5992266}" presName="sibTrans" presStyleLbl="sibTrans1D1" presStyleIdx="5" presStyleCnt="6"/>
      <dgm:spPr/>
    </dgm:pt>
  </dgm:ptLst>
  <dgm:cxnLst>
    <dgm:cxn modelId="{C70D8304-F9DD-4CE5-8A27-91A26CB11BBA}" type="presOf" srcId="{09A4C395-51F3-4D10-8CC4-4240E79B6BE7}" destId="{768288B8-E463-4900-84E1-D088D9C55815}" srcOrd="0" destOrd="0" presId="urn:microsoft.com/office/officeart/2005/8/layout/cycle5"/>
    <dgm:cxn modelId="{276DC128-5793-49A8-94F1-309F3C50DC19}" type="presOf" srcId="{043DF4E6-590D-4949-BF3A-FCD5609402EA}" destId="{6B6FDD0B-5D23-4295-B497-AF4950D02D81}" srcOrd="0" destOrd="0" presId="urn:microsoft.com/office/officeart/2005/8/layout/cycle5"/>
    <dgm:cxn modelId="{8D869F34-30C8-4A43-AE90-731A02D5A90B}" type="presOf" srcId="{44D31CDB-6D04-4B75-B96A-7DEA3D367925}" destId="{4FFB409F-E139-4CF5-A0E0-A40DA976ED38}" srcOrd="0" destOrd="0" presId="urn:microsoft.com/office/officeart/2005/8/layout/cycle5"/>
    <dgm:cxn modelId="{1AAA2063-C05A-489C-A30F-7010B4C1DFB9}" srcId="{1C065A52-4017-4C0E-A387-02EC0E517056}" destId="{88A0672C-1CE1-457D-A76D-5DA7A65F98D0}" srcOrd="5" destOrd="0" parTransId="{C21D9845-D9BD-4C12-91B9-146C1B9C6B77}" sibTransId="{3AA2D1F7-02B3-48DC-90FC-A76AF5992266}"/>
    <dgm:cxn modelId="{979E7064-784D-4CA3-BD7C-4B8768AD4B0D}" type="presOf" srcId="{1C065A52-4017-4C0E-A387-02EC0E517056}" destId="{BF146067-09E9-4C31-B018-B31F44C041D4}" srcOrd="0" destOrd="0" presId="urn:microsoft.com/office/officeart/2005/8/layout/cycle5"/>
    <dgm:cxn modelId="{6F33614B-D23C-430E-95D3-9646E40D14BC}" type="presOf" srcId="{23EAD901-EA97-483B-8581-0BE91E645CE2}" destId="{7F650891-82E3-4F97-ADFE-A94FEEFB24C6}" srcOrd="0" destOrd="0" presId="urn:microsoft.com/office/officeart/2005/8/layout/cycle5"/>
    <dgm:cxn modelId="{81E0134C-A24B-4E09-97A4-5809BFC7604C}" srcId="{1C065A52-4017-4C0E-A387-02EC0E517056}" destId="{44D31CDB-6D04-4B75-B96A-7DEA3D367925}" srcOrd="2" destOrd="0" parTransId="{6854173C-8A55-4416-A68B-F596E03716D5}" sibTransId="{1517D0F7-2B30-4870-9090-D9D4BEC5AFCC}"/>
    <dgm:cxn modelId="{2E0D264F-B5A0-4771-BEB2-838910B23AD3}" srcId="{1C065A52-4017-4C0E-A387-02EC0E517056}" destId="{131CC73C-F127-498E-8602-36CD0330A866}" srcOrd="1" destOrd="0" parTransId="{C8EFEC3F-C896-48D7-BCCF-CED296A4DFEB}" sibTransId="{23EAD901-EA97-483B-8581-0BE91E645CE2}"/>
    <dgm:cxn modelId="{71DDDD50-8379-467B-A0CD-9407535B94DF}" type="presOf" srcId="{0483A80B-7B18-4063-921D-3B8A48C0C522}" destId="{57C64616-37EC-45EA-81CD-1B942451A7B7}" srcOrd="0" destOrd="0" presId="urn:microsoft.com/office/officeart/2005/8/layout/cycle5"/>
    <dgm:cxn modelId="{F9D64475-7619-47B9-BE80-338063C6786E}" srcId="{1C065A52-4017-4C0E-A387-02EC0E517056}" destId="{CB89CC84-DB83-4DCA-BDBA-6B630BC3BA2F}" srcOrd="3" destOrd="0" parTransId="{4E58D0A5-5CB8-4426-920B-86E2661A7352}" sibTransId="{043DF4E6-590D-4949-BF3A-FCD5609402EA}"/>
    <dgm:cxn modelId="{996EDE75-2FBF-4610-BF6D-BC1B6AAF65A1}" type="presOf" srcId="{DDFACCF7-3C7D-42FB-B669-9EA6522D17C7}" destId="{F7CA71FF-4132-4196-B748-86AE4692955A}" srcOrd="0" destOrd="0" presId="urn:microsoft.com/office/officeart/2005/8/layout/cycle5"/>
    <dgm:cxn modelId="{1CE8FD90-407C-4861-AD67-B44193F5B76D}" srcId="{1C065A52-4017-4C0E-A387-02EC0E517056}" destId="{0483A80B-7B18-4063-921D-3B8A48C0C522}" srcOrd="4" destOrd="0" parTransId="{ED78BC68-75AF-4543-91E3-A05FDA9A5C06}" sibTransId="{09A4C395-51F3-4D10-8CC4-4240E79B6BE7}"/>
    <dgm:cxn modelId="{0601FD9E-4431-4C7B-A6B6-E3B565C5A941}" srcId="{1C065A52-4017-4C0E-A387-02EC0E517056}" destId="{4864F04F-DF5C-4E64-BC10-4EEA07E811DA}" srcOrd="0" destOrd="0" parTransId="{16858996-D7C3-42AC-BD0A-A41C6A3C25A3}" sibTransId="{DDFACCF7-3C7D-42FB-B669-9EA6522D17C7}"/>
    <dgm:cxn modelId="{350EFAA9-513E-4F7F-AE8C-F97967764B66}" type="presOf" srcId="{1517D0F7-2B30-4870-9090-D9D4BEC5AFCC}" destId="{37715F2A-A070-4258-9342-02E01A02522C}" srcOrd="0" destOrd="0" presId="urn:microsoft.com/office/officeart/2005/8/layout/cycle5"/>
    <dgm:cxn modelId="{022C36AE-F2B4-40DE-BD1F-34DCCEFB9749}" type="presOf" srcId="{88A0672C-1CE1-457D-A76D-5DA7A65F98D0}" destId="{F6CBA146-133B-43BE-97BB-5C201A04CEBE}" srcOrd="0" destOrd="0" presId="urn:microsoft.com/office/officeart/2005/8/layout/cycle5"/>
    <dgm:cxn modelId="{6D255FB2-E429-439C-8C4A-B24A866AF628}" type="presOf" srcId="{131CC73C-F127-498E-8602-36CD0330A866}" destId="{A3E99FAD-AF05-47FA-B96A-18AF12ABF468}" srcOrd="0" destOrd="0" presId="urn:microsoft.com/office/officeart/2005/8/layout/cycle5"/>
    <dgm:cxn modelId="{F6F51DCA-4BE7-4809-B0EA-99EA9E02C33A}" type="presOf" srcId="{3AA2D1F7-02B3-48DC-90FC-A76AF5992266}" destId="{2FC07F92-3A47-4695-8911-94BB3740969C}" srcOrd="0" destOrd="0" presId="urn:microsoft.com/office/officeart/2005/8/layout/cycle5"/>
    <dgm:cxn modelId="{7978D8D6-18E3-41C9-886A-EE40E51434BB}" type="presOf" srcId="{4864F04F-DF5C-4E64-BC10-4EEA07E811DA}" destId="{FC8E338A-3F38-4A43-8127-94CE83513117}" srcOrd="0" destOrd="0" presId="urn:microsoft.com/office/officeart/2005/8/layout/cycle5"/>
    <dgm:cxn modelId="{78280CE8-139F-4CD4-B639-D2BB508E149B}" type="presOf" srcId="{CB89CC84-DB83-4DCA-BDBA-6B630BC3BA2F}" destId="{7E8439C5-E2DB-4E0A-9AE1-E990ACC8CA42}" srcOrd="0" destOrd="0" presId="urn:microsoft.com/office/officeart/2005/8/layout/cycle5"/>
    <dgm:cxn modelId="{79D0A78D-4097-43A4-BA93-0764E51B6CD7}" type="presParOf" srcId="{BF146067-09E9-4C31-B018-B31F44C041D4}" destId="{FC8E338A-3F38-4A43-8127-94CE83513117}" srcOrd="0" destOrd="0" presId="urn:microsoft.com/office/officeart/2005/8/layout/cycle5"/>
    <dgm:cxn modelId="{906D993A-7CA3-4396-970D-5C6FFA52142C}" type="presParOf" srcId="{BF146067-09E9-4C31-B018-B31F44C041D4}" destId="{BE1DD7F8-EB11-4E44-9BB9-43B8DEB1CF02}" srcOrd="1" destOrd="0" presId="urn:microsoft.com/office/officeart/2005/8/layout/cycle5"/>
    <dgm:cxn modelId="{FE4F4EF8-E3C2-4564-ABF3-1151E2154B98}" type="presParOf" srcId="{BF146067-09E9-4C31-B018-B31F44C041D4}" destId="{F7CA71FF-4132-4196-B748-86AE4692955A}" srcOrd="2" destOrd="0" presId="urn:microsoft.com/office/officeart/2005/8/layout/cycle5"/>
    <dgm:cxn modelId="{AF10CCF8-7B79-414C-884C-F77534871ADC}" type="presParOf" srcId="{BF146067-09E9-4C31-B018-B31F44C041D4}" destId="{A3E99FAD-AF05-47FA-B96A-18AF12ABF468}" srcOrd="3" destOrd="0" presId="urn:microsoft.com/office/officeart/2005/8/layout/cycle5"/>
    <dgm:cxn modelId="{B4CD49E9-2F95-4CBF-9F9C-92081029565D}" type="presParOf" srcId="{BF146067-09E9-4C31-B018-B31F44C041D4}" destId="{600F5B97-6EED-4F02-8BE7-94B5B1F1552F}" srcOrd="4" destOrd="0" presId="urn:microsoft.com/office/officeart/2005/8/layout/cycle5"/>
    <dgm:cxn modelId="{B3985527-6C3A-4343-8EDA-8A301B5938C6}" type="presParOf" srcId="{BF146067-09E9-4C31-B018-B31F44C041D4}" destId="{7F650891-82E3-4F97-ADFE-A94FEEFB24C6}" srcOrd="5" destOrd="0" presId="urn:microsoft.com/office/officeart/2005/8/layout/cycle5"/>
    <dgm:cxn modelId="{C6E061E8-A27D-440F-BA9D-E9A3C15CE25C}" type="presParOf" srcId="{BF146067-09E9-4C31-B018-B31F44C041D4}" destId="{4FFB409F-E139-4CF5-A0E0-A40DA976ED38}" srcOrd="6" destOrd="0" presId="urn:microsoft.com/office/officeart/2005/8/layout/cycle5"/>
    <dgm:cxn modelId="{C71EA72E-5109-47BD-BE87-C5FA72FF85A0}" type="presParOf" srcId="{BF146067-09E9-4C31-B018-B31F44C041D4}" destId="{78A5B0F6-0647-4FDF-87A3-658FDA32B69A}" srcOrd="7" destOrd="0" presId="urn:microsoft.com/office/officeart/2005/8/layout/cycle5"/>
    <dgm:cxn modelId="{B206E325-CBE9-4F14-802D-895D8B217FF6}" type="presParOf" srcId="{BF146067-09E9-4C31-B018-B31F44C041D4}" destId="{37715F2A-A070-4258-9342-02E01A02522C}" srcOrd="8" destOrd="0" presId="urn:microsoft.com/office/officeart/2005/8/layout/cycle5"/>
    <dgm:cxn modelId="{A9A030DE-74FD-4A05-9565-760A231E3EDA}" type="presParOf" srcId="{BF146067-09E9-4C31-B018-B31F44C041D4}" destId="{7E8439C5-E2DB-4E0A-9AE1-E990ACC8CA42}" srcOrd="9" destOrd="0" presId="urn:microsoft.com/office/officeart/2005/8/layout/cycle5"/>
    <dgm:cxn modelId="{FF053C41-12EE-466F-94F5-1C6161C55589}" type="presParOf" srcId="{BF146067-09E9-4C31-B018-B31F44C041D4}" destId="{B648ACEE-E449-47FB-8550-1A27EE345E93}" srcOrd="10" destOrd="0" presId="urn:microsoft.com/office/officeart/2005/8/layout/cycle5"/>
    <dgm:cxn modelId="{C5F66A90-5794-4BC3-8B02-EA7C9577B9C9}" type="presParOf" srcId="{BF146067-09E9-4C31-B018-B31F44C041D4}" destId="{6B6FDD0B-5D23-4295-B497-AF4950D02D81}" srcOrd="11" destOrd="0" presId="urn:microsoft.com/office/officeart/2005/8/layout/cycle5"/>
    <dgm:cxn modelId="{1865210A-8841-4041-A949-0CB85B4B467F}" type="presParOf" srcId="{BF146067-09E9-4C31-B018-B31F44C041D4}" destId="{57C64616-37EC-45EA-81CD-1B942451A7B7}" srcOrd="12" destOrd="0" presId="urn:microsoft.com/office/officeart/2005/8/layout/cycle5"/>
    <dgm:cxn modelId="{1B9FBD0C-4C3C-4D3C-A1DF-3236FF375AE6}" type="presParOf" srcId="{BF146067-09E9-4C31-B018-B31F44C041D4}" destId="{FAD7D106-E317-4F9B-A8CF-9BD108AB061E}" srcOrd="13" destOrd="0" presId="urn:microsoft.com/office/officeart/2005/8/layout/cycle5"/>
    <dgm:cxn modelId="{F43A1374-223F-4A9E-AEDB-41DFA0FB8BE1}" type="presParOf" srcId="{BF146067-09E9-4C31-B018-B31F44C041D4}" destId="{768288B8-E463-4900-84E1-D088D9C55815}" srcOrd="14" destOrd="0" presId="urn:microsoft.com/office/officeart/2005/8/layout/cycle5"/>
    <dgm:cxn modelId="{FBA11304-8E0E-40BE-83D2-48BF471C1E07}" type="presParOf" srcId="{BF146067-09E9-4C31-B018-B31F44C041D4}" destId="{F6CBA146-133B-43BE-97BB-5C201A04CEBE}" srcOrd="15" destOrd="0" presId="urn:microsoft.com/office/officeart/2005/8/layout/cycle5"/>
    <dgm:cxn modelId="{E7BBB6F6-D2B1-49EE-B0CC-FC2C833E2ABA}" type="presParOf" srcId="{BF146067-09E9-4C31-B018-B31F44C041D4}" destId="{7176D2B4-B82A-4838-80D9-A0053D6384C6}" srcOrd="16" destOrd="0" presId="urn:microsoft.com/office/officeart/2005/8/layout/cycle5"/>
    <dgm:cxn modelId="{2168DE73-6145-43F8-ADFF-975F66A028EE}" type="presParOf" srcId="{BF146067-09E9-4C31-B018-B31F44C041D4}" destId="{2FC07F92-3A47-4695-8911-94BB3740969C}" srcOrd="17"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2607383-6457-46F4-95EF-DA49F346826D}" type="doc">
      <dgm:prSet loTypeId="urn:microsoft.com/office/officeart/2005/8/layout/hChevron3" loCatId="process" qsTypeId="urn:microsoft.com/office/officeart/2005/8/quickstyle/simple1" qsCatId="simple" csTypeId="urn:microsoft.com/office/officeart/2005/8/colors/accent1_2" csCatId="accent1" phldr="1"/>
      <dgm:spPr/>
      <dgm:t>
        <a:bodyPr/>
        <a:lstStyle/>
        <a:p>
          <a:endParaRPr lang="en-GB"/>
        </a:p>
      </dgm:t>
    </dgm:pt>
    <dgm:pt modelId="{2274567D-A961-4CE2-8A41-1CB120EFB1BC}">
      <dgm:prSet custT="1"/>
      <dgm:spPr/>
      <dgm:t>
        <a:bodyPr/>
        <a:lstStyle/>
        <a:p>
          <a:r>
            <a:rPr lang="en-GB" sz="1200" b="1">
              <a:latin typeface="Aptos" panose="020B0004020202020204" pitchFamily="34" charset="0"/>
            </a:rPr>
            <a:t>Title:</a:t>
          </a:r>
          <a:r>
            <a:rPr lang="en-GB" sz="1200">
              <a:latin typeface="Aptos" panose="020B0004020202020204" pitchFamily="34" charset="0"/>
            </a:rPr>
            <a:t> </a:t>
          </a:r>
        </a:p>
      </dgm:t>
    </dgm:pt>
    <dgm:pt modelId="{226D8D8A-1C17-43D1-9C34-F38E6872CE55}" type="parTrans" cxnId="{4492B28F-E72E-47F5-ABB6-2679C9012359}">
      <dgm:prSet/>
      <dgm:spPr/>
      <dgm:t>
        <a:bodyPr/>
        <a:lstStyle/>
        <a:p>
          <a:endParaRPr lang="en-GB" sz="4000">
            <a:latin typeface="Aptos" panose="020B0004020202020204" pitchFamily="34" charset="0"/>
          </a:endParaRPr>
        </a:p>
      </dgm:t>
    </dgm:pt>
    <dgm:pt modelId="{3645DF3C-95F6-433E-8930-D04FA08C05DC}" type="sibTrans" cxnId="{4492B28F-E72E-47F5-ABB6-2679C9012359}">
      <dgm:prSet custT="1"/>
      <dgm:spPr/>
      <dgm:t>
        <a:bodyPr/>
        <a:lstStyle/>
        <a:p>
          <a:endParaRPr lang="en-GB" sz="1100">
            <a:latin typeface="Aptos" panose="020B0004020202020204" pitchFamily="34" charset="0"/>
          </a:endParaRPr>
        </a:p>
      </dgm:t>
    </dgm:pt>
    <dgm:pt modelId="{640BBB6F-5B4F-4FC4-B594-AA9A0D7D5E5F}">
      <dgm:prSet custT="1"/>
      <dgm:spPr/>
      <dgm:t>
        <a:bodyPr/>
        <a:lstStyle/>
        <a:p>
          <a:r>
            <a:rPr lang="en-GB" sz="1200" b="1">
              <a:latin typeface="Aptos" panose="020B0004020202020204" pitchFamily="34" charset="0"/>
            </a:rPr>
            <a:t>Aim and Objectives:</a:t>
          </a:r>
          <a:endParaRPr lang="en-GB" sz="1200">
            <a:latin typeface="Aptos" panose="020B0004020202020204" pitchFamily="34" charset="0"/>
          </a:endParaRPr>
        </a:p>
      </dgm:t>
    </dgm:pt>
    <dgm:pt modelId="{E0601ABA-4551-4382-91E6-5466C6A50C0A}" type="parTrans" cxnId="{EB9DEA5B-6BA9-4810-88BE-6DA71BE7E5B1}">
      <dgm:prSet/>
      <dgm:spPr/>
      <dgm:t>
        <a:bodyPr/>
        <a:lstStyle/>
        <a:p>
          <a:endParaRPr lang="en-GB" sz="4000">
            <a:latin typeface="Aptos" panose="020B0004020202020204" pitchFamily="34" charset="0"/>
          </a:endParaRPr>
        </a:p>
      </dgm:t>
    </dgm:pt>
    <dgm:pt modelId="{4EB486BB-32E2-4B24-83E2-18B7AF9578E3}" type="sibTrans" cxnId="{EB9DEA5B-6BA9-4810-88BE-6DA71BE7E5B1}">
      <dgm:prSet custT="1"/>
      <dgm:spPr/>
      <dgm:t>
        <a:bodyPr/>
        <a:lstStyle/>
        <a:p>
          <a:endParaRPr lang="en-GB" sz="1100">
            <a:latin typeface="Aptos" panose="020B0004020202020204" pitchFamily="34" charset="0"/>
          </a:endParaRPr>
        </a:p>
      </dgm:t>
    </dgm:pt>
    <dgm:pt modelId="{F7577329-D859-4114-8C2C-003BC6E331DB}">
      <dgm:prSet custT="1"/>
      <dgm:spPr/>
      <dgm:t>
        <a:bodyPr/>
        <a:lstStyle/>
        <a:p>
          <a:r>
            <a:rPr lang="en-GB" sz="1200" b="1">
              <a:latin typeface="Aptos" panose="020B0004020202020204" pitchFamily="34" charset="0"/>
            </a:rPr>
            <a:t>Background/Rationale:</a:t>
          </a:r>
          <a:r>
            <a:rPr lang="en-GB" sz="1200">
              <a:latin typeface="Aptos" panose="020B0004020202020204" pitchFamily="34" charset="0"/>
            </a:rPr>
            <a:t> </a:t>
          </a:r>
        </a:p>
      </dgm:t>
    </dgm:pt>
    <dgm:pt modelId="{F7CAA722-CA4B-41EE-ABEC-BD7E849EBEAE}" type="parTrans" cxnId="{B5254B3A-A36E-4829-804C-4BAC594BD324}">
      <dgm:prSet/>
      <dgm:spPr/>
      <dgm:t>
        <a:bodyPr/>
        <a:lstStyle/>
        <a:p>
          <a:endParaRPr lang="en-GB" sz="4000">
            <a:latin typeface="Aptos" panose="020B0004020202020204" pitchFamily="34" charset="0"/>
          </a:endParaRPr>
        </a:p>
      </dgm:t>
    </dgm:pt>
    <dgm:pt modelId="{E03321A4-EDC9-460B-9E2C-859DB1C551DF}" type="sibTrans" cxnId="{B5254B3A-A36E-4829-804C-4BAC594BD324}">
      <dgm:prSet custT="1"/>
      <dgm:spPr/>
      <dgm:t>
        <a:bodyPr/>
        <a:lstStyle/>
        <a:p>
          <a:endParaRPr lang="en-GB" sz="1100">
            <a:latin typeface="Aptos" panose="020B0004020202020204" pitchFamily="34" charset="0"/>
          </a:endParaRPr>
        </a:p>
      </dgm:t>
    </dgm:pt>
    <dgm:pt modelId="{E8573DE9-7045-45E2-9D52-C718BECFD8B4}">
      <dgm:prSet custT="1"/>
      <dgm:spPr/>
      <dgm:t>
        <a:bodyPr/>
        <a:lstStyle/>
        <a:p>
          <a:r>
            <a:rPr lang="en-GB" sz="1200" b="1">
              <a:latin typeface="Aptos" panose="020B0004020202020204" pitchFamily="34" charset="0"/>
            </a:rPr>
            <a:t>Methods:</a:t>
          </a:r>
          <a:r>
            <a:rPr lang="en-GB" sz="1200">
              <a:latin typeface="Aptos" panose="020B0004020202020204" pitchFamily="34" charset="0"/>
            </a:rPr>
            <a:t> </a:t>
          </a:r>
        </a:p>
      </dgm:t>
    </dgm:pt>
    <dgm:pt modelId="{9184181D-8378-4AD2-B245-8C1ECD19D1C9}" type="parTrans" cxnId="{24D09505-B3F1-41CD-8BA6-2C2C5882375D}">
      <dgm:prSet/>
      <dgm:spPr/>
      <dgm:t>
        <a:bodyPr/>
        <a:lstStyle/>
        <a:p>
          <a:endParaRPr lang="en-GB" sz="4000">
            <a:latin typeface="Aptos" panose="020B0004020202020204" pitchFamily="34" charset="0"/>
          </a:endParaRPr>
        </a:p>
      </dgm:t>
    </dgm:pt>
    <dgm:pt modelId="{BD5A07D7-5DBA-4466-94E7-83D9A9201EB5}" type="sibTrans" cxnId="{24D09505-B3F1-41CD-8BA6-2C2C5882375D}">
      <dgm:prSet custT="1"/>
      <dgm:spPr/>
      <dgm:t>
        <a:bodyPr/>
        <a:lstStyle/>
        <a:p>
          <a:endParaRPr lang="en-GB" sz="1100">
            <a:latin typeface="Aptos" panose="020B0004020202020204" pitchFamily="34" charset="0"/>
          </a:endParaRPr>
        </a:p>
      </dgm:t>
    </dgm:pt>
    <dgm:pt modelId="{4E6B6A44-AD65-423A-B080-5AC82BEC976C}">
      <dgm:prSet custT="1"/>
      <dgm:spPr/>
      <dgm:t>
        <a:bodyPr/>
        <a:lstStyle/>
        <a:p>
          <a:r>
            <a:rPr lang="en-GB" sz="1200" b="1">
              <a:latin typeface="Aptos" panose="020B0004020202020204" pitchFamily="34" charset="0"/>
            </a:rPr>
            <a:t>Resources:</a:t>
          </a:r>
          <a:r>
            <a:rPr lang="en-GB" sz="1200">
              <a:latin typeface="Aptos" panose="020B0004020202020204" pitchFamily="34" charset="0"/>
            </a:rPr>
            <a:t> </a:t>
          </a:r>
        </a:p>
      </dgm:t>
    </dgm:pt>
    <dgm:pt modelId="{5540B5CC-D2E3-4B6F-B8EB-56738FE01BDC}" type="parTrans" cxnId="{8B74A9DF-2CB4-4EFD-BB04-78A321B26E21}">
      <dgm:prSet/>
      <dgm:spPr/>
      <dgm:t>
        <a:bodyPr/>
        <a:lstStyle/>
        <a:p>
          <a:endParaRPr lang="en-GB" sz="4000">
            <a:latin typeface="Aptos" panose="020B0004020202020204" pitchFamily="34" charset="0"/>
          </a:endParaRPr>
        </a:p>
      </dgm:t>
    </dgm:pt>
    <dgm:pt modelId="{02822E50-E961-4ECC-8AED-A1C1AB43BCC3}" type="sibTrans" cxnId="{8B74A9DF-2CB4-4EFD-BB04-78A321B26E21}">
      <dgm:prSet custT="1"/>
      <dgm:spPr/>
      <dgm:t>
        <a:bodyPr/>
        <a:lstStyle/>
        <a:p>
          <a:endParaRPr lang="en-GB" sz="1100">
            <a:latin typeface="Aptos" panose="020B0004020202020204" pitchFamily="34" charset="0"/>
          </a:endParaRPr>
        </a:p>
      </dgm:t>
    </dgm:pt>
    <dgm:pt modelId="{78ED0FF9-6135-41A7-9642-CC93C51C4573}">
      <dgm:prSet custT="1"/>
      <dgm:spPr/>
      <dgm:t>
        <a:bodyPr/>
        <a:lstStyle/>
        <a:p>
          <a:r>
            <a:rPr lang="en-GB" sz="1200" b="1">
              <a:latin typeface="Aptos" panose="020B0004020202020204" pitchFamily="34" charset="0"/>
            </a:rPr>
            <a:t>Timescale:</a:t>
          </a:r>
          <a:r>
            <a:rPr lang="en-GB" sz="1200">
              <a:latin typeface="Aptos" panose="020B0004020202020204" pitchFamily="34" charset="0"/>
            </a:rPr>
            <a:t> </a:t>
          </a:r>
        </a:p>
      </dgm:t>
    </dgm:pt>
    <dgm:pt modelId="{0110541B-415C-42FE-8A0A-2AE543C317A6}" type="parTrans" cxnId="{6B292AE8-AAE5-42F5-85D0-6798493024BC}">
      <dgm:prSet/>
      <dgm:spPr/>
      <dgm:t>
        <a:bodyPr/>
        <a:lstStyle/>
        <a:p>
          <a:endParaRPr lang="en-GB" sz="4000">
            <a:latin typeface="Aptos" panose="020B0004020202020204" pitchFamily="34" charset="0"/>
          </a:endParaRPr>
        </a:p>
      </dgm:t>
    </dgm:pt>
    <dgm:pt modelId="{61C1900B-4E34-4ECD-8DED-7F4C78023502}" type="sibTrans" cxnId="{6B292AE8-AAE5-42F5-85D0-6798493024BC}">
      <dgm:prSet custT="1"/>
      <dgm:spPr/>
      <dgm:t>
        <a:bodyPr/>
        <a:lstStyle/>
        <a:p>
          <a:endParaRPr lang="en-GB" sz="1100">
            <a:latin typeface="Aptos" panose="020B0004020202020204" pitchFamily="34" charset="0"/>
          </a:endParaRPr>
        </a:p>
      </dgm:t>
    </dgm:pt>
    <dgm:pt modelId="{30F58497-5727-46F7-B4BA-D8791DC793E8}">
      <dgm:prSet custT="1"/>
      <dgm:spPr/>
      <dgm:t>
        <a:bodyPr/>
        <a:lstStyle/>
        <a:p>
          <a:r>
            <a:rPr lang="en-GB" sz="1200" b="1">
              <a:latin typeface="Aptos" panose="020B0004020202020204" pitchFamily="34" charset="0"/>
            </a:rPr>
            <a:t>Self-Reflection:</a:t>
          </a:r>
          <a:endParaRPr lang="en-GB" sz="1200">
            <a:latin typeface="Aptos" panose="020B0004020202020204" pitchFamily="34" charset="0"/>
          </a:endParaRPr>
        </a:p>
      </dgm:t>
    </dgm:pt>
    <dgm:pt modelId="{85E8D787-1FBA-4E77-B494-37BBC1CF2B40}" type="parTrans" cxnId="{D9FB5A6F-69F3-4124-8AFB-7C61F65950FD}">
      <dgm:prSet/>
      <dgm:spPr/>
      <dgm:t>
        <a:bodyPr/>
        <a:lstStyle/>
        <a:p>
          <a:endParaRPr lang="en-GB" sz="4000">
            <a:latin typeface="Aptos" panose="020B0004020202020204" pitchFamily="34" charset="0"/>
          </a:endParaRPr>
        </a:p>
      </dgm:t>
    </dgm:pt>
    <dgm:pt modelId="{45790734-3931-47F4-B4B0-1AC0E88C59FF}" type="sibTrans" cxnId="{D9FB5A6F-69F3-4124-8AFB-7C61F65950FD}">
      <dgm:prSet custT="1"/>
      <dgm:spPr/>
      <dgm:t>
        <a:bodyPr/>
        <a:lstStyle/>
        <a:p>
          <a:endParaRPr lang="en-GB" sz="1100">
            <a:latin typeface="Aptos" panose="020B0004020202020204" pitchFamily="34" charset="0"/>
          </a:endParaRPr>
        </a:p>
      </dgm:t>
    </dgm:pt>
    <dgm:pt modelId="{BD442536-2634-40EC-A6D4-BE8FE19F5D75}">
      <dgm:prSet custT="1"/>
      <dgm:spPr/>
      <dgm:t>
        <a:bodyPr/>
        <a:lstStyle/>
        <a:p>
          <a:r>
            <a:rPr lang="en-GB" sz="1200" b="1">
              <a:latin typeface="Aptos" panose="020B0004020202020204" pitchFamily="34" charset="0"/>
            </a:rPr>
            <a:t>References:</a:t>
          </a:r>
          <a:r>
            <a:rPr lang="en-GB" sz="1200">
              <a:latin typeface="Aptos" panose="020B0004020202020204" pitchFamily="34" charset="0"/>
            </a:rPr>
            <a:t> </a:t>
          </a:r>
        </a:p>
      </dgm:t>
    </dgm:pt>
    <dgm:pt modelId="{ADA01EBC-0D4D-4C17-A267-039CAF9AF1B0}" type="parTrans" cxnId="{674D6DD6-F6B1-49FA-9C6F-18C5E3DAFB3E}">
      <dgm:prSet/>
      <dgm:spPr/>
      <dgm:t>
        <a:bodyPr/>
        <a:lstStyle/>
        <a:p>
          <a:endParaRPr lang="en-GB" sz="4000">
            <a:latin typeface="Aptos" panose="020B0004020202020204" pitchFamily="34" charset="0"/>
          </a:endParaRPr>
        </a:p>
      </dgm:t>
    </dgm:pt>
    <dgm:pt modelId="{C493D6C8-27CE-4C19-98F5-AF1272D1BA92}" type="sibTrans" cxnId="{674D6DD6-F6B1-49FA-9C6F-18C5E3DAFB3E}">
      <dgm:prSet/>
      <dgm:spPr/>
      <dgm:t>
        <a:bodyPr/>
        <a:lstStyle/>
        <a:p>
          <a:endParaRPr lang="en-GB" sz="4000">
            <a:latin typeface="Aptos" panose="020B0004020202020204" pitchFamily="34" charset="0"/>
          </a:endParaRPr>
        </a:p>
      </dgm:t>
    </dgm:pt>
    <dgm:pt modelId="{51ED0296-59E6-404B-B83F-BA324B2527FC}" type="pres">
      <dgm:prSet presAssocID="{32607383-6457-46F4-95EF-DA49F346826D}" presName="Name0" presStyleCnt="0">
        <dgm:presLayoutVars>
          <dgm:dir/>
          <dgm:resizeHandles val="exact"/>
        </dgm:presLayoutVars>
      </dgm:prSet>
      <dgm:spPr/>
    </dgm:pt>
    <dgm:pt modelId="{22347551-A7CE-4309-9F04-847CBA4786EE}" type="pres">
      <dgm:prSet presAssocID="{2274567D-A961-4CE2-8A41-1CB120EFB1BC}" presName="parTxOnly" presStyleLbl="node1" presStyleIdx="0" presStyleCnt="8">
        <dgm:presLayoutVars>
          <dgm:bulletEnabled val="1"/>
        </dgm:presLayoutVars>
      </dgm:prSet>
      <dgm:spPr/>
    </dgm:pt>
    <dgm:pt modelId="{F6728A96-4D3A-4776-A1A0-7BC04E92CDCD}" type="pres">
      <dgm:prSet presAssocID="{3645DF3C-95F6-433E-8930-D04FA08C05DC}" presName="parSpace" presStyleCnt="0"/>
      <dgm:spPr/>
    </dgm:pt>
    <dgm:pt modelId="{5275CEF3-E339-4FE1-96A7-D1101B5DCE0D}" type="pres">
      <dgm:prSet presAssocID="{640BBB6F-5B4F-4FC4-B594-AA9A0D7D5E5F}" presName="parTxOnly" presStyleLbl="node1" presStyleIdx="1" presStyleCnt="8">
        <dgm:presLayoutVars>
          <dgm:bulletEnabled val="1"/>
        </dgm:presLayoutVars>
      </dgm:prSet>
      <dgm:spPr/>
    </dgm:pt>
    <dgm:pt modelId="{E286C3B9-68DB-4D03-A0C9-8D5570ADB188}" type="pres">
      <dgm:prSet presAssocID="{4EB486BB-32E2-4B24-83E2-18B7AF9578E3}" presName="parSpace" presStyleCnt="0"/>
      <dgm:spPr/>
    </dgm:pt>
    <dgm:pt modelId="{AC0DC21A-377E-48A5-8797-9F9EDC2279E0}" type="pres">
      <dgm:prSet presAssocID="{F7577329-D859-4114-8C2C-003BC6E331DB}" presName="parTxOnly" presStyleLbl="node1" presStyleIdx="2" presStyleCnt="8">
        <dgm:presLayoutVars>
          <dgm:bulletEnabled val="1"/>
        </dgm:presLayoutVars>
      </dgm:prSet>
      <dgm:spPr/>
    </dgm:pt>
    <dgm:pt modelId="{ABD61BFB-37D6-41C3-9DA4-F0BC9B9C1913}" type="pres">
      <dgm:prSet presAssocID="{E03321A4-EDC9-460B-9E2C-859DB1C551DF}" presName="parSpace" presStyleCnt="0"/>
      <dgm:spPr/>
    </dgm:pt>
    <dgm:pt modelId="{C4D2E839-ADFA-44F3-93C9-8EC62539B9CF}" type="pres">
      <dgm:prSet presAssocID="{E8573DE9-7045-45E2-9D52-C718BECFD8B4}" presName="parTxOnly" presStyleLbl="node1" presStyleIdx="3" presStyleCnt="8">
        <dgm:presLayoutVars>
          <dgm:bulletEnabled val="1"/>
        </dgm:presLayoutVars>
      </dgm:prSet>
      <dgm:spPr/>
    </dgm:pt>
    <dgm:pt modelId="{D0B8F3B3-7430-4182-8CC2-16DA691FA6F3}" type="pres">
      <dgm:prSet presAssocID="{BD5A07D7-5DBA-4466-94E7-83D9A9201EB5}" presName="parSpace" presStyleCnt="0"/>
      <dgm:spPr/>
    </dgm:pt>
    <dgm:pt modelId="{4536F153-10AB-49B3-8BE3-CAC6AAF3E251}" type="pres">
      <dgm:prSet presAssocID="{4E6B6A44-AD65-423A-B080-5AC82BEC976C}" presName="parTxOnly" presStyleLbl="node1" presStyleIdx="4" presStyleCnt="8">
        <dgm:presLayoutVars>
          <dgm:bulletEnabled val="1"/>
        </dgm:presLayoutVars>
      </dgm:prSet>
      <dgm:spPr/>
    </dgm:pt>
    <dgm:pt modelId="{1A9CA63C-9448-49A5-9931-595CD0EB20E4}" type="pres">
      <dgm:prSet presAssocID="{02822E50-E961-4ECC-8AED-A1C1AB43BCC3}" presName="parSpace" presStyleCnt="0"/>
      <dgm:spPr/>
    </dgm:pt>
    <dgm:pt modelId="{A745A501-62A8-4940-BBB6-741C7713AF56}" type="pres">
      <dgm:prSet presAssocID="{78ED0FF9-6135-41A7-9642-CC93C51C4573}" presName="parTxOnly" presStyleLbl="node1" presStyleIdx="5" presStyleCnt="8">
        <dgm:presLayoutVars>
          <dgm:bulletEnabled val="1"/>
        </dgm:presLayoutVars>
      </dgm:prSet>
      <dgm:spPr/>
    </dgm:pt>
    <dgm:pt modelId="{8C96381E-C797-4A1C-B933-E04F516B904C}" type="pres">
      <dgm:prSet presAssocID="{61C1900B-4E34-4ECD-8DED-7F4C78023502}" presName="parSpace" presStyleCnt="0"/>
      <dgm:spPr/>
    </dgm:pt>
    <dgm:pt modelId="{A57847C6-ADB9-4E5A-A0F0-D2537A77EE9D}" type="pres">
      <dgm:prSet presAssocID="{30F58497-5727-46F7-B4BA-D8791DC793E8}" presName="parTxOnly" presStyleLbl="node1" presStyleIdx="6" presStyleCnt="8">
        <dgm:presLayoutVars>
          <dgm:bulletEnabled val="1"/>
        </dgm:presLayoutVars>
      </dgm:prSet>
      <dgm:spPr/>
    </dgm:pt>
    <dgm:pt modelId="{18280654-4DD6-4076-99E3-C91439F18699}" type="pres">
      <dgm:prSet presAssocID="{45790734-3931-47F4-B4B0-1AC0E88C59FF}" presName="parSpace" presStyleCnt="0"/>
      <dgm:spPr/>
    </dgm:pt>
    <dgm:pt modelId="{FB85BC58-5D7F-4884-A744-8C0029F83DBF}" type="pres">
      <dgm:prSet presAssocID="{BD442536-2634-40EC-A6D4-BE8FE19F5D75}" presName="parTxOnly" presStyleLbl="node1" presStyleIdx="7" presStyleCnt="8">
        <dgm:presLayoutVars>
          <dgm:bulletEnabled val="1"/>
        </dgm:presLayoutVars>
      </dgm:prSet>
      <dgm:spPr/>
    </dgm:pt>
  </dgm:ptLst>
  <dgm:cxnLst>
    <dgm:cxn modelId="{33B44C02-6D00-43B0-B8EE-F9B8866A4E8C}" type="presOf" srcId="{32607383-6457-46F4-95EF-DA49F346826D}" destId="{51ED0296-59E6-404B-B83F-BA324B2527FC}" srcOrd="0" destOrd="0" presId="urn:microsoft.com/office/officeart/2005/8/layout/hChevron3"/>
    <dgm:cxn modelId="{24D09505-B3F1-41CD-8BA6-2C2C5882375D}" srcId="{32607383-6457-46F4-95EF-DA49F346826D}" destId="{E8573DE9-7045-45E2-9D52-C718BECFD8B4}" srcOrd="3" destOrd="0" parTransId="{9184181D-8378-4AD2-B245-8C1ECD19D1C9}" sibTransId="{BD5A07D7-5DBA-4466-94E7-83D9A9201EB5}"/>
    <dgm:cxn modelId="{7D2ADA18-ED1E-4A0A-813F-2D25933F9F5A}" type="presOf" srcId="{E8573DE9-7045-45E2-9D52-C718BECFD8B4}" destId="{C4D2E839-ADFA-44F3-93C9-8EC62539B9CF}" srcOrd="0" destOrd="0" presId="urn:microsoft.com/office/officeart/2005/8/layout/hChevron3"/>
    <dgm:cxn modelId="{A4192236-C611-47DD-9D4A-DE5D9BD7DA5E}" type="presOf" srcId="{BD442536-2634-40EC-A6D4-BE8FE19F5D75}" destId="{FB85BC58-5D7F-4884-A744-8C0029F83DBF}" srcOrd="0" destOrd="0" presId="urn:microsoft.com/office/officeart/2005/8/layout/hChevron3"/>
    <dgm:cxn modelId="{B5254B3A-A36E-4829-804C-4BAC594BD324}" srcId="{32607383-6457-46F4-95EF-DA49F346826D}" destId="{F7577329-D859-4114-8C2C-003BC6E331DB}" srcOrd="2" destOrd="0" parTransId="{F7CAA722-CA4B-41EE-ABEC-BD7E849EBEAE}" sibTransId="{E03321A4-EDC9-460B-9E2C-859DB1C551DF}"/>
    <dgm:cxn modelId="{EB9DEA5B-6BA9-4810-88BE-6DA71BE7E5B1}" srcId="{32607383-6457-46F4-95EF-DA49F346826D}" destId="{640BBB6F-5B4F-4FC4-B594-AA9A0D7D5E5F}" srcOrd="1" destOrd="0" parTransId="{E0601ABA-4551-4382-91E6-5466C6A50C0A}" sibTransId="{4EB486BB-32E2-4B24-83E2-18B7AF9578E3}"/>
    <dgm:cxn modelId="{D9FB5A6F-69F3-4124-8AFB-7C61F65950FD}" srcId="{32607383-6457-46F4-95EF-DA49F346826D}" destId="{30F58497-5727-46F7-B4BA-D8791DC793E8}" srcOrd="6" destOrd="0" parTransId="{85E8D787-1FBA-4E77-B494-37BBC1CF2B40}" sibTransId="{45790734-3931-47F4-B4B0-1AC0E88C59FF}"/>
    <dgm:cxn modelId="{8F6BE486-96BD-4A79-8EEB-5C7AD0296699}" type="presOf" srcId="{640BBB6F-5B4F-4FC4-B594-AA9A0D7D5E5F}" destId="{5275CEF3-E339-4FE1-96A7-D1101B5DCE0D}" srcOrd="0" destOrd="0" presId="urn:microsoft.com/office/officeart/2005/8/layout/hChevron3"/>
    <dgm:cxn modelId="{4492B28F-E72E-47F5-ABB6-2679C9012359}" srcId="{32607383-6457-46F4-95EF-DA49F346826D}" destId="{2274567D-A961-4CE2-8A41-1CB120EFB1BC}" srcOrd="0" destOrd="0" parTransId="{226D8D8A-1C17-43D1-9C34-F38E6872CE55}" sibTransId="{3645DF3C-95F6-433E-8930-D04FA08C05DC}"/>
    <dgm:cxn modelId="{3F4C3797-18EF-455F-B870-B405D4167CD2}" type="presOf" srcId="{F7577329-D859-4114-8C2C-003BC6E331DB}" destId="{AC0DC21A-377E-48A5-8797-9F9EDC2279E0}" srcOrd="0" destOrd="0" presId="urn:microsoft.com/office/officeart/2005/8/layout/hChevron3"/>
    <dgm:cxn modelId="{F4E0FABF-4641-4564-A274-3DDCD5E875DC}" type="presOf" srcId="{78ED0FF9-6135-41A7-9642-CC93C51C4573}" destId="{A745A501-62A8-4940-BBB6-741C7713AF56}" srcOrd="0" destOrd="0" presId="urn:microsoft.com/office/officeart/2005/8/layout/hChevron3"/>
    <dgm:cxn modelId="{54DF02C1-3C89-414A-953F-61B93075C80A}" type="presOf" srcId="{2274567D-A961-4CE2-8A41-1CB120EFB1BC}" destId="{22347551-A7CE-4309-9F04-847CBA4786EE}" srcOrd="0" destOrd="0" presId="urn:microsoft.com/office/officeart/2005/8/layout/hChevron3"/>
    <dgm:cxn modelId="{674D6DD6-F6B1-49FA-9C6F-18C5E3DAFB3E}" srcId="{32607383-6457-46F4-95EF-DA49F346826D}" destId="{BD442536-2634-40EC-A6D4-BE8FE19F5D75}" srcOrd="7" destOrd="0" parTransId="{ADA01EBC-0D4D-4C17-A267-039CAF9AF1B0}" sibTransId="{C493D6C8-27CE-4C19-98F5-AF1272D1BA92}"/>
    <dgm:cxn modelId="{EFB91DDB-3EA0-4140-9C0E-875993972281}" type="presOf" srcId="{30F58497-5727-46F7-B4BA-D8791DC793E8}" destId="{A57847C6-ADB9-4E5A-A0F0-D2537A77EE9D}" srcOrd="0" destOrd="0" presId="urn:microsoft.com/office/officeart/2005/8/layout/hChevron3"/>
    <dgm:cxn modelId="{8B74A9DF-2CB4-4EFD-BB04-78A321B26E21}" srcId="{32607383-6457-46F4-95EF-DA49F346826D}" destId="{4E6B6A44-AD65-423A-B080-5AC82BEC976C}" srcOrd="4" destOrd="0" parTransId="{5540B5CC-D2E3-4B6F-B8EB-56738FE01BDC}" sibTransId="{02822E50-E961-4ECC-8AED-A1C1AB43BCC3}"/>
    <dgm:cxn modelId="{6B292AE8-AAE5-42F5-85D0-6798493024BC}" srcId="{32607383-6457-46F4-95EF-DA49F346826D}" destId="{78ED0FF9-6135-41A7-9642-CC93C51C4573}" srcOrd="5" destOrd="0" parTransId="{0110541B-415C-42FE-8A0A-2AE543C317A6}" sibTransId="{61C1900B-4E34-4ECD-8DED-7F4C78023502}"/>
    <dgm:cxn modelId="{3538F7F7-3358-4EA1-A1EA-F18DE0749E8B}" type="presOf" srcId="{4E6B6A44-AD65-423A-B080-5AC82BEC976C}" destId="{4536F153-10AB-49B3-8BE3-CAC6AAF3E251}" srcOrd="0" destOrd="0" presId="urn:microsoft.com/office/officeart/2005/8/layout/hChevron3"/>
    <dgm:cxn modelId="{E318E42C-038D-4169-A53B-CE6334CB469F}" type="presParOf" srcId="{51ED0296-59E6-404B-B83F-BA324B2527FC}" destId="{22347551-A7CE-4309-9F04-847CBA4786EE}" srcOrd="0" destOrd="0" presId="urn:microsoft.com/office/officeart/2005/8/layout/hChevron3"/>
    <dgm:cxn modelId="{9F851CB3-315C-4593-944F-9BACA76A272D}" type="presParOf" srcId="{51ED0296-59E6-404B-B83F-BA324B2527FC}" destId="{F6728A96-4D3A-4776-A1A0-7BC04E92CDCD}" srcOrd="1" destOrd="0" presId="urn:microsoft.com/office/officeart/2005/8/layout/hChevron3"/>
    <dgm:cxn modelId="{C9063F73-8E01-45B9-BC33-60C0B8E48ED0}" type="presParOf" srcId="{51ED0296-59E6-404B-B83F-BA324B2527FC}" destId="{5275CEF3-E339-4FE1-96A7-D1101B5DCE0D}" srcOrd="2" destOrd="0" presId="urn:microsoft.com/office/officeart/2005/8/layout/hChevron3"/>
    <dgm:cxn modelId="{2CA2B9F8-2F97-470D-A203-0AD5BCE70AA8}" type="presParOf" srcId="{51ED0296-59E6-404B-B83F-BA324B2527FC}" destId="{E286C3B9-68DB-4D03-A0C9-8D5570ADB188}" srcOrd="3" destOrd="0" presId="urn:microsoft.com/office/officeart/2005/8/layout/hChevron3"/>
    <dgm:cxn modelId="{C819794D-01FC-47C5-9CED-A420367F8848}" type="presParOf" srcId="{51ED0296-59E6-404B-B83F-BA324B2527FC}" destId="{AC0DC21A-377E-48A5-8797-9F9EDC2279E0}" srcOrd="4" destOrd="0" presId="urn:microsoft.com/office/officeart/2005/8/layout/hChevron3"/>
    <dgm:cxn modelId="{1B7A08C6-6FAE-45F7-A585-13E52064212B}" type="presParOf" srcId="{51ED0296-59E6-404B-B83F-BA324B2527FC}" destId="{ABD61BFB-37D6-41C3-9DA4-F0BC9B9C1913}" srcOrd="5" destOrd="0" presId="urn:microsoft.com/office/officeart/2005/8/layout/hChevron3"/>
    <dgm:cxn modelId="{1F20B334-4E6D-4765-B2B4-8365BC6AC955}" type="presParOf" srcId="{51ED0296-59E6-404B-B83F-BA324B2527FC}" destId="{C4D2E839-ADFA-44F3-93C9-8EC62539B9CF}" srcOrd="6" destOrd="0" presId="urn:microsoft.com/office/officeart/2005/8/layout/hChevron3"/>
    <dgm:cxn modelId="{10AC036E-51A0-44B5-8A2E-4ACD8CD9BD61}" type="presParOf" srcId="{51ED0296-59E6-404B-B83F-BA324B2527FC}" destId="{D0B8F3B3-7430-4182-8CC2-16DA691FA6F3}" srcOrd="7" destOrd="0" presId="urn:microsoft.com/office/officeart/2005/8/layout/hChevron3"/>
    <dgm:cxn modelId="{240BFC29-2CD5-4882-B099-0EE13DC2CD06}" type="presParOf" srcId="{51ED0296-59E6-404B-B83F-BA324B2527FC}" destId="{4536F153-10AB-49B3-8BE3-CAC6AAF3E251}" srcOrd="8" destOrd="0" presId="urn:microsoft.com/office/officeart/2005/8/layout/hChevron3"/>
    <dgm:cxn modelId="{50A82541-0B7C-4A53-AD4C-E2DB40F7D16C}" type="presParOf" srcId="{51ED0296-59E6-404B-B83F-BA324B2527FC}" destId="{1A9CA63C-9448-49A5-9931-595CD0EB20E4}" srcOrd="9" destOrd="0" presId="urn:microsoft.com/office/officeart/2005/8/layout/hChevron3"/>
    <dgm:cxn modelId="{79DB04E8-C882-4F79-A8BA-45B88B1103BD}" type="presParOf" srcId="{51ED0296-59E6-404B-B83F-BA324B2527FC}" destId="{A745A501-62A8-4940-BBB6-741C7713AF56}" srcOrd="10" destOrd="0" presId="urn:microsoft.com/office/officeart/2005/8/layout/hChevron3"/>
    <dgm:cxn modelId="{1B63366B-523E-480E-B6E0-2909964A5170}" type="presParOf" srcId="{51ED0296-59E6-404B-B83F-BA324B2527FC}" destId="{8C96381E-C797-4A1C-B933-E04F516B904C}" srcOrd="11" destOrd="0" presId="urn:microsoft.com/office/officeart/2005/8/layout/hChevron3"/>
    <dgm:cxn modelId="{790AAC98-80DB-48E4-B1F6-1628B9E92E95}" type="presParOf" srcId="{51ED0296-59E6-404B-B83F-BA324B2527FC}" destId="{A57847C6-ADB9-4E5A-A0F0-D2537A77EE9D}" srcOrd="12" destOrd="0" presId="urn:microsoft.com/office/officeart/2005/8/layout/hChevron3"/>
    <dgm:cxn modelId="{BD84E99D-7AEB-49D7-AC04-8F488C855067}" type="presParOf" srcId="{51ED0296-59E6-404B-B83F-BA324B2527FC}" destId="{18280654-4DD6-4076-99E3-C91439F18699}" srcOrd="13" destOrd="0" presId="urn:microsoft.com/office/officeart/2005/8/layout/hChevron3"/>
    <dgm:cxn modelId="{2CC38035-D76E-493F-B2B0-1DFC0CA6894F}" type="presParOf" srcId="{51ED0296-59E6-404B-B83F-BA324B2527FC}" destId="{FB85BC58-5D7F-4884-A744-8C0029F83DBF}" srcOrd="14" destOrd="0" presId="urn:microsoft.com/office/officeart/2005/8/layout/hChevro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4C0F3C4-ECE1-4473-B7A6-307DED357701}" type="doc">
      <dgm:prSet loTypeId="urn:microsoft.com/office/officeart/2005/8/layout/radial4" loCatId="relationship" qsTypeId="urn:microsoft.com/office/officeart/2005/8/quickstyle/simple1" qsCatId="simple" csTypeId="urn:microsoft.com/office/officeart/2005/8/colors/accent1_2" csCatId="accent1" phldr="1"/>
      <dgm:spPr/>
      <dgm:t>
        <a:bodyPr/>
        <a:lstStyle/>
        <a:p>
          <a:endParaRPr lang="en-GB"/>
        </a:p>
      </dgm:t>
    </dgm:pt>
    <dgm:pt modelId="{72A30B11-70CF-4EEA-8544-07BD3741D89A}">
      <dgm:prSet custT="1"/>
      <dgm:spPr/>
      <dgm:t>
        <a:bodyPr/>
        <a:lstStyle/>
        <a:p>
          <a:pPr>
            <a:lnSpc>
              <a:spcPct val="150000"/>
            </a:lnSpc>
          </a:pPr>
          <a:r>
            <a:rPr lang="en-GB" sz="1400" b="0" dirty="0">
              <a:latin typeface="Aptos" panose="020B0004020202020204" pitchFamily="34" charset="0"/>
            </a:rPr>
            <a:t>Provides </a:t>
          </a:r>
          <a:r>
            <a:rPr lang="en-GB" sz="1400" b="1" dirty="0">
              <a:latin typeface="Aptos" panose="020B0004020202020204" pitchFamily="34" charset="0"/>
            </a:rPr>
            <a:t>clarity</a:t>
          </a:r>
          <a:r>
            <a:rPr lang="en-GB" sz="1400" b="0" dirty="0">
              <a:latin typeface="Aptos" panose="020B0004020202020204" pitchFamily="34" charset="0"/>
            </a:rPr>
            <a:t> on what you are researching </a:t>
          </a:r>
        </a:p>
      </dgm:t>
    </dgm:pt>
    <dgm:pt modelId="{A4C01E63-0BE6-4488-9F0F-18752C31289C}" type="parTrans" cxnId="{1088FFB1-C662-44B4-BE70-70A4607104A7}">
      <dgm:prSet/>
      <dgm:spPr/>
      <dgm:t>
        <a:bodyPr/>
        <a:lstStyle/>
        <a:p>
          <a:endParaRPr lang="en-GB"/>
        </a:p>
      </dgm:t>
    </dgm:pt>
    <dgm:pt modelId="{C26A3644-5940-40E0-B4CF-179C3E170DDB}" type="sibTrans" cxnId="{1088FFB1-C662-44B4-BE70-70A4607104A7}">
      <dgm:prSet/>
      <dgm:spPr/>
      <dgm:t>
        <a:bodyPr/>
        <a:lstStyle/>
        <a:p>
          <a:endParaRPr lang="en-GB"/>
        </a:p>
      </dgm:t>
    </dgm:pt>
    <dgm:pt modelId="{42959138-01F0-4AFA-8284-CE1E7DEB5A52}">
      <dgm:prSet custT="1"/>
      <dgm:spPr/>
      <dgm:t>
        <a:bodyPr/>
        <a:lstStyle/>
        <a:p>
          <a:pPr>
            <a:lnSpc>
              <a:spcPct val="150000"/>
            </a:lnSpc>
          </a:pPr>
          <a:r>
            <a:rPr lang="en-GB" sz="1400" b="0" dirty="0">
              <a:latin typeface="Aptos" panose="020B0004020202020204" pitchFamily="34" charset="0"/>
            </a:rPr>
            <a:t>Ensures your study is </a:t>
          </a:r>
          <a:r>
            <a:rPr lang="en-GB" sz="1400" b="1" dirty="0">
              <a:latin typeface="Aptos" panose="020B0004020202020204" pitchFamily="34" charset="0"/>
            </a:rPr>
            <a:t>feasible</a:t>
          </a:r>
          <a:r>
            <a:rPr lang="en-GB" sz="1400" b="0" dirty="0">
              <a:latin typeface="Aptos" panose="020B0004020202020204" pitchFamily="34" charset="0"/>
            </a:rPr>
            <a:t> and well structured </a:t>
          </a:r>
        </a:p>
      </dgm:t>
    </dgm:pt>
    <dgm:pt modelId="{285F378C-C0CB-4EE3-B323-C669D1217BC8}" type="parTrans" cxnId="{668308E8-B427-4961-8165-CA3FD0E389FD}">
      <dgm:prSet/>
      <dgm:spPr/>
      <dgm:t>
        <a:bodyPr/>
        <a:lstStyle/>
        <a:p>
          <a:endParaRPr lang="en-GB"/>
        </a:p>
      </dgm:t>
    </dgm:pt>
    <dgm:pt modelId="{30E73D44-EDA3-4676-865B-E477577D6E71}" type="sibTrans" cxnId="{668308E8-B427-4961-8165-CA3FD0E389FD}">
      <dgm:prSet/>
      <dgm:spPr/>
      <dgm:t>
        <a:bodyPr/>
        <a:lstStyle/>
        <a:p>
          <a:endParaRPr lang="en-GB"/>
        </a:p>
      </dgm:t>
    </dgm:pt>
    <dgm:pt modelId="{237E01CC-A8B9-445C-83C9-4DEC7303E4D1}">
      <dgm:prSet custT="1"/>
      <dgm:spPr/>
      <dgm:t>
        <a:bodyPr/>
        <a:lstStyle/>
        <a:p>
          <a:pPr>
            <a:lnSpc>
              <a:spcPct val="150000"/>
            </a:lnSpc>
          </a:pPr>
          <a:r>
            <a:rPr lang="en-GB" sz="1400" b="0" dirty="0">
              <a:latin typeface="Aptos" panose="020B0004020202020204" pitchFamily="34" charset="0"/>
            </a:rPr>
            <a:t>Helps </a:t>
          </a:r>
          <a:r>
            <a:rPr lang="en-GB" sz="1400" b="1" dirty="0">
              <a:latin typeface="Aptos" panose="020B0004020202020204" pitchFamily="34" charset="0"/>
            </a:rPr>
            <a:t>organise</a:t>
          </a:r>
          <a:r>
            <a:rPr lang="en-GB" sz="1400" b="0" dirty="0">
              <a:latin typeface="Aptos" panose="020B0004020202020204" pitchFamily="34" charset="0"/>
            </a:rPr>
            <a:t> your ideas before conducting the research </a:t>
          </a:r>
        </a:p>
      </dgm:t>
    </dgm:pt>
    <dgm:pt modelId="{A36AB038-F637-44C7-91A9-28BCDC21DAC5}" type="parTrans" cxnId="{1729FCC3-6E85-47F0-B70C-806DE3CF3C3A}">
      <dgm:prSet/>
      <dgm:spPr/>
      <dgm:t>
        <a:bodyPr/>
        <a:lstStyle/>
        <a:p>
          <a:endParaRPr lang="en-GB"/>
        </a:p>
      </dgm:t>
    </dgm:pt>
    <dgm:pt modelId="{B6E6CB44-53E9-469B-B8E4-6B4F8661B739}" type="sibTrans" cxnId="{1729FCC3-6E85-47F0-B70C-806DE3CF3C3A}">
      <dgm:prSet/>
      <dgm:spPr/>
      <dgm:t>
        <a:bodyPr/>
        <a:lstStyle/>
        <a:p>
          <a:endParaRPr lang="en-GB"/>
        </a:p>
      </dgm:t>
    </dgm:pt>
    <dgm:pt modelId="{2E22D28A-8BAC-48F1-B7D3-28DE7B2BE542}">
      <dgm:prSet custT="1"/>
      <dgm:spPr/>
      <dgm:t>
        <a:bodyPr/>
        <a:lstStyle/>
        <a:p>
          <a:pPr>
            <a:lnSpc>
              <a:spcPct val="150000"/>
            </a:lnSpc>
          </a:pPr>
          <a:r>
            <a:rPr lang="en-GB" sz="1400" b="0" dirty="0">
              <a:latin typeface="Aptos" panose="020B0004020202020204" pitchFamily="34" charset="0"/>
            </a:rPr>
            <a:t> Demonstrates </a:t>
          </a:r>
          <a:r>
            <a:rPr lang="en-GB" sz="1400" b="1" dirty="0">
              <a:latin typeface="Aptos" panose="020B0004020202020204" pitchFamily="34" charset="0"/>
            </a:rPr>
            <a:t>critical thinking</a:t>
          </a:r>
          <a:r>
            <a:rPr lang="en-GB" sz="1400" b="0" dirty="0">
              <a:latin typeface="Aptos" panose="020B0004020202020204" pitchFamily="34" charset="0"/>
            </a:rPr>
            <a:t> and planning skills </a:t>
          </a:r>
        </a:p>
      </dgm:t>
    </dgm:pt>
    <dgm:pt modelId="{6C1343E0-3047-4B65-A8BE-917671FA5FE9}" type="parTrans" cxnId="{E319C515-81FC-40CC-BBF4-69E82DC6082F}">
      <dgm:prSet/>
      <dgm:spPr/>
      <dgm:t>
        <a:bodyPr/>
        <a:lstStyle/>
        <a:p>
          <a:endParaRPr lang="en-GB"/>
        </a:p>
      </dgm:t>
    </dgm:pt>
    <dgm:pt modelId="{F1A82E3C-1B15-4453-AA71-4879EC4E99D6}" type="sibTrans" cxnId="{E319C515-81FC-40CC-BBF4-69E82DC6082F}">
      <dgm:prSet/>
      <dgm:spPr/>
      <dgm:t>
        <a:bodyPr/>
        <a:lstStyle/>
        <a:p>
          <a:endParaRPr lang="en-GB"/>
        </a:p>
      </dgm:t>
    </dgm:pt>
    <dgm:pt modelId="{9ECC7290-189F-4693-975A-70981ED893E3}">
      <dgm:prSet custT="1"/>
      <dgm:spPr/>
      <dgm:t>
        <a:bodyPr/>
        <a:lstStyle/>
        <a:p>
          <a:pPr>
            <a:lnSpc>
              <a:spcPct val="150000"/>
            </a:lnSpc>
          </a:pPr>
          <a:r>
            <a:rPr lang="en-GB" sz="2800" b="1" dirty="0">
              <a:latin typeface="Aptos" panose="020B0004020202020204" pitchFamily="34" charset="0"/>
            </a:rPr>
            <a:t>Proposal</a:t>
          </a:r>
        </a:p>
      </dgm:t>
    </dgm:pt>
    <dgm:pt modelId="{8F668F70-C85F-4742-96D7-B039BEDFED5F}" type="parTrans" cxnId="{5BC32948-7EA3-4F38-AD95-4CE82F467485}">
      <dgm:prSet/>
      <dgm:spPr/>
      <dgm:t>
        <a:bodyPr/>
        <a:lstStyle/>
        <a:p>
          <a:endParaRPr lang="en-GB"/>
        </a:p>
      </dgm:t>
    </dgm:pt>
    <dgm:pt modelId="{881075A9-E6BA-4790-83B5-B4B545E16C7F}" type="sibTrans" cxnId="{5BC32948-7EA3-4F38-AD95-4CE82F467485}">
      <dgm:prSet/>
      <dgm:spPr/>
      <dgm:t>
        <a:bodyPr/>
        <a:lstStyle/>
        <a:p>
          <a:endParaRPr lang="en-GB"/>
        </a:p>
      </dgm:t>
    </dgm:pt>
    <dgm:pt modelId="{E8EA1779-B8C9-489C-8BF2-212966CEE5C2}" type="pres">
      <dgm:prSet presAssocID="{F4C0F3C4-ECE1-4473-B7A6-307DED357701}" presName="cycle" presStyleCnt="0">
        <dgm:presLayoutVars>
          <dgm:chMax val="1"/>
          <dgm:dir/>
          <dgm:animLvl val="ctr"/>
          <dgm:resizeHandles val="exact"/>
        </dgm:presLayoutVars>
      </dgm:prSet>
      <dgm:spPr/>
    </dgm:pt>
    <dgm:pt modelId="{896B2DDA-7838-41CE-81D7-41CBE318F9BA}" type="pres">
      <dgm:prSet presAssocID="{9ECC7290-189F-4693-975A-70981ED893E3}" presName="centerShape" presStyleLbl="node0" presStyleIdx="0" presStyleCnt="1" custScaleX="110000" custScaleY="110000"/>
      <dgm:spPr/>
    </dgm:pt>
    <dgm:pt modelId="{6CA00583-F81A-4764-874C-38EBEA953095}" type="pres">
      <dgm:prSet presAssocID="{A4C01E63-0BE6-4488-9F0F-18752C31289C}" presName="parTrans" presStyleLbl="bgSibTrans2D1" presStyleIdx="0" presStyleCnt="4"/>
      <dgm:spPr/>
    </dgm:pt>
    <dgm:pt modelId="{93AE55BB-B2B7-4D29-A14C-78A3400CD5F2}" type="pres">
      <dgm:prSet presAssocID="{72A30B11-70CF-4EEA-8544-07BD3741D89A}" presName="node" presStyleLbl="node1" presStyleIdx="0" presStyleCnt="4">
        <dgm:presLayoutVars>
          <dgm:bulletEnabled val="1"/>
        </dgm:presLayoutVars>
      </dgm:prSet>
      <dgm:spPr/>
    </dgm:pt>
    <dgm:pt modelId="{742FAAC6-D298-4239-B5C9-5FD265A480C1}" type="pres">
      <dgm:prSet presAssocID="{285F378C-C0CB-4EE3-B323-C669D1217BC8}" presName="parTrans" presStyleLbl="bgSibTrans2D1" presStyleIdx="1" presStyleCnt="4"/>
      <dgm:spPr/>
    </dgm:pt>
    <dgm:pt modelId="{B1C8D303-98DB-4E59-9F7A-9FB563B0E5D9}" type="pres">
      <dgm:prSet presAssocID="{42959138-01F0-4AFA-8284-CE1E7DEB5A52}" presName="node" presStyleLbl="node1" presStyleIdx="1" presStyleCnt="4">
        <dgm:presLayoutVars>
          <dgm:bulletEnabled val="1"/>
        </dgm:presLayoutVars>
      </dgm:prSet>
      <dgm:spPr/>
    </dgm:pt>
    <dgm:pt modelId="{28A7BDD6-3E2E-44FE-AAC1-F2C4B962A264}" type="pres">
      <dgm:prSet presAssocID="{A36AB038-F637-44C7-91A9-28BCDC21DAC5}" presName="parTrans" presStyleLbl="bgSibTrans2D1" presStyleIdx="2" presStyleCnt="4"/>
      <dgm:spPr/>
    </dgm:pt>
    <dgm:pt modelId="{22302E67-90AC-430C-9847-EFF1A0E2DD24}" type="pres">
      <dgm:prSet presAssocID="{237E01CC-A8B9-445C-83C9-4DEC7303E4D1}" presName="node" presStyleLbl="node1" presStyleIdx="2" presStyleCnt="4">
        <dgm:presLayoutVars>
          <dgm:bulletEnabled val="1"/>
        </dgm:presLayoutVars>
      </dgm:prSet>
      <dgm:spPr/>
    </dgm:pt>
    <dgm:pt modelId="{6D826EA2-BC64-4F4E-8E3B-23558716ECD1}" type="pres">
      <dgm:prSet presAssocID="{6C1343E0-3047-4B65-A8BE-917671FA5FE9}" presName="parTrans" presStyleLbl="bgSibTrans2D1" presStyleIdx="3" presStyleCnt="4"/>
      <dgm:spPr/>
    </dgm:pt>
    <dgm:pt modelId="{134DF916-200A-4405-8E45-C191458ED897}" type="pres">
      <dgm:prSet presAssocID="{2E22D28A-8BAC-48F1-B7D3-28DE7B2BE542}" presName="node" presStyleLbl="node1" presStyleIdx="3" presStyleCnt="4">
        <dgm:presLayoutVars>
          <dgm:bulletEnabled val="1"/>
        </dgm:presLayoutVars>
      </dgm:prSet>
      <dgm:spPr/>
    </dgm:pt>
  </dgm:ptLst>
  <dgm:cxnLst>
    <dgm:cxn modelId="{003D4D09-BB43-414B-B6F8-4229446F3DBC}" type="presOf" srcId="{2E22D28A-8BAC-48F1-B7D3-28DE7B2BE542}" destId="{134DF916-200A-4405-8E45-C191458ED897}" srcOrd="0" destOrd="0" presId="urn:microsoft.com/office/officeart/2005/8/layout/radial4"/>
    <dgm:cxn modelId="{E319C515-81FC-40CC-BBF4-69E82DC6082F}" srcId="{9ECC7290-189F-4693-975A-70981ED893E3}" destId="{2E22D28A-8BAC-48F1-B7D3-28DE7B2BE542}" srcOrd="3" destOrd="0" parTransId="{6C1343E0-3047-4B65-A8BE-917671FA5FE9}" sibTransId="{F1A82E3C-1B15-4453-AA71-4879EC4E99D6}"/>
    <dgm:cxn modelId="{F3C83318-CA48-4F15-97C2-1CD85380899F}" type="presOf" srcId="{F4C0F3C4-ECE1-4473-B7A6-307DED357701}" destId="{E8EA1779-B8C9-489C-8BF2-212966CEE5C2}" srcOrd="0" destOrd="0" presId="urn:microsoft.com/office/officeart/2005/8/layout/radial4"/>
    <dgm:cxn modelId="{7228AB3C-63B3-4DD4-9287-7CB6FE116DA2}" type="presOf" srcId="{72A30B11-70CF-4EEA-8544-07BD3741D89A}" destId="{93AE55BB-B2B7-4D29-A14C-78A3400CD5F2}" srcOrd="0" destOrd="0" presId="urn:microsoft.com/office/officeart/2005/8/layout/radial4"/>
    <dgm:cxn modelId="{E1DFE45D-8B37-45C5-81AD-AD2CEA17EF29}" type="presOf" srcId="{9ECC7290-189F-4693-975A-70981ED893E3}" destId="{896B2DDA-7838-41CE-81D7-41CBE318F9BA}" srcOrd="0" destOrd="0" presId="urn:microsoft.com/office/officeart/2005/8/layout/radial4"/>
    <dgm:cxn modelId="{5BC32948-7EA3-4F38-AD95-4CE82F467485}" srcId="{F4C0F3C4-ECE1-4473-B7A6-307DED357701}" destId="{9ECC7290-189F-4693-975A-70981ED893E3}" srcOrd="0" destOrd="0" parTransId="{8F668F70-C85F-4742-96D7-B039BEDFED5F}" sibTransId="{881075A9-E6BA-4790-83B5-B4B545E16C7F}"/>
    <dgm:cxn modelId="{FF49214B-5D64-4C78-97D1-E23B387BF654}" type="presOf" srcId="{42959138-01F0-4AFA-8284-CE1E7DEB5A52}" destId="{B1C8D303-98DB-4E59-9F7A-9FB563B0E5D9}" srcOrd="0" destOrd="0" presId="urn:microsoft.com/office/officeart/2005/8/layout/radial4"/>
    <dgm:cxn modelId="{D07C2B73-CC86-4850-8840-CD94FE905025}" type="presOf" srcId="{237E01CC-A8B9-445C-83C9-4DEC7303E4D1}" destId="{22302E67-90AC-430C-9847-EFF1A0E2DD24}" srcOrd="0" destOrd="0" presId="urn:microsoft.com/office/officeart/2005/8/layout/radial4"/>
    <dgm:cxn modelId="{1088FFB1-C662-44B4-BE70-70A4607104A7}" srcId="{9ECC7290-189F-4693-975A-70981ED893E3}" destId="{72A30B11-70CF-4EEA-8544-07BD3741D89A}" srcOrd="0" destOrd="0" parTransId="{A4C01E63-0BE6-4488-9F0F-18752C31289C}" sibTransId="{C26A3644-5940-40E0-B4CF-179C3E170DDB}"/>
    <dgm:cxn modelId="{960B16C3-0201-4748-A724-05AC0C2C66B6}" type="presOf" srcId="{6C1343E0-3047-4B65-A8BE-917671FA5FE9}" destId="{6D826EA2-BC64-4F4E-8E3B-23558716ECD1}" srcOrd="0" destOrd="0" presId="urn:microsoft.com/office/officeart/2005/8/layout/radial4"/>
    <dgm:cxn modelId="{1729FCC3-6E85-47F0-B70C-806DE3CF3C3A}" srcId="{9ECC7290-189F-4693-975A-70981ED893E3}" destId="{237E01CC-A8B9-445C-83C9-4DEC7303E4D1}" srcOrd="2" destOrd="0" parTransId="{A36AB038-F637-44C7-91A9-28BCDC21DAC5}" sibTransId="{B6E6CB44-53E9-469B-B8E4-6B4F8661B739}"/>
    <dgm:cxn modelId="{621153CE-70BB-4728-BA90-00CCE6FFAB30}" type="presOf" srcId="{A36AB038-F637-44C7-91A9-28BCDC21DAC5}" destId="{28A7BDD6-3E2E-44FE-AAC1-F2C4B962A264}" srcOrd="0" destOrd="0" presId="urn:microsoft.com/office/officeart/2005/8/layout/radial4"/>
    <dgm:cxn modelId="{9C3ABFCE-F82B-4125-9F1F-7841EF5CE75D}" type="presOf" srcId="{A4C01E63-0BE6-4488-9F0F-18752C31289C}" destId="{6CA00583-F81A-4764-874C-38EBEA953095}" srcOrd="0" destOrd="0" presId="urn:microsoft.com/office/officeart/2005/8/layout/radial4"/>
    <dgm:cxn modelId="{668308E8-B427-4961-8165-CA3FD0E389FD}" srcId="{9ECC7290-189F-4693-975A-70981ED893E3}" destId="{42959138-01F0-4AFA-8284-CE1E7DEB5A52}" srcOrd="1" destOrd="0" parTransId="{285F378C-C0CB-4EE3-B323-C669D1217BC8}" sibTransId="{30E73D44-EDA3-4676-865B-E477577D6E71}"/>
    <dgm:cxn modelId="{DFC545F8-83C1-42DB-8858-AAF132BF3C23}" type="presOf" srcId="{285F378C-C0CB-4EE3-B323-C669D1217BC8}" destId="{742FAAC6-D298-4239-B5C9-5FD265A480C1}" srcOrd="0" destOrd="0" presId="urn:microsoft.com/office/officeart/2005/8/layout/radial4"/>
    <dgm:cxn modelId="{50282923-CBC4-4C86-B45D-5245687690C3}" type="presParOf" srcId="{E8EA1779-B8C9-489C-8BF2-212966CEE5C2}" destId="{896B2DDA-7838-41CE-81D7-41CBE318F9BA}" srcOrd="0" destOrd="0" presId="urn:microsoft.com/office/officeart/2005/8/layout/radial4"/>
    <dgm:cxn modelId="{259BDBBC-8769-41B4-BB95-32062E2C028F}" type="presParOf" srcId="{E8EA1779-B8C9-489C-8BF2-212966CEE5C2}" destId="{6CA00583-F81A-4764-874C-38EBEA953095}" srcOrd="1" destOrd="0" presId="urn:microsoft.com/office/officeart/2005/8/layout/radial4"/>
    <dgm:cxn modelId="{0018A25E-805D-42DC-9F4A-B4459D0527BF}" type="presParOf" srcId="{E8EA1779-B8C9-489C-8BF2-212966CEE5C2}" destId="{93AE55BB-B2B7-4D29-A14C-78A3400CD5F2}" srcOrd="2" destOrd="0" presId="urn:microsoft.com/office/officeart/2005/8/layout/radial4"/>
    <dgm:cxn modelId="{9360C6AC-D6CE-47D7-B418-D912A21A7727}" type="presParOf" srcId="{E8EA1779-B8C9-489C-8BF2-212966CEE5C2}" destId="{742FAAC6-D298-4239-B5C9-5FD265A480C1}" srcOrd="3" destOrd="0" presId="urn:microsoft.com/office/officeart/2005/8/layout/radial4"/>
    <dgm:cxn modelId="{8D4E4C60-4DFB-4613-B1C8-4A1EDB17312F}" type="presParOf" srcId="{E8EA1779-B8C9-489C-8BF2-212966CEE5C2}" destId="{B1C8D303-98DB-4E59-9F7A-9FB563B0E5D9}" srcOrd="4" destOrd="0" presId="urn:microsoft.com/office/officeart/2005/8/layout/radial4"/>
    <dgm:cxn modelId="{031AC286-7527-43EC-8782-C8C0080654EF}" type="presParOf" srcId="{E8EA1779-B8C9-489C-8BF2-212966CEE5C2}" destId="{28A7BDD6-3E2E-44FE-AAC1-F2C4B962A264}" srcOrd="5" destOrd="0" presId="urn:microsoft.com/office/officeart/2005/8/layout/radial4"/>
    <dgm:cxn modelId="{FB3B4408-8873-4E5A-B968-F8E3343C7504}" type="presParOf" srcId="{E8EA1779-B8C9-489C-8BF2-212966CEE5C2}" destId="{22302E67-90AC-430C-9847-EFF1A0E2DD24}" srcOrd="6" destOrd="0" presId="urn:microsoft.com/office/officeart/2005/8/layout/radial4"/>
    <dgm:cxn modelId="{68B688B2-8843-4556-AFA7-4E8BD1DB2CAE}" type="presParOf" srcId="{E8EA1779-B8C9-489C-8BF2-212966CEE5C2}" destId="{6D826EA2-BC64-4F4E-8E3B-23558716ECD1}" srcOrd="7" destOrd="0" presId="urn:microsoft.com/office/officeart/2005/8/layout/radial4"/>
    <dgm:cxn modelId="{76D794ED-EA00-4A7C-908B-D365F774BFC4}" type="presParOf" srcId="{E8EA1779-B8C9-489C-8BF2-212966CEE5C2}" destId="{134DF916-200A-4405-8E45-C191458ED897}" srcOrd="8" destOrd="0" presId="urn:microsoft.com/office/officeart/2005/8/layout/radial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C8AB66F-374C-4247-AE68-7A402EC496EE}"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B006ECD6-80F8-4C19-8E58-CA80D0CB6B3B}">
      <dgm:prSet/>
      <dgm:spPr/>
      <dgm:t>
        <a:bodyPr/>
        <a:lstStyle/>
        <a:p>
          <a:r>
            <a:rPr lang="en-GB">
              <a:latin typeface="Aptos" panose="020B0004020202020204" pitchFamily="34" charset="0"/>
            </a:rPr>
            <a:t>📌 Title </a:t>
          </a:r>
        </a:p>
      </dgm:t>
    </dgm:pt>
    <dgm:pt modelId="{792BDFC8-49B5-427B-961C-E4F499B76BEA}" type="parTrans" cxnId="{455A11F8-8E14-4D33-9DBC-95937557DE1E}">
      <dgm:prSet/>
      <dgm:spPr/>
      <dgm:t>
        <a:bodyPr/>
        <a:lstStyle/>
        <a:p>
          <a:endParaRPr lang="en-GB">
            <a:latin typeface="Aptos" panose="020B0004020202020204" pitchFamily="34" charset="0"/>
          </a:endParaRPr>
        </a:p>
      </dgm:t>
    </dgm:pt>
    <dgm:pt modelId="{7B71D1AB-5549-47A0-84C6-6AC0310D9A96}" type="sibTrans" cxnId="{455A11F8-8E14-4D33-9DBC-95937557DE1E}">
      <dgm:prSet/>
      <dgm:spPr/>
      <dgm:t>
        <a:bodyPr/>
        <a:lstStyle/>
        <a:p>
          <a:endParaRPr lang="en-GB">
            <a:latin typeface="Aptos" panose="020B0004020202020204" pitchFamily="34" charset="0"/>
          </a:endParaRPr>
        </a:p>
      </dgm:t>
    </dgm:pt>
    <dgm:pt modelId="{32F1E50E-15D7-4F7C-8EAE-7C9976B4059F}">
      <dgm:prSet/>
      <dgm:spPr/>
      <dgm:t>
        <a:bodyPr/>
        <a:lstStyle/>
        <a:p>
          <a:r>
            <a:rPr lang="en-GB">
              <a:latin typeface="Aptos" panose="020B0004020202020204" pitchFamily="34" charset="0"/>
            </a:rPr>
            <a:t>Clearly defines your topic</a:t>
          </a:r>
        </a:p>
      </dgm:t>
    </dgm:pt>
    <dgm:pt modelId="{BCA87E86-8A0C-4BE0-A6E2-522766DE1202}" type="parTrans" cxnId="{EA07A604-767B-4EEF-8E15-B2C0974499B4}">
      <dgm:prSet/>
      <dgm:spPr/>
      <dgm:t>
        <a:bodyPr/>
        <a:lstStyle/>
        <a:p>
          <a:endParaRPr lang="en-GB">
            <a:latin typeface="Aptos" panose="020B0004020202020204" pitchFamily="34" charset="0"/>
          </a:endParaRPr>
        </a:p>
      </dgm:t>
    </dgm:pt>
    <dgm:pt modelId="{0AF56078-1B61-4E33-A50B-4FC9031534BB}" type="sibTrans" cxnId="{EA07A604-767B-4EEF-8E15-B2C0974499B4}">
      <dgm:prSet/>
      <dgm:spPr/>
      <dgm:t>
        <a:bodyPr/>
        <a:lstStyle/>
        <a:p>
          <a:endParaRPr lang="en-GB">
            <a:latin typeface="Aptos" panose="020B0004020202020204" pitchFamily="34" charset="0"/>
          </a:endParaRPr>
        </a:p>
      </dgm:t>
    </dgm:pt>
    <dgm:pt modelId="{AF27761F-53BC-41D7-8A75-D47926F8C92B}">
      <dgm:prSet/>
      <dgm:spPr/>
      <dgm:t>
        <a:bodyPr/>
        <a:lstStyle/>
        <a:p>
          <a:r>
            <a:rPr lang="en-GB">
              <a:latin typeface="Aptos" panose="020B0004020202020204" pitchFamily="34" charset="0"/>
            </a:rPr>
            <a:t>📌 Aim</a:t>
          </a:r>
        </a:p>
      </dgm:t>
    </dgm:pt>
    <dgm:pt modelId="{8857240A-BDE0-4741-A749-49FC9A057CD7}" type="parTrans" cxnId="{57E16831-EBD2-4B50-8883-404508C911E9}">
      <dgm:prSet/>
      <dgm:spPr/>
      <dgm:t>
        <a:bodyPr/>
        <a:lstStyle/>
        <a:p>
          <a:endParaRPr lang="en-GB">
            <a:latin typeface="Aptos" panose="020B0004020202020204" pitchFamily="34" charset="0"/>
          </a:endParaRPr>
        </a:p>
      </dgm:t>
    </dgm:pt>
    <dgm:pt modelId="{04F770B1-CE1F-44BB-88E5-F39B73543E7A}" type="sibTrans" cxnId="{57E16831-EBD2-4B50-8883-404508C911E9}">
      <dgm:prSet/>
      <dgm:spPr/>
      <dgm:t>
        <a:bodyPr/>
        <a:lstStyle/>
        <a:p>
          <a:endParaRPr lang="en-GB">
            <a:latin typeface="Aptos" panose="020B0004020202020204" pitchFamily="34" charset="0"/>
          </a:endParaRPr>
        </a:p>
      </dgm:t>
    </dgm:pt>
    <dgm:pt modelId="{805AE319-7DD4-4C0E-A0DF-6827A92D77CE}">
      <dgm:prSet/>
      <dgm:spPr/>
      <dgm:t>
        <a:bodyPr/>
        <a:lstStyle/>
        <a:p>
          <a:r>
            <a:rPr lang="en-GB" dirty="0">
              <a:latin typeface="Aptos" panose="020B0004020202020204" pitchFamily="34" charset="0"/>
            </a:rPr>
            <a:t>The broad purpose of your study</a:t>
          </a:r>
        </a:p>
      </dgm:t>
    </dgm:pt>
    <dgm:pt modelId="{752600BF-7CE7-4F7C-9650-C6B1B6B4FCF9}" type="parTrans" cxnId="{BE2B3B8B-B459-4352-89DE-A27144740952}">
      <dgm:prSet/>
      <dgm:spPr/>
      <dgm:t>
        <a:bodyPr/>
        <a:lstStyle/>
        <a:p>
          <a:endParaRPr lang="en-GB">
            <a:latin typeface="Aptos" panose="020B0004020202020204" pitchFamily="34" charset="0"/>
          </a:endParaRPr>
        </a:p>
      </dgm:t>
    </dgm:pt>
    <dgm:pt modelId="{F8529DC5-FDCE-4D52-9C76-87A2DD747496}" type="sibTrans" cxnId="{BE2B3B8B-B459-4352-89DE-A27144740952}">
      <dgm:prSet/>
      <dgm:spPr/>
      <dgm:t>
        <a:bodyPr/>
        <a:lstStyle/>
        <a:p>
          <a:endParaRPr lang="en-GB">
            <a:latin typeface="Aptos" panose="020B0004020202020204" pitchFamily="34" charset="0"/>
          </a:endParaRPr>
        </a:p>
      </dgm:t>
    </dgm:pt>
    <dgm:pt modelId="{F205CFBF-AC53-4619-A2AE-653B39AA703E}">
      <dgm:prSet/>
      <dgm:spPr/>
      <dgm:t>
        <a:bodyPr/>
        <a:lstStyle/>
        <a:p>
          <a:r>
            <a:rPr lang="en-GB">
              <a:latin typeface="Aptos" panose="020B0004020202020204" pitchFamily="34" charset="0"/>
            </a:rPr>
            <a:t>📌 Objectives </a:t>
          </a:r>
        </a:p>
      </dgm:t>
    </dgm:pt>
    <dgm:pt modelId="{1B7D4EDA-FBE4-448C-A862-60D338D87BFC}" type="parTrans" cxnId="{2B7CC90F-C422-4E73-A2C8-F50E3E7F4B18}">
      <dgm:prSet/>
      <dgm:spPr/>
      <dgm:t>
        <a:bodyPr/>
        <a:lstStyle/>
        <a:p>
          <a:endParaRPr lang="en-GB">
            <a:latin typeface="Aptos" panose="020B0004020202020204" pitchFamily="34" charset="0"/>
          </a:endParaRPr>
        </a:p>
      </dgm:t>
    </dgm:pt>
    <dgm:pt modelId="{D4384223-9AE2-4773-9E72-4146CF14516A}" type="sibTrans" cxnId="{2B7CC90F-C422-4E73-A2C8-F50E3E7F4B18}">
      <dgm:prSet/>
      <dgm:spPr/>
      <dgm:t>
        <a:bodyPr/>
        <a:lstStyle/>
        <a:p>
          <a:endParaRPr lang="en-GB">
            <a:latin typeface="Aptos" panose="020B0004020202020204" pitchFamily="34" charset="0"/>
          </a:endParaRPr>
        </a:p>
      </dgm:t>
    </dgm:pt>
    <dgm:pt modelId="{399B36C8-6F58-4C40-9330-2B8B4C2210CA}">
      <dgm:prSet/>
      <dgm:spPr/>
      <dgm:t>
        <a:bodyPr/>
        <a:lstStyle/>
        <a:p>
          <a:r>
            <a:rPr lang="en-GB" dirty="0">
              <a:latin typeface="Aptos" panose="020B0004020202020204" pitchFamily="34" charset="0"/>
            </a:rPr>
            <a:t>The specific steps needed to achieve your aim</a:t>
          </a:r>
        </a:p>
      </dgm:t>
    </dgm:pt>
    <dgm:pt modelId="{DD714672-060A-49ED-9BF8-3778E4ED3447}" type="parTrans" cxnId="{68A604D8-0F71-41AD-84BB-BCC32D626891}">
      <dgm:prSet/>
      <dgm:spPr/>
      <dgm:t>
        <a:bodyPr/>
        <a:lstStyle/>
        <a:p>
          <a:endParaRPr lang="en-GB">
            <a:latin typeface="Aptos" panose="020B0004020202020204" pitchFamily="34" charset="0"/>
          </a:endParaRPr>
        </a:p>
      </dgm:t>
    </dgm:pt>
    <dgm:pt modelId="{4F149934-732B-490F-853F-A7CDAD2EC10C}" type="sibTrans" cxnId="{68A604D8-0F71-41AD-84BB-BCC32D626891}">
      <dgm:prSet/>
      <dgm:spPr/>
      <dgm:t>
        <a:bodyPr/>
        <a:lstStyle/>
        <a:p>
          <a:endParaRPr lang="en-GB">
            <a:latin typeface="Aptos" panose="020B0004020202020204" pitchFamily="34" charset="0"/>
          </a:endParaRPr>
        </a:p>
      </dgm:t>
    </dgm:pt>
    <dgm:pt modelId="{20EC38C0-1FEA-4620-A2E9-FBC67F395B23}">
      <dgm:prSet/>
      <dgm:spPr/>
      <dgm:t>
        <a:bodyPr/>
        <a:lstStyle/>
        <a:p>
          <a:r>
            <a:rPr lang="en-GB">
              <a:latin typeface="Aptos" panose="020B0004020202020204" pitchFamily="34" charset="0"/>
            </a:rPr>
            <a:t>📌 Rationale </a:t>
          </a:r>
        </a:p>
      </dgm:t>
    </dgm:pt>
    <dgm:pt modelId="{7AC2DFFF-4740-4B29-A47A-92F587E13A10}" type="parTrans" cxnId="{334E7325-1CFE-4D7C-AB24-C8B4202259FF}">
      <dgm:prSet/>
      <dgm:spPr/>
      <dgm:t>
        <a:bodyPr/>
        <a:lstStyle/>
        <a:p>
          <a:endParaRPr lang="en-GB">
            <a:latin typeface="Aptos" panose="020B0004020202020204" pitchFamily="34" charset="0"/>
          </a:endParaRPr>
        </a:p>
      </dgm:t>
    </dgm:pt>
    <dgm:pt modelId="{85A0816D-678E-4FA9-82E3-1B8717D67B3B}" type="sibTrans" cxnId="{334E7325-1CFE-4D7C-AB24-C8B4202259FF}">
      <dgm:prSet/>
      <dgm:spPr/>
      <dgm:t>
        <a:bodyPr/>
        <a:lstStyle/>
        <a:p>
          <a:endParaRPr lang="en-GB">
            <a:latin typeface="Aptos" panose="020B0004020202020204" pitchFamily="34" charset="0"/>
          </a:endParaRPr>
        </a:p>
      </dgm:t>
    </dgm:pt>
    <dgm:pt modelId="{EF1F3C62-A695-4C3D-991B-820C3233A0F1}">
      <dgm:prSet/>
      <dgm:spPr/>
      <dgm:t>
        <a:bodyPr/>
        <a:lstStyle/>
        <a:p>
          <a:r>
            <a:rPr lang="en-GB" dirty="0">
              <a:latin typeface="Aptos" panose="020B0004020202020204" pitchFamily="34" charset="0"/>
            </a:rPr>
            <a:t>Justification for why your research is important</a:t>
          </a:r>
        </a:p>
      </dgm:t>
    </dgm:pt>
    <dgm:pt modelId="{2F007FC9-51BB-4D1B-A9D4-F5C7D1082885}" type="parTrans" cxnId="{BB7622D9-499E-49CA-9E5E-42A3E62B8ED0}">
      <dgm:prSet/>
      <dgm:spPr/>
      <dgm:t>
        <a:bodyPr/>
        <a:lstStyle/>
        <a:p>
          <a:endParaRPr lang="en-GB">
            <a:latin typeface="Aptos" panose="020B0004020202020204" pitchFamily="34" charset="0"/>
          </a:endParaRPr>
        </a:p>
      </dgm:t>
    </dgm:pt>
    <dgm:pt modelId="{965B89B9-C7DA-42AC-BA02-DBAED00C8CBB}" type="sibTrans" cxnId="{BB7622D9-499E-49CA-9E5E-42A3E62B8ED0}">
      <dgm:prSet/>
      <dgm:spPr/>
      <dgm:t>
        <a:bodyPr/>
        <a:lstStyle/>
        <a:p>
          <a:endParaRPr lang="en-GB">
            <a:latin typeface="Aptos" panose="020B0004020202020204" pitchFamily="34" charset="0"/>
          </a:endParaRPr>
        </a:p>
      </dgm:t>
    </dgm:pt>
    <dgm:pt modelId="{6DFADF4D-8D37-454E-8966-BCDFEE89B3B8}">
      <dgm:prSet/>
      <dgm:spPr/>
      <dgm:t>
        <a:bodyPr/>
        <a:lstStyle/>
        <a:p>
          <a:r>
            <a:rPr lang="en-GB" dirty="0">
              <a:latin typeface="Aptos" panose="020B0004020202020204" pitchFamily="34" charset="0"/>
            </a:rPr>
            <a:t>📌 Methods </a:t>
          </a:r>
        </a:p>
      </dgm:t>
    </dgm:pt>
    <dgm:pt modelId="{D305BBB4-C7AB-49C0-BE18-BA937540FF43}" type="parTrans" cxnId="{269A334D-66BC-412E-8B82-E75930F9A916}">
      <dgm:prSet/>
      <dgm:spPr/>
      <dgm:t>
        <a:bodyPr/>
        <a:lstStyle/>
        <a:p>
          <a:endParaRPr lang="en-GB">
            <a:latin typeface="Aptos" panose="020B0004020202020204" pitchFamily="34" charset="0"/>
          </a:endParaRPr>
        </a:p>
      </dgm:t>
    </dgm:pt>
    <dgm:pt modelId="{73C926CC-0AE7-4DA0-AA92-217992D523FA}" type="sibTrans" cxnId="{269A334D-66BC-412E-8B82-E75930F9A916}">
      <dgm:prSet/>
      <dgm:spPr/>
      <dgm:t>
        <a:bodyPr/>
        <a:lstStyle/>
        <a:p>
          <a:endParaRPr lang="en-GB">
            <a:latin typeface="Aptos" panose="020B0004020202020204" pitchFamily="34" charset="0"/>
          </a:endParaRPr>
        </a:p>
      </dgm:t>
    </dgm:pt>
    <dgm:pt modelId="{47393D55-C643-4A7A-9687-1CFB298DDA27}">
      <dgm:prSet/>
      <dgm:spPr/>
      <dgm:t>
        <a:bodyPr/>
        <a:lstStyle/>
        <a:p>
          <a:r>
            <a:rPr lang="en-GB" dirty="0">
              <a:latin typeface="Aptos" panose="020B0004020202020204" pitchFamily="34" charset="0"/>
            </a:rPr>
            <a:t>How you will conduct your research</a:t>
          </a:r>
        </a:p>
      </dgm:t>
    </dgm:pt>
    <dgm:pt modelId="{8812E2F6-6969-4B06-830B-67128E130406}" type="parTrans" cxnId="{1823F319-E1F2-407D-85A9-37C5F1380BF9}">
      <dgm:prSet/>
      <dgm:spPr/>
      <dgm:t>
        <a:bodyPr/>
        <a:lstStyle/>
        <a:p>
          <a:endParaRPr lang="en-GB">
            <a:latin typeface="Aptos" panose="020B0004020202020204" pitchFamily="34" charset="0"/>
          </a:endParaRPr>
        </a:p>
      </dgm:t>
    </dgm:pt>
    <dgm:pt modelId="{F66BD95D-7C25-48AF-8130-1645A543D018}" type="sibTrans" cxnId="{1823F319-E1F2-407D-85A9-37C5F1380BF9}">
      <dgm:prSet/>
      <dgm:spPr/>
      <dgm:t>
        <a:bodyPr/>
        <a:lstStyle/>
        <a:p>
          <a:endParaRPr lang="en-GB">
            <a:latin typeface="Aptos" panose="020B0004020202020204" pitchFamily="34" charset="0"/>
          </a:endParaRPr>
        </a:p>
      </dgm:t>
    </dgm:pt>
    <dgm:pt modelId="{2887B30F-7E2A-40CB-9BA0-10352A07269B}">
      <dgm:prSet/>
      <dgm:spPr/>
      <dgm:t>
        <a:bodyPr/>
        <a:lstStyle/>
        <a:p>
          <a:r>
            <a:rPr lang="en-GB" dirty="0">
              <a:latin typeface="Aptos" panose="020B0004020202020204" pitchFamily="34" charset="0"/>
            </a:rPr>
            <a:t>📌 Resources &amp; Timeline </a:t>
          </a:r>
        </a:p>
      </dgm:t>
    </dgm:pt>
    <dgm:pt modelId="{98DCFCCA-EE63-4459-8057-F22B75709B3C}" type="parTrans" cxnId="{14006EB2-C4BD-48B9-8B4C-C841AD77371F}">
      <dgm:prSet/>
      <dgm:spPr/>
      <dgm:t>
        <a:bodyPr/>
        <a:lstStyle/>
        <a:p>
          <a:endParaRPr lang="en-GB">
            <a:latin typeface="Aptos" panose="020B0004020202020204" pitchFamily="34" charset="0"/>
          </a:endParaRPr>
        </a:p>
      </dgm:t>
    </dgm:pt>
    <dgm:pt modelId="{1F7D53E9-EC08-4A60-B911-F3FD0139F0AC}" type="sibTrans" cxnId="{14006EB2-C4BD-48B9-8B4C-C841AD77371F}">
      <dgm:prSet/>
      <dgm:spPr/>
      <dgm:t>
        <a:bodyPr/>
        <a:lstStyle/>
        <a:p>
          <a:endParaRPr lang="en-GB">
            <a:latin typeface="Aptos" panose="020B0004020202020204" pitchFamily="34" charset="0"/>
          </a:endParaRPr>
        </a:p>
      </dgm:t>
    </dgm:pt>
    <dgm:pt modelId="{BE610536-5E94-47BC-9081-351191029752}">
      <dgm:prSet/>
      <dgm:spPr/>
      <dgm:t>
        <a:bodyPr/>
        <a:lstStyle/>
        <a:p>
          <a:r>
            <a:rPr lang="en-GB" dirty="0">
              <a:latin typeface="Aptos" panose="020B0004020202020204" pitchFamily="34" charset="0"/>
            </a:rPr>
            <a:t>Planning your study and managing time effectively</a:t>
          </a:r>
        </a:p>
      </dgm:t>
    </dgm:pt>
    <dgm:pt modelId="{6977B2BA-1AE6-48EB-B0C4-4398728B6BAE}" type="parTrans" cxnId="{5A2DE2E8-A766-4D42-A55E-F7ED03BE651B}">
      <dgm:prSet/>
      <dgm:spPr/>
      <dgm:t>
        <a:bodyPr/>
        <a:lstStyle/>
        <a:p>
          <a:endParaRPr lang="en-GB">
            <a:latin typeface="Aptos" panose="020B0004020202020204" pitchFamily="34" charset="0"/>
          </a:endParaRPr>
        </a:p>
      </dgm:t>
    </dgm:pt>
    <dgm:pt modelId="{89C27734-51F6-423B-A331-EA3C4FDEE9B3}" type="sibTrans" cxnId="{5A2DE2E8-A766-4D42-A55E-F7ED03BE651B}">
      <dgm:prSet/>
      <dgm:spPr/>
      <dgm:t>
        <a:bodyPr/>
        <a:lstStyle/>
        <a:p>
          <a:endParaRPr lang="en-GB">
            <a:latin typeface="Aptos" panose="020B0004020202020204" pitchFamily="34" charset="0"/>
          </a:endParaRPr>
        </a:p>
      </dgm:t>
    </dgm:pt>
    <dgm:pt modelId="{3CEA23F6-BF5A-4209-BB66-EF12348CA95F}">
      <dgm:prSet/>
      <dgm:spPr/>
      <dgm:t>
        <a:bodyPr/>
        <a:lstStyle/>
        <a:p>
          <a:r>
            <a:rPr lang="en-GB" dirty="0">
              <a:latin typeface="Aptos" panose="020B0004020202020204" pitchFamily="34" charset="0"/>
            </a:rPr>
            <a:t>📌 Reflection </a:t>
          </a:r>
        </a:p>
      </dgm:t>
    </dgm:pt>
    <dgm:pt modelId="{D7351E12-3A77-454D-AC3D-FF05EA47C8CB}" type="parTrans" cxnId="{C89B88EB-743A-4E2C-8A29-E9CE11B3CE29}">
      <dgm:prSet/>
      <dgm:spPr/>
      <dgm:t>
        <a:bodyPr/>
        <a:lstStyle/>
        <a:p>
          <a:endParaRPr lang="en-GB">
            <a:latin typeface="Aptos" panose="020B0004020202020204" pitchFamily="34" charset="0"/>
          </a:endParaRPr>
        </a:p>
      </dgm:t>
    </dgm:pt>
    <dgm:pt modelId="{4BFEC815-D23A-474A-810A-A72E85F0F980}" type="sibTrans" cxnId="{C89B88EB-743A-4E2C-8A29-E9CE11B3CE29}">
      <dgm:prSet/>
      <dgm:spPr/>
      <dgm:t>
        <a:bodyPr/>
        <a:lstStyle/>
        <a:p>
          <a:endParaRPr lang="en-GB">
            <a:latin typeface="Aptos" panose="020B0004020202020204" pitchFamily="34" charset="0"/>
          </a:endParaRPr>
        </a:p>
      </dgm:t>
    </dgm:pt>
    <dgm:pt modelId="{DBC5DED7-3F2E-4203-AA9C-75C3724051CC}">
      <dgm:prSet/>
      <dgm:spPr/>
      <dgm:t>
        <a:bodyPr/>
        <a:lstStyle/>
        <a:p>
          <a:r>
            <a:rPr lang="en-GB" dirty="0">
              <a:latin typeface="Aptos" panose="020B0004020202020204" pitchFamily="34" charset="0"/>
            </a:rPr>
            <a:t>Consideration of strengths, challenges, and potential improvements</a:t>
          </a:r>
        </a:p>
      </dgm:t>
    </dgm:pt>
    <dgm:pt modelId="{974F23A1-A626-4D87-8795-1AD57A88D1BC}" type="parTrans" cxnId="{C5AAA5C3-4B59-4753-8442-B48FC079FF5F}">
      <dgm:prSet/>
      <dgm:spPr/>
      <dgm:t>
        <a:bodyPr/>
        <a:lstStyle/>
        <a:p>
          <a:endParaRPr lang="en-GB">
            <a:latin typeface="Aptos" panose="020B0004020202020204" pitchFamily="34" charset="0"/>
          </a:endParaRPr>
        </a:p>
      </dgm:t>
    </dgm:pt>
    <dgm:pt modelId="{C9EBF1F9-AA78-45EB-AB12-4F1FA644335E}" type="sibTrans" cxnId="{C5AAA5C3-4B59-4753-8442-B48FC079FF5F}">
      <dgm:prSet/>
      <dgm:spPr/>
      <dgm:t>
        <a:bodyPr/>
        <a:lstStyle/>
        <a:p>
          <a:endParaRPr lang="en-GB">
            <a:latin typeface="Aptos" panose="020B0004020202020204" pitchFamily="34" charset="0"/>
          </a:endParaRPr>
        </a:p>
      </dgm:t>
    </dgm:pt>
    <dgm:pt modelId="{52002C79-1A7B-481B-8158-C8451F8EBFEA}" type="pres">
      <dgm:prSet presAssocID="{BC8AB66F-374C-4247-AE68-7A402EC496EE}" presName="Name0" presStyleCnt="0">
        <dgm:presLayoutVars>
          <dgm:dir/>
          <dgm:animLvl val="lvl"/>
          <dgm:resizeHandles val="exact"/>
        </dgm:presLayoutVars>
      </dgm:prSet>
      <dgm:spPr/>
    </dgm:pt>
    <dgm:pt modelId="{D6BB480C-0D8F-44A1-8F43-468FC6480684}" type="pres">
      <dgm:prSet presAssocID="{B006ECD6-80F8-4C19-8E58-CA80D0CB6B3B}" presName="composite" presStyleCnt="0"/>
      <dgm:spPr/>
    </dgm:pt>
    <dgm:pt modelId="{A7DFAE31-2B2B-461D-B363-D9FD907647DE}" type="pres">
      <dgm:prSet presAssocID="{B006ECD6-80F8-4C19-8E58-CA80D0CB6B3B}" presName="parTx" presStyleLbl="alignNode1" presStyleIdx="0" presStyleCnt="7">
        <dgm:presLayoutVars>
          <dgm:chMax val="0"/>
          <dgm:chPref val="0"/>
          <dgm:bulletEnabled val="1"/>
        </dgm:presLayoutVars>
      </dgm:prSet>
      <dgm:spPr/>
    </dgm:pt>
    <dgm:pt modelId="{CB51F56E-A6BE-47BF-960F-19CA72FF8E6A}" type="pres">
      <dgm:prSet presAssocID="{B006ECD6-80F8-4C19-8E58-CA80D0CB6B3B}" presName="desTx" presStyleLbl="alignAccFollowNode1" presStyleIdx="0" presStyleCnt="7">
        <dgm:presLayoutVars>
          <dgm:bulletEnabled val="1"/>
        </dgm:presLayoutVars>
      </dgm:prSet>
      <dgm:spPr/>
    </dgm:pt>
    <dgm:pt modelId="{B7297A56-4256-46F8-A97C-EC4193FC69B9}" type="pres">
      <dgm:prSet presAssocID="{7B71D1AB-5549-47A0-84C6-6AC0310D9A96}" presName="space" presStyleCnt="0"/>
      <dgm:spPr/>
    </dgm:pt>
    <dgm:pt modelId="{98F6DEB7-F6F1-4E26-B476-8BED47FE3A67}" type="pres">
      <dgm:prSet presAssocID="{AF27761F-53BC-41D7-8A75-D47926F8C92B}" presName="composite" presStyleCnt="0"/>
      <dgm:spPr/>
    </dgm:pt>
    <dgm:pt modelId="{1BA819A0-1628-4C77-9A22-BEEF3B475F19}" type="pres">
      <dgm:prSet presAssocID="{AF27761F-53BC-41D7-8A75-D47926F8C92B}" presName="parTx" presStyleLbl="alignNode1" presStyleIdx="1" presStyleCnt="7">
        <dgm:presLayoutVars>
          <dgm:chMax val="0"/>
          <dgm:chPref val="0"/>
          <dgm:bulletEnabled val="1"/>
        </dgm:presLayoutVars>
      </dgm:prSet>
      <dgm:spPr/>
    </dgm:pt>
    <dgm:pt modelId="{A083C1B0-7EBA-4F98-8693-D126CBD61A39}" type="pres">
      <dgm:prSet presAssocID="{AF27761F-53BC-41D7-8A75-D47926F8C92B}" presName="desTx" presStyleLbl="alignAccFollowNode1" presStyleIdx="1" presStyleCnt="7">
        <dgm:presLayoutVars>
          <dgm:bulletEnabled val="1"/>
        </dgm:presLayoutVars>
      </dgm:prSet>
      <dgm:spPr/>
    </dgm:pt>
    <dgm:pt modelId="{DD06ADB0-9349-4E54-B8AE-A1C4FE7C11BE}" type="pres">
      <dgm:prSet presAssocID="{04F770B1-CE1F-44BB-88E5-F39B73543E7A}" presName="space" presStyleCnt="0"/>
      <dgm:spPr/>
    </dgm:pt>
    <dgm:pt modelId="{48D99B28-257F-420F-A0A7-AFBCFF29B3E4}" type="pres">
      <dgm:prSet presAssocID="{F205CFBF-AC53-4619-A2AE-653B39AA703E}" presName="composite" presStyleCnt="0"/>
      <dgm:spPr/>
    </dgm:pt>
    <dgm:pt modelId="{5CE0F338-5D03-4A9D-91A7-9AA95FA0C639}" type="pres">
      <dgm:prSet presAssocID="{F205CFBF-AC53-4619-A2AE-653B39AA703E}" presName="parTx" presStyleLbl="alignNode1" presStyleIdx="2" presStyleCnt="7">
        <dgm:presLayoutVars>
          <dgm:chMax val="0"/>
          <dgm:chPref val="0"/>
          <dgm:bulletEnabled val="1"/>
        </dgm:presLayoutVars>
      </dgm:prSet>
      <dgm:spPr/>
    </dgm:pt>
    <dgm:pt modelId="{63022D8E-D641-4B5B-91EE-6F651C83B6B9}" type="pres">
      <dgm:prSet presAssocID="{F205CFBF-AC53-4619-A2AE-653B39AA703E}" presName="desTx" presStyleLbl="alignAccFollowNode1" presStyleIdx="2" presStyleCnt="7">
        <dgm:presLayoutVars>
          <dgm:bulletEnabled val="1"/>
        </dgm:presLayoutVars>
      </dgm:prSet>
      <dgm:spPr/>
    </dgm:pt>
    <dgm:pt modelId="{BFD001D8-500D-4392-9306-862902F35FCE}" type="pres">
      <dgm:prSet presAssocID="{D4384223-9AE2-4773-9E72-4146CF14516A}" presName="space" presStyleCnt="0"/>
      <dgm:spPr/>
    </dgm:pt>
    <dgm:pt modelId="{714690A9-F7BB-4AC1-8D96-1CFEF28865E4}" type="pres">
      <dgm:prSet presAssocID="{20EC38C0-1FEA-4620-A2E9-FBC67F395B23}" presName="composite" presStyleCnt="0"/>
      <dgm:spPr/>
    </dgm:pt>
    <dgm:pt modelId="{97CE92BB-5E00-4BC0-96C0-96D3540A1D63}" type="pres">
      <dgm:prSet presAssocID="{20EC38C0-1FEA-4620-A2E9-FBC67F395B23}" presName="parTx" presStyleLbl="alignNode1" presStyleIdx="3" presStyleCnt="7">
        <dgm:presLayoutVars>
          <dgm:chMax val="0"/>
          <dgm:chPref val="0"/>
          <dgm:bulletEnabled val="1"/>
        </dgm:presLayoutVars>
      </dgm:prSet>
      <dgm:spPr/>
    </dgm:pt>
    <dgm:pt modelId="{92752979-874F-403B-8970-E69F1191EFEE}" type="pres">
      <dgm:prSet presAssocID="{20EC38C0-1FEA-4620-A2E9-FBC67F395B23}" presName="desTx" presStyleLbl="alignAccFollowNode1" presStyleIdx="3" presStyleCnt="7">
        <dgm:presLayoutVars>
          <dgm:bulletEnabled val="1"/>
        </dgm:presLayoutVars>
      </dgm:prSet>
      <dgm:spPr/>
    </dgm:pt>
    <dgm:pt modelId="{4F30BC13-D026-44C9-A02A-113EAAFDDE8C}" type="pres">
      <dgm:prSet presAssocID="{85A0816D-678E-4FA9-82E3-1B8717D67B3B}" presName="space" presStyleCnt="0"/>
      <dgm:spPr/>
    </dgm:pt>
    <dgm:pt modelId="{16F2AE77-643A-4664-8C7C-223F49D3D934}" type="pres">
      <dgm:prSet presAssocID="{6DFADF4D-8D37-454E-8966-BCDFEE89B3B8}" presName="composite" presStyleCnt="0"/>
      <dgm:spPr/>
    </dgm:pt>
    <dgm:pt modelId="{311A04B5-E108-44B3-AB0F-D95869D3C698}" type="pres">
      <dgm:prSet presAssocID="{6DFADF4D-8D37-454E-8966-BCDFEE89B3B8}" presName="parTx" presStyleLbl="alignNode1" presStyleIdx="4" presStyleCnt="7">
        <dgm:presLayoutVars>
          <dgm:chMax val="0"/>
          <dgm:chPref val="0"/>
          <dgm:bulletEnabled val="1"/>
        </dgm:presLayoutVars>
      </dgm:prSet>
      <dgm:spPr/>
    </dgm:pt>
    <dgm:pt modelId="{C6A66292-B08B-433A-89DD-BB962A7C5C25}" type="pres">
      <dgm:prSet presAssocID="{6DFADF4D-8D37-454E-8966-BCDFEE89B3B8}" presName="desTx" presStyleLbl="alignAccFollowNode1" presStyleIdx="4" presStyleCnt="7">
        <dgm:presLayoutVars>
          <dgm:bulletEnabled val="1"/>
        </dgm:presLayoutVars>
      </dgm:prSet>
      <dgm:spPr/>
    </dgm:pt>
    <dgm:pt modelId="{0DC33CF9-06F1-4A5A-AFD2-CF935A285CEB}" type="pres">
      <dgm:prSet presAssocID="{73C926CC-0AE7-4DA0-AA92-217992D523FA}" presName="space" presStyleCnt="0"/>
      <dgm:spPr/>
    </dgm:pt>
    <dgm:pt modelId="{FC20E5A7-F7EC-4C53-9F14-7D6FB88F23A5}" type="pres">
      <dgm:prSet presAssocID="{2887B30F-7E2A-40CB-9BA0-10352A07269B}" presName="composite" presStyleCnt="0"/>
      <dgm:spPr/>
    </dgm:pt>
    <dgm:pt modelId="{27809064-027C-45EB-88D7-B0DC00F3ECFB}" type="pres">
      <dgm:prSet presAssocID="{2887B30F-7E2A-40CB-9BA0-10352A07269B}" presName="parTx" presStyleLbl="alignNode1" presStyleIdx="5" presStyleCnt="7">
        <dgm:presLayoutVars>
          <dgm:chMax val="0"/>
          <dgm:chPref val="0"/>
          <dgm:bulletEnabled val="1"/>
        </dgm:presLayoutVars>
      </dgm:prSet>
      <dgm:spPr/>
    </dgm:pt>
    <dgm:pt modelId="{2A87B648-96CF-43A7-AC54-3949CE098A25}" type="pres">
      <dgm:prSet presAssocID="{2887B30F-7E2A-40CB-9BA0-10352A07269B}" presName="desTx" presStyleLbl="alignAccFollowNode1" presStyleIdx="5" presStyleCnt="7">
        <dgm:presLayoutVars>
          <dgm:bulletEnabled val="1"/>
        </dgm:presLayoutVars>
      </dgm:prSet>
      <dgm:spPr/>
    </dgm:pt>
    <dgm:pt modelId="{8DE90434-512F-419A-AD4D-01E818A140BD}" type="pres">
      <dgm:prSet presAssocID="{1F7D53E9-EC08-4A60-B911-F3FD0139F0AC}" presName="space" presStyleCnt="0"/>
      <dgm:spPr/>
    </dgm:pt>
    <dgm:pt modelId="{17B38259-D5A8-4D82-AFDC-C1BDC2794B8E}" type="pres">
      <dgm:prSet presAssocID="{3CEA23F6-BF5A-4209-BB66-EF12348CA95F}" presName="composite" presStyleCnt="0"/>
      <dgm:spPr/>
    </dgm:pt>
    <dgm:pt modelId="{949DCB14-AEA6-4D44-91B1-4C5A24F9BD50}" type="pres">
      <dgm:prSet presAssocID="{3CEA23F6-BF5A-4209-BB66-EF12348CA95F}" presName="parTx" presStyleLbl="alignNode1" presStyleIdx="6" presStyleCnt="7">
        <dgm:presLayoutVars>
          <dgm:chMax val="0"/>
          <dgm:chPref val="0"/>
          <dgm:bulletEnabled val="1"/>
        </dgm:presLayoutVars>
      </dgm:prSet>
      <dgm:spPr/>
    </dgm:pt>
    <dgm:pt modelId="{F07F6413-5CEE-4599-B297-A1B0C1C908D9}" type="pres">
      <dgm:prSet presAssocID="{3CEA23F6-BF5A-4209-BB66-EF12348CA95F}" presName="desTx" presStyleLbl="alignAccFollowNode1" presStyleIdx="6" presStyleCnt="7">
        <dgm:presLayoutVars>
          <dgm:bulletEnabled val="1"/>
        </dgm:presLayoutVars>
      </dgm:prSet>
      <dgm:spPr/>
    </dgm:pt>
  </dgm:ptLst>
  <dgm:cxnLst>
    <dgm:cxn modelId="{866C8D01-254A-41D0-A59C-80E909A7494F}" type="presOf" srcId="{EF1F3C62-A695-4C3D-991B-820C3233A0F1}" destId="{92752979-874F-403B-8970-E69F1191EFEE}" srcOrd="0" destOrd="0" presId="urn:microsoft.com/office/officeart/2005/8/layout/hList1"/>
    <dgm:cxn modelId="{EA07A604-767B-4EEF-8E15-B2C0974499B4}" srcId="{B006ECD6-80F8-4C19-8E58-CA80D0CB6B3B}" destId="{32F1E50E-15D7-4F7C-8EAE-7C9976B4059F}" srcOrd="0" destOrd="0" parTransId="{BCA87E86-8A0C-4BE0-A6E2-522766DE1202}" sibTransId="{0AF56078-1B61-4E33-A50B-4FC9031534BB}"/>
    <dgm:cxn modelId="{E3A1B207-748C-43BA-9635-CFF5ACE6F5E7}" type="presOf" srcId="{399B36C8-6F58-4C40-9330-2B8B4C2210CA}" destId="{63022D8E-D641-4B5B-91EE-6F651C83B6B9}" srcOrd="0" destOrd="0" presId="urn:microsoft.com/office/officeart/2005/8/layout/hList1"/>
    <dgm:cxn modelId="{2B7CC90F-C422-4E73-A2C8-F50E3E7F4B18}" srcId="{BC8AB66F-374C-4247-AE68-7A402EC496EE}" destId="{F205CFBF-AC53-4619-A2AE-653B39AA703E}" srcOrd="2" destOrd="0" parTransId="{1B7D4EDA-FBE4-448C-A862-60D338D87BFC}" sibTransId="{D4384223-9AE2-4773-9E72-4146CF14516A}"/>
    <dgm:cxn modelId="{1823F319-E1F2-407D-85A9-37C5F1380BF9}" srcId="{6DFADF4D-8D37-454E-8966-BCDFEE89B3B8}" destId="{47393D55-C643-4A7A-9687-1CFB298DDA27}" srcOrd="0" destOrd="0" parTransId="{8812E2F6-6969-4B06-830B-67128E130406}" sibTransId="{F66BD95D-7C25-48AF-8130-1645A543D018}"/>
    <dgm:cxn modelId="{334E7325-1CFE-4D7C-AB24-C8B4202259FF}" srcId="{BC8AB66F-374C-4247-AE68-7A402EC496EE}" destId="{20EC38C0-1FEA-4620-A2E9-FBC67F395B23}" srcOrd="3" destOrd="0" parTransId="{7AC2DFFF-4740-4B29-A47A-92F587E13A10}" sibTransId="{85A0816D-678E-4FA9-82E3-1B8717D67B3B}"/>
    <dgm:cxn modelId="{57E16831-EBD2-4B50-8883-404508C911E9}" srcId="{BC8AB66F-374C-4247-AE68-7A402EC496EE}" destId="{AF27761F-53BC-41D7-8A75-D47926F8C92B}" srcOrd="1" destOrd="0" parTransId="{8857240A-BDE0-4741-A749-49FC9A057CD7}" sibTransId="{04F770B1-CE1F-44BB-88E5-F39B73543E7A}"/>
    <dgm:cxn modelId="{89C36440-AB0E-4A30-8935-1FBD24A960E2}" type="presOf" srcId="{805AE319-7DD4-4C0E-A0DF-6827A92D77CE}" destId="{A083C1B0-7EBA-4F98-8693-D126CBD61A39}" srcOrd="0" destOrd="0" presId="urn:microsoft.com/office/officeart/2005/8/layout/hList1"/>
    <dgm:cxn modelId="{93FCC765-4279-4975-BC41-5D0AE99598D7}" type="presOf" srcId="{AF27761F-53BC-41D7-8A75-D47926F8C92B}" destId="{1BA819A0-1628-4C77-9A22-BEEF3B475F19}" srcOrd="0" destOrd="0" presId="urn:microsoft.com/office/officeart/2005/8/layout/hList1"/>
    <dgm:cxn modelId="{AA9FCC69-E4AF-413E-926A-E1A612B6C347}" type="presOf" srcId="{6DFADF4D-8D37-454E-8966-BCDFEE89B3B8}" destId="{311A04B5-E108-44B3-AB0F-D95869D3C698}" srcOrd="0" destOrd="0" presId="urn:microsoft.com/office/officeart/2005/8/layout/hList1"/>
    <dgm:cxn modelId="{269A334D-66BC-412E-8B82-E75930F9A916}" srcId="{BC8AB66F-374C-4247-AE68-7A402EC496EE}" destId="{6DFADF4D-8D37-454E-8966-BCDFEE89B3B8}" srcOrd="4" destOrd="0" parTransId="{D305BBB4-C7AB-49C0-BE18-BA937540FF43}" sibTransId="{73C926CC-0AE7-4DA0-AA92-217992D523FA}"/>
    <dgm:cxn modelId="{793CD757-3DF5-4538-9142-1F10FC683267}" type="presOf" srcId="{F205CFBF-AC53-4619-A2AE-653B39AA703E}" destId="{5CE0F338-5D03-4A9D-91A7-9AA95FA0C639}" srcOrd="0" destOrd="0" presId="urn:microsoft.com/office/officeart/2005/8/layout/hList1"/>
    <dgm:cxn modelId="{50CA0659-EC1E-4030-A5B3-1B9B178297C2}" type="presOf" srcId="{BE610536-5E94-47BC-9081-351191029752}" destId="{2A87B648-96CF-43A7-AC54-3949CE098A25}" srcOrd="0" destOrd="0" presId="urn:microsoft.com/office/officeart/2005/8/layout/hList1"/>
    <dgm:cxn modelId="{206DA35A-0C09-4DA8-9E04-437B00BFA0C9}" type="presOf" srcId="{DBC5DED7-3F2E-4203-AA9C-75C3724051CC}" destId="{F07F6413-5CEE-4599-B297-A1B0C1C908D9}" srcOrd="0" destOrd="0" presId="urn:microsoft.com/office/officeart/2005/8/layout/hList1"/>
    <dgm:cxn modelId="{F14AFD82-6641-4BF0-B3AB-ABEB62366DAD}" type="presOf" srcId="{B006ECD6-80F8-4C19-8E58-CA80D0CB6B3B}" destId="{A7DFAE31-2B2B-461D-B363-D9FD907647DE}" srcOrd="0" destOrd="0" presId="urn:microsoft.com/office/officeart/2005/8/layout/hList1"/>
    <dgm:cxn modelId="{BE2B3B8B-B459-4352-89DE-A27144740952}" srcId="{AF27761F-53BC-41D7-8A75-D47926F8C92B}" destId="{805AE319-7DD4-4C0E-A0DF-6827A92D77CE}" srcOrd="0" destOrd="0" parTransId="{752600BF-7CE7-4F7C-9650-C6B1B6B4FCF9}" sibTransId="{F8529DC5-FDCE-4D52-9C76-87A2DD747496}"/>
    <dgm:cxn modelId="{9CC5649F-6FFF-4EB8-B8B0-0B0EFE2466CC}" type="presOf" srcId="{3CEA23F6-BF5A-4209-BB66-EF12348CA95F}" destId="{949DCB14-AEA6-4D44-91B1-4C5A24F9BD50}" srcOrd="0" destOrd="0" presId="urn:microsoft.com/office/officeart/2005/8/layout/hList1"/>
    <dgm:cxn modelId="{FBF4B2AD-57D4-439B-AFEB-F97E6D20EE90}" type="presOf" srcId="{32F1E50E-15D7-4F7C-8EAE-7C9976B4059F}" destId="{CB51F56E-A6BE-47BF-960F-19CA72FF8E6A}" srcOrd="0" destOrd="0" presId="urn:microsoft.com/office/officeart/2005/8/layout/hList1"/>
    <dgm:cxn modelId="{14006EB2-C4BD-48B9-8B4C-C841AD77371F}" srcId="{BC8AB66F-374C-4247-AE68-7A402EC496EE}" destId="{2887B30F-7E2A-40CB-9BA0-10352A07269B}" srcOrd="5" destOrd="0" parTransId="{98DCFCCA-EE63-4459-8057-F22B75709B3C}" sibTransId="{1F7D53E9-EC08-4A60-B911-F3FD0139F0AC}"/>
    <dgm:cxn modelId="{C5AAA5C3-4B59-4753-8442-B48FC079FF5F}" srcId="{3CEA23F6-BF5A-4209-BB66-EF12348CA95F}" destId="{DBC5DED7-3F2E-4203-AA9C-75C3724051CC}" srcOrd="0" destOrd="0" parTransId="{974F23A1-A626-4D87-8795-1AD57A88D1BC}" sibTransId="{C9EBF1F9-AA78-45EB-AB12-4F1FA644335E}"/>
    <dgm:cxn modelId="{07849ED0-FF7E-412B-8661-4725107FDF03}" type="presOf" srcId="{47393D55-C643-4A7A-9687-1CFB298DDA27}" destId="{C6A66292-B08B-433A-89DD-BB962A7C5C25}" srcOrd="0" destOrd="0" presId="urn:microsoft.com/office/officeart/2005/8/layout/hList1"/>
    <dgm:cxn modelId="{68A604D8-0F71-41AD-84BB-BCC32D626891}" srcId="{F205CFBF-AC53-4619-A2AE-653B39AA703E}" destId="{399B36C8-6F58-4C40-9330-2B8B4C2210CA}" srcOrd="0" destOrd="0" parTransId="{DD714672-060A-49ED-9BF8-3778E4ED3447}" sibTransId="{4F149934-732B-490F-853F-A7CDAD2EC10C}"/>
    <dgm:cxn modelId="{BB7622D9-499E-49CA-9E5E-42A3E62B8ED0}" srcId="{20EC38C0-1FEA-4620-A2E9-FBC67F395B23}" destId="{EF1F3C62-A695-4C3D-991B-820C3233A0F1}" srcOrd="0" destOrd="0" parTransId="{2F007FC9-51BB-4D1B-A9D4-F5C7D1082885}" sibTransId="{965B89B9-C7DA-42AC-BA02-DBAED00C8CBB}"/>
    <dgm:cxn modelId="{676B82D9-3512-4138-8CD6-F019CD56C4AD}" type="presOf" srcId="{2887B30F-7E2A-40CB-9BA0-10352A07269B}" destId="{27809064-027C-45EB-88D7-B0DC00F3ECFB}" srcOrd="0" destOrd="0" presId="urn:microsoft.com/office/officeart/2005/8/layout/hList1"/>
    <dgm:cxn modelId="{51D0ACE2-0B95-4AC7-A77F-5D4DE3FAD1FA}" type="presOf" srcId="{BC8AB66F-374C-4247-AE68-7A402EC496EE}" destId="{52002C79-1A7B-481B-8158-C8451F8EBFEA}" srcOrd="0" destOrd="0" presId="urn:microsoft.com/office/officeart/2005/8/layout/hList1"/>
    <dgm:cxn modelId="{5A2DE2E8-A766-4D42-A55E-F7ED03BE651B}" srcId="{2887B30F-7E2A-40CB-9BA0-10352A07269B}" destId="{BE610536-5E94-47BC-9081-351191029752}" srcOrd="0" destOrd="0" parTransId="{6977B2BA-1AE6-48EB-B0C4-4398728B6BAE}" sibTransId="{89C27734-51F6-423B-A331-EA3C4FDEE9B3}"/>
    <dgm:cxn modelId="{C89B88EB-743A-4E2C-8A29-E9CE11B3CE29}" srcId="{BC8AB66F-374C-4247-AE68-7A402EC496EE}" destId="{3CEA23F6-BF5A-4209-BB66-EF12348CA95F}" srcOrd="6" destOrd="0" parTransId="{D7351E12-3A77-454D-AC3D-FF05EA47C8CB}" sibTransId="{4BFEC815-D23A-474A-810A-A72E85F0F980}"/>
    <dgm:cxn modelId="{455A11F8-8E14-4D33-9DBC-95937557DE1E}" srcId="{BC8AB66F-374C-4247-AE68-7A402EC496EE}" destId="{B006ECD6-80F8-4C19-8E58-CA80D0CB6B3B}" srcOrd="0" destOrd="0" parTransId="{792BDFC8-49B5-427B-961C-E4F499B76BEA}" sibTransId="{7B71D1AB-5549-47A0-84C6-6AC0310D9A96}"/>
    <dgm:cxn modelId="{006828FD-D8A5-4657-B430-B289C1B21408}" type="presOf" srcId="{20EC38C0-1FEA-4620-A2E9-FBC67F395B23}" destId="{97CE92BB-5E00-4BC0-96C0-96D3540A1D63}" srcOrd="0" destOrd="0" presId="urn:microsoft.com/office/officeart/2005/8/layout/hList1"/>
    <dgm:cxn modelId="{1BB7CB02-6750-4AC1-A14D-22FFFC615175}" type="presParOf" srcId="{52002C79-1A7B-481B-8158-C8451F8EBFEA}" destId="{D6BB480C-0D8F-44A1-8F43-468FC6480684}" srcOrd="0" destOrd="0" presId="urn:microsoft.com/office/officeart/2005/8/layout/hList1"/>
    <dgm:cxn modelId="{6FF23ECA-099A-4E94-9E05-3961D1BD0045}" type="presParOf" srcId="{D6BB480C-0D8F-44A1-8F43-468FC6480684}" destId="{A7DFAE31-2B2B-461D-B363-D9FD907647DE}" srcOrd="0" destOrd="0" presId="urn:microsoft.com/office/officeart/2005/8/layout/hList1"/>
    <dgm:cxn modelId="{B1363D23-545F-4C0A-9C4D-A6CB4C201A5F}" type="presParOf" srcId="{D6BB480C-0D8F-44A1-8F43-468FC6480684}" destId="{CB51F56E-A6BE-47BF-960F-19CA72FF8E6A}" srcOrd="1" destOrd="0" presId="urn:microsoft.com/office/officeart/2005/8/layout/hList1"/>
    <dgm:cxn modelId="{8D88898A-301F-4B55-BC28-A3CC6FAF3A7A}" type="presParOf" srcId="{52002C79-1A7B-481B-8158-C8451F8EBFEA}" destId="{B7297A56-4256-46F8-A97C-EC4193FC69B9}" srcOrd="1" destOrd="0" presId="urn:microsoft.com/office/officeart/2005/8/layout/hList1"/>
    <dgm:cxn modelId="{0FA96C73-F8A4-4549-ABE2-65712CDF9185}" type="presParOf" srcId="{52002C79-1A7B-481B-8158-C8451F8EBFEA}" destId="{98F6DEB7-F6F1-4E26-B476-8BED47FE3A67}" srcOrd="2" destOrd="0" presId="urn:microsoft.com/office/officeart/2005/8/layout/hList1"/>
    <dgm:cxn modelId="{98C9D43C-24BA-4469-BD75-9F2A2BF2DE19}" type="presParOf" srcId="{98F6DEB7-F6F1-4E26-B476-8BED47FE3A67}" destId="{1BA819A0-1628-4C77-9A22-BEEF3B475F19}" srcOrd="0" destOrd="0" presId="urn:microsoft.com/office/officeart/2005/8/layout/hList1"/>
    <dgm:cxn modelId="{8BC7E564-6D2F-4083-AFDE-FF8FC1FE34F4}" type="presParOf" srcId="{98F6DEB7-F6F1-4E26-B476-8BED47FE3A67}" destId="{A083C1B0-7EBA-4F98-8693-D126CBD61A39}" srcOrd="1" destOrd="0" presId="urn:microsoft.com/office/officeart/2005/8/layout/hList1"/>
    <dgm:cxn modelId="{2E732EAD-CFBF-4944-818C-017705554881}" type="presParOf" srcId="{52002C79-1A7B-481B-8158-C8451F8EBFEA}" destId="{DD06ADB0-9349-4E54-B8AE-A1C4FE7C11BE}" srcOrd="3" destOrd="0" presId="urn:microsoft.com/office/officeart/2005/8/layout/hList1"/>
    <dgm:cxn modelId="{4B70FBFB-428D-4FCD-A3D9-52B6F1E41A3B}" type="presParOf" srcId="{52002C79-1A7B-481B-8158-C8451F8EBFEA}" destId="{48D99B28-257F-420F-A0A7-AFBCFF29B3E4}" srcOrd="4" destOrd="0" presId="urn:microsoft.com/office/officeart/2005/8/layout/hList1"/>
    <dgm:cxn modelId="{6A2E6C4D-1B1C-4B99-A399-0CF2BAA332F0}" type="presParOf" srcId="{48D99B28-257F-420F-A0A7-AFBCFF29B3E4}" destId="{5CE0F338-5D03-4A9D-91A7-9AA95FA0C639}" srcOrd="0" destOrd="0" presId="urn:microsoft.com/office/officeart/2005/8/layout/hList1"/>
    <dgm:cxn modelId="{73A9E53D-0ACD-4F9A-82E1-5CDB4CBD4B01}" type="presParOf" srcId="{48D99B28-257F-420F-A0A7-AFBCFF29B3E4}" destId="{63022D8E-D641-4B5B-91EE-6F651C83B6B9}" srcOrd="1" destOrd="0" presId="urn:microsoft.com/office/officeart/2005/8/layout/hList1"/>
    <dgm:cxn modelId="{A5CD001D-81AC-4025-B553-BFCF56C3AC5D}" type="presParOf" srcId="{52002C79-1A7B-481B-8158-C8451F8EBFEA}" destId="{BFD001D8-500D-4392-9306-862902F35FCE}" srcOrd="5" destOrd="0" presId="urn:microsoft.com/office/officeart/2005/8/layout/hList1"/>
    <dgm:cxn modelId="{FB60E8F1-8F04-4766-BFB7-3F5D70A6BC7A}" type="presParOf" srcId="{52002C79-1A7B-481B-8158-C8451F8EBFEA}" destId="{714690A9-F7BB-4AC1-8D96-1CFEF28865E4}" srcOrd="6" destOrd="0" presId="urn:microsoft.com/office/officeart/2005/8/layout/hList1"/>
    <dgm:cxn modelId="{06A32734-C60A-4D01-9BC9-C349FB0EB116}" type="presParOf" srcId="{714690A9-F7BB-4AC1-8D96-1CFEF28865E4}" destId="{97CE92BB-5E00-4BC0-96C0-96D3540A1D63}" srcOrd="0" destOrd="0" presId="urn:microsoft.com/office/officeart/2005/8/layout/hList1"/>
    <dgm:cxn modelId="{DE9C6E61-DE21-4307-A983-27059CC767B5}" type="presParOf" srcId="{714690A9-F7BB-4AC1-8D96-1CFEF28865E4}" destId="{92752979-874F-403B-8970-E69F1191EFEE}" srcOrd="1" destOrd="0" presId="urn:microsoft.com/office/officeart/2005/8/layout/hList1"/>
    <dgm:cxn modelId="{51AAA5B1-9239-477A-89EB-DB2799B74B10}" type="presParOf" srcId="{52002C79-1A7B-481B-8158-C8451F8EBFEA}" destId="{4F30BC13-D026-44C9-A02A-113EAAFDDE8C}" srcOrd="7" destOrd="0" presId="urn:microsoft.com/office/officeart/2005/8/layout/hList1"/>
    <dgm:cxn modelId="{050578FF-7647-4E17-B800-C48BE3C0B73A}" type="presParOf" srcId="{52002C79-1A7B-481B-8158-C8451F8EBFEA}" destId="{16F2AE77-643A-4664-8C7C-223F49D3D934}" srcOrd="8" destOrd="0" presId="urn:microsoft.com/office/officeart/2005/8/layout/hList1"/>
    <dgm:cxn modelId="{79081EE2-A7E6-4239-BF6A-0C580A52078F}" type="presParOf" srcId="{16F2AE77-643A-4664-8C7C-223F49D3D934}" destId="{311A04B5-E108-44B3-AB0F-D95869D3C698}" srcOrd="0" destOrd="0" presId="urn:microsoft.com/office/officeart/2005/8/layout/hList1"/>
    <dgm:cxn modelId="{F437854E-3787-410F-9CAE-8940CA1693F0}" type="presParOf" srcId="{16F2AE77-643A-4664-8C7C-223F49D3D934}" destId="{C6A66292-B08B-433A-89DD-BB962A7C5C25}" srcOrd="1" destOrd="0" presId="urn:microsoft.com/office/officeart/2005/8/layout/hList1"/>
    <dgm:cxn modelId="{EEFCD28F-CD95-4A85-8C1D-700499DCD161}" type="presParOf" srcId="{52002C79-1A7B-481B-8158-C8451F8EBFEA}" destId="{0DC33CF9-06F1-4A5A-AFD2-CF935A285CEB}" srcOrd="9" destOrd="0" presId="urn:microsoft.com/office/officeart/2005/8/layout/hList1"/>
    <dgm:cxn modelId="{62FCBB4E-9DC3-4EA6-B3DE-AA9FDF4024DD}" type="presParOf" srcId="{52002C79-1A7B-481B-8158-C8451F8EBFEA}" destId="{FC20E5A7-F7EC-4C53-9F14-7D6FB88F23A5}" srcOrd="10" destOrd="0" presId="urn:microsoft.com/office/officeart/2005/8/layout/hList1"/>
    <dgm:cxn modelId="{AB601C28-A4A4-482B-8F04-C077157933C7}" type="presParOf" srcId="{FC20E5A7-F7EC-4C53-9F14-7D6FB88F23A5}" destId="{27809064-027C-45EB-88D7-B0DC00F3ECFB}" srcOrd="0" destOrd="0" presId="urn:microsoft.com/office/officeart/2005/8/layout/hList1"/>
    <dgm:cxn modelId="{AB4AE170-076C-4BE7-A470-54F59EE70736}" type="presParOf" srcId="{FC20E5A7-F7EC-4C53-9F14-7D6FB88F23A5}" destId="{2A87B648-96CF-43A7-AC54-3949CE098A25}" srcOrd="1" destOrd="0" presId="urn:microsoft.com/office/officeart/2005/8/layout/hList1"/>
    <dgm:cxn modelId="{9BF7DFE9-84B8-41C9-83BB-8B896EFB87E9}" type="presParOf" srcId="{52002C79-1A7B-481B-8158-C8451F8EBFEA}" destId="{8DE90434-512F-419A-AD4D-01E818A140BD}" srcOrd="11" destOrd="0" presId="urn:microsoft.com/office/officeart/2005/8/layout/hList1"/>
    <dgm:cxn modelId="{E5C0EC32-132E-44CD-A75B-7EBFB577C40A}" type="presParOf" srcId="{52002C79-1A7B-481B-8158-C8451F8EBFEA}" destId="{17B38259-D5A8-4D82-AFDC-C1BDC2794B8E}" srcOrd="12" destOrd="0" presId="urn:microsoft.com/office/officeart/2005/8/layout/hList1"/>
    <dgm:cxn modelId="{28A9B1F4-4D61-4708-AD2F-CC7F54973585}" type="presParOf" srcId="{17B38259-D5A8-4D82-AFDC-C1BDC2794B8E}" destId="{949DCB14-AEA6-4D44-91B1-4C5A24F9BD50}" srcOrd="0" destOrd="0" presId="urn:microsoft.com/office/officeart/2005/8/layout/hList1"/>
    <dgm:cxn modelId="{FA410304-E43A-4E20-9017-161C77246C1D}" type="presParOf" srcId="{17B38259-D5A8-4D82-AFDC-C1BDC2794B8E}" destId="{F07F6413-5CEE-4599-B297-A1B0C1C908D9}"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DAB810E-51F9-4441-B592-D9DD5ADA8F4D}" type="doc">
      <dgm:prSet loTypeId="urn:microsoft.com/office/officeart/2005/8/layout/lProcess1" loCatId="process" qsTypeId="urn:microsoft.com/office/officeart/2005/8/quickstyle/simple1" qsCatId="simple" csTypeId="urn:microsoft.com/office/officeart/2005/8/colors/accent1_2" csCatId="accent1" phldr="1"/>
      <dgm:spPr/>
      <dgm:t>
        <a:bodyPr/>
        <a:lstStyle/>
        <a:p>
          <a:endParaRPr lang="en-GB"/>
        </a:p>
      </dgm:t>
    </dgm:pt>
    <dgm:pt modelId="{A73ACF0A-0AB6-4441-8041-7A986DBBFC70}">
      <dgm:prSet/>
      <dgm:spPr/>
      <dgm:t>
        <a:bodyPr/>
        <a:lstStyle/>
        <a:p>
          <a:r>
            <a:rPr lang="en-GB" dirty="0">
              <a:latin typeface="Aptos" panose="020B0004020202020204" pitchFamily="34" charset="0"/>
            </a:rPr>
            <a:t>📌 </a:t>
          </a:r>
          <a:r>
            <a:rPr lang="en-GB" b="1" dirty="0">
              <a:latin typeface="Aptos" panose="020B0004020202020204" pitchFamily="34" charset="0"/>
            </a:rPr>
            <a:t>Example of Refining a Research Topic:</a:t>
          </a:r>
          <a:br>
            <a:rPr lang="en-GB" dirty="0">
              <a:latin typeface="Aptos" panose="020B0004020202020204" pitchFamily="34" charset="0"/>
            </a:rPr>
          </a:br>
          <a:endParaRPr lang="en-GB" dirty="0">
            <a:latin typeface="Aptos" panose="020B0004020202020204" pitchFamily="34" charset="0"/>
          </a:endParaRPr>
        </a:p>
      </dgm:t>
    </dgm:pt>
    <dgm:pt modelId="{EB436EE1-F8DA-468D-B158-9C53B7EBC399}" type="parTrans" cxnId="{E0160BF5-7477-4173-A10B-3B5BA8F990E8}">
      <dgm:prSet/>
      <dgm:spPr/>
      <dgm:t>
        <a:bodyPr/>
        <a:lstStyle/>
        <a:p>
          <a:endParaRPr lang="en-GB">
            <a:latin typeface="Aptos" panose="020B0004020202020204" pitchFamily="34" charset="0"/>
          </a:endParaRPr>
        </a:p>
      </dgm:t>
    </dgm:pt>
    <dgm:pt modelId="{73021C19-D66C-4D7E-B5AA-AFB45EBE9EDA}" type="sibTrans" cxnId="{E0160BF5-7477-4173-A10B-3B5BA8F990E8}">
      <dgm:prSet/>
      <dgm:spPr/>
      <dgm:t>
        <a:bodyPr/>
        <a:lstStyle/>
        <a:p>
          <a:endParaRPr lang="en-GB">
            <a:latin typeface="Aptos" panose="020B0004020202020204" pitchFamily="34" charset="0"/>
          </a:endParaRPr>
        </a:p>
      </dgm:t>
    </dgm:pt>
    <dgm:pt modelId="{A251BC22-4ADD-4EED-87DC-FE46E6D669B1}">
      <dgm:prSet/>
      <dgm:spPr/>
      <dgm:t>
        <a:bodyPr/>
        <a:lstStyle/>
        <a:p>
          <a:r>
            <a:rPr lang="en-GB" dirty="0">
              <a:latin typeface="Aptos" panose="020B0004020202020204" pitchFamily="34" charset="0"/>
            </a:rPr>
            <a:t>❌ </a:t>
          </a:r>
          <a:r>
            <a:rPr lang="en-GB" b="1" dirty="0">
              <a:latin typeface="Aptos" panose="020B0004020202020204" pitchFamily="34" charset="0"/>
            </a:rPr>
            <a:t>Too Broad:</a:t>
          </a:r>
          <a:endParaRPr lang="en-GB" dirty="0">
            <a:latin typeface="Aptos" panose="020B0004020202020204" pitchFamily="34" charset="0"/>
          </a:endParaRPr>
        </a:p>
      </dgm:t>
    </dgm:pt>
    <dgm:pt modelId="{FDCB3B09-5A39-4204-AB9B-0C62BAABFD6F}" type="parTrans" cxnId="{2439B6B4-0CB1-46D8-9735-1B3F2B2BFC6F}">
      <dgm:prSet/>
      <dgm:spPr/>
      <dgm:t>
        <a:bodyPr/>
        <a:lstStyle/>
        <a:p>
          <a:endParaRPr lang="en-GB">
            <a:latin typeface="Aptos" panose="020B0004020202020204" pitchFamily="34" charset="0"/>
          </a:endParaRPr>
        </a:p>
      </dgm:t>
    </dgm:pt>
    <dgm:pt modelId="{574DCB53-9EDE-4BDB-A025-C9DFE0E786D9}" type="sibTrans" cxnId="{2439B6B4-0CB1-46D8-9735-1B3F2B2BFC6F}">
      <dgm:prSet/>
      <dgm:spPr/>
      <dgm:t>
        <a:bodyPr/>
        <a:lstStyle/>
        <a:p>
          <a:endParaRPr lang="en-GB">
            <a:latin typeface="Aptos" panose="020B0004020202020204" pitchFamily="34" charset="0"/>
          </a:endParaRPr>
        </a:p>
      </dgm:t>
    </dgm:pt>
    <dgm:pt modelId="{D61EEE7D-C551-4708-859F-289C484313EA}">
      <dgm:prSet/>
      <dgm:spPr/>
      <dgm:t>
        <a:bodyPr/>
        <a:lstStyle/>
        <a:p>
          <a:r>
            <a:rPr lang="en-GB" i="1" dirty="0">
              <a:latin typeface="Aptos" panose="020B0004020202020204" pitchFamily="34" charset="0"/>
            </a:rPr>
            <a:t>“Eating Disorders”</a:t>
          </a:r>
          <a:br>
            <a:rPr lang="en-GB" dirty="0">
              <a:latin typeface="Aptos" panose="020B0004020202020204" pitchFamily="34" charset="0"/>
            </a:rPr>
          </a:br>
          <a:endParaRPr lang="en-GB" dirty="0">
            <a:latin typeface="Aptos" panose="020B0004020202020204" pitchFamily="34" charset="0"/>
          </a:endParaRPr>
        </a:p>
      </dgm:t>
    </dgm:pt>
    <dgm:pt modelId="{FE036173-2793-4A61-9260-9630C46B1477}" type="parTrans" cxnId="{B2D76377-C3FB-4754-9495-739729EA0532}">
      <dgm:prSet/>
      <dgm:spPr/>
      <dgm:t>
        <a:bodyPr/>
        <a:lstStyle/>
        <a:p>
          <a:endParaRPr lang="en-GB">
            <a:latin typeface="Aptos" panose="020B0004020202020204" pitchFamily="34" charset="0"/>
          </a:endParaRPr>
        </a:p>
      </dgm:t>
    </dgm:pt>
    <dgm:pt modelId="{41718AFF-7A36-440D-87CB-539C4D3779C7}" type="sibTrans" cxnId="{B2D76377-C3FB-4754-9495-739729EA0532}">
      <dgm:prSet/>
      <dgm:spPr/>
      <dgm:t>
        <a:bodyPr/>
        <a:lstStyle/>
        <a:p>
          <a:endParaRPr lang="en-GB">
            <a:latin typeface="Aptos" panose="020B0004020202020204" pitchFamily="34" charset="0"/>
          </a:endParaRPr>
        </a:p>
      </dgm:t>
    </dgm:pt>
    <dgm:pt modelId="{04F0289B-E4D3-4248-95C0-855204C5A6B0}">
      <dgm:prSet/>
      <dgm:spPr/>
      <dgm:t>
        <a:bodyPr/>
        <a:lstStyle/>
        <a:p>
          <a:r>
            <a:rPr lang="en-GB" dirty="0">
              <a:latin typeface="Aptos" panose="020B0004020202020204" pitchFamily="34" charset="0"/>
            </a:rPr>
            <a:t>❌ </a:t>
          </a:r>
          <a:r>
            <a:rPr lang="en-GB" b="1" dirty="0">
              <a:latin typeface="Aptos" panose="020B0004020202020204" pitchFamily="34" charset="0"/>
            </a:rPr>
            <a:t>Still Too Broad:</a:t>
          </a:r>
          <a:endParaRPr lang="en-GB" dirty="0">
            <a:latin typeface="Aptos" panose="020B0004020202020204" pitchFamily="34" charset="0"/>
          </a:endParaRPr>
        </a:p>
      </dgm:t>
    </dgm:pt>
    <dgm:pt modelId="{39A9AA59-8126-4598-BFF3-EE195253F67B}" type="parTrans" cxnId="{707C782E-E8B6-4CD0-91BB-6FF4AE76F01A}">
      <dgm:prSet/>
      <dgm:spPr/>
      <dgm:t>
        <a:bodyPr/>
        <a:lstStyle/>
        <a:p>
          <a:endParaRPr lang="en-GB">
            <a:latin typeface="Aptos" panose="020B0004020202020204" pitchFamily="34" charset="0"/>
          </a:endParaRPr>
        </a:p>
      </dgm:t>
    </dgm:pt>
    <dgm:pt modelId="{36E02488-0DC9-499D-AE78-4ACD8836516A}" type="sibTrans" cxnId="{707C782E-E8B6-4CD0-91BB-6FF4AE76F01A}">
      <dgm:prSet/>
      <dgm:spPr/>
      <dgm:t>
        <a:bodyPr/>
        <a:lstStyle/>
        <a:p>
          <a:endParaRPr lang="en-GB">
            <a:latin typeface="Aptos" panose="020B0004020202020204" pitchFamily="34" charset="0"/>
          </a:endParaRPr>
        </a:p>
      </dgm:t>
    </dgm:pt>
    <dgm:pt modelId="{CC8D1CED-82CF-4C67-95FF-65109C6B36F4}">
      <dgm:prSet/>
      <dgm:spPr/>
      <dgm:t>
        <a:bodyPr/>
        <a:lstStyle/>
        <a:p>
          <a:r>
            <a:rPr lang="en-GB" i="1" dirty="0">
              <a:latin typeface="Aptos" panose="020B0004020202020204" pitchFamily="34" charset="0"/>
            </a:rPr>
            <a:t>“Eating Disorders in the UK”</a:t>
          </a:r>
          <a:br>
            <a:rPr lang="en-GB" dirty="0">
              <a:latin typeface="Aptos" panose="020B0004020202020204" pitchFamily="34" charset="0"/>
            </a:rPr>
          </a:br>
          <a:endParaRPr lang="en-GB" dirty="0">
            <a:latin typeface="Aptos" panose="020B0004020202020204" pitchFamily="34" charset="0"/>
          </a:endParaRPr>
        </a:p>
      </dgm:t>
    </dgm:pt>
    <dgm:pt modelId="{AFCE2BB7-4242-4AB8-B74A-A9170C27F361}" type="parTrans" cxnId="{9CBC28A2-5FF8-4CB2-9058-A59B36686D4B}">
      <dgm:prSet/>
      <dgm:spPr/>
      <dgm:t>
        <a:bodyPr/>
        <a:lstStyle/>
        <a:p>
          <a:endParaRPr lang="en-GB">
            <a:latin typeface="Aptos" panose="020B0004020202020204" pitchFamily="34" charset="0"/>
          </a:endParaRPr>
        </a:p>
      </dgm:t>
    </dgm:pt>
    <dgm:pt modelId="{7D6CAAD2-55C6-4E8E-9A8F-C54121FA3631}" type="sibTrans" cxnId="{9CBC28A2-5FF8-4CB2-9058-A59B36686D4B}">
      <dgm:prSet/>
      <dgm:spPr/>
      <dgm:t>
        <a:bodyPr/>
        <a:lstStyle/>
        <a:p>
          <a:endParaRPr lang="en-GB">
            <a:latin typeface="Aptos" panose="020B0004020202020204" pitchFamily="34" charset="0"/>
          </a:endParaRPr>
        </a:p>
      </dgm:t>
    </dgm:pt>
    <dgm:pt modelId="{F6BF0ECD-4406-4F06-9A24-8924ABEB291C}">
      <dgm:prSet/>
      <dgm:spPr/>
      <dgm:t>
        <a:bodyPr/>
        <a:lstStyle/>
        <a:p>
          <a:r>
            <a:rPr lang="en-GB" dirty="0">
              <a:latin typeface="Aptos" panose="020B0004020202020204" pitchFamily="34" charset="0"/>
            </a:rPr>
            <a:t>✅ </a:t>
          </a:r>
          <a:r>
            <a:rPr lang="en-GB" b="1" dirty="0">
              <a:latin typeface="Aptos" panose="020B0004020202020204" pitchFamily="34" charset="0"/>
            </a:rPr>
            <a:t>Refined:</a:t>
          </a:r>
          <a:endParaRPr lang="en-GB" dirty="0">
            <a:latin typeface="Aptos" panose="020B0004020202020204" pitchFamily="34" charset="0"/>
          </a:endParaRPr>
        </a:p>
      </dgm:t>
    </dgm:pt>
    <dgm:pt modelId="{9CA79C28-FFD5-490F-9D0F-53E6DE33950B}" type="parTrans" cxnId="{E0F6DB5F-630E-4178-A700-0D3611B8B1E9}">
      <dgm:prSet/>
      <dgm:spPr/>
      <dgm:t>
        <a:bodyPr/>
        <a:lstStyle/>
        <a:p>
          <a:endParaRPr lang="en-GB">
            <a:latin typeface="Aptos" panose="020B0004020202020204" pitchFamily="34" charset="0"/>
          </a:endParaRPr>
        </a:p>
      </dgm:t>
    </dgm:pt>
    <dgm:pt modelId="{28FADC5B-38CB-4D17-A6C6-52E8C6414991}" type="sibTrans" cxnId="{E0F6DB5F-630E-4178-A700-0D3611B8B1E9}">
      <dgm:prSet/>
      <dgm:spPr/>
      <dgm:t>
        <a:bodyPr/>
        <a:lstStyle/>
        <a:p>
          <a:endParaRPr lang="en-GB">
            <a:latin typeface="Aptos" panose="020B0004020202020204" pitchFamily="34" charset="0"/>
          </a:endParaRPr>
        </a:p>
      </dgm:t>
    </dgm:pt>
    <dgm:pt modelId="{30E1798C-5E60-4BD9-A62F-5AE299139440}">
      <dgm:prSet/>
      <dgm:spPr/>
      <dgm:t>
        <a:bodyPr/>
        <a:lstStyle/>
        <a:p>
          <a:r>
            <a:rPr lang="en-GB" i="1">
              <a:latin typeface="Aptos" panose="020B0004020202020204" pitchFamily="34" charset="0"/>
            </a:rPr>
            <a:t>“</a:t>
          </a:r>
          <a:r>
            <a:rPr lang="en-GB" i="1" dirty="0">
              <a:latin typeface="Aptos" panose="020B0004020202020204" pitchFamily="34" charset="0"/>
            </a:rPr>
            <a:t>The Impact of Social Media on Eating Disorders Among UK Teenagers (2015-2025)”</a:t>
          </a:r>
          <a:endParaRPr lang="en-GB" dirty="0">
            <a:latin typeface="Aptos" panose="020B0004020202020204" pitchFamily="34" charset="0"/>
          </a:endParaRPr>
        </a:p>
      </dgm:t>
    </dgm:pt>
    <dgm:pt modelId="{7EBDE944-C4C4-46BA-804F-E84CE101089D}" type="parTrans" cxnId="{9269C592-41A6-4754-847C-16B9E7E1AAB6}">
      <dgm:prSet/>
      <dgm:spPr/>
      <dgm:t>
        <a:bodyPr/>
        <a:lstStyle/>
        <a:p>
          <a:endParaRPr lang="en-GB">
            <a:latin typeface="Aptos" panose="020B0004020202020204" pitchFamily="34" charset="0"/>
          </a:endParaRPr>
        </a:p>
      </dgm:t>
    </dgm:pt>
    <dgm:pt modelId="{9F61FE60-DD7A-438D-AE97-B2735F4A5856}" type="sibTrans" cxnId="{9269C592-41A6-4754-847C-16B9E7E1AAB6}">
      <dgm:prSet/>
      <dgm:spPr/>
      <dgm:t>
        <a:bodyPr/>
        <a:lstStyle/>
        <a:p>
          <a:endParaRPr lang="en-GB">
            <a:latin typeface="Aptos" panose="020B0004020202020204" pitchFamily="34" charset="0"/>
          </a:endParaRPr>
        </a:p>
      </dgm:t>
    </dgm:pt>
    <dgm:pt modelId="{17A09CB2-D0BF-4817-A5D0-DC78C7B1BFEF}" type="pres">
      <dgm:prSet presAssocID="{6DAB810E-51F9-4441-B592-D9DD5ADA8F4D}" presName="Name0" presStyleCnt="0">
        <dgm:presLayoutVars>
          <dgm:dir/>
          <dgm:animLvl val="lvl"/>
          <dgm:resizeHandles val="exact"/>
        </dgm:presLayoutVars>
      </dgm:prSet>
      <dgm:spPr/>
    </dgm:pt>
    <dgm:pt modelId="{8638E7AA-9B53-4558-A1F7-F985658AA5CC}" type="pres">
      <dgm:prSet presAssocID="{A73ACF0A-0AB6-4441-8041-7A986DBBFC70}" presName="vertFlow" presStyleCnt="0"/>
      <dgm:spPr/>
    </dgm:pt>
    <dgm:pt modelId="{36DE020C-E686-4421-9B7C-653ED5470A77}" type="pres">
      <dgm:prSet presAssocID="{A73ACF0A-0AB6-4441-8041-7A986DBBFC70}" presName="header" presStyleLbl="node1" presStyleIdx="0" presStyleCnt="4"/>
      <dgm:spPr/>
    </dgm:pt>
    <dgm:pt modelId="{6BE8C74A-BB97-4157-AA71-BEE4C0BF4AD9}" type="pres">
      <dgm:prSet presAssocID="{A73ACF0A-0AB6-4441-8041-7A986DBBFC70}" presName="hSp" presStyleCnt="0"/>
      <dgm:spPr/>
    </dgm:pt>
    <dgm:pt modelId="{BEA23B3B-30C0-4DE0-8750-C10A0C48BAE9}" type="pres">
      <dgm:prSet presAssocID="{A251BC22-4ADD-4EED-87DC-FE46E6D669B1}" presName="vertFlow" presStyleCnt="0"/>
      <dgm:spPr/>
    </dgm:pt>
    <dgm:pt modelId="{A3BEAA3B-C508-4B41-B43B-4D24409CAFF7}" type="pres">
      <dgm:prSet presAssocID="{A251BC22-4ADD-4EED-87DC-FE46E6D669B1}" presName="header" presStyleLbl="node1" presStyleIdx="1" presStyleCnt="4"/>
      <dgm:spPr/>
    </dgm:pt>
    <dgm:pt modelId="{05617339-EF9E-4602-BB81-2DC524DD5C32}" type="pres">
      <dgm:prSet presAssocID="{FE036173-2793-4A61-9260-9630C46B1477}" presName="parTrans" presStyleLbl="sibTrans2D1" presStyleIdx="0" presStyleCnt="3"/>
      <dgm:spPr/>
    </dgm:pt>
    <dgm:pt modelId="{63C30D5D-DF3E-4170-8FF0-FAB7D9584297}" type="pres">
      <dgm:prSet presAssocID="{D61EEE7D-C551-4708-859F-289C484313EA}" presName="child" presStyleLbl="alignAccFollowNode1" presStyleIdx="0" presStyleCnt="3">
        <dgm:presLayoutVars>
          <dgm:chMax val="0"/>
          <dgm:bulletEnabled val="1"/>
        </dgm:presLayoutVars>
      </dgm:prSet>
      <dgm:spPr/>
    </dgm:pt>
    <dgm:pt modelId="{60AEEB31-4005-4D57-A8DD-67B9FA918B4A}" type="pres">
      <dgm:prSet presAssocID="{A251BC22-4ADD-4EED-87DC-FE46E6D669B1}" presName="hSp" presStyleCnt="0"/>
      <dgm:spPr/>
    </dgm:pt>
    <dgm:pt modelId="{C21E9716-06EA-4D71-AB39-35E593368147}" type="pres">
      <dgm:prSet presAssocID="{04F0289B-E4D3-4248-95C0-855204C5A6B0}" presName="vertFlow" presStyleCnt="0"/>
      <dgm:spPr/>
    </dgm:pt>
    <dgm:pt modelId="{67B747B0-52A2-4546-8881-C37735AA1FC4}" type="pres">
      <dgm:prSet presAssocID="{04F0289B-E4D3-4248-95C0-855204C5A6B0}" presName="header" presStyleLbl="node1" presStyleIdx="2" presStyleCnt="4"/>
      <dgm:spPr/>
    </dgm:pt>
    <dgm:pt modelId="{70A56566-FABE-41F2-83CE-BD5585857B0D}" type="pres">
      <dgm:prSet presAssocID="{AFCE2BB7-4242-4AB8-B74A-A9170C27F361}" presName="parTrans" presStyleLbl="sibTrans2D1" presStyleIdx="1" presStyleCnt="3"/>
      <dgm:spPr/>
    </dgm:pt>
    <dgm:pt modelId="{8AA6EABC-A545-4BCC-93C5-2BAB85ABD2D7}" type="pres">
      <dgm:prSet presAssocID="{CC8D1CED-82CF-4C67-95FF-65109C6B36F4}" presName="child" presStyleLbl="alignAccFollowNode1" presStyleIdx="1" presStyleCnt="3">
        <dgm:presLayoutVars>
          <dgm:chMax val="0"/>
          <dgm:bulletEnabled val="1"/>
        </dgm:presLayoutVars>
      </dgm:prSet>
      <dgm:spPr/>
    </dgm:pt>
    <dgm:pt modelId="{4DE194E6-6767-40E3-8517-8037268F9D95}" type="pres">
      <dgm:prSet presAssocID="{04F0289B-E4D3-4248-95C0-855204C5A6B0}" presName="hSp" presStyleCnt="0"/>
      <dgm:spPr/>
    </dgm:pt>
    <dgm:pt modelId="{B4DB88C2-05F1-46D2-B85B-3CBA0ABEDE3C}" type="pres">
      <dgm:prSet presAssocID="{F6BF0ECD-4406-4F06-9A24-8924ABEB291C}" presName="vertFlow" presStyleCnt="0"/>
      <dgm:spPr/>
    </dgm:pt>
    <dgm:pt modelId="{4BBC67A6-D876-42E3-A385-B68B75AB3FA7}" type="pres">
      <dgm:prSet presAssocID="{F6BF0ECD-4406-4F06-9A24-8924ABEB291C}" presName="header" presStyleLbl="node1" presStyleIdx="3" presStyleCnt="4"/>
      <dgm:spPr/>
    </dgm:pt>
    <dgm:pt modelId="{00CFF428-5D50-45B1-BFB7-1ED051FB10C4}" type="pres">
      <dgm:prSet presAssocID="{7EBDE944-C4C4-46BA-804F-E84CE101089D}" presName="parTrans" presStyleLbl="sibTrans2D1" presStyleIdx="2" presStyleCnt="3"/>
      <dgm:spPr/>
    </dgm:pt>
    <dgm:pt modelId="{79335177-22F3-4CBF-A843-14A9136580E7}" type="pres">
      <dgm:prSet presAssocID="{30E1798C-5E60-4BD9-A62F-5AE299139440}" presName="child" presStyleLbl="alignAccFollowNode1" presStyleIdx="2" presStyleCnt="3">
        <dgm:presLayoutVars>
          <dgm:chMax val="0"/>
          <dgm:bulletEnabled val="1"/>
        </dgm:presLayoutVars>
      </dgm:prSet>
      <dgm:spPr/>
    </dgm:pt>
  </dgm:ptLst>
  <dgm:cxnLst>
    <dgm:cxn modelId="{85237110-78DD-4C62-AFA4-0823170963B3}" type="presOf" srcId="{A73ACF0A-0AB6-4441-8041-7A986DBBFC70}" destId="{36DE020C-E686-4421-9B7C-653ED5470A77}" srcOrd="0" destOrd="0" presId="urn:microsoft.com/office/officeart/2005/8/layout/lProcess1"/>
    <dgm:cxn modelId="{85B9F717-8D6B-4087-8BE7-7B18B20ED3C3}" type="presOf" srcId="{04F0289B-E4D3-4248-95C0-855204C5A6B0}" destId="{67B747B0-52A2-4546-8881-C37735AA1FC4}" srcOrd="0" destOrd="0" presId="urn:microsoft.com/office/officeart/2005/8/layout/lProcess1"/>
    <dgm:cxn modelId="{262CCF26-D3D7-438A-B032-763291084092}" type="presOf" srcId="{AFCE2BB7-4242-4AB8-B74A-A9170C27F361}" destId="{70A56566-FABE-41F2-83CE-BD5585857B0D}" srcOrd="0" destOrd="0" presId="urn:microsoft.com/office/officeart/2005/8/layout/lProcess1"/>
    <dgm:cxn modelId="{D2D6DC28-E649-4425-A72D-4360965C905D}" type="presOf" srcId="{30E1798C-5E60-4BD9-A62F-5AE299139440}" destId="{79335177-22F3-4CBF-A843-14A9136580E7}" srcOrd="0" destOrd="0" presId="urn:microsoft.com/office/officeart/2005/8/layout/lProcess1"/>
    <dgm:cxn modelId="{707C782E-E8B6-4CD0-91BB-6FF4AE76F01A}" srcId="{6DAB810E-51F9-4441-B592-D9DD5ADA8F4D}" destId="{04F0289B-E4D3-4248-95C0-855204C5A6B0}" srcOrd="2" destOrd="0" parTransId="{39A9AA59-8126-4598-BFF3-EE195253F67B}" sibTransId="{36E02488-0DC9-499D-AE78-4ACD8836516A}"/>
    <dgm:cxn modelId="{3851DE2E-7251-4D86-975A-76150685DAB5}" type="presOf" srcId="{7EBDE944-C4C4-46BA-804F-E84CE101089D}" destId="{00CFF428-5D50-45B1-BFB7-1ED051FB10C4}" srcOrd="0" destOrd="0" presId="urn:microsoft.com/office/officeart/2005/8/layout/lProcess1"/>
    <dgm:cxn modelId="{E0F6DB5F-630E-4178-A700-0D3611B8B1E9}" srcId="{6DAB810E-51F9-4441-B592-D9DD5ADA8F4D}" destId="{F6BF0ECD-4406-4F06-9A24-8924ABEB291C}" srcOrd="3" destOrd="0" parTransId="{9CA79C28-FFD5-490F-9D0F-53E6DE33950B}" sibTransId="{28FADC5B-38CB-4D17-A6C6-52E8C6414991}"/>
    <dgm:cxn modelId="{846C6161-2337-44FA-8198-B3E90245D4E1}" type="presOf" srcId="{FE036173-2793-4A61-9260-9630C46B1477}" destId="{05617339-EF9E-4602-BB81-2DC524DD5C32}" srcOrd="0" destOrd="0" presId="urn:microsoft.com/office/officeart/2005/8/layout/lProcess1"/>
    <dgm:cxn modelId="{D544FE4C-419C-4E8D-BE63-A5BA5FC15E08}" type="presOf" srcId="{CC8D1CED-82CF-4C67-95FF-65109C6B36F4}" destId="{8AA6EABC-A545-4BCC-93C5-2BAB85ABD2D7}" srcOrd="0" destOrd="0" presId="urn:microsoft.com/office/officeart/2005/8/layout/lProcess1"/>
    <dgm:cxn modelId="{B2D76377-C3FB-4754-9495-739729EA0532}" srcId="{A251BC22-4ADD-4EED-87DC-FE46E6D669B1}" destId="{D61EEE7D-C551-4708-859F-289C484313EA}" srcOrd="0" destOrd="0" parTransId="{FE036173-2793-4A61-9260-9630C46B1477}" sibTransId="{41718AFF-7A36-440D-87CB-539C4D3779C7}"/>
    <dgm:cxn modelId="{9269C592-41A6-4754-847C-16B9E7E1AAB6}" srcId="{F6BF0ECD-4406-4F06-9A24-8924ABEB291C}" destId="{30E1798C-5E60-4BD9-A62F-5AE299139440}" srcOrd="0" destOrd="0" parTransId="{7EBDE944-C4C4-46BA-804F-E84CE101089D}" sibTransId="{9F61FE60-DD7A-438D-AE97-B2735F4A5856}"/>
    <dgm:cxn modelId="{51B9829A-7456-4DE0-9EF8-235001EC96B2}" type="presOf" srcId="{A251BC22-4ADD-4EED-87DC-FE46E6D669B1}" destId="{A3BEAA3B-C508-4B41-B43B-4D24409CAFF7}" srcOrd="0" destOrd="0" presId="urn:microsoft.com/office/officeart/2005/8/layout/lProcess1"/>
    <dgm:cxn modelId="{F828559C-3393-4EA9-8A1D-15973E7EA61D}" type="presOf" srcId="{D61EEE7D-C551-4708-859F-289C484313EA}" destId="{63C30D5D-DF3E-4170-8FF0-FAB7D9584297}" srcOrd="0" destOrd="0" presId="urn:microsoft.com/office/officeart/2005/8/layout/lProcess1"/>
    <dgm:cxn modelId="{8627919C-0174-46BA-8CB4-3AE059B99048}" type="presOf" srcId="{F6BF0ECD-4406-4F06-9A24-8924ABEB291C}" destId="{4BBC67A6-D876-42E3-A385-B68B75AB3FA7}" srcOrd="0" destOrd="0" presId="urn:microsoft.com/office/officeart/2005/8/layout/lProcess1"/>
    <dgm:cxn modelId="{9CBC28A2-5FF8-4CB2-9058-A59B36686D4B}" srcId="{04F0289B-E4D3-4248-95C0-855204C5A6B0}" destId="{CC8D1CED-82CF-4C67-95FF-65109C6B36F4}" srcOrd="0" destOrd="0" parTransId="{AFCE2BB7-4242-4AB8-B74A-A9170C27F361}" sibTransId="{7D6CAAD2-55C6-4E8E-9A8F-C54121FA3631}"/>
    <dgm:cxn modelId="{2439B6B4-0CB1-46D8-9735-1B3F2B2BFC6F}" srcId="{6DAB810E-51F9-4441-B592-D9DD5ADA8F4D}" destId="{A251BC22-4ADD-4EED-87DC-FE46E6D669B1}" srcOrd="1" destOrd="0" parTransId="{FDCB3B09-5A39-4204-AB9B-0C62BAABFD6F}" sibTransId="{574DCB53-9EDE-4BDB-A025-C9DFE0E786D9}"/>
    <dgm:cxn modelId="{FEC826F0-72BB-4278-BB52-7FE98E1C4031}" type="presOf" srcId="{6DAB810E-51F9-4441-B592-D9DD5ADA8F4D}" destId="{17A09CB2-D0BF-4817-A5D0-DC78C7B1BFEF}" srcOrd="0" destOrd="0" presId="urn:microsoft.com/office/officeart/2005/8/layout/lProcess1"/>
    <dgm:cxn modelId="{E0160BF5-7477-4173-A10B-3B5BA8F990E8}" srcId="{6DAB810E-51F9-4441-B592-D9DD5ADA8F4D}" destId="{A73ACF0A-0AB6-4441-8041-7A986DBBFC70}" srcOrd="0" destOrd="0" parTransId="{EB436EE1-F8DA-468D-B158-9C53B7EBC399}" sibTransId="{73021C19-D66C-4D7E-B5AA-AFB45EBE9EDA}"/>
    <dgm:cxn modelId="{BFF7334A-67C7-4263-9CF6-6600422BDF13}" type="presParOf" srcId="{17A09CB2-D0BF-4817-A5D0-DC78C7B1BFEF}" destId="{8638E7AA-9B53-4558-A1F7-F985658AA5CC}" srcOrd="0" destOrd="0" presId="urn:microsoft.com/office/officeart/2005/8/layout/lProcess1"/>
    <dgm:cxn modelId="{3599444C-170E-4F70-8DA2-85A34E4B65D1}" type="presParOf" srcId="{8638E7AA-9B53-4558-A1F7-F985658AA5CC}" destId="{36DE020C-E686-4421-9B7C-653ED5470A77}" srcOrd="0" destOrd="0" presId="urn:microsoft.com/office/officeart/2005/8/layout/lProcess1"/>
    <dgm:cxn modelId="{5C3E5451-A683-428E-B074-2744E4800436}" type="presParOf" srcId="{17A09CB2-D0BF-4817-A5D0-DC78C7B1BFEF}" destId="{6BE8C74A-BB97-4157-AA71-BEE4C0BF4AD9}" srcOrd="1" destOrd="0" presId="urn:microsoft.com/office/officeart/2005/8/layout/lProcess1"/>
    <dgm:cxn modelId="{41F6DA0A-00B9-48B0-89F2-D1493706F2C1}" type="presParOf" srcId="{17A09CB2-D0BF-4817-A5D0-DC78C7B1BFEF}" destId="{BEA23B3B-30C0-4DE0-8750-C10A0C48BAE9}" srcOrd="2" destOrd="0" presId="urn:microsoft.com/office/officeart/2005/8/layout/lProcess1"/>
    <dgm:cxn modelId="{2FE7C01F-C9E0-4C6C-BC43-D0468C011205}" type="presParOf" srcId="{BEA23B3B-30C0-4DE0-8750-C10A0C48BAE9}" destId="{A3BEAA3B-C508-4B41-B43B-4D24409CAFF7}" srcOrd="0" destOrd="0" presId="urn:microsoft.com/office/officeart/2005/8/layout/lProcess1"/>
    <dgm:cxn modelId="{DF3EA40E-4B83-488A-8F23-CC104D9E8724}" type="presParOf" srcId="{BEA23B3B-30C0-4DE0-8750-C10A0C48BAE9}" destId="{05617339-EF9E-4602-BB81-2DC524DD5C32}" srcOrd="1" destOrd="0" presId="urn:microsoft.com/office/officeart/2005/8/layout/lProcess1"/>
    <dgm:cxn modelId="{1EE692E3-F325-40AA-9BB6-311B37A192F6}" type="presParOf" srcId="{BEA23B3B-30C0-4DE0-8750-C10A0C48BAE9}" destId="{63C30D5D-DF3E-4170-8FF0-FAB7D9584297}" srcOrd="2" destOrd="0" presId="urn:microsoft.com/office/officeart/2005/8/layout/lProcess1"/>
    <dgm:cxn modelId="{8A52BC75-6652-4F36-B2B3-6EEF1019FB59}" type="presParOf" srcId="{17A09CB2-D0BF-4817-A5D0-DC78C7B1BFEF}" destId="{60AEEB31-4005-4D57-A8DD-67B9FA918B4A}" srcOrd="3" destOrd="0" presId="urn:microsoft.com/office/officeart/2005/8/layout/lProcess1"/>
    <dgm:cxn modelId="{38FFCCA0-6546-490A-9655-C5CEC8E7EF74}" type="presParOf" srcId="{17A09CB2-D0BF-4817-A5D0-DC78C7B1BFEF}" destId="{C21E9716-06EA-4D71-AB39-35E593368147}" srcOrd="4" destOrd="0" presId="urn:microsoft.com/office/officeart/2005/8/layout/lProcess1"/>
    <dgm:cxn modelId="{194D2974-8061-4238-9260-FC39A915C664}" type="presParOf" srcId="{C21E9716-06EA-4D71-AB39-35E593368147}" destId="{67B747B0-52A2-4546-8881-C37735AA1FC4}" srcOrd="0" destOrd="0" presId="urn:microsoft.com/office/officeart/2005/8/layout/lProcess1"/>
    <dgm:cxn modelId="{E836FF23-34EB-41EC-8C28-64E31C2D1F46}" type="presParOf" srcId="{C21E9716-06EA-4D71-AB39-35E593368147}" destId="{70A56566-FABE-41F2-83CE-BD5585857B0D}" srcOrd="1" destOrd="0" presId="urn:microsoft.com/office/officeart/2005/8/layout/lProcess1"/>
    <dgm:cxn modelId="{92230550-918D-4B24-A92D-F7D496AB10E6}" type="presParOf" srcId="{C21E9716-06EA-4D71-AB39-35E593368147}" destId="{8AA6EABC-A545-4BCC-93C5-2BAB85ABD2D7}" srcOrd="2" destOrd="0" presId="urn:microsoft.com/office/officeart/2005/8/layout/lProcess1"/>
    <dgm:cxn modelId="{28D555C9-2A7B-4335-B904-870E21CF9F55}" type="presParOf" srcId="{17A09CB2-D0BF-4817-A5D0-DC78C7B1BFEF}" destId="{4DE194E6-6767-40E3-8517-8037268F9D95}" srcOrd="5" destOrd="0" presId="urn:microsoft.com/office/officeart/2005/8/layout/lProcess1"/>
    <dgm:cxn modelId="{BE9919A8-7531-43E2-9037-441346F9F682}" type="presParOf" srcId="{17A09CB2-D0BF-4817-A5D0-DC78C7B1BFEF}" destId="{B4DB88C2-05F1-46D2-B85B-3CBA0ABEDE3C}" srcOrd="6" destOrd="0" presId="urn:microsoft.com/office/officeart/2005/8/layout/lProcess1"/>
    <dgm:cxn modelId="{C4A361F6-1F1F-46FB-9EF1-E5056A9C15AB}" type="presParOf" srcId="{B4DB88C2-05F1-46D2-B85B-3CBA0ABEDE3C}" destId="{4BBC67A6-D876-42E3-A385-B68B75AB3FA7}" srcOrd="0" destOrd="0" presId="urn:microsoft.com/office/officeart/2005/8/layout/lProcess1"/>
    <dgm:cxn modelId="{868EF6E3-76D9-49F3-9583-A37A349A6A58}" type="presParOf" srcId="{B4DB88C2-05F1-46D2-B85B-3CBA0ABEDE3C}" destId="{00CFF428-5D50-45B1-BFB7-1ED051FB10C4}" srcOrd="1" destOrd="0" presId="urn:microsoft.com/office/officeart/2005/8/layout/lProcess1"/>
    <dgm:cxn modelId="{FD4E82DE-C071-4A5F-A03B-4A2F41B4660A}" type="presParOf" srcId="{B4DB88C2-05F1-46D2-B85B-3CBA0ABEDE3C}" destId="{79335177-22F3-4CBF-A843-14A9136580E7}" srcOrd="2" destOrd="0" presId="urn:microsoft.com/office/officeart/2005/8/layout/l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2607383-6457-46F4-95EF-DA49F346826D}" type="doc">
      <dgm:prSet loTypeId="urn:microsoft.com/office/officeart/2005/8/layout/hChevron3" loCatId="process" qsTypeId="urn:microsoft.com/office/officeart/2005/8/quickstyle/simple1" qsCatId="simple" csTypeId="urn:microsoft.com/office/officeart/2005/8/colors/accent1_2" csCatId="accent1" phldr="1"/>
      <dgm:spPr/>
      <dgm:t>
        <a:bodyPr/>
        <a:lstStyle/>
        <a:p>
          <a:endParaRPr lang="en-GB"/>
        </a:p>
      </dgm:t>
    </dgm:pt>
    <dgm:pt modelId="{51ED0296-59E6-404B-B83F-BA324B2527FC}" type="pres">
      <dgm:prSet presAssocID="{32607383-6457-46F4-95EF-DA49F346826D}" presName="Name0" presStyleCnt="0">
        <dgm:presLayoutVars>
          <dgm:dir/>
          <dgm:resizeHandles val="exact"/>
        </dgm:presLayoutVars>
      </dgm:prSet>
      <dgm:spPr/>
    </dgm:pt>
  </dgm:ptLst>
  <dgm:cxnLst>
    <dgm:cxn modelId="{33B44C02-6D00-43B0-B8EE-F9B8866A4E8C}" type="presOf" srcId="{32607383-6457-46F4-95EF-DA49F346826D}" destId="{51ED0296-59E6-404B-B83F-BA324B2527FC}" srcOrd="0" destOrd="0" presId="urn:microsoft.com/office/officeart/2005/8/layout/hChevro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C9A08C0-8A04-4E90-B241-56E3534A806E}" type="doc">
      <dgm:prSet loTypeId="urn:microsoft.com/office/officeart/2008/layout/PictureAccentList" loCatId="list" qsTypeId="urn:microsoft.com/office/officeart/2005/8/quickstyle/simple1" qsCatId="simple" csTypeId="urn:microsoft.com/office/officeart/2005/8/colors/accent1_4" csCatId="accent1" phldr="1"/>
      <dgm:spPr/>
    </dgm:pt>
    <dgm:pt modelId="{507B0C0F-F081-4856-91EF-AE01E8ED896B}">
      <dgm:prSet phldrT="[Text]" custT="1"/>
      <dgm:spPr/>
      <dgm:t>
        <a:bodyPr/>
        <a:lstStyle/>
        <a:p>
          <a:r>
            <a:rPr lang="en-GB" sz="1800" b="1" dirty="0">
              <a:latin typeface="Aptos" panose="020B0004020202020204" pitchFamily="34" charset="0"/>
            </a:rPr>
            <a:t>Title</a:t>
          </a:r>
          <a:endParaRPr lang="en-GB" sz="1800" dirty="0">
            <a:latin typeface="Aptos" panose="020B0004020202020204" pitchFamily="34" charset="0"/>
          </a:endParaRPr>
        </a:p>
      </dgm:t>
    </dgm:pt>
    <dgm:pt modelId="{ADC19DC2-5ABA-40E8-9AD4-404CD991EB27}" type="parTrans" cxnId="{A282A412-96F7-4134-9786-261F8D1A5676}">
      <dgm:prSet/>
      <dgm:spPr/>
      <dgm:t>
        <a:bodyPr/>
        <a:lstStyle/>
        <a:p>
          <a:endParaRPr lang="en-GB" sz="1600"/>
        </a:p>
      </dgm:t>
    </dgm:pt>
    <dgm:pt modelId="{92BAE532-5778-4417-BF9A-B20F6E2A45AB}" type="sibTrans" cxnId="{A282A412-96F7-4134-9786-261F8D1A5676}">
      <dgm:prSet/>
      <dgm:spPr/>
      <dgm:t>
        <a:bodyPr/>
        <a:lstStyle/>
        <a:p>
          <a:endParaRPr lang="en-GB" sz="1600"/>
        </a:p>
      </dgm:t>
    </dgm:pt>
    <dgm:pt modelId="{E525898E-B53B-4984-92EB-50E1CCD9F94A}">
      <dgm:prSet custT="1"/>
      <dgm:spPr/>
      <dgm:t>
        <a:bodyPr/>
        <a:lstStyle/>
        <a:p>
          <a:r>
            <a:rPr lang="en-GB" sz="1200" dirty="0">
              <a:latin typeface="Aptos" panose="020B0004020202020204" pitchFamily="34" charset="0"/>
            </a:rPr>
            <a:t>Should be clear, concise and specific</a:t>
          </a:r>
        </a:p>
      </dgm:t>
    </dgm:pt>
    <dgm:pt modelId="{B890CDDF-6FA7-48DF-8DB7-07B51B241EF2}" type="parTrans" cxnId="{F1194488-85EE-4A2F-A3AC-EF4AD7389DFB}">
      <dgm:prSet/>
      <dgm:spPr/>
      <dgm:t>
        <a:bodyPr/>
        <a:lstStyle/>
        <a:p>
          <a:endParaRPr lang="en-GB" sz="1600"/>
        </a:p>
      </dgm:t>
    </dgm:pt>
    <dgm:pt modelId="{5A6A6FBE-AFB1-411A-AC6B-EC26E2EA2783}" type="sibTrans" cxnId="{F1194488-85EE-4A2F-A3AC-EF4AD7389DFB}">
      <dgm:prSet/>
      <dgm:spPr/>
      <dgm:t>
        <a:bodyPr/>
        <a:lstStyle/>
        <a:p>
          <a:endParaRPr lang="en-GB" sz="1600"/>
        </a:p>
      </dgm:t>
    </dgm:pt>
    <dgm:pt modelId="{F8969498-6100-4775-BEF9-33BBC0D91E2F}">
      <dgm:prSet custT="1"/>
      <dgm:spPr/>
      <dgm:t>
        <a:bodyPr/>
        <a:lstStyle/>
        <a:p>
          <a:r>
            <a:rPr lang="en-GB" sz="1200" dirty="0">
              <a:latin typeface="Aptos" panose="020B0004020202020204" pitchFamily="34" charset="0"/>
            </a:rPr>
            <a:t>Accurately reflect the focus of your research </a:t>
          </a:r>
        </a:p>
      </dgm:t>
    </dgm:pt>
    <dgm:pt modelId="{C33F8E18-1239-459E-AA17-022DA0AA77E8}" type="parTrans" cxnId="{22C13CCD-B894-448B-9B0A-94FC1CD373DF}">
      <dgm:prSet/>
      <dgm:spPr/>
      <dgm:t>
        <a:bodyPr/>
        <a:lstStyle/>
        <a:p>
          <a:endParaRPr lang="en-GB" sz="1600"/>
        </a:p>
      </dgm:t>
    </dgm:pt>
    <dgm:pt modelId="{492433CF-9B2A-4D5E-BFA8-30513E576FD0}" type="sibTrans" cxnId="{22C13CCD-B894-448B-9B0A-94FC1CD373DF}">
      <dgm:prSet/>
      <dgm:spPr/>
      <dgm:t>
        <a:bodyPr/>
        <a:lstStyle/>
        <a:p>
          <a:endParaRPr lang="en-GB" sz="1600"/>
        </a:p>
      </dgm:t>
    </dgm:pt>
    <dgm:pt modelId="{B79FB173-7D8B-4634-B2AE-0A9078300390}">
      <dgm:prSet custT="1"/>
      <dgm:spPr/>
      <dgm:t>
        <a:bodyPr/>
        <a:lstStyle/>
        <a:p>
          <a:r>
            <a:rPr lang="en-GB" sz="1800" b="1" dirty="0">
              <a:latin typeface="Aptos" panose="020B0004020202020204" pitchFamily="34" charset="0"/>
            </a:rPr>
            <a:t>Aim</a:t>
          </a:r>
          <a:r>
            <a:rPr lang="en-GB" sz="1800" b="1" baseline="0" dirty="0">
              <a:latin typeface="Aptos" panose="020B0004020202020204" pitchFamily="34" charset="0"/>
            </a:rPr>
            <a:t> </a:t>
          </a:r>
          <a:endParaRPr lang="en-GB" sz="1800" b="1" dirty="0">
            <a:latin typeface="Aptos" panose="020B0004020202020204" pitchFamily="34" charset="0"/>
          </a:endParaRPr>
        </a:p>
      </dgm:t>
    </dgm:pt>
    <dgm:pt modelId="{791D131A-C345-4A64-A11A-688857AD6647}" type="parTrans" cxnId="{71A09478-DA1D-4F1C-BFF3-D5EC312E7648}">
      <dgm:prSet/>
      <dgm:spPr/>
      <dgm:t>
        <a:bodyPr/>
        <a:lstStyle/>
        <a:p>
          <a:endParaRPr lang="en-GB" sz="1600"/>
        </a:p>
      </dgm:t>
    </dgm:pt>
    <dgm:pt modelId="{3A5B089C-7D1E-440C-B1D0-C61C65559C6D}" type="sibTrans" cxnId="{71A09478-DA1D-4F1C-BFF3-D5EC312E7648}">
      <dgm:prSet/>
      <dgm:spPr/>
      <dgm:t>
        <a:bodyPr/>
        <a:lstStyle/>
        <a:p>
          <a:endParaRPr lang="en-GB" sz="1600"/>
        </a:p>
      </dgm:t>
    </dgm:pt>
    <dgm:pt modelId="{3A135E5B-45F0-46BF-A62A-61628DD4E468}">
      <dgm:prSet custT="1"/>
      <dgm:spPr>
        <a:solidFill>
          <a:schemeClr val="accent1">
            <a:lumMod val="75000"/>
          </a:schemeClr>
        </a:solidFill>
      </dgm:spPr>
      <dgm:t>
        <a:bodyPr/>
        <a:lstStyle/>
        <a:p>
          <a:r>
            <a:rPr lang="en-GB" sz="1200" dirty="0">
              <a:latin typeface="Aptos" panose="020B0004020202020204" pitchFamily="34" charset="0"/>
            </a:rPr>
            <a:t>A</a:t>
          </a:r>
          <a:r>
            <a:rPr lang="en-GB" sz="1200" baseline="0" dirty="0">
              <a:latin typeface="Aptos" panose="020B0004020202020204" pitchFamily="34" charset="0"/>
            </a:rPr>
            <a:t> broad statement that defines the overall purpose of your study</a:t>
          </a:r>
          <a:endParaRPr lang="en-GB" sz="1200" dirty="0">
            <a:latin typeface="Aptos" panose="020B0004020202020204" pitchFamily="34" charset="0"/>
          </a:endParaRPr>
        </a:p>
      </dgm:t>
    </dgm:pt>
    <dgm:pt modelId="{3FD31DB1-B4A0-4C18-B68D-53E35AE922C7}" type="parTrans" cxnId="{BECAF371-9930-44E6-836A-CBB00E95E688}">
      <dgm:prSet/>
      <dgm:spPr/>
      <dgm:t>
        <a:bodyPr/>
        <a:lstStyle/>
        <a:p>
          <a:endParaRPr lang="en-GB" sz="1600"/>
        </a:p>
      </dgm:t>
    </dgm:pt>
    <dgm:pt modelId="{CAEFEF6B-4018-4565-824C-28572D6DA6F4}" type="sibTrans" cxnId="{BECAF371-9930-44E6-836A-CBB00E95E688}">
      <dgm:prSet/>
      <dgm:spPr/>
      <dgm:t>
        <a:bodyPr/>
        <a:lstStyle/>
        <a:p>
          <a:endParaRPr lang="en-GB" sz="1600"/>
        </a:p>
      </dgm:t>
    </dgm:pt>
    <dgm:pt modelId="{C8522513-2E4A-484D-9F0C-27F983E55EA9}">
      <dgm:prSet custT="1"/>
      <dgm:spPr>
        <a:solidFill>
          <a:srgbClr val="4A6FBE"/>
        </a:solidFill>
      </dgm:spPr>
      <dgm:t>
        <a:bodyPr/>
        <a:lstStyle/>
        <a:p>
          <a:r>
            <a:rPr lang="en-GB" sz="1200" dirty="0">
              <a:latin typeface="Aptos" panose="020B0004020202020204" pitchFamily="34" charset="0"/>
            </a:rPr>
            <a:t>Should</a:t>
          </a:r>
          <a:r>
            <a:rPr lang="en-GB" sz="1200" baseline="0" dirty="0">
              <a:latin typeface="Aptos" panose="020B0004020202020204" pitchFamily="34" charset="0"/>
            </a:rPr>
            <a:t> be concise, focused and achievable </a:t>
          </a:r>
          <a:endParaRPr lang="en-GB" sz="1200" dirty="0">
            <a:latin typeface="Aptos" panose="020B0004020202020204" pitchFamily="34" charset="0"/>
          </a:endParaRPr>
        </a:p>
      </dgm:t>
    </dgm:pt>
    <dgm:pt modelId="{A0853E26-904A-461B-BEF5-2CBF30CEBBED}" type="parTrans" cxnId="{1C4EC4D0-0B61-4586-8A5A-33965EAAD0E8}">
      <dgm:prSet/>
      <dgm:spPr/>
      <dgm:t>
        <a:bodyPr/>
        <a:lstStyle/>
        <a:p>
          <a:endParaRPr lang="en-GB" sz="1600"/>
        </a:p>
      </dgm:t>
    </dgm:pt>
    <dgm:pt modelId="{0ED4E6BC-6BE4-4186-B718-A83D26FE48CE}" type="sibTrans" cxnId="{1C4EC4D0-0B61-4586-8A5A-33965EAAD0E8}">
      <dgm:prSet/>
      <dgm:spPr/>
      <dgm:t>
        <a:bodyPr/>
        <a:lstStyle/>
        <a:p>
          <a:endParaRPr lang="en-GB" sz="1600"/>
        </a:p>
      </dgm:t>
    </dgm:pt>
    <dgm:pt modelId="{8BBFFD21-B319-462C-8D4F-B0578A80BFFB}">
      <dgm:prSet custT="1"/>
      <dgm:spPr/>
      <dgm:t>
        <a:bodyPr/>
        <a:lstStyle/>
        <a:p>
          <a:r>
            <a:rPr lang="en-GB" sz="1200" dirty="0">
              <a:latin typeface="Aptos" panose="020B0004020202020204" pitchFamily="34" charset="0"/>
            </a:rPr>
            <a:t>Avoid unnecessary jargon or complexity </a:t>
          </a:r>
        </a:p>
      </dgm:t>
    </dgm:pt>
    <dgm:pt modelId="{FBE8A53B-7557-4968-BE4D-AF15415F38A0}" type="parTrans" cxnId="{0FDD4C7E-8BF7-4F8A-A47D-A4EB75641E31}">
      <dgm:prSet/>
      <dgm:spPr/>
      <dgm:t>
        <a:bodyPr/>
        <a:lstStyle/>
        <a:p>
          <a:endParaRPr lang="en-GB"/>
        </a:p>
      </dgm:t>
    </dgm:pt>
    <dgm:pt modelId="{9882DB55-AA99-4457-9A57-985497AE5291}" type="sibTrans" cxnId="{0FDD4C7E-8BF7-4F8A-A47D-A4EB75641E31}">
      <dgm:prSet/>
      <dgm:spPr/>
      <dgm:t>
        <a:bodyPr/>
        <a:lstStyle/>
        <a:p>
          <a:endParaRPr lang="en-GB"/>
        </a:p>
      </dgm:t>
    </dgm:pt>
    <dgm:pt modelId="{A3B5B66E-DC0A-473F-BDF7-B469A24720A4}">
      <dgm:prSet custT="1"/>
      <dgm:spPr>
        <a:solidFill>
          <a:srgbClr val="4A6FBE"/>
        </a:solidFill>
      </dgm:spPr>
      <dgm:t>
        <a:bodyPr/>
        <a:lstStyle/>
        <a:p>
          <a:r>
            <a:rPr lang="en-GB" sz="1200" dirty="0">
              <a:latin typeface="Aptos" panose="020B0004020202020204" pitchFamily="34" charset="0"/>
            </a:rPr>
            <a:t>Provides more detail into the boundaries of the research</a:t>
          </a:r>
        </a:p>
      </dgm:t>
    </dgm:pt>
    <dgm:pt modelId="{5C671F92-A9F0-4DAA-A33A-478FDFF4CDD3}" type="parTrans" cxnId="{749ED2C8-1BB4-4293-AAFD-A96BA99600D5}">
      <dgm:prSet/>
      <dgm:spPr/>
      <dgm:t>
        <a:bodyPr/>
        <a:lstStyle/>
        <a:p>
          <a:endParaRPr lang="en-GB"/>
        </a:p>
      </dgm:t>
    </dgm:pt>
    <dgm:pt modelId="{BF84618E-DE74-4EF0-A766-B002F465E1E3}" type="sibTrans" cxnId="{749ED2C8-1BB4-4293-AAFD-A96BA99600D5}">
      <dgm:prSet/>
      <dgm:spPr/>
      <dgm:t>
        <a:bodyPr/>
        <a:lstStyle/>
        <a:p>
          <a:endParaRPr lang="en-GB"/>
        </a:p>
      </dgm:t>
    </dgm:pt>
    <dgm:pt modelId="{415281B8-AB31-46D4-955F-0AB193D6A8B8}" type="pres">
      <dgm:prSet presAssocID="{CC9A08C0-8A04-4E90-B241-56E3534A806E}" presName="layout" presStyleCnt="0">
        <dgm:presLayoutVars>
          <dgm:chMax/>
          <dgm:chPref/>
          <dgm:dir/>
          <dgm:animOne val="branch"/>
          <dgm:animLvl val="lvl"/>
          <dgm:resizeHandles/>
        </dgm:presLayoutVars>
      </dgm:prSet>
      <dgm:spPr/>
    </dgm:pt>
    <dgm:pt modelId="{46B82C04-88E5-4EF6-8561-D94535F5CDDE}" type="pres">
      <dgm:prSet presAssocID="{507B0C0F-F081-4856-91EF-AE01E8ED896B}" presName="root" presStyleCnt="0">
        <dgm:presLayoutVars>
          <dgm:chMax/>
          <dgm:chPref val="4"/>
        </dgm:presLayoutVars>
      </dgm:prSet>
      <dgm:spPr/>
    </dgm:pt>
    <dgm:pt modelId="{632DAC1A-7317-48A0-B4F5-1B9DC171BD65}" type="pres">
      <dgm:prSet presAssocID="{507B0C0F-F081-4856-91EF-AE01E8ED896B}" presName="rootComposite" presStyleCnt="0">
        <dgm:presLayoutVars/>
      </dgm:prSet>
      <dgm:spPr/>
    </dgm:pt>
    <dgm:pt modelId="{FCDA4278-8FF9-45A5-A660-5792B39E49EB}" type="pres">
      <dgm:prSet presAssocID="{507B0C0F-F081-4856-91EF-AE01E8ED896B}" presName="rootText" presStyleLbl="node0" presStyleIdx="0" presStyleCnt="2" custScaleX="90909" custScaleY="90909">
        <dgm:presLayoutVars>
          <dgm:chMax/>
          <dgm:chPref val="4"/>
        </dgm:presLayoutVars>
      </dgm:prSet>
      <dgm:spPr/>
    </dgm:pt>
    <dgm:pt modelId="{5D6766C7-8847-4455-873C-76E82649E5B1}" type="pres">
      <dgm:prSet presAssocID="{507B0C0F-F081-4856-91EF-AE01E8ED896B}" presName="childShape" presStyleCnt="0">
        <dgm:presLayoutVars>
          <dgm:chMax val="0"/>
          <dgm:chPref val="0"/>
        </dgm:presLayoutVars>
      </dgm:prSet>
      <dgm:spPr/>
    </dgm:pt>
    <dgm:pt modelId="{944C00FB-987B-4B7F-A4DB-751B963FB7AC}" type="pres">
      <dgm:prSet presAssocID="{E525898E-B53B-4984-92EB-50E1CCD9F94A}" presName="childComposite" presStyleCnt="0">
        <dgm:presLayoutVars>
          <dgm:chMax val="0"/>
          <dgm:chPref val="0"/>
        </dgm:presLayoutVars>
      </dgm:prSet>
      <dgm:spPr/>
    </dgm:pt>
    <dgm:pt modelId="{3BAAAF1B-5EA3-4F16-ACA6-392D0A166159}" type="pres">
      <dgm:prSet presAssocID="{E525898E-B53B-4984-92EB-50E1CCD9F94A}" presName="Image" presStyleLbl="node1" presStyleIdx="0" presStyleCnt="6"/>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Books on shelf with solid fill"/>
        </a:ext>
      </dgm:extLst>
    </dgm:pt>
    <dgm:pt modelId="{0A8E3180-875B-46C5-BD11-CE9D0F8C75C1}" type="pres">
      <dgm:prSet presAssocID="{E525898E-B53B-4984-92EB-50E1CCD9F94A}" presName="childText" presStyleLbl="lnNode1" presStyleIdx="0" presStyleCnt="6">
        <dgm:presLayoutVars>
          <dgm:chMax val="0"/>
          <dgm:chPref val="0"/>
          <dgm:bulletEnabled val="1"/>
        </dgm:presLayoutVars>
      </dgm:prSet>
      <dgm:spPr/>
    </dgm:pt>
    <dgm:pt modelId="{0443E697-8820-4C56-AF97-33FF18579D52}" type="pres">
      <dgm:prSet presAssocID="{F8969498-6100-4775-BEF9-33BBC0D91E2F}" presName="childComposite" presStyleCnt="0">
        <dgm:presLayoutVars>
          <dgm:chMax val="0"/>
          <dgm:chPref val="0"/>
        </dgm:presLayoutVars>
      </dgm:prSet>
      <dgm:spPr/>
    </dgm:pt>
    <dgm:pt modelId="{88E9D79A-EDFB-41F9-961C-93B4D40DD2AE}" type="pres">
      <dgm:prSet presAssocID="{F8969498-6100-4775-BEF9-33BBC0D91E2F}" presName="Image" presStyleLbl="node1" presStyleIdx="1" presStyleCnt="6"/>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Users with solid fill"/>
        </a:ext>
      </dgm:extLst>
    </dgm:pt>
    <dgm:pt modelId="{F182C9F0-9047-45C3-B553-84D2214751D2}" type="pres">
      <dgm:prSet presAssocID="{F8969498-6100-4775-BEF9-33BBC0D91E2F}" presName="childText" presStyleLbl="lnNode1" presStyleIdx="1" presStyleCnt="6">
        <dgm:presLayoutVars>
          <dgm:chMax val="0"/>
          <dgm:chPref val="0"/>
          <dgm:bulletEnabled val="1"/>
        </dgm:presLayoutVars>
      </dgm:prSet>
      <dgm:spPr/>
    </dgm:pt>
    <dgm:pt modelId="{83CE6266-B77E-4AE8-B73B-454A757528D0}" type="pres">
      <dgm:prSet presAssocID="{8BBFFD21-B319-462C-8D4F-B0578A80BFFB}" presName="childComposite" presStyleCnt="0">
        <dgm:presLayoutVars>
          <dgm:chMax val="0"/>
          <dgm:chPref val="0"/>
        </dgm:presLayoutVars>
      </dgm:prSet>
      <dgm:spPr/>
    </dgm:pt>
    <dgm:pt modelId="{383974BB-62E8-4F32-B3FD-3FCE5171E3A6}" type="pres">
      <dgm:prSet presAssocID="{8BBFFD21-B319-462C-8D4F-B0578A80BFFB}" presName="Image" presStyleLbl="node1" presStyleIdx="2" presStyleCnt="6"/>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Badge Cross with solid fill"/>
        </a:ext>
      </dgm:extLst>
    </dgm:pt>
    <dgm:pt modelId="{8434FB7C-F0A9-441B-BA2F-A6BFAA2121C5}" type="pres">
      <dgm:prSet presAssocID="{8BBFFD21-B319-462C-8D4F-B0578A80BFFB}" presName="childText" presStyleLbl="lnNode1" presStyleIdx="2" presStyleCnt="6">
        <dgm:presLayoutVars>
          <dgm:chMax val="0"/>
          <dgm:chPref val="0"/>
          <dgm:bulletEnabled val="1"/>
        </dgm:presLayoutVars>
      </dgm:prSet>
      <dgm:spPr/>
    </dgm:pt>
    <dgm:pt modelId="{008D514A-0F7F-4FF0-A9F1-92518EDC33DF}" type="pres">
      <dgm:prSet presAssocID="{B79FB173-7D8B-4634-B2AE-0A9078300390}" presName="root" presStyleCnt="0">
        <dgm:presLayoutVars>
          <dgm:chMax/>
          <dgm:chPref val="4"/>
        </dgm:presLayoutVars>
      </dgm:prSet>
      <dgm:spPr/>
    </dgm:pt>
    <dgm:pt modelId="{9947AE49-B77F-4A60-99B1-55BE77DB6410}" type="pres">
      <dgm:prSet presAssocID="{B79FB173-7D8B-4634-B2AE-0A9078300390}" presName="rootComposite" presStyleCnt="0">
        <dgm:presLayoutVars/>
      </dgm:prSet>
      <dgm:spPr/>
    </dgm:pt>
    <dgm:pt modelId="{3D744B36-5749-49E7-B5DB-18C86C08C3A4}" type="pres">
      <dgm:prSet presAssocID="{B79FB173-7D8B-4634-B2AE-0A9078300390}" presName="rootText" presStyleLbl="node0" presStyleIdx="1" presStyleCnt="2" custScaleX="90909" custScaleY="90909">
        <dgm:presLayoutVars>
          <dgm:chMax/>
          <dgm:chPref val="4"/>
        </dgm:presLayoutVars>
      </dgm:prSet>
      <dgm:spPr/>
    </dgm:pt>
    <dgm:pt modelId="{8EC24100-912A-4008-A8C9-C3FE06A751E4}" type="pres">
      <dgm:prSet presAssocID="{B79FB173-7D8B-4634-B2AE-0A9078300390}" presName="childShape" presStyleCnt="0">
        <dgm:presLayoutVars>
          <dgm:chMax val="0"/>
          <dgm:chPref val="0"/>
        </dgm:presLayoutVars>
      </dgm:prSet>
      <dgm:spPr/>
    </dgm:pt>
    <dgm:pt modelId="{13C35581-120B-4B88-803F-D320F9BD8CB5}" type="pres">
      <dgm:prSet presAssocID="{3A135E5B-45F0-46BF-A62A-61628DD4E468}" presName="childComposite" presStyleCnt="0">
        <dgm:presLayoutVars>
          <dgm:chMax val="0"/>
          <dgm:chPref val="0"/>
        </dgm:presLayoutVars>
      </dgm:prSet>
      <dgm:spPr/>
    </dgm:pt>
    <dgm:pt modelId="{2C24ACDB-BBEF-4D02-87BC-259914E7ECE6}" type="pres">
      <dgm:prSet presAssocID="{3A135E5B-45F0-46BF-A62A-61628DD4E468}" presName="Image" presStyleLbl="node1" presStyleIdx="3" presStyleCnt="6"/>
      <dgm:spPr>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World with solid fill"/>
        </a:ext>
      </dgm:extLst>
    </dgm:pt>
    <dgm:pt modelId="{02C0F40D-B83C-471C-A2BA-1E071409ED5C}" type="pres">
      <dgm:prSet presAssocID="{3A135E5B-45F0-46BF-A62A-61628DD4E468}" presName="childText" presStyleLbl="lnNode1" presStyleIdx="3" presStyleCnt="6">
        <dgm:presLayoutVars>
          <dgm:chMax val="0"/>
          <dgm:chPref val="0"/>
          <dgm:bulletEnabled val="1"/>
        </dgm:presLayoutVars>
      </dgm:prSet>
      <dgm:spPr/>
    </dgm:pt>
    <dgm:pt modelId="{AC4ED36B-B572-4487-9531-5576BF6ABBB3}" type="pres">
      <dgm:prSet presAssocID="{C8522513-2E4A-484D-9F0C-27F983E55EA9}" presName="childComposite" presStyleCnt="0">
        <dgm:presLayoutVars>
          <dgm:chMax val="0"/>
          <dgm:chPref val="0"/>
        </dgm:presLayoutVars>
      </dgm:prSet>
      <dgm:spPr/>
    </dgm:pt>
    <dgm:pt modelId="{4726D8E2-D471-40EB-AB2A-21F2434BE701}" type="pres">
      <dgm:prSet presAssocID="{C8522513-2E4A-484D-9F0C-27F983E55EA9}" presName="Image" presStyleLbl="node1" presStyleIdx="4" presStyleCnt="6"/>
      <dgm:spPr>
        <a:blipFill>
          <a:blip xmlns:r="http://schemas.openxmlformats.org/officeDocument/2006/relationships" r:embed="rId9">
            <a:extLst>
              <a:ext uri="{96DAC541-7B7A-43D3-8B79-37D633B846F1}">
                <asvg:svgBlip xmlns:asvg="http://schemas.microsoft.com/office/drawing/2016/SVG/main" r:embed="rId10"/>
              </a:ext>
            </a:extLst>
          </a:blip>
          <a:srcRect/>
          <a:stretch>
            <a:fillRect/>
          </a:stretch>
        </a:blipFill>
      </dgm:spPr>
      <dgm:extLst>
        <a:ext uri="{E40237B7-FDA0-4F09-8148-C483321AD2D9}">
          <dgm14:cNvPr xmlns:dgm14="http://schemas.microsoft.com/office/drawing/2010/diagram" id="0" name="" descr="Stopwatch with solid fill"/>
        </a:ext>
      </dgm:extLst>
    </dgm:pt>
    <dgm:pt modelId="{F0172CEC-AB15-457C-929C-84EFDAE5EBB4}" type="pres">
      <dgm:prSet presAssocID="{C8522513-2E4A-484D-9F0C-27F983E55EA9}" presName="childText" presStyleLbl="lnNode1" presStyleIdx="4" presStyleCnt="6">
        <dgm:presLayoutVars>
          <dgm:chMax val="0"/>
          <dgm:chPref val="0"/>
          <dgm:bulletEnabled val="1"/>
        </dgm:presLayoutVars>
      </dgm:prSet>
      <dgm:spPr/>
    </dgm:pt>
    <dgm:pt modelId="{C04E14F9-3753-4FA3-A754-F8579F1854D8}" type="pres">
      <dgm:prSet presAssocID="{A3B5B66E-DC0A-473F-BDF7-B469A24720A4}" presName="childComposite" presStyleCnt="0">
        <dgm:presLayoutVars>
          <dgm:chMax val="0"/>
          <dgm:chPref val="0"/>
        </dgm:presLayoutVars>
      </dgm:prSet>
      <dgm:spPr/>
    </dgm:pt>
    <dgm:pt modelId="{DD369C10-5C22-4211-969B-108895FF4D9D}" type="pres">
      <dgm:prSet presAssocID="{A3B5B66E-DC0A-473F-BDF7-B469A24720A4}" presName="Image" presStyleLbl="node1" presStyleIdx="5" presStyleCnt="6"/>
      <dgm:spPr/>
    </dgm:pt>
    <dgm:pt modelId="{54F6D4EC-DDFD-4F8E-990A-932566F98B48}" type="pres">
      <dgm:prSet presAssocID="{A3B5B66E-DC0A-473F-BDF7-B469A24720A4}" presName="childText" presStyleLbl="lnNode1" presStyleIdx="5" presStyleCnt="6">
        <dgm:presLayoutVars>
          <dgm:chMax val="0"/>
          <dgm:chPref val="0"/>
          <dgm:bulletEnabled val="1"/>
        </dgm:presLayoutVars>
      </dgm:prSet>
      <dgm:spPr/>
    </dgm:pt>
  </dgm:ptLst>
  <dgm:cxnLst>
    <dgm:cxn modelId="{A282A412-96F7-4134-9786-261F8D1A5676}" srcId="{CC9A08C0-8A04-4E90-B241-56E3534A806E}" destId="{507B0C0F-F081-4856-91EF-AE01E8ED896B}" srcOrd="0" destOrd="0" parTransId="{ADC19DC2-5ABA-40E8-9AD4-404CD991EB27}" sibTransId="{92BAE532-5778-4417-BF9A-B20F6E2A45AB}"/>
    <dgm:cxn modelId="{B538B13D-E931-4EB7-B58D-A8983692D83C}" type="presOf" srcId="{CC9A08C0-8A04-4E90-B241-56E3534A806E}" destId="{415281B8-AB31-46D4-955F-0AB193D6A8B8}" srcOrd="0" destOrd="0" presId="urn:microsoft.com/office/officeart/2008/layout/PictureAccentList"/>
    <dgm:cxn modelId="{AC72CD5F-EFB0-411E-838B-E8C3C235AF1C}" type="presOf" srcId="{E525898E-B53B-4984-92EB-50E1CCD9F94A}" destId="{0A8E3180-875B-46C5-BD11-CE9D0F8C75C1}" srcOrd="0" destOrd="0" presId="urn:microsoft.com/office/officeart/2008/layout/PictureAccentList"/>
    <dgm:cxn modelId="{06DCF543-2707-48E6-828F-AA778308BDC3}" type="presOf" srcId="{3A135E5B-45F0-46BF-A62A-61628DD4E468}" destId="{02C0F40D-B83C-471C-A2BA-1E071409ED5C}" srcOrd="0" destOrd="0" presId="urn:microsoft.com/office/officeart/2008/layout/PictureAccentList"/>
    <dgm:cxn modelId="{F3493F67-3F8A-4D4C-9FCE-285DC2B446A5}" type="presOf" srcId="{F8969498-6100-4775-BEF9-33BBC0D91E2F}" destId="{F182C9F0-9047-45C3-B553-84D2214751D2}" srcOrd="0" destOrd="0" presId="urn:microsoft.com/office/officeart/2008/layout/PictureAccentList"/>
    <dgm:cxn modelId="{F6A8206D-E1F4-46E1-A66E-EBA495663F7D}" type="presOf" srcId="{C8522513-2E4A-484D-9F0C-27F983E55EA9}" destId="{F0172CEC-AB15-457C-929C-84EFDAE5EBB4}" srcOrd="0" destOrd="0" presId="urn:microsoft.com/office/officeart/2008/layout/PictureAccentList"/>
    <dgm:cxn modelId="{8198466D-19B0-4518-B70B-10A14903A261}" type="presOf" srcId="{8BBFFD21-B319-462C-8D4F-B0578A80BFFB}" destId="{8434FB7C-F0A9-441B-BA2F-A6BFAA2121C5}" srcOrd="0" destOrd="0" presId="urn:microsoft.com/office/officeart/2008/layout/PictureAccentList"/>
    <dgm:cxn modelId="{BECAF371-9930-44E6-836A-CBB00E95E688}" srcId="{B79FB173-7D8B-4634-B2AE-0A9078300390}" destId="{3A135E5B-45F0-46BF-A62A-61628DD4E468}" srcOrd="0" destOrd="0" parTransId="{3FD31DB1-B4A0-4C18-B68D-53E35AE922C7}" sibTransId="{CAEFEF6B-4018-4565-824C-28572D6DA6F4}"/>
    <dgm:cxn modelId="{71A09478-DA1D-4F1C-BFF3-D5EC312E7648}" srcId="{CC9A08C0-8A04-4E90-B241-56E3534A806E}" destId="{B79FB173-7D8B-4634-B2AE-0A9078300390}" srcOrd="1" destOrd="0" parTransId="{791D131A-C345-4A64-A11A-688857AD6647}" sibTransId="{3A5B089C-7D1E-440C-B1D0-C61C65559C6D}"/>
    <dgm:cxn modelId="{0FDD4C7E-8BF7-4F8A-A47D-A4EB75641E31}" srcId="{507B0C0F-F081-4856-91EF-AE01E8ED896B}" destId="{8BBFFD21-B319-462C-8D4F-B0578A80BFFB}" srcOrd="2" destOrd="0" parTransId="{FBE8A53B-7557-4968-BE4D-AF15415F38A0}" sibTransId="{9882DB55-AA99-4457-9A57-985497AE5291}"/>
    <dgm:cxn modelId="{F1194488-85EE-4A2F-A3AC-EF4AD7389DFB}" srcId="{507B0C0F-F081-4856-91EF-AE01E8ED896B}" destId="{E525898E-B53B-4984-92EB-50E1CCD9F94A}" srcOrd="0" destOrd="0" parTransId="{B890CDDF-6FA7-48DF-8DB7-07B51B241EF2}" sibTransId="{5A6A6FBE-AFB1-411A-AC6B-EC26E2EA2783}"/>
    <dgm:cxn modelId="{BEC2909E-C15A-4342-869E-D741D792685C}" type="presOf" srcId="{B79FB173-7D8B-4634-B2AE-0A9078300390}" destId="{3D744B36-5749-49E7-B5DB-18C86C08C3A4}" srcOrd="0" destOrd="0" presId="urn:microsoft.com/office/officeart/2008/layout/PictureAccentList"/>
    <dgm:cxn modelId="{40312DC1-F2AD-4B3A-ADD9-0EA00EA21263}" type="presOf" srcId="{A3B5B66E-DC0A-473F-BDF7-B469A24720A4}" destId="{54F6D4EC-DDFD-4F8E-990A-932566F98B48}" srcOrd="0" destOrd="0" presId="urn:microsoft.com/office/officeart/2008/layout/PictureAccentList"/>
    <dgm:cxn modelId="{749ED2C8-1BB4-4293-AAFD-A96BA99600D5}" srcId="{B79FB173-7D8B-4634-B2AE-0A9078300390}" destId="{A3B5B66E-DC0A-473F-BDF7-B469A24720A4}" srcOrd="2" destOrd="0" parTransId="{5C671F92-A9F0-4DAA-A33A-478FDFF4CDD3}" sibTransId="{BF84618E-DE74-4EF0-A766-B002F465E1E3}"/>
    <dgm:cxn modelId="{22C13CCD-B894-448B-9B0A-94FC1CD373DF}" srcId="{507B0C0F-F081-4856-91EF-AE01E8ED896B}" destId="{F8969498-6100-4775-BEF9-33BBC0D91E2F}" srcOrd="1" destOrd="0" parTransId="{C33F8E18-1239-459E-AA17-022DA0AA77E8}" sibTransId="{492433CF-9B2A-4D5E-BFA8-30513E576FD0}"/>
    <dgm:cxn modelId="{1C4EC4D0-0B61-4586-8A5A-33965EAAD0E8}" srcId="{B79FB173-7D8B-4634-B2AE-0A9078300390}" destId="{C8522513-2E4A-484D-9F0C-27F983E55EA9}" srcOrd="1" destOrd="0" parTransId="{A0853E26-904A-461B-BEF5-2CBF30CEBBED}" sibTransId="{0ED4E6BC-6BE4-4186-B718-A83D26FE48CE}"/>
    <dgm:cxn modelId="{E27D23EF-D0B1-455E-94AE-E0FAE8B8C918}" type="presOf" srcId="{507B0C0F-F081-4856-91EF-AE01E8ED896B}" destId="{FCDA4278-8FF9-45A5-A660-5792B39E49EB}" srcOrd="0" destOrd="0" presId="urn:microsoft.com/office/officeart/2008/layout/PictureAccentList"/>
    <dgm:cxn modelId="{AC2F359A-93CC-4AB9-A8CF-BF4DB23D1A75}" type="presParOf" srcId="{415281B8-AB31-46D4-955F-0AB193D6A8B8}" destId="{46B82C04-88E5-4EF6-8561-D94535F5CDDE}" srcOrd="0" destOrd="0" presId="urn:microsoft.com/office/officeart/2008/layout/PictureAccentList"/>
    <dgm:cxn modelId="{80220FB1-0A1E-4EA5-89E5-44D592B86907}" type="presParOf" srcId="{46B82C04-88E5-4EF6-8561-D94535F5CDDE}" destId="{632DAC1A-7317-48A0-B4F5-1B9DC171BD65}" srcOrd="0" destOrd="0" presId="urn:microsoft.com/office/officeart/2008/layout/PictureAccentList"/>
    <dgm:cxn modelId="{A63B4E95-6D65-4DC2-9D02-82C2AF5C392D}" type="presParOf" srcId="{632DAC1A-7317-48A0-B4F5-1B9DC171BD65}" destId="{FCDA4278-8FF9-45A5-A660-5792B39E49EB}" srcOrd="0" destOrd="0" presId="urn:microsoft.com/office/officeart/2008/layout/PictureAccentList"/>
    <dgm:cxn modelId="{B8579B54-1860-4FE1-A0E7-B5AFC22B836D}" type="presParOf" srcId="{46B82C04-88E5-4EF6-8561-D94535F5CDDE}" destId="{5D6766C7-8847-4455-873C-76E82649E5B1}" srcOrd="1" destOrd="0" presId="urn:microsoft.com/office/officeart/2008/layout/PictureAccentList"/>
    <dgm:cxn modelId="{F527C22C-4F31-4B76-8039-B404C471ADB9}" type="presParOf" srcId="{5D6766C7-8847-4455-873C-76E82649E5B1}" destId="{944C00FB-987B-4B7F-A4DB-751B963FB7AC}" srcOrd="0" destOrd="0" presId="urn:microsoft.com/office/officeart/2008/layout/PictureAccentList"/>
    <dgm:cxn modelId="{6490C1BD-1138-4BD8-A437-69EDDFE16E4F}" type="presParOf" srcId="{944C00FB-987B-4B7F-A4DB-751B963FB7AC}" destId="{3BAAAF1B-5EA3-4F16-ACA6-392D0A166159}" srcOrd="0" destOrd="0" presId="urn:microsoft.com/office/officeart/2008/layout/PictureAccentList"/>
    <dgm:cxn modelId="{088513DF-CE55-4D58-A56D-7ADB7A292CA0}" type="presParOf" srcId="{944C00FB-987B-4B7F-A4DB-751B963FB7AC}" destId="{0A8E3180-875B-46C5-BD11-CE9D0F8C75C1}" srcOrd="1" destOrd="0" presId="urn:microsoft.com/office/officeart/2008/layout/PictureAccentList"/>
    <dgm:cxn modelId="{0E1A7C37-6FC9-4635-8230-37592ED2DC42}" type="presParOf" srcId="{5D6766C7-8847-4455-873C-76E82649E5B1}" destId="{0443E697-8820-4C56-AF97-33FF18579D52}" srcOrd="1" destOrd="0" presId="urn:microsoft.com/office/officeart/2008/layout/PictureAccentList"/>
    <dgm:cxn modelId="{F4241A13-8ABB-4E17-BA3E-392EF3360438}" type="presParOf" srcId="{0443E697-8820-4C56-AF97-33FF18579D52}" destId="{88E9D79A-EDFB-41F9-961C-93B4D40DD2AE}" srcOrd="0" destOrd="0" presId="urn:microsoft.com/office/officeart/2008/layout/PictureAccentList"/>
    <dgm:cxn modelId="{DE8BB4DD-937F-4660-9A3C-822E26AC0BB1}" type="presParOf" srcId="{0443E697-8820-4C56-AF97-33FF18579D52}" destId="{F182C9F0-9047-45C3-B553-84D2214751D2}" srcOrd="1" destOrd="0" presId="urn:microsoft.com/office/officeart/2008/layout/PictureAccentList"/>
    <dgm:cxn modelId="{7D025828-5045-4801-BF01-377956726A59}" type="presParOf" srcId="{5D6766C7-8847-4455-873C-76E82649E5B1}" destId="{83CE6266-B77E-4AE8-B73B-454A757528D0}" srcOrd="2" destOrd="0" presId="urn:microsoft.com/office/officeart/2008/layout/PictureAccentList"/>
    <dgm:cxn modelId="{106F14D4-920B-472C-AC7C-7FB985470729}" type="presParOf" srcId="{83CE6266-B77E-4AE8-B73B-454A757528D0}" destId="{383974BB-62E8-4F32-B3FD-3FCE5171E3A6}" srcOrd="0" destOrd="0" presId="urn:microsoft.com/office/officeart/2008/layout/PictureAccentList"/>
    <dgm:cxn modelId="{5A8FF975-0FF1-467C-B237-F4FED81B2ECB}" type="presParOf" srcId="{83CE6266-B77E-4AE8-B73B-454A757528D0}" destId="{8434FB7C-F0A9-441B-BA2F-A6BFAA2121C5}" srcOrd="1" destOrd="0" presId="urn:microsoft.com/office/officeart/2008/layout/PictureAccentList"/>
    <dgm:cxn modelId="{B93DE068-3063-44BB-8E3C-836A7ED75D33}" type="presParOf" srcId="{415281B8-AB31-46D4-955F-0AB193D6A8B8}" destId="{008D514A-0F7F-4FF0-A9F1-92518EDC33DF}" srcOrd="1" destOrd="0" presId="urn:microsoft.com/office/officeart/2008/layout/PictureAccentList"/>
    <dgm:cxn modelId="{55133120-875F-4266-BBA4-4C8D68E249AC}" type="presParOf" srcId="{008D514A-0F7F-4FF0-A9F1-92518EDC33DF}" destId="{9947AE49-B77F-4A60-99B1-55BE77DB6410}" srcOrd="0" destOrd="0" presId="urn:microsoft.com/office/officeart/2008/layout/PictureAccentList"/>
    <dgm:cxn modelId="{484C2E9B-40E2-4595-9152-3388E8FE08B1}" type="presParOf" srcId="{9947AE49-B77F-4A60-99B1-55BE77DB6410}" destId="{3D744B36-5749-49E7-B5DB-18C86C08C3A4}" srcOrd="0" destOrd="0" presId="urn:microsoft.com/office/officeart/2008/layout/PictureAccentList"/>
    <dgm:cxn modelId="{9D8923E0-05FA-484B-82CC-2E7079439330}" type="presParOf" srcId="{008D514A-0F7F-4FF0-A9F1-92518EDC33DF}" destId="{8EC24100-912A-4008-A8C9-C3FE06A751E4}" srcOrd="1" destOrd="0" presId="urn:microsoft.com/office/officeart/2008/layout/PictureAccentList"/>
    <dgm:cxn modelId="{4F648A19-624B-4206-8F27-82F43B6319E1}" type="presParOf" srcId="{8EC24100-912A-4008-A8C9-C3FE06A751E4}" destId="{13C35581-120B-4B88-803F-D320F9BD8CB5}" srcOrd="0" destOrd="0" presId="urn:microsoft.com/office/officeart/2008/layout/PictureAccentList"/>
    <dgm:cxn modelId="{61FC8025-4177-463B-A94F-8BAF45BB9A77}" type="presParOf" srcId="{13C35581-120B-4B88-803F-D320F9BD8CB5}" destId="{2C24ACDB-BBEF-4D02-87BC-259914E7ECE6}" srcOrd="0" destOrd="0" presId="urn:microsoft.com/office/officeart/2008/layout/PictureAccentList"/>
    <dgm:cxn modelId="{6EC9313A-AF47-4C9B-AD43-E40FF32CE34E}" type="presParOf" srcId="{13C35581-120B-4B88-803F-D320F9BD8CB5}" destId="{02C0F40D-B83C-471C-A2BA-1E071409ED5C}" srcOrd="1" destOrd="0" presId="urn:microsoft.com/office/officeart/2008/layout/PictureAccentList"/>
    <dgm:cxn modelId="{69B73013-5302-49CE-A1DC-C092AEE7BD7F}" type="presParOf" srcId="{8EC24100-912A-4008-A8C9-C3FE06A751E4}" destId="{AC4ED36B-B572-4487-9531-5576BF6ABBB3}" srcOrd="1" destOrd="0" presId="urn:microsoft.com/office/officeart/2008/layout/PictureAccentList"/>
    <dgm:cxn modelId="{D59FFBD7-5D0D-43AE-B25A-375842893F44}" type="presParOf" srcId="{AC4ED36B-B572-4487-9531-5576BF6ABBB3}" destId="{4726D8E2-D471-40EB-AB2A-21F2434BE701}" srcOrd="0" destOrd="0" presId="urn:microsoft.com/office/officeart/2008/layout/PictureAccentList"/>
    <dgm:cxn modelId="{55E66074-DB86-4F6C-AD36-5270C110EE2D}" type="presParOf" srcId="{AC4ED36B-B572-4487-9531-5576BF6ABBB3}" destId="{F0172CEC-AB15-457C-929C-84EFDAE5EBB4}" srcOrd="1" destOrd="0" presId="urn:microsoft.com/office/officeart/2008/layout/PictureAccentList"/>
    <dgm:cxn modelId="{BD323B3B-1BBD-4934-B1A5-8AC0EBA3B41B}" type="presParOf" srcId="{8EC24100-912A-4008-A8C9-C3FE06A751E4}" destId="{C04E14F9-3753-4FA3-A754-F8579F1854D8}" srcOrd="2" destOrd="0" presId="urn:microsoft.com/office/officeart/2008/layout/PictureAccentList"/>
    <dgm:cxn modelId="{2612C80C-58FF-4F47-ABDF-E8A2216E64C5}" type="presParOf" srcId="{C04E14F9-3753-4FA3-A754-F8579F1854D8}" destId="{DD369C10-5C22-4211-969B-108895FF4D9D}" srcOrd="0" destOrd="0" presId="urn:microsoft.com/office/officeart/2008/layout/PictureAccentList"/>
    <dgm:cxn modelId="{B87A4FB0-D1C1-46A1-9542-45F57580304D}" type="presParOf" srcId="{C04E14F9-3753-4FA3-A754-F8579F1854D8}" destId="{54F6D4EC-DDFD-4F8E-990A-932566F98B48}" srcOrd="1" destOrd="0" presId="urn:microsoft.com/office/officeart/2008/layout/PictureAccent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2607383-6457-46F4-95EF-DA49F346826D}" type="doc">
      <dgm:prSet loTypeId="urn:microsoft.com/office/officeart/2005/8/layout/hChevron3" loCatId="process" qsTypeId="urn:microsoft.com/office/officeart/2005/8/quickstyle/simple1" qsCatId="simple" csTypeId="urn:microsoft.com/office/officeart/2005/8/colors/accent1_2" csCatId="accent1" phldr="1"/>
      <dgm:spPr/>
      <dgm:t>
        <a:bodyPr/>
        <a:lstStyle/>
        <a:p>
          <a:endParaRPr lang="en-GB"/>
        </a:p>
      </dgm:t>
    </dgm:pt>
    <dgm:pt modelId="{2274567D-A961-4CE2-8A41-1CB120EFB1BC}">
      <dgm:prSet custT="1"/>
      <dgm:spPr/>
      <dgm:t>
        <a:bodyPr/>
        <a:lstStyle/>
        <a:p>
          <a:pPr algn="ctr"/>
          <a:r>
            <a:rPr lang="en-GB" sz="1100" b="1" dirty="0">
              <a:latin typeface="Aptos" panose="020B0004020202020204" pitchFamily="34" charset="0"/>
            </a:rPr>
            <a:t>Specific:</a:t>
          </a:r>
          <a:r>
            <a:rPr lang="en-GB" sz="1100" dirty="0">
              <a:latin typeface="Aptos" panose="020B0004020202020204" pitchFamily="34" charset="0"/>
            </a:rPr>
            <a:t> Clearly define what you will do.</a:t>
          </a:r>
        </a:p>
      </dgm:t>
    </dgm:pt>
    <dgm:pt modelId="{226D8D8A-1C17-43D1-9C34-F38E6872CE55}" type="parTrans" cxnId="{4492B28F-E72E-47F5-ABB6-2679C9012359}">
      <dgm:prSet/>
      <dgm:spPr/>
      <dgm:t>
        <a:bodyPr/>
        <a:lstStyle/>
        <a:p>
          <a:pPr algn="ctr"/>
          <a:endParaRPr lang="en-GB" sz="4000">
            <a:latin typeface="Aptos" panose="020B0004020202020204" pitchFamily="34" charset="0"/>
          </a:endParaRPr>
        </a:p>
      </dgm:t>
    </dgm:pt>
    <dgm:pt modelId="{3645DF3C-95F6-433E-8930-D04FA08C05DC}" type="sibTrans" cxnId="{4492B28F-E72E-47F5-ABB6-2679C9012359}">
      <dgm:prSet custT="1"/>
      <dgm:spPr/>
      <dgm:t>
        <a:bodyPr/>
        <a:lstStyle/>
        <a:p>
          <a:pPr algn="ctr"/>
          <a:endParaRPr lang="en-GB" sz="1100">
            <a:latin typeface="Aptos" panose="020B0004020202020204" pitchFamily="34" charset="0"/>
          </a:endParaRPr>
        </a:p>
      </dgm:t>
    </dgm:pt>
    <dgm:pt modelId="{640BBB6F-5B4F-4FC4-B594-AA9A0D7D5E5F}">
      <dgm:prSet custT="1"/>
      <dgm:spPr/>
      <dgm:t>
        <a:bodyPr/>
        <a:lstStyle/>
        <a:p>
          <a:pPr algn="ctr"/>
          <a:r>
            <a:rPr lang="en-GB" sz="1100" b="1" dirty="0">
              <a:latin typeface="Aptos" panose="020B0004020202020204" pitchFamily="34" charset="0"/>
            </a:rPr>
            <a:t>Measurable:</a:t>
          </a:r>
          <a:r>
            <a:rPr lang="en-GB" sz="1100" dirty="0">
              <a:latin typeface="Aptos" panose="020B0004020202020204" pitchFamily="34" charset="0"/>
            </a:rPr>
            <a:t> Can you evaluate progress?</a:t>
          </a:r>
        </a:p>
      </dgm:t>
    </dgm:pt>
    <dgm:pt modelId="{E0601ABA-4551-4382-91E6-5466C6A50C0A}" type="parTrans" cxnId="{EB9DEA5B-6BA9-4810-88BE-6DA71BE7E5B1}">
      <dgm:prSet/>
      <dgm:spPr/>
      <dgm:t>
        <a:bodyPr/>
        <a:lstStyle/>
        <a:p>
          <a:pPr algn="ctr"/>
          <a:endParaRPr lang="en-GB" sz="4000">
            <a:latin typeface="Aptos" panose="020B0004020202020204" pitchFamily="34" charset="0"/>
          </a:endParaRPr>
        </a:p>
      </dgm:t>
    </dgm:pt>
    <dgm:pt modelId="{4EB486BB-32E2-4B24-83E2-18B7AF9578E3}" type="sibTrans" cxnId="{EB9DEA5B-6BA9-4810-88BE-6DA71BE7E5B1}">
      <dgm:prSet custT="1"/>
      <dgm:spPr/>
      <dgm:t>
        <a:bodyPr/>
        <a:lstStyle/>
        <a:p>
          <a:pPr algn="ctr"/>
          <a:endParaRPr lang="en-GB" sz="1100">
            <a:latin typeface="Aptos" panose="020B0004020202020204" pitchFamily="34" charset="0"/>
          </a:endParaRPr>
        </a:p>
      </dgm:t>
    </dgm:pt>
    <dgm:pt modelId="{183641BE-BE42-4F7D-BB1D-415798ECAA09}">
      <dgm:prSet custT="1"/>
      <dgm:spPr/>
      <dgm:t>
        <a:bodyPr/>
        <a:lstStyle/>
        <a:p>
          <a:pPr algn="ctr"/>
          <a:r>
            <a:rPr lang="en-GB" sz="1100" b="1" dirty="0">
              <a:latin typeface="Aptos" panose="020B0004020202020204" pitchFamily="34" charset="0"/>
            </a:rPr>
            <a:t>Achievable:</a:t>
          </a:r>
          <a:r>
            <a:rPr lang="en-GB" sz="1100" dirty="0">
              <a:latin typeface="Aptos" panose="020B0004020202020204" pitchFamily="34" charset="0"/>
            </a:rPr>
            <a:t> Is it realistic within your timeframe?</a:t>
          </a:r>
        </a:p>
      </dgm:t>
    </dgm:pt>
    <dgm:pt modelId="{039089D6-D8D7-47A4-9E3F-D2C39537133A}" type="parTrans" cxnId="{C1A0B948-FCE3-43EF-BC9C-E3A84172B6D6}">
      <dgm:prSet/>
      <dgm:spPr/>
      <dgm:t>
        <a:bodyPr/>
        <a:lstStyle/>
        <a:p>
          <a:pPr algn="ctr"/>
          <a:endParaRPr lang="en-GB" sz="1800"/>
        </a:p>
      </dgm:t>
    </dgm:pt>
    <dgm:pt modelId="{9DA12AB8-92C5-47B2-93CC-47F1FD780648}" type="sibTrans" cxnId="{C1A0B948-FCE3-43EF-BC9C-E3A84172B6D6}">
      <dgm:prSet/>
      <dgm:spPr/>
      <dgm:t>
        <a:bodyPr/>
        <a:lstStyle/>
        <a:p>
          <a:pPr algn="ctr"/>
          <a:endParaRPr lang="en-GB" sz="1800"/>
        </a:p>
      </dgm:t>
    </dgm:pt>
    <dgm:pt modelId="{95A7C4DE-5DA7-4DF3-AD1E-3E6E173B78C3}">
      <dgm:prSet custT="1"/>
      <dgm:spPr/>
      <dgm:t>
        <a:bodyPr/>
        <a:lstStyle/>
        <a:p>
          <a:pPr algn="ctr"/>
          <a:r>
            <a:rPr lang="en-GB" sz="1100" b="1" dirty="0">
              <a:latin typeface="Aptos" panose="020B0004020202020204" pitchFamily="34" charset="0"/>
            </a:rPr>
            <a:t>Relevant:</a:t>
          </a:r>
          <a:r>
            <a:rPr lang="en-GB" sz="1100" dirty="0">
              <a:latin typeface="Aptos" panose="020B0004020202020204" pitchFamily="34" charset="0"/>
            </a:rPr>
            <a:t> Does it directly support your aim?</a:t>
          </a:r>
        </a:p>
      </dgm:t>
    </dgm:pt>
    <dgm:pt modelId="{05700BB4-494D-4229-8F2B-E076CB0F2D9D}" type="parTrans" cxnId="{0BA86ABA-7B7B-45C6-9DEA-252F128C1B37}">
      <dgm:prSet/>
      <dgm:spPr/>
      <dgm:t>
        <a:bodyPr/>
        <a:lstStyle/>
        <a:p>
          <a:pPr algn="ctr"/>
          <a:endParaRPr lang="en-GB" sz="1800"/>
        </a:p>
      </dgm:t>
    </dgm:pt>
    <dgm:pt modelId="{45EC89FB-7CF0-4CC0-9FDA-92098AB24E25}" type="sibTrans" cxnId="{0BA86ABA-7B7B-45C6-9DEA-252F128C1B37}">
      <dgm:prSet/>
      <dgm:spPr/>
      <dgm:t>
        <a:bodyPr/>
        <a:lstStyle/>
        <a:p>
          <a:pPr algn="ctr"/>
          <a:endParaRPr lang="en-GB" sz="1800"/>
        </a:p>
      </dgm:t>
    </dgm:pt>
    <dgm:pt modelId="{51591B46-77EA-48FB-B178-F42002EF2AA5}">
      <dgm:prSet custT="1"/>
      <dgm:spPr/>
      <dgm:t>
        <a:bodyPr/>
        <a:lstStyle/>
        <a:p>
          <a:pPr algn="ctr"/>
          <a:r>
            <a:rPr lang="en-GB" sz="1100" b="1" dirty="0">
              <a:latin typeface="Aptos" panose="020B0004020202020204" pitchFamily="34" charset="0"/>
            </a:rPr>
            <a:t>Time-bound:</a:t>
          </a:r>
          <a:r>
            <a:rPr lang="en-GB" sz="1100" dirty="0">
              <a:latin typeface="Aptos" panose="020B0004020202020204" pitchFamily="34" charset="0"/>
            </a:rPr>
            <a:t> Can it be completed within your project’s deadline?</a:t>
          </a:r>
        </a:p>
      </dgm:t>
    </dgm:pt>
    <dgm:pt modelId="{D6F59C95-3408-4F38-B792-3ACA3ECA191A}" type="parTrans" cxnId="{59A00460-B044-4826-A0FC-FFFE1DE73422}">
      <dgm:prSet/>
      <dgm:spPr/>
      <dgm:t>
        <a:bodyPr/>
        <a:lstStyle/>
        <a:p>
          <a:pPr algn="ctr"/>
          <a:endParaRPr lang="en-GB" sz="1800"/>
        </a:p>
      </dgm:t>
    </dgm:pt>
    <dgm:pt modelId="{A40B00FF-796B-40F0-9E94-0C809E2ED913}" type="sibTrans" cxnId="{59A00460-B044-4826-A0FC-FFFE1DE73422}">
      <dgm:prSet/>
      <dgm:spPr/>
      <dgm:t>
        <a:bodyPr/>
        <a:lstStyle/>
        <a:p>
          <a:pPr algn="ctr"/>
          <a:endParaRPr lang="en-GB" sz="1800"/>
        </a:p>
      </dgm:t>
    </dgm:pt>
    <dgm:pt modelId="{65F0E902-FE4C-40F3-8DEF-6D31E2974583}" type="pres">
      <dgm:prSet presAssocID="{32607383-6457-46F4-95EF-DA49F346826D}" presName="Name0" presStyleCnt="0">
        <dgm:presLayoutVars>
          <dgm:dir/>
          <dgm:resizeHandles val="exact"/>
        </dgm:presLayoutVars>
      </dgm:prSet>
      <dgm:spPr/>
    </dgm:pt>
    <dgm:pt modelId="{A0D45EAD-A0EA-43BC-A72C-9B58350B8531}" type="pres">
      <dgm:prSet presAssocID="{2274567D-A961-4CE2-8A41-1CB120EFB1BC}" presName="parTxOnly" presStyleLbl="node1" presStyleIdx="0" presStyleCnt="5">
        <dgm:presLayoutVars>
          <dgm:bulletEnabled val="1"/>
        </dgm:presLayoutVars>
      </dgm:prSet>
      <dgm:spPr/>
    </dgm:pt>
    <dgm:pt modelId="{D7103774-B08B-438E-AEE2-431B57CF7F6B}" type="pres">
      <dgm:prSet presAssocID="{3645DF3C-95F6-433E-8930-D04FA08C05DC}" presName="parSpace" presStyleCnt="0"/>
      <dgm:spPr/>
    </dgm:pt>
    <dgm:pt modelId="{932B9E49-CBA2-44F9-9317-4BF42D9079CB}" type="pres">
      <dgm:prSet presAssocID="{640BBB6F-5B4F-4FC4-B594-AA9A0D7D5E5F}" presName="parTxOnly" presStyleLbl="node1" presStyleIdx="1" presStyleCnt="5" custLinFactNeighborX="1733">
        <dgm:presLayoutVars>
          <dgm:bulletEnabled val="1"/>
        </dgm:presLayoutVars>
      </dgm:prSet>
      <dgm:spPr/>
    </dgm:pt>
    <dgm:pt modelId="{C9075FE8-5E95-48A7-8660-D56CDADC89EB}" type="pres">
      <dgm:prSet presAssocID="{4EB486BB-32E2-4B24-83E2-18B7AF9578E3}" presName="parSpace" presStyleCnt="0"/>
      <dgm:spPr/>
    </dgm:pt>
    <dgm:pt modelId="{73C55DE0-2440-4869-8717-95BBA373B8E9}" type="pres">
      <dgm:prSet presAssocID="{183641BE-BE42-4F7D-BB1D-415798ECAA09}" presName="parTxOnly" presStyleLbl="node1" presStyleIdx="2" presStyleCnt="5">
        <dgm:presLayoutVars>
          <dgm:bulletEnabled val="1"/>
        </dgm:presLayoutVars>
      </dgm:prSet>
      <dgm:spPr/>
    </dgm:pt>
    <dgm:pt modelId="{7F137E84-AD4D-4709-B4DB-CAE205396CF9}" type="pres">
      <dgm:prSet presAssocID="{9DA12AB8-92C5-47B2-93CC-47F1FD780648}" presName="parSpace" presStyleCnt="0"/>
      <dgm:spPr/>
    </dgm:pt>
    <dgm:pt modelId="{C6CEA616-C291-4543-87F8-254029B00798}" type="pres">
      <dgm:prSet presAssocID="{95A7C4DE-5DA7-4DF3-AD1E-3E6E173B78C3}" presName="parTxOnly" presStyleLbl="node1" presStyleIdx="3" presStyleCnt="5">
        <dgm:presLayoutVars>
          <dgm:bulletEnabled val="1"/>
        </dgm:presLayoutVars>
      </dgm:prSet>
      <dgm:spPr/>
    </dgm:pt>
    <dgm:pt modelId="{54EC5646-7CC7-4018-AB1A-C8E35A8AF362}" type="pres">
      <dgm:prSet presAssocID="{45EC89FB-7CF0-4CC0-9FDA-92098AB24E25}" presName="parSpace" presStyleCnt="0"/>
      <dgm:spPr/>
    </dgm:pt>
    <dgm:pt modelId="{0518BBEB-7E9B-43BE-B793-E319F8398D32}" type="pres">
      <dgm:prSet presAssocID="{51591B46-77EA-48FB-B178-F42002EF2AA5}" presName="parTxOnly" presStyleLbl="node1" presStyleIdx="4" presStyleCnt="5" custLinFactNeighborX="256" custLinFactNeighborY="-503">
        <dgm:presLayoutVars>
          <dgm:bulletEnabled val="1"/>
        </dgm:presLayoutVars>
      </dgm:prSet>
      <dgm:spPr/>
    </dgm:pt>
  </dgm:ptLst>
  <dgm:cxnLst>
    <dgm:cxn modelId="{586BB603-13B0-4F10-ADD1-B9A146D3B7D1}" type="presOf" srcId="{32607383-6457-46F4-95EF-DA49F346826D}" destId="{65F0E902-FE4C-40F3-8DEF-6D31E2974583}" srcOrd="0" destOrd="0" presId="urn:microsoft.com/office/officeart/2005/8/layout/hChevron3"/>
    <dgm:cxn modelId="{6E671E0F-363C-4E66-ABF8-FB62E9CB084E}" type="presOf" srcId="{51591B46-77EA-48FB-B178-F42002EF2AA5}" destId="{0518BBEB-7E9B-43BE-B793-E319F8398D32}" srcOrd="0" destOrd="0" presId="urn:microsoft.com/office/officeart/2005/8/layout/hChevron3"/>
    <dgm:cxn modelId="{94894816-BAF7-479A-B726-9D8680DF1DA3}" type="presOf" srcId="{183641BE-BE42-4F7D-BB1D-415798ECAA09}" destId="{73C55DE0-2440-4869-8717-95BBA373B8E9}" srcOrd="0" destOrd="0" presId="urn:microsoft.com/office/officeart/2005/8/layout/hChevron3"/>
    <dgm:cxn modelId="{C92BB52E-E33B-4CF1-BF17-4D5A92B06E4E}" type="presOf" srcId="{640BBB6F-5B4F-4FC4-B594-AA9A0D7D5E5F}" destId="{932B9E49-CBA2-44F9-9317-4BF42D9079CB}" srcOrd="0" destOrd="0" presId="urn:microsoft.com/office/officeart/2005/8/layout/hChevron3"/>
    <dgm:cxn modelId="{EB9DEA5B-6BA9-4810-88BE-6DA71BE7E5B1}" srcId="{32607383-6457-46F4-95EF-DA49F346826D}" destId="{640BBB6F-5B4F-4FC4-B594-AA9A0D7D5E5F}" srcOrd="1" destOrd="0" parTransId="{E0601ABA-4551-4382-91E6-5466C6A50C0A}" sibTransId="{4EB486BB-32E2-4B24-83E2-18B7AF9578E3}"/>
    <dgm:cxn modelId="{59A00460-B044-4826-A0FC-FFFE1DE73422}" srcId="{32607383-6457-46F4-95EF-DA49F346826D}" destId="{51591B46-77EA-48FB-B178-F42002EF2AA5}" srcOrd="4" destOrd="0" parTransId="{D6F59C95-3408-4F38-B792-3ACA3ECA191A}" sibTransId="{A40B00FF-796B-40F0-9E94-0C809E2ED913}"/>
    <dgm:cxn modelId="{C1A0B948-FCE3-43EF-BC9C-E3A84172B6D6}" srcId="{32607383-6457-46F4-95EF-DA49F346826D}" destId="{183641BE-BE42-4F7D-BB1D-415798ECAA09}" srcOrd="2" destOrd="0" parTransId="{039089D6-D8D7-47A4-9E3F-D2C39537133A}" sibTransId="{9DA12AB8-92C5-47B2-93CC-47F1FD780648}"/>
    <dgm:cxn modelId="{4492B28F-E72E-47F5-ABB6-2679C9012359}" srcId="{32607383-6457-46F4-95EF-DA49F346826D}" destId="{2274567D-A961-4CE2-8A41-1CB120EFB1BC}" srcOrd="0" destOrd="0" parTransId="{226D8D8A-1C17-43D1-9C34-F38E6872CE55}" sibTransId="{3645DF3C-95F6-433E-8930-D04FA08C05DC}"/>
    <dgm:cxn modelId="{A7F87FB8-0C14-4BA6-A4D2-0353F77F3F63}" type="presOf" srcId="{2274567D-A961-4CE2-8A41-1CB120EFB1BC}" destId="{A0D45EAD-A0EA-43BC-A72C-9B58350B8531}" srcOrd="0" destOrd="0" presId="urn:microsoft.com/office/officeart/2005/8/layout/hChevron3"/>
    <dgm:cxn modelId="{0BA86ABA-7B7B-45C6-9DEA-252F128C1B37}" srcId="{32607383-6457-46F4-95EF-DA49F346826D}" destId="{95A7C4DE-5DA7-4DF3-AD1E-3E6E173B78C3}" srcOrd="3" destOrd="0" parTransId="{05700BB4-494D-4229-8F2B-E076CB0F2D9D}" sibTransId="{45EC89FB-7CF0-4CC0-9FDA-92098AB24E25}"/>
    <dgm:cxn modelId="{A4FCA3C4-5E5A-496F-90B8-874C19661414}" type="presOf" srcId="{95A7C4DE-5DA7-4DF3-AD1E-3E6E173B78C3}" destId="{C6CEA616-C291-4543-87F8-254029B00798}" srcOrd="0" destOrd="0" presId="urn:microsoft.com/office/officeart/2005/8/layout/hChevron3"/>
    <dgm:cxn modelId="{7B792116-CC21-4EFF-BC2F-4C7DB25FB9D3}" type="presParOf" srcId="{65F0E902-FE4C-40F3-8DEF-6D31E2974583}" destId="{A0D45EAD-A0EA-43BC-A72C-9B58350B8531}" srcOrd="0" destOrd="0" presId="urn:microsoft.com/office/officeart/2005/8/layout/hChevron3"/>
    <dgm:cxn modelId="{4CEA4C26-8D16-456D-B9F6-88A779B1E294}" type="presParOf" srcId="{65F0E902-FE4C-40F3-8DEF-6D31E2974583}" destId="{D7103774-B08B-438E-AEE2-431B57CF7F6B}" srcOrd="1" destOrd="0" presId="urn:microsoft.com/office/officeart/2005/8/layout/hChevron3"/>
    <dgm:cxn modelId="{2573A6D2-490D-448E-A031-FF91BEC3E631}" type="presParOf" srcId="{65F0E902-FE4C-40F3-8DEF-6D31E2974583}" destId="{932B9E49-CBA2-44F9-9317-4BF42D9079CB}" srcOrd="2" destOrd="0" presId="urn:microsoft.com/office/officeart/2005/8/layout/hChevron3"/>
    <dgm:cxn modelId="{473ED4C6-56CC-4C92-812D-2A925C5D9771}" type="presParOf" srcId="{65F0E902-FE4C-40F3-8DEF-6D31E2974583}" destId="{C9075FE8-5E95-48A7-8660-D56CDADC89EB}" srcOrd="3" destOrd="0" presId="urn:microsoft.com/office/officeart/2005/8/layout/hChevron3"/>
    <dgm:cxn modelId="{E0B87B76-A607-491F-BAD6-5AFADFF49C6D}" type="presParOf" srcId="{65F0E902-FE4C-40F3-8DEF-6D31E2974583}" destId="{73C55DE0-2440-4869-8717-95BBA373B8E9}" srcOrd="4" destOrd="0" presId="urn:microsoft.com/office/officeart/2005/8/layout/hChevron3"/>
    <dgm:cxn modelId="{823C904A-E4AA-4C9D-BF1E-917637B88495}" type="presParOf" srcId="{65F0E902-FE4C-40F3-8DEF-6D31E2974583}" destId="{7F137E84-AD4D-4709-B4DB-CAE205396CF9}" srcOrd="5" destOrd="0" presId="urn:microsoft.com/office/officeart/2005/8/layout/hChevron3"/>
    <dgm:cxn modelId="{8D6C99A2-ACEE-4277-BBC0-486DBC9A92D3}" type="presParOf" srcId="{65F0E902-FE4C-40F3-8DEF-6D31E2974583}" destId="{C6CEA616-C291-4543-87F8-254029B00798}" srcOrd="6" destOrd="0" presId="urn:microsoft.com/office/officeart/2005/8/layout/hChevron3"/>
    <dgm:cxn modelId="{7CE2B03D-B7D1-4F97-B513-4BE8DD6E9E62}" type="presParOf" srcId="{65F0E902-FE4C-40F3-8DEF-6D31E2974583}" destId="{54EC5646-7CC7-4018-AB1A-C8E35A8AF362}" srcOrd="7" destOrd="0" presId="urn:microsoft.com/office/officeart/2005/8/layout/hChevron3"/>
    <dgm:cxn modelId="{7C3439C0-9F07-456A-940A-8EECE9FDEA83}" type="presParOf" srcId="{65F0E902-FE4C-40F3-8DEF-6D31E2974583}" destId="{0518BBEB-7E9B-43BE-B793-E319F8398D32}" srcOrd="8" destOrd="0" presId="urn:microsoft.com/office/officeart/2005/8/layout/hChevron3"/>
  </dgm:cxnLst>
  <dgm:bg>
    <a:solidFill>
      <a:schemeClr val="tx2">
        <a:lumMod val="20000"/>
        <a:lumOff val="80000"/>
      </a:schemeClr>
    </a:solid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C42B3712-9695-4B0E-B89D-3AB37D0C586B}" type="doc">
      <dgm:prSet loTypeId="urn:microsoft.com/office/officeart/2005/8/layout/chart3" loCatId="cycle" qsTypeId="urn:microsoft.com/office/officeart/2005/8/quickstyle/simple2" qsCatId="simple" csTypeId="urn:microsoft.com/office/officeart/2005/8/colors/accent1_4" csCatId="accent1"/>
      <dgm:spPr/>
      <dgm:t>
        <a:bodyPr/>
        <a:lstStyle/>
        <a:p>
          <a:endParaRPr lang="en-GB"/>
        </a:p>
      </dgm:t>
    </dgm:pt>
    <dgm:pt modelId="{0E12BD13-F065-4712-9237-6CAB66105506}">
      <dgm:prSet/>
      <dgm:spPr/>
      <dgm:t>
        <a:bodyPr/>
        <a:lstStyle/>
        <a:p>
          <a:r>
            <a:rPr lang="en-GB">
              <a:latin typeface="Aptos" panose="020B0004020202020204" pitchFamily="34" charset="0"/>
            </a:rPr>
            <a:t>💡 </a:t>
          </a:r>
          <a:r>
            <a:rPr lang="en-GB" b="1">
              <a:latin typeface="Aptos" panose="020B0004020202020204" pitchFamily="34" charset="0"/>
            </a:rPr>
            <a:t>Key Questions to Ask Yourself:</a:t>
          </a:r>
          <a:endParaRPr lang="en-GB">
            <a:latin typeface="Aptos" panose="020B0004020202020204" pitchFamily="34" charset="0"/>
          </a:endParaRPr>
        </a:p>
      </dgm:t>
    </dgm:pt>
    <dgm:pt modelId="{841590A0-D172-428C-BF63-5452E76494E2}" type="parTrans" cxnId="{B04F92B5-5FB3-4618-8D1C-871ABC1DD2F7}">
      <dgm:prSet/>
      <dgm:spPr/>
      <dgm:t>
        <a:bodyPr/>
        <a:lstStyle/>
        <a:p>
          <a:endParaRPr lang="en-GB">
            <a:latin typeface="Aptos" panose="020B0004020202020204" pitchFamily="34" charset="0"/>
          </a:endParaRPr>
        </a:p>
      </dgm:t>
    </dgm:pt>
    <dgm:pt modelId="{F60C173B-49C9-48D8-A379-F90C68AF5F77}" type="sibTrans" cxnId="{B04F92B5-5FB3-4618-8D1C-871ABC1DD2F7}">
      <dgm:prSet/>
      <dgm:spPr/>
      <dgm:t>
        <a:bodyPr/>
        <a:lstStyle/>
        <a:p>
          <a:endParaRPr lang="en-GB">
            <a:latin typeface="Aptos" panose="020B0004020202020204" pitchFamily="34" charset="0"/>
          </a:endParaRPr>
        </a:p>
      </dgm:t>
    </dgm:pt>
    <dgm:pt modelId="{F543FEB8-4086-4836-8E6A-421A23EDDB6C}">
      <dgm:prSet/>
      <dgm:spPr/>
      <dgm:t>
        <a:bodyPr/>
        <a:lstStyle/>
        <a:p>
          <a:r>
            <a:rPr lang="en-GB">
              <a:latin typeface="Aptos" panose="020B0004020202020204" pitchFamily="34" charset="0"/>
            </a:rPr>
            <a:t>Have I ensured my </a:t>
          </a:r>
          <a:r>
            <a:rPr lang="en-GB" b="1">
              <a:latin typeface="Aptos" panose="020B0004020202020204" pitchFamily="34" charset="0"/>
            </a:rPr>
            <a:t>title, aim, and objectives</a:t>
          </a:r>
          <a:r>
            <a:rPr lang="en-GB">
              <a:latin typeface="Aptos" panose="020B0004020202020204" pitchFamily="34" charset="0"/>
            </a:rPr>
            <a:t> are aligned?</a:t>
          </a:r>
        </a:p>
      </dgm:t>
    </dgm:pt>
    <dgm:pt modelId="{6EB94596-5581-42D9-B3EF-A9C6CF8CB5C4}" type="parTrans" cxnId="{6C7A0641-32DD-4DDE-A501-AEE526E2E8DA}">
      <dgm:prSet/>
      <dgm:spPr/>
      <dgm:t>
        <a:bodyPr/>
        <a:lstStyle/>
        <a:p>
          <a:endParaRPr lang="en-GB">
            <a:latin typeface="Aptos" panose="020B0004020202020204" pitchFamily="34" charset="0"/>
          </a:endParaRPr>
        </a:p>
      </dgm:t>
    </dgm:pt>
    <dgm:pt modelId="{A04F03C6-28EC-477C-948B-AC7BDD406301}" type="sibTrans" cxnId="{6C7A0641-32DD-4DDE-A501-AEE526E2E8DA}">
      <dgm:prSet/>
      <dgm:spPr/>
      <dgm:t>
        <a:bodyPr/>
        <a:lstStyle/>
        <a:p>
          <a:endParaRPr lang="en-GB">
            <a:latin typeface="Aptos" panose="020B0004020202020204" pitchFamily="34" charset="0"/>
          </a:endParaRPr>
        </a:p>
      </dgm:t>
    </dgm:pt>
    <dgm:pt modelId="{D95E1B8F-B021-4EFD-94A9-3EE41F9323A8}">
      <dgm:prSet/>
      <dgm:spPr/>
      <dgm:t>
        <a:bodyPr/>
        <a:lstStyle/>
        <a:p>
          <a:r>
            <a:rPr lang="en-GB">
              <a:latin typeface="Aptos" panose="020B0004020202020204" pitchFamily="34" charset="0"/>
            </a:rPr>
            <a:t>Do my objectives provide a </a:t>
          </a:r>
          <a:r>
            <a:rPr lang="en-GB" b="1">
              <a:latin typeface="Aptos" panose="020B0004020202020204" pitchFamily="34" charset="0"/>
            </a:rPr>
            <a:t>clear roadmap</a:t>
          </a:r>
          <a:r>
            <a:rPr lang="en-GB">
              <a:latin typeface="Aptos" panose="020B0004020202020204" pitchFamily="34" charset="0"/>
            </a:rPr>
            <a:t> for my study?</a:t>
          </a:r>
        </a:p>
      </dgm:t>
    </dgm:pt>
    <dgm:pt modelId="{57791BB0-B367-41F6-A984-57ACC78C2EE7}" type="parTrans" cxnId="{A6F2808E-0372-49F3-8475-680F02D4CBC8}">
      <dgm:prSet/>
      <dgm:spPr/>
      <dgm:t>
        <a:bodyPr/>
        <a:lstStyle/>
        <a:p>
          <a:endParaRPr lang="en-GB">
            <a:latin typeface="Aptos" panose="020B0004020202020204" pitchFamily="34" charset="0"/>
          </a:endParaRPr>
        </a:p>
      </dgm:t>
    </dgm:pt>
    <dgm:pt modelId="{0E9833A4-973B-41B4-BEE2-9C7B83022771}" type="sibTrans" cxnId="{A6F2808E-0372-49F3-8475-680F02D4CBC8}">
      <dgm:prSet/>
      <dgm:spPr/>
      <dgm:t>
        <a:bodyPr/>
        <a:lstStyle/>
        <a:p>
          <a:endParaRPr lang="en-GB">
            <a:latin typeface="Aptos" panose="020B0004020202020204" pitchFamily="34" charset="0"/>
          </a:endParaRPr>
        </a:p>
      </dgm:t>
    </dgm:pt>
    <dgm:pt modelId="{CAD394D5-9417-4F7D-8621-906C01F41F55}" type="pres">
      <dgm:prSet presAssocID="{C42B3712-9695-4B0E-B89D-3AB37D0C586B}" presName="compositeShape" presStyleCnt="0">
        <dgm:presLayoutVars>
          <dgm:chMax val="7"/>
          <dgm:dir/>
          <dgm:resizeHandles val="exact"/>
        </dgm:presLayoutVars>
      </dgm:prSet>
      <dgm:spPr/>
    </dgm:pt>
    <dgm:pt modelId="{EB508F58-B570-4FE3-8717-470FFBAD9BC8}" type="pres">
      <dgm:prSet presAssocID="{C42B3712-9695-4B0E-B89D-3AB37D0C586B}" presName="wedge1" presStyleLbl="node1" presStyleIdx="0" presStyleCnt="3" custLinFactNeighborX="-4257" custLinFactNeighborY="2709"/>
      <dgm:spPr/>
    </dgm:pt>
    <dgm:pt modelId="{3678A542-5EBA-4209-90D5-C144ACDDC057}" type="pres">
      <dgm:prSet presAssocID="{C42B3712-9695-4B0E-B89D-3AB37D0C586B}" presName="wedge1Tx" presStyleLbl="node1" presStyleIdx="0" presStyleCnt="3">
        <dgm:presLayoutVars>
          <dgm:chMax val="0"/>
          <dgm:chPref val="0"/>
          <dgm:bulletEnabled val="1"/>
        </dgm:presLayoutVars>
      </dgm:prSet>
      <dgm:spPr/>
    </dgm:pt>
    <dgm:pt modelId="{3BF8EF06-1E78-48CC-A8E6-A631FDD6AD43}" type="pres">
      <dgm:prSet presAssocID="{C42B3712-9695-4B0E-B89D-3AB37D0C586B}" presName="wedge2" presStyleLbl="node1" presStyleIdx="1" presStyleCnt="3"/>
      <dgm:spPr/>
    </dgm:pt>
    <dgm:pt modelId="{969DCAFC-84B3-4BE6-83E7-6870CC17007B}" type="pres">
      <dgm:prSet presAssocID="{C42B3712-9695-4B0E-B89D-3AB37D0C586B}" presName="wedge2Tx" presStyleLbl="node1" presStyleIdx="1" presStyleCnt="3">
        <dgm:presLayoutVars>
          <dgm:chMax val="0"/>
          <dgm:chPref val="0"/>
          <dgm:bulletEnabled val="1"/>
        </dgm:presLayoutVars>
      </dgm:prSet>
      <dgm:spPr/>
    </dgm:pt>
    <dgm:pt modelId="{D2CACC16-E194-4776-82FA-997425877613}" type="pres">
      <dgm:prSet presAssocID="{C42B3712-9695-4B0E-B89D-3AB37D0C586B}" presName="wedge3" presStyleLbl="node1" presStyleIdx="2" presStyleCnt="3"/>
      <dgm:spPr/>
    </dgm:pt>
    <dgm:pt modelId="{C59C79D8-A258-4F16-8C52-FF9A9A20A3A6}" type="pres">
      <dgm:prSet presAssocID="{C42B3712-9695-4B0E-B89D-3AB37D0C586B}" presName="wedge3Tx" presStyleLbl="node1" presStyleIdx="2" presStyleCnt="3">
        <dgm:presLayoutVars>
          <dgm:chMax val="0"/>
          <dgm:chPref val="0"/>
          <dgm:bulletEnabled val="1"/>
        </dgm:presLayoutVars>
      </dgm:prSet>
      <dgm:spPr/>
    </dgm:pt>
  </dgm:ptLst>
  <dgm:cxnLst>
    <dgm:cxn modelId="{6F9EAE18-0BA0-40B9-BF62-030D9C2CEF03}" type="presOf" srcId="{F543FEB8-4086-4836-8E6A-421A23EDDB6C}" destId="{969DCAFC-84B3-4BE6-83E7-6870CC17007B}" srcOrd="1" destOrd="0" presId="urn:microsoft.com/office/officeart/2005/8/layout/chart3"/>
    <dgm:cxn modelId="{59357E3A-6985-403C-B486-D6F3217E274D}" type="presOf" srcId="{0E12BD13-F065-4712-9237-6CAB66105506}" destId="{3678A542-5EBA-4209-90D5-C144ACDDC057}" srcOrd="1" destOrd="0" presId="urn:microsoft.com/office/officeart/2005/8/layout/chart3"/>
    <dgm:cxn modelId="{6C7A0641-32DD-4DDE-A501-AEE526E2E8DA}" srcId="{C42B3712-9695-4B0E-B89D-3AB37D0C586B}" destId="{F543FEB8-4086-4836-8E6A-421A23EDDB6C}" srcOrd="1" destOrd="0" parTransId="{6EB94596-5581-42D9-B3EF-A9C6CF8CB5C4}" sibTransId="{A04F03C6-28EC-477C-948B-AC7BDD406301}"/>
    <dgm:cxn modelId="{A9768F64-2C4C-4CA9-8B73-A9C763C9129E}" type="presOf" srcId="{0E12BD13-F065-4712-9237-6CAB66105506}" destId="{EB508F58-B570-4FE3-8717-470FFBAD9BC8}" srcOrd="0" destOrd="0" presId="urn:microsoft.com/office/officeart/2005/8/layout/chart3"/>
    <dgm:cxn modelId="{6977E747-6900-4180-9FC3-203D07B2D37C}" type="presOf" srcId="{F543FEB8-4086-4836-8E6A-421A23EDDB6C}" destId="{3BF8EF06-1E78-48CC-A8E6-A631FDD6AD43}" srcOrd="0" destOrd="0" presId="urn:microsoft.com/office/officeart/2005/8/layout/chart3"/>
    <dgm:cxn modelId="{A6F2808E-0372-49F3-8475-680F02D4CBC8}" srcId="{C42B3712-9695-4B0E-B89D-3AB37D0C586B}" destId="{D95E1B8F-B021-4EFD-94A9-3EE41F9323A8}" srcOrd="2" destOrd="0" parTransId="{57791BB0-B367-41F6-A984-57ACC78C2EE7}" sibTransId="{0E9833A4-973B-41B4-BEE2-9C7B83022771}"/>
    <dgm:cxn modelId="{16F5D18F-CDC9-4411-BA96-EA50CBE98C28}" type="presOf" srcId="{D95E1B8F-B021-4EFD-94A9-3EE41F9323A8}" destId="{C59C79D8-A258-4F16-8C52-FF9A9A20A3A6}" srcOrd="1" destOrd="0" presId="urn:microsoft.com/office/officeart/2005/8/layout/chart3"/>
    <dgm:cxn modelId="{B04F92B5-5FB3-4618-8D1C-871ABC1DD2F7}" srcId="{C42B3712-9695-4B0E-B89D-3AB37D0C586B}" destId="{0E12BD13-F065-4712-9237-6CAB66105506}" srcOrd="0" destOrd="0" parTransId="{841590A0-D172-428C-BF63-5452E76494E2}" sibTransId="{F60C173B-49C9-48D8-A379-F90C68AF5F77}"/>
    <dgm:cxn modelId="{45F997B9-12CF-41CC-9D71-D0A6169FB5F9}" type="presOf" srcId="{D95E1B8F-B021-4EFD-94A9-3EE41F9323A8}" destId="{D2CACC16-E194-4776-82FA-997425877613}" srcOrd="0" destOrd="0" presId="urn:microsoft.com/office/officeart/2005/8/layout/chart3"/>
    <dgm:cxn modelId="{59D88CBF-C026-492F-8421-1AFA2BD0D011}" type="presOf" srcId="{C42B3712-9695-4B0E-B89D-3AB37D0C586B}" destId="{CAD394D5-9417-4F7D-8621-906C01F41F55}" srcOrd="0" destOrd="0" presId="urn:microsoft.com/office/officeart/2005/8/layout/chart3"/>
    <dgm:cxn modelId="{29594794-B19B-400A-B297-192EA8EE3E84}" type="presParOf" srcId="{CAD394D5-9417-4F7D-8621-906C01F41F55}" destId="{EB508F58-B570-4FE3-8717-470FFBAD9BC8}" srcOrd="0" destOrd="0" presId="urn:microsoft.com/office/officeart/2005/8/layout/chart3"/>
    <dgm:cxn modelId="{89CCB3BA-CA47-4F23-B5CE-9E9201C88457}" type="presParOf" srcId="{CAD394D5-9417-4F7D-8621-906C01F41F55}" destId="{3678A542-5EBA-4209-90D5-C144ACDDC057}" srcOrd="1" destOrd="0" presId="urn:microsoft.com/office/officeart/2005/8/layout/chart3"/>
    <dgm:cxn modelId="{B348CD9E-C825-43F5-9F1D-FBEE26333B40}" type="presParOf" srcId="{CAD394D5-9417-4F7D-8621-906C01F41F55}" destId="{3BF8EF06-1E78-48CC-A8E6-A631FDD6AD43}" srcOrd="2" destOrd="0" presId="urn:microsoft.com/office/officeart/2005/8/layout/chart3"/>
    <dgm:cxn modelId="{0FE60FF3-319D-431E-824B-46ABBB78F54C}" type="presParOf" srcId="{CAD394D5-9417-4F7D-8621-906C01F41F55}" destId="{969DCAFC-84B3-4BE6-83E7-6870CC17007B}" srcOrd="3" destOrd="0" presId="urn:microsoft.com/office/officeart/2005/8/layout/chart3"/>
    <dgm:cxn modelId="{D1B3C689-02F5-48BB-907A-BABC843D5CD5}" type="presParOf" srcId="{CAD394D5-9417-4F7D-8621-906C01F41F55}" destId="{D2CACC16-E194-4776-82FA-997425877613}" srcOrd="4" destOrd="0" presId="urn:microsoft.com/office/officeart/2005/8/layout/chart3"/>
    <dgm:cxn modelId="{918BA651-5A5E-47C7-BE38-C7E087D5AC71}" type="presParOf" srcId="{CAD394D5-9417-4F7D-8621-906C01F41F55}" destId="{C59C79D8-A258-4F16-8C52-FF9A9A20A3A6}" srcOrd="5" destOrd="0" presId="urn:microsoft.com/office/officeart/2005/8/layout/chart3"/>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DA0EBC89-3E80-4FF5-A6A1-DC6E5D53A8F5}"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C9A20E64-1197-482F-900C-EFA2C4CF70F9}">
      <dgm:prSet/>
      <dgm:spPr/>
      <dgm:t>
        <a:bodyPr/>
        <a:lstStyle/>
        <a:p>
          <a:pPr>
            <a:lnSpc>
              <a:spcPct val="150000"/>
            </a:lnSpc>
          </a:pPr>
          <a:r>
            <a:rPr lang="en-GB" dirty="0">
              <a:latin typeface="Aptos" panose="020B0004020202020204" pitchFamily="34" charset="0"/>
            </a:rPr>
            <a:t>🏗️ Key Components of Proposal Part 2:</a:t>
          </a:r>
        </a:p>
      </dgm:t>
    </dgm:pt>
    <dgm:pt modelId="{0B2984D5-749F-471D-8855-E955963DF318}" type="parTrans" cxnId="{648DEF90-FC48-47B1-A816-374913FD181A}">
      <dgm:prSet/>
      <dgm:spPr/>
      <dgm:t>
        <a:bodyPr/>
        <a:lstStyle/>
        <a:p>
          <a:pPr>
            <a:lnSpc>
              <a:spcPct val="150000"/>
            </a:lnSpc>
          </a:pPr>
          <a:endParaRPr lang="en-GB"/>
        </a:p>
      </dgm:t>
    </dgm:pt>
    <dgm:pt modelId="{9FA248A2-218A-4BDB-9988-F55D2493D142}" type="sibTrans" cxnId="{648DEF90-FC48-47B1-A816-374913FD181A}">
      <dgm:prSet/>
      <dgm:spPr/>
      <dgm:t>
        <a:bodyPr/>
        <a:lstStyle/>
        <a:p>
          <a:pPr>
            <a:lnSpc>
              <a:spcPct val="150000"/>
            </a:lnSpc>
          </a:pPr>
          <a:endParaRPr lang="en-GB"/>
        </a:p>
      </dgm:t>
    </dgm:pt>
    <dgm:pt modelId="{FD8E8574-15C1-48FF-9AD3-C79FCFBF79DC}">
      <dgm:prSet/>
      <dgm:spPr/>
      <dgm:t>
        <a:bodyPr/>
        <a:lstStyle/>
        <a:p>
          <a:pPr>
            <a:lnSpc>
              <a:spcPct val="150000"/>
            </a:lnSpc>
          </a:pPr>
          <a:r>
            <a:rPr lang="en-GB" dirty="0">
              <a:latin typeface="Aptos" panose="020B0004020202020204" pitchFamily="34" charset="0"/>
            </a:rPr>
            <a:t>💡 Why is this section important?</a:t>
          </a:r>
        </a:p>
      </dgm:t>
    </dgm:pt>
    <dgm:pt modelId="{AE4C6790-A0EB-4337-A7A4-A16B3DAD7FB2}" type="parTrans" cxnId="{B318E240-F6ED-4A23-BD32-317C7137EF16}">
      <dgm:prSet/>
      <dgm:spPr/>
      <dgm:t>
        <a:bodyPr/>
        <a:lstStyle/>
        <a:p>
          <a:pPr>
            <a:lnSpc>
              <a:spcPct val="150000"/>
            </a:lnSpc>
          </a:pPr>
          <a:endParaRPr lang="en-GB"/>
        </a:p>
      </dgm:t>
    </dgm:pt>
    <dgm:pt modelId="{24E5AA89-60E2-4532-A382-45D900142641}" type="sibTrans" cxnId="{B318E240-F6ED-4A23-BD32-317C7137EF16}">
      <dgm:prSet/>
      <dgm:spPr/>
      <dgm:t>
        <a:bodyPr/>
        <a:lstStyle/>
        <a:p>
          <a:pPr>
            <a:lnSpc>
              <a:spcPct val="150000"/>
            </a:lnSpc>
          </a:pPr>
          <a:endParaRPr lang="en-GB"/>
        </a:p>
      </dgm:t>
    </dgm:pt>
    <dgm:pt modelId="{C8E6070C-0542-4AA2-A9AC-D65BB605F6BF}">
      <dgm:prSet/>
      <dgm:spPr/>
      <dgm:t>
        <a:bodyPr/>
        <a:lstStyle/>
        <a:p>
          <a:pPr>
            <a:lnSpc>
              <a:spcPct val="150000"/>
            </a:lnSpc>
          </a:pPr>
          <a:r>
            <a:rPr lang="en-GB" dirty="0">
              <a:latin typeface="Aptos" panose="020B0004020202020204" pitchFamily="34" charset="0"/>
            </a:rPr>
            <a:t>📌 What is Proposal Part 2 About?</a:t>
          </a:r>
        </a:p>
      </dgm:t>
    </dgm:pt>
    <dgm:pt modelId="{7E907238-9921-4833-B504-4BFA456105A7}" type="parTrans" cxnId="{2E47CDAE-2B93-4607-99A9-9F4DF5D2F269}">
      <dgm:prSet/>
      <dgm:spPr/>
      <dgm:t>
        <a:bodyPr/>
        <a:lstStyle/>
        <a:p>
          <a:pPr>
            <a:lnSpc>
              <a:spcPct val="150000"/>
            </a:lnSpc>
          </a:pPr>
          <a:endParaRPr lang="en-GB"/>
        </a:p>
      </dgm:t>
    </dgm:pt>
    <dgm:pt modelId="{F09142FE-AC01-4C98-AF5B-195368E01430}" type="sibTrans" cxnId="{2E47CDAE-2B93-4607-99A9-9F4DF5D2F269}">
      <dgm:prSet/>
      <dgm:spPr/>
      <dgm:t>
        <a:bodyPr/>
        <a:lstStyle/>
        <a:p>
          <a:pPr>
            <a:lnSpc>
              <a:spcPct val="150000"/>
            </a:lnSpc>
          </a:pPr>
          <a:endParaRPr lang="en-GB"/>
        </a:p>
      </dgm:t>
    </dgm:pt>
    <dgm:pt modelId="{FB51B629-38AE-4F1A-B55C-EAFDAAE84D8E}">
      <dgm:prSet/>
      <dgm:spPr/>
      <dgm:t>
        <a:bodyPr/>
        <a:lstStyle/>
        <a:p>
          <a:pPr>
            <a:lnSpc>
              <a:spcPct val="150000"/>
            </a:lnSpc>
          </a:pPr>
          <a:r>
            <a:rPr lang="en-GB" dirty="0">
              <a:latin typeface="Aptos" panose="020B0004020202020204" pitchFamily="34" charset="0"/>
            </a:rPr>
            <a:t>Now that you have defined your title, aim, and objectives, the next step is building the foundation of your research proposal.</a:t>
          </a:r>
        </a:p>
      </dgm:t>
    </dgm:pt>
    <dgm:pt modelId="{2C8AB400-395C-430F-A233-539B269FC4E1}" type="parTrans" cxnId="{28424B48-593F-4D48-B03F-8A2AB4209FD2}">
      <dgm:prSet/>
      <dgm:spPr/>
      <dgm:t>
        <a:bodyPr/>
        <a:lstStyle/>
        <a:p>
          <a:pPr>
            <a:lnSpc>
              <a:spcPct val="150000"/>
            </a:lnSpc>
          </a:pPr>
          <a:endParaRPr lang="en-GB"/>
        </a:p>
      </dgm:t>
    </dgm:pt>
    <dgm:pt modelId="{F3138300-20AA-419E-80A1-594CDA3A3173}" type="sibTrans" cxnId="{28424B48-593F-4D48-B03F-8A2AB4209FD2}">
      <dgm:prSet/>
      <dgm:spPr/>
      <dgm:t>
        <a:bodyPr/>
        <a:lstStyle/>
        <a:p>
          <a:pPr>
            <a:lnSpc>
              <a:spcPct val="150000"/>
            </a:lnSpc>
          </a:pPr>
          <a:endParaRPr lang="en-GB"/>
        </a:p>
      </dgm:t>
    </dgm:pt>
    <dgm:pt modelId="{1ACF855C-FB2A-4590-A6EE-EF5B214A1283}">
      <dgm:prSet/>
      <dgm:spPr/>
      <dgm:t>
        <a:bodyPr/>
        <a:lstStyle/>
        <a:p>
          <a:pPr>
            <a:lnSpc>
              <a:spcPct val="150000"/>
            </a:lnSpc>
          </a:pPr>
          <a:r>
            <a:rPr lang="en-GB" dirty="0">
              <a:latin typeface="Aptos" panose="020B0004020202020204" pitchFamily="34" charset="0"/>
            </a:rPr>
            <a:t>Provides context and justification for your study</a:t>
          </a:r>
        </a:p>
      </dgm:t>
    </dgm:pt>
    <dgm:pt modelId="{AAA53DE4-A68A-412D-B108-A16F54866844}" type="parTrans" cxnId="{1DF4D974-2B18-4C7C-BD2C-B592C8F149DD}">
      <dgm:prSet/>
      <dgm:spPr/>
      <dgm:t>
        <a:bodyPr/>
        <a:lstStyle/>
        <a:p>
          <a:pPr>
            <a:lnSpc>
              <a:spcPct val="150000"/>
            </a:lnSpc>
          </a:pPr>
          <a:endParaRPr lang="en-GB"/>
        </a:p>
      </dgm:t>
    </dgm:pt>
    <dgm:pt modelId="{6C4043DE-A414-4090-8CA7-EB71C1621559}" type="sibTrans" cxnId="{1DF4D974-2B18-4C7C-BD2C-B592C8F149DD}">
      <dgm:prSet/>
      <dgm:spPr/>
      <dgm:t>
        <a:bodyPr/>
        <a:lstStyle/>
        <a:p>
          <a:pPr>
            <a:lnSpc>
              <a:spcPct val="150000"/>
            </a:lnSpc>
          </a:pPr>
          <a:endParaRPr lang="en-GB"/>
        </a:p>
      </dgm:t>
    </dgm:pt>
    <dgm:pt modelId="{03841C18-CCDC-4180-8F83-1665E815F94E}">
      <dgm:prSet/>
      <dgm:spPr/>
      <dgm:t>
        <a:bodyPr/>
        <a:lstStyle/>
        <a:p>
          <a:pPr>
            <a:lnSpc>
              <a:spcPct val="150000"/>
            </a:lnSpc>
          </a:pPr>
          <a:r>
            <a:rPr lang="en-GB" dirty="0">
              <a:latin typeface="Aptos" panose="020B0004020202020204" pitchFamily="34" charset="0"/>
            </a:rPr>
            <a:t>Ensures your research is feasible and methodologically sound</a:t>
          </a:r>
        </a:p>
      </dgm:t>
    </dgm:pt>
    <dgm:pt modelId="{56B524E3-DEFD-4CBB-B78E-18E85B2AA6FB}" type="parTrans" cxnId="{A32FFF60-5293-490D-8493-90E7CCBD7F28}">
      <dgm:prSet/>
      <dgm:spPr/>
      <dgm:t>
        <a:bodyPr/>
        <a:lstStyle/>
        <a:p>
          <a:pPr>
            <a:lnSpc>
              <a:spcPct val="150000"/>
            </a:lnSpc>
          </a:pPr>
          <a:endParaRPr lang="en-GB"/>
        </a:p>
      </dgm:t>
    </dgm:pt>
    <dgm:pt modelId="{35CBF893-F334-4427-B443-61C8589D6215}" type="sibTrans" cxnId="{A32FFF60-5293-490D-8493-90E7CCBD7F28}">
      <dgm:prSet/>
      <dgm:spPr/>
      <dgm:t>
        <a:bodyPr/>
        <a:lstStyle/>
        <a:p>
          <a:pPr>
            <a:lnSpc>
              <a:spcPct val="150000"/>
            </a:lnSpc>
          </a:pPr>
          <a:endParaRPr lang="en-GB"/>
        </a:p>
      </dgm:t>
    </dgm:pt>
    <dgm:pt modelId="{06DBE516-7246-4665-957A-09AE66AE93AA}">
      <dgm:prSet/>
      <dgm:spPr/>
      <dgm:t>
        <a:bodyPr/>
        <a:lstStyle/>
        <a:p>
          <a:pPr>
            <a:lnSpc>
              <a:spcPct val="150000"/>
            </a:lnSpc>
          </a:pPr>
          <a:r>
            <a:rPr lang="en-GB" dirty="0">
              <a:latin typeface="Aptos" panose="020B0004020202020204" pitchFamily="34" charset="0"/>
            </a:rPr>
            <a:t>Helps identify challenges and solutions before you begin</a:t>
          </a:r>
        </a:p>
      </dgm:t>
    </dgm:pt>
    <dgm:pt modelId="{A8243115-E167-4AE4-9060-51A39CD8AB86}" type="parTrans" cxnId="{B8B2546D-766D-43F3-BAAF-A4638606F47B}">
      <dgm:prSet/>
      <dgm:spPr/>
      <dgm:t>
        <a:bodyPr/>
        <a:lstStyle/>
        <a:p>
          <a:pPr>
            <a:lnSpc>
              <a:spcPct val="150000"/>
            </a:lnSpc>
          </a:pPr>
          <a:endParaRPr lang="en-GB"/>
        </a:p>
      </dgm:t>
    </dgm:pt>
    <dgm:pt modelId="{49BAEE82-5027-4E53-9AFA-A2EA143AE2F0}" type="sibTrans" cxnId="{B8B2546D-766D-43F3-BAAF-A4638606F47B}">
      <dgm:prSet/>
      <dgm:spPr/>
      <dgm:t>
        <a:bodyPr/>
        <a:lstStyle/>
        <a:p>
          <a:pPr>
            <a:lnSpc>
              <a:spcPct val="150000"/>
            </a:lnSpc>
          </a:pPr>
          <a:endParaRPr lang="en-GB"/>
        </a:p>
      </dgm:t>
    </dgm:pt>
    <dgm:pt modelId="{B9C6BDD2-0D9C-4423-8211-98E70D666878}">
      <dgm:prSet/>
      <dgm:spPr/>
      <dgm:t>
        <a:bodyPr/>
        <a:lstStyle/>
        <a:p>
          <a:pPr>
            <a:lnSpc>
              <a:spcPct val="150000"/>
            </a:lnSpc>
          </a:pPr>
          <a:r>
            <a:rPr lang="en-GB">
              <a:latin typeface="Aptos" panose="020B0004020202020204" pitchFamily="34" charset="0"/>
            </a:rPr>
            <a:t>✔ Background &amp; Rationale – Explains why your research is important</a:t>
          </a:r>
          <a:br>
            <a:rPr lang="en-GB">
              <a:latin typeface="Aptos" panose="020B0004020202020204" pitchFamily="34" charset="0"/>
            </a:rPr>
          </a:br>
          <a:r>
            <a:rPr lang="en-GB">
              <a:latin typeface="Aptos" panose="020B0004020202020204" pitchFamily="34" charset="0"/>
            </a:rPr>
            <a:t>✔ Research Methods – Describes how you will conduct your study</a:t>
          </a:r>
          <a:br>
            <a:rPr lang="en-GB">
              <a:latin typeface="Aptos" panose="020B0004020202020204" pitchFamily="34" charset="0"/>
            </a:rPr>
          </a:br>
          <a:r>
            <a:rPr lang="en-GB">
              <a:latin typeface="Aptos" panose="020B0004020202020204" pitchFamily="34" charset="0"/>
            </a:rPr>
            <a:t>✔ Ethical Considerations – Ensures academic integrity &amp; responsible research</a:t>
          </a:r>
          <a:br>
            <a:rPr lang="en-GB">
              <a:latin typeface="Aptos" panose="020B0004020202020204" pitchFamily="34" charset="0"/>
            </a:rPr>
          </a:br>
          <a:r>
            <a:rPr lang="en-GB">
              <a:latin typeface="Aptos" panose="020B0004020202020204" pitchFamily="34" charset="0"/>
            </a:rPr>
            <a:t>✔ Resources &amp; Timescale – Helps you plan your research journey effectively</a:t>
          </a:r>
          <a:endParaRPr lang="en-GB" dirty="0">
            <a:latin typeface="Aptos" panose="020B0004020202020204" pitchFamily="34" charset="0"/>
          </a:endParaRPr>
        </a:p>
      </dgm:t>
    </dgm:pt>
    <dgm:pt modelId="{50EF1E02-9FD1-4448-BE55-05B0879929FC}" type="parTrans" cxnId="{7EAB55CB-94A8-4597-A5E1-9D1D78D33088}">
      <dgm:prSet/>
      <dgm:spPr/>
      <dgm:t>
        <a:bodyPr/>
        <a:lstStyle/>
        <a:p>
          <a:pPr>
            <a:lnSpc>
              <a:spcPct val="150000"/>
            </a:lnSpc>
          </a:pPr>
          <a:endParaRPr lang="en-GB"/>
        </a:p>
      </dgm:t>
    </dgm:pt>
    <dgm:pt modelId="{409BC9B1-F593-4630-86B2-27AA6749D19C}" type="sibTrans" cxnId="{7EAB55CB-94A8-4597-A5E1-9D1D78D33088}">
      <dgm:prSet/>
      <dgm:spPr/>
      <dgm:t>
        <a:bodyPr/>
        <a:lstStyle/>
        <a:p>
          <a:pPr>
            <a:lnSpc>
              <a:spcPct val="150000"/>
            </a:lnSpc>
          </a:pPr>
          <a:endParaRPr lang="en-GB"/>
        </a:p>
      </dgm:t>
    </dgm:pt>
    <dgm:pt modelId="{482EE9CB-995F-45AB-B7F0-630520E94891}" type="pres">
      <dgm:prSet presAssocID="{DA0EBC89-3E80-4FF5-A6A1-DC6E5D53A8F5}" presName="Name0" presStyleCnt="0">
        <dgm:presLayoutVars>
          <dgm:dir/>
          <dgm:animLvl val="lvl"/>
          <dgm:resizeHandles val="exact"/>
        </dgm:presLayoutVars>
      </dgm:prSet>
      <dgm:spPr/>
    </dgm:pt>
    <dgm:pt modelId="{C3FA9352-16A6-4C10-BBF0-DAD1C30D4261}" type="pres">
      <dgm:prSet presAssocID="{C8E6070C-0542-4AA2-A9AC-D65BB605F6BF}" presName="linNode" presStyleCnt="0"/>
      <dgm:spPr/>
    </dgm:pt>
    <dgm:pt modelId="{E9DC5E4A-768B-4B0D-82C6-D89FE82425DD}" type="pres">
      <dgm:prSet presAssocID="{C8E6070C-0542-4AA2-A9AC-D65BB605F6BF}" presName="parentText" presStyleLbl="node1" presStyleIdx="0" presStyleCnt="3">
        <dgm:presLayoutVars>
          <dgm:chMax val="1"/>
          <dgm:bulletEnabled val="1"/>
        </dgm:presLayoutVars>
      </dgm:prSet>
      <dgm:spPr/>
    </dgm:pt>
    <dgm:pt modelId="{1141FF57-98AF-4FA9-A6E3-4996FBB20C5E}" type="pres">
      <dgm:prSet presAssocID="{C8E6070C-0542-4AA2-A9AC-D65BB605F6BF}" presName="descendantText" presStyleLbl="alignAccFollowNode1" presStyleIdx="0" presStyleCnt="3">
        <dgm:presLayoutVars>
          <dgm:bulletEnabled val="1"/>
        </dgm:presLayoutVars>
      </dgm:prSet>
      <dgm:spPr/>
    </dgm:pt>
    <dgm:pt modelId="{98B45251-EA89-46F8-9589-D579F0190C7B}" type="pres">
      <dgm:prSet presAssocID="{F09142FE-AC01-4C98-AF5B-195368E01430}" presName="sp" presStyleCnt="0"/>
      <dgm:spPr/>
    </dgm:pt>
    <dgm:pt modelId="{B462B057-5FF0-4846-BD34-F85227853BDF}" type="pres">
      <dgm:prSet presAssocID="{C9A20E64-1197-482F-900C-EFA2C4CF70F9}" presName="linNode" presStyleCnt="0"/>
      <dgm:spPr/>
    </dgm:pt>
    <dgm:pt modelId="{DF3C603C-87ED-448C-A471-906CE7EDCB25}" type="pres">
      <dgm:prSet presAssocID="{C9A20E64-1197-482F-900C-EFA2C4CF70F9}" presName="parentText" presStyleLbl="node1" presStyleIdx="1" presStyleCnt="3">
        <dgm:presLayoutVars>
          <dgm:chMax val="1"/>
          <dgm:bulletEnabled val="1"/>
        </dgm:presLayoutVars>
      </dgm:prSet>
      <dgm:spPr/>
    </dgm:pt>
    <dgm:pt modelId="{67DD0F41-C593-4E69-8A67-78D528FDC876}" type="pres">
      <dgm:prSet presAssocID="{C9A20E64-1197-482F-900C-EFA2C4CF70F9}" presName="descendantText" presStyleLbl="alignAccFollowNode1" presStyleIdx="1" presStyleCnt="3">
        <dgm:presLayoutVars>
          <dgm:bulletEnabled val="1"/>
        </dgm:presLayoutVars>
      </dgm:prSet>
      <dgm:spPr/>
    </dgm:pt>
    <dgm:pt modelId="{B644ECC9-D75A-40AE-944C-FA6FC5D3B6E7}" type="pres">
      <dgm:prSet presAssocID="{9FA248A2-218A-4BDB-9988-F55D2493D142}" presName="sp" presStyleCnt="0"/>
      <dgm:spPr/>
    </dgm:pt>
    <dgm:pt modelId="{64B6CBEF-4A89-4403-BA0D-E5D32E995F53}" type="pres">
      <dgm:prSet presAssocID="{FD8E8574-15C1-48FF-9AD3-C79FCFBF79DC}" presName="linNode" presStyleCnt="0"/>
      <dgm:spPr/>
    </dgm:pt>
    <dgm:pt modelId="{7EDF1314-9F30-4B72-871D-0F47A475BD34}" type="pres">
      <dgm:prSet presAssocID="{FD8E8574-15C1-48FF-9AD3-C79FCFBF79DC}" presName="parentText" presStyleLbl="node1" presStyleIdx="2" presStyleCnt="3">
        <dgm:presLayoutVars>
          <dgm:chMax val="1"/>
          <dgm:bulletEnabled val="1"/>
        </dgm:presLayoutVars>
      </dgm:prSet>
      <dgm:spPr/>
    </dgm:pt>
    <dgm:pt modelId="{5A358FF2-F525-472E-85A5-84246AA4D413}" type="pres">
      <dgm:prSet presAssocID="{FD8E8574-15C1-48FF-9AD3-C79FCFBF79DC}" presName="descendantText" presStyleLbl="alignAccFollowNode1" presStyleIdx="2" presStyleCnt="3">
        <dgm:presLayoutVars>
          <dgm:bulletEnabled val="1"/>
        </dgm:presLayoutVars>
      </dgm:prSet>
      <dgm:spPr/>
    </dgm:pt>
  </dgm:ptLst>
  <dgm:cxnLst>
    <dgm:cxn modelId="{D40B132D-56B9-4081-ABD5-D50173B35B58}" type="presOf" srcId="{03841C18-CCDC-4180-8F83-1665E815F94E}" destId="{5A358FF2-F525-472E-85A5-84246AA4D413}" srcOrd="0" destOrd="1" presId="urn:microsoft.com/office/officeart/2005/8/layout/vList5"/>
    <dgm:cxn modelId="{05B6B834-4818-4B6C-AF4F-C34D129455AB}" type="presOf" srcId="{C8E6070C-0542-4AA2-A9AC-D65BB605F6BF}" destId="{E9DC5E4A-768B-4B0D-82C6-D89FE82425DD}" srcOrd="0" destOrd="0" presId="urn:microsoft.com/office/officeart/2005/8/layout/vList5"/>
    <dgm:cxn modelId="{B318E240-F6ED-4A23-BD32-317C7137EF16}" srcId="{DA0EBC89-3E80-4FF5-A6A1-DC6E5D53A8F5}" destId="{FD8E8574-15C1-48FF-9AD3-C79FCFBF79DC}" srcOrd="2" destOrd="0" parTransId="{AE4C6790-A0EB-4337-A7A4-A16B3DAD7FB2}" sibTransId="{24E5AA89-60E2-4532-A382-45D900142641}"/>
    <dgm:cxn modelId="{A32FFF60-5293-490D-8493-90E7CCBD7F28}" srcId="{FD8E8574-15C1-48FF-9AD3-C79FCFBF79DC}" destId="{03841C18-CCDC-4180-8F83-1665E815F94E}" srcOrd="1" destOrd="0" parTransId="{56B524E3-DEFD-4CBB-B78E-18E85B2AA6FB}" sibTransId="{35CBF893-F334-4427-B443-61C8589D6215}"/>
    <dgm:cxn modelId="{28424B48-593F-4D48-B03F-8A2AB4209FD2}" srcId="{C8E6070C-0542-4AA2-A9AC-D65BB605F6BF}" destId="{FB51B629-38AE-4F1A-B55C-EAFDAAE84D8E}" srcOrd="0" destOrd="0" parTransId="{2C8AB400-395C-430F-A233-539B269FC4E1}" sibTransId="{F3138300-20AA-419E-80A1-594CDA3A3173}"/>
    <dgm:cxn modelId="{1DCABC4A-3E76-429C-BE21-20DA5B44B074}" type="presOf" srcId="{06DBE516-7246-4665-957A-09AE66AE93AA}" destId="{5A358FF2-F525-472E-85A5-84246AA4D413}" srcOrd="0" destOrd="2" presId="urn:microsoft.com/office/officeart/2005/8/layout/vList5"/>
    <dgm:cxn modelId="{B8B2546D-766D-43F3-BAAF-A4638606F47B}" srcId="{FD8E8574-15C1-48FF-9AD3-C79FCFBF79DC}" destId="{06DBE516-7246-4665-957A-09AE66AE93AA}" srcOrd="2" destOrd="0" parTransId="{A8243115-E167-4AE4-9060-51A39CD8AB86}" sibTransId="{49BAEE82-5027-4E53-9AFA-A2EA143AE2F0}"/>
    <dgm:cxn modelId="{5DD0786D-159E-4FAD-94D0-E3B643C662F1}" type="presOf" srcId="{C9A20E64-1197-482F-900C-EFA2C4CF70F9}" destId="{DF3C603C-87ED-448C-A471-906CE7EDCB25}" srcOrd="0" destOrd="0" presId="urn:microsoft.com/office/officeart/2005/8/layout/vList5"/>
    <dgm:cxn modelId="{1DF4D974-2B18-4C7C-BD2C-B592C8F149DD}" srcId="{FD8E8574-15C1-48FF-9AD3-C79FCFBF79DC}" destId="{1ACF855C-FB2A-4590-A6EE-EF5B214A1283}" srcOrd="0" destOrd="0" parTransId="{AAA53DE4-A68A-412D-B108-A16F54866844}" sibTransId="{6C4043DE-A414-4090-8CA7-EB71C1621559}"/>
    <dgm:cxn modelId="{248BDA77-8B12-4C61-9BB4-C1BC0C2B6B31}" type="presOf" srcId="{FD8E8574-15C1-48FF-9AD3-C79FCFBF79DC}" destId="{7EDF1314-9F30-4B72-871D-0F47A475BD34}" srcOrd="0" destOrd="0" presId="urn:microsoft.com/office/officeart/2005/8/layout/vList5"/>
    <dgm:cxn modelId="{9E3A3F88-ED5F-4C21-8899-2990AA5305BB}" type="presOf" srcId="{FB51B629-38AE-4F1A-B55C-EAFDAAE84D8E}" destId="{1141FF57-98AF-4FA9-A6E3-4996FBB20C5E}" srcOrd="0" destOrd="0" presId="urn:microsoft.com/office/officeart/2005/8/layout/vList5"/>
    <dgm:cxn modelId="{648DEF90-FC48-47B1-A816-374913FD181A}" srcId="{DA0EBC89-3E80-4FF5-A6A1-DC6E5D53A8F5}" destId="{C9A20E64-1197-482F-900C-EFA2C4CF70F9}" srcOrd="1" destOrd="0" parTransId="{0B2984D5-749F-471D-8855-E955963DF318}" sibTransId="{9FA248A2-218A-4BDB-9988-F55D2493D142}"/>
    <dgm:cxn modelId="{1EDDECA5-4625-4885-B970-DE4FA88D0C7C}" type="presOf" srcId="{DA0EBC89-3E80-4FF5-A6A1-DC6E5D53A8F5}" destId="{482EE9CB-995F-45AB-B7F0-630520E94891}" srcOrd="0" destOrd="0" presId="urn:microsoft.com/office/officeart/2005/8/layout/vList5"/>
    <dgm:cxn modelId="{2E47CDAE-2B93-4607-99A9-9F4DF5D2F269}" srcId="{DA0EBC89-3E80-4FF5-A6A1-DC6E5D53A8F5}" destId="{C8E6070C-0542-4AA2-A9AC-D65BB605F6BF}" srcOrd="0" destOrd="0" parTransId="{7E907238-9921-4833-B504-4BFA456105A7}" sibTransId="{F09142FE-AC01-4C98-AF5B-195368E01430}"/>
    <dgm:cxn modelId="{4B65AEB3-2DEA-4C4D-82EE-949F767AF233}" type="presOf" srcId="{B9C6BDD2-0D9C-4423-8211-98E70D666878}" destId="{67DD0F41-C593-4E69-8A67-78D528FDC876}" srcOrd="0" destOrd="0" presId="urn:microsoft.com/office/officeart/2005/8/layout/vList5"/>
    <dgm:cxn modelId="{7EAB55CB-94A8-4597-A5E1-9D1D78D33088}" srcId="{C9A20E64-1197-482F-900C-EFA2C4CF70F9}" destId="{B9C6BDD2-0D9C-4423-8211-98E70D666878}" srcOrd="0" destOrd="0" parTransId="{50EF1E02-9FD1-4448-BE55-05B0879929FC}" sibTransId="{409BC9B1-F593-4630-86B2-27AA6749D19C}"/>
    <dgm:cxn modelId="{6BEB05EE-6CFD-4DD3-A672-4A220B718A3A}" type="presOf" srcId="{1ACF855C-FB2A-4590-A6EE-EF5B214A1283}" destId="{5A358FF2-F525-472E-85A5-84246AA4D413}" srcOrd="0" destOrd="0" presId="urn:microsoft.com/office/officeart/2005/8/layout/vList5"/>
    <dgm:cxn modelId="{8E7EB4C9-FEC6-4AAC-BB79-80AD55D23EFC}" type="presParOf" srcId="{482EE9CB-995F-45AB-B7F0-630520E94891}" destId="{C3FA9352-16A6-4C10-BBF0-DAD1C30D4261}" srcOrd="0" destOrd="0" presId="urn:microsoft.com/office/officeart/2005/8/layout/vList5"/>
    <dgm:cxn modelId="{86332FA9-4AFB-418B-97F3-926DEE4529DD}" type="presParOf" srcId="{C3FA9352-16A6-4C10-BBF0-DAD1C30D4261}" destId="{E9DC5E4A-768B-4B0D-82C6-D89FE82425DD}" srcOrd="0" destOrd="0" presId="urn:microsoft.com/office/officeart/2005/8/layout/vList5"/>
    <dgm:cxn modelId="{24A96459-E1EF-462E-AF1C-8656A2EDE310}" type="presParOf" srcId="{C3FA9352-16A6-4C10-BBF0-DAD1C30D4261}" destId="{1141FF57-98AF-4FA9-A6E3-4996FBB20C5E}" srcOrd="1" destOrd="0" presId="urn:microsoft.com/office/officeart/2005/8/layout/vList5"/>
    <dgm:cxn modelId="{7EE69074-CDAC-4F11-968E-F045E3F71F32}" type="presParOf" srcId="{482EE9CB-995F-45AB-B7F0-630520E94891}" destId="{98B45251-EA89-46F8-9589-D579F0190C7B}" srcOrd="1" destOrd="0" presId="urn:microsoft.com/office/officeart/2005/8/layout/vList5"/>
    <dgm:cxn modelId="{A595EA00-5B3F-4FD3-91EF-A92A4B1FFC8B}" type="presParOf" srcId="{482EE9CB-995F-45AB-B7F0-630520E94891}" destId="{B462B057-5FF0-4846-BD34-F85227853BDF}" srcOrd="2" destOrd="0" presId="urn:microsoft.com/office/officeart/2005/8/layout/vList5"/>
    <dgm:cxn modelId="{C7D3B5C6-E42A-420E-ABF4-E52BB459D2A8}" type="presParOf" srcId="{B462B057-5FF0-4846-BD34-F85227853BDF}" destId="{DF3C603C-87ED-448C-A471-906CE7EDCB25}" srcOrd="0" destOrd="0" presId="urn:microsoft.com/office/officeart/2005/8/layout/vList5"/>
    <dgm:cxn modelId="{6FAFB3C1-76B8-4A49-8AF9-DC951AE1958F}" type="presParOf" srcId="{B462B057-5FF0-4846-BD34-F85227853BDF}" destId="{67DD0F41-C593-4E69-8A67-78D528FDC876}" srcOrd="1" destOrd="0" presId="urn:microsoft.com/office/officeart/2005/8/layout/vList5"/>
    <dgm:cxn modelId="{593B1373-9131-4B0B-B932-B11D95E4101B}" type="presParOf" srcId="{482EE9CB-995F-45AB-B7F0-630520E94891}" destId="{B644ECC9-D75A-40AE-944C-FA6FC5D3B6E7}" srcOrd="3" destOrd="0" presId="urn:microsoft.com/office/officeart/2005/8/layout/vList5"/>
    <dgm:cxn modelId="{94AE2153-0EE0-44B3-B1B6-42920F6891C6}" type="presParOf" srcId="{482EE9CB-995F-45AB-B7F0-630520E94891}" destId="{64B6CBEF-4A89-4403-BA0D-E5D32E995F53}" srcOrd="4" destOrd="0" presId="urn:microsoft.com/office/officeart/2005/8/layout/vList5"/>
    <dgm:cxn modelId="{16EE5375-365E-4020-820D-BCF51DF851E0}" type="presParOf" srcId="{64B6CBEF-4A89-4403-BA0D-E5D32E995F53}" destId="{7EDF1314-9F30-4B72-871D-0F47A475BD34}" srcOrd="0" destOrd="0" presId="urn:microsoft.com/office/officeart/2005/8/layout/vList5"/>
    <dgm:cxn modelId="{E1FA37A1-1256-4053-BB70-52D782411064}" type="presParOf" srcId="{64B6CBEF-4A89-4403-BA0D-E5D32E995F53}" destId="{5A358FF2-F525-472E-85A5-84246AA4D413}"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456C1404-C9EE-4AB4-B782-5A9C6AB4CF48}" type="doc">
      <dgm:prSet loTypeId="urn:microsoft.com/office/officeart/2005/8/layout/lProcess1" loCatId="process" qsTypeId="urn:microsoft.com/office/officeart/2005/8/quickstyle/simple1" qsCatId="simple" csTypeId="urn:microsoft.com/office/officeart/2005/8/colors/accent1_3" csCatId="accent1" phldr="1"/>
      <dgm:spPr/>
      <dgm:t>
        <a:bodyPr/>
        <a:lstStyle/>
        <a:p>
          <a:endParaRPr lang="en-GB"/>
        </a:p>
      </dgm:t>
    </dgm:pt>
    <dgm:pt modelId="{5F29754A-6E87-4DF7-BA4C-A74CF5FB070D}">
      <dgm:prSet custT="1"/>
      <dgm:spPr/>
      <dgm:t>
        <a:bodyPr/>
        <a:lstStyle/>
        <a:p>
          <a:pPr>
            <a:lnSpc>
              <a:spcPct val="150000"/>
            </a:lnSpc>
          </a:pPr>
          <a:r>
            <a:rPr lang="en-GB" sz="1200" b="1" dirty="0">
              <a:latin typeface="Aptos" panose="020B0004020202020204" pitchFamily="34" charset="0"/>
            </a:rPr>
            <a:t>Introduce your topic briefly. </a:t>
          </a:r>
          <a:endParaRPr lang="en-GB" sz="1200" dirty="0">
            <a:latin typeface="Aptos" panose="020B0004020202020204" pitchFamily="34" charset="0"/>
          </a:endParaRPr>
        </a:p>
      </dgm:t>
    </dgm:pt>
    <dgm:pt modelId="{9171C333-5B60-4945-A5B4-914AE823A90D}" type="parTrans" cxnId="{BCDC46C0-C79A-46E8-BD37-FBCB2FB1875D}">
      <dgm:prSet/>
      <dgm:spPr/>
      <dgm:t>
        <a:bodyPr/>
        <a:lstStyle/>
        <a:p>
          <a:pPr>
            <a:lnSpc>
              <a:spcPct val="150000"/>
            </a:lnSpc>
          </a:pPr>
          <a:endParaRPr lang="en-GB" sz="1200">
            <a:latin typeface="Aptos" panose="020B0004020202020204" pitchFamily="34" charset="0"/>
          </a:endParaRPr>
        </a:p>
      </dgm:t>
    </dgm:pt>
    <dgm:pt modelId="{EFA7EAA4-12E9-4285-882D-9F5D53AF7E45}" type="sibTrans" cxnId="{BCDC46C0-C79A-46E8-BD37-FBCB2FB1875D}">
      <dgm:prSet/>
      <dgm:spPr/>
      <dgm:t>
        <a:bodyPr/>
        <a:lstStyle/>
        <a:p>
          <a:pPr>
            <a:lnSpc>
              <a:spcPct val="150000"/>
            </a:lnSpc>
          </a:pPr>
          <a:endParaRPr lang="en-GB" sz="1200">
            <a:latin typeface="Aptos" panose="020B0004020202020204" pitchFamily="34" charset="0"/>
          </a:endParaRPr>
        </a:p>
      </dgm:t>
    </dgm:pt>
    <dgm:pt modelId="{2025C3EF-56AD-4626-AAC2-FF2EC09BD179}">
      <dgm:prSet custT="1"/>
      <dgm:spPr/>
      <dgm:t>
        <a:bodyPr/>
        <a:lstStyle/>
        <a:p>
          <a:pPr>
            <a:lnSpc>
              <a:spcPct val="150000"/>
            </a:lnSpc>
          </a:pPr>
          <a:r>
            <a:rPr lang="en-GB" sz="1200" b="1" dirty="0">
              <a:latin typeface="Aptos" panose="020B0004020202020204" pitchFamily="34" charset="0"/>
            </a:rPr>
            <a:t>Explain why the topic matters. </a:t>
          </a:r>
          <a:endParaRPr lang="en-GB" sz="1200" dirty="0">
            <a:latin typeface="Aptos" panose="020B0004020202020204" pitchFamily="34" charset="0"/>
          </a:endParaRPr>
        </a:p>
      </dgm:t>
    </dgm:pt>
    <dgm:pt modelId="{D00235D4-237A-4799-ADCD-42E47C4CDA67}" type="parTrans" cxnId="{B2B1424B-A697-414F-8C27-5CD287FF7762}">
      <dgm:prSet/>
      <dgm:spPr/>
      <dgm:t>
        <a:bodyPr/>
        <a:lstStyle/>
        <a:p>
          <a:pPr>
            <a:lnSpc>
              <a:spcPct val="150000"/>
            </a:lnSpc>
          </a:pPr>
          <a:endParaRPr lang="en-GB" sz="1200">
            <a:latin typeface="Aptos" panose="020B0004020202020204" pitchFamily="34" charset="0"/>
          </a:endParaRPr>
        </a:p>
      </dgm:t>
    </dgm:pt>
    <dgm:pt modelId="{CFDCA376-59D1-45EA-999C-EEF6E5CD1BC0}" type="sibTrans" cxnId="{B2B1424B-A697-414F-8C27-5CD287FF7762}">
      <dgm:prSet/>
      <dgm:spPr/>
      <dgm:t>
        <a:bodyPr/>
        <a:lstStyle/>
        <a:p>
          <a:pPr>
            <a:lnSpc>
              <a:spcPct val="150000"/>
            </a:lnSpc>
          </a:pPr>
          <a:endParaRPr lang="en-GB" sz="1200">
            <a:latin typeface="Aptos" panose="020B0004020202020204" pitchFamily="34" charset="0"/>
          </a:endParaRPr>
        </a:p>
      </dgm:t>
    </dgm:pt>
    <dgm:pt modelId="{2DDDDF78-61DF-4DF8-ABE5-34CF24D01C4B}">
      <dgm:prSet custT="1"/>
      <dgm:spPr/>
      <dgm:t>
        <a:bodyPr/>
        <a:lstStyle/>
        <a:p>
          <a:pPr>
            <a:lnSpc>
              <a:spcPct val="150000"/>
            </a:lnSpc>
            <a:buFont typeface="Arial" panose="020B0604020202020204" pitchFamily="34" charset="0"/>
            <a:buChar char="•"/>
          </a:pPr>
          <a:r>
            <a:rPr lang="en-GB" sz="1200" dirty="0">
              <a:latin typeface="Aptos" panose="020B0004020202020204" pitchFamily="34" charset="0"/>
            </a:rPr>
            <a:t>Example: "According to the NHS Digital report (2022), 1 in 4 young people in urban areas report experiencing significant mental health challenges, yet few studies address their unique needs."</a:t>
          </a:r>
        </a:p>
      </dgm:t>
    </dgm:pt>
    <dgm:pt modelId="{DEB5CDC6-F4E6-4823-B147-1C5847610452}" type="parTrans" cxnId="{0C803419-F635-4BF4-BAAC-88A5074B40D7}">
      <dgm:prSet/>
      <dgm:spPr/>
      <dgm:t>
        <a:bodyPr/>
        <a:lstStyle/>
        <a:p>
          <a:pPr>
            <a:lnSpc>
              <a:spcPct val="150000"/>
            </a:lnSpc>
          </a:pPr>
          <a:endParaRPr lang="en-GB" sz="1200">
            <a:latin typeface="Aptos" panose="020B0004020202020204" pitchFamily="34" charset="0"/>
          </a:endParaRPr>
        </a:p>
      </dgm:t>
    </dgm:pt>
    <dgm:pt modelId="{EEBB2D8C-872D-499B-852B-F40EE13BD9E3}" type="sibTrans" cxnId="{0C803419-F635-4BF4-BAAC-88A5074B40D7}">
      <dgm:prSet/>
      <dgm:spPr/>
      <dgm:t>
        <a:bodyPr/>
        <a:lstStyle/>
        <a:p>
          <a:pPr>
            <a:lnSpc>
              <a:spcPct val="150000"/>
            </a:lnSpc>
          </a:pPr>
          <a:endParaRPr lang="en-GB" sz="1200">
            <a:latin typeface="Aptos" panose="020B0004020202020204" pitchFamily="34" charset="0"/>
          </a:endParaRPr>
        </a:p>
      </dgm:t>
    </dgm:pt>
    <dgm:pt modelId="{0A9A8C50-2DCE-4395-B8C5-90495149D3B3}">
      <dgm:prSet custT="1"/>
      <dgm:spPr/>
      <dgm:t>
        <a:bodyPr/>
        <a:lstStyle/>
        <a:p>
          <a:pPr>
            <a:lnSpc>
              <a:spcPct val="150000"/>
            </a:lnSpc>
          </a:pPr>
          <a:r>
            <a:rPr lang="en-GB" sz="1200" b="1" dirty="0">
              <a:latin typeface="Aptos" panose="020B0004020202020204" pitchFamily="34" charset="0"/>
            </a:rPr>
            <a:t>Highlight gaps in existing research or practice. </a:t>
          </a:r>
          <a:endParaRPr lang="en-GB" sz="1200" dirty="0">
            <a:latin typeface="Aptos" panose="020B0004020202020204" pitchFamily="34" charset="0"/>
          </a:endParaRPr>
        </a:p>
      </dgm:t>
    </dgm:pt>
    <dgm:pt modelId="{E6F3B378-4FFA-4A82-B84A-F9D1501D832B}" type="parTrans" cxnId="{03FE7959-ADD2-4846-84D3-2D37BF21F23B}">
      <dgm:prSet/>
      <dgm:spPr/>
      <dgm:t>
        <a:bodyPr/>
        <a:lstStyle/>
        <a:p>
          <a:pPr>
            <a:lnSpc>
              <a:spcPct val="150000"/>
            </a:lnSpc>
          </a:pPr>
          <a:endParaRPr lang="en-GB" sz="1200">
            <a:latin typeface="Aptos" panose="020B0004020202020204" pitchFamily="34" charset="0"/>
          </a:endParaRPr>
        </a:p>
      </dgm:t>
    </dgm:pt>
    <dgm:pt modelId="{9207BA5B-5E82-497B-9551-4818CC027EE3}" type="sibTrans" cxnId="{03FE7959-ADD2-4846-84D3-2D37BF21F23B}">
      <dgm:prSet/>
      <dgm:spPr/>
      <dgm:t>
        <a:bodyPr/>
        <a:lstStyle/>
        <a:p>
          <a:pPr>
            <a:lnSpc>
              <a:spcPct val="150000"/>
            </a:lnSpc>
          </a:pPr>
          <a:endParaRPr lang="en-GB" sz="1200">
            <a:latin typeface="Aptos" panose="020B0004020202020204" pitchFamily="34" charset="0"/>
          </a:endParaRPr>
        </a:p>
      </dgm:t>
    </dgm:pt>
    <dgm:pt modelId="{88A3FA51-9B8B-46EC-80ED-0195D8E7F871}">
      <dgm:prSet custT="1"/>
      <dgm:spPr/>
      <dgm:t>
        <a:bodyPr/>
        <a:lstStyle/>
        <a:p>
          <a:pPr>
            <a:lnSpc>
              <a:spcPct val="150000"/>
            </a:lnSpc>
          </a:pPr>
          <a:r>
            <a:rPr lang="en-GB" sz="1200" dirty="0">
              <a:latin typeface="Aptos" panose="020B0004020202020204" pitchFamily="34" charset="0"/>
            </a:rPr>
            <a:t>State what your research is about in 1-2 sentences. </a:t>
          </a:r>
        </a:p>
      </dgm:t>
    </dgm:pt>
    <dgm:pt modelId="{0F51CEF2-3F7F-4CCB-990D-BA793CE632B8}" type="parTrans" cxnId="{643CE875-38C6-4058-AFB2-38BC97DAB84E}">
      <dgm:prSet/>
      <dgm:spPr/>
      <dgm:t>
        <a:bodyPr/>
        <a:lstStyle/>
        <a:p>
          <a:pPr>
            <a:lnSpc>
              <a:spcPct val="150000"/>
            </a:lnSpc>
          </a:pPr>
          <a:endParaRPr lang="en-GB" sz="1200">
            <a:latin typeface="Aptos" panose="020B0004020202020204" pitchFamily="34" charset="0"/>
          </a:endParaRPr>
        </a:p>
      </dgm:t>
    </dgm:pt>
    <dgm:pt modelId="{58AF4397-2E53-4036-9A4B-570D81985A61}" type="sibTrans" cxnId="{643CE875-38C6-4058-AFB2-38BC97DAB84E}">
      <dgm:prSet/>
      <dgm:spPr/>
      <dgm:t>
        <a:bodyPr/>
        <a:lstStyle/>
        <a:p>
          <a:pPr>
            <a:lnSpc>
              <a:spcPct val="150000"/>
            </a:lnSpc>
          </a:pPr>
          <a:endParaRPr lang="en-GB" sz="1200">
            <a:latin typeface="Aptos" panose="020B0004020202020204" pitchFamily="34" charset="0"/>
          </a:endParaRPr>
        </a:p>
      </dgm:t>
    </dgm:pt>
    <dgm:pt modelId="{7F681ADB-0C0B-4994-9881-22218074A81E}">
      <dgm:prSet custT="1"/>
      <dgm:spPr/>
      <dgm:t>
        <a:bodyPr/>
        <a:lstStyle/>
        <a:p>
          <a:pPr>
            <a:lnSpc>
              <a:spcPct val="150000"/>
            </a:lnSpc>
          </a:pPr>
          <a:r>
            <a:rPr lang="en-GB" sz="1200" dirty="0">
              <a:latin typeface="Aptos" panose="020B0004020202020204" pitchFamily="34" charset="0"/>
            </a:rPr>
            <a:t>Example: "This study focuses on the mental health outcomes of urban youth in the UK, a demographic experiencing increasing challenges related to anxiety and depression."</a:t>
          </a:r>
        </a:p>
      </dgm:t>
    </dgm:pt>
    <dgm:pt modelId="{2C2944B1-1D5F-4E43-807B-1E1059822B27}" type="parTrans" cxnId="{7BABE677-B0B3-4F83-9AD2-D3E91CCC4FF8}">
      <dgm:prSet/>
      <dgm:spPr/>
      <dgm:t>
        <a:bodyPr/>
        <a:lstStyle/>
        <a:p>
          <a:pPr>
            <a:lnSpc>
              <a:spcPct val="150000"/>
            </a:lnSpc>
          </a:pPr>
          <a:endParaRPr lang="en-GB" sz="1200">
            <a:latin typeface="Aptos" panose="020B0004020202020204" pitchFamily="34" charset="0"/>
          </a:endParaRPr>
        </a:p>
      </dgm:t>
    </dgm:pt>
    <dgm:pt modelId="{A2D4842A-8034-460E-9129-58326AABF246}" type="sibTrans" cxnId="{7BABE677-B0B3-4F83-9AD2-D3E91CCC4FF8}">
      <dgm:prSet/>
      <dgm:spPr/>
      <dgm:t>
        <a:bodyPr/>
        <a:lstStyle/>
        <a:p>
          <a:pPr>
            <a:lnSpc>
              <a:spcPct val="150000"/>
            </a:lnSpc>
          </a:pPr>
          <a:endParaRPr lang="en-GB" sz="1200">
            <a:latin typeface="Aptos" panose="020B0004020202020204" pitchFamily="34" charset="0"/>
          </a:endParaRPr>
        </a:p>
      </dgm:t>
    </dgm:pt>
    <dgm:pt modelId="{AEFA9A56-E623-4088-8F05-1603B747010C}">
      <dgm:prSet custT="1"/>
      <dgm:spPr/>
      <dgm:t>
        <a:bodyPr/>
        <a:lstStyle/>
        <a:p>
          <a:pPr>
            <a:lnSpc>
              <a:spcPct val="150000"/>
            </a:lnSpc>
          </a:pPr>
          <a:r>
            <a:rPr lang="en-GB" sz="1200" dirty="0">
              <a:latin typeface="Aptos" panose="020B0004020202020204" pitchFamily="34" charset="0"/>
            </a:rPr>
            <a:t>Discuss the relevance of the topic to health and social care. Use statistics, reports, or other evidence to justify its importance.</a:t>
          </a:r>
        </a:p>
      </dgm:t>
    </dgm:pt>
    <dgm:pt modelId="{8D063107-BEDD-4BC2-A202-CE512BAF72E3}" type="parTrans" cxnId="{00F83FC2-4134-430D-B0C8-32CE36F9CF5B}">
      <dgm:prSet/>
      <dgm:spPr/>
      <dgm:t>
        <a:bodyPr/>
        <a:lstStyle/>
        <a:p>
          <a:pPr>
            <a:lnSpc>
              <a:spcPct val="150000"/>
            </a:lnSpc>
          </a:pPr>
          <a:endParaRPr lang="en-GB" sz="1200">
            <a:latin typeface="Aptos" panose="020B0004020202020204" pitchFamily="34" charset="0"/>
          </a:endParaRPr>
        </a:p>
      </dgm:t>
    </dgm:pt>
    <dgm:pt modelId="{3E3F75F3-1584-42BE-BA15-CFB426D62C82}" type="sibTrans" cxnId="{00F83FC2-4134-430D-B0C8-32CE36F9CF5B}">
      <dgm:prSet/>
      <dgm:spPr/>
      <dgm:t>
        <a:bodyPr/>
        <a:lstStyle/>
        <a:p>
          <a:pPr>
            <a:lnSpc>
              <a:spcPct val="150000"/>
            </a:lnSpc>
          </a:pPr>
          <a:endParaRPr lang="en-GB" sz="1200">
            <a:latin typeface="Aptos" panose="020B0004020202020204" pitchFamily="34" charset="0"/>
          </a:endParaRPr>
        </a:p>
      </dgm:t>
    </dgm:pt>
    <dgm:pt modelId="{04BCCCDC-885B-4B51-890C-1764EBE2282A}">
      <dgm:prSet custT="1"/>
      <dgm:spPr/>
      <dgm:t>
        <a:bodyPr/>
        <a:lstStyle/>
        <a:p>
          <a:pPr>
            <a:lnSpc>
              <a:spcPct val="150000"/>
            </a:lnSpc>
          </a:pPr>
          <a:r>
            <a:rPr lang="en-GB" sz="1200" dirty="0">
              <a:latin typeface="Aptos" panose="020B0004020202020204" pitchFamily="34" charset="0"/>
            </a:rPr>
            <a:t>Identify what previous studies have missed or failed to address. Show how your research will contribute to filling this gap.</a:t>
          </a:r>
        </a:p>
      </dgm:t>
    </dgm:pt>
    <dgm:pt modelId="{4536C785-E735-4B8F-AB33-38290A822026}" type="parTrans" cxnId="{E9B4A5F0-C239-4CF0-820E-F874B9710676}">
      <dgm:prSet/>
      <dgm:spPr/>
      <dgm:t>
        <a:bodyPr/>
        <a:lstStyle/>
        <a:p>
          <a:pPr>
            <a:lnSpc>
              <a:spcPct val="150000"/>
            </a:lnSpc>
          </a:pPr>
          <a:endParaRPr lang="en-GB" sz="1200">
            <a:latin typeface="Aptos" panose="020B0004020202020204" pitchFamily="34" charset="0"/>
          </a:endParaRPr>
        </a:p>
      </dgm:t>
    </dgm:pt>
    <dgm:pt modelId="{E3324D98-3C51-4990-8A36-62D451059C9A}" type="sibTrans" cxnId="{E9B4A5F0-C239-4CF0-820E-F874B9710676}">
      <dgm:prSet/>
      <dgm:spPr/>
      <dgm:t>
        <a:bodyPr/>
        <a:lstStyle/>
        <a:p>
          <a:pPr>
            <a:lnSpc>
              <a:spcPct val="150000"/>
            </a:lnSpc>
          </a:pPr>
          <a:endParaRPr lang="en-GB" sz="1200">
            <a:latin typeface="Aptos" panose="020B0004020202020204" pitchFamily="34" charset="0"/>
          </a:endParaRPr>
        </a:p>
      </dgm:t>
    </dgm:pt>
    <dgm:pt modelId="{A06A7F62-19E2-47B1-B6FC-C12E529A621B}">
      <dgm:prSet custT="1"/>
      <dgm:spPr/>
      <dgm:t>
        <a:bodyPr/>
        <a:lstStyle/>
        <a:p>
          <a:pPr>
            <a:lnSpc>
              <a:spcPct val="150000"/>
            </a:lnSpc>
          </a:pPr>
          <a:r>
            <a:rPr lang="en-GB" sz="1200" dirty="0">
              <a:latin typeface="Aptos" panose="020B0004020202020204" pitchFamily="34" charset="0"/>
            </a:rPr>
            <a:t>Example: "While there is substantial research on mental health outcomes in adults, limited attention has been given to how socioeconomic factors impact urban youth mental health. This study aims to address this gap by synthesising data on this demographic."</a:t>
          </a:r>
        </a:p>
      </dgm:t>
    </dgm:pt>
    <dgm:pt modelId="{FE7BB7EC-4533-4DD5-A4F3-02CE8FC5C33F}" type="parTrans" cxnId="{DE1FFF3C-A40C-4BBC-A217-16F8E5163880}">
      <dgm:prSet/>
      <dgm:spPr/>
      <dgm:t>
        <a:bodyPr/>
        <a:lstStyle/>
        <a:p>
          <a:pPr>
            <a:lnSpc>
              <a:spcPct val="150000"/>
            </a:lnSpc>
          </a:pPr>
          <a:endParaRPr lang="en-GB" sz="1200">
            <a:latin typeface="Aptos" panose="020B0004020202020204" pitchFamily="34" charset="0"/>
          </a:endParaRPr>
        </a:p>
      </dgm:t>
    </dgm:pt>
    <dgm:pt modelId="{E4348145-248C-4359-98CD-E34D53AAB4E8}" type="sibTrans" cxnId="{DE1FFF3C-A40C-4BBC-A217-16F8E5163880}">
      <dgm:prSet/>
      <dgm:spPr/>
      <dgm:t>
        <a:bodyPr/>
        <a:lstStyle/>
        <a:p>
          <a:pPr>
            <a:lnSpc>
              <a:spcPct val="150000"/>
            </a:lnSpc>
          </a:pPr>
          <a:endParaRPr lang="en-GB" sz="1200">
            <a:latin typeface="Aptos" panose="020B0004020202020204" pitchFamily="34" charset="0"/>
          </a:endParaRPr>
        </a:p>
      </dgm:t>
    </dgm:pt>
    <dgm:pt modelId="{7F55E9B7-0CFF-4ECD-961E-05ABCF99F89B}" type="pres">
      <dgm:prSet presAssocID="{456C1404-C9EE-4AB4-B782-5A9C6AB4CF48}" presName="Name0" presStyleCnt="0">
        <dgm:presLayoutVars>
          <dgm:dir/>
          <dgm:animLvl val="lvl"/>
          <dgm:resizeHandles val="exact"/>
        </dgm:presLayoutVars>
      </dgm:prSet>
      <dgm:spPr/>
    </dgm:pt>
    <dgm:pt modelId="{D04733F0-AF33-42EF-AE5E-3486A7615C68}" type="pres">
      <dgm:prSet presAssocID="{5F29754A-6E87-4DF7-BA4C-A74CF5FB070D}" presName="vertFlow" presStyleCnt="0"/>
      <dgm:spPr/>
    </dgm:pt>
    <dgm:pt modelId="{630266E1-0020-45DF-A369-2AD92EA1719B}" type="pres">
      <dgm:prSet presAssocID="{5F29754A-6E87-4DF7-BA4C-A74CF5FB070D}" presName="header" presStyleLbl="node1" presStyleIdx="0" presStyleCnt="3"/>
      <dgm:spPr/>
    </dgm:pt>
    <dgm:pt modelId="{D1BC0326-7D54-49DA-9E33-6AD9F63504D0}" type="pres">
      <dgm:prSet presAssocID="{0F51CEF2-3F7F-4CCB-990D-BA793CE632B8}" presName="parTrans" presStyleLbl="sibTrans2D1" presStyleIdx="0" presStyleCnt="6"/>
      <dgm:spPr/>
    </dgm:pt>
    <dgm:pt modelId="{9EF6BD9E-AC0B-4644-954C-B2741EBA5C1A}" type="pres">
      <dgm:prSet presAssocID="{88A3FA51-9B8B-46EC-80ED-0195D8E7F871}" presName="child" presStyleLbl="alignAccFollowNode1" presStyleIdx="0" presStyleCnt="6">
        <dgm:presLayoutVars>
          <dgm:chMax val="0"/>
          <dgm:bulletEnabled val="1"/>
        </dgm:presLayoutVars>
      </dgm:prSet>
      <dgm:spPr/>
    </dgm:pt>
    <dgm:pt modelId="{AF8692D4-9B3C-4E10-9FD2-9A8C01011421}" type="pres">
      <dgm:prSet presAssocID="{58AF4397-2E53-4036-9A4B-570D81985A61}" presName="sibTrans" presStyleLbl="sibTrans2D1" presStyleIdx="1" presStyleCnt="6"/>
      <dgm:spPr/>
    </dgm:pt>
    <dgm:pt modelId="{6740BC8D-9846-4C55-8651-E2F62DE2784D}" type="pres">
      <dgm:prSet presAssocID="{7F681ADB-0C0B-4994-9881-22218074A81E}" presName="child" presStyleLbl="alignAccFollowNode1" presStyleIdx="1" presStyleCnt="6" custScaleY="189241">
        <dgm:presLayoutVars>
          <dgm:chMax val="0"/>
          <dgm:bulletEnabled val="1"/>
        </dgm:presLayoutVars>
      </dgm:prSet>
      <dgm:spPr/>
    </dgm:pt>
    <dgm:pt modelId="{DC78F932-8C14-41B4-8015-C66D05F23C34}" type="pres">
      <dgm:prSet presAssocID="{5F29754A-6E87-4DF7-BA4C-A74CF5FB070D}" presName="hSp" presStyleCnt="0"/>
      <dgm:spPr/>
    </dgm:pt>
    <dgm:pt modelId="{71DD8C62-A3FC-4537-AD2E-1854A452250A}" type="pres">
      <dgm:prSet presAssocID="{2025C3EF-56AD-4626-AAC2-FF2EC09BD179}" presName="vertFlow" presStyleCnt="0"/>
      <dgm:spPr/>
    </dgm:pt>
    <dgm:pt modelId="{C7F8CBC7-88AD-4316-844D-AB962A26CA6F}" type="pres">
      <dgm:prSet presAssocID="{2025C3EF-56AD-4626-AAC2-FF2EC09BD179}" presName="header" presStyleLbl="node1" presStyleIdx="1" presStyleCnt="3"/>
      <dgm:spPr/>
    </dgm:pt>
    <dgm:pt modelId="{2B7D3F0F-4210-4608-A9BF-8086B950E3C8}" type="pres">
      <dgm:prSet presAssocID="{8D063107-BEDD-4BC2-A202-CE512BAF72E3}" presName="parTrans" presStyleLbl="sibTrans2D1" presStyleIdx="2" presStyleCnt="6"/>
      <dgm:spPr/>
    </dgm:pt>
    <dgm:pt modelId="{7D53689C-67F8-4F0E-ADCA-050248C207CE}" type="pres">
      <dgm:prSet presAssocID="{AEFA9A56-E623-4088-8F05-1603B747010C}" presName="child" presStyleLbl="alignAccFollowNode1" presStyleIdx="2" presStyleCnt="6">
        <dgm:presLayoutVars>
          <dgm:chMax val="0"/>
          <dgm:bulletEnabled val="1"/>
        </dgm:presLayoutVars>
      </dgm:prSet>
      <dgm:spPr/>
    </dgm:pt>
    <dgm:pt modelId="{5067B07A-1E35-4148-A205-796B5914D138}" type="pres">
      <dgm:prSet presAssocID="{3E3F75F3-1584-42BE-BA15-CFB426D62C82}" presName="sibTrans" presStyleLbl="sibTrans2D1" presStyleIdx="3" presStyleCnt="6"/>
      <dgm:spPr/>
    </dgm:pt>
    <dgm:pt modelId="{1CB683AA-891E-48D0-89CA-FAE38799FADC}" type="pres">
      <dgm:prSet presAssocID="{2DDDDF78-61DF-4DF8-ABE5-34CF24D01C4B}" presName="child" presStyleLbl="alignAccFollowNode1" presStyleIdx="3" presStyleCnt="6" custScaleY="184289">
        <dgm:presLayoutVars>
          <dgm:chMax val="0"/>
          <dgm:bulletEnabled val="1"/>
        </dgm:presLayoutVars>
      </dgm:prSet>
      <dgm:spPr/>
    </dgm:pt>
    <dgm:pt modelId="{1065BB50-7C56-49E6-98EF-2EF8A1120D60}" type="pres">
      <dgm:prSet presAssocID="{2025C3EF-56AD-4626-AAC2-FF2EC09BD179}" presName="hSp" presStyleCnt="0"/>
      <dgm:spPr/>
    </dgm:pt>
    <dgm:pt modelId="{1A1BF018-DB60-4A14-9BE3-3E644941B897}" type="pres">
      <dgm:prSet presAssocID="{0A9A8C50-2DCE-4395-B8C5-90495149D3B3}" presName="vertFlow" presStyleCnt="0"/>
      <dgm:spPr/>
    </dgm:pt>
    <dgm:pt modelId="{1A1139FD-0C2B-4439-B453-03D92C041B10}" type="pres">
      <dgm:prSet presAssocID="{0A9A8C50-2DCE-4395-B8C5-90495149D3B3}" presName="header" presStyleLbl="node1" presStyleIdx="2" presStyleCnt="3"/>
      <dgm:spPr/>
    </dgm:pt>
    <dgm:pt modelId="{2B6F3B23-FF3D-4861-BDB3-4AC82278A5F7}" type="pres">
      <dgm:prSet presAssocID="{4536C785-E735-4B8F-AB33-38290A822026}" presName="parTrans" presStyleLbl="sibTrans2D1" presStyleIdx="4" presStyleCnt="6"/>
      <dgm:spPr/>
    </dgm:pt>
    <dgm:pt modelId="{E1BAC9A4-ED76-417F-A84C-C158A434F0F2}" type="pres">
      <dgm:prSet presAssocID="{04BCCCDC-885B-4B51-890C-1764EBE2282A}" presName="child" presStyleLbl="alignAccFollowNode1" presStyleIdx="4" presStyleCnt="6">
        <dgm:presLayoutVars>
          <dgm:chMax val="0"/>
          <dgm:bulletEnabled val="1"/>
        </dgm:presLayoutVars>
      </dgm:prSet>
      <dgm:spPr/>
    </dgm:pt>
    <dgm:pt modelId="{68027A2E-F866-4691-B143-4D0B7B42D6B6}" type="pres">
      <dgm:prSet presAssocID="{E3324D98-3C51-4990-8A36-62D451059C9A}" presName="sibTrans" presStyleLbl="sibTrans2D1" presStyleIdx="5" presStyleCnt="6"/>
      <dgm:spPr/>
    </dgm:pt>
    <dgm:pt modelId="{A2421ABB-8111-46C4-ADE6-C2174A038722}" type="pres">
      <dgm:prSet presAssocID="{A06A7F62-19E2-47B1-B6FC-C12E529A621B}" presName="child" presStyleLbl="alignAccFollowNode1" presStyleIdx="5" presStyleCnt="6" custScaleY="217443">
        <dgm:presLayoutVars>
          <dgm:chMax val="0"/>
          <dgm:bulletEnabled val="1"/>
        </dgm:presLayoutVars>
      </dgm:prSet>
      <dgm:spPr/>
    </dgm:pt>
  </dgm:ptLst>
  <dgm:cxnLst>
    <dgm:cxn modelId="{D2CA7700-E46C-4C0D-8D54-EA0E5CC41C7B}" type="presOf" srcId="{0F51CEF2-3F7F-4CCB-990D-BA793CE632B8}" destId="{D1BC0326-7D54-49DA-9E33-6AD9F63504D0}" srcOrd="0" destOrd="0" presId="urn:microsoft.com/office/officeart/2005/8/layout/lProcess1"/>
    <dgm:cxn modelId="{41290206-B35A-4312-B212-65749B99CB97}" type="presOf" srcId="{7F681ADB-0C0B-4994-9881-22218074A81E}" destId="{6740BC8D-9846-4C55-8651-E2F62DE2784D}" srcOrd="0" destOrd="0" presId="urn:microsoft.com/office/officeart/2005/8/layout/lProcess1"/>
    <dgm:cxn modelId="{76873C11-27F1-4617-87DA-0AAA5E86B3F4}" type="presOf" srcId="{A06A7F62-19E2-47B1-B6FC-C12E529A621B}" destId="{A2421ABB-8111-46C4-ADE6-C2174A038722}" srcOrd="0" destOrd="0" presId="urn:microsoft.com/office/officeart/2005/8/layout/lProcess1"/>
    <dgm:cxn modelId="{AE519E13-9DF8-41F9-B5EF-61B05623A3E9}" type="presOf" srcId="{4536C785-E735-4B8F-AB33-38290A822026}" destId="{2B6F3B23-FF3D-4861-BDB3-4AC82278A5F7}" srcOrd="0" destOrd="0" presId="urn:microsoft.com/office/officeart/2005/8/layout/lProcess1"/>
    <dgm:cxn modelId="{0C803419-F635-4BF4-BAAC-88A5074B40D7}" srcId="{2025C3EF-56AD-4626-AAC2-FF2EC09BD179}" destId="{2DDDDF78-61DF-4DF8-ABE5-34CF24D01C4B}" srcOrd="1" destOrd="0" parTransId="{DEB5CDC6-F4E6-4823-B147-1C5847610452}" sibTransId="{EEBB2D8C-872D-499B-852B-F40EE13BD9E3}"/>
    <dgm:cxn modelId="{B8834834-E720-4E60-BC19-9E80DBD5DC08}" type="presOf" srcId="{2025C3EF-56AD-4626-AAC2-FF2EC09BD179}" destId="{C7F8CBC7-88AD-4316-844D-AB962A26CA6F}" srcOrd="0" destOrd="0" presId="urn:microsoft.com/office/officeart/2005/8/layout/lProcess1"/>
    <dgm:cxn modelId="{F6499434-08A6-496A-899A-4B13BFB54E6A}" type="presOf" srcId="{88A3FA51-9B8B-46EC-80ED-0195D8E7F871}" destId="{9EF6BD9E-AC0B-4644-954C-B2741EBA5C1A}" srcOrd="0" destOrd="0" presId="urn:microsoft.com/office/officeart/2005/8/layout/lProcess1"/>
    <dgm:cxn modelId="{DE1FFF3C-A40C-4BBC-A217-16F8E5163880}" srcId="{0A9A8C50-2DCE-4395-B8C5-90495149D3B3}" destId="{A06A7F62-19E2-47B1-B6FC-C12E529A621B}" srcOrd="1" destOrd="0" parTransId="{FE7BB7EC-4533-4DD5-A4F3-02CE8FC5C33F}" sibTransId="{E4348145-248C-4359-98CD-E34D53AAB4E8}"/>
    <dgm:cxn modelId="{9794A55D-C030-4B08-88AC-627ECF42BE03}" type="presOf" srcId="{456C1404-C9EE-4AB4-B782-5A9C6AB4CF48}" destId="{7F55E9B7-0CFF-4ECD-961E-05ABCF99F89B}" srcOrd="0" destOrd="0" presId="urn:microsoft.com/office/officeart/2005/8/layout/lProcess1"/>
    <dgm:cxn modelId="{4CF9075F-B7FC-4900-9BAA-EE4B1E14045E}" type="presOf" srcId="{0A9A8C50-2DCE-4395-B8C5-90495149D3B3}" destId="{1A1139FD-0C2B-4439-B453-03D92C041B10}" srcOrd="0" destOrd="0" presId="urn:microsoft.com/office/officeart/2005/8/layout/lProcess1"/>
    <dgm:cxn modelId="{C141324B-595B-4BE1-80A1-6A3F38C4F3F3}" type="presOf" srcId="{E3324D98-3C51-4990-8A36-62D451059C9A}" destId="{68027A2E-F866-4691-B143-4D0B7B42D6B6}" srcOrd="0" destOrd="0" presId="urn:microsoft.com/office/officeart/2005/8/layout/lProcess1"/>
    <dgm:cxn modelId="{B2B1424B-A697-414F-8C27-5CD287FF7762}" srcId="{456C1404-C9EE-4AB4-B782-5A9C6AB4CF48}" destId="{2025C3EF-56AD-4626-AAC2-FF2EC09BD179}" srcOrd="1" destOrd="0" parTransId="{D00235D4-237A-4799-ADCD-42E47C4CDA67}" sibTransId="{CFDCA376-59D1-45EA-999C-EEF6E5CD1BC0}"/>
    <dgm:cxn modelId="{A9B4426D-1350-4101-B215-9627FF53EDC8}" type="presOf" srcId="{3E3F75F3-1584-42BE-BA15-CFB426D62C82}" destId="{5067B07A-1E35-4148-A205-796B5914D138}" srcOrd="0" destOrd="0" presId="urn:microsoft.com/office/officeart/2005/8/layout/lProcess1"/>
    <dgm:cxn modelId="{63064652-381F-4CF9-854D-EEFA252C91E8}" type="presOf" srcId="{8D063107-BEDD-4BC2-A202-CE512BAF72E3}" destId="{2B7D3F0F-4210-4608-A9BF-8086B950E3C8}" srcOrd="0" destOrd="0" presId="urn:microsoft.com/office/officeart/2005/8/layout/lProcess1"/>
    <dgm:cxn modelId="{643CE875-38C6-4058-AFB2-38BC97DAB84E}" srcId="{5F29754A-6E87-4DF7-BA4C-A74CF5FB070D}" destId="{88A3FA51-9B8B-46EC-80ED-0195D8E7F871}" srcOrd="0" destOrd="0" parTransId="{0F51CEF2-3F7F-4CCB-990D-BA793CE632B8}" sibTransId="{58AF4397-2E53-4036-9A4B-570D81985A61}"/>
    <dgm:cxn modelId="{43B17F57-FB7B-4F2B-81DF-B0B5D447BAB6}" type="presOf" srcId="{04BCCCDC-885B-4B51-890C-1764EBE2282A}" destId="{E1BAC9A4-ED76-417F-A84C-C158A434F0F2}" srcOrd="0" destOrd="0" presId="urn:microsoft.com/office/officeart/2005/8/layout/lProcess1"/>
    <dgm:cxn modelId="{7BABE677-B0B3-4F83-9AD2-D3E91CCC4FF8}" srcId="{5F29754A-6E87-4DF7-BA4C-A74CF5FB070D}" destId="{7F681ADB-0C0B-4994-9881-22218074A81E}" srcOrd="1" destOrd="0" parTransId="{2C2944B1-1D5F-4E43-807B-1E1059822B27}" sibTransId="{A2D4842A-8034-460E-9129-58326AABF246}"/>
    <dgm:cxn modelId="{03FE7959-ADD2-4846-84D3-2D37BF21F23B}" srcId="{456C1404-C9EE-4AB4-B782-5A9C6AB4CF48}" destId="{0A9A8C50-2DCE-4395-B8C5-90495149D3B3}" srcOrd="2" destOrd="0" parTransId="{E6F3B378-4FFA-4A82-B84A-F9D1501D832B}" sibTransId="{9207BA5B-5E82-497B-9551-4818CC027EE3}"/>
    <dgm:cxn modelId="{57B70283-F496-4C54-9587-C22DD7218445}" type="presOf" srcId="{58AF4397-2E53-4036-9A4B-570D81985A61}" destId="{AF8692D4-9B3C-4E10-9FD2-9A8C01011421}" srcOrd="0" destOrd="0" presId="urn:microsoft.com/office/officeart/2005/8/layout/lProcess1"/>
    <dgm:cxn modelId="{FA59C6B8-8D31-4947-9F0C-CC3C36F83D9E}" type="presOf" srcId="{5F29754A-6E87-4DF7-BA4C-A74CF5FB070D}" destId="{630266E1-0020-45DF-A369-2AD92EA1719B}" srcOrd="0" destOrd="0" presId="urn:microsoft.com/office/officeart/2005/8/layout/lProcess1"/>
    <dgm:cxn modelId="{BCDC46C0-C79A-46E8-BD37-FBCB2FB1875D}" srcId="{456C1404-C9EE-4AB4-B782-5A9C6AB4CF48}" destId="{5F29754A-6E87-4DF7-BA4C-A74CF5FB070D}" srcOrd="0" destOrd="0" parTransId="{9171C333-5B60-4945-A5B4-914AE823A90D}" sibTransId="{EFA7EAA4-12E9-4285-882D-9F5D53AF7E45}"/>
    <dgm:cxn modelId="{00F83FC2-4134-430D-B0C8-32CE36F9CF5B}" srcId="{2025C3EF-56AD-4626-AAC2-FF2EC09BD179}" destId="{AEFA9A56-E623-4088-8F05-1603B747010C}" srcOrd="0" destOrd="0" parTransId="{8D063107-BEDD-4BC2-A202-CE512BAF72E3}" sibTransId="{3E3F75F3-1584-42BE-BA15-CFB426D62C82}"/>
    <dgm:cxn modelId="{CCD102C7-A168-4012-B0A0-C03F6AFB1106}" type="presOf" srcId="{AEFA9A56-E623-4088-8F05-1603B747010C}" destId="{7D53689C-67F8-4F0E-ADCA-050248C207CE}" srcOrd="0" destOrd="0" presId="urn:microsoft.com/office/officeart/2005/8/layout/lProcess1"/>
    <dgm:cxn modelId="{DD7F7CE5-26CE-43A2-9F68-87948132ADA7}" type="presOf" srcId="{2DDDDF78-61DF-4DF8-ABE5-34CF24D01C4B}" destId="{1CB683AA-891E-48D0-89CA-FAE38799FADC}" srcOrd="0" destOrd="0" presId="urn:microsoft.com/office/officeart/2005/8/layout/lProcess1"/>
    <dgm:cxn modelId="{E9B4A5F0-C239-4CF0-820E-F874B9710676}" srcId="{0A9A8C50-2DCE-4395-B8C5-90495149D3B3}" destId="{04BCCCDC-885B-4B51-890C-1764EBE2282A}" srcOrd="0" destOrd="0" parTransId="{4536C785-E735-4B8F-AB33-38290A822026}" sibTransId="{E3324D98-3C51-4990-8A36-62D451059C9A}"/>
    <dgm:cxn modelId="{C33E6AE1-CD24-4C13-BCFB-B0E559AF124A}" type="presParOf" srcId="{7F55E9B7-0CFF-4ECD-961E-05ABCF99F89B}" destId="{D04733F0-AF33-42EF-AE5E-3486A7615C68}" srcOrd="0" destOrd="0" presId="urn:microsoft.com/office/officeart/2005/8/layout/lProcess1"/>
    <dgm:cxn modelId="{59EE3953-9DD7-4ACF-95EE-2980FD091D8D}" type="presParOf" srcId="{D04733F0-AF33-42EF-AE5E-3486A7615C68}" destId="{630266E1-0020-45DF-A369-2AD92EA1719B}" srcOrd="0" destOrd="0" presId="urn:microsoft.com/office/officeart/2005/8/layout/lProcess1"/>
    <dgm:cxn modelId="{3E845D65-ED51-4AB0-AA63-4FEA1F7F0971}" type="presParOf" srcId="{D04733F0-AF33-42EF-AE5E-3486A7615C68}" destId="{D1BC0326-7D54-49DA-9E33-6AD9F63504D0}" srcOrd="1" destOrd="0" presId="urn:microsoft.com/office/officeart/2005/8/layout/lProcess1"/>
    <dgm:cxn modelId="{752DF985-1ACC-4D6C-BE9A-D2EF1340B488}" type="presParOf" srcId="{D04733F0-AF33-42EF-AE5E-3486A7615C68}" destId="{9EF6BD9E-AC0B-4644-954C-B2741EBA5C1A}" srcOrd="2" destOrd="0" presId="urn:microsoft.com/office/officeart/2005/8/layout/lProcess1"/>
    <dgm:cxn modelId="{0F0F5A5F-7C66-4F37-B911-A54BB78629DC}" type="presParOf" srcId="{D04733F0-AF33-42EF-AE5E-3486A7615C68}" destId="{AF8692D4-9B3C-4E10-9FD2-9A8C01011421}" srcOrd="3" destOrd="0" presId="urn:microsoft.com/office/officeart/2005/8/layout/lProcess1"/>
    <dgm:cxn modelId="{62E0A861-5998-4A00-83D9-E4BF399D4B78}" type="presParOf" srcId="{D04733F0-AF33-42EF-AE5E-3486A7615C68}" destId="{6740BC8D-9846-4C55-8651-E2F62DE2784D}" srcOrd="4" destOrd="0" presId="urn:microsoft.com/office/officeart/2005/8/layout/lProcess1"/>
    <dgm:cxn modelId="{79F92EE8-D558-43A5-A056-3A988A0DB6F9}" type="presParOf" srcId="{7F55E9B7-0CFF-4ECD-961E-05ABCF99F89B}" destId="{DC78F932-8C14-41B4-8015-C66D05F23C34}" srcOrd="1" destOrd="0" presId="urn:microsoft.com/office/officeart/2005/8/layout/lProcess1"/>
    <dgm:cxn modelId="{39CF23DE-D896-47E2-9341-B50CAC600387}" type="presParOf" srcId="{7F55E9B7-0CFF-4ECD-961E-05ABCF99F89B}" destId="{71DD8C62-A3FC-4537-AD2E-1854A452250A}" srcOrd="2" destOrd="0" presId="urn:microsoft.com/office/officeart/2005/8/layout/lProcess1"/>
    <dgm:cxn modelId="{6BAC09A1-2098-452D-AECE-E08E6A84BF79}" type="presParOf" srcId="{71DD8C62-A3FC-4537-AD2E-1854A452250A}" destId="{C7F8CBC7-88AD-4316-844D-AB962A26CA6F}" srcOrd="0" destOrd="0" presId="urn:microsoft.com/office/officeart/2005/8/layout/lProcess1"/>
    <dgm:cxn modelId="{51F6342B-9679-4C7D-98DA-66846FAF6F14}" type="presParOf" srcId="{71DD8C62-A3FC-4537-AD2E-1854A452250A}" destId="{2B7D3F0F-4210-4608-A9BF-8086B950E3C8}" srcOrd="1" destOrd="0" presId="urn:microsoft.com/office/officeart/2005/8/layout/lProcess1"/>
    <dgm:cxn modelId="{DA68972F-81F5-4ADE-AC17-980415351A3C}" type="presParOf" srcId="{71DD8C62-A3FC-4537-AD2E-1854A452250A}" destId="{7D53689C-67F8-4F0E-ADCA-050248C207CE}" srcOrd="2" destOrd="0" presId="urn:microsoft.com/office/officeart/2005/8/layout/lProcess1"/>
    <dgm:cxn modelId="{B1F3C8E7-736A-47B3-A36E-9B24570D0A8B}" type="presParOf" srcId="{71DD8C62-A3FC-4537-AD2E-1854A452250A}" destId="{5067B07A-1E35-4148-A205-796B5914D138}" srcOrd="3" destOrd="0" presId="urn:microsoft.com/office/officeart/2005/8/layout/lProcess1"/>
    <dgm:cxn modelId="{7C0FE36C-66A9-4ED3-9095-9AAA6D8679B4}" type="presParOf" srcId="{71DD8C62-A3FC-4537-AD2E-1854A452250A}" destId="{1CB683AA-891E-48D0-89CA-FAE38799FADC}" srcOrd="4" destOrd="0" presId="urn:microsoft.com/office/officeart/2005/8/layout/lProcess1"/>
    <dgm:cxn modelId="{7F60D56A-FDC9-4ECB-84D9-7A93401AD7A8}" type="presParOf" srcId="{7F55E9B7-0CFF-4ECD-961E-05ABCF99F89B}" destId="{1065BB50-7C56-49E6-98EF-2EF8A1120D60}" srcOrd="3" destOrd="0" presId="urn:microsoft.com/office/officeart/2005/8/layout/lProcess1"/>
    <dgm:cxn modelId="{D0C95B32-C656-42F4-B38F-9CF7A6CB5AD0}" type="presParOf" srcId="{7F55E9B7-0CFF-4ECD-961E-05ABCF99F89B}" destId="{1A1BF018-DB60-4A14-9BE3-3E644941B897}" srcOrd="4" destOrd="0" presId="urn:microsoft.com/office/officeart/2005/8/layout/lProcess1"/>
    <dgm:cxn modelId="{70F987A8-62CC-4EC7-B424-697874BCA21A}" type="presParOf" srcId="{1A1BF018-DB60-4A14-9BE3-3E644941B897}" destId="{1A1139FD-0C2B-4439-B453-03D92C041B10}" srcOrd="0" destOrd="0" presId="urn:microsoft.com/office/officeart/2005/8/layout/lProcess1"/>
    <dgm:cxn modelId="{9838BFF0-A721-4D96-82BF-6A491B994522}" type="presParOf" srcId="{1A1BF018-DB60-4A14-9BE3-3E644941B897}" destId="{2B6F3B23-FF3D-4861-BDB3-4AC82278A5F7}" srcOrd="1" destOrd="0" presId="urn:microsoft.com/office/officeart/2005/8/layout/lProcess1"/>
    <dgm:cxn modelId="{917E75E3-A663-455B-8009-B8AAEDA8F85E}" type="presParOf" srcId="{1A1BF018-DB60-4A14-9BE3-3E644941B897}" destId="{E1BAC9A4-ED76-417F-A84C-C158A434F0F2}" srcOrd="2" destOrd="0" presId="urn:microsoft.com/office/officeart/2005/8/layout/lProcess1"/>
    <dgm:cxn modelId="{1F1F673F-0035-458C-BB31-FE1FD0D2C568}" type="presParOf" srcId="{1A1BF018-DB60-4A14-9BE3-3E644941B897}" destId="{68027A2E-F866-4691-B143-4D0B7B42D6B6}" srcOrd="3" destOrd="0" presId="urn:microsoft.com/office/officeart/2005/8/layout/lProcess1"/>
    <dgm:cxn modelId="{0D3542E0-B80C-4A56-9EFF-01103A54A7F2}" type="presParOf" srcId="{1A1BF018-DB60-4A14-9BE3-3E644941B897}" destId="{A2421ABB-8111-46C4-ADE6-C2174A038722}" srcOrd="4" destOrd="0" presId="urn:microsoft.com/office/officeart/2005/8/layout/l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32607383-6457-46F4-95EF-DA49F346826D}" type="doc">
      <dgm:prSet loTypeId="urn:microsoft.com/office/officeart/2005/8/layout/hChevron3" loCatId="process" qsTypeId="urn:microsoft.com/office/officeart/2005/8/quickstyle/simple1" qsCatId="simple" csTypeId="urn:microsoft.com/office/officeart/2005/8/colors/accent1_2" csCatId="accent1" phldr="1"/>
      <dgm:spPr/>
      <dgm:t>
        <a:bodyPr/>
        <a:lstStyle/>
        <a:p>
          <a:endParaRPr lang="en-GB"/>
        </a:p>
      </dgm:t>
    </dgm:pt>
    <dgm:pt modelId="{51ED0296-59E6-404B-B83F-BA324B2527FC}" type="pres">
      <dgm:prSet presAssocID="{32607383-6457-46F4-95EF-DA49F346826D}" presName="Name0" presStyleCnt="0">
        <dgm:presLayoutVars>
          <dgm:dir/>
          <dgm:resizeHandles val="exact"/>
        </dgm:presLayoutVars>
      </dgm:prSet>
      <dgm:spPr/>
    </dgm:pt>
  </dgm:ptLst>
  <dgm:cxnLst>
    <dgm:cxn modelId="{33B44C02-6D00-43B0-B8EE-F9B8866A4E8C}" type="presOf" srcId="{32607383-6457-46F4-95EF-DA49F346826D}" destId="{51ED0296-59E6-404B-B83F-BA324B2527FC}" srcOrd="0" destOrd="0" presId="urn:microsoft.com/office/officeart/2005/8/layout/hChevro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91088D7D-FAB7-48AA-8101-DF0C7B7ADEE6}"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000D7066-AD06-4550-87D9-AD26A01E7A50}">
      <dgm:prSet phldrT="[Text]" custT="1"/>
      <dgm:spPr>
        <a:solidFill>
          <a:srgbClr val="004E9A"/>
        </a:solidFill>
      </dgm:spPr>
      <dgm:t>
        <a:bodyPr/>
        <a:lstStyle/>
        <a:p>
          <a:pPr algn="ctr">
            <a:lnSpc>
              <a:spcPct val="150000"/>
            </a:lnSpc>
          </a:pPr>
          <a:r>
            <a:rPr lang="en-GB" sz="1800" b="1" dirty="0">
              <a:latin typeface="Aptos" panose="020B0004020202020204" pitchFamily="34" charset="0"/>
            </a:rPr>
            <a:t>Sources Search </a:t>
          </a:r>
        </a:p>
      </dgm:t>
    </dgm:pt>
    <dgm:pt modelId="{0F71A8A5-172F-4CFE-89B9-ED73B28800EC}" type="parTrans" cxnId="{2B317716-4B14-4290-8165-D16B8589E63C}">
      <dgm:prSet/>
      <dgm:spPr/>
      <dgm:t>
        <a:bodyPr/>
        <a:lstStyle/>
        <a:p>
          <a:pPr algn="just">
            <a:lnSpc>
              <a:spcPct val="150000"/>
            </a:lnSpc>
          </a:pPr>
          <a:endParaRPr lang="en-GB" sz="1600">
            <a:latin typeface="Aptos" panose="020B0004020202020204" pitchFamily="34" charset="0"/>
          </a:endParaRPr>
        </a:p>
      </dgm:t>
    </dgm:pt>
    <dgm:pt modelId="{70DCBCAB-CF5E-4800-9AB3-E5B61471D62E}" type="sibTrans" cxnId="{2B317716-4B14-4290-8165-D16B8589E63C}">
      <dgm:prSet/>
      <dgm:spPr/>
      <dgm:t>
        <a:bodyPr/>
        <a:lstStyle/>
        <a:p>
          <a:pPr algn="just">
            <a:lnSpc>
              <a:spcPct val="150000"/>
            </a:lnSpc>
          </a:pPr>
          <a:endParaRPr lang="en-GB" sz="1600">
            <a:latin typeface="Aptos" panose="020B0004020202020204" pitchFamily="34" charset="0"/>
          </a:endParaRPr>
        </a:p>
      </dgm:t>
    </dgm:pt>
    <dgm:pt modelId="{9DFA4325-DC4F-44BE-B887-C352876248C8}">
      <dgm:prSet phldrT="[Text]" custT="1"/>
      <dgm:spPr>
        <a:solidFill>
          <a:srgbClr val="FFFFED">
            <a:alpha val="90000"/>
          </a:srgbClr>
        </a:solidFill>
        <a:ln>
          <a:solidFill>
            <a:srgbClr val="FFFFED"/>
          </a:solidFill>
        </a:ln>
      </dgm:spPr>
      <dgm:t>
        <a:bodyPr/>
        <a:lstStyle/>
        <a:p>
          <a:pPr algn="just" rtl="0">
            <a:lnSpc>
              <a:spcPct val="150000"/>
            </a:lnSpc>
          </a:pPr>
          <a:r>
            <a:rPr lang="en-GB" sz="1400" dirty="0">
              <a:latin typeface="Aptos" panose="020B0004020202020204" pitchFamily="34" charset="0"/>
            </a:rPr>
            <a:t>Specify how you plan to search for sources of information for your research. </a:t>
          </a:r>
        </a:p>
      </dgm:t>
    </dgm:pt>
    <dgm:pt modelId="{48AA9655-6EB2-4D5D-A22E-2710D3175103}" type="parTrans" cxnId="{E2F9B251-3908-4FBA-864A-D329B428FF0E}">
      <dgm:prSet/>
      <dgm:spPr/>
      <dgm:t>
        <a:bodyPr/>
        <a:lstStyle/>
        <a:p>
          <a:pPr algn="just">
            <a:lnSpc>
              <a:spcPct val="150000"/>
            </a:lnSpc>
          </a:pPr>
          <a:endParaRPr lang="en-GB" sz="1600">
            <a:latin typeface="Aptos" panose="020B0004020202020204" pitchFamily="34" charset="0"/>
          </a:endParaRPr>
        </a:p>
      </dgm:t>
    </dgm:pt>
    <dgm:pt modelId="{A5C38227-4DE5-498F-8E90-145217C087E3}" type="sibTrans" cxnId="{E2F9B251-3908-4FBA-864A-D329B428FF0E}">
      <dgm:prSet/>
      <dgm:spPr/>
      <dgm:t>
        <a:bodyPr/>
        <a:lstStyle/>
        <a:p>
          <a:pPr algn="just">
            <a:lnSpc>
              <a:spcPct val="150000"/>
            </a:lnSpc>
          </a:pPr>
          <a:endParaRPr lang="en-GB" sz="1600">
            <a:latin typeface="Aptos" panose="020B0004020202020204" pitchFamily="34" charset="0"/>
          </a:endParaRPr>
        </a:p>
      </dgm:t>
    </dgm:pt>
    <dgm:pt modelId="{1F1CE094-D2DC-4B63-8369-71031E89F577}">
      <dgm:prSet phldrT="[Text]" custT="1"/>
      <dgm:spPr>
        <a:solidFill>
          <a:srgbClr val="004E9A"/>
        </a:solidFill>
      </dgm:spPr>
      <dgm:t>
        <a:bodyPr/>
        <a:lstStyle/>
        <a:p>
          <a:pPr algn="ctr">
            <a:lnSpc>
              <a:spcPct val="150000"/>
            </a:lnSpc>
          </a:pPr>
          <a:r>
            <a:rPr lang="en-GB" sz="1800" b="1" dirty="0">
              <a:latin typeface="Aptos" panose="020B0004020202020204" pitchFamily="34" charset="0"/>
            </a:rPr>
            <a:t>Key Words </a:t>
          </a:r>
        </a:p>
      </dgm:t>
    </dgm:pt>
    <dgm:pt modelId="{7ABBC27C-1BB1-4C35-B795-4F67407525FA}" type="parTrans" cxnId="{CC296582-BFBD-4A90-9327-8177FD0599A7}">
      <dgm:prSet/>
      <dgm:spPr/>
      <dgm:t>
        <a:bodyPr/>
        <a:lstStyle/>
        <a:p>
          <a:pPr algn="just">
            <a:lnSpc>
              <a:spcPct val="150000"/>
            </a:lnSpc>
          </a:pPr>
          <a:endParaRPr lang="en-GB" sz="1600">
            <a:latin typeface="Aptos" panose="020B0004020202020204" pitchFamily="34" charset="0"/>
          </a:endParaRPr>
        </a:p>
      </dgm:t>
    </dgm:pt>
    <dgm:pt modelId="{30936463-2237-4470-868E-EF53C25B650D}" type="sibTrans" cxnId="{CC296582-BFBD-4A90-9327-8177FD0599A7}">
      <dgm:prSet/>
      <dgm:spPr/>
      <dgm:t>
        <a:bodyPr/>
        <a:lstStyle/>
        <a:p>
          <a:pPr algn="just">
            <a:lnSpc>
              <a:spcPct val="150000"/>
            </a:lnSpc>
          </a:pPr>
          <a:endParaRPr lang="en-GB" sz="1600">
            <a:latin typeface="Aptos" panose="020B0004020202020204" pitchFamily="34" charset="0"/>
          </a:endParaRPr>
        </a:p>
      </dgm:t>
    </dgm:pt>
    <dgm:pt modelId="{C9DEB615-52E3-4FFF-9190-0CBFAF3E9425}">
      <dgm:prSet phldrT="[Text]" custT="1"/>
      <dgm:spPr>
        <a:solidFill>
          <a:srgbClr val="FFFFED"/>
        </a:solidFill>
        <a:ln>
          <a:solidFill>
            <a:srgbClr val="FFFFED"/>
          </a:solidFill>
        </a:ln>
      </dgm:spPr>
      <dgm:t>
        <a:bodyPr/>
        <a:lstStyle/>
        <a:p>
          <a:pPr algn="just">
            <a:lnSpc>
              <a:spcPct val="150000"/>
            </a:lnSpc>
          </a:pPr>
          <a:r>
            <a:rPr lang="en-GB" sz="1400" dirty="0">
              <a:latin typeface="Aptos" panose="020B0004020202020204" pitchFamily="34" charset="0"/>
            </a:rPr>
            <a:t>It is equally important to address the limitations of secondary research in your proposal. One limitation to consider is the reliance on pre-existing data, which may not fully address all aspects of your research question.</a:t>
          </a:r>
        </a:p>
      </dgm:t>
    </dgm:pt>
    <dgm:pt modelId="{3AEA510E-0156-4153-AE80-EB9244D8D184}" type="parTrans" cxnId="{23C48E70-FFED-4D3D-919A-C3F0D85233BF}">
      <dgm:prSet/>
      <dgm:spPr/>
      <dgm:t>
        <a:bodyPr/>
        <a:lstStyle/>
        <a:p>
          <a:pPr algn="just">
            <a:lnSpc>
              <a:spcPct val="150000"/>
            </a:lnSpc>
          </a:pPr>
          <a:endParaRPr lang="en-GB" sz="1600">
            <a:latin typeface="Aptos" panose="020B0004020202020204" pitchFamily="34" charset="0"/>
          </a:endParaRPr>
        </a:p>
      </dgm:t>
    </dgm:pt>
    <dgm:pt modelId="{FF1179EA-8D88-4B08-82B4-8B32194A962C}" type="sibTrans" cxnId="{23C48E70-FFED-4D3D-919A-C3F0D85233BF}">
      <dgm:prSet/>
      <dgm:spPr/>
      <dgm:t>
        <a:bodyPr/>
        <a:lstStyle/>
        <a:p>
          <a:pPr algn="just">
            <a:lnSpc>
              <a:spcPct val="150000"/>
            </a:lnSpc>
          </a:pPr>
          <a:endParaRPr lang="en-GB" sz="1600">
            <a:latin typeface="Aptos" panose="020B0004020202020204" pitchFamily="34" charset="0"/>
          </a:endParaRPr>
        </a:p>
      </dgm:t>
    </dgm:pt>
    <dgm:pt modelId="{85F379DE-E495-4A4A-B94C-A3D1140CFC09}">
      <dgm:prSet phldrT="[Text]" custT="1"/>
      <dgm:spPr>
        <a:solidFill>
          <a:srgbClr val="004E9A"/>
        </a:solidFill>
      </dgm:spPr>
      <dgm:t>
        <a:bodyPr/>
        <a:lstStyle/>
        <a:p>
          <a:pPr algn="ctr">
            <a:lnSpc>
              <a:spcPct val="150000"/>
            </a:lnSpc>
          </a:pPr>
          <a:r>
            <a:rPr lang="en-GB" sz="1800" b="1" dirty="0">
              <a:latin typeface="Aptos" panose="020B0004020202020204" pitchFamily="34" charset="0"/>
            </a:rPr>
            <a:t>Address any limitations</a:t>
          </a:r>
        </a:p>
      </dgm:t>
    </dgm:pt>
    <dgm:pt modelId="{48C50E13-00E2-463C-AA5A-6E043BE254D9}" type="parTrans" cxnId="{8844D1DD-1DFD-42BD-8A0D-D487A0E945B3}">
      <dgm:prSet/>
      <dgm:spPr/>
      <dgm:t>
        <a:bodyPr/>
        <a:lstStyle/>
        <a:p>
          <a:pPr algn="just">
            <a:lnSpc>
              <a:spcPct val="150000"/>
            </a:lnSpc>
          </a:pPr>
          <a:endParaRPr lang="en-GB" sz="1600">
            <a:latin typeface="Aptos" panose="020B0004020202020204" pitchFamily="34" charset="0"/>
          </a:endParaRPr>
        </a:p>
      </dgm:t>
    </dgm:pt>
    <dgm:pt modelId="{C328249E-E8FF-4105-A31F-A2CDE9D389D1}" type="sibTrans" cxnId="{8844D1DD-1DFD-42BD-8A0D-D487A0E945B3}">
      <dgm:prSet/>
      <dgm:spPr/>
      <dgm:t>
        <a:bodyPr/>
        <a:lstStyle/>
        <a:p>
          <a:pPr algn="just">
            <a:lnSpc>
              <a:spcPct val="150000"/>
            </a:lnSpc>
          </a:pPr>
          <a:endParaRPr lang="en-GB" sz="1600">
            <a:latin typeface="Aptos" panose="020B0004020202020204" pitchFamily="34" charset="0"/>
          </a:endParaRPr>
        </a:p>
      </dgm:t>
    </dgm:pt>
    <dgm:pt modelId="{4D7CB96C-D915-48C7-87D6-0B99680CFF0C}">
      <dgm:prSet phldrT="[Text]" custT="1"/>
      <dgm:spPr>
        <a:solidFill>
          <a:srgbClr val="FFFFED">
            <a:alpha val="90000"/>
          </a:srgbClr>
        </a:solidFill>
        <a:ln>
          <a:solidFill>
            <a:srgbClr val="FFFFED"/>
          </a:solidFill>
        </a:ln>
      </dgm:spPr>
      <dgm:t>
        <a:bodyPr/>
        <a:lstStyle/>
        <a:p>
          <a:pPr algn="just">
            <a:lnSpc>
              <a:spcPct val="150000"/>
            </a:lnSpc>
          </a:pPr>
          <a:r>
            <a:rPr lang="en-GB" sz="1400" dirty="0">
              <a:latin typeface="Aptos" panose="020B0004020202020204" pitchFamily="34" charset="0"/>
            </a:rPr>
            <a:t>Example: “Search terms which were utilised to determine relevant studies include ‘mental health care, urban youth and barriers.”</a:t>
          </a:r>
        </a:p>
      </dgm:t>
    </dgm:pt>
    <dgm:pt modelId="{607863CC-7F84-4238-960E-69FBF5F37414}" type="parTrans" cxnId="{52CBA689-1E47-458E-AF1A-29DB8B4EAED2}">
      <dgm:prSet/>
      <dgm:spPr/>
      <dgm:t>
        <a:bodyPr/>
        <a:lstStyle/>
        <a:p>
          <a:pPr algn="just">
            <a:lnSpc>
              <a:spcPct val="150000"/>
            </a:lnSpc>
          </a:pPr>
          <a:endParaRPr lang="en-GB" sz="1600">
            <a:latin typeface="Aptos" panose="020B0004020202020204" pitchFamily="34" charset="0"/>
          </a:endParaRPr>
        </a:p>
      </dgm:t>
    </dgm:pt>
    <dgm:pt modelId="{0266F7A3-3BF8-456B-8A90-A4BF20E011AC}" type="sibTrans" cxnId="{52CBA689-1E47-458E-AF1A-29DB8B4EAED2}">
      <dgm:prSet/>
      <dgm:spPr/>
      <dgm:t>
        <a:bodyPr/>
        <a:lstStyle/>
        <a:p>
          <a:pPr algn="just">
            <a:lnSpc>
              <a:spcPct val="150000"/>
            </a:lnSpc>
          </a:pPr>
          <a:endParaRPr lang="en-GB" sz="1600">
            <a:latin typeface="Aptos" panose="020B0004020202020204" pitchFamily="34" charset="0"/>
          </a:endParaRPr>
        </a:p>
      </dgm:t>
    </dgm:pt>
    <dgm:pt modelId="{19FB67D4-48A9-408E-BD53-0ED2C83836E3}">
      <dgm:prSet custT="1"/>
      <dgm:spPr>
        <a:solidFill>
          <a:srgbClr val="FFFFED"/>
        </a:solidFill>
        <a:ln>
          <a:solidFill>
            <a:srgbClr val="FFFFED"/>
          </a:solidFill>
        </a:ln>
      </dgm:spPr>
      <dgm:t>
        <a:bodyPr/>
        <a:lstStyle/>
        <a:p>
          <a:pPr algn="just">
            <a:lnSpc>
              <a:spcPct val="150000"/>
            </a:lnSpc>
          </a:pPr>
          <a:r>
            <a:rPr lang="en-GB" sz="1400" dirty="0">
              <a:latin typeface="Aptos" panose="020B0004020202020204" pitchFamily="34" charset="0"/>
            </a:rPr>
            <a:t>Example: “A limitation of this approach is the reliance on pre-existing data, which may not address all aspects of the research question. However, synthesising multiple sources will provide a comprehensive understanding of the topic.”</a:t>
          </a:r>
        </a:p>
      </dgm:t>
    </dgm:pt>
    <dgm:pt modelId="{5E3E8F3B-F790-4A0C-B40C-6D1CF752BE93}" type="parTrans" cxnId="{F5067517-1232-44AD-9953-A1F00EF9CD25}">
      <dgm:prSet/>
      <dgm:spPr/>
      <dgm:t>
        <a:bodyPr/>
        <a:lstStyle/>
        <a:p>
          <a:pPr algn="just">
            <a:lnSpc>
              <a:spcPct val="150000"/>
            </a:lnSpc>
          </a:pPr>
          <a:endParaRPr lang="en-GB" sz="1600">
            <a:latin typeface="Aptos" panose="020B0004020202020204" pitchFamily="34" charset="0"/>
          </a:endParaRPr>
        </a:p>
      </dgm:t>
    </dgm:pt>
    <dgm:pt modelId="{B5DBEF2E-E29B-4A3D-94CF-C9E027E4308E}" type="sibTrans" cxnId="{F5067517-1232-44AD-9953-A1F00EF9CD25}">
      <dgm:prSet/>
      <dgm:spPr/>
      <dgm:t>
        <a:bodyPr/>
        <a:lstStyle/>
        <a:p>
          <a:pPr algn="just">
            <a:lnSpc>
              <a:spcPct val="150000"/>
            </a:lnSpc>
          </a:pPr>
          <a:endParaRPr lang="en-GB" sz="1600">
            <a:latin typeface="Aptos" panose="020B0004020202020204" pitchFamily="34" charset="0"/>
          </a:endParaRPr>
        </a:p>
      </dgm:t>
    </dgm:pt>
    <dgm:pt modelId="{8E089CF1-126F-4567-A7AB-CBDC7BB0D432}">
      <dgm:prSet phldrT="[Text]" custT="1"/>
      <dgm:spPr>
        <a:solidFill>
          <a:srgbClr val="FFFFED">
            <a:alpha val="90000"/>
          </a:srgbClr>
        </a:solidFill>
        <a:ln>
          <a:solidFill>
            <a:srgbClr val="FFFFED"/>
          </a:solidFill>
        </a:ln>
      </dgm:spPr>
      <dgm:t>
        <a:bodyPr/>
        <a:lstStyle/>
        <a:p>
          <a:pPr algn="just" rtl="0">
            <a:lnSpc>
              <a:spcPct val="150000"/>
            </a:lnSpc>
          </a:pPr>
          <a:r>
            <a:rPr lang="en-GB" sz="1400" dirty="0">
              <a:latin typeface="Aptos" panose="020B0004020202020204" pitchFamily="34" charset="0"/>
            </a:rPr>
            <a:t>Example: “A systematic search will be conducted using PubMed and NHS Digital.”</a:t>
          </a:r>
        </a:p>
      </dgm:t>
    </dgm:pt>
    <dgm:pt modelId="{9EDB1D81-089A-42C8-8EBB-DB0E463CCD1B}" type="parTrans" cxnId="{360EA214-7314-4F5B-9399-E43F5E8FEEEC}">
      <dgm:prSet/>
      <dgm:spPr/>
      <dgm:t>
        <a:bodyPr/>
        <a:lstStyle/>
        <a:p>
          <a:pPr algn="just">
            <a:lnSpc>
              <a:spcPct val="150000"/>
            </a:lnSpc>
          </a:pPr>
          <a:endParaRPr lang="en-GB" sz="1600">
            <a:latin typeface="Aptos" panose="020B0004020202020204" pitchFamily="34" charset="0"/>
          </a:endParaRPr>
        </a:p>
      </dgm:t>
    </dgm:pt>
    <dgm:pt modelId="{246D2255-E069-4FE8-B3F0-ECB5AC7FE015}" type="sibTrans" cxnId="{360EA214-7314-4F5B-9399-E43F5E8FEEEC}">
      <dgm:prSet/>
      <dgm:spPr/>
      <dgm:t>
        <a:bodyPr/>
        <a:lstStyle/>
        <a:p>
          <a:pPr algn="just">
            <a:lnSpc>
              <a:spcPct val="150000"/>
            </a:lnSpc>
          </a:pPr>
          <a:endParaRPr lang="en-GB" sz="1600">
            <a:latin typeface="Aptos" panose="020B0004020202020204" pitchFamily="34" charset="0"/>
          </a:endParaRPr>
        </a:p>
      </dgm:t>
    </dgm:pt>
    <dgm:pt modelId="{99A38F26-2662-4D75-9091-B047760A32F8}">
      <dgm:prSet phldrT="[Text]" custT="1"/>
      <dgm:spPr>
        <a:solidFill>
          <a:srgbClr val="FFFFED">
            <a:alpha val="90000"/>
          </a:srgbClr>
        </a:solidFill>
        <a:ln>
          <a:solidFill>
            <a:srgbClr val="FFFFED"/>
          </a:solidFill>
        </a:ln>
      </dgm:spPr>
      <dgm:t>
        <a:bodyPr/>
        <a:lstStyle/>
        <a:p>
          <a:pPr algn="just">
            <a:lnSpc>
              <a:spcPct val="150000"/>
            </a:lnSpc>
          </a:pPr>
          <a:r>
            <a:rPr lang="en-GB" sz="1400" dirty="0">
              <a:latin typeface="Aptos" panose="020B0004020202020204" pitchFamily="34" charset="0"/>
            </a:rPr>
            <a:t>Mention specific key words or search terms you will use to identify relevant studies. </a:t>
          </a:r>
        </a:p>
      </dgm:t>
    </dgm:pt>
    <dgm:pt modelId="{FF8C85B0-B47C-4D54-AA6C-F07A1CB37E7C}" type="parTrans" cxnId="{E7EB04D6-752A-4109-A536-0B7BE6366127}">
      <dgm:prSet/>
      <dgm:spPr/>
      <dgm:t>
        <a:bodyPr/>
        <a:lstStyle/>
        <a:p>
          <a:pPr algn="just">
            <a:lnSpc>
              <a:spcPct val="150000"/>
            </a:lnSpc>
          </a:pPr>
          <a:endParaRPr lang="en-GB" sz="1600">
            <a:latin typeface="Aptos" panose="020B0004020202020204" pitchFamily="34" charset="0"/>
          </a:endParaRPr>
        </a:p>
      </dgm:t>
    </dgm:pt>
    <dgm:pt modelId="{5746BC8A-3808-4C38-AB0A-BF88A3CBA0A0}" type="sibTrans" cxnId="{E7EB04D6-752A-4109-A536-0B7BE6366127}">
      <dgm:prSet/>
      <dgm:spPr/>
      <dgm:t>
        <a:bodyPr/>
        <a:lstStyle/>
        <a:p>
          <a:pPr algn="just">
            <a:lnSpc>
              <a:spcPct val="150000"/>
            </a:lnSpc>
          </a:pPr>
          <a:endParaRPr lang="en-GB" sz="1600">
            <a:latin typeface="Aptos" panose="020B0004020202020204" pitchFamily="34" charset="0"/>
          </a:endParaRPr>
        </a:p>
      </dgm:t>
    </dgm:pt>
    <dgm:pt modelId="{80D5BD8E-62ED-4929-8468-E9536EBA89C2}" type="pres">
      <dgm:prSet presAssocID="{91088D7D-FAB7-48AA-8101-DF0C7B7ADEE6}" presName="linear" presStyleCnt="0">
        <dgm:presLayoutVars>
          <dgm:dir/>
          <dgm:animLvl val="lvl"/>
          <dgm:resizeHandles val="exact"/>
        </dgm:presLayoutVars>
      </dgm:prSet>
      <dgm:spPr/>
    </dgm:pt>
    <dgm:pt modelId="{07E1365E-AC31-4998-A396-F7EA67BE801F}" type="pres">
      <dgm:prSet presAssocID="{000D7066-AD06-4550-87D9-AD26A01E7A50}" presName="parentLin" presStyleCnt="0"/>
      <dgm:spPr/>
    </dgm:pt>
    <dgm:pt modelId="{C615A107-7D4D-4034-8E01-C1D49574384C}" type="pres">
      <dgm:prSet presAssocID="{000D7066-AD06-4550-87D9-AD26A01E7A50}" presName="parentLeftMargin" presStyleLbl="node1" presStyleIdx="0" presStyleCnt="3"/>
      <dgm:spPr/>
    </dgm:pt>
    <dgm:pt modelId="{4D3F4F4B-3C89-470D-8495-8B1675B27A67}" type="pres">
      <dgm:prSet presAssocID="{000D7066-AD06-4550-87D9-AD26A01E7A50}" presName="parentText" presStyleLbl="node1" presStyleIdx="0" presStyleCnt="3">
        <dgm:presLayoutVars>
          <dgm:chMax val="0"/>
          <dgm:bulletEnabled val="1"/>
        </dgm:presLayoutVars>
      </dgm:prSet>
      <dgm:spPr/>
    </dgm:pt>
    <dgm:pt modelId="{E45BEFEA-B09B-4033-BD4D-44D8C3D64A1B}" type="pres">
      <dgm:prSet presAssocID="{000D7066-AD06-4550-87D9-AD26A01E7A50}" presName="negativeSpace" presStyleCnt="0"/>
      <dgm:spPr/>
    </dgm:pt>
    <dgm:pt modelId="{2A765828-2D8C-4619-AAD7-EB114565F49D}" type="pres">
      <dgm:prSet presAssocID="{000D7066-AD06-4550-87D9-AD26A01E7A50}" presName="childText" presStyleLbl="conFgAcc1" presStyleIdx="0" presStyleCnt="3">
        <dgm:presLayoutVars>
          <dgm:bulletEnabled val="1"/>
        </dgm:presLayoutVars>
      </dgm:prSet>
      <dgm:spPr/>
    </dgm:pt>
    <dgm:pt modelId="{24EA2CED-F856-49CC-BE6E-8902F9E8EB01}" type="pres">
      <dgm:prSet presAssocID="{70DCBCAB-CF5E-4800-9AB3-E5B61471D62E}" presName="spaceBetweenRectangles" presStyleCnt="0"/>
      <dgm:spPr/>
    </dgm:pt>
    <dgm:pt modelId="{856A82F3-4A6C-4CE2-B67E-28F0079F1C58}" type="pres">
      <dgm:prSet presAssocID="{1F1CE094-D2DC-4B63-8369-71031E89F577}" presName="parentLin" presStyleCnt="0"/>
      <dgm:spPr/>
    </dgm:pt>
    <dgm:pt modelId="{2CB00988-DFF6-4A54-AB64-F5F69C57F607}" type="pres">
      <dgm:prSet presAssocID="{1F1CE094-D2DC-4B63-8369-71031E89F577}" presName="parentLeftMargin" presStyleLbl="node1" presStyleIdx="0" presStyleCnt="3"/>
      <dgm:spPr/>
    </dgm:pt>
    <dgm:pt modelId="{0B500FA6-3387-4AA6-9D5A-537018069F2B}" type="pres">
      <dgm:prSet presAssocID="{1F1CE094-D2DC-4B63-8369-71031E89F577}" presName="parentText" presStyleLbl="node1" presStyleIdx="1" presStyleCnt="3">
        <dgm:presLayoutVars>
          <dgm:chMax val="0"/>
          <dgm:bulletEnabled val="1"/>
        </dgm:presLayoutVars>
      </dgm:prSet>
      <dgm:spPr/>
    </dgm:pt>
    <dgm:pt modelId="{B3338714-951D-461F-B0CE-2F274F391F31}" type="pres">
      <dgm:prSet presAssocID="{1F1CE094-D2DC-4B63-8369-71031E89F577}" presName="negativeSpace" presStyleCnt="0"/>
      <dgm:spPr/>
    </dgm:pt>
    <dgm:pt modelId="{DE77F449-604B-4767-86EA-089595CB88C6}" type="pres">
      <dgm:prSet presAssocID="{1F1CE094-D2DC-4B63-8369-71031E89F577}" presName="childText" presStyleLbl="conFgAcc1" presStyleIdx="1" presStyleCnt="3">
        <dgm:presLayoutVars>
          <dgm:bulletEnabled val="1"/>
        </dgm:presLayoutVars>
      </dgm:prSet>
      <dgm:spPr/>
    </dgm:pt>
    <dgm:pt modelId="{48C9A85C-A857-482F-9959-117B4B814F2A}" type="pres">
      <dgm:prSet presAssocID="{30936463-2237-4470-868E-EF53C25B650D}" presName="spaceBetweenRectangles" presStyleCnt="0"/>
      <dgm:spPr/>
    </dgm:pt>
    <dgm:pt modelId="{EAC2D02D-CD74-45DD-9CB5-70EE46692071}" type="pres">
      <dgm:prSet presAssocID="{85F379DE-E495-4A4A-B94C-A3D1140CFC09}" presName="parentLin" presStyleCnt="0"/>
      <dgm:spPr/>
    </dgm:pt>
    <dgm:pt modelId="{BACFA171-064B-4200-8B5F-E94F08666A1E}" type="pres">
      <dgm:prSet presAssocID="{85F379DE-E495-4A4A-B94C-A3D1140CFC09}" presName="parentLeftMargin" presStyleLbl="node1" presStyleIdx="1" presStyleCnt="3"/>
      <dgm:spPr/>
    </dgm:pt>
    <dgm:pt modelId="{7B83977E-C06A-4C57-9BC8-5AB7862452A1}" type="pres">
      <dgm:prSet presAssocID="{85F379DE-E495-4A4A-B94C-A3D1140CFC09}" presName="parentText" presStyleLbl="node1" presStyleIdx="2" presStyleCnt="3">
        <dgm:presLayoutVars>
          <dgm:chMax val="0"/>
          <dgm:bulletEnabled val="1"/>
        </dgm:presLayoutVars>
      </dgm:prSet>
      <dgm:spPr/>
    </dgm:pt>
    <dgm:pt modelId="{3C0E9834-160F-426D-9AFF-B512EB24766E}" type="pres">
      <dgm:prSet presAssocID="{85F379DE-E495-4A4A-B94C-A3D1140CFC09}" presName="negativeSpace" presStyleCnt="0"/>
      <dgm:spPr/>
    </dgm:pt>
    <dgm:pt modelId="{9158C314-112E-472A-B5B5-CC3C4415A41C}" type="pres">
      <dgm:prSet presAssocID="{85F379DE-E495-4A4A-B94C-A3D1140CFC09}" presName="childText" presStyleLbl="conFgAcc1" presStyleIdx="2" presStyleCnt="3">
        <dgm:presLayoutVars>
          <dgm:bulletEnabled val="1"/>
        </dgm:presLayoutVars>
      </dgm:prSet>
      <dgm:spPr/>
    </dgm:pt>
  </dgm:ptLst>
  <dgm:cxnLst>
    <dgm:cxn modelId="{360EA214-7314-4F5B-9399-E43F5E8FEEEC}" srcId="{000D7066-AD06-4550-87D9-AD26A01E7A50}" destId="{8E089CF1-126F-4567-A7AB-CBDC7BB0D432}" srcOrd="1" destOrd="0" parTransId="{9EDB1D81-089A-42C8-8EBB-DB0E463CCD1B}" sibTransId="{246D2255-E069-4FE8-B3F0-ECB5AC7FE015}"/>
    <dgm:cxn modelId="{2B317716-4B14-4290-8165-D16B8589E63C}" srcId="{91088D7D-FAB7-48AA-8101-DF0C7B7ADEE6}" destId="{000D7066-AD06-4550-87D9-AD26A01E7A50}" srcOrd="0" destOrd="0" parTransId="{0F71A8A5-172F-4CFE-89B9-ED73B28800EC}" sibTransId="{70DCBCAB-CF5E-4800-9AB3-E5B61471D62E}"/>
    <dgm:cxn modelId="{5BAD6617-B6B1-42A7-B691-AE18B8490204}" type="presOf" srcId="{99A38F26-2662-4D75-9091-B047760A32F8}" destId="{DE77F449-604B-4767-86EA-089595CB88C6}" srcOrd="0" destOrd="0" presId="urn:microsoft.com/office/officeart/2005/8/layout/list1"/>
    <dgm:cxn modelId="{F5067517-1232-44AD-9953-A1F00EF9CD25}" srcId="{85F379DE-E495-4A4A-B94C-A3D1140CFC09}" destId="{19FB67D4-48A9-408E-BD53-0ED2C83836E3}" srcOrd="1" destOrd="0" parTransId="{5E3E8F3B-F790-4A0C-B40C-6D1CF752BE93}" sibTransId="{B5DBEF2E-E29B-4A3D-94CF-C9E027E4308E}"/>
    <dgm:cxn modelId="{56146D28-FD79-4119-B826-36656DE2CA17}" type="presOf" srcId="{000D7066-AD06-4550-87D9-AD26A01E7A50}" destId="{4D3F4F4B-3C89-470D-8495-8B1675B27A67}" srcOrd="1" destOrd="0" presId="urn:microsoft.com/office/officeart/2005/8/layout/list1"/>
    <dgm:cxn modelId="{EBA92A3F-4316-432F-A9C6-507908184B71}" type="presOf" srcId="{000D7066-AD06-4550-87D9-AD26A01E7A50}" destId="{C615A107-7D4D-4034-8E01-C1D49574384C}" srcOrd="0" destOrd="0" presId="urn:microsoft.com/office/officeart/2005/8/layout/list1"/>
    <dgm:cxn modelId="{56954566-B498-4E9B-827C-EF1AD24D329D}" type="presOf" srcId="{9DFA4325-DC4F-44BE-B887-C352876248C8}" destId="{2A765828-2D8C-4619-AAD7-EB114565F49D}" srcOrd="0" destOrd="0" presId="urn:microsoft.com/office/officeart/2005/8/layout/list1"/>
    <dgm:cxn modelId="{CEC95B69-6389-4F9F-9CE0-92AF9B6975B0}" type="presOf" srcId="{1F1CE094-D2DC-4B63-8369-71031E89F577}" destId="{2CB00988-DFF6-4A54-AB64-F5F69C57F607}" srcOrd="0" destOrd="0" presId="urn:microsoft.com/office/officeart/2005/8/layout/list1"/>
    <dgm:cxn modelId="{23C48E70-FFED-4D3D-919A-C3F0D85233BF}" srcId="{85F379DE-E495-4A4A-B94C-A3D1140CFC09}" destId="{C9DEB615-52E3-4FFF-9190-0CBFAF3E9425}" srcOrd="0" destOrd="0" parTransId="{3AEA510E-0156-4153-AE80-EB9244D8D184}" sibTransId="{FF1179EA-8D88-4B08-82B4-8B32194A962C}"/>
    <dgm:cxn modelId="{6EF0A970-B77D-43A5-ACAB-7CABA0F3F9FA}" type="presOf" srcId="{4D7CB96C-D915-48C7-87D6-0B99680CFF0C}" destId="{DE77F449-604B-4767-86EA-089595CB88C6}" srcOrd="0" destOrd="1" presId="urn:microsoft.com/office/officeart/2005/8/layout/list1"/>
    <dgm:cxn modelId="{E2F9B251-3908-4FBA-864A-D329B428FF0E}" srcId="{000D7066-AD06-4550-87D9-AD26A01E7A50}" destId="{9DFA4325-DC4F-44BE-B887-C352876248C8}" srcOrd="0" destOrd="0" parTransId="{48AA9655-6EB2-4D5D-A22E-2710D3175103}" sibTransId="{A5C38227-4DE5-498F-8E90-145217C087E3}"/>
    <dgm:cxn modelId="{AAD8897E-5681-46EB-BBA9-F4A359EE2CE2}" type="presOf" srcId="{91088D7D-FAB7-48AA-8101-DF0C7B7ADEE6}" destId="{80D5BD8E-62ED-4929-8468-E9536EBA89C2}" srcOrd="0" destOrd="0" presId="urn:microsoft.com/office/officeart/2005/8/layout/list1"/>
    <dgm:cxn modelId="{CC296582-BFBD-4A90-9327-8177FD0599A7}" srcId="{91088D7D-FAB7-48AA-8101-DF0C7B7ADEE6}" destId="{1F1CE094-D2DC-4B63-8369-71031E89F577}" srcOrd="1" destOrd="0" parTransId="{7ABBC27C-1BB1-4C35-B795-4F67407525FA}" sibTransId="{30936463-2237-4470-868E-EF53C25B650D}"/>
    <dgm:cxn modelId="{52CBA689-1E47-458E-AF1A-29DB8B4EAED2}" srcId="{1F1CE094-D2DC-4B63-8369-71031E89F577}" destId="{4D7CB96C-D915-48C7-87D6-0B99680CFF0C}" srcOrd="1" destOrd="0" parTransId="{607863CC-7F84-4238-960E-69FBF5F37414}" sibTransId="{0266F7A3-3BF8-456B-8A90-A4BF20E011AC}"/>
    <dgm:cxn modelId="{0B131F99-9A63-4BA1-AB99-C0DFB85C5720}" type="presOf" srcId="{85F379DE-E495-4A4A-B94C-A3D1140CFC09}" destId="{BACFA171-064B-4200-8B5F-E94F08666A1E}" srcOrd="0" destOrd="0" presId="urn:microsoft.com/office/officeart/2005/8/layout/list1"/>
    <dgm:cxn modelId="{D5D0FF9F-743E-49A9-8D5F-C3169C4A76BA}" type="presOf" srcId="{C9DEB615-52E3-4FFF-9190-0CBFAF3E9425}" destId="{9158C314-112E-472A-B5B5-CC3C4415A41C}" srcOrd="0" destOrd="0" presId="urn:microsoft.com/office/officeart/2005/8/layout/list1"/>
    <dgm:cxn modelId="{9E2AC2BB-0B98-4AF5-A620-E6C1F35C89B4}" type="presOf" srcId="{85F379DE-E495-4A4A-B94C-A3D1140CFC09}" destId="{7B83977E-C06A-4C57-9BC8-5AB7862452A1}" srcOrd="1" destOrd="0" presId="urn:microsoft.com/office/officeart/2005/8/layout/list1"/>
    <dgm:cxn modelId="{E0DF14BC-BAB0-4518-BFAF-E7D52BC1B93C}" type="presOf" srcId="{19FB67D4-48A9-408E-BD53-0ED2C83836E3}" destId="{9158C314-112E-472A-B5B5-CC3C4415A41C}" srcOrd="0" destOrd="1" presId="urn:microsoft.com/office/officeart/2005/8/layout/list1"/>
    <dgm:cxn modelId="{E7EB04D6-752A-4109-A536-0B7BE6366127}" srcId="{1F1CE094-D2DC-4B63-8369-71031E89F577}" destId="{99A38F26-2662-4D75-9091-B047760A32F8}" srcOrd="0" destOrd="0" parTransId="{FF8C85B0-B47C-4D54-AA6C-F07A1CB37E7C}" sibTransId="{5746BC8A-3808-4C38-AB0A-BF88A3CBA0A0}"/>
    <dgm:cxn modelId="{F5113BDB-7AA8-4B53-AA38-AF04F2E4E96F}" type="presOf" srcId="{1F1CE094-D2DC-4B63-8369-71031E89F577}" destId="{0B500FA6-3387-4AA6-9D5A-537018069F2B}" srcOrd="1" destOrd="0" presId="urn:microsoft.com/office/officeart/2005/8/layout/list1"/>
    <dgm:cxn modelId="{8844D1DD-1DFD-42BD-8A0D-D487A0E945B3}" srcId="{91088D7D-FAB7-48AA-8101-DF0C7B7ADEE6}" destId="{85F379DE-E495-4A4A-B94C-A3D1140CFC09}" srcOrd="2" destOrd="0" parTransId="{48C50E13-00E2-463C-AA5A-6E043BE254D9}" sibTransId="{C328249E-E8FF-4105-A31F-A2CDE9D389D1}"/>
    <dgm:cxn modelId="{D19E4DF5-A764-4C6D-B625-E29B2B36BE78}" type="presOf" srcId="{8E089CF1-126F-4567-A7AB-CBDC7BB0D432}" destId="{2A765828-2D8C-4619-AAD7-EB114565F49D}" srcOrd="0" destOrd="1" presId="urn:microsoft.com/office/officeart/2005/8/layout/list1"/>
    <dgm:cxn modelId="{FE9715AB-003E-45AE-B10D-84A21E2D1C6E}" type="presParOf" srcId="{80D5BD8E-62ED-4929-8468-E9536EBA89C2}" destId="{07E1365E-AC31-4998-A396-F7EA67BE801F}" srcOrd="0" destOrd="0" presId="urn:microsoft.com/office/officeart/2005/8/layout/list1"/>
    <dgm:cxn modelId="{6A7191F3-E784-4B1D-B9D5-D64998D33C96}" type="presParOf" srcId="{07E1365E-AC31-4998-A396-F7EA67BE801F}" destId="{C615A107-7D4D-4034-8E01-C1D49574384C}" srcOrd="0" destOrd="0" presId="urn:microsoft.com/office/officeart/2005/8/layout/list1"/>
    <dgm:cxn modelId="{222B1C24-12C9-44D9-A82A-0994EC89713B}" type="presParOf" srcId="{07E1365E-AC31-4998-A396-F7EA67BE801F}" destId="{4D3F4F4B-3C89-470D-8495-8B1675B27A67}" srcOrd="1" destOrd="0" presId="urn:microsoft.com/office/officeart/2005/8/layout/list1"/>
    <dgm:cxn modelId="{97C7F327-CA0E-4D39-9B45-772EF344B0B3}" type="presParOf" srcId="{80D5BD8E-62ED-4929-8468-E9536EBA89C2}" destId="{E45BEFEA-B09B-4033-BD4D-44D8C3D64A1B}" srcOrd="1" destOrd="0" presId="urn:microsoft.com/office/officeart/2005/8/layout/list1"/>
    <dgm:cxn modelId="{0AF23895-856B-4619-A645-2FD1C8C28DD3}" type="presParOf" srcId="{80D5BD8E-62ED-4929-8468-E9536EBA89C2}" destId="{2A765828-2D8C-4619-AAD7-EB114565F49D}" srcOrd="2" destOrd="0" presId="urn:microsoft.com/office/officeart/2005/8/layout/list1"/>
    <dgm:cxn modelId="{F6AFA934-60FA-4D78-981B-8F6425B76A0D}" type="presParOf" srcId="{80D5BD8E-62ED-4929-8468-E9536EBA89C2}" destId="{24EA2CED-F856-49CC-BE6E-8902F9E8EB01}" srcOrd="3" destOrd="0" presId="urn:microsoft.com/office/officeart/2005/8/layout/list1"/>
    <dgm:cxn modelId="{73200E32-9EEB-4019-9F0B-4E99DBA6C413}" type="presParOf" srcId="{80D5BD8E-62ED-4929-8468-E9536EBA89C2}" destId="{856A82F3-4A6C-4CE2-B67E-28F0079F1C58}" srcOrd="4" destOrd="0" presId="urn:microsoft.com/office/officeart/2005/8/layout/list1"/>
    <dgm:cxn modelId="{E948270C-E40C-451A-A879-6E3475AA1E49}" type="presParOf" srcId="{856A82F3-4A6C-4CE2-B67E-28F0079F1C58}" destId="{2CB00988-DFF6-4A54-AB64-F5F69C57F607}" srcOrd="0" destOrd="0" presId="urn:microsoft.com/office/officeart/2005/8/layout/list1"/>
    <dgm:cxn modelId="{61F8D73D-13DC-4E44-953D-83730E0B4E0A}" type="presParOf" srcId="{856A82F3-4A6C-4CE2-B67E-28F0079F1C58}" destId="{0B500FA6-3387-4AA6-9D5A-537018069F2B}" srcOrd="1" destOrd="0" presId="urn:microsoft.com/office/officeart/2005/8/layout/list1"/>
    <dgm:cxn modelId="{4FB93378-CDF0-48B3-A1E5-42F1AE7A797E}" type="presParOf" srcId="{80D5BD8E-62ED-4929-8468-E9536EBA89C2}" destId="{B3338714-951D-461F-B0CE-2F274F391F31}" srcOrd="5" destOrd="0" presId="urn:microsoft.com/office/officeart/2005/8/layout/list1"/>
    <dgm:cxn modelId="{B37C993E-B55C-45C6-A56D-138912430189}" type="presParOf" srcId="{80D5BD8E-62ED-4929-8468-E9536EBA89C2}" destId="{DE77F449-604B-4767-86EA-089595CB88C6}" srcOrd="6" destOrd="0" presId="urn:microsoft.com/office/officeart/2005/8/layout/list1"/>
    <dgm:cxn modelId="{BA9CA6A5-9B14-4A90-8C84-BB8EE60655F0}" type="presParOf" srcId="{80D5BD8E-62ED-4929-8468-E9536EBA89C2}" destId="{48C9A85C-A857-482F-9959-117B4B814F2A}" srcOrd="7" destOrd="0" presId="urn:microsoft.com/office/officeart/2005/8/layout/list1"/>
    <dgm:cxn modelId="{A9074AE0-AF3C-40CF-96D0-F18BC701E055}" type="presParOf" srcId="{80D5BD8E-62ED-4929-8468-E9536EBA89C2}" destId="{EAC2D02D-CD74-45DD-9CB5-70EE46692071}" srcOrd="8" destOrd="0" presId="urn:microsoft.com/office/officeart/2005/8/layout/list1"/>
    <dgm:cxn modelId="{F7F4917D-495F-4339-93ED-AAD066D96E04}" type="presParOf" srcId="{EAC2D02D-CD74-45DD-9CB5-70EE46692071}" destId="{BACFA171-064B-4200-8B5F-E94F08666A1E}" srcOrd="0" destOrd="0" presId="urn:microsoft.com/office/officeart/2005/8/layout/list1"/>
    <dgm:cxn modelId="{E4DED668-FCC2-4660-B129-B8F9198D3AA8}" type="presParOf" srcId="{EAC2D02D-CD74-45DD-9CB5-70EE46692071}" destId="{7B83977E-C06A-4C57-9BC8-5AB7862452A1}" srcOrd="1" destOrd="0" presId="urn:microsoft.com/office/officeart/2005/8/layout/list1"/>
    <dgm:cxn modelId="{19FA094E-230D-4721-ABEE-8B17A81C8090}" type="presParOf" srcId="{80D5BD8E-62ED-4929-8468-E9536EBA89C2}" destId="{3C0E9834-160F-426D-9AFF-B512EB24766E}" srcOrd="9" destOrd="0" presId="urn:microsoft.com/office/officeart/2005/8/layout/list1"/>
    <dgm:cxn modelId="{B55C38D8-EC29-447D-90E1-FB1F27D9E55B}" type="presParOf" srcId="{80D5BD8E-62ED-4929-8468-E9536EBA89C2}" destId="{9158C314-112E-472A-B5B5-CC3C4415A41C}"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7D3987C6-665D-4E4D-BBEF-9D4906427AF1}" type="doc">
      <dgm:prSet loTypeId="urn:microsoft.com/office/officeart/2008/layout/LinedList" loCatId="hierarchy" qsTypeId="urn:microsoft.com/office/officeart/2005/8/quickstyle/simple1" qsCatId="simple" csTypeId="urn:microsoft.com/office/officeart/2005/8/colors/accent1_2" csCatId="accent1" phldr="1"/>
      <dgm:spPr/>
      <dgm:t>
        <a:bodyPr/>
        <a:lstStyle/>
        <a:p>
          <a:endParaRPr lang="en-GB"/>
        </a:p>
      </dgm:t>
    </dgm:pt>
    <dgm:pt modelId="{B9ECB1C5-3C3A-46E8-AA01-02EB12DA2997}">
      <dgm:prSet custT="1"/>
      <dgm:spPr/>
      <dgm:t>
        <a:bodyPr/>
        <a:lstStyle/>
        <a:p>
          <a:pPr algn="ctr"/>
          <a:endParaRPr lang="en-GB" sz="1600" b="1" dirty="0">
            <a:latin typeface="Aptos" panose="020B0004020202020204" pitchFamily="34" charset="0"/>
          </a:endParaRPr>
        </a:p>
        <a:p>
          <a:pPr algn="ctr"/>
          <a:r>
            <a:rPr lang="en-GB" sz="1600" b="1" dirty="0">
              <a:latin typeface="Aptos" panose="020B0004020202020204" pitchFamily="34" charset="0"/>
            </a:rPr>
            <a:t>⚠️ Common Ethical Issues:</a:t>
          </a:r>
          <a:endParaRPr lang="en-GB" sz="1600" dirty="0">
            <a:latin typeface="Aptos" panose="020B0004020202020204" pitchFamily="34" charset="0"/>
          </a:endParaRPr>
        </a:p>
      </dgm:t>
    </dgm:pt>
    <dgm:pt modelId="{20043600-A240-44D3-87E3-A3A60468E4C4}" type="parTrans" cxnId="{D877202F-65B0-4DDD-B9B8-5D3CCB75F4F2}">
      <dgm:prSet/>
      <dgm:spPr/>
      <dgm:t>
        <a:bodyPr/>
        <a:lstStyle/>
        <a:p>
          <a:endParaRPr lang="en-GB" sz="1400">
            <a:latin typeface="Aptos" panose="020B0004020202020204" pitchFamily="34" charset="0"/>
          </a:endParaRPr>
        </a:p>
      </dgm:t>
    </dgm:pt>
    <dgm:pt modelId="{FE78F5AC-1DB1-4AD1-AD57-385E5480863A}" type="sibTrans" cxnId="{D877202F-65B0-4DDD-B9B8-5D3CCB75F4F2}">
      <dgm:prSet/>
      <dgm:spPr/>
      <dgm:t>
        <a:bodyPr/>
        <a:lstStyle/>
        <a:p>
          <a:endParaRPr lang="en-GB" sz="1400">
            <a:latin typeface="Aptos" panose="020B0004020202020204" pitchFamily="34" charset="0"/>
          </a:endParaRPr>
        </a:p>
      </dgm:t>
    </dgm:pt>
    <dgm:pt modelId="{D0B16F2D-9E4E-44F1-B009-8E6278362BAB}">
      <dgm:prSet custT="1"/>
      <dgm:spPr/>
      <dgm:t>
        <a:bodyPr/>
        <a:lstStyle/>
        <a:p>
          <a:pPr>
            <a:lnSpc>
              <a:spcPct val="150000"/>
            </a:lnSpc>
          </a:pPr>
          <a:r>
            <a:rPr lang="en-GB" sz="1400" dirty="0">
              <a:latin typeface="Aptos" panose="020B0004020202020204" pitchFamily="34" charset="0"/>
            </a:rPr>
            <a:t>❌ </a:t>
          </a:r>
          <a:r>
            <a:rPr lang="en-GB" sz="1400" b="1" dirty="0">
              <a:latin typeface="Aptos" panose="020B0004020202020204" pitchFamily="34" charset="0"/>
            </a:rPr>
            <a:t>Fabrication</a:t>
          </a:r>
          <a:r>
            <a:rPr lang="en-GB" sz="1400" dirty="0">
              <a:latin typeface="Aptos" panose="020B0004020202020204" pitchFamily="34" charset="0"/>
            </a:rPr>
            <a:t> – Making up data or results</a:t>
          </a:r>
          <a:br>
            <a:rPr lang="en-GB" sz="1400" dirty="0">
              <a:latin typeface="Aptos" panose="020B0004020202020204" pitchFamily="34" charset="0"/>
            </a:rPr>
          </a:br>
          <a:r>
            <a:rPr lang="en-GB" sz="1400" dirty="0">
              <a:latin typeface="Aptos" panose="020B0004020202020204" pitchFamily="34" charset="0"/>
            </a:rPr>
            <a:t>❌ </a:t>
          </a:r>
          <a:r>
            <a:rPr lang="en-GB" sz="1400" b="1" dirty="0">
              <a:latin typeface="Aptos" panose="020B0004020202020204" pitchFamily="34" charset="0"/>
            </a:rPr>
            <a:t>Falsification</a:t>
          </a:r>
          <a:r>
            <a:rPr lang="en-GB" sz="1400" dirty="0">
              <a:latin typeface="Aptos" panose="020B0004020202020204" pitchFamily="34" charset="0"/>
            </a:rPr>
            <a:t> – Manipulating data to fit a hypothesis</a:t>
          </a:r>
          <a:br>
            <a:rPr lang="en-GB" sz="1400" dirty="0">
              <a:latin typeface="Aptos" panose="020B0004020202020204" pitchFamily="34" charset="0"/>
            </a:rPr>
          </a:br>
          <a:r>
            <a:rPr lang="en-GB" sz="1400" dirty="0">
              <a:latin typeface="Aptos" panose="020B0004020202020204" pitchFamily="34" charset="0"/>
            </a:rPr>
            <a:t>❌ </a:t>
          </a:r>
          <a:r>
            <a:rPr lang="en-GB" sz="1400" b="1" dirty="0">
              <a:latin typeface="Aptos" panose="020B0004020202020204" pitchFamily="34" charset="0"/>
            </a:rPr>
            <a:t>Plagiarism</a:t>
          </a:r>
          <a:r>
            <a:rPr lang="en-GB" sz="1400" dirty="0">
              <a:latin typeface="Aptos" panose="020B0004020202020204" pitchFamily="34" charset="0"/>
            </a:rPr>
            <a:t> – Using someone else's work without credit</a:t>
          </a:r>
        </a:p>
      </dgm:t>
    </dgm:pt>
    <dgm:pt modelId="{6ED1D8E8-A927-4AE4-88FD-4FE6E30A3219}" type="parTrans" cxnId="{C9822D4B-96D9-4F52-A5CD-316BF1CBB96D}">
      <dgm:prSet/>
      <dgm:spPr/>
      <dgm:t>
        <a:bodyPr/>
        <a:lstStyle/>
        <a:p>
          <a:endParaRPr lang="en-GB" sz="1400">
            <a:latin typeface="Aptos" panose="020B0004020202020204" pitchFamily="34" charset="0"/>
          </a:endParaRPr>
        </a:p>
      </dgm:t>
    </dgm:pt>
    <dgm:pt modelId="{A55C1958-A08A-42E9-9E6D-DDCCC8F2EE4C}" type="sibTrans" cxnId="{C9822D4B-96D9-4F52-A5CD-316BF1CBB96D}">
      <dgm:prSet/>
      <dgm:spPr/>
      <dgm:t>
        <a:bodyPr/>
        <a:lstStyle/>
        <a:p>
          <a:endParaRPr lang="en-GB" sz="1400">
            <a:latin typeface="Aptos" panose="020B0004020202020204" pitchFamily="34" charset="0"/>
          </a:endParaRPr>
        </a:p>
      </dgm:t>
    </dgm:pt>
    <dgm:pt modelId="{D9F856D4-697D-429E-B72B-8AEAB014A6EB}">
      <dgm:prSet custT="1"/>
      <dgm:spPr/>
      <dgm:t>
        <a:bodyPr/>
        <a:lstStyle/>
        <a:p>
          <a:pPr algn="ctr"/>
          <a:endParaRPr lang="en-GB" sz="1600" dirty="0">
            <a:latin typeface="Aptos" panose="020B0004020202020204" pitchFamily="34" charset="0"/>
          </a:endParaRPr>
        </a:p>
        <a:p>
          <a:pPr algn="ctr"/>
          <a:r>
            <a:rPr lang="en-GB" sz="1600" dirty="0">
              <a:latin typeface="Aptos" panose="020B0004020202020204" pitchFamily="34" charset="0"/>
            </a:rPr>
            <a:t>📜 </a:t>
          </a:r>
          <a:r>
            <a:rPr lang="en-GB" sz="1600" b="1" dirty="0">
              <a:latin typeface="Aptos" panose="020B0004020202020204" pitchFamily="34" charset="0"/>
            </a:rPr>
            <a:t>How to Maintain Ethical Integrity:</a:t>
          </a:r>
          <a:br>
            <a:rPr lang="en-GB" sz="1600" dirty="0">
              <a:latin typeface="Aptos" panose="020B0004020202020204" pitchFamily="34" charset="0"/>
            </a:rPr>
          </a:br>
          <a:endParaRPr lang="en-GB" sz="1600" dirty="0">
            <a:latin typeface="Aptos" panose="020B0004020202020204" pitchFamily="34" charset="0"/>
          </a:endParaRPr>
        </a:p>
      </dgm:t>
    </dgm:pt>
    <dgm:pt modelId="{425B80A0-C886-4DB4-BEE2-F73AE792BE78}" type="parTrans" cxnId="{FEBFC9AE-C019-4169-9BE2-EE1CF436304D}">
      <dgm:prSet/>
      <dgm:spPr/>
      <dgm:t>
        <a:bodyPr/>
        <a:lstStyle/>
        <a:p>
          <a:endParaRPr lang="en-GB" sz="1400">
            <a:latin typeface="Aptos" panose="020B0004020202020204" pitchFamily="34" charset="0"/>
          </a:endParaRPr>
        </a:p>
      </dgm:t>
    </dgm:pt>
    <dgm:pt modelId="{BC6EF8F7-EEFB-4C56-9FD7-388D05465031}" type="sibTrans" cxnId="{FEBFC9AE-C019-4169-9BE2-EE1CF436304D}">
      <dgm:prSet/>
      <dgm:spPr/>
      <dgm:t>
        <a:bodyPr/>
        <a:lstStyle/>
        <a:p>
          <a:endParaRPr lang="en-GB" sz="1400">
            <a:latin typeface="Aptos" panose="020B0004020202020204" pitchFamily="34" charset="0"/>
          </a:endParaRPr>
        </a:p>
      </dgm:t>
    </dgm:pt>
    <dgm:pt modelId="{616DC7E6-25C5-4E20-8B1C-4A07DBB62A1F}">
      <dgm:prSet custT="1"/>
      <dgm:spPr/>
      <dgm:t>
        <a:bodyPr/>
        <a:lstStyle/>
        <a:p>
          <a:pPr>
            <a:lnSpc>
              <a:spcPct val="150000"/>
            </a:lnSpc>
          </a:pPr>
          <a:r>
            <a:rPr lang="en-GB" sz="1400" dirty="0">
              <a:latin typeface="Aptos" panose="020B0004020202020204" pitchFamily="34" charset="0"/>
            </a:rPr>
            <a:t>✔ </a:t>
          </a:r>
          <a:r>
            <a:rPr lang="en-GB" sz="1400" b="1" dirty="0">
              <a:latin typeface="Aptos" panose="020B0004020202020204" pitchFamily="34" charset="0"/>
            </a:rPr>
            <a:t>Use only credible sources</a:t>
          </a:r>
          <a:r>
            <a:rPr lang="en-GB" sz="1400" dirty="0">
              <a:latin typeface="Aptos" panose="020B0004020202020204" pitchFamily="34" charset="0"/>
            </a:rPr>
            <a:t> and reference correctly</a:t>
          </a:r>
          <a:br>
            <a:rPr lang="en-GB" sz="1400" dirty="0">
              <a:latin typeface="Aptos" panose="020B0004020202020204" pitchFamily="34" charset="0"/>
            </a:rPr>
          </a:br>
          <a:r>
            <a:rPr lang="en-GB" sz="1400" dirty="0">
              <a:latin typeface="Aptos" panose="020B0004020202020204" pitchFamily="34" charset="0"/>
            </a:rPr>
            <a:t>✔ </a:t>
          </a:r>
          <a:r>
            <a:rPr lang="en-GB" sz="1400" b="1" dirty="0">
              <a:latin typeface="Aptos" panose="020B0004020202020204" pitchFamily="34" charset="0"/>
            </a:rPr>
            <a:t>Avoid bias</a:t>
          </a:r>
          <a:r>
            <a:rPr lang="en-GB" sz="1400" dirty="0">
              <a:latin typeface="Aptos" panose="020B0004020202020204" pitchFamily="34" charset="0"/>
            </a:rPr>
            <a:t> and ensure data is </a:t>
          </a:r>
          <a:r>
            <a:rPr lang="en-GB" sz="1400" b="1" dirty="0">
              <a:latin typeface="Aptos" panose="020B0004020202020204" pitchFamily="34" charset="0"/>
            </a:rPr>
            <a:t>accurately represented</a:t>
          </a:r>
          <a:br>
            <a:rPr lang="en-GB" sz="1400" dirty="0">
              <a:latin typeface="Aptos" panose="020B0004020202020204" pitchFamily="34" charset="0"/>
            </a:rPr>
          </a:br>
          <a:r>
            <a:rPr lang="en-GB" sz="1400" dirty="0">
              <a:latin typeface="Aptos" panose="020B0004020202020204" pitchFamily="34" charset="0"/>
            </a:rPr>
            <a:t>✔ </a:t>
          </a:r>
          <a:r>
            <a:rPr lang="en-GB" sz="1400" b="1" dirty="0">
              <a:latin typeface="Aptos" panose="020B0004020202020204" pitchFamily="34" charset="0"/>
            </a:rPr>
            <a:t>Follow university guidelines</a:t>
          </a:r>
          <a:r>
            <a:rPr lang="en-GB" sz="1400" dirty="0">
              <a:latin typeface="Aptos" panose="020B0004020202020204" pitchFamily="34" charset="0"/>
            </a:rPr>
            <a:t> for ethical research</a:t>
          </a:r>
        </a:p>
      </dgm:t>
    </dgm:pt>
    <dgm:pt modelId="{CE03BEE7-5119-4117-B19C-403A077EFBAC}" type="parTrans" cxnId="{3D393ECA-29F4-4AAF-80C9-428CC505458C}">
      <dgm:prSet/>
      <dgm:spPr/>
      <dgm:t>
        <a:bodyPr/>
        <a:lstStyle/>
        <a:p>
          <a:endParaRPr lang="en-GB" sz="1400">
            <a:latin typeface="Aptos" panose="020B0004020202020204" pitchFamily="34" charset="0"/>
          </a:endParaRPr>
        </a:p>
      </dgm:t>
    </dgm:pt>
    <dgm:pt modelId="{3D6314DB-6E35-4D9C-9583-D2D953972242}" type="sibTrans" cxnId="{3D393ECA-29F4-4AAF-80C9-428CC505458C}">
      <dgm:prSet/>
      <dgm:spPr/>
      <dgm:t>
        <a:bodyPr/>
        <a:lstStyle/>
        <a:p>
          <a:endParaRPr lang="en-GB" sz="1400">
            <a:latin typeface="Aptos" panose="020B0004020202020204" pitchFamily="34" charset="0"/>
          </a:endParaRPr>
        </a:p>
      </dgm:t>
    </dgm:pt>
    <dgm:pt modelId="{53D80896-8EB0-4D9D-9B1A-4EAB9C44421E}" type="pres">
      <dgm:prSet presAssocID="{7D3987C6-665D-4E4D-BBEF-9D4906427AF1}" presName="vert0" presStyleCnt="0">
        <dgm:presLayoutVars>
          <dgm:dir/>
          <dgm:animOne val="branch"/>
          <dgm:animLvl val="lvl"/>
        </dgm:presLayoutVars>
      </dgm:prSet>
      <dgm:spPr/>
    </dgm:pt>
    <dgm:pt modelId="{D60ACCDE-8849-493E-9BEF-A48E0A476A64}" type="pres">
      <dgm:prSet presAssocID="{B9ECB1C5-3C3A-46E8-AA01-02EB12DA2997}" presName="thickLine" presStyleLbl="alignNode1" presStyleIdx="0" presStyleCnt="2"/>
      <dgm:spPr/>
    </dgm:pt>
    <dgm:pt modelId="{EDECEB99-C69D-4528-8882-69AA60388BC1}" type="pres">
      <dgm:prSet presAssocID="{B9ECB1C5-3C3A-46E8-AA01-02EB12DA2997}" presName="horz1" presStyleCnt="0"/>
      <dgm:spPr/>
    </dgm:pt>
    <dgm:pt modelId="{34AF4EA3-4F5F-4345-927E-1552B4C96D17}" type="pres">
      <dgm:prSet presAssocID="{B9ECB1C5-3C3A-46E8-AA01-02EB12DA2997}" presName="tx1" presStyleLbl="revTx" presStyleIdx="0" presStyleCnt="4"/>
      <dgm:spPr/>
    </dgm:pt>
    <dgm:pt modelId="{56671B69-A8EF-46F5-9349-74AB23291DEB}" type="pres">
      <dgm:prSet presAssocID="{B9ECB1C5-3C3A-46E8-AA01-02EB12DA2997}" presName="vert1" presStyleCnt="0"/>
      <dgm:spPr/>
    </dgm:pt>
    <dgm:pt modelId="{9E662235-AA18-4347-99B5-0E1528E37227}" type="pres">
      <dgm:prSet presAssocID="{D0B16F2D-9E4E-44F1-B009-8E6278362BAB}" presName="vertSpace2a" presStyleCnt="0"/>
      <dgm:spPr/>
    </dgm:pt>
    <dgm:pt modelId="{53F8814F-4460-4DBB-AB57-29E2D5CF755D}" type="pres">
      <dgm:prSet presAssocID="{D0B16F2D-9E4E-44F1-B009-8E6278362BAB}" presName="horz2" presStyleCnt="0"/>
      <dgm:spPr/>
    </dgm:pt>
    <dgm:pt modelId="{121997F7-109D-498F-9604-2BEAA62D8C46}" type="pres">
      <dgm:prSet presAssocID="{D0B16F2D-9E4E-44F1-B009-8E6278362BAB}" presName="horzSpace2" presStyleCnt="0"/>
      <dgm:spPr/>
    </dgm:pt>
    <dgm:pt modelId="{F99E923C-38B6-447B-AC8A-154FF48CE852}" type="pres">
      <dgm:prSet presAssocID="{D0B16F2D-9E4E-44F1-B009-8E6278362BAB}" presName="tx2" presStyleLbl="revTx" presStyleIdx="1" presStyleCnt="4"/>
      <dgm:spPr/>
    </dgm:pt>
    <dgm:pt modelId="{C4A9A9C1-5E7C-462B-BD10-AA66A69417E8}" type="pres">
      <dgm:prSet presAssocID="{D0B16F2D-9E4E-44F1-B009-8E6278362BAB}" presName="vert2" presStyleCnt="0"/>
      <dgm:spPr/>
    </dgm:pt>
    <dgm:pt modelId="{9311D1C8-F601-4EA9-88B8-5091D16502E4}" type="pres">
      <dgm:prSet presAssocID="{D0B16F2D-9E4E-44F1-B009-8E6278362BAB}" presName="thinLine2b" presStyleLbl="callout" presStyleIdx="0" presStyleCnt="2"/>
      <dgm:spPr/>
    </dgm:pt>
    <dgm:pt modelId="{84D0BC7A-B28A-45C9-8E3F-13238A2A5A74}" type="pres">
      <dgm:prSet presAssocID="{D0B16F2D-9E4E-44F1-B009-8E6278362BAB}" presName="vertSpace2b" presStyleCnt="0"/>
      <dgm:spPr/>
    </dgm:pt>
    <dgm:pt modelId="{E9AEEFC9-FA39-48DB-AE6D-1C6D9281D0B0}" type="pres">
      <dgm:prSet presAssocID="{D9F856D4-697D-429E-B72B-8AEAB014A6EB}" presName="thickLine" presStyleLbl="alignNode1" presStyleIdx="1" presStyleCnt="2"/>
      <dgm:spPr/>
    </dgm:pt>
    <dgm:pt modelId="{11503C87-083B-4F71-AB0D-557A5A4F1E92}" type="pres">
      <dgm:prSet presAssocID="{D9F856D4-697D-429E-B72B-8AEAB014A6EB}" presName="horz1" presStyleCnt="0"/>
      <dgm:spPr/>
    </dgm:pt>
    <dgm:pt modelId="{42911EFF-DDC2-4E32-A466-E5E1DA6D7E5F}" type="pres">
      <dgm:prSet presAssocID="{D9F856D4-697D-429E-B72B-8AEAB014A6EB}" presName="tx1" presStyleLbl="revTx" presStyleIdx="2" presStyleCnt="4"/>
      <dgm:spPr/>
    </dgm:pt>
    <dgm:pt modelId="{4E53D7A0-F6FC-407F-951A-8CBD0CCD3B96}" type="pres">
      <dgm:prSet presAssocID="{D9F856D4-697D-429E-B72B-8AEAB014A6EB}" presName="vert1" presStyleCnt="0"/>
      <dgm:spPr/>
    </dgm:pt>
    <dgm:pt modelId="{893C0235-4697-411B-BD4C-7CBC699EC8AE}" type="pres">
      <dgm:prSet presAssocID="{616DC7E6-25C5-4E20-8B1C-4A07DBB62A1F}" presName="vertSpace2a" presStyleCnt="0"/>
      <dgm:spPr/>
    </dgm:pt>
    <dgm:pt modelId="{753C95BE-EFC9-4BF4-9CB4-6F35E3F846D8}" type="pres">
      <dgm:prSet presAssocID="{616DC7E6-25C5-4E20-8B1C-4A07DBB62A1F}" presName="horz2" presStyleCnt="0"/>
      <dgm:spPr/>
    </dgm:pt>
    <dgm:pt modelId="{D4BE3885-066A-4C73-AD59-58D466B812DD}" type="pres">
      <dgm:prSet presAssocID="{616DC7E6-25C5-4E20-8B1C-4A07DBB62A1F}" presName="horzSpace2" presStyleCnt="0"/>
      <dgm:spPr/>
    </dgm:pt>
    <dgm:pt modelId="{94C5842B-CE28-45EC-89D1-F2B18A66CE7C}" type="pres">
      <dgm:prSet presAssocID="{616DC7E6-25C5-4E20-8B1C-4A07DBB62A1F}" presName="tx2" presStyleLbl="revTx" presStyleIdx="3" presStyleCnt="4"/>
      <dgm:spPr/>
    </dgm:pt>
    <dgm:pt modelId="{CB48C5DA-07DC-4E0A-A0A6-DBF6451BC8FE}" type="pres">
      <dgm:prSet presAssocID="{616DC7E6-25C5-4E20-8B1C-4A07DBB62A1F}" presName="vert2" presStyleCnt="0"/>
      <dgm:spPr/>
    </dgm:pt>
    <dgm:pt modelId="{E96C9C1D-ECD6-429C-BE86-3588B785EEC0}" type="pres">
      <dgm:prSet presAssocID="{616DC7E6-25C5-4E20-8B1C-4A07DBB62A1F}" presName="thinLine2b" presStyleLbl="callout" presStyleIdx="1" presStyleCnt="2"/>
      <dgm:spPr/>
    </dgm:pt>
    <dgm:pt modelId="{718D51C2-25BE-4079-8E0B-49AC9F3FB95B}" type="pres">
      <dgm:prSet presAssocID="{616DC7E6-25C5-4E20-8B1C-4A07DBB62A1F}" presName="vertSpace2b" presStyleCnt="0"/>
      <dgm:spPr/>
    </dgm:pt>
  </dgm:ptLst>
  <dgm:cxnLst>
    <dgm:cxn modelId="{2BAFA51E-8744-4CF1-9B3A-57015EB720BC}" type="presOf" srcId="{D9F856D4-697D-429E-B72B-8AEAB014A6EB}" destId="{42911EFF-DDC2-4E32-A466-E5E1DA6D7E5F}" srcOrd="0" destOrd="0" presId="urn:microsoft.com/office/officeart/2008/layout/LinedList"/>
    <dgm:cxn modelId="{D877202F-65B0-4DDD-B9B8-5D3CCB75F4F2}" srcId="{7D3987C6-665D-4E4D-BBEF-9D4906427AF1}" destId="{B9ECB1C5-3C3A-46E8-AA01-02EB12DA2997}" srcOrd="0" destOrd="0" parTransId="{20043600-A240-44D3-87E3-A3A60468E4C4}" sibTransId="{FE78F5AC-1DB1-4AD1-AD57-385E5480863A}"/>
    <dgm:cxn modelId="{C9822D4B-96D9-4F52-A5CD-316BF1CBB96D}" srcId="{B9ECB1C5-3C3A-46E8-AA01-02EB12DA2997}" destId="{D0B16F2D-9E4E-44F1-B009-8E6278362BAB}" srcOrd="0" destOrd="0" parTransId="{6ED1D8E8-A927-4AE4-88FD-4FE6E30A3219}" sibTransId="{A55C1958-A08A-42E9-9E6D-DDCCC8F2EE4C}"/>
    <dgm:cxn modelId="{8B53EC7F-DC58-4695-BBF0-707485BE94C4}" type="presOf" srcId="{616DC7E6-25C5-4E20-8B1C-4A07DBB62A1F}" destId="{94C5842B-CE28-45EC-89D1-F2B18A66CE7C}" srcOrd="0" destOrd="0" presId="urn:microsoft.com/office/officeart/2008/layout/LinedList"/>
    <dgm:cxn modelId="{A5065CA6-F090-4C4F-83FD-D86D79DF148F}" type="presOf" srcId="{B9ECB1C5-3C3A-46E8-AA01-02EB12DA2997}" destId="{34AF4EA3-4F5F-4345-927E-1552B4C96D17}" srcOrd="0" destOrd="0" presId="urn:microsoft.com/office/officeart/2008/layout/LinedList"/>
    <dgm:cxn modelId="{FEBFC9AE-C019-4169-9BE2-EE1CF436304D}" srcId="{7D3987C6-665D-4E4D-BBEF-9D4906427AF1}" destId="{D9F856D4-697D-429E-B72B-8AEAB014A6EB}" srcOrd="1" destOrd="0" parTransId="{425B80A0-C886-4DB4-BEE2-F73AE792BE78}" sibTransId="{BC6EF8F7-EEFB-4C56-9FD7-388D05465031}"/>
    <dgm:cxn modelId="{28805ABA-67F0-4C28-88D6-B0D635563A1D}" type="presOf" srcId="{7D3987C6-665D-4E4D-BBEF-9D4906427AF1}" destId="{53D80896-8EB0-4D9D-9B1A-4EAB9C44421E}" srcOrd="0" destOrd="0" presId="urn:microsoft.com/office/officeart/2008/layout/LinedList"/>
    <dgm:cxn modelId="{3D393ECA-29F4-4AAF-80C9-428CC505458C}" srcId="{D9F856D4-697D-429E-B72B-8AEAB014A6EB}" destId="{616DC7E6-25C5-4E20-8B1C-4A07DBB62A1F}" srcOrd="0" destOrd="0" parTransId="{CE03BEE7-5119-4117-B19C-403A077EFBAC}" sibTransId="{3D6314DB-6E35-4D9C-9583-D2D953972242}"/>
    <dgm:cxn modelId="{21560FD0-0EA2-458E-B354-58EB76D5B795}" type="presOf" srcId="{D0B16F2D-9E4E-44F1-B009-8E6278362BAB}" destId="{F99E923C-38B6-447B-AC8A-154FF48CE852}" srcOrd="0" destOrd="0" presId="urn:microsoft.com/office/officeart/2008/layout/LinedList"/>
    <dgm:cxn modelId="{BC5AE609-D9FD-4FD0-959F-C62B98A0862A}" type="presParOf" srcId="{53D80896-8EB0-4D9D-9B1A-4EAB9C44421E}" destId="{D60ACCDE-8849-493E-9BEF-A48E0A476A64}" srcOrd="0" destOrd="0" presId="urn:microsoft.com/office/officeart/2008/layout/LinedList"/>
    <dgm:cxn modelId="{812E380A-C9F1-49C2-A0F1-DD3D7FCB9EFF}" type="presParOf" srcId="{53D80896-8EB0-4D9D-9B1A-4EAB9C44421E}" destId="{EDECEB99-C69D-4528-8882-69AA60388BC1}" srcOrd="1" destOrd="0" presId="urn:microsoft.com/office/officeart/2008/layout/LinedList"/>
    <dgm:cxn modelId="{F7511E2E-6BA2-4899-97A1-6C37FD9F4100}" type="presParOf" srcId="{EDECEB99-C69D-4528-8882-69AA60388BC1}" destId="{34AF4EA3-4F5F-4345-927E-1552B4C96D17}" srcOrd="0" destOrd="0" presId="urn:microsoft.com/office/officeart/2008/layout/LinedList"/>
    <dgm:cxn modelId="{F9AEAECE-0534-472C-9F1B-6BC05000C458}" type="presParOf" srcId="{EDECEB99-C69D-4528-8882-69AA60388BC1}" destId="{56671B69-A8EF-46F5-9349-74AB23291DEB}" srcOrd="1" destOrd="0" presId="urn:microsoft.com/office/officeart/2008/layout/LinedList"/>
    <dgm:cxn modelId="{82481B50-93EA-4654-AF45-5D963B5535BB}" type="presParOf" srcId="{56671B69-A8EF-46F5-9349-74AB23291DEB}" destId="{9E662235-AA18-4347-99B5-0E1528E37227}" srcOrd="0" destOrd="0" presId="urn:microsoft.com/office/officeart/2008/layout/LinedList"/>
    <dgm:cxn modelId="{03EE43AF-C041-426C-9ABA-E4E86F06DD16}" type="presParOf" srcId="{56671B69-A8EF-46F5-9349-74AB23291DEB}" destId="{53F8814F-4460-4DBB-AB57-29E2D5CF755D}" srcOrd="1" destOrd="0" presId="urn:microsoft.com/office/officeart/2008/layout/LinedList"/>
    <dgm:cxn modelId="{EE23C437-479A-4715-83D7-2A7BD1D4103A}" type="presParOf" srcId="{53F8814F-4460-4DBB-AB57-29E2D5CF755D}" destId="{121997F7-109D-498F-9604-2BEAA62D8C46}" srcOrd="0" destOrd="0" presId="urn:microsoft.com/office/officeart/2008/layout/LinedList"/>
    <dgm:cxn modelId="{F5D07EC7-6F73-45CD-AE4D-60BF01C248F7}" type="presParOf" srcId="{53F8814F-4460-4DBB-AB57-29E2D5CF755D}" destId="{F99E923C-38B6-447B-AC8A-154FF48CE852}" srcOrd="1" destOrd="0" presId="urn:microsoft.com/office/officeart/2008/layout/LinedList"/>
    <dgm:cxn modelId="{4F8BDA68-A6B3-4600-A642-88494DFF3570}" type="presParOf" srcId="{53F8814F-4460-4DBB-AB57-29E2D5CF755D}" destId="{C4A9A9C1-5E7C-462B-BD10-AA66A69417E8}" srcOrd="2" destOrd="0" presId="urn:microsoft.com/office/officeart/2008/layout/LinedList"/>
    <dgm:cxn modelId="{6551499E-FCCD-4299-A760-2E1B54394D4A}" type="presParOf" srcId="{56671B69-A8EF-46F5-9349-74AB23291DEB}" destId="{9311D1C8-F601-4EA9-88B8-5091D16502E4}" srcOrd="2" destOrd="0" presId="urn:microsoft.com/office/officeart/2008/layout/LinedList"/>
    <dgm:cxn modelId="{692877B2-6B85-48DA-8141-051C4422CF39}" type="presParOf" srcId="{56671B69-A8EF-46F5-9349-74AB23291DEB}" destId="{84D0BC7A-B28A-45C9-8E3F-13238A2A5A74}" srcOrd="3" destOrd="0" presId="urn:microsoft.com/office/officeart/2008/layout/LinedList"/>
    <dgm:cxn modelId="{4394B5CC-ACC2-4D50-ADC0-18077959740F}" type="presParOf" srcId="{53D80896-8EB0-4D9D-9B1A-4EAB9C44421E}" destId="{E9AEEFC9-FA39-48DB-AE6D-1C6D9281D0B0}" srcOrd="2" destOrd="0" presId="urn:microsoft.com/office/officeart/2008/layout/LinedList"/>
    <dgm:cxn modelId="{D03DCA55-B72C-40BD-9446-56456AA28EEB}" type="presParOf" srcId="{53D80896-8EB0-4D9D-9B1A-4EAB9C44421E}" destId="{11503C87-083B-4F71-AB0D-557A5A4F1E92}" srcOrd="3" destOrd="0" presId="urn:microsoft.com/office/officeart/2008/layout/LinedList"/>
    <dgm:cxn modelId="{82ECAAFF-6F94-473F-85C7-DA0135681C4F}" type="presParOf" srcId="{11503C87-083B-4F71-AB0D-557A5A4F1E92}" destId="{42911EFF-DDC2-4E32-A466-E5E1DA6D7E5F}" srcOrd="0" destOrd="0" presId="urn:microsoft.com/office/officeart/2008/layout/LinedList"/>
    <dgm:cxn modelId="{EAA158D8-7B42-4692-B3BF-152A7DF514C0}" type="presParOf" srcId="{11503C87-083B-4F71-AB0D-557A5A4F1E92}" destId="{4E53D7A0-F6FC-407F-951A-8CBD0CCD3B96}" srcOrd="1" destOrd="0" presId="urn:microsoft.com/office/officeart/2008/layout/LinedList"/>
    <dgm:cxn modelId="{6A4D1B7F-441D-4A6F-8B1F-3F486690C214}" type="presParOf" srcId="{4E53D7A0-F6FC-407F-951A-8CBD0CCD3B96}" destId="{893C0235-4697-411B-BD4C-7CBC699EC8AE}" srcOrd="0" destOrd="0" presId="urn:microsoft.com/office/officeart/2008/layout/LinedList"/>
    <dgm:cxn modelId="{D348084A-BF21-477A-9108-468E2FDAEBFD}" type="presParOf" srcId="{4E53D7A0-F6FC-407F-951A-8CBD0CCD3B96}" destId="{753C95BE-EFC9-4BF4-9CB4-6F35E3F846D8}" srcOrd="1" destOrd="0" presId="urn:microsoft.com/office/officeart/2008/layout/LinedList"/>
    <dgm:cxn modelId="{D8D75EA4-39B8-42E8-A7D0-178DC9D045BC}" type="presParOf" srcId="{753C95BE-EFC9-4BF4-9CB4-6F35E3F846D8}" destId="{D4BE3885-066A-4C73-AD59-58D466B812DD}" srcOrd="0" destOrd="0" presId="urn:microsoft.com/office/officeart/2008/layout/LinedList"/>
    <dgm:cxn modelId="{CFFF58C8-A7B7-4242-BDDF-E1A963C3AD6D}" type="presParOf" srcId="{753C95BE-EFC9-4BF4-9CB4-6F35E3F846D8}" destId="{94C5842B-CE28-45EC-89D1-F2B18A66CE7C}" srcOrd="1" destOrd="0" presId="urn:microsoft.com/office/officeart/2008/layout/LinedList"/>
    <dgm:cxn modelId="{A960C6CC-1CED-483F-8415-80139D26A966}" type="presParOf" srcId="{753C95BE-EFC9-4BF4-9CB4-6F35E3F846D8}" destId="{CB48C5DA-07DC-4E0A-A0A6-DBF6451BC8FE}" srcOrd="2" destOrd="0" presId="urn:microsoft.com/office/officeart/2008/layout/LinedList"/>
    <dgm:cxn modelId="{D803DBDA-F182-4032-9583-6B55A68544E5}" type="presParOf" srcId="{4E53D7A0-F6FC-407F-951A-8CBD0CCD3B96}" destId="{E96C9C1D-ECD6-429C-BE86-3588B785EEC0}" srcOrd="2" destOrd="0" presId="urn:microsoft.com/office/officeart/2008/layout/LinedList"/>
    <dgm:cxn modelId="{5FFE2C47-21C4-4A76-BE78-362AFF50A447}" type="presParOf" srcId="{4E53D7A0-F6FC-407F-951A-8CBD0CCD3B96}" destId="{718D51C2-25BE-4079-8E0B-49AC9F3FB95B}" srcOrd="3"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2ACBDF28-8BEA-4F24-A10D-A022AC3B5882}" type="doc">
      <dgm:prSet loTypeId="urn:microsoft.com/office/officeart/2008/layout/PictureStrips" loCatId="list" qsTypeId="urn:microsoft.com/office/officeart/2005/8/quickstyle/simple1" qsCatId="simple" csTypeId="urn:microsoft.com/office/officeart/2005/8/colors/accent1_2" csCatId="accent1" phldr="1"/>
      <dgm:spPr/>
    </dgm:pt>
    <dgm:pt modelId="{220F12D2-4749-41CF-8322-3430CD660FF9}">
      <dgm:prSet custT="1"/>
      <dgm:spPr>
        <a:solidFill>
          <a:srgbClr val="FFFFEC">
            <a:alpha val="40000"/>
          </a:srgbClr>
        </a:solidFill>
        <a:ln>
          <a:noFill/>
        </a:ln>
      </dgm:spPr>
      <dgm:t>
        <a:bodyPr/>
        <a:lstStyle/>
        <a:p>
          <a:pPr>
            <a:lnSpc>
              <a:spcPct val="150000"/>
            </a:lnSpc>
          </a:pPr>
          <a:r>
            <a:rPr lang="en-GB" sz="1000" b="1" dirty="0">
              <a:latin typeface="Aptos" panose="020B0004020202020204" pitchFamily="34" charset="0"/>
            </a:rPr>
            <a:t>Databases and Digital Libraries:
</a:t>
          </a:r>
          <a:r>
            <a:rPr lang="en-GB" sz="1000" b="0" dirty="0">
              <a:latin typeface="Aptos" panose="020B0004020202020204" pitchFamily="34" charset="0"/>
            </a:rPr>
            <a:t>These platforms allow you to search for journal articles, reports, and academic literature related to your topic.</a:t>
          </a:r>
          <a:r>
            <a:rPr lang="en-GB" sz="1000" b="1" dirty="0">
              <a:latin typeface="Aptos" panose="020B0004020202020204" pitchFamily="34" charset="0"/>
            </a:rPr>
            <a:t>
Examples:
PubMed: </a:t>
          </a:r>
          <a:r>
            <a:rPr lang="en-GB" sz="1000" b="0" dirty="0">
              <a:latin typeface="Aptos" panose="020B0004020202020204" pitchFamily="34" charset="0"/>
            </a:rPr>
            <a:t>A database for health and medical research.</a:t>
          </a:r>
          <a:r>
            <a:rPr lang="en-GB" sz="1000" b="1" dirty="0">
              <a:latin typeface="Aptos" panose="020B0004020202020204" pitchFamily="34" charset="0"/>
            </a:rPr>
            <a:t>
JSTOR: </a:t>
          </a:r>
          <a:r>
            <a:rPr lang="en-GB" sz="1000" b="0" dirty="0">
              <a:latin typeface="Aptos" panose="020B0004020202020204" pitchFamily="34" charset="0"/>
            </a:rPr>
            <a:t>A digital library covering a range of academic subjects, including health and social care.</a:t>
          </a:r>
          <a:r>
            <a:rPr lang="en-GB" sz="1000" b="1" dirty="0">
              <a:latin typeface="Aptos" panose="020B0004020202020204" pitchFamily="34" charset="0"/>
            </a:rPr>
            <a:t>
Google Scholar: </a:t>
          </a:r>
          <a:r>
            <a:rPr lang="en-GB" sz="1000" b="0" dirty="0">
              <a:latin typeface="Aptos" panose="020B0004020202020204" pitchFamily="34" charset="0"/>
            </a:rPr>
            <a:t>A free, broad-access tool for academic articles.</a:t>
          </a:r>
        </a:p>
      </dgm:t>
    </dgm:pt>
    <dgm:pt modelId="{1D50C404-F70D-47FC-B032-64216255C880}" type="parTrans" cxnId="{C9947EDD-FA52-4300-8EBE-E841115E8D55}">
      <dgm:prSet/>
      <dgm:spPr/>
      <dgm:t>
        <a:bodyPr/>
        <a:lstStyle/>
        <a:p>
          <a:endParaRPr lang="en-GB" sz="2000"/>
        </a:p>
      </dgm:t>
    </dgm:pt>
    <dgm:pt modelId="{33A2FA39-3C96-4086-AAF6-C403BDADB05B}" type="sibTrans" cxnId="{C9947EDD-FA52-4300-8EBE-E841115E8D55}">
      <dgm:prSet/>
      <dgm:spPr/>
      <dgm:t>
        <a:bodyPr/>
        <a:lstStyle/>
        <a:p>
          <a:endParaRPr lang="en-GB" sz="2000"/>
        </a:p>
      </dgm:t>
    </dgm:pt>
    <dgm:pt modelId="{99F31087-23E6-43F9-8A04-21F2E4B7E462}">
      <dgm:prSet custT="1"/>
      <dgm:spPr>
        <a:solidFill>
          <a:srgbClr val="FFFFED">
            <a:alpha val="40000"/>
          </a:srgbClr>
        </a:solidFill>
        <a:ln>
          <a:noFill/>
        </a:ln>
      </dgm:spPr>
      <dgm:t>
        <a:bodyPr/>
        <a:lstStyle/>
        <a:p>
          <a:pPr>
            <a:lnSpc>
              <a:spcPct val="150000"/>
            </a:lnSpc>
          </a:pPr>
          <a:r>
            <a:rPr lang="en-GB" sz="1000" b="1" dirty="0">
              <a:latin typeface="Aptos" panose="020B0004020202020204" pitchFamily="34" charset="0"/>
            </a:rPr>
            <a:t>Software and Tools for Organisation and Writing:
</a:t>
          </a:r>
          <a:r>
            <a:rPr lang="en-GB" sz="1000" b="0" dirty="0">
              <a:latin typeface="Aptos" panose="020B0004020202020204" pitchFamily="34" charset="0"/>
            </a:rPr>
            <a:t>These tools help you manage your references, improve your writing clarity, and analyse data.</a:t>
          </a:r>
          <a:r>
            <a:rPr lang="en-GB" sz="1000" b="1" dirty="0">
              <a:latin typeface="Aptos" panose="020B0004020202020204" pitchFamily="34" charset="0"/>
            </a:rPr>
            <a:t>
Examples:
</a:t>
          </a:r>
          <a:r>
            <a:rPr lang="en-GB" sz="1000" b="1" dirty="0" err="1">
              <a:latin typeface="Aptos" panose="020B0004020202020204" pitchFamily="34" charset="0"/>
            </a:rPr>
            <a:t>MyBib</a:t>
          </a:r>
          <a:r>
            <a:rPr lang="en-GB" sz="1000" b="1" dirty="0">
              <a:latin typeface="Aptos" panose="020B0004020202020204" pitchFamily="34" charset="0"/>
            </a:rPr>
            <a:t>, </a:t>
          </a:r>
          <a:r>
            <a:rPr lang="en-GB" sz="1000" b="1" dirty="0" err="1">
              <a:latin typeface="Aptos" panose="020B0004020202020204" pitchFamily="34" charset="0"/>
            </a:rPr>
            <a:t>Refworks</a:t>
          </a:r>
          <a:r>
            <a:rPr lang="en-GB" sz="1000" b="1" dirty="0">
              <a:latin typeface="Aptos" panose="020B0004020202020204" pitchFamily="34" charset="0"/>
            </a:rPr>
            <a:t>, Zotero or Mendeley: </a:t>
          </a:r>
          <a:r>
            <a:rPr lang="en-GB" sz="1000" b="0" dirty="0">
              <a:latin typeface="Aptos" panose="020B0004020202020204" pitchFamily="34" charset="0"/>
            </a:rPr>
            <a:t>Reference management tools that help you save, organise, and format citations.</a:t>
          </a:r>
          <a:r>
            <a:rPr lang="en-GB" sz="1000" b="1" dirty="0">
              <a:latin typeface="Aptos" panose="020B0004020202020204" pitchFamily="34" charset="0"/>
            </a:rPr>
            <a:t>
Grammarly: </a:t>
          </a:r>
          <a:r>
            <a:rPr lang="en-GB" sz="1000" b="0" dirty="0">
              <a:latin typeface="Aptos" panose="020B0004020202020204" pitchFamily="34" charset="0"/>
            </a:rPr>
            <a:t>A writing tool for checking grammar, punctuation, and clarity.</a:t>
          </a:r>
          <a:endParaRPr lang="en-GB" sz="1000" b="1" dirty="0">
            <a:latin typeface="Aptos" panose="020B0004020202020204" pitchFamily="34" charset="0"/>
          </a:endParaRPr>
        </a:p>
        <a:p>
          <a:pPr>
            <a:lnSpc>
              <a:spcPct val="150000"/>
            </a:lnSpc>
          </a:pPr>
          <a:endParaRPr lang="en-GB" sz="1000" b="1" dirty="0">
            <a:latin typeface="Aptos" panose="020B0004020202020204" pitchFamily="34" charset="0"/>
          </a:endParaRPr>
        </a:p>
      </dgm:t>
    </dgm:pt>
    <dgm:pt modelId="{D679E8C1-61E9-4076-B89F-430FD5CE2539}" type="parTrans" cxnId="{9F40B3B7-4823-470E-8F58-D054118DFAC2}">
      <dgm:prSet/>
      <dgm:spPr/>
      <dgm:t>
        <a:bodyPr/>
        <a:lstStyle/>
        <a:p>
          <a:endParaRPr lang="en-GB" sz="2000"/>
        </a:p>
      </dgm:t>
    </dgm:pt>
    <dgm:pt modelId="{FF2674ED-22C3-413D-9342-C021395B3F7D}" type="sibTrans" cxnId="{9F40B3B7-4823-470E-8F58-D054118DFAC2}">
      <dgm:prSet/>
      <dgm:spPr/>
      <dgm:t>
        <a:bodyPr/>
        <a:lstStyle/>
        <a:p>
          <a:endParaRPr lang="en-GB" sz="2000"/>
        </a:p>
      </dgm:t>
    </dgm:pt>
    <dgm:pt modelId="{08D35881-1018-46CE-96EF-E18C2410764D}">
      <dgm:prSet custT="1"/>
      <dgm:spPr>
        <a:solidFill>
          <a:srgbClr val="FFFFEC">
            <a:alpha val="40000"/>
          </a:srgbClr>
        </a:solidFill>
        <a:ln>
          <a:solidFill>
            <a:srgbClr val="FFFFED"/>
          </a:solidFill>
        </a:ln>
      </dgm:spPr>
      <dgm:t>
        <a:bodyPr/>
        <a:lstStyle/>
        <a:p>
          <a:pPr>
            <a:lnSpc>
              <a:spcPct val="150000"/>
            </a:lnSpc>
          </a:pPr>
          <a:r>
            <a:rPr lang="en-GB" sz="1000" b="1" dirty="0">
              <a:latin typeface="Aptos" panose="020B0004020202020204" pitchFamily="34" charset="0"/>
            </a:rPr>
            <a:t>Institutional Support:
</a:t>
          </a:r>
          <a:r>
            <a:rPr lang="en-GB" sz="1000" b="0" dirty="0">
              <a:latin typeface="Aptos" panose="020B0004020202020204" pitchFamily="34" charset="0"/>
            </a:rPr>
            <a:t>Many universities provide free access to resources that you can leverage for your dissertation.</a:t>
          </a:r>
          <a:r>
            <a:rPr lang="en-GB" sz="1000" b="1" dirty="0">
              <a:latin typeface="Aptos" panose="020B0004020202020204" pitchFamily="34" charset="0"/>
            </a:rPr>
            <a:t>
Examples:
</a:t>
          </a:r>
          <a:r>
            <a:rPr lang="en-GB" sz="1000" b="0" dirty="0">
              <a:latin typeface="Aptos" panose="020B0004020202020204" pitchFamily="34" charset="0"/>
            </a:rPr>
            <a:t>University library services (both physical and digital).</a:t>
          </a:r>
          <a:r>
            <a:rPr lang="en-GB" sz="1000" b="1" dirty="0">
              <a:latin typeface="Aptos" panose="020B0004020202020204" pitchFamily="34" charset="0"/>
            </a:rPr>
            <a:t>
</a:t>
          </a:r>
          <a:r>
            <a:rPr lang="en-GB" sz="1000" b="0" dirty="0">
              <a:latin typeface="Aptos" panose="020B0004020202020204" pitchFamily="34" charset="0"/>
            </a:rPr>
            <a:t>Workshops or seminars on academic writing and research skills.</a:t>
          </a:r>
          <a:r>
            <a:rPr lang="en-GB" sz="1000" b="1" dirty="0">
              <a:latin typeface="Aptos" panose="020B0004020202020204" pitchFamily="34" charset="0"/>
            </a:rPr>
            <a:t>
</a:t>
          </a:r>
          <a:r>
            <a:rPr lang="en-GB" sz="1000" b="0" dirty="0">
              <a:latin typeface="Aptos" panose="020B0004020202020204" pitchFamily="34" charset="0"/>
            </a:rPr>
            <a:t>IT support for using software like Microsoft Office, EndNote, or NVivo</a:t>
          </a:r>
          <a:r>
            <a:rPr lang="en-GB" sz="1000" b="1" dirty="0">
              <a:latin typeface="Aptos" panose="020B0004020202020204" pitchFamily="34" charset="0"/>
            </a:rPr>
            <a:t>.</a:t>
          </a:r>
          <a:endParaRPr lang="en-GB" sz="1000" dirty="0">
            <a:latin typeface="Aptos" panose="020B0004020202020204" pitchFamily="34" charset="0"/>
          </a:endParaRPr>
        </a:p>
      </dgm:t>
    </dgm:pt>
    <dgm:pt modelId="{ECA0A88E-258E-40C4-9FC1-ECEB452ECD3F}" type="parTrans" cxnId="{225742D9-F600-496E-928A-69E68BB743F4}">
      <dgm:prSet/>
      <dgm:spPr/>
      <dgm:t>
        <a:bodyPr/>
        <a:lstStyle/>
        <a:p>
          <a:endParaRPr lang="en-GB" sz="2000"/>
        </a:p>
      </dgm:t>
    </dgm:pt>
    <dgm:pt modelId="{C118811C-A8ED-439B-BF4C-CF138557DC73}" type="sibTrans" cxnId="{225742D9-F600-496E-928A-69E68BB743F4}">
      <dgm:prSet/>
      <dgm:spPr/>
      <dgm:t>
        <a:bodyPr/>
        <a:lstStyle/>
        <a:p>
          <a:endParaRPr lang="en-GB" sz="2000"/>
        </a:p>
      </dgm:t>
    </dgm:pt>
    <dgm:pt modelId="{BDDDBD77-36F9-40FE-B464-4AF8C96DB1E3}">
      <dgm:prSet custT="1"/>
      <dgm:spPr>
        <a:solidFill>
          <a:srgbClr val="FFFFED">
            <a:alpha val="40000"/>
          </a:srgbClr>
        </a:solidFill>
        <a:ln>
          <a:noFill/>
        </a:ln>
      </dgm:spPr>
      <dgm:t>
        <a:bodyPr/>
        <a:lstStyle/>
        <a:p>
          <a:pPr>
            <a:lnSpc>
              <a:spcPct val="150000"/>
            </a:lnSpc>
          </a:pPr>
          <a:r>
            <a:rPr lang="en-GB" sz="1000" b="1" dirty="0">
              <a:latin typeface="Aptos" panose="020B0004020202020204" pitchFamily="34" charset="0"/>
            </a:rPr>
            <a:t>Human Resources:</a:t>
          </a:r>
          <a:br>
            <a:rPr lang="en-GB" sz="1000" dirty="0">
              <a:latin typeface="Aptos" panose="020B0004020202020204" pitchFamily="34" charset="0"/>
            </a:rPr>
          </a:br>
          <a:r>
            <a:rPr lang="en-GB" sz="1000" b="1" dirty="0">
              <a:latin typeface="Aptos" panose="020B0004020202020204" pitchFamily="34" charset="0"/>
            </a:rPr>
            <a:t>Examples:</a:t>
          </a:r>
          <a:br>
            <a:rPr lang="en-GB" sz="1000" b="1" dirty="0">
              <a:latin typeface="Aptos" panose="020B0004020202020204" pitchFamily="34" charset="0"/>
            </a:rPr>
          </a:br>
          <a:r>
            <a:rPr lang="en-GB" sz="1000" b="1" dirty="0">
              <a:latin typeface="Aptos" panose="020B0004020202020204" pitchFamily="34" charset="0"/>
            </a:rPr>
            <a:t>Your Lecturer:</a:t>
          </a:r>
          <a:r>
            <a:rPr lang="en-GB" sz="1000" dirty="0">
              <a:latin typeface="Aptos" panose="020B0004020202020204" pitchFamily="34" charset="0"/>
            </a:rPr>
            <a:t> Provides guidance, feedback, and helps refine your research questions.</a:t>
          </a:r>
          <a:br>
            <a:rPr lang="en-GB" sz="1000" dirty="0">
              <a:latin typeface="Aptos" panose="020B0004020202020204" pitchFamily="34" charset="0"/>
            </a:rPr>
          </a:br>
          <a:r>
            <a:rPr lang="en-GB" sz="1000" b="1" dirty="0">
              <a:latin typeface="Aptos" panose="020B0004020202020204" pitchFamily="34" charset="0"/>
            </a:rPr>
            <a:t>Library Staff:</a:t>
          </a:r>
          <a:r>
            <a:rPr lang="en-GB" sz="1000" dirty="0">
              <a:latin typeface="Aptos" panose="020B0004020202020204" pitchFamily="34" charset="0"/>
            </a:rPr>
            <a:t> Can help you navigate academic databases and find reliable sources.</a:t>
          </a:r>
          <a:br>
            <a:rPr lang="en-GB" sz="1000" dirty="0">
              <a:latin typeface="Aptos" panose="020B0004020202020204" pitchFamily="34" charset="0"/>
            </a:rPr>
          </a:br>
          <a:r>
            <a:rPr lang="en-GB" sz="1000" b="1" dirty="0">
              <a:latin typeface="Aptos" panose="020B0004020202020204" pitchFamily="34" charset="0"/>
            </a:rPr>
            <a:t>Peers or Study Groups:</a:t>
          </a:r>
          <a:r>
            <a:rPr lang="en-GB" sz="1000" dirty="0">
              <a:latin typeface="Aptos" panose="020B0004020202020204" pitchFamily="34" charset="0"/>
            </a:rPr>
            <a:t> Offer feedback on drafts and help troubleshoot challenges.</a:t>
          </a:r>
        </a:p>
      </dgm:t>
    </dgm:pt>
    <dgm:pt modelId="{4CAD981A-43D3-4399-933D-F15D221524FF}" type="sibTrans" cxnId="{A932BBDD-4370-43D3-B188-DA7A975B325E}">
      <dgm:prSet/>
      <dgm:spPr/>
      <dgm:t>
        <a:bodyPr/>
        <a:lstStyle/>
        <a:p>
          <a:endParaRPr lang="en-GB" sz="2000"/>
        </a:p>
      </dgm:t>
    </dgm:pt>
    <dgm:pt modelId="{A4E3076A-4009-45F7-A952-D738BA6542DB}" type="parTrans" cxnId="{A932BBDD-4370-43D3-B188-DA7A975B325E}">
      <dgm:prSet/>
      <dgm:spPr/>
      <dgm:t>
        <a:bodyPr/>
        <a:lstStyle/>
        <a:p>
          <a:endParaRPr lang="en-GB" sz="2000"/>
        </a:p>
      </dgm:t>
    </dgm:pt>
    <dgm:pt modelId="{103E3F88-6251-49E3-B811-B7D9E70F45D6}" type="pres">
      <dgm:prSet presAssocID="{2ACBDF28-8BEA-4F24-A10D-A022AC3B5882}" presName="Name0" presStyleCnt="0">
        <dgm:presLayoutVars>
          <dgm:dir/>
          <dgm:resizeHandles val="exact"/>
        </dgm:presLayoutVars>
      </dgm:prSet>
      <dgm:spPr/>
    </dgm:pt>
    <dgm:pt modelId="{6BF352EC-6422-4FEF-8A7C-C6300A725CDB}" type="pres">
      <dgm:prSet presAssocID="{220F12D2-4749-41CF-8322-3430CD660FF9}" presName="composite" presStyleCnt="0"/>
      <dgm:spPr/>
    </dgm:pt>
    <dgm:pt modelId="{9FF615FF-0F5C-424C-AB6B-79B2656D4F04}" type="pres">
      <dgm:prSet presAssocID="{220F12D2-4749-41CF-8322-3430CD660FF9}" presName="rect1" presStyleLbl="trAlignAcc1" presStyleIdx="0" presStyleCnt="4" custScaleX="146410" custScaleY="203178" custLinFactNeighborX="-4334" custLinFactNeighborY="-769">
        <dgm:presLayoutVars>
          <dgm:bulletEnabled val="1"/>
        </dgm:presLayoutVars>
      </dgm:prSet>
      <dgm:spPr/>
    </dgm:pt>
    <dgm:pt modelId="{E8DC70DA-E5F1-4265-B08E-1752922259E7}" type="pres">
      <dgm:prSet presAssocID="{220F12D2-4749-41CF-8322-3430CD660FF9}" presName="rect2" presStyleLbl="fgImgPlace1" presStyleIdx="0" presStyleCnt="4" custAng="0" custScaleY="79503" custLinFactX="-63915" custLinFactNeighborX="-100000" custLinFactNeighborY="-2148"/>
      <dgm:spPr>
        <a:blipFill>
          <a:blip xmlns:r="http://schemas.openxmlformats.org/officeDocument/2006/relationships" r:embed="rId1">
            <a:extLst>
              <a:ext uri="{96DAC541-7B7A-43D3-8B79-37D633B846F1}">
                <asvg:svgBlip xmlns:asvg="http://schemas.microsoft.com/office/drawing/2016/SVG/main" r:embed="rId2"/>
              </a:ext>
            </a:extLst>
          </a:blip>
          <a:srcRect/>
          <a:stretch>
            <a:fillRect l="-10000" r="-10000"/>
          </a:stretch>
        </a:blipFill>
      </dgm:spPr>
      <dgm:extLst>
        <a:ext uri="{E40237B7-FDA0-4F09-8148-C483321AD2D9}">
          <dgm14:cNvPr xmlns:dgm14="http://schemas.microsoft.com/office/drawing/2010/diagram" id="0" name="" descr="Folder Search with solid fill"/>
        </a:ext>
      </dgm:extLst>
    </dgm:pt>
    <dgm:pt modelId="{50A9638F-D51D-44FC-98B3-465C1B673BC2}" type="pres">
      <dgm:prSet presAssocID="{33A2FA39-3C96-4086-AAF6-C403BDADB05B}" presName="sibTrans" presStyleCnt="0"/>
      <dgm:spPr/>
    </dgm:pt>
    <dgm:pt modelId="{BFEA04D1-88B5-45BA-8F08-59BCB3BFC2C9}" type="pres">
      <dgm:prSet presAssocID="{99F31087-23E6-43F9-8A04-21F2E4B7E462}" presName="composite" presStyleCnt="0"/>
      <dgm:spPr/>
    </dgm:pt>
    <dgm:pt modelId="{4376EEFA-82F0-46B1-A1A8-7D62975E5364}" type="pres">
      <dgm:prSet presAssocID="{99F31087-23E6-43F9-8A04-21F2E4B7E462}" presName="rect1" presStyleLbl="trAlignAcc1" presStyleIdx="1" presStyleCnt="4" custScaleX="146410" custScaleY="177157" custLinFactNeighborX="10543" custLinFactNeighborY="966">
        <dgm:presLayoutVars>
          <dgm:bulletEnabled val="1"/>
        </dgm:presLayoutVars>
      </dgm:prSet>
      <dgm:spPr/>
    </dgm:pt>
    <dgm:pt modelId="{EBEA2BFD-D5F0-4483-8BB1-F32209ECDCB3}" type="pres">
      <dgm:prSet presAssocID="{99F31087-23E6-43F9-8A04-21F2E4B7E462}" presName="rect2" presStyleLbl="fgImgPlace1" presStyleIdx="1" presStyleCnt="4" custScaleX="118617" custScaleY="95991" custLinFactNeighborX="-88828" custLinFactNeighborY="-7399"/>
      <dgm:spPr>
        <a:blipFill dpi="0" rotWithShape="1">
          <a:blip xmlns:r="http://schemas.openxmlformats.org/officeDocument/2006/relationships" r:embed="rId3">
            <a:extLst>
              <a:ext uri="{96DAC541-7B7A-43D3-8B79-37D633B846F1}">
                <asvg:svgBlip xmlns:asvg="http://schemas.microsoft.com/office/drawing/2016/SVG/main" r:embed="rId4"/>
              </a:ext>
            </a:extLst>
          </a:blip>
          <a:srcRect/>
          <a:stretch>
            <a:fillRect t="8809" b="8809"/>
          </a:stretch>
        </a:blipFill>
      </dgm:spPr>
      <dgm:extLst>
        <a:ext uri="{E40237B7-FDA0-4F09-8148-C483321AD2D9}">
          <dgm14:cNvPr xmlns:dgm14="http://schemas.microsoft.com/office/drawing/2010/diagram" id="0" name="" descr="Internet Of Things with solid fill"/>
        </a:ext>
      </dgm:extLst>
    </dgm:pt>
    <dgm:pt modelId="{97BD6D32-B077-4CEF-8AE9-86ED0B77D7CC}" type="pres">
      <dgm:prSet presAssocID="{FF2674ED-22C3-413D-9342-C021395B3F7D}" presName="sibTrans" presStyleCnt="0"/>
      <dgm:spPr/>
    </dgm:pt>
    <dgm:pt modelId="{3D5A08D5-3097-4280-AED9-2BD68216637C}" type="pres">
      <dgm:prSet presAssocID="{BDDDBD77-36F9-40FE-B464-4AF8C96DB1E3}" presName="composite" presStyleCnt="0"/>
      <dgm:spPr/>
    </dgm:pt>
    <dgm:pt modelId="{B5509FDA-45EA-4057-851D-FE90CFAFFBF9}" type="pres">
      <dgm:prSet presAssocID="{BDDDBD77-36F9-40FE-B464-4AF8C96DB1E3}" presName="rect1" presStyleLbl="trAlignAcc1" presStyleIdx="2" presStyleCnt="4" custScaleX="146410" custScaleY="177157" custLinFactNeighborX="-4334" custLinFactNeighborY="769">
        <dgm:presLayoutVars>
          <dgm:bulletEnabled val="1"/>
        </dgm:presLayoutVars>
      </dgm:prSet>
      <dgm:spPr/>
    </dgm:pt>
    <dgm:pt modelId="{4B3826FF-F570-424B-A9A3-2602CD12CF9E}" type="pres">
      <dgm:prSet presAssocID="{BDDDBD77-36F9-40FE-B464-4AF8C96DB1E3}" presName="rect2" presStyleLbl="fgImgPlace1" presStyleIdx="2" presStyleCnt="4" custScaleX="90909" custScaleY="90910" custLinFactX="-35230" custLinFactNeighborX="-100000" custLinFactNeighborY="-5665"/>
      <dgm:spPr>
        <a:blipFill dpi="0" rotWithShape="1">
          <a:blip xmlns:r="http://schemas.openxmlformats.org/officeDocument/2006/relationships" r:embed="rId5">
            <a:extLst>
              <a:ext uri="{96DAC541-7B7A-43D3-8B79-37D633B846F1}">
                <asvg:svgBlip xmlns:asvg="http://schemas.microsoft.com/office/drawing/2016/SVG/main" r:embed="rId6"/>
              </a:ext>
            </a:extLst>
          </a:blip>
          <a:srcRect/>
          <a:stretch>
            <a:fillRect t="16667" b="16667"/>
          </a:stretch>
        </a:blipFill>
      </dgm:spPr>
      <dgm:extLst>
        <a:ext uri="{E40237B7-FDA0-4F09-8148-C483321AD2D9}">
          <dgm14:cNvPr xmlns:dgm14="http://schemas.microsoft.com/office/drawing/2010/diagram" id="0" name="" descr="Cycle with people with solid fill"/>
        </a:ext>
      </dgm:extLst>
    </dgm:pt>
    <dgm:pt modelId="{49034E83-8543-42B5-A844-ED49D3BB92FB}" type="pres">
      <dgm:prSet presAssocID="{4CAD981A-43D3-4399-933D-F15D221524FF}" presName="sibTrans" presStyleCnt="0"/>
      <dgm:spPr/>
    </dgm:pt>
    <dgm:pt modelId="{0F583CAC-2AFD-481E-A769-4D6D7F0C46B4}" type="pres">
      <dgm:prSet presAssocID="{08D35881-1018-46CE-96EF-E18C2410764D}" presName="composite" presStyleCnt="0"/>
      <dgm:spPr/>
    </dgm:pt>
    <dgm:pt modelId="{855618B7-BF8A-4BE2-8949-CC40BF1F04F4}" type="pres">
      <dgm:prSet presAssocID="{08D35881-1018-46CE-96EF-E18C2410764D}" presName="rect1" presStyleLbl="trAlignAcc1" presStyleIdx="3" presStyleCnt="4" custScaleX="146410" custScaleY="177157" custLinFactNeighborX="10543" custLinFactNeighborY="-11067">
        <dgm:presLayoutVars>
          <dgm:bulletEnabled val="1"/>
        </dgm:presLayoutVars>
      </dgm:prSet>
      <dgm:spPr/>
    </dgm:pt>
    <dgm:pt modelId="{25E5F937-E1B9-4114-A877-902341E2FBDC}" type="pres">
      <dgm:prSet presAssocID="{08D35881-1018-46CE-96EF-E18C2410764D}" presName="rect2" presStyleLbl="fgImgPlace1" presStyleIdx="3" presStyleCnt="4" custScaleY="100001" custLinFactNeighborX="-87527" custLinFactNeighborY="-16070"/>
      <dgm:spPr>
        <a:blipFill dpi="0" rotWithShape="1">
          <a:blip xmlns:r="http://schemas.openxmlformats.org/officeDocument/2006/relationships" r:embed="rId7">
            <a:extLst>
              <a:ext uri="{96DAC541-7B7A-43D3-8B79-37D633B846F1}">
                <asvg:svgBlip xmlns:asvg="http://schemas.microsoft.com/office/drawing/2016/SVG/main" r:embed="rId8"/>
              </a:ext>
            </a:extLst>
          </a:blip>
          <a:srcRect/>
          <a:stretch>
            <a:fillRect l="1021" t="18767" r="1021" b="18767"/>
          </a:stretch>
        </a:blipFill>
      </dgm:spPr>
      <dgm:extLst>
        <a:ext uri="{E40237B7-FDA0-4F09-8148-C483321AD2D9}">
          <dgm14:cNvPr xmlns:dgm14="http://schemas.microsoft.com/office/drawing/2010/diagram" id="0" name="" descr="Brainstorm with solid fill"/>
        </a:ext>
      </dgm:extLst>
    </dgm:pt>
  </dgm:ptLst>
  <dgm:cxnLst>
    <dgm:cxn modelId="{3ECA3725-4A6F-4C51-B5C7-FC771312B9F2}" type="presOf" srcId="{08D35881-1018-46CE-96EF-E18C2410764D}" destId="{855618B7-BF8A-4BE2-8949-CC40BF1F04F4}" srcOrd="0" destOrd="0" presId="urn:microsoft.com/office/officeart/2008/layout/PictureStrips"/>
    <dgm:cxn modelId="{7FA10C73-5018-40EE-BB0B-DD3D7F724F02}" type="presOf" srcId="{99F31087-23E6-43F9-8A04-21F2E4B7E462}" destId="{4376EEFA-82F0-46B1-A1A8-7D62975E5364}" srcOrd="0" destOrd="0" presId="urn:microsoft.com/office/officeart/2008/layout/PictureStrips"/>
    <dgm:cxn modelId="{4D2D0981-2F86-42B1-A2C0-54C99A1DED63}" type="presOf" srcId="{BDDDBD77-36F9-40FE-B464-4AF8C96DB1E3}" destId="{B5509FDA-45EA-4057-851D-FE90CFAFFBF9}" srcOrd="0" destOrd="0" presId="urn:microsoft.com/office/officeart/2008/layout/PictureStrips"/>
    <dgm:cxn modelId="{9F40B3B7-4823-470E-8F58-D054118DFAC2}" srcId="{2ACBDF28-8BEA-4F24-A10D-A022AC3B5882}" destId="{99F31087-23E6-43F9-8A04-21F2E4B7E462}" srcOrd="1" destOrd="0" parTransId="{D679E8C1-61E9-4076-B89F-430FD5CE2539}" sibTransId="{FF2674ED-22C3-413D-9342-C021395B3F7D}"/>
    <dgm:cxn modelId="{AF9F18BC-F631-4DCA-B6A6-3F92641A0288}" type="presOf" srcId="{220F12D2-4749-41CF-8322-3430CD660FF9}" destId="{9FF615FF-0F5C-424C-AB6B-79B2656D4F04}" srcOrd="0" destOrd="0" presId="urn:microsoft.com/office/officeart/2008/layout/PictureStrips"/>
    <dgm:cxn modelId="{225742D9-F600-496E-928A-69E68BB743F4}" srcId="{2ACBDF28-8BEA-4F24-A10D-A022AC3B5882}" destId="{08D35881-1018-46CE-96EF-E18C2410764D}" srcOrd="3" destOrd="0" parTransId="{ECA0A88E-258E-40C4-9FC1-ECEB452ECD3F}" sibTransId="{C118811C-A8ED-439B-BF4C-CF138557DC73}"/>
    <dgm:cxn modelId="{C9947EDD-FA52-4300-8EBE-E841115E8D55}" srcId="{2ACBDF28-8BEA-4F24-A10D-A022AC3B5882}" destId="{220F12D2-4749-41CF-8322-3430CD660FF9}" srcOrd="0" destOrd="0" parTransId="{1D50C404-F70D-47FC-B032-64216255C880}" sibTransId="{33A2FA39-3C96-4086-AAF6-C403BDADB05B}"/>
    <dgm:cxn modelId="{A932BBDD-4370-43D3-B188-DA7A975B325E}" srcId="{2ACBDF28-8BEA-4F24-A10D-A022AC3B5882}" destId="{BDDDBD77-36F9-40FE-B464-4AF8C96DB1E3}" srcOrd="2" destOrd="0" parTransId="{A4E3076A-4009-45F7-A952-D738BA6542DB}" sibTransId="{4CAD981A-43D3-4399-933D-F15D221524FF}"/>
    <dgm:cxn modelId="{A20FA8F6-B17F-4BA1-B58D-D6E3EF23EC50}" type="presOf" srcId="{2ACBDF28-8BEA-4F24-A10D-A022AC3B5882}" destId="{103E3F88-6251-49E3-B811-B7D9E70F45D6}" srcOrd="0" destOrd="0" presId="urn:microsoft.com/office/officeart/2008/layout/PictureStrips"/>
    <dgm:cxn modelId="{4DB2A2C7-AE3D-478F-BDA4-D00E6F136783}" type="presParOf" srcId="{103E3F88-6251-49E3-B811-B7D9E70F45D6}" destId="{6BF352EC-6422-4FEF-8A7C-C6300A725CDB}" srcOrd="0" destOrd="0" presId="urn:microsoft.com/office/officeart/2008/layout/PictureStrips"/>
    <dgm:cxn modelId="{E7621C8F-7912-47DB-8807-22F03B5F827E}" type="presParOf" srcId="{6BF352EC-6422-4FEF-8A7C-C6300A725CDB}" destId="{9FF615FF-0F5C-424C-AB6B-79B2656D4F04}" srcOrd="0" destOrd="0" presId="urn:microsoft.com/office/officeart/2008/layout/PictureStrips"/>
    <dgm:cxn modelId="{5B777C5F-D497-4D0A-B740-4E427623916C}" type="presParOf" srcId="{6BF352EC-6422-4FEF-8A7C-C6300A725CDB}" destId="{E8DC70DA-E5F1-4265-B08E-1752922259E7}" srcOrd="1" destOrd="0" presId="urn:microsoft.com/office/officeart/2008/layout/PictureStrips"/>
    <dgm:cxn modelId="{B7FB622D-FDBE-4682-ABE8-327E91A7FCC3}" type="presParOf" srcId="{103E3F88-6251-49E3-B811-B7D9E70F45D6}" destId="{50A9638F-D51D-44FC-98B3-465C1B673BC2}" srcOrd="1" destOrd="0" presId="urn:microsoft.com/office/officeart/2008/layout/PictureStrips"/>
    <dgm:cxn modelId="{A41180AB-E90D-408A-A02D-C30865ABB421}" type="presParOf" srcId="{103E3F88-6251-49E3-B811-B7D9E70F45D6}" destId="{BFEA04D1-88B5-45BA-8F08-59BCB3BFC2C9}" srcOrd="2" destOrd="0" presId="urn:microsoft.com/office/officeart/2008/layout/PictureStrips"/>
    <dgm:cxn modelId="{CF5288D3-2482-4F62-8629-6569A3509F25}" type="presParOf" srcId="{BFEA04D1-88B5-45BA-8F08-59BCB3BFC2C9}" destId="{4376EEFA-82F0-46B1-A1A8-7D62975E5364}" srcOrd="0" destOrd="0" presId="urn:microsoft.com/office/officeart/2008/layout/PictureStrips"/>
    <dgm:cxn modelId="{418AA046-1C51-4973-9995-D17CDE901BC4}" type="presParOf" srcId="{BFEA04D1-88B5-45BA-8F08-59BCB3BFC2C9}" destId="{EBEA2BFD-D5F0-4483-8BB1-F32209ECDCB3}" srcOrd="1" destOrd="0" presId="urn:microsoft.com/office/officeart/2008/layout/PictureStrips"/>
    <dgm:cxn modelId="{92D16ABD-029F-4080-A4BB-BBDA65459543}" type="presParOf" srcId="{103E3F88-6251-49E3-B811-B7D9E70F45D6}" destId="{97BD6D32-B077-4CEF-8AE9-86ED0B77D7CC}" srcOrd="3" destOrd="0" presId="urn:microsoft.com/office/officeart/2008/layout/PictureStrips"/>
    <dgm:cxn modelId="{73BDB7D9-9E36-406E-8FE5-461A897C5090}" type="presParOf" srcId="{103E3F88-6251-49E3-B811-B7D9E70F45D6}" destId="{3D5A08D5-3097-4280-AED9-2BD68216637C}" srcOrd="4" destOrd="0" presId="urn:microsoft.com/office/officeart/2008/layout/PictureStrips"/>
    <dgm:cxn modelId="{F78A57CA-F85B-436D-A139-41E02EE93427}" type="presParOf" srcId="{3D5A08D5-3097-4280-AED9-2BD68216637C}" destId="{B5509FDA-45EA-4057-851D-FE90CFAFFBF9}" srcOrd="0" destOrd="0" presId="urn:microsoft.com/office/officeart/2008/layout/PictureStrips"/>
    <dgm:cxn modelId="{682147EE-84AC-4C0A-AB72-791891A5FF83}" type="presParOf" srcId="{3D5A08D5-3097-4280-AED9-2BD68216637C}" destId="{4B3826FF-F570-424B-A9A3-2602CD12CF9E}" srcOrd="1" destOrd="0" presId="urn:microsoft.com/office/officeart/2008/layout/PictureStrips"/>
    <dgm:cxn modelId="{E9D8DA59-E4B4-4E2E-8BF1-F1D3A9CABD89}" type="presParOf" srcId="{103E3F88-6251-49E3-B811-B7D9E70F45D6}" destId="{49034E83-8543-42B5-A844-ED49D3BB92FB}" srcOrd="5" destOrd="0" presId="urn:microsoft.com/office/officeart/2008/layout/PictureStrips"/>
    <dgm:cxn modelId="{4CB799DA-B561-4F4D-B6A0-98714A3C2AE8}" type="presParOf" srcId="{103E3F88-6251-49E3-B811-B7D9E70F45D6}" destId="{0F583CAC-2AFD-481E-A769-4D6D7F0C46B4}" srcOrd="6" destOrd="0" presId="urn:microsoft.com/office/officeart/2008/layout/PictureStrips"/>
    <dgm:cxn modelId="{8966C056-E339-40FC-87AC-F03D463487A5}" type="presParOf" srcId="{0F583CAC-2AFD-481E-A769-4D6D7F0C46B4}" destId="{855618B7-BF8A-4BE2-8949-CC40BF1F04F4}" srcOrd="0" destOrd="0" presId="urn:microsoft.com/office/officeart/2008/layout/PictureStrips"/>
    <dgm:cxn modelId="{4723C009-E964-4E4F-ADB0-526265B17A1D}" type="presParOf" srcId="{0F583CAC-2AFD-481E-A769-4D6D7F0C46B4}" destId="{25E5F937-E1B9-4114-A877-902341E2FBDC}" srcOrd="1" destOrd="0" presId="urn:microsoft.com/office/officeart/2008/layout/PictureStrip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455412CE-7DDE-4A3C-9A1E-898F30ADC279}" type="doc">
      <dgm:prSet loTypeId="urn:microsoft.com/office/officeart/2005/8/layout/lProcess1" loCatId="process" qsTypeId="urn:microsoft.com/office/officeart/2005/8/quickstyle/simple1" qsCatId="simple" csTypeId="urn:microsoft.com/office/officeart/2005/8/colors/accent1_2" csCatId="accent1"/>
      <dgm:spPr/>
      <dgm:t>
        <a:bodyPr/>
        <a:lstStyle/>
        <a:p>
          <a:endParaRPr lang="en-GB"/>
        </a:p>
      </dgm:t>
    </dgm:pt>
    <dgm:pt modelId="{1EE6D944-3262-4CBA-9A87-EDAAA4D9D786}">
      <dgm:prSet custT="1"/>
      <dgm:spPr/>
      <dgm:t>
        <a:bodyPr/>
        <a:lstStyle/>
        <a:p>
          <a:r>
            <a:rPr lang="en-GB" sz="1800" b="1" dirty="0">
              <a:latin typeface="Aptos" panose="020B0004020202020204" pitchFamily="34" charset="0"/>
            </a:rPr>
            <a:t>Stay Organised and On Track</a:t>
          </a:r>
          <a:endParaRPr lang="en-GB" sz="1800" dirty="0">
            <a:latin typeface="Aptos" panose="020B0004020202020204" pitchFamily="34" charset="0"/>
          </a:endParaRPr>
        </a:p>
      </dgm:t>
    </dgm:pt>
    <dgm:pt modelId="{448F1326-C0D7-4834-832E-9B4DFF455B39}" type="parTrans" cxnId="{0234F9AB-C136-45A9-ACC7-31AA4063E68F}">
      <dgm:prSet/>
      <dgm:spPr/>
      <dgm:t>
        <a:bodyPr/>
        <a:lstStyle/>
        <a:p>
          <a:endParaRPr lang="en-GB">
            <a:latin typeface="Aptos" panose="020B0004020202020204" pitchFamily="34" charset="0"/>
          </a:endParaRPr>
        </a:p>
      </dgm:t>
    </dgm:pt>
    <dgm:pt modelId="{A7B430BC-F603-42BE-98FE-3CC2AF9FFAE2}" type="sibTrans" cxnId="{0234F9AB-C136-45A9-ACC7-31AA4063E68F}">
      <dgm:prSet/>
      <dgm:spPr/>
      <dgm:t>
        <a:bodyPr/>
        <a:lstStyle/>
        <a:p>
          <a:endParaRPr lang="en-GB">
            <a:latin typeface="Aptos" panose="020B0004020202020204" pitchFamily="34" charset="0"/>
          </a:endParaRPr>
        </a:p>
      </dgm:t>
    </dgm:pt>
    <dgm:pt modelId="{52D8D313-F0BB-41BE-9C84-16EC5CDC7D10}">
      <dgm:prSet/>
      <dgm:spPr/>
      <dgm:t>
        <a:bodyPr/>
        <a:lstStyle/>
        <a:p>
          <a:r>
            <a:rPr lang="en-GB">
              <a:latin typeface="Aptos" panose="020B0004020202020204" pitchFamily="34" charset="0"/>
            </a:rPr>
            <a:t>A clear timescale ensures you don’t miss deadlines and helps you balance your workload.</a:t>
          </a:r>
        </a:p>
      </dgm:t>
    </dgm:pt>
    <dgm:pt modelId="{DB6A5DF6-9F28-45A4-9C03-F1DBD629853B}" type="parTrans" cxnId="{1B69228F-489A-4DF5-8858-697390EC6298}">
      <dgm:prSet/>
      <dgm:spPr/>
      <dgm:t>
        <a:bodyPr/>
        <a:lstStyle/>
        <a:p>
          <a:endParaRPr lang="en-GB">
            <a:latin typeface="Aptos" panose="020B0004020202020204" pitchFamily="34" charset="0"/>
          </a:endParaRPr>
        </a:p>
      </dgm:t>
    </dgm:pt>
    <dgm:pt modelId="{65B53820-4FDD-4C90-B266-9F935CD8560E}" type="sibTrans" cxnId="{1B69228F-489A-4DF5-8858-697390EC6298}">
      <dgm:prSet/>
      <dgm:spPr/>
      <dgm:t>
        <a:bodyPr/>
        <a:lstStyle/>
        <a:p>
          <a:endParaRPr lang="en-GB">
            <a:latin typeface="Aptos" panose="020B0004020202020204" pitchFamily="34" charset="0"/>
          </a:endParaRPr>
        </a:p>
      </dgm:t>
    </dgm:pt>
    <dgm:pt modelId="{B501A87B-059E-49B9-A7AC-5E908D406AE6}">
      <dgm:prSet/>
      <dgm:spPr/>
      <dgm:t>
        <a:bodyPr/>
        <a:lstStyle/>
        <a:p>
          <a:r>
            <a:rPr lang="en-GB">
              <a:latin typeface="Aptos" panose="020B0004020202020204" pitchFamily="34" charset="0"/>
            </a:rPr>
            <a:t>It acts as a roadmap, showing you what needs to be completed and when.</a:t>
          </a:r>
        </a:p>
      </dgm:t>
    </dgm:pt>
    <dgm:pt modelId="{E88BBA16-B777-4CD0-9F8D-247753605C5E}" type="parTrans" cxnId="{69E8E6FB-D851-4398-8166-8982A7C03FF0}">
      <dgm:prSet/>
      <dgm:spPr/>
      <dgm:t>
        <a:bodyPr/>
        <a:lstStyle/>
        <a:p>
          <a:endParaRPr lang="en-GB">
            <a:latin typeface="Aptos" panose="020B0004020202020204" pitchFamily="34" charset="0"/>
          </a:endParaRPr>
        </a:p>
      </dgm:t>
    </dgm:pt>
    <dgm:pt modelId="{E7F6A56B-7B5F-4038-8961-E81419240E31}" type="sibTrans" cxnId="{69E8E6FB-D851-4398-8166-8982A7C03FF0}">
      <dgm:prSet/>
      <dgm:spPr/>
      <dgm:t>
        <a:bodyPr/>
        <a:lstStyle/>
        <a:p>
          <a:endParaRPr lang="en-GB">
            <a:latin typeface="Aptos" panose="020B0004020202020204" pitchFamily="34" charset="0"/>
          </a:endParaRPr>
        </a:p>
      </dgm:t>
    </dgm:pt>
    <dgm:pt modelId="{D87257A4-4D05-43A8-8C6E-2FD80B1B98BE}">
      <dgm:prSet custT="1"/>
      <dgm:spPr/>
      <dgm:t>
        <a:bodyPr/>
        <a:lstStyle/>
        <a:p>
          <a:r>
            <a:rPr lang="en-GB" sz="1800" b="1" dirty="0">
              <a:latin typeface="Aptos" panose="020B0004020202020204" pitchFamily="34" charset="0"/>
            </a:rPr>
            <a:t>Prioritise Tasks Effectively</a:t>
          </a:r>
          <a:endParaRPr lang="en-GB" sz="1800" dirty="0">
            <a:latin typeface="Aptos" panose="020B0004020202020204" pitchFamily="34" charset="0"/>
          </a:endParaRPr>
        </a:p>
      </dgm:t>
    </dgm:pt>
    <dgm:pt modelId="{A834126E-B854-444E-83AD-38B41AEF103A}" type="parTrans" cxnId="{2C81AB86-A93B-446B-A77C-CB266F08562E}">
      <dgm:prSet/>
      <dgm:spPr/>
      <dgm:t>
        <a:bodyPr/>
        <a:lstStyle/>
        <a:p>
          <a:endParaRPr lang="en-GB">
            <a:latin typeface="Aptos" panose="020B0004020202020204" pitchFamily="34" charset="0"/>
          </a:endParaRPr>
        </a:p>
      </dgm:t>
    </dgm:pt>
    <dgm:pt modelId="{84E004BB-CC9F-4ADA-9BA5-B1B2A3D6D68C}" type="sibTrans" cxnId="{2C81AB86-A93B-446B-A77C-CB266F08562E}">
      <dgm:prSet/>
      <dgm:spPr/>
      <dgm:t>
        <a:bodyPr/>
        <a:lstStyle/>
        <a:p>
          <a:endParaRPr lang="en-GB">
            <a:latin typeface="Aptos" panose="020B0004020202020204" pitchFamily="34" charset="0"/>
          </a:endParaRPr>
        </a:p>
      </dgm:t>
    </dgm:pt>
    <dgm:pt modelId="{95BFA664-3B09-4C2A-9289-B8EB6540B546}">
      <dgm:prSet/>
      <dgm:spPr/>
      <dgm:t>
        <a:bodyPr/>
        <a:lstStyle/>
        <a:p>
          <a:r>
            <a:rPr lang="en-GB">
              <a:latin typeface="Aptos" panose="020B0004020202020204" pitchFamily="34" charset="0"/>
            </a:rPr>
            <a:t>By breaking your project into smaller steps, you can identify which tasks are most urgent or require more time and effort.</a:t>
          </a:r>
        </a:p>
      </dgm:t>
    </dgm:pt>
    <dgm:pt modelId="{1D9BB6E8-D04E-47A8-9C59-E5E409CE99E9}" type="parTrans" cxnId="{F4D82BBB-F1CA-4C8B-AE4C-26A07CA939BE}">
      <dgm:prSet/>
      <dgm:spPr/>
      <dgm:t>
        <a:bodyPr/>
        <a:lstStyle/>
        <a:p>
          <a:endParaRPr lang="en-GB">
            <a:latin typeface="Aptos" panose="020B0004020202020204" pitchFamily="34" charset="0"/>
          </a:endParaRPr>
        </a:p>
      </dgm:t>
    </dgm:pt>
    <dgm:pt modelId="{6A90C3B6-E135-4F64-8F19-BA7FE1625B0E}" type="sibTrans" cxnId="{F4D82BBB-F1CA-4C8B-AE4C-26A07CA939BE}">
      <dgm:prSet/>
      <dgm:spPr/>
      <dgm:t>
        <a:bodyPr/>
        <a:lstStyle/>
        <a:p>
          <a:endParaRPr lang="en-GB">
            <a:latin typeface="Aptos" panose="020B0004020202020204" pitchFamily="34" charset="0"/>
          </a:endParaRPr>
        </a:p>
      </dgm:t>
    </dgm:pt>
    <dgm:pt modelId="{CB7CA31B-E0C8-4FE2-822B-CC92283D45B4}">
      <dgm:prSet custT="1"/>
      <dgm:spPr/>
      <dgm:t>
        <a:bodyPr/>
        <a:lstStyle/>
        <a:p>
          <a:r>
            <a:rPr lang="en-GB" sz="1800" b="1" dirty="0">
              <a:latin typeface="Aptos" panose="020B0004020202020204" pitchFamily="34" charset="0"/>
            </a:rPr>
            <a:t>Allocate Enough Time for Each Stage</a:t>
          </a:r>
          <a:endParaRPr lang="en-GB" sz="1800" dirty="0">
            <a:latin typeface="Aptos" panose="020B0004020202020204" pitchFamily="34" charset="0"/>
          </a:endParaRPr>
        </a:p>
      </dgm:t>
    </dgm:pt>
    <dgm:pt modelId="{26402026-D486-47D9-8AD5-DC0153F5F69E}" type="parTrans" cxnId="{E3CF1CB6-3F6B-430E-9CC0-9BA1007598DA}">
      <dgm:prSet/>
      <dgm:spPr/>
      <dgm:t>
        <a:bodyPr/>
        <a:lstStyle/>
        <a:p>
          <a:endParaRPr lang="en-GB">
            <a:latin typeface="Aptos" panose="020B0004020202020204" pitchFamily="34" charset="0"/>
          </a:endParaRPr>
        </a:p>
      </dgm:t>
    </dgm:pt>
    <dgm:pt modelId="{063073FF-E73C-42B2-BB65-C62D09A4364B}" type="sibTrans" cxnId="{E3CF1CB6-3F6B-430E-9CC0-9BA1007598DA}">
      <dgm:prSet/>
      <dgm:spPr/>
      <dgm:t>
        <a:bodyPr/>
        <a:lstStyle/>
        <a:p>
          <a:endParaRPr lang="en-GB">
            <a:latin typeface="Aptos" panose="020B0004020202020204" pitchFamily="34" charset="0"/>
          </a:endParaRPr>
        </a:p>
      </dgm:t>
    </dgm:pt>
    <dgm:pt modelId="{9D732E46-F98B-4FC8-89B6-4B048D65D031}">
      <dgm:prSet/>
      <dgm:spPr/>
      <dgm:t>
        <a:bodyPr/>
        <a:lstStyle/>
        <a:p>
          <a:r>
            <a:rPr lang="en-GB">
              <a:latin typeface="Aptos" panose="020B0004020202020204" pitchFamily="34" charset="0"/>
            </a:rPr>
            <a:t>Without a timescale, it’s easy to underestimate how long tasks will take.</a:t>
          </a:r>
        </a:p>
      </dgm:t>
    </dgm:pt>
    <dgm:pt modelId="{821786E3-6A5B-4185-884B-B11C3B6E47C2}" type="parTrans" cxnId="{60CBEDE0-F8EB-4825-9254-DCB1F47160AE}">
      <dgm:prSet/>
      <dgm:spPr/>
      <dgm:t>
        <a:bodyPr/>
        <a:lstStyle/>
        <a:p>
          <a:endParaRPr lang="en-GB">
            <a:latin typeface="Aptos" panose="020B0004020202020204" pitchFamily="34" charset="0"/>
          </a:endParaRPr>
        </a:p>
      </dgm:t>
    </dgm:pt>
    <dgm:pt modelId="{B2A237AA-987E-4EB3-8520-4FDBE7552639}" type="sibTrans" cxnId="{60CBEDE0-F8EB-4825-9254-DCB1F47160AE}">
      <dgm:prSet/>
      <dgm:spPr/>
      <dgm:t>
        <a:bodyPr/>
        <a:lstStyle/>
        <a:p>
          <a:endParaRPr lang="en-GB">
            <a:latin typeface="Aptos" panose="020B0004020202020204" pitchFamily="34" charset="0"/>
          </a:endParaRPr>
        </a:p>
      </dgm:t>
    </dgm:pt>
    <dgm:pt modelId="{5ACE73B0-A1E7-41A2-B8DB-D2628A4BDADD}">
      <dgm:prSet/>
      <dgm:spPr/>
      <dgm:t>
        <a:bodyPr/>
        <a:lstStyle/>
        <a:p>
          <a:r>
            <a:rPr lang="en-GB">
              <a:latin typeface="Aptos" panose="020B0004020202020204" pitchFamily="34" charset="0"/>
            </a:rPr>
            <a:t>For example, analysing data might take longer than expected, so it’s important to schedule extra time for this step.</a:t>
          </a:r>
        </a:p>
      </dgm:t>
    </dgm:pt>
    <dgm:pt modelId="{8487645D-EDC3-422B-93DC-45B49DA54245}" type="parTrans" cxnId="{1B54697A-9785-4970-97FF-6B202FBA5BE4}">
      <dgm:prSet/>
      <dgm:spPr/>
      <dgm:t>
        <a:bodyPr/>
        <a:lstStyle/>
        <a:p>
          <a:endParaRPr lang="en-GB">
            <a:latin typeface="Aptos" panose="020B0004020202020204" pitchFamily="34" charset="0"/>
          </a:endParaRPr>
        </a:p>
      </dgm:t>
    </dgm:pt>
    <dgm:pt modelId="{98935761-7C54-4937-8C63-4D3FF00F2FE9}" type="sibTrans" cxnId="{1B54697A-9785-4970-97FF-6B202FBA5BE4}">
      <dgm:prSet/>
      <dgm:spPr/>
      <dgm:t>
        <a:bodyPr/>
        <a:lstStyle/>
        <a:p>
          <a:endParaRPr lang="en-GB">
            <a:latin typeface="Aptos" panose="020B0004020202020204" pitchFamily="34" charset="0"/>
          </a:endParaRPr>
        </a:p>
      </dgm:t>
    </dgm:pt>
    <dgm:pt modelId="{F83FE846-34BE-400E-8516-888C6FE4C38D}">
      <dgm:prSet custT="1"/>
      <dgm:spPr/>
      <dgm:t>
        <a:bodyPr/>
        <a:lstStyle/>
        <a:p>
          <a:r>
            <a:rPr lang="en-GB" sz="1800" b="1" dirty="0">
              <a:latin typeface="Aptos" panose="020B0004020202020204" pitchFamily="34" charset="0"/>
            </a:rPr>
            <a:t>Reduce Stress</a:t>
          </a:r>
          <a:endParaRPr lang="en-GB" sz="1800" dirty="0">
            <a:latin typeface="Aptos" panose="020B0004020202020204" pitchFamily="34" charset="0"/>
          </a:endParaRPr>
        </a:p>
      </dgm:t>
    </dgm:pt>
    <dgm:pt modelId="{B9B47D36-7612-4A01-BACD-D704F25E88F5}" type="parTrans" cxnId="{E999EFEB-BBC5-4D65-BE81-154F2A3E30A7}">
      <dgm:prSet/>
      <dgm:spPr/>
      <dgm:t>
        <a:bodyPr/>
        <a:lstStyle/>
        <a:p>
          <a:endParaRPr lang="en-GB">
            <a:latin typeface="Aptos" panose="020B0004020202020204" pitchFamily="34" charset="0"/>
          </a:endParaRPr>
        </a:p>
      </dgm:t>
    </dgm:pt>
    <dgm:pt modelId="{2C110E80-E207-47F5-9508-AB9747CF58C2}" type="sibTrans" cxnId="{E999EFEB-BBC5-4D65-BE81-154F2A3E30A7}">
      <dgm:prSet/>
      <dgm:spPr/>
      <dgm:t>
        <a:bodyPr/>
        <a:lstStyle/>
        <a:p>
          <a:endParaRPr lang="en-GB">
            <a:latin typeface="Aptos" panose="020B0004020202020204" pitchFamily="34" charset="0"/>
          </a:endParaRPr>
        </a:p>
      </dgm:t>
    </dgm:pt>
    <dgm:pt modelId="{3EE187A1-8D5F-4DA7-A218-6208CA27916E}">
      <dgm:prSet/>
      <dgm:spPr/>
      <dgm:t>
        <a:bodyPr/>
        <a:lstStyle/>
        <a:p>
          <a:r>
            <a:rPr lang="en-GB">
              <a:latin typeface="Aptos" panose="020B0004020202020204" pitchFamily="34" charset="0"/>
            </a:rPr>
            <a:t>A timescale prevents last-minute panic by spreading tasks over the project period.</a:t>
          </a:r>
        </a:p>
      </dgm:t>
    </dgm:pt>
    <dgm:pt modelId="{21845997-FCE2-43B1-BF93-EAF932BF43A4}" type="parTrans" cxnId="{9DCC2767-A117-4D0A-9EA7-527558374C87}">
      <dgm:prSet/>
      <dgm:spPr/>
      <dgm:t>
        <a:bodyPr/>
        <a:lstStyle/>
        <a:p>
          <a:endParaRPr lang="en-GB">
            <a:latin typeface="Aptos" panose="020B0004020202020204" pitchFamily="34" charset="0"/>
          </a:endParaRPr>
        </a:p>
      </dgm:t>
    </dgm:pt>
    <dgm:pt modelId="{7035CC63-5FFB-4CA8-B05D-57554DF79AD4}" type="sibTrans" cxnId="{9DCC2767-A117-4D0A-9EA7-527558374C87}">
      <dgm:prSet/>
      <dgm:spPr/>
      <dgm:t>
        <a:bodyPr/>
        <a:lstStyle/>
        <a:p>
          <a:endParaRPr lang="en-GB">
            <a:latin typeface="Aptos" panose="020B0004020202020204" pitchFamily="34" charset="0"/>
          </a:endParaRPr>
        </a:p>
      </dgm:t>
    </dgm:pt>
    <dgm:pt modelId="{05840774-F912-4482-9C6A-1150371521CC}" type="pres">
      <dgm:prSet presAssocID="{455412CE-7DDE-4A3C-9A1E-898F30ADC279}" presName="Name0" presStyleCnt="0">
        <dgm:presLayoutVars>
          <dgm:dir/>
          <dgm:animLvl val="lvl"/>
          <dgm:resizeHandles val="exact"/>
        </dgm:presLayoutVars>
      </dgm:prSet>
      <dgm:spPr/>
    </dgm:pt>
    <dgm:pt modelId="{58F58CAD-36F0-4D58-957F-A8D6D70EDE30}" type="pres">
      <dgm:prSet presAssocID="{1EE6D944-3262-4CBA-9A87-EDAAA4D9D786}" presName="vertFlow" presStyleCnt="0"/>
      <dgm:spPr/>
    </dgm:pt>
    <dgm:pt modelId="{C3530A67-AA7D-4F7A-8985-462A51AF4EF5}" type="pres">
      <dgm:prSet presAssocID="{1EE6D944-3262-4CBA-9A87-EDAAA4D9D786}" presName="header" presStyleLbl="node1" presStyleIdx="0" presStyleCnt="4"/>
      <dgm:spPr/>
    </dgm:pt>
    <dgm:pt modelId="{95DFE828-F470-4EC0-8B27-2D4BE188F148}" type="pres">
      <dgm:prSet presAssocID="{DB6A5DF6-9F28-45A4-9C03-F1DBD629853B}" presName="parTrans" presStyleLbl="sibTrans2D1" presStyleIdx="0" presStyleCnt="6"/>
      <dgm:spPr/>
    </dgm:pt>
    <dgm:pt modelId="{750CA02B-A779-4F6B-B4F8-DD055B398855}" type="pres">
      <dgm:prSet presAssocID="{52D8D313-F0BB-41BE-9C84-16EC5CDC7D10}" presName="child" presStyleLbl="alignAccFollowNode1" presStyleIdx="0" presStyleCnt="6">
        <dgm:presLayoutVars>
          <dgm:chMax val="0"/>
          <dgm:bulletEnabled val="1"/>
        </dgm:presLayoutVars>
      </dgm:prSet>
      <dgm:spPr/>
    </dgm:pt>
    <dgm:pt modelId="{1CD6B287-841C-41FC-B77A-C2773BD32635}" type="pres">
      <dgm:prSet presAssocID="{65B53820-4FDD-4C90-B266-9F935CD8560E}" presName="sibTrans" presStyleLbl="sibTrans2D1" presStyleIdx="1" presStyleCnt="6"/>
      <dgm:spPr/>
    </dgm:pt>
    <dgm:pt modelId="{104E0A30-4B7F-44C3-98E7-C03F809C86A2}" type="pres">
      <dgm:prSet presAssocID="{B501A87B-059E-49B9-A7AC-5E908D406AE6}" presName="child" presStyleLbl="alignAccFollowNode1" presStyleIdx="1" presStyleCnt="6">
        <dgm:presLayoutVars>
          <dgm:chMax val="0"/>
          <dgm:bulletEnabled val="1"/>
        </dgm:presLayoutVars>
      </dgm:prSet>
      <dgm:spPr/>
    </dgm:pt>
    <dgm:pt modelId="{AF0D68EC-D088-4CB4-A29D-93A26223D5AA}" type="pres">
      <dgm:prSet presAssocID="{1EE6D944-3262-4CBA-9A87-EDAAA4D9D786}" presName="hSp" presStyleCnt="0"/>
      <dgm:spPr/>
    </dgm:pt>
    <dgm:pt modelId="{64403040-ADCA-4BBB-ACAE-35AF09A7C270}" type="pres">
      <dgm:prSet presAssocID="{D87257A4-4D05-43A8-8C6E-2FD80B1B98BE}" presName="vertFlow" presStyleCnt="0"/>
      <dgm:spPr/>
    </dgm:pt>
    <dgm:pt modelId="{D890C17A-69C0-4D68-B2B4-CAA713EA94A9}" type="pres">
      <dgm:prSet presAssocID="{D87257A4-4D05-43A8-8C6E-2FD80B1B98BE}" presName="header" presStyleLbl="node1" presStyleIdx="1" presStyleCnt="4"/>
      <dgm:spPr/>
    </dgm:pt>
    <dgm:pt modelId="{40B16764-D385-443F-9166-36240698629F}" type="pres">
      <dgm:prSet presAssocID="{1D9BB6E8-D04E-47A8-9C59-E5E409CE99E9}" presName="parTrans" presStyleLbl="sibTrans2D1" presStyleIdx="2" presStyleCnt="6"/>
      <dgm:spPr/>
    </dgm:pt>
    <dgm:pt modelId="{BE0185AB-6AF8-4D3B-964D-608AFD60FAE7}" type="pres">
      <dgm:prSet presAssocID="{95BFA664-3B09-4C2A-9289-B8EB6540B546}" presName="child" presStyleLbl="alignAccFollowNode1" presStyleIdx="2" presStyleCnt="6">
        <dgm:presLayoutVars>
          <dgm:chMax val="0"/>
          <dgm:bulletEnabled val="1"/>
        </dgm:presLayoutVars>
      </dgm:prSet>
      <dgm:spPr/>
    </dgm:pt>
    <dgm:pt modelId="{2DCDD1CC-1F46-43C7-9922-41FA146724CF}" type="pres">
      <dgm:prSet presAssocID="{D87257A4-4D05-43A8-8C6E-2FD80B1B98BE}" presName="hSp" presStyleCnt="0"/>
      <dgm:spPr/>
    </dgm:pt>
    <dgm:pt modelId="{1789E5E7-5E38-4E0F-836A-C0722A4251D0}" type="pres">
      <dgm:prSet presAssocID="{CB7CA31B-E0C8-4FE2-822B-CC92283D45B4}" presName="vertFlow" presStyleCnt="0"/>
      <dgm:spPr/>
    </dgm:pt>
    <dgm:pt modelId="{9E507ABC-E469-46BA-8681-B87CB51EEE39}" type="pres">
      <dgm:prSet presAssocID="{CB7CA31B-E0C8-4FE2-822B-CC92283D45B4}" presName="header" presStyleLbl="node1" presStyleIdx="2" presStyleCnt="4"/>
      <dgm:spPr/>
    </dgm:pt>
    <dgm:pt modelId="{DBCB1A57-B1F3-44A9-93BB-DAA66DBE26C3}" type="pres">
      <dgm:prSet presAssocID="{821786E3-6A5B-4185-884B-B11C3B6E47C2}" presName="parTrans" presStyleLbl="sibTrans2D1" presStyleIdx="3" presStyleCnt="6"/>
      <dgm:spPr/>
    </dgm:pt>
    <dgm:pt modelId="{F1D0D55B-1396-47D7-B8D7-1AAC19BD5BC0}" type="pres">
      <dgm:prSet presAssocID="{9D732E46-F98B-4FC8-89B6-4B048D65D031}" presName="child" presStyleLbl="alignAccFollowNode1" presStyleIdx="3" presStyleCnt="6">
        <dgm:presLayoutVars>
          <dgm:chMax val="0"/>
          <dgm:bulletEnabled val="1"/>
        </dgm:presLayoutVars>
      </dgm:prSet>
      <dgm:spPr/>
    </dgm:pt>
    <dgm:pt modelId="{F0FE9D9E-DF7C-4330-9D34-DB3DAFAD1621}" type="pres">
      <dgm:prSet presAssocID="{B2A237AA-987E-4EB3-8520-4FDBE7552639}" presName="sibTrans" presStyleLbl="sibTrans2D1" presStyleIdx="4" presStyleCnt="6"/>
      <dgm:spPr/>
    </dgm:pt>
    <dgm:pt modelId="{9617D9BC-1CD9-4510-A17D-D380B30B87D8}" type="pres">
      <dgm:prSet presAssocID="{5ACE73B0-A1E7-41A2-B8DB-D2628A4BDADD}" presName="child" presStyleLbl="alignAccFollowNode1" presStyleIdx="4" presStyleCnt="6">
        <dgm:presLayoutVars>
          <dgm:chMax val="0"/>
          <dgm:bulletEnabled val="1"/>
        </dgm:presLayoutVars>
      </dgm:prSet>
      <dgm:spPr/>
    </dgm:pt>
    <dgm:pt modelId="{FB403FD2-7542-4E97-AAF1-B85B64860283}" type="pres">
      <dgm:prSet presAssocID="{CB7CA31B-E0C8-4FE2-822B-CC92283D45B4}" presName="hSp" presStyleCnt="0"/>
      <dgm:spPr/>
    </dgm:pt>
    <dgm:pt modelId="{53A9B136-BCD9-4425-BE40-123F172CB010}" type="pres">
      <dgm:prSet presAssocID="{F83FE846-34BE-400E-8516-888C6FE4C38D}" presName="vertFlow" presStyleCnt="0"/>
      <dgm:spPr/>
    </dgm:pt>
    <dgm:pt modelId="{A249F6A5-A153-44CE-971A-DBF6DB7365A4}" type="pres">
      <dgm:prSet presAssocID="{F83FE846-34BE-400E-8516-888C6FE4C38D}" presName="header" presStyleLbl="node1" presStyleIdx="3" presStyleCnt="4"/>
      <dgm:spPr/>
    </dgm:pt>
    <dgm:pt modelId="{E5E2B3EA-7663-447B-B20E-081E69322361}" type="pres">
      <dgm:prSet presAssocID="{21845997-FCE2-43B1-BF93-EAF932BF43A4}" presName="parTrans" presStyleLbl="sibTrans2D1" presStyleIdx="5" presStyleCnt="6"/>
      <dgm:spPr/>
    </dgm:pt>
    <dgm:pt modelId="{EB689371-07C4-418A-98E7-7678B52617F6}" type="pres">
      <dgm:prSet presAssocID="{3EE187A1-8D5F-4DA7-A218-6208CA27916E}" presName="child" presStyleLbl="alignAccFollowNode1" presStyleIdx="5" presStyleCnt="6">
        <dgm:presLayoutVars>
          <dgm:chMax val="0"/>
          <dgm:bulletEnabled val="1"/>
        </dgm:presLayoutVars>
      </dgm:prSet>
      <dgm:spPr/>
    </dgm:pt>
  </dgm:ptLst>
  <dgm:cxnLst>
    <dgm:cxn modelId="{1342E800-0F27-48C7-A7E3-EB831FDE1B1D}" type="presOf" srcId="{3EE187A1-8D5F-4DA7-A218-6208CA27916E}" destId="{EB689371-07C4-418A-98E7-7678B52617F6}" srcOrd="0" destOrd="0" presId="urn:microsoft.com/office/officeart/2005/8/layout/lProcess1"/>
    <dgm:cxn modelId="{C0253908-6084-4B25-9BB6-12CF91A0DA52}" type="presOf" srcId="{65B53820-4FDD-4C90-B266-9F935CD8560E}" destId="{1CD6B287-841C-41FC-B77A-C2773BD32635}" srcOrd="0" destOrd="0" presId="urn:microsoft.com/office/officeart/2005/8/layout/lProcess1"/>
    <dgm:cxn modelId="{E87B4221-88AF-4AD4-B74D-433785921BDE}" type="presOf" srcId="{D87257A4-4D05-43A8-8C6E-2FD80B1B98BE}" destId="{D890C17A-69C0-4D68-B2B4-CAA713EA94A9}" srcOrd="0" destOrd="0" presId="urn:microsoft.com/office/officeart/2005/8/layout/lProcess1"/>
    <dgm:cxn modelId="{F7328939-6F41-4689-878D-C155249BE892}" type="presOf" srcId="{821786E3-6A5B-4185-884B-B11C3B6E47C2}" destId="{DBCB1A57-B1F3-44A9-93BB-DAA66DBE26C3}" srcOrd="0" destOrd="0" presId="urn:microsoft.com/office/officeart/2005/8/layout/lProcess1"/>
    <dgm:cxn modelId="{9DCC2767-A117-4D0A-9EA7-527558374C87}" srcId="{F83FE846-34BE-400E-8516-888C6FE4C38D}" destId="{3EE187A1-8D5F-4DA7-A218-6208CA27916E}" srcOrd="0" destOrd="0" parTransId="{21845997-FCE2-43B1-BF93-EAF932BF43A4}" sibTransId="{7035CC63-5FFB-4CA8-B05D-57554DF79AD4}"/>
    <dgm:cxn modelId="{DDA86647-E700-4DF3-A004-D5EDD99133BA}" type="presOf" srcId="{B501A87B-059E-49B9-A7AC-5E908D406AE6}" destId="{104E0A30-4B7F-44C3-98E7-C03F809C86A2}" srcOrd="0" destOrd="0" presId="urn:microsoft.com/office/officeart/2005/8/layout/lProcess1"/>
    <dgm:cxn modelId="{F68EA448-C0D1-44B9-A98E-A5077579AFB8}" type="presOf" srcId="{DB6A5DF6-9F28-45A4-9C03-F1DBD629853B}" destId="{95DFE828-F470-4EC0-8B27-2D4BE188F148}" srcOrd="0" destOrd="0" presId="urn:microsoft.com/office/officeart/2005/8/layout/lProcess1"/>
    <dgm:cxn modelId="{D71D8A6A-A813-4C50-8A19-D1F0912B5478}" type="presOf" srcId="{CB7CA31B-E0C8-4FE2-822B-CC92283D45B4}" destId="{9E507ABC-E469-46BA-8681-B87CB51EEE39}" srcOrd="0" destOrd="0" presId="urn:microsoft.com/office/officeart/2005/8/layout/lProcess1"/>
    <dgm:cxn modelId="{20793071-D56D-4BB1-8F19-5B3D55FCC4CF}" type="presOf" srcId="{95BFA664-3B09-4C2A-9289-B8EB6540B546}" destId="{BE0185AB-6AF8-4D3B-964D-608AFD60FAE7}" srcOrd="0" destOrd="0" presId="urn:microsoft.com/office/officeart/2005/8/layout/lProcess1"/>
    <dgm:cxn modelId="{1B54697A-9785-4970-97FF-6B202FBA5BE4}" srcId="{CB7CA31B-E0C8-4FE2-822B-CC92283D45B4}" destId="{5ACE73B0-A1E7-41A2-B8DB-D2628A4BDADD}" srcOrd="1" destOrd="0" parTransId="{8487645D-EDC3-422B-93DC-45B49DA54245}" sibTransId="{98935761-7C54-4937-8C63-4D3FF00F2FE9}"/>
    <dgm:cxn modelId="{AB5BE07C-2C94-4961-BFAE-370E76DBDBE1}" type="presOf" srcId="{F83FE846-34BE-400E-8516-888C6FE4C38D}" destId="{A249F6A5-A153-44CE-971A-DBF6DB7365A4}" srcOrd="0" destOrd="0" presId="urn:microsoft.com/office/officeart/2005/8/layout/lProcess1"/>
    <dgm:cxn modelId="{8E4D1986-4645-4CAB-A99F-C198832F3741}" type="presOf" srcId="{1D9BB6E8-D04E-47A8-9C59-E5E409CE99E9}" destId="{40B16764-D385-443F-9166-36240698629F}" srcOrd="0" destOrd="0" presId="urn:microsoft.com/office/officeart/2005/8/layout/lProcess1"/>
    <dgm:cxn modelId="{2C81AB86-A93B-446B-A77C-CB266F08562E}" srcId="{455412CE-7DDE-4A3C-9A1E-898F30ADC279}" destId="{D87257A4-4D05-43A8-8C6E-2FD80B1B98BE}" srcOrd="1" destOrd="0" parTransId="{A834126E-B854-444E-83AD-38B41AEF103A}" sibTransId="{84E004BB-CC9F-4ADA-9BA5-B1B2A3D6D68C}"/>
    <dgm:cxn modelId="{1B69228F-489A-4DF5-8858-697390EC6298}" srcId="{1EE6D944-3262-4CBA-9A87-EDAAA4D9D786}" destId="{52D8D313-F0BB-41BE-9C84-16EC5CDC7D10}" srcOrd="0" destOrd="0" parTransId="{DB6A5DF6-9F28-45A4-9C03-F1DBD629853B}" sibTransId="{65B53820-4FDD-4C90-B266-9F935CD8560E}"/>
    <dgm:cxn modelId="{DAFCAC96-54AD-42BD-A910-B44717B8B696}" type="presOf" srcId="{52D8D313-F0BB-41BE-9C84-16EC5CDC7D10}" destId="{750CA02B-A779-4F6B-B4F8-DD055B398855}" srcOrd="0" destOrd="0" presId="urn:microsoft.com/office/officeart/2005/8/layout/lProcess1"/>
    <dgm:cxn modelId="{774F50A1-B4BB-45B7-9F2A-EA6B7118A39C}" type="presOf" srcId="{9D732E46-F98B-4FC8-89B6-4B048D65D031}" destId="{F1D0D55B-1396-47D7-B8D7-1AAC19BD5BC0}" srcOrd="0" destOrd="0" presId="urn:microsoft.com/office/officeart/2005/8/layout/lProcess1"/>
    <dgm:cxn modelId="{0234F9AB-C136-45A9-ACC7-31AA4063E68F}" srcId="{455412CE-7DDE-4A3C-9A1E-898F30ADC279}" destId="{1EE6D944-3262-4CBA-9A87-EDAAA4D9D786}" srcOrd="0" destOrd="0" parTransId="{448F1326-C0D7-4834-832E-9B4DFF455B39}" sibTransId="{A7B430BC-F603-42BE-98FE-3CC2AF9FFAE2}"/>
    <dgm:cxn modelId="{E3CF1CB6-3F6B-430E-9CC0-9BA1007598DA}" srcId="{455412CE-7DDE-4A3C-9A1E-898F30ADC279}" destId="{CB7CA31B-E0C8-4FE2-822B-CC92283D45B4}" srcOrd="2" destOrd="0" parTransId="{26402026-D486-47D9-8AD5-DC0153F5F69E}" sibTransId="{063073FF-E73C-42B2-BB65-C62D09A4364B}"/>
    <dgm:cxn modelId="{F4D82BBB-F1CA-4C8B-AE4C-26A07CA939BE}" srcId="{D87257A4-4D05-43A8-8C6E-2FD80B1B98BE}" destId="{95BFA664-3B09-4C2A-9289-B8EB6540B546}" srcOrd="0" destOrd="0" parTransId="{1D9BB6E8-D04E-47A8-9C59-E5E409CE99E9}" sibTransId="{6A90C3B6-E135-4F64-8F19-BA7FE1625B0E}"/>
    <dgm:cxn modelId="{9729AFC0-8D6C-4E04-A454-CBA07F8A4CC5}" type="presOf" srcId="{5ACE73B0-A1E7-41A2-B8DB-D2628A4BDADD}" destId="{9617D9BC-1CD9-4510-A17D-D380B30B87D8}" srcOrd="0" destOrd="0" presId="urn:microsoft.com/office/officeart/2005/8/layout/lProcess1"/>
    <dgm:cxn modelId="{B8FA2FD1-EA87-4E06-91E3-9CD8D87CAA85}" type="presOf" srcId="{1EE6D944-3262-4CBA-9A87-EDAAA4D9D786}" destId="{C3530A67-AA7D-4F7A-8985-462A51AF4EF5}" srcOrd="0" destOrd="0" presId="urn:microsoft.com/office/officeart/2005/8/layout/lProcess1"/>
    <dgm:cxn modelId="{91A284D3-3365-4ABB-98BC-CC0529C84353}" type="presOf" srcId="{B2A237AA-987E-4EB3-8520-4FDBE7552639}" destId="{F0FE9D9E-DF7C-4330-9D34-DB3DAFAD1621}" srcOrd="0" destOrd="0" presId="urn:microsoft.com/office/officeart/2005/8/layout/lProcess1"/>
    <dgm:cxn modelId="{60CBEDE0-F8EB-4825-9254-DCB1F47160AE}" srcId="{CB7CA31B-E0C8-4FE2-822B-CC92283D45B4}" destId="{9D732E46-F98B-4FC8-89B6-4B048D65D031}" srcOrd="0" destOrd="0" parTransId="{821786E3-6A5B-4185-884B-B11C3B6E47C2}" sibTransId="{B2A237AA-987E-4EB3-8520-4FDBE7552639}"/>
    <dgm:cxn modelId="{E999EFEB-BBC5-4D65-BE81-154F2A3E30A7}" srcId="{455412CE-7DDE-4A3C-9A1E-898F30ADC279}" destId="{F83FE846-34BE-400E-8516-888C6FE4C38D}" srcOrd="3" destOrd="0" parTransId="{B9B47D36-7612-4A01-BACD-D704F25E88F5}" sibTransId="{2C110E80-E207-47F5-9508-AB9747CF58C2}"/>
    <dgm:cxn modelId="{48BD2CF3-F24B-434B-9EB2-79E208083E74}" type="presOf" srcId="{455412CE-7DDE-4A3C-9A1E-898F30ADC279}" destId="{05840774-F912-4482-9C6A-1150371521CC}" srcOrd="0" destOrd="0" presId="urn:microsoft.com/office/officeart/2005/8/layout/lProcess1"/>
    <dgm:cxn modelId="{2C1D2DF3-0A44-4A52-801E-0B666B1C9F9F}" type="presOf" srcId="{21845997-FCE2-43B1-BF93-EAF932BF43A4}" destId="{E5E2B3EA-7663-447B-B20E-081E69322361}" srcOrd="0" destOrd="0" presId="urn:microsoft.com/office/officeart/2005/8/layout/lProcess1"/>
    <dgm:cxn modelId="{69E8E6FB-D851-4398-8166-8982A7C03FF0}" srcId="{1EE6D944-3262-4CBA-9A87-EDAAA4D9D786}" destId="{B501A87B-059E-49B9-A7AC-5E908D406AE6}" srcOrd="1" destOrd="0" parTransId="{E88BBA16-B777-4CD0-9F8D-247753605C5E}" sibTransId="{E7F6A56B-7B5F-4038-8961-E81419240E31}"/>
    <dgm:cxn modelId="{7771E82B-1497-4D24-B83D-33C6619FF5C2}" type="presParOf" srcId="{05840774-F912-4482-9C6A-1150371521CC}" destId="{58F58CAD-36F0-4D58-957F-A8D6D70EDE30}" srcOrd="0" destOrd="0" presId="urn:microsoft.com/office/officeart/2005/8/layout/lProcess1"/>
    <dgm:cxn modelId="{79B15EC4-4903-4678-8E64-1EC8317FD2C4}" type="presParOf" srcId="{58F58CAD-36F0-4D58-957F-A8D6D70EDE30}" destId="{C3530A67-AA7D-4F7A-8985-462A51AF4EF5}" srcOrd="0" destOrd="0" presId="urn:microsoft.com/office/officeart/2005/8/layout/lProcess1"/>
    <dgm:cxn modelId="{C6ACC70C-CE4C-4A68-B1BE-A45B6B2ED9D5}" type="presParOf" srcId="{58F58CAD-36F0-4D58-957F-A8D6D70EDE30}" destId="{95DFE828-F470-4EC0-8B27-2D4BE188F148}" srcOrd="1" destOrd="0" presId="urn:microsoft.com/office/officeart/2005/8/layout/lProcess1"/>
    <dgm:cxn modelId="{21DEFD31-4B33-4DEF-BA6A-2286C3595762}" type="presParOf" srcId="{58F58CAD-36F0-4D58-957F-A8D6D70EDE30}" destId="{750CA02B-A779-4F6B-B4F8-DD055B398855}" srcOrd="2" destOrd="0" presId="urn:microsoft.com/office/officeart/2005/8/layout/lProcess1"/>
    <dgm:cxn modelId="{AC9D9327-92D0-4C99-9E10-5AF8ECBDEC19}" type="presParOf" srcId="{58F58CAD-36F0-4D58-957F-A8D6D70EDE30}" destId="{1CD6B287-841C-41FC-B77A-C2773BD32635}" srcOrd="3" destOrd="0" presId="urn:microsoft.com/office/officeart/2005/8/layout/lProcess1"/>
    <dgm:cxn modelId="{A2DD4496-6369-4494-84A1-676095EF51A2}" type="presParOf" srcId="{58F58CAD-36F0-4D58-957F-A8D6D70EDE30}" destId="{104E0A30-4B7F-44C3-98E7-C03F809C86A2}" srcOrd="4" destOrd="0" presId="urn:microsoft.com/office/officeart/2005/8/layout/lProcess1"/>
    <dgm:cxn modelId="{00DF7EBD-374B-4EB6-A002-57CB82CF2D6C}" type="presParOf" srcId="{05840774-F912-4482-9C6A-1150371521CC}" destId="{AF0D68EC-D088-4CB4-A29D-93A26223D5AA}" srcOrd="1" destOrd="0" presId="urn:microsoft.com/office/officeart/2005/8/layout/lProcess1"/>
    <dgm:cxn modelId="{1B40BEE7-60A4-48B6-87E7-D5D7E881E6E6}" type="presParOf" srcId="{05840774-F912-4482-9C6A-1150371521CC}" destId="{64403040-ADCA-4BBB-ACAE-35AF09A7C270}" srcOrd="2" destOrd="0" presId="urn:microsoft.com/office/officeart/2005/8/layout/lProcess1"/>
    <dgm:cxn modelId="{0B25CC31-3CDA-47C6-A10B-9F2C7BCC4591}" type="presParOf" srcId="{64403040-ADCA-4BBB-ACAE-35AF09A7C270}" destId="{D890C17A-69C0-4D68-B2B4-CAA713EA94A9}" srcOrd="0" destOrd="0" presId="urn:microsoft.com/office/officeart/2005/8/layout/lProcess1"/>
    <dgm:cxn modelId="{FC389AAC-819B-46DB-B3B1-E4B531D753B8}" type="presParOf" srcId="{64403040-ADCA-4BBB-ACAE-35AF09A7C270}" destId="{40B16764-D385-443F-9166-36240698629F}" srcOrd="1" destOrd="0" presId="urn:microsoft.com/office/officeart/2005/8/layout/lProcess1"/>
    <dgm:cxn modelId="{87669ABE-1B3A-4DFD-8043-704298551297}" type="presParOf" srcId="{64403040-ADCA-4BBB-ACAE-35AF09A7C270}" destId="{BE0185AB-6AF8-4D3B-964D-608AFD60FAE7}" srcOrd="2" destOrd="0" presId="urn:microsoft.com/office/officeart/2005/8/layout/lProcess1"/>
    <dgm:cxn modelId="{E34E7B60-D97F-4EC7-BDEA-CC320C3C3F28}" type="presParOf" srcId="{05840774-F912-4482-9C6A-1150371521CC}" destId="{2DCDD1CC-1F46-43C7-9922-41FA146724CF}" srcOrd="3" destOrd="0" presId="urn:microsoft.com/office/officeart/2005/8/layout/lProcess1"/>
    <dgm:cxn modelId="{02498F6C-1E9B-4521-B7E6-BCA03D2F4CF3}" type="presParOf" srcId="{05840774-F912-4482-9C6A-1150371521CC}" destId="{1789E5E7-5E38-4E0F-836A-C0722A4251D0}" srcOrd="4" destOrd="0" presId="urn:microsoft.com/office/officeart/2005/8/layout/lProcess1"/>
    <dgm:cxn modelId="{AF68EF22-A848-43B7-AF7D-076608B2CFF8}" type="presParOf" srcId="{1789E5E7-5E38-4E0F-836A-C0722A4251D0}" destId="{9E507ABC-E469-46BA-8681-B87CB51EEE39}" srcOrd="0" destOrd="0" presId="urn:microsoft.com/office/officeart/2005/8/layout/lProcess1"/>
    <dgm:cxn modelId="{13402783-2A67-4FF5-8230-9AFBE7929278}" type="presParOf" srcId="{1789E5E7-5E38-4E0F-836A-C0722A4251D0}" destId="{DBCB1A57-B1F3-44A9-93BB-DAA66DBE26C3}" srcOrd="1" destOrd="0" presId="urn:microsoft.com/office/officeart/2005/8/layout/lProcess1"/>
    <dgm:cxn modelId="{F0412AB7-807B-4843-8033-03C78F3305DA}" type="presParOf" srcId="{1789E5E7-5E38-4E0F-836A-C0722A4251D0}" destId="{F1D0D55B-1396-47D7-B8D7-1AAC19BD5BC0}" srcOrd="2" destOrd="0" presId="urn:microsoft.com/office/officeart/2005/8/layout/lProcess1"/>
    <dgm:cxn modelId="{6064F5CB-4CF3-4BD6-B5C9-8928E8436D4E}" type="presParOf" srcId="{1789E5E7-5E38-4E0F-836A-C0722A4251D0}" destId="{F0FE9D9E-DF7C-4330-9D34-DB3DAFAD1621}" srcOrd="3" destOrd="0" presId="urn:microsoft.com/office/officeart/2005/8/layout/lProcess1"/>
    <dgm:cxn modelId="{79321E94-33B8-41E8-AD29-8CC032C529AF}" type="presParOf" srcId="{1789E5E7-5E38-4E0F-836A-C0722A4251D0}" destId="{9617D9BC-1CD9-4510-A17D-D380B30B87D8}" srcOrd="4" destOrd="0" presId="urn:microsoft.com/office/officeart/2005/8/layout/lProcess1"/>
    <dgm:cxn modelId="{827779D4-531F-41B5-A87B-290F2489F324}" type="presParOf" srcId="{05840774-F912-4482-9C6A-1150371521CC}" destId="{FB403FD2-7542-4E97-AAF1-B85B64860283}" srcOrd="5" destOrd="0" presId="urn:microsoft.com/office/officeart/2005/8/layout/lProcess1"/>
    <dgm:cxn modelId="{3CC19FEC-67CF-4BBF-AB10-DDD681905070}" type="presParOf" srcId="{05840774-F912-4482-9C6A-1150371521CC}" destId="{53A9B136-BCD9-4425-BE40-123F172CB010}" srcOrd="6" destOrd="0" presId="urn:microsoft.com/office/officeart/2005/8/layout/lProcess1"/>
    <dgm:cxn modelId="{D4EE323B-28F1-49F9-BDAF-3E78F70A3C08}" type="presParOf" srcId="{53A9B136-BCD9-4425-BE40-123F172CB010}" destId="{A249F6A5-A153-44CE-971A-DBF6DB7365A4}" srcOrd="0" destOrd="0" presId="urn:microsoft.com/office/officeart/2005/8/layout/lProcess1"/>
    <dgm:cxn modelId="{EE51E963-BAAB-4592-AF53-15D2B792AE73}" type="presParOf" srcId="{53A9B136-BCD9-4425-BE40-123F172CB010}" destId="{E5E2B3EA-7663-447B-B20E-081E69322361}" srcOrd="1" destOrd="0" presId="urn:microsoft.com/office/officeart/2005/8/layout/lProcess1"/>
    <dgm:cxn modelId="{FB05BD59-F874-41C9-B1E9-BD28D3712E37}" type="presParOf" srcId="{53A9B136-BCD9-4425-BE40-123F172CB010}" destId="{EB689371-07C4-418A-98E7-7678B52617F6}" srcOrd="2" destOrd="0" presId="urn:microsoft.com/office/officeart/2005/8/layout/l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A3425CB3-BECB-4771-985F-A83964911AED}" type="doc">
      <dgm:prSet loTypeId="urn:microsoft.com/office/officeart/2016/7/layout/LinearArrowProcessNumbered" loCatId="process" qsTypeId="urn:microsoft.com/office/officeart/2005/8/quickstyle/simple1" qsCatId="simple" csTypeId="urn:microsoft.com/office/officeart/2005/8/colors/accent1_2" csCatId="accent1" phldr="1"/>
      <dgm:spPr/>
      <dgm:t>
        <a:bodyPr/>
        <a:lstStyle/>
        <a:p>
          <a:endParaRPr lang="en-US"/>
        </a:p>
      </dgm:t>
    </dgm:pt>
    <dgm:pt modelId="{14216034-D3D5-4825-8552-56332A3D3DE5}">
      <dgm:prSet/>
      <dgm:spPr/>
      <dgm:t>
        <a:bodyPr/>
        <a:lstStyle/>
        <a:p>
          <a:r>
            <a:rPr lang="en-GB" b="1" dirty="0">
              <a:latin typeface="Aptos" panose="020B0004020202020204" pitchFamily="34" charset="0"/>
            </a:rPr>
            <a:t>Week 1:</a:t>
          </a:r>
        </a:p>
        <a:p>
          <a:r>
            <a:rPr lang="en-GB" dirty="0">
              <a:latin typeface="Aptos" panose="020B0004020202020204" pitchFamily="34" charset="0"/>
            </a:rPr>
            <a:t>Select a research topic, review the assessment criteria, and draft a preliminary title.</a:t>
          </a:r>
          <a:endParaRPr lang="en-US" dirty="0">
            <a:latin typeface="Aptos" panose="020B0004020202020204" pitchFamily="34" charset="0"/>
          </a:endParaRPr>
        </a:p>
      </dgm:t>
    </dgm:pt>
    <dgm:pt modelId="{FBE67DE9-0662-4CB3-B978-549A801CB2F8}" type="parTrans" cxnId="{F8FC39F2-54C7-4615-92A6-7FE2FCD51199}">
      <dgm:prSet/>
      <dgm:spPr/>
      <dgm:t>
        <a:bodyPr/>
        <a:lstStyle/>
        <a:p>
          <a:endParaRPr lang="en-US">
            <a:latin typeface="Aptos" panose="020B0004020202020204" pitchFamily="34" charset="0"/>
          </a:endParaRPr>
        </a:p>
      </dgm:t>
    </dgm:pt>
    <dgm:pt modelId="{06AF6020-75D4-44FB-80A8-895141E9C24D}" type="sibTrans" cxnId="{F8FC39F2-54C7-4615-92A6-7FE2FCD51199}">
      <dgm:prSet phldrT="1" phldr="0"/>
      <dgm:spPr/>
      <dgm:t>
        <a:bodyPr/>
        <a:lstStyle/>
        <a:p>
          <a:r>
            <a:rPr lang="en-US">
              <a:latin typeface="Aptos" panose="020B0004020202020204" pitchFamily="34" charset="0"/>
            </a:rPr>
            <a:t>1</a:t>
          </a:r>
        </a:p>
      </dgm:t>
    </dgm:pt>
    <dgm:pt modelId="{8115C439-AE3C-404F-B45B-227788D47154}">
      <dgm:prSet/>
      <dgm:spPr/>
      <dgm:t>
        <a:bodyPr/>
        <a:lstStyle/>
        <a:p>
          <a:r>
            <a:rPr lang="en-GB" b="1" dirty="0">
              <a:latin typeface="Aptos" panose="020B0004020202020204" pitchFamily="34" charset="0"/>
            </a:rPr>
            <a:t>Week 2:</a:t>
          </a:r>
          <a:r>
            <a:rPr lang="en-GB" dirty="0">
              <a:latin typeface="Aptos" panose="020B0004020202020204" pitchFamily="34" charset="0"/>
            </a:rPr>
            <a:t> </a:t>
          </a:r>
        </a:p>
        <a:p>
          <a:r>
            <a:rPr lang="en-GB" dirty="0">
              <a:latin typeface="Aptos" panose="020B0004020202020204" pitchFamily="34" charset="0"/>
            </a:rPr>
            <a:t>Conduct an initial literature search to explore the scope of your topic and refine your aim.</a:t>
          </a:r>
          <a:endParaRPr lang="en-US" dirty="0">
            <a:latin typeface="Aptos" panose="020B0004020202020204" pitchFamily="34" charset="0"/>
          </a:endParaRPr>
        </a:p>
      </dgm:t>
    </dgm:pt>
    <dgm:pt modelId="{0996E103-F84D-47F5-B776-D8F1E87D8551}" type="parTrans" cxnId="{B11170C6-296F-479E-9E30-15D52CDB9208}">
      <dgm:prSet/>
      <dgm:spPr/>
      <dgm:t>
        <a:bodyPr/>
        <a:lstStyle/>
        <a:p>
          <a:endParaRPr lang="en-US">
            <a:latin typeface="Aptos" panose="020B0004020202020204" pitchFamily="34" charset="0"/>
          </a:endParaRPr>
        </a:p>
      </dgm:t>
    </dgm:pt>
    <dgm:pt modelId="{57567019-0F12-467C-A14A-20538675B52F}" type="sibTrans" cxnId="{B11170C6-296F-479E-9E30-15D52CDB9208}">
      <dgm:prSet phldrT="2" phldr="0"/>
      <dgm:spPr/>
      <dgm:t>
        <a:bodyPr/>
        <a:lstStyle/>
        <a:p>
          <a:r>
            <a:rPr lang="en-US">
              <a:latin typeface="Aptos" panose="020B0004020202020204" pitchFamily="34" charset="0"/>
            </a:rPr>
            <a:t>2</a:t>
          </a:r>
        </a:p>
      </dgm:t>
    </dgm:pt>
    <dgm:pt modelId="{0E0F6014-4787-4D3C-B4EE-303E2467328A}">
      <dgm:prSet/>
      <dgm:spPr/>
      <dgm:t>
        <a:bodyPr/>
        <a:lstStyle/>
        <a:p>
          <a:r>
            <a:rPr lang="en-GB" b="1" dirty="0">
              <a:latin typeface="Aptos" panose="020B0004020202020204" pitchFamily="34" charset="0"/>
            </a:rPr>
            <a:t>Week 3:</a:t>
          </a:r>
          <a:r>
            <a:rPr lang="en-GB" dirty="0">
              <a:latin typeface="Aptos" panose="020B0004020202020204" pitchFamily="34" charset="0"/>
            </a:rPr>
            <a:t> </a:t>
          </a:r>
        </a:p>
        <a:p>
          <a:r>
            <a:rPr lang="en-GB" dirty="0">
              <a:latin typeface="Aptos" panose="020B0004020202020204" pitchFamily="34" charset="0"/>
            </a:rPr>
            <a:t>Define your research aim and SMART objectives.</a:t>
          </a:r>
          <a:endParaRPr lang="en-US" dirty="0">
            <a:latin typeface="Aptos" panose="020B0004020202020204" pitchFamily="34" charset="0"/>
          </a:endParaRPr>
        </a:p>
      </dgm:t>
    </dgm:pt>
    <dgm:pt modelId="{4D96FB3F-32FC-413E-A8A0-FAD3CC95DAA0}" type="parTrans" cxnId="{D3936C71-0B2E-47A9-948D-1DA3E8167C81}">
      <dgm:prSet/>
      <dgm:spPr/>
      <dgm:t>
        <a:bodyPr/>
        <a:lstStyle/>
        <a:p>
          <a:endParaRPr lang="en-US">
            <a:latin typeface="Aptos" panose="020B0004020202020204" pitchFamily="34" charset="0"/>
          </a:endParaRPr>
        </a:p>
      </dgm:t>
    </dgm:pt>
    <dgm:pt modelId="{92BF606E-5429-4E5A-A1CB-AF6DD0B9CB3E}" type="sibTrans" cxnId="{D3936C71-0B2E-47A9-948D-1DA3E8167C81}">
      <dgm:prSet phldrT="3" phldr="0"/>
      <dgm:spPr/>
      <dgm:t>
        <a:bodyPr/>
        <a:lstStyle/>
        <a:p>
          <a:r>
            <a:rPr lang="en-US">
              <a:latin typeface="Aptos" panose="020B0004020202020204" pitchFamily="34" charset="0"/>
            </a:rPr>
            <a:t>3</a:t>
          </a:r>
        </a:p>
      </dgm:t>
    </dgm:pt>
    <dgm:pt modelId="{23D5222C-675B-4B9D-98B7-38E10F0B1800}">
      <dgm:prSet/>
      <dgm:spPr/>
      <dgm:t>
        <a:bodyPr/>
        <a:lstStyle/>
        <a:p>
          <a:r>
            <a:rPr lang="en-GB" b="1" dirty="0">
              <a:latin typeface="Aptos" panose="020B0004020202020204" pitchFamily="34" charset="0"/>
            </a:rPr>
            <a:t>Week 4:</a:t>
          </a:r>
          <a:r>
            <a:rPr lang="en-GB" dirty="0">
              <a:latin typeface="Aptos" panose="020B0004020202020204" pitchFamily="34" charset="0"/>
            </a:rPr>
            <a:t> </a:t>
          </a:r>
        </a:p>
        <a:p>
          <a:r>
            <a:rPr lang="en-GB" dirty="0">
              <a:latin typeface="Aptos" panose="020B0004020202020204" pitchFamily="34" charset="0"/>
            </a:rPr>
            <a:t>Start drafting your background / rationale and methods sections.</a:t>
          </a:r>
          <a:endParaRPr lang="en-US" dirty="0">
            <a:latin typeface="Aptos" panose="020B0004020202020204" pitchFamily="34" charset="0"/>
          </a:endParaRPr>
        </a:p>
      </dgm:t>
    </dgm:pt>
    <dgm:pt modelId="{E8078E2B-E422-4ACA-AD58-2386590E978F}" type="parTrans" cxnId="{D34AC7E0-58CD-4D2F-AB7F-BAE41C055D17}">
      <dgm:prSet/>
      <dgm:spPr/>
      <dgm:t>
        <a:bodyPr/>
        <a:lstStyle/>
        <a:p>
          <a:endParaRPr lang="en-US">
            <a:latin typeface="Aptos" panose="020B0004020202020204" pitchFamily="34" charset="0"/>
          </a:endParaRPr>
        </a:p>
      </dgm:t>
    </dgm:pt>
    <dgm:pt modelId="{25D264A0-9872-4C58-B4F7-A893AC02AE09}" type="sibTrans" cxnId="{D34AC7E0-58CD-4D2F-AB7F-BAE41C055D17}">
      <dgm:prSet phldrT="4" phldr="0"/>
      <dgm:spPr/>
      <dgm:t>
        <a:bodyPr/>
        <a:lstStyle/>
        <a:p>
          <a:r>
            <a:rPr lang="en-US">
              <a:latin typeface="Aptos" panose="020B0004020202020204" pitchFamily="34" charset="0"/>
            </a:rPr>
            <a:t>4</a:t>
          </a:r>
        </a:p>
      </dgm:t>
    </dgm:pt>
    <dgm:pt modelId="{A7D2657E-28A3-457C-822E-874EAF707A15}">
      <dgm:prSet/>
      <dgm:spPr/>
      <dgm:t>
        <a:bodyPr/>
        <a:lstStyle/>
        <a:p>
          <a:r>
            <a:rPr lang="en-GB" b="1" dirty="0">
              <a:latin typeface="Aptos" panose="020B0004020202020204" pitchFamily="34" charset="0"/>
            </a:rPr>
            <a:t>Week 5:</a:t>
          </a:r>
          <a:r>
            <a:rPr lang="en-GB" dirty="0">
              <a:latin typeface="Aptos" panose="020B0004020202020204" pitchFamily="34" charset="0"/>
            </a:rPr>
            <a:t> </a:t>
          </a:r>
        </a:p>
        <a:p>
          <a:r>
            <a:rPr lang="en-GB" dirty="0">
              <a:latin typeface="Aptos" panose="020B0004020202020204" pitchFamily="34" charset="0"/>
            </a:rPr>
            <a:t>Complete your methods section and refine your background / rationale.</a:t>
          </a:r>
          <a:endParaRPr lang="en-US" dirty="0">
            <a:latin typeface="Aptos" panose="020B0004020202020204" pitchFamily="34" charset="0"/>
          </a:endParaRPr>
        </a:p>
      </dgm:t>
    </dgm:pt>
    <dgm:pt modelId="{7A950D72-2788-4631-AE0A-34D45B179CCA}" type="parTrans" cxnId="{8A77C87A-4CC4-49E4-BA45-DB4BC43064B8}">
      <dgm:prSet/>
      <dgm:spPr/>
      <dgm:t>
        <a:bodyPr/>
        <a:lstStyle/>
        <a:p>
          <a:endParaRPr lang="en-US">
            <a:latin typeface="Aptos" panose="020B0004020202020204" pitchFamily="34" charset="0"/>
          </a:endParaRPr>
        </a:p>
      </dgm:t>
    </dgm:pt>
    <dgm:pt modelId="{8C065EFA-4C84-45F0-8A74-8958FDC9B79D}" type="sibTrans" cxnId="{8A77C87A-4CC4-49E4-BA45-DB4BC43064B8}">
      <dgm:prSet phldrT="5" phldr="0"/>
      <dgm:spPr/>
      <dgm:t>
        <a:bodyPr/>
        <a:lstStyle/>
        <a:p>
          <a:r>
            <a:rPr lang="en-US">
              <a:latin typeface="Aptos" panose="020B0004020202020204" pitchFamily="34" charset="0"/>
            </a:rPr>
            <a:t>5</a:t>
          </a:r>
        </a:p>
      </dgm:t>
    </dgm:pt>
    <dgm:pt modelId="{FEE8B788-017A-46DC-A613-B4BBD30AE2D0}">
      <dgm:prSet/>
      <dgm:spPr/>
      <dgm:t>
        <a:bodyPr/>
        <a:lstStyle/>
        <a:p>
          <a:r>
            <a:rPr lang="en-GB" b="1" dirty="0">
              <a:latin typeface="Aptos" panose="020B0004020202020204" pitchFamily="34" charset="0"/>
            </a:rPr>
            <a:t>Week 6:</a:t>
          </a:r>
          <a:r>
            <a:rPr lang="en-GB" dirty="0">
              <a:latin typeface="Aptos" panose="020B0004020202020204" pitchFamily="34" charset="0"/>
            </a:rPr>
            <a:t> </a:t>
          </a:r>
        </a:p>
        <a:p>
          <a:r>
            <a:rPr lang="en-GB" dirty="0">
              <a:latin typeface="Aptos" panose="020B0004020202020204" pitchFamily="34" charset="0"/>
            </a:rPr>
            <a:t>Review and finalise all proposal sections (title, aim, objectives, background, methods, resources, timescale, and self-reflection).</a:t>
          </a:r>
          <a:endParaRPr lang="en-US" dirty="0">
            <a:latin typeface="Aptos" panose="020B0004020202020204" pitchFamily="34" charset="0"/>
          </a:endParaRPr>
        </a:p>
      </dgm:t>
    </dgm:pt>
    <dgm:pt modelId="{B6577976-3BAB-43A5-AC7E-377FB7F50CAE}" type="parTrans" cxnId="{95047B6E-EE8A-47FD-9D25-8C587F6ACFF3}">
      <dgm:prSet/>
      <dgm:spPr/>
      <dgm:t>
        <a:bodyPr/>
        <a:lstStyle/>
        <a:p>
          <a:endParaRPr lang="en-US">
            <a:latin typeface="Aptos" panose="020B0004020202020204" pitchFamily="34" charset="0"/>
          </a:endParaRPr>
        </a:p>
      </dgm:t>
    </dgm:pt>
    <dgm:pt modelId="{58B25EC9-C1BD-46F9-A35B-DA30F2DB5CE3}" type="sibTrans" cxnId="{95047B6E-EE8A-47FD-9D25-8C587F6ACFF3}">
      <dgm:prSet phldrT="6" phldr="0"/>
      <dgm:spPr/>
      <dgm:t>
        <a:bodyPr/>
        <a:lstStyle/>
        <a:p>
          <a:r>
            <a:rPr lang="en-US">
              <a:latin typeface="Aptos" panose="020B0004020202020204" pitchFamily="34" charset="0"/>
            </a:rPr>
            <a:t>6</a:t>
          </a:r>
        </a:p>
      </dgm:t>
    </dgm:pt>
    <dgm:pt modelId="{074FC509-06A8-4B60-89FD-1E7619C37589}">
      <dgm:prSet/>
      <dgm:spPr/>
      <dgm:t>
        <a:bodyPr/>
        <a:lstStyle/>
        <a:p>
          <a:r>
            <a:rPr lang="en-GB" b="1" dirty="0">
              <a:latin typeface="Aptos" panose="020B0004020202020204" pitchFamily="34" charset="0"/>
            </a:rPr>
            <a:t>Week 7:</a:t>
          </a:r>
          <a:r>
            <a:rPr lang="en-GB" dirty="0">
              <a:latin typeface="Aptos" panose="020B0004020202020204" pitchFamily="34" charset="0"/>
            </a:rPr>
            <a:t> </a:t>
          </a:r>
        </a:p>
        <a:p>
          <a:r>
            <a:rPr lang="en-GB" dirty="0">
              <a:latin typeface="Aptos" panose="020B0004020202020204" pitchFamily="34" charset="0"/>
            </a:rPr>
            <a:t>Submit your proposal and discuss next steps with your lecturer.</a:t>
          </a:r>
          <a:endParaRPr lang="en-US" dirty="0">
            <a:latin typeface="Aptos" panose="020B0004020202020204" pitchFamily="34" charset="0"/>
          </a:endParaRPr>
        </a:p>
      </dgm:t>
    </dgm:pt>
    <dgm:pt modelId="{A43C80AC-E5C3-4B7F-9852-EFAD23E72228}" type="parTrans" cxnId="{EC4E9941-DCF3-45DB-A970-ACF7FACE6FFD}">
      <dgm:prSet/>
      <dgm:spPr/>
      <dgm:t>
        <a:bodyPr/>
        <a:lstStyle/>
        <a:p>
          <a:endParaRPr lang="en-US">
            <a:latin typeface="Aptos" panose="020B0004020202020204" pitchFamily="34" charset="0"/>
          </a:endParaRPr>
        </a:p>
      </dgm:t>
    </dgm:pt>
    <dgm:pt modelId="{89D36965-75F3-43F3-87CE-0F07141116AD}" type="sibTrans" cxnId="{EC4E9941-DCF3-45DB-A970-ACF7FACE6FFD}">
      <dgm:prSet phldrT="7" phldr="0"/>
      <dgm:spPr/>
      <dgm:t>
        <a:bodyPr/>
        <a:lstStyle/>
        <a:p>
          <a:r>
            <a:rPr lang="en-US">
              <a:latin typeface="Aptos" panose="020B0004020202020204" pitchFamily="34" charset="0"/>
            </a:rPr>
            <a:t>7</a:t>
          </a:r>
        </a:p>
      </dgm:t>
    </dgm:pt>
    <dgm:pt modelId="{F4E9AD2D-905B-4B0E-8C1E-7EABEE6DC997}" type="pres">
      <dgm:prSet presAssocID="{A3425CB3-BECB-4771-985F-A83964911AED}" presName="linearFlow" presStyleCnt="0">
        <dgm:presLayoutVars>
          <dgm:dir/>
          <dgm:animLvl val="lvl"/>
          <dgm:resizeHandles val="exact"/>
        </dgm:presLayoutVars>
      </dgm:prSet>
      <dgm:spPr/>
    </dgm:pt>
    <dgm:pt modelId="{9F6B7356-71FA-4244-A89D-649CD540CA19}" type="pres">
      <dgm:prSet presAssocID="{14216034-D3D5-4825-8552-56332A3D3DE5}" presName="compositeNode" presStyleCnt="0"/>
      <dgm:spPr/>
    </dgm:pt>
    <dgm:pt modelId="{C55151B6-91DB-4E3A-8BCA-08F032675D3F}" type="pres">
      <dgm:prSet presAssocID="{14216034-D3D5-4825-8552-56332A3D3DE5}" presName="parTx" presStyleLbl="node1" presStyleIdx="0" presStyleCnt="0">
        <dgm:presLayoutVars>
          <dgm:chMax val="0"/>
          <dgm:chPref val="0"/>
          <dgm:bulletEnabled val="1"/>
        </dgm:presLayoutVars>
      </dgm:prSet>
      <dgm:spPr/>
    </dgm:pt>
    <dgm:pt modelId="{32A68797-577B-4383-B67E-DC6963B01C16}" type="pres">
      <dgm:prSet presAssocID="{14216034-D3D5-4825-8552-56332A3D3DE5}" presName="parSh" presStyleCnt="0"/>
      <dgm:spPr/>
    </dgm:pt>
    <dgm:pt modelId="{D35DF35A-1F27-45C3-B1E8-FCBE8B2303F6}" type="pres">
      <dgm:prSet presAssocID="{14216034-D3D5-4825-8552-56332A3D3DE5}" presName="lineNode" presStyleLbl="alignAccFollowNode1" presStyleIdx="0" presStyleCnt="21"/>
      <dgm:spPr/>
    </dgm:pt>
    <dgm:pt modelId="{D64DE532-BD9E-45F1-85C2-566FFD72519E}" type="pres">
      <dgm:prSet presAssocID="{14216034-D3D5-4825-8552-56332A3D3DE5}" presName="lineArrowNode" presStyleLbl="alignAccFollowNode1" presStyleIdx="1" presStyleCnt="21"/>
      <dgm:spPr/>
    </dgm:pt>
    <dgm:pt modelId="{3630B6AB-E74A-470F-A224-A78D69933621}" type="pres">
      <dgm:prSet presAssocID="{06AF6020-75D4-44FB-80A8-895141E9C24D}" presName="sibTransNodeCircle" presStyleLbl="alignNode1" presStyleIdx="0" presStyleCnt="7">
        <dgm:presLayoutVars>
          <dgm:chMax val="0"/>
          <dgm:bulletEnabled/>
        </dgm:presLayoutVars>
      </dgm:prSet>
      <dgm:spPr/>
    </dgm:pt>
    <dgm:pt modelId="{A12C4658-E22B-47AE-99BC-CC3584002F2F}" type="pres">
      <dgm:prSet presAssocID="{06AF6020-75D4-44FB-80A8-895141E9C24D}" presName="spacerBetweenCircleAndCallout" presStyleCnt="0">
        <dgm:presLayoutVars/>
      </dgm:prSet>
      <dgm:spPr/>
    </dgm:pt>
    <dgm:pt modelId="{8EE59B9C-BECB-4F23-906C-29F75C9EB6D0}" type="pres">
      <dgm:prSet presAssocID="{14216034-D3D5-4825-8552-56332A3D3DE5}" presName="nodeText" presStyleLbl="alignAccFollowNode1" presStyleIdx="2" presStyleCnt="21">
        <dgm:presLayoutVars>
          <dgm:bulletEnabled val="1"/>
        </dgm:presLayoutVars>
      </dgm:prSet>
      <dgm:spPr/>
    </dgm:pt>
    <dgm:pt modelId="{92F771B5-B1D3-4124-8F55-55C83649DC19}" type="pres">
      <dgm:prSet presAssocID="{06AF6020-75D4-44FB-80A8-895141E9C24D}" presName="sibTransComposite" presStyleCnt="0"/>
      <dgm:spPr/>
    </dgm:pt>
    <dgm:pt modelId="{51EE9656-6B89-4E23-9D65-DBA4F4A5DBCC}" type="pres">
      <dgm:prSet presAssocID="{8115C439-AE3C-404F-B45B-227788D47154}" presName="compositeNode" presStyleCnt="0"/>
      <dgm:spPr/>
    </dgm:pt>
    <dgm:pt modelId="{79FB91BD-8332-4EF4-A180-DFF10D9C8818}" type="pres">
      <dgm:prSet presAssocID="{8115C439-AE3C-404F-B45B-227788D47154}" presName="parTx" presStyleLbl="node1" presStyleIdx="0" presStyleCnt="0">
        <dgm:presLayoutVars>
          <dgm:chMax val="0"/>
          <dgm:chPref val="0"/>
          <dgm:bulletEnabled val="1"/>
        </dgm:presLayoutVars>
      </dgm:prSet>
      <dgm:spPr/>
    </dgm:pt>
    <dgm:pt modelId="{5913CD69-9342-4E25-983F-9D0D47B2D0B4}" type="pres">
      <dgm:prSet presAssocID="{8115C439-AE3C-404F-B45B-227788D47154}" presName="parSh" presStyleCnt="0"/>
      <dgm:spPr/>
    </dgm:pt>
    <dgm:pt modelId="{74899CA5-FC56-4E86-9ADA-EFE23192932C}" type="pres">
      <dgm:prSet presAssocID="{8115C439-AE3C-404F-B45B-227788D47154}" presName="lineNode" presStyleLbl="alignAccFollowNode1" presStyleIdx="3" presStyleCnt="21"/>
      <dgm:spPr/>
    </dgm:pt>
    <dgm:pt modelId="{1C751107-23DA-49EC-A024-0345E75B67E6}" type="pres">
      <dgm:prSet presAssocID="{8115C439-AE3C-404F-B45B-227788D47154}" presName="lineArrowNode" presStyleLbl="alignAccFollowNode1" presStyleIdx="4" presStyleCnt="21"/>
      <dgm:spPr/>
    </dgm:pt>
    <dgm:pt modelId="{8BF1FF01-2062-4385-9EFA-C700E367BF76}" type="pres">
      <dgm:prSet presAssocID="{57567019-0F12-467C-A14A-20538675B52F}" presName="sibTransNodeCircle" presStyleLbl="alignNode1" presStyleIdx="1" presStyleCnt="7">
        <dgm:presLayoutVars>
          <dgm:chMax val="0"/>
          <dgm:bulletEnabled/>
        </dgm:presLayoutVars>
      </dgm:prSet>
      <dgm:spPr/>
    </dgm:pt>
    <dgm:pt modelId="{62CDAAD4-1F97-4766-9BF2-E327FEBC7E97}" type="pres">
      <dgm:prSet presAssocID="{57567019-0F12-467C-A14A-20538675B52F}" presName="spacerBetweenCircleAndCallout" presStyleCnt="0">
        <dgm:presLayoutVars/>
      </dgm:prSet>
      <dgm:spPr/>
    </dgm:pt>
    <dgm:pt modelId="{333F53A9-C57A-4A06-8019-DE145CF7B6DA}" type="pres">
      <dgm:prSet presAssocID="{8115C439-AE3C-404F-B45B-227788D47154}" presName="nodeText" presStyleLbl="alignAccFollowNode1" presStyleIdx="5" presStyleCnt="21">
        <dgm:presLayoutVars>
          <dgm:bulletEnabled val="1"/>
        </dgm:presLayoutVars>
      </dgm:prSet>
      <dgm:spPr/>
    </dgm:pt>
    <dgm:pt modelId="{8692AC62-AED8-4D19-AC46-E585B02D134B}" type="pres">
      <dgm:prSet presAssocID="{57567019-0F12-467C-A14A-20538675B52F}" presName="sibTransComposite" presStyleCnt="0"/>
      <dgm:spPr/>
    </dgm:pt>
    <dgm:pt modelId="{8A7968BB-42CC-47B5-8F0B-4280570F8120}" type="pres">
      <dgm:prSet presAssocID="{0E0F6014-4787-4D3C-B4EE-303E2467328A}" presName="compositeNode" presStyleCnt="0"/>
      <dgm:spPr/>
    </dgm:pt>
    <dgm:pt modelId="{56F14C6B-06B4-47B2-8624-D73AFA7ECFE9}" type="pres">
      <dgm:prSet presAssocID="{0E0F6014-4787-4D3C-B4EE-303E2467328A}" presName="parTx" presStyleLbl="node1" presStyleIdx="0" presStyleCnt="0">
        <dgm:presLayoutVars>
          <dgm:chMax val="0"/>
          <dgm:chPref val="0"/>
          <dgm:bulletEnabled val="1"/>
        </dgm:presLayoutVars>
      </dgm:prSet>
      <dgm:spPr/>
    </dgm:pt>
    <dgm:pt modelId="{2DC4D2F4-C996-48F1-8447-30777E50BDA0}" type="pres">
      <dgm:prSet presAssocID="{0E0F6014-4787-4D3C-B4EE-303E2467328A}" presName="parSh" presStyleCnt="0"/>
      <dgm:spPr/>
    </dgm:pt>
    <dgm:pt modelId="{33FAB2A2-875D-4658-B85A-B763B50FA4D8}" type="pres">
      <dgm:prSet presAssocID="{0E0F6014-4787-4D3C-B4EE-303E2467328A}" presName="lineNode" presStyleLbl="alignAccFollowNode1" presStyleIdx="6" presStyleCnt="21"/>
      <dgm:spPr/>
    </dgm:pt>
    <dgm:pt modelId="{DC8C0EC9-EFBA-423A-8BF5-5197C35E7E91}" type="pres">
      <dgm:prSet presAssocID="{0E0F6014-4787-4D3C-B4EE-303E2467328A}" presName="lineArrowNode" presStyleLbl="alignAccFollowNode1" presStyleIdx="7" presStyleCnt="21"/>
      <dgm:spPr/>
    </dgm:pt>
    <dgm:pt modelId="{EC2920ED-72DA-4432-9DBB-685A01B6219B}" type="pres">
      <dgm:prSet presAssocID="{92BF606E-5429-4E5A-A1CB-AF6DD0B9CB3E}" presName="sibTransNodeCircle" presStyleLbl="alignNode1" presStyleIdx="2" presStyleCnt="7">
        <dgm:presLayoutVars>
          <dgm:chMax val="0"/>
          <dgm:bulletEnabled/>
        </dgm:presLayoutVars>
      </dgm:prSet>
      <dgm:spPr/>
    </dgm:pt>
    <dgm:pt modelId="{A4ABCE20-6ED2-444E-9FCB-8AAD9FF0B64C}" type="pres">
      <dgm:prSet presAssocID="{92BF606E-5429-4E5A-A1CB-AF6DD0B9CB3E}" presName="spacerBetweenCircleAndCallout" presStyleCnt="0">
        <dgm:presLayoutVars/>
      </dgm:prSet>
      <dgm:spPr/>
    </dgm:pt>
    <dgm:pt modelId="{BA6F509C-9A3E-40DC-B48E-E4DD4CBC2BD5}" type="pres">
      <dgm:prSet presAssocID="{0E0F6014-4787-4D3C-B4EE-303E2467328A}" presName="nodeText" presStyleLbl="alignAccFollowNode1" presStyleIdx="8" presStyleCnt="21">
        <dgm:presLayoutVars>
          <dgm:bulletEnabled val="1"/>
        </dgm:presLayoutVars>
      </dgm:prSet>
      <dgm:spPr/>
    </dgm:pt>
    <dgm:pt modelId="{CF12E5E3-6A22-4C30-AA91-B52FA9EAC545}" type="pres">
      <dgm:prSet presAssocID="{92BF606E-5429-4E5A-A1CB-AF6DD0B9CB3E}" presName="sibTransComposite" presStyleCnt="0"/>
      <dgm:spPr/>
    </dgm:pt>
    <dgm:pt modelId="{6D2F0B64-2159-44CC-8FEC-C1E56D118B73}" type="pres">
      <dgm:prSet presAssocID="{23D5222C-675B-4B9D-98B7-38E10F0B1800}" presName="compositeNode" presStyleCnt="0"/>
      <dgm:spPr/>
    </dgm:pt>
    <dgm:pt modelId="{5B6D9EF5-2820-4544-9FBD-95FF22C02384}" type="pres">
      <dgm:prSet presAssocID="{23D5222C-675B-4B9D-98B7-38E10F0B1800}" presName="parTx" presStyleLbl="node1" presStyleIdx="0" presStyleCnt="0">
        <dgm:presLayoutVars>
          <dgm:chMax val="0"/>
          <dgm:chPref val="0"/>
          <dgm:bulletEnabled val="1"/>
        </dgm:presLayoutVars>
      </dgm:prSet>
      <dgm:spPr/>
    </dgm:pt>
    <dgm:pt modelId="{8AC1197A-8327-40E7-9AAE-828E9C1A6BE7}" type="pres">
      <dgm:prSet presAssocID="{23D5222C-675B-4B9D-98B7-38E10F0B1800}" presName="parSh" presStyleCnt="0"/>
      <dgm:spPr/>
    </dgm:pt>
    <dgm:pt modelId="{FBBD3C9D-426F-4DF4-91C5-4A96E50E5F56}" type="pres">
      <dgm:prSet presAssocID="{23D5222C-675B-4B9D-98B7-38E10F0B1800}" presName="lineNode" presStyleLbl="alignAccFollowNode1" presStyleIdx="9" presStyleCnt="21"/>
      <dgm:spPr/>
    </dgm:pt>
    <dgm:pt modelId="{B6354510-C6C9-45AD-BAF4-B4C255ECBE6C}" type="pres">
      <dgm:prSet presAssocID="{23D5222C-675B-4B9D-98B7-38E10F0B1800}" presName="lineArrowNode" presStyleLbl="alignAccFollowNode1" presStyleIdx="10" presStyleCnt="21"/>
      <dgm:spPr/>
    </dgm:pt>
    <dgm:pt modelId="{B79D16B8-4E0D-415D-989D-23A4CBEBACC0}" type="pres">
      <dgm:prSet presAssocID="{25D264A0-9872-4C58-B4F7-A893AC02AE09}" presName="sibTransNodeCircle" presStyleLbl="alignNode1" presStyleIdx="3" presStyleCnt="7">
        <dgm:presLayoutVars>
          <dgm:chMax val="0"/>
          <dgm:bulletEnabled/>
        </dgm:presLayoutVars>
      </dgm:prSet>
      <dgm:spPr/>
    </dgm:pt>
    <dgm:pt modelId="{1C3A413B-FE75-42CB-A4CC-297FF9085AA8}" type="pres">
      <dgm:prSet presAssocID="{25D264A0-9872-4C58-B4F7-A893AC02AE09}" presName="spacerBetweenCircleAndCallout" presStyleCnt="0">
        <dgm:presLayoutVars/>
      </dgm:prSet>
      <dgm:spPr/>
    </dgm:pt>
    <dgm:pt modelId="{F015B168-6738-4598-BCD8-3B298A99F530}" type="pres">
      <dgm:prSet presAssocID="{23D5222C-675B-4B9D-98B7-38E10F0B1800}" presName="nodeText" presStyleLbl="alignAccFollowNode1" presStyleIdx="11" presStyleCnt="21">
        <dgm:presLayoutVars>
          <dgm:bulletEnabled val="1"/>
        </dgm:presLayoutVars>
      </dgm:prSet>
      <dgm:spPr/>
    </dgm:pt>
    <dgm:pt modelId="{FABA7BDC-0C91-4EB5-8E67-0B244616B982}" type="pres">
      <dgm:prSet presAssocID="{25D264A0-9872-4C58-B4F7-A893AC02AE09}" presName="sibTransComposite" presStyleCnt="0"/>
      <dgm:spPr/>
    </dgm:pt>
    <dgm:pt modelId="{85C3CFB1-0088-4ED1-8346-DBA362A93E51}" type="pres">
      <dgm:prSet presAssocID="{A7D2657E-28A3-457C-822E-874EAF707A15}" presName="compositeNode" presStyleCnt="0"/>
      <dgm:spPr/>
    </dgm:pt>
    <dgm:pt modelId="{52368442-638C-4404-B45C-7DE360DE3057}" type="pres">
      <dgm:prSet presAssocID="{A7D2657E-28A3-457C-822E-874EAF707A15}" presName="parTx" presStyleLbl="node1" presStyleIdx="0" presStyleCnt="0">
        <dgm:presLayoutVars>
          <dgm:chMax val="0"/>
          <dgm:chPref val="0"/>
          <dgm:bulletEnabled val="1"/>
        </dgm:presLayoutVars>
      </dgm:prSet>
      <dgm:spPr/>
    </dgm:pt>
    <dgm:pt modelId="{214207B0-B090-4D2E-AEC9-7D7ACA99BD93}" type="pres">
      <dgm:prSet presAssocID="{A7D2657E-28A3-457C-822E-874EAF707A15}" presName="parSh" presStyleCnt="0"/>
      <dgm:spPr/>
    </dgm:pt>
    <dgm:pt modelId="{2B79AD1C-91EB-4D09-81A1-6AD5635CBABE}" type="pres">
      <dgm:prSet presAssocID="{A7D2657E-28A3-457C-822E-874EAF707A15}" presName="lineNode" presStyleLbl="alignAccFollowNode1" presStyleIdx="12" presStyleCnt="21"/>
      <dgm:spPr/>
    </dgm:pt>
    <dgm:pt modelId="{98DE5143-89D3-43A4-B72C-3C50E959730F}" type="pres">
      <dgm:prSet presAssocID="{A7D2657E-28A3-457C-822E-874EAF707A15}" presName="lineArrowNode" presStyleLbl="alignAccFollowNode1" presStyleIdx="13" presStyleCnt="21"/>
      <dgm:spPr/>
    </dgm:pt>
    <dgm:pt modelId="{CFB1C7C0-065D-43F6-A68A-EAB66C4DA054}" type="pres">
      <dgm:prSet presAssocID="{8C065EFA-4C84-45F0-8A74-8958FDC9B79D}" presName="sibTransNodeCircle" presStyleLbl="alignNode1" presStyleIdx="4" presStyleCnt="7">
        <dgm:presLayoutVars>
          <dgm:chMax val="0"/>
          <dgm:bulletEnabled/>
        </dgm:presLayoutVars>
      </dgm:prSet>
      <dgm:spPr/>
    </dgm:pt>
    <dgm:pt modelId="{1EC84681-5AA7-4A29-9CBA-624A2EDFEA3E}" type="pres">
      <dgm:prSet presAssocID="{8C065EFA-4C84-45F0-8A74-8958FDC9B79D}" presName="spacerBetweenCircleAndCallout" presStyleCnt="0">
        <dgm:presLayoutVars/>
      </dgm:prSet>
      <dgm:spPr/>
    </dgm:pt>
    <dgm:pt modelId="{2067974E-42FA-4C2B-89AF-C803F50F2092}" type="pres">
      <dgm:prSet presAssocID="{A7D2657E-28A3-457C-822E-874EAF707A15}" presName="nodeText" presStyleLbl="alignAccFollowNode1" presStyleIdx="14" presStyleCnt="21">
        <dgm:presLayoutVars>
          <dgm:bulletEnabled val="1"/>
        </dgm:presLayoutVars>
      </dgm:prSet>
      <dgm:spPr/>
    </dgm:pt>
    <dgm:pt modelId="{03225E44-49A6-4020-8DA9-22520112B9D5}" type="pres">
      <dgm:prSet presAssocID="{8C065EFA-4C84-45F0-8A74-8958FDC9B79D}" presName="sibTransComposite" presStyleCnt="0"/>
      <dgm:spPr/>
    </dgm:pt>
    <dgm:pt modelId="{DD6235F0-7DD4-409E-982A-85CFD0DA1E35}" type="pres">
      <dgm:prSet presAssocID="{FEE8B788-017A-46DC-A613-B4BBD30AE2D0}" presName="compositeNode" presStyleCnt="0"/>
      <dgm:spPr/>
    </dgm:pt>
    <dgm:pt modelId="{F3166034-6439-4291-A246-DDA9CA942F62}" type="pres">
      <dgm:prSet presAssocID="{FEE8B788-017A-46DC-A613-B4BBD30AE2D0}" presName="parTx" presStyleLbl="node1" presStyleIdx="0" presStyleCnt="0">
        <dgm:presLayoutVars>
          <dgm:chMax val="0"/>
          <dgm:chPref val="0"/>
          <dgm:bulletEnabled val="1"/>
        </dgm:presLayoutVars>
      </dgm:prSet>
      <dgm:spPr/>
    </dgm:pt>
    <dgm:pt modelId="{D91EC866-7CA2-4594-84A9-154D8E64B1DD}" type="pres">
      <dgm:prSet presAssocID="{FEE8B788-017A-46DC-A613-B4BBD30AE2D0}" presName="parSh" presStyleCnt="0"/>
      <dgm:spPr/>
    </dgm:pt>
    <dgm:pt modelId="{66FD9065-5392-4F79-B15D-141CBF6EF393}" type="pres">
      <dgm:prSet presAssocID="{FEE8B788-017A-46DC-A613-B4BBD30AE2D0}" presName="lineNode" presStyleLbl="alignAccFollowNode1" presStyleIdx="15" presStyleCnt="21"/>
      <dgm:spPr/>
    </dgm:pt>
    <dgm:pt modelId="{B41DA9D1-5FE5-4F2A-A6E2-53CED16821DC}" type="pres">
      <dgm:prSet presAssocID="{FEE8B788-017A-46DC-A613-B4BBD30AE2D0}" presName="lineArrowNode" presStyleLbl="alignAccFollowNode1" presStyleIdx="16" presStyleCnt="21"/>
      <dgm:spPr/>
    </dgm:pt>
    <dgm:pt modelId="{B1F825E6-55AB-40C4-B19A-3C46CE6CFAA7}" type="pres">
      <dgm:prSet presAssocID="{58B25EC9-C1BD-46F9-A35B-DA30F2DB5CE3}" presName="sibTransNodeCircle" presStyleLbl="alignNode1" presStyleIdx="5" presStyleCnt="7">
        <dgm:presLayoutVars>
          <dgm:chMax val="0"/>
          <dgm:bulletEnabled/>
        </dgm:presLayoutVars>
      </dgm:prSet>
      <dgm:spPr/>
    </dgm:pt>
    <dgm:pt modelId="{AFFFCC79-0C8E-4C60-9C19-842EE86B47AE}" type="pres">
      <dgm:prSet presAssocID="{58B25EC9-C1BD-46F9-A35B-DA30F2DB5CE3}" presName="spacerBetweenCircleAndCallout" presStyleCnt="0">
        <dgm:presLayoutVars/>
      </dgm:prSet>
      <dgm:spPr/>
    </dgm:pt>
    <dgm:pt modelId="{48D202E8-D9EB-4DBE-B7E8-E6881EDF072D}" type="pres">
      <dgm:prSet presAssocID="{FEE8B788-017A-46DC-A613-B4BBD30AE2D0}" presName="nodeText" presStyleLbl="alignAccFollowNode1" presStyleIdx="17" presStyleCnt="21" custScaleY="100000">
        <dgm:presLayoutVars>
          <dgm:bulletEnabled val="1"/>
        </dgm:presLayoutVars>
      </dgm:prSet>
      <dgm:spPr/>
    </dgm:pt>
    <dgm:pt modelId="{E8052931-31F1-42C9-9927-FDEF756D1235}" type="pres">
      <dgm:prSet presAssocID="{58B25EC9-C1BD-46F9-A35B-DA30F2DB5CE3}" presName="sibTransComposite" presStyleCnt="0"/>
      <dgm:spPr/>
    </dgm:pt>
    <dgm:pt modelId="{B74B3952-5754-4CEF-AB44-A6C142E11552}" type="pres">
      <dgm:prSet presAssocID="{074FC509-06A8-4B60-89FD-1E7619C37589}" presName="compositeNode" presStyleCnt="0"/>
      <dgm:spPr/>
    </dgm:pt>
    <dgm:pt modelId="{87EE7173-7758-4D2D-93D0-EB19DE594FD1}" type="pres">
      <dgm:prSet presAssocID="{074FC509-06A8-4B60-89FD-1E7619C37589}" presName="parTx" presStyleLbl="node1" presStyleIdx="0" presStyleCnt="0">
        <dgm:presLayoutVars>
          <dgm:chMax val="0"/>
          <dgm:chPref val="0"/>
          <dgm:bulletEnabled val="1"/>
        </dgm:presLayoutVars>
      </dgm:prSet>
      <dgm:spPr/>
    </dgm:pt>
    <dgm:pt modelId="{EE1190D2-281F-4B57-8692-4988DAD6019B}" type="pres">
      <dgm:prSet presAssocID="{074FC509-06A8-4B60-89FD-1E7619C37589}" presName="parSh" presStyleCnt="0"/>
      <dgm:spPr/>
    </dgm:pt>
    <dgm:pt modelId="{4D3AB9AC-4BDC-49C4-BC21-EF0931D7EA95}" type="pres">
      <dgm:prSet presAssocID="{074FC509-06A8-4B60-89FD-1E7619C37589}" presName="lineNode" presStyleLbl="alignAccFollowNode1" presStyleIdx="18" presStyleCnt="21"/>
      <dgm:spPr/>
    </dgm:pt>
    <dgm:pt modelId="{E09192F7-1FD8-4860-AF77-81F0F17606FB}" type="pres">
      <dgm:prSet presAssocID="{074FC509-06A8-4B60-89FD-1E7619C37589}" presName="lineArrowNode" presStyleLbl="alignAccFollowNode1" presStyleIdx="19" presStyleCnt="21"/>
      <dgm:spPr/>
    </dgm:pt>
    <dgm:pt modelId="{CABC199D-7DA5-46E4-A98C-28223C477772}" type="pres">
      <dgm:prSet presAssocID="{89D36965-75F3-43F3-87CE-0F07141116AD}" presName="sibTransNodeCircle" presStyleLbl="alignNode1" presStyleIdx="6" presStyleCnt="7">
        <dgm:presLayoutVars>
          <dgm:chMax val="0"/>
          <dgm:bulletEnabled/>
        </dgm:presLayoutVars>
      </dgm:prSet>
      <dgm:spPr/>
    </dgm:pt>
    <dgm:pt modelId="{F606C367-DB78-43F6-9465-B8AB57E81D95}" type="pres">
      <dgm:prSet presAssocID="{89D36965-75F3-43F3-87CE-0F07141116AD}" presName="spacerBetweenCircleAndCallout" presStyleCnt="0">
        <dgm:presLayoutVars/>
      </dgm:prSet>
      <dgm:spPr/>
    </dgm:pt>
    <dgm:pt modelId="{A5E5014C-263D-453F-9855-27733DC2BA04}" type="pres">
      <dgm:prSet presAssocID="{074FC509-06A8-4B60-89FD-1E7619C37589}" presName="nodeText" presStyleLbl="alignAccFollowNode1" presStyleIdx="20" presStyleCnt="21">
        <dgm:presLayoutVars>
          <dgm:bulletEnabled val="1"/>
        </dgm:presLayoutVars>
      </dgm:prSet>
      <dgm:spPr/>
    </dgm:pt>
  </dgm:ptLst>
  <dgm:cxnLst>
    <dgm:cxn modelId="{2D128700-ACF0-4712-A6D9-CBE7340C51F8}" type="presOf" srcId="{14216034-D3D5-4825-8552-56332A3D3DE5}" destId="{8EE59B9C-BECB-4F23-906C-29F75C9EB6D0}" srcOrd="0" destOrd="0" presId="urn:microsoft.com/office/officeart/2016/7/layout/LinearArrowProcessNumbered"/>
    <dgm:cxn modelId="{8F7AE300-5C3B-4C1E-85DC-76573FC1D206}" type="presOf" srcId="{92BF606E-5429-4E5A-A1CB-AF6DD0B9CB3E}" destId="{EC2920ED-72DA-4432-9DBB-685A01B6219B}" srcOrd="0" destOrd="0" presId="urn:microsoft.com/office/officeart/2016/7/layout/LinearArrowProcessNumbered"/>
    <dgm:cxn modelId="{CDA3900B-DBE9-4AC1-B1E5-4758B8645C87}" type="presOf" srcId="{A3425CB3-BECB-4771-985F-A83964911AED}" destId="{F4E9AD2D-905B-4B0E-8C1E-7EABEE6DC997}" srcOrd="0" destOrd="0" presId="urn:microsoft.com/office/officeart/2016/7/layout/LinearArrowProcessNumbered"/>
    <dgm:cxn modelId="{D5E2060C-4E9E-417E-BD88-8989EF6755F5}" type="presOf" srcId="{FEE8B788-017A-46DC-A613-B4BBD30AE2D0}" destId="{48D202E8-D9EB-4DBE-B7E8-E6881EDF072D}" srcOrd="0" destOrd="0" presId="urn:microsoft.com/office/officeart/2016/7/layout/LinearArrowProcessNumbered"/>
    <dgm:cxn modelId="{4F545225-BD92-4FE9-8AB6-7185431DAB7E}" type="presOf" srcId="{0E0F6014-4787-4D3C-B4EE-303E2467328A}" destId="{BA6F509C-9A3E-40DC-B48E-E4DD4CBC2BD5}" srcOrd="0" destOrd="0" presId="urn:microsoft.com/office/officeart/2016/7/layout/LinearArrowProcessNumbered"/>
    <dgm:cxn modelId="{A2EFED2D-8AD2-490E-986E-34BD0ACAB0ED}" type="presOf" srcId="{25D264A0-9872-4C58-B4F7-A893AC02AE09}" destId="{B79D16B8-4E0D-415D-989D-23A4CBEBACC0}" srcOrd="0" destOrd="0" presId="urn:microsoft.com/office/officeart/2016/7/layout/LinearArrowProcessNumbered"/>
    <dgm:cxn modelId="{FB729D3D-2BB6-4406-84B4-4BFA7D75E06E}" type="presOf" srcId="{89D36965-75F3-43F3-87CE-0F07141116AD}" destId="{CABC199D-7DA5-46E4-A98C-28223C477772}" srcOrd="0" destOrd="0" presId="urn:microsoft.com/office/officeart/2016/7/layout/LinearArrowProcessNumbered"/>
    <dgm:cxn modelId="{EC4E9941-DCF3-45DB-A970-ACF7FACE6FFD}" srcId="{A3425CB3-BECB-4771-985F-A83964911AED}" destId="{074FC509-06A8-4B60-89FD-1E7619C37589}" srcOrd="6" destOrd="0" parTransId="{A43C80AC-E5C3-4B7F-9852-EFAD23E72228}" sibTransId="{89D36965-75F3-43F3-87CE-0F07141116AD}"/>
    <dgm:cxn modelId="{95047B6E-EE8A-47FD-9D25-8C587F6ACFF3}" srcId="{A3425CB3-BECB-4771-985F-A83964911AED}" destId="{FEE8B788-017A-46DC-A613-B4BBD30AE2D0}" srcOrd="5" destOrd="0" parTransId="{B6577976-3BAB-43A5-AC7E-377FB7F50CAE}" sibTransId="{58B25EC9-C1BD-46F9-A35B-DA30F2DB5CE3}"/>
    <dgm:cxn modelId="{D3936C71-0B2E-47A9-948D-1DA3E8167C81}" srcId="{A3425CB3-BECB-4771-985F-A83964911AED}" destId="{0E0F6014-4787-4D3C-B4EE-303E2467328A}" srcOrd="2" destOrd="0" parTransId="{4D96FB3F-32FC-413E-A8A0-FAD3CC95DAA0}" sibTransId="{92BF606E-5429-4E5A-A1CB-AF6DD0B9CB3E}"/>
    <dgm:cxn modelId="{2BE1C355-AD4C-42E9-9917-06FDEB0B4426}" type="presOf" srcId="{074FC509-06A8-4B60-89FD-1E7619C37589}" destId="{A5E5014C-263D-453F-9855-27733DC2BA04}" srcOrd="0" destOrd="0" presId="urn:microsoft.com/office/officeart/2016/7/layout/LinearArrowProcessNumbered"/>
    <dgm:cxn modelId="{8A77C87A-4CC4-49E4-BA45-DB4BC43064B8}" srcId="{A3425CB3-BECB-4771-985F-A83964911AED}" destId="{A7D2657E-28A3-457C-822E-874EAF707A15}" srcOrd="4" destOrd="0" parTransId="{7A950D72-2788-4631-AE0A-34D45B179CCA}" sibTransId="{8C065EFA-4C84-45F0-8A74-8958FDC9B79D}"/>
    <dgm:cxn modelId="{0205227D-BBA9-4BD7-9185-29D7785F1C0D}" type="presOf" srcId="{8C065EFA-4C84-45F0-8A74-8958FDC9B79D}" destId="{CFB1C7C0-065D-43F6-A68A-EAB66C4DA054}" srcOrd="0" destOrd="0" presId="urn:microsoft.com/office/officeart/2016/7/layout/LinearArrowProcessNumbered"/>
    <dgm:cxn modelId="{B11170C6-296F-479E-9E30-15D52CDB9208}" srcId="{A3425CB3-BECB-4771-985F-A83964911AED}" destId="{8115C439-AE3C-404F-B45B-227788D47154}" srcOrd="1" destOrd="0" parTransId="{0996E103-F84D-47F5-B776-D8F1E87D8551}" sibTransId="{57567019-0F12-467C-A14A-20538675B52F}"/>
    <dgm:cxn modelId="{350F8FCB-A1C2-4EE9-9908-522BDB1B4430}" type="presOf" srcId="{8115C439-AE3C-404F-B45B-227788D47154}" destId="{333F53A9-C57A-4A06-8019-DE145CF7B6DA}" srcOrd="0" destOrd="0" presId="urn:microsoft.com/office/officeart/2016/7/layout/LinearArrowProcessNumbered"/>
    <dgm:cxn modelId="{C99DBED9-4F76-4C14-9951-D10421E1E7F3}" type="presOf" srcId="{06AF6020-75D4-44FB-80A8-895141E9C24D}" destId="{3630B6AB-E74A-470F-A224-A78D69933621}" srcOrd="0" destOrd="0" presId="urn:microsoft.com/office/officeart/2016/7/layout/LinearArrowProcessNumbered"/>
    <dgm:cxn modelId="{88F7E2D9-8CE8-4328-99EC-62886E772309}" type="presOf" srcId="{57567019-0F12-467C-A14A-20538675B52F}" destId="{8BF1FF01-2062-4385-9EFA-C700E367BF76}" srcOrd="0" destOrd="0" presId="urn:microsoft.com/office/officeart/2016/7/layout/LinearArrowProcessNumbered"/>
    <dgm:cxn modelId="{D34AC7E0-58CD-4D2F-AB7F-BAE41C055D17}" srcId="{A3425CB3-BECB-4771-985F-A83964911AED}" destId="{23D5222C-675B-4B9D-98B7-38E10F0B1800}" srcOrd="3" destOrd="0" parTransId="{E8078E2B-E422-4ACA-AD58-2386590E978F}" sibTransId="{25D264A0-9872-4C58-B4F7-A893AC02AE09}"/>
    <dgm:cxn modelId="{E891B9E7-7285-4505-9B3A-EF687C1E162B}" type="presOf" srcId="{A7D2657E-28A3-457C-822E-874EAF707A15}" destId="{2067974E-42FA-4C2B-89AF-C803F50F2092}" srcOrd="0" destOrd="0" presId="urn:microsoft.com/office/officeart/2016/7/layout/LinearArrowProcessNumbered"/>
    <dgm:cxn modelId="{7AA47EEF-1FFA-4DB2-9663-F417D91D9278}" type="presOf" srcId="{23D5222C-675B-4B9D-98B7-38E10F0B1800}" destId="{F015B168-6738-4598-BCD8-3B298A99F530}" srcOrd="0" destOrd="0" presId="urn:microsoft.com/office/officeart/2016/7/layout/LinearArrowProcessNumbered"/>
    <dgm:cxn modelId="{F8FC39F2-54C7-4615-92A6-7FE2FCD51199}" srcId="{A3425CB3-BECB-4771-985F-A83964911AED}" destId="{14216034-D3D5-4825-8552-56332A3D3DE5}" srcOrd="0" destOrd="0" parTransId="{FBE67DE9-0662-4CB3-B978-549A801CB2F8}" sibTransId="{06AF6020-75D4-44FB-80A8-895141E9C24D}"/>
    <dgm:cxn modelId="{6FB1A0FC-3313-43D4-9869-5DCAB69B660C}" type="presOf" srcId="{58B25EC9-C1BD-46F9-A35B-DA30F2DB5CE3}" destId="{B1F825E6-55AB-40C4-B19A-3C46CE6CFAA7}" srcOrd="0" destOrd="0" presId="urn:microsoft.com/office/officeart/2016/7/layout/LinearArrowProcessNumbered"/>
    <dgm:cxn modelId="{8CB798A5-7185-47F5-A83E-F13CB91911FB}" type="presParOf" srcId="{F4E9AD2D-905B-4B0E-8C1E-7EABEE6DC997}" destId="{9F6B7356-71FA-4244-A89D-649CD540CA19}" srcOrd="0" destOrd="0" presId="urn:microsoft.com/office/officeart/2016/7/layout/LinearArrowProcessNumbered"/>
    <dgm:cxn modelId="{FF352046-42A1-4E37-9C7B-FFA020FAEEA3}" type="presParOf" srcId="{9F6B7356-71FA-4244-A89D-649CD540CA19}" destId="{C55151B6-91DB-4E3A-8BCA-08F032675D3F}" srcOrd="0" destOrd="0" presId="urn:microsoft.com/office/officeart/2016/7/layout/LinearArrowProcessNumbered"/>
    <dgm:cxn modelId="{8BA08425-C1B3-4094-8663-859E44257C45}" type="presParOf" srcId="{9F6B7356-71FA-4244-A89D-649CD540CA19}" destId="{32A68797-577B-4383-B67E-DC6963B01C16}" srcOrd="1" destOrd="0" presId="urn:microsoft.com/office/officeart/2016/7/layout/LinearArrowProcessNumbered"/>
    <dgm:cxn modelId="{8EFCAA29-2D0B-48CA-BB4C-67FED99BE304}" type="presParOf" srcId="{32A68797-577B-4383-B67E-DC6963B01C16}" destId="{D35DF35A-1F27-45C3-B1E8-FCBE8B2303F6}" srcOrd="0" destOrd="0" presId="urn:microsoft.com/office/officeart/2016/7/layout/LinearArrowProcessNumbered"/>
    <dgm:cxn modelId="{41FA233C-9403-4E6F-89D1-57669876E3BC}" type="presParOf" srcId="{32A68797-577B-4383-B67E-DC6963B01C16}" destId="{D64DE532-BD9E-45F1-85C2-566FFD72519E}" srcOrd="1" destOrd="0" presId="urn:microsoft.com/office/officeart/2016/7/layout/LinearArrowProcessNumbered"/>
    <dgm:cxn modelId="{FF4D47A3-5C14-41CD-8E2C-0A9BCF877E36}" type="presParOf" srcId="{32A68797-577B-4383-B67E-DC6963B01C16}" destId="{3630B6AB-E74A-470F-A224-A78D69933621}" srcOrd="2" destOrd="0" presId="urn:microsoft.com/office/officeart/2016/7/layout/LinearArrowProcessNumbered"/>
    <dgm:cxn modelId="{ED15CD02-1682-4EE9-837A-252502D10370}" type="presParOf" srcId="{32A68797-577B-4383-B67E-DC6963B01C16}" destId="{A12C4658-E22B-47AE-99BC-CC3584002F2F}" srcOrd="3" destOrd="0" presId="urn:microsoft.com/office/officeart/2016/7/layout/LinearArrowProcessNumbered"/>
    <dgm:cxn modelId="{BB18CF31-70E6-4D43-80D2-40A9F4946A83}" type="presParOf" srcId="{9F6B7356-71FA-4244-A89D-649CD540CA19}" destId="{8EE59B9C-BECB-4F23-906C-29F75C9EB6D0}" srcOrd="2" destOrd="0" presId="urn:microsoft.com/office/officeart/2016/7/layout/LinearArrowProcessNumbered"/>
    <dgm:cxn modelId="{CA4DB215-158D-4B3C-A419-24EA73D6F553}" type="presParOf" srcId="{F4E9AD2D-905B-4B0E-8C1E-7EABEE6DC997}" destId="{92F771B5-B1D3-4124-8F55-55C83649DC19}" srcOrd="1" destOrd="0" presId="urn:microsoft.com/office/officeart/2016/7/layout/LinearArrowProcessNumbered"/>
    <dgm:cxn modelId="{CC1875D8-8707-4509-9C90-B6AB3AF0FEBE}" type="presParOf" srcId="{F4E9AD2D-905B-4B0E-8C1E-7EABEE6DC997}" destId="{51EE9656-6B89-4E23-9D65-DBA4F4A5DBCC}" srcOrd="2" destOrd="0" presId="urn:microsoft.com/office/officeart/2016/7/layout/LinearArrowProcessNumbered"/>
    <dgm:cxn modelId="{415AD42B-53F6-49DD-BB39-9B92348F72BB}" type="presParOf" srcId="{51EE9656-6B89-4E23-9D65-DBA4F4A5DBCC}" destId="{79FB91BD-8332-4EF4-A180-DFF10D9C8818}" srcOrd="0" destOrd="0" presId="urn:microsoft.com/office/officeart/2016/7/layout/LinearArrowProcessNumbered"/>
    <dgm:cxn modelId="{63E06E41-40C2-424A-9A32-2DEB24602C58}" type="presParOf" srcId="{51EE9656-6B89-4E23-9D65-DBA4F4A5DBCC}" destId="{5913CD69-9342-4E25-983F-9D0D47B2D0B4}" srcOrd="1" destOrd="0" presId="urn:microsoft.com/office/officeart/2016/7/layout/LinearArrowProcessNumbered"/>
    <dgm:cxn modelId="{A75F2ACD-CD14-49E8-8BAC-25D5238EB14C}" type="presParOf" srcId="{5913CD69-9342-4E25-983F-9D0D47B2D0B4}" destId="{74899CA5-FC56-4E86-9ADA-EFE23192932C}" srcOrd="0" destOrd="0" presId="urn:microsoft.com/office/officeart/2016/7/layout/LinearArrowProcessNumbered"/>
    <dgm:cxn modelId="{FB147015-8F71-4B74-AAD1-2BEE8B86C351}" type="presParOf" srcId="{5913CD69-9342-4E25-983F-9D0D47B2D0B4}" destId="{1C751107-23DA-49EC-A024-0345E75B67E6}" srcOrd="1" destOrd="0" presId="urn:microsoft.com/office/officeart/2016/7/layout/LinearArrowProcessNumbered"/>
    <dgm:cxn modelId="{188C6A7E-E530-47DA-8857-68DB5E5BC97E}" type="presParOf" srcId="{5913CD69-9342-4E25-983F-9D0D47B2D0B4}" destId="{8BF1FF01-2062-4385-9EFA-C700E367BF76}" srcOrd="2" destOrd="0" presId="urn:microsoft.com/office/officeart/2016/7/layout/LinearArrowProcessNumbered"/>
    <dgm:cxn modelId="{71D3A592-634D-4F08-BE3D-773CA068B40C}" type="presParOf" srcId="{5913CD69-9342-4E25-983F-9D0D47B2D0B4}" destId="{62CDAAD4-1F97-4766-9BF2-E327FEBC7E97}" srcOrd="3" destOrd="0" presId="urn:microsoft.com/office/officeart/2016/7/layout/LinearArrowProcessNumbered"/>
    <dgm:cxn modelId="{80D710FB-23A9-4798-B493-5BADBBA6B7C4}" type="presParOf" srcId="{51EE9656-6B89-4E23-9D65-DBA4F4A5DBCC}" destId="{333F53A9-C57A-4A06-8019-DE145CF7B6DA}" srcOrd="2" destOrd="0" presId="urn:microsoft.com/office/officeart/2016/7/layout/LinearArrowProcessNumbered"/>
    <dgm:cxn modelId="{004EF47E-FEF0-45C7-A3A9-A020713009BC}" type="presParOf" srcId="{F4E9AD2D-905B-4B0E-8C1E-7EABEE6DC997}" destId="{8692AC62-AED8-4D19-AC46-E585B02D134B}" srcOrd="3" destOrd="0" presId="urn:microsoft.com/office/officeart/2016/7/layout/LinearArrowProcessNumbered"/>
    <dgm:cxn modelId="{CADE8271-391E-468F-BB13-CE3CEA910AD2}" type="presParOf" srcId="{F4E9AD2D-905B-4B0E-8C1E-7EABEE6DC997}" destId="{8A7968BB-42CC-47B5-8F0B-4280570F8120}" srcOrd="4" destOrd="0" presId="urn:microsoft.com/office/officeart/2016/7/layout/LinearArrowProcessNumbered"/>
    <dgm:cxn modelId="{D76C5475-51F7-4623-BF5B-AF055799CDE1}" type="presParOf" srcId="{8A7968BB-42CC-47B5-8F0B-4280570F8120}" destId="{56F14C6B-06B4-47B2-8624-D73AFA7ECFE9}" srcOrd="0" destOrd="0" presId="urn:microsoft.com/office/officeart/2016/7/layout/LinearArrowProcessNumbered"/>
    <dgm:cxn modelId="{EC6CFD13-6ADE-43DE-AD5C-2B26D1F32852}" type="presParOf" srcId="{8A7968BB-42CC-47B5-8F0B-4280570F8120}" destId="{2DC4D2F4-C996-48F1-8447-30777E50BDA0}" srcOrd="1" destOrd="0" presId="urn:microsoft.com/office/officeart/2016/7/layout/LinearArrowProcessNumbered"/>
    <dgm:cxn modelId="{2A7BDFF5-21CC-447C-9B81-6A3E8E998776}" type="presParOf" srcId="{2DC4D2F4-C996-48F1-8447-30777E50BDA0}" destId="{33FAB2A2-875D-4658-B85A-B763B50FA4D8}" srcOrd="0" destOrd="0" presId="urn:microsoft.com/office/officeart/2016/7/layout/LinearArrowProcessNumbered"/>
    <dgm:cxn modelId="{01A96B17-EA24-4A09-A1E1-E0B9665D8E02}" type="presParOf" srcId="{2DC4D2F4-C996-48F1-8447-30777E50BDA0}" destId="{DC8C0EC9-EFBA-423A-8BF5-5197C35E7E91}" srcOrd="1" destOrd="0" presId="urn:microsoft.com/office/officeart/2016/7/layout/LinearArrowProcessNumbered"/>
    <dgm:cxn modelId="{938E9916-D731-4D9B-82AF-320E60985051}" type="presParOf" srcId="{2DC4D2F4-C996-48F1-8447-30777E50BDA0}" destId="{EC2920ED-72DA-4432-9DBB-685A01B6219B}" srcOrd="2" destOrd="0" presId="urn:microsoft.com/office/officeart/2016/7/layout/LinearArrowProcessNumbered"/>
    <dgm:cxn modelId="{22616E17-0CBF-4E6E-94F7-A9F5B3C9A396}" type="presParOf" srcId="{2DC4D2F4-C996-48F1-8447-30777E50BDA0}" destId="{A4ABCE20-6ED2-444E-9FCB-8AAD9FF0B64C}" srcOrd="3" destOrd="0" presId="urn:microsoft.com/office/officeart/2016/7/layout/LinearArrowProcessNumbered"/>
    <dgm:cxn modelId="{57202788-CFD7-4478-9767-AB7A2B8358D4}" type="presParOf" srcId="{8A7968BB-42CC-47B5-8F0B-4280570F8120}" destId="{BA6F509C-9A3E-40DC-B48E-E4DD4CBC2BD5}" srcOrd="2" destOrd="0" presId="urn:microsoft.com/office/officeart/2016/7/layout/LinearArrowProcessNumbered"/>
    <dgm:cxn modelId="{38C1AF60-1D7B-42D3-B95C-95DCB1249E1C}" type="presParOf" srcId="{F4E9AD2D-905B-4B0E-8C1E-7EABEE6DC997}" destId="{CF12E5E3-6A22-4C30-AA91-B52FA9EAC545}" srcOrd="5" destOrd="0" presId="urn:microsoft.com/office/officeart/2016/7/layout/LinearArrowProcessNumbered"/>
    <dgm:cxn modelId="{9141B210-5DD5-4CC3-AF3B-734B6909B9A1}" type="presParOf" srcId="{F4E9AD2D-905B-4B0E-8C1E-7EABEE6DC997}" destId="{6D2F0B64-2159-44CC-8FEC-C1E56D118B73}" srcOrd="6" destOrd="0" presId="urn:microsoft.com/office/officeart/2016/7/layout/LinearArrowProcessNumbered"/>
    <dgm:cxn modelId="{CE195026-8E14-44F0-945D-B729C87C0352}" type="presParOf" srcId="{6D2F0B64-2159-44CC-8FEC-C1E56D118B73}" destId="{5B6D9EF5-2820-4544-9FBD-95FF22C02384}" srcOrd="0" destOrd="0" presId="urn:microsoft.com/office/officeart/2016/7/layout/LinearArrowProcessNumbered"/>
    <dgm:cxn modelId="{C3C0EFF1-EF0E-4F9F-A035-C513E426AF34}" type="presParOf" srcId="{6D2F0B64-2159-44CC-8FEC-C1E56D118B73}" destId="{8AC1197A-8327-40E7-9AAE-828E9C1A6BE7}" srcOrd="1" destOrd="0" presId="urn:microsoft.com/office/officeart/2016/7/layout/LinearArrowProcessNumbered"/>
    <dgm:cxn modelId="{0207725D-B451-47D7-8851-F30A4263E7AA}" type="presParOf" srcId="{8AC1197A-8327-40E7-9AAE-828E9C1A6BE7}" destId="{FBBD3C9D-426F-4DF4-91C5-4A96E50E5F56}" srcOrd="0" destOrd="0" presId="urn:microsoft.com/office/officeart/2016/7/layout/LinearArrowProcessNumbered"/>
    <dgm:cxn modelId="{952B7938-9710-4B56-9772-58EB9E92D7F4}" type="presParOf" srcId="{8AC1197A-8327-40E7-9AAE-828E9C1A6BE7}" destId="{B6354510-C6C9-45AD-BAF4-B4C255ECBE6C}" srcOrd="1" destOrd="0" presId="urn:microsoft.com/office/officeart/2016/7/layout/LinearArrowProcessNumbered"/>
    <dgm:cxn modelId="{12D12FAB-C70B-4012-AD8A-C1CFA51AF9E1}" type="presParOf" srcId="{8AC1197A-8327-40E7-9AAE-828E9C1A6BE7}" destId="{B79D16B8-4E0D-415D-989D-23A4CBEBACC0}" srcOrd="2" destOrd="0" presId="urn:microsoft.com/office/officeart/2016/7/layout/LinearArrowProcessNumbered"/>
    <dgm:cxn modelId="{A3D7B592-0A64-40C6-A85A-64D3C8E02F0E}" type="presParOf" srcId="{8AC1197A-8327-40E7-9AAE-828E9C1A6BE7}" destId="{1C3A413B-FE75-42CB-A4CC-297FF9085AA8}" srcOrd="3" destOrd="0" presId="urn:microsoft.com/office/officeart/2016/7/layout/LinearArrowProcessNumbered"/>
    <dgm:cxn modelId="{EFF9A01A-208C-4186-976B-83C3D5379F1D}" type="presParOf" srcId="{6D2F0B64-2159-44CC-8FEC-C1E56D118B73}" destId="{F015B168-6738-4598-BCD8-3B298A99F530}" srcOrd="2" destOrd="0" presId="urn:microsoft.com/office/officeart/2016/7/layout/LinearArrowProcessNumbered"/>
    <dgm:cxn modelId="{5DC113A4-9562-49E8-9B1E-072C39C85A13}" type="presParOf" srcId="{F4E9AD2D-905B-4B0E-8C1E-7EABEE6DC997}" destId="{FABA7BDC-0C91-4EB5-8E67-0B244616B982}" srcOrd="7" destOrd="0" presId="urn:microsoft.com/office/officeart/2016/7/layout/LinearArrowProcessNumbered"/>
    <dgm:cxn modelId="{5EDFD57C-B2D0-4A94-B114-DF47A4661D0B}" type="presParOf" srcId="{F4E9AD2D-905B-4B0E-8C1E-7EABEE6DC997}" destId="{85C3CFB1-0088-4ED1-8346-DBA362A93E51}" srcOrd="8" destOrd="0" presId="urn:microsoft.com/office/officeart/2016/7/layout/LinearArrowProcessNumbered"/>
    <dgm:cxn modelId="{8CD85F14-5882-4C35-8700-D4F9685A3943}" type="presParOf" srcId="{85C3CFB1-0088-4ED1-8346-DBA362A93E51}" destId="{52368442-638C-4404-B45C-7DE360DE3057}" srcOrd="0" destOrd="0" presId="urn:microsoft.com/office/officeart/2016/7/layout/LinearArrowProcessNumbered"/>
    <dgm:cxn modelId="{4357D561-4D2B-4ABD-8D3F-E9392ED40B86}" type="presParOf" srcId="{85C3CFB1-0088-4ED1-8346-DBA362A93E51}" destId="{214207B0-B090-4D2E-AEC9-7D7ACA99BD93}" srcOrd="1" destOrd="0" presId="urn:microsoft.com/office/officeart/2016/7/layout/LinearArrowProcessNumbered"/>
    <dgm:cxn modelId="{5E31551D-D8A5-4176-BBDD-DA7AE5F83955}" type="presParOf" srcId="{214207B0-B090-4D2E-AEC9-7D7ACA99BD93}" destId="{2B79AD1C-91EB-4D09-81A1-6AD5635CBABE}" srcOrd="0" destOrd="0" presId="urn:microsoft.com/office/officeart/2016/7/layout/LinearArrowProcessNumbered"/>
    <dgm:cxn modelId="{C71352CA-CAA1-45E1-8202-EC5CC0211ED8}" type="presParOf" srcId="{214207B0-B090-4D2E-AEC9-7D7ACA99BD93}" destId="{98DE5143-89D3-43A4-B72C-3C50E959730F}" srcOrd="1" destOrd="0" presId="urn:microsoft.com/office/officeart/2016/7/layout/LinearArrowProcessNumbered"/>
    <dgm:cxn modelId="{7A481B81-E5BE-4AC9-B478-4BF58B85BF86}" type="presParOf" srcId="{214207B0-B090-4D2E-AEC9-7D7ACA99BD93}" destId="{CFB1C7C0-065D-43F6-A68A-EAB66C4DA054}" srcOrd="2" destOrd="0" presId="urn:microsoft.com/office/officeart/2016/7/layout/LinearArrowProcessNumbered"/>
    <dgm:cxn modelId="{64EC6DCA-CDC2-4053-94B1-19094C8D1BE7}" type="presParOf" srcId="{214207B0-B090-4D2E-AEC9-7D7ACA99BD93}" destId="{1EC84681-5AA7-4A29-9CBA-624A2EDFEA3E}" srcOrd="3" destOrd="0" presId="urn:microsoft.com/office/officeart/2016/7/layout/LinearArrowProcessNumbered"/>
    <dgm:cxn modelId="{B6BDB37A-2288-4C29-955A-FA58830D8D30}" type="presParOf" srcId="{85C3CFB1-0088-4ED1-8346-DBA362A93E51}" destId="{2067974E-42FA-4C2B-89AF-C803F50F2092}" srcOrd="2" destOrd="0" presId="urn:microsoft.com/office/officeart/2016/7/layout/LinearArrowProcessNumbered"/>
    <dgm:cxn modelId="{A23BECE7-7F25-4F7A-BF5C-2DDDADF24E4B}" type="presParOf" srcId="{F4E9AD2D-905B-4B0E-8C1E-7EABEE6DC997}" destId="{03225E44-49A6-4020-8DA9-22520112B9D5}" srcOrd="9" destOrd="0" presId="urn:microsoft.com/office/officeart/2016/7/layout/LinearArrowProcessNumbered"/>
    <dgm:cxn modelId="{584ECC15-5021-4B41-8D92-9DE42601DDDE}" type="presParOf" srcId="{F4E9AD2D-905B-4B0E-8C1E-7EABEE6DC997}" destId="{DD6235F0-7DD4-409E-982A-85CFD0DA1E35}" srcOrd="10" destOrd="0" presId="urn:microsoft.com/office/officeart/2016/7/layout/LinearArrowProcessNumbered"/>
    <dgm:cxn modelId="{70A5BD75-5C75-4583-A2D2-35EA39C788DC}" type="presParOf" srcId="{DD6235F0-7DD4-409E-982A-85CFD0DA1E35}" destId="{F3166034-6439-4291-A246-DDA9CA942F62}" srcOrd="0" destOrd="0" presId="urn:microsoft.com/office/officeart/2016/7/layout/LinearArrowProcessNumbered"/>
    <dgm:cxn modelId="{A30CCCE6-697E-471C-BF89-D9DFF860BA74}" type="presParOf" srcId="{DD6235F0-7DD4-409E-982A-85CFD0DA1E35}" destId="{D91EC866-7CA2-4594-84A9-154D8E64B1DD}" srcOrd="1" destOrd="0" presId="urn:microsoft.com/office/officeart/2016/7/layout/LinearArrowProcessNumbered"/>
    <dgm:cxn modelId="{848C1C4D-981F-4EE5-8572-75A86058637A}" type="presParOf" srcId="{D91EC866-7CA2-4594-84A9-154D8E64B1DD}" destId="{66FD9065-5392-4F79-B15D-141CBF6EF393}" srcOrd="0" destOrd="0" presId="urn:microsoft.com/office/officeart/2016/7/layout/LinearArrowProcessNumbered"/>
    <dgm:cxn modelId="{7BC4602C-1573-45E6-8026-38565EC8AF8C}" type="presParOf" srcId="{D91EC866-7CA2-4594-84A9-154D8E64B1DD}" destId="{B41DA9D1-5FE5-4F2A-A6E2-53CED16821DC}" srcOrd="1" destOrd="0" presId="urn:microsoft.com/office/officeart/2016/7/layout/LinearArrowProcessNumbered"/>
    <dgm:cxn modelId="{D0EE32A9-AE31-4011-9C6A-BF320BAB0EFA}" type="presParOf" srcId="{D91EC866-7CA2-4594-84A9-154D8E64B1DD}" destId="{B1F825E6-55AB-40C4-B19A-3C46CE6CFAA7}" srcOrd="2" destOrd="0" presId="urn:microsoft.com/office/officeart/2016/7/layout/LinearArrowProcessNumbered"/>
    <dgm:cxn modelId="{7A58DAA8-2335-4FC4-87D1-B8938D4AD2A0}" type="presParOf" srcId="{D91EC866-7CA2-4594-84A9-154D8E64B1DD}" destId="{AFFFCC79-0C8E-4C60-9C19-842EE86B47AE}" srcOrd="3" destOrd="0" presId="urn:microsoft.com/office/officeart/2016/7/layout/LinearArrowProcessNumbered"/>
    <dgm:cxn modelId="{1B902DE6-9A03-4758-950E-321206AF7579}" type="presParOf" srcId="{DD6235F0-7DD4-409E-982A-85CFD0DA1E35}" destId="{48D202E8-D9EB-4DBE-B7E8-E6881EDF072D}" srcOrd="2" destOrd="0" presId="urn:microsoft.com/office/officeart/2016/7/layout/LinearArrowProcessNumbered"/>
    <dgm:cxn modelId="{2CEA5872-5FF4-4782-BE00-4A4F3D214568}" type="presParOf" srcId="{F4E9AD2D-905B-4B0E-8C1E-7EABEE6DC997}" destId="{E8052931-31F1-42C9-9927-FDEF756D1235}" srcOrd="11" destOrd="0" presId="urn:microsoft.com/office/officeart/2016/7/layout/LinearArrowProcessNumbered"/>
    <dgm:cxn modelId="{9CCC44B3-464E-4D25-8C50-1C2EFAD6C2FF}" type="presParOf" srcId="{F4E9AD2D-905B-4B0E-8C1E-7EABEE6DC997}" destId="{B74B3952-5754-4CEF-AB44-A6C142E11552}" srcOrd="12" destOrd="0" presId="urn:microsoft.com/office/officeart/2016/7/layout/LinearArrowProcessNumbered"/>
    <dgm:cxn modelId="{65B43EEA-C02B-460A-8E73-8BA3A1FD4FBD}" type="presParOf" srcId="{B74B3952-5754-4CEF-AB44-A6C142E11552}" destId="{87EE7173-7758-4D2D-93D0-EB19DE594FD1}" srcOrd="0" destOrd="0" presId="urn:microsoft.com/office/officeart/2016/7/layout/LinearArrowProcessNumbered"/>
    <dgm:cxn modelId="{7BFA8AA1-FB28-4432-B106-D49A8BCC69F5}" type="presParOf" srcId="{B74B3952-5754-4CEF-AB44-A6C142E11552}" destId="{EE1190D2-281F-4B57-8692-4988DAD6019B}" srcOrd="1" destOrd="0" presId="urn:microsoft.com/office/officeart/2016/7/layout/LinearArrowProcessNumbered"/>
    <dgm:cxn modelId="{9144B9E8-A7D7-4ECB-ADCA-92FA99707E81}" type="presParOf" srcId="{EE1190D2-281F-4B57-8692-4988DAD6019B}" destId="{4D3AB9AC-4BDC-49C4-BC21-EF0931D7EA95}" srcOrd="0" destOrd="0" presId="urn:microsoft.com/office/officeart/2016/7/layout/LinearArrowProcessNumbered"/>
    <dgm:cxn modelId="{00838DBE-6455-4259-8028-07A7B35A64A5}" type="presParOf" srcId="{EE1190D2-281F-4B57-8692-4988DAD6019B}" destId="{E09192F7-1FD8-4860-AF77-81F0F17606FB}" srcOrd="1" destOrd="0" presId="urn:microsoft.com/office/officeart/2016/7/layout/LinearArrowProcessNumbered"/>
    <dgm:cxn modelId="{1FF38969-FE54-4FBC-8670-92863401AD37}" type="presParOf" srcId="{EE1190D2-281F-4B57-8692-4988DAD6019B}" destId="{CABC199D-7DA5-46E4-A98C-28223C477772}" srcOrd="2" destOrd="0" presId="urn:microsoft.com/office/officeart/2016/7/layout/LinearArrowProcessNumbered"/>
    <dgm:cxn modelId="{E94411D0-2BE7-41BF-BDB1-0757E1ECEB51}" type="presParOf" srcId="{EE1190D2-281F-4B57-8692-4988DAD6019B}" destId="{F606C367-DB78-43F6-9465-B8AB57E81D95}" srcOrd="3" destOrd="0" presId="urn:microsoft.com/office/officeart/2016/7/layout/LinearArrowProcessNumbered"/>
    <dgm:cxn modelId="{A1DED4BC-8343-45DE-955F-3E9D460107EA}" type="presParOf" srcId="{B74B3952-5754-4CEF-AB44-A6C142E11552}" destId="{A5E5014C-263D-453F-9855-27733DC2BA04}" srcOrd="2" destOrd="0" presId="urn:microsoft.com/office/officeart/2016/7/layout/LinearArrow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532AAA22-9E5A-4852-BCA3-93A7CA00C830}" type="doc">
      <dgm:prSet loTypeId="urn:microsoft.com/office/officeart/2005/8/layout/hProcess11" loCatId="process" qsTypeId="urn:microsoft.com/office/officeart/2005/8/quickstyle/simple1" qsCatId="simple" csTypeId="urn:microsoft.com/office/officeart/2005/8/colors/accent1_2" csCatId="accent1" phldr="1"/>
      <dgm:spPr/>
    </dgm:pt>
    <dgm:pt modelId="{05770C00-8C40-4421-8514-9EF676F015A5}">
      <dgm:prSet phldrT="[Text]"/>
      <dgm:spPr/>
      <dgm:t>
        <a:bodyPr/>
        <a:lstStyle/>
        <a:p>
          <a:pPr>
            <a:lnSpc>
              <a:spcPct val="150000"/>
            </a:lnSpc>
          </a:pPr>
          <a:r>
            <a:rPr lang="en-GB" dirty="0">
              <a:latin typeface="Aptos" panose="020B0004020202020204" pitchFamily="34" charset="0"/>
            </a:rPr>
            <a:t>Proposal Part 1</a:t>
          </a:r>
          <a:br>
            <a:rPr lang="en-GB" dirty="0">
              <a:latin typeface="Aptos" panose="020B0004020202020204" pitchFamily="34" charset="0"/>
            </a:rPr>
          </a:br>
          <a:r>
            <a:rPr lang="en-GB" dirty="0">
              <a:latin typeface="Aptos" panose="020B0004020202020204" pitchFamily="34" charset="0"/>
            </a:rPr>
            <a:t>Recap &amp; Overview </a:t>
          </a:r>
        </a:p>
      </dgm:t>
    </dgm:pt>
    <dgm:pt modelId="{FB5984C2-D897-43B6-862E-818A7F7697C8}" type="parTrans" cxnId="{EB77D6EC-E992-43B9-AA6C-1366F55603EF}">
      <dgm:prSet/>
      <dgm:spPr/>
      <dgm:t>
        <a:bodyPr/>
        <a:lstStyle/>
        <a:p>
          <a:pPr>
            <a:lnSpc>
              <a:spcPct val="150000"/>
            </a:lnSpc>
          </a:pPr>
          <a:endParaRPr lang="en-GB">
            <a:latin typeface="Aptos" panose="020B0004020202020204" pitchFamily="34" charset="0"/>
          </a:endParaRPr>
        </a:p>
      </dgm:t>
    </dgm:pt>
    <dgm:pt modelId="{337CE258-5E4F-430F-9146-57831D49BF86}" type="sibTrans" cxnId="{EB77D6EC-E992-43B9-AA6C-1366F55603EF}">
      <dgm:prSet/>
      <dgm:spPr/>
      <dgm:t>
        <a:bodyPr/>
        <a:lstStyle/>
        <a:p>
          <a:pPr>
            <a:lnSpc>
              <a:spcPct val="150000"/>
            </a:lnSpc>
          </a:pPr>
          <a:endParaRPr lang="en-GB">
            <a:latin typeface="Aptos" panose="020B0004020202020204" pitchFamily="34" charset="0"/>
          </a:endParaRPr>
        </a:p>
      </dgm:t>
    </dgm:pt>
    <dgm:pt modelId="{1A7FADE2-5C6A-437D-8A5E-727DF3BE6CAD}">
      <dgm:prSet phldrT="[Text]"/>
      <dgm:spPr/>
      <dgm:t>
        <a:bodyPr/>
        <a:lstStyle/>
        <a:p>
          <a:pPr>
            <a:lnSpc>
              <a:spcPct val="150000"/>
            </a:lnSpc>
          </a:pPr>
          <a:r>
            <a:rPr lang="en-GB" dirty="0">
              <a:latin typeface="Aptos" panose="020B0004020202020204" pitchFamily="34" charset="0"/>
            </a:rPr>
            <a:t>Proposal Part 2</a:t>
          </a:r>
          <a:br>
            <a:rPr lang="en-GB" dirty="0">
              <a:latin typeface="Aptos" panose="020B0004020202020204" pitchFamily="34" charset="0"/>
            </a:rPr>
          </a:br>
          <a:r>
            <a:rPr lang="en-GB" dirty="0">
              <a:latin typeface="Aptos" panose="020B0004020202020204" pitchFamily="34" charset="0"/>
            </a:rPr>
            <a:t>Recap &amp; Overview </a:t>
          </a:r>
        </a:p>
      </dgm:t>
    </dgm:pt>
    <dgm:pt modelId="{0389748E-AF30-4019-8646-FBFEB5F25F9C}" type="parTrans" cxnId="{799711DF-762A-4A9C-9C56-44BF368C8F07}">
      <dgm:prSet/>
      <dgm:spPr/>
      <dgm:t>
        <a:bodyPr/>
        <a:lstStyle/>
        <a:p>
          <a:pPr>
            <a:lnSpc>
              <a:spcPct val="150000"/>
            </a:lnSpc>
          </a:pPr>
          <a:endParaRPr lang="en-GB">
            <a:latin typeface="Aptos" panose="020B0004020202020204" pitchFamily="34" charset="0"/>
          </a:endParaRPr>
        </a:p>
      </dgm:t>
    </dgm:pt>
    <dgm:pt modelId="{D2A5DC1A-0453-4734-B8E1-E97B080A112F}" type="sibTrans" cxnId="{799711DF-762A-4A9C-9C56-44BF368C8F07}">
      <dgm:prSet/>
      <dgm:spPr/>
      <dgm:t>
        <a:bodyPr/>
        <a:lstStyle/>
        <a:p>
          <a:pPr>
            <a:lnSpc>
              <a:spcPct val="150000"/>
            </a:lnSpc>
          </a:pPr>
          <a:endParaRPr lang="en-GB">
            <a:latin typeface="Aptos" panose="020B0004020202020204" pitchFamily="34" charset="0"/>
          </a:endParaRPr>
        </a:p>
      </dgm:t>
    </dgm:pt>
    <dgm:pt modelId="{46E21696-3F2C-4827-97D1-54806E2048D5}">
      <dgm:prSet phldrT="[Text]"/>
      <dgm:spPr/>
      <dgm:t>
        <a:bodyPr/>
        <a:lstStyle/>
        <a:p>
          <a:pPr>
            <a:lnSpc>
              <a:spcPct val="150000"/>
            </a:lnSpc>
          </a:pPr>
          <a:r>
            <a:rPr lang="en-GB" dirty="0">
              <a:latin typeface="Aptos" panose="020B0004020202020204" pitchFamily="34" charset="0"/>
            </a:rPr>
            <a:t>Resources and Support </a:t>
          </a:r>
        </a:p>
      </dgm:t>
    </dgm:pt>
    <dgm:pt modelId="{2514506C-EC67-4809-88B6-351CAD0FC299}" type="parTrans" cxnId="{F3C02C11-B7CA-42FD-8438-849578E635FD}">
      <dgm:prSet/>
      <dgm:spPr/>
      <dgm:t>
        <a:bodyPr/>
        <a:lstStyle/>
        <a:p>
          <a:pPr>
            <a:lnSpc>
              <a:spcPct val="150000"/>
            </a:lnSpc>
          </a:pPr>
          <a:endParaRPr lang="en-GB">
            <a:latin typeface="Aptos" panose="020B0004020202020204" pitchFamily="34" charset="0"/>
          </a:endParaRPr>
        </a:p>
      </dgm:t>
    </dgm:pt>
    <dgm:pt modelId="{D73F0762-16C8-492D-A89B-A55608631676}" type="sibTrans" cxnId="{F3C02C11-B7CA-42FD-8438-849578E635FD}">
      <dgm:prSet/>
      <dgm:spPr/>
      <dgm:t>
        <a:bodyPr/>
        <a:lstStyle/>
        <a:p>
          <a:pPr>
            <a:lnSpc>
              <a:spcPct val="150000"/>
            </a:lnSpc>
          </a:pPr>
          <a:endParaRPr lang="en-GB">
            <a:latin typeface="Aptos" panose="020B0004020202020204" pitchFamily="34" charset="0"/>
          </a:endParaRPr>
        </a:p>
      </dgm:t>
    </dgm:pt>
    <dgm:pt modelId="{6B2FC26C-A77E-42FD-9DB7-CA501E5F450F}">
      <dgm:prSet phldrT="[Text]"/>
      <dgm:spPr/>
      <dgm:t>
        <a:bodyPr/>
        <a:lstStyle/>
        <a:p>
          <a:pPr>
            <a:lnSpc>
              <a:spcPct val="150000"/>
            </a:lnSpc>
          </a:pPr>
          <a:r>
            <a:rPr lang="en-GB" dirty="0">
              <a:latin typeface="Aptos" panose="020B0004020202020204" pitchFamily="34" charset="0"/>
            </a:rPr>
            <a:t>Time Management and Submission Reminder </a:t>
          </a:r>
        </a:p>
      </dgm:t>
    </dgm:pt>
    <dgm:pt modelId="{7B30A5A4-D68E-4542-BEFE-EDD11BE9F274}" type="parTrans" cxnId="{C25DEBEA-EDF9-4AC1-89E0-585279A7B709}">
      <dgm:prSet/>
      <dgm:spPr/>
      <dgm:t>
        <a:bodyPr/>
        <a:lstStyle/>
        <a:p>
          <a:pPr>
            <a:lnSpc>
              <a:spcPct val="150000"/>
            </a:lnSpc>
          </a:pPr>
          <a:endParaRPr lang="en-GB">
            <a:latin typeface="Aptos" panose="020B0004020202020204" pitchFamily="34" charset="0"/>
          </a:endParaRPr>
        </a:p>
      </dgm:t>
    </dgm:pt>
    <dgm:pt modelId="{844E9274-43E4-43E6-8400-70753BE13A2F}" type="sibTrans" cxnId="{C25DEBEA-EDF9-4AC1-89E0-585279A7B709}">
      <dgm:prSet/>
      <dgm:spPr/>
      <dgm:t>
        <a:bodyPr/>
        <a:lstStyle/>
        <a:p>
          <a:pPr>
            <a:lnSpc>
              <a:spcPct val="150000"/>
            </a:lnSpc>
          </a:pPr>
          <a:endParaRPr lang="en-GB">
            <a:latin typeface="Aptos" panose="020B0004020202020204" pitchFamily="34" charset="0"/>
          </a:endParaRPr>
        </a:p>
      </dgm:t>
    </dgm:pt>
    <dgm:pt modelId="{F26C585C-1059-4DD4-B2CE-A29862CB4079}">
      <dgm:prSet phldrT="[Text]"/>
      <dgm:spPr/>
      <dgm:t>
        <a:bodyPr/>
        <a:lstStyle/>
        <a:p>
          <a:pPr>
            <a:lnSpc>
              <a:spcPct val="150000"/>
            </a:lnSpc>
          </a:pPr>
          <a:r>
            <a:rPr lang="en-GB" dirty="0">
              <a:latin typeface="Aptos" panose="020B0004020202020204" pitchFamily="34" charset="0"/>
            </a:rPr>
            <a:t>Self-Reflection and Feedback Workshop </a:t>
          </a:r>
        </a:p>
      </dgm:t>
    </dgm:pt>
    <dgm:pt modelId="{402B9D24-1E2B-4F27-A3E6-69F521CFF20F}" type="parTrans" cxnId="{B6C8745B-2E84-43BE-BBA4-33E149ADAFC1}">
      <dgm:prSet/>
      <dgm:spPr/>
      <dgm:t>
        <a:bodyPr/>
        <a:lstStyle/>
        <a:p>
          <a:pPr>
            <a:lnSpc>
              <a:spcPct val="150000"/>
            </a:lnSpc>
          </a:pPr>
          <a:endParaRPr lang="en-GB">
            <a:latin typeface="Aptos" panose="020B0004020202020204" pitchFamily="34" charset="0"/>
          </a:endParaRPr>
        </a:p>
      </dgm:t>
    </dgm:pt>
    <dgm:pt modelId="{79BBAEE1-9F07-4DBE-B794-52785699B951}" type="sibTrans" cxnId="{B6C8745B-2E84-43BE-BBA4-33E149ADAFC1}">
      <dgm:prSet/>
      <dgm:spPr/>
      <dgm:t>
        <a:bodyPr/>
        <a:lstStyle/>
        <a:p>
          <a:pPr>
            <a:lnSpc>
              <a:spcPct val="150000"/>
            </a:lnSpc>
          </a:pPr>
          <a:endParaRPr lang="en-GB">
            <a:latin typeface="Aptos" panose="020B0004020202020204" pitchFamily="34" charset="0"/>
          </a:endParaRPr>
        </a:p>
      </dgm:t>
    </dgm:pt>
    <dgm:pt modelId="{3C6F0FE1-95E7-4135-B8A7-D738759A3FA5}" type="pres">
      <dgm:prSet presAssocID="{532AAA22-9E5A-4852-BCA3-93A7CA00C830}" presName="Name0" presStyleCnt="0">
        <dgm:presLayoutVars>
          <dgm:dir/>
          <dgm:resizeHandles val="exact"/>
        </dgm:presLayoutVars>
      </dgm:prSet>
      <dgm:spPr/>
    </dgm:pt>
    <dgm:pt modelId="{572D8017-7F04-463A-AFD4-221FF251D22F}" type="pres">
      <dgm:prSet presAssocID="{532AAA22-9E5A-4852-BCA3-93A7CA00C830}" presName="arrow" presStyleLbl="bgShp" presStyleIdx="0" presStyleCnt="1"/>
      <dgm:spPr/>
    </dgm:pt>
    <dgm:pt modelId="{A7FA728E-5A79-4314-9B14-F2BCE3542105}" type="pres">
      <dgm:prSet presAssocID="{532AAA22-9E5A-4852-BCA3-93A7CA00C830}" presName="points" presStyleCnt="0"/>
      <dgm:spPr/>
    </dgm:pt>
    <dgm:pt modelId="{9A3AA6A7-1C78-4B9A-BE8C-CDA337934794}" type="pres">
      <dgm:prSet presAssocID="{05770C00-8C40-4421-8514-9EF676F015A5}" presName="compositeA" presStyleCnt="0"/>
      <dgm:spPr/>
    </dgm:pt>
    <dgm:pt modelId="{BDA5039F-EA2D-453D-AEE8-F9A2F9A99683}" type="pres">
      <dgm:prSet presAssocID="{05770C00-8C40-4421-8514-9EF676F015A5}" presName="textA" presStyleLbl="revTx" presStyleIdx="0" presStyleCnt="5">
        <dgm:presLayoutVars>
          <dgm:bulletEnabled val="1"/>
        </dgm:presLayoutVars>
      </dgm:prSet>
      <dgm:spPr/>
    </dgm:pt>
    <dgm:pt modelId="{30E972C8-C1FA-4A0D-9EA0-B0FFB5CD2CAD}" type="pres">
      <dgm:prSet presAssocID="{05770C00-8C40-4421-8514-9EF676F015A5}" presName="circleA" presStyleLbl="node1" presStyleIdx="0" presStyleCnt="5"/>
      <dgm:spPr/>
    </dgm:pt>
    <dgm:pt modelId="{73E7BC2F-0AAE-4894-AACB-E9755D4307F3}" type="pres">
      <dgm:prSet presAssocID="{05770C00-8C40-4421-8514-9EF676F015A5}" presName="spaceA" presStyleCnt="0"/>
      <dgm:spPr/>
    </dgm:pt>
    <dgm:pt modelId="{6F6929F2-0D98-41E6-BE9C-EB97ED2B4383}" type="pres">
      <dgm:prSet presAssocID="{337CE258-5E4F-430F-9146-57831D49BF86}" presName="space" presStyleCnt="0"/>
      <dgm:spPr/>
    </dgm:pt>
    <dgm:pt modelId="{B9C6EAC1-C553-4749-B48A-3BEB8171E226}" type="pres">
      <dgm:prSet presAssocID="{1A7FADE2-5C6A-437D-8A5E-727DF3BE6CAD}" presName="compositeB" presStyleCnt="0"/>
      <dgm:spPr/>
    </dgm:pt>
    <dgm:pt modelId="{58029D1C-2B1A-4383-B37D-DAFD5ABC222A}" type="pres">
      <dgm:prSet presAssocID="{1A7FADE2-5C6A-437D-8A5E-727DF3BE6CAD}" presName="textB" presStyleLbl="revTx" presStyleIdx="1" presStyleCnt="5">
        <dgm:presLayoutVars>
          <dgm:bulletEnabled val="1"/>
        </dgm:presLayoutVars>
      </dgm:prSet>
      <dgm:spPr/>
    </dgm:pt>
    <dgm:pt modelId="{7B789AA2-C5C0-4C8D-A1D2-00B06BF4EC3F}" type="pres">
      <dgm:prSet presAssocID="{1A7FADE2-5C6A-437D-8A5E-727DF3BE6CAD}" presName="circleB" presStyleLbl="node1" presStyleIdx="1" presStyleCnt="5"/>
      <dgm:spPr/>
    </dgm:pt>
    <dgm:pt modelId="{B98AF671-952F-43A0-9D14-FC42D67114C1}" type="pres">
      <dgm:prSet presAssocID="{1A7FADE2-5C6A-437D-8A5E-727DF3BE6CAD}" presName="spaceB" presStyleCnt="0"/>
      <dgm:spPr/>
    </dgm:pt>
    <dgm:pt modelId="{631B48BE-A6FE-4145-863C-ED86C4746467}" type="pres">
      <dgm:prSet presAssocID="{D2A5DC1A-0453-4734-B8E1-E97B080A112F}" presName="space" presStyleCnt="0"/>
      <dgm:spPr/>
    </dgm:pt>
    <dgm:pt modelId="{F8673DF0-5B0C-411B-838E-DBAF2111DF92}" type="pres">
      <dgm:prSet presAssocID="{46E21696-3F2C-4827-97D1-54806E2048D5}" presName="compositeA" presStyleCnt="0"/>
      <dgm:spPr/>
    </dgm:pt>
    <dgm:pt modelId="{B5E88ABB-8C1A-4CCD-8AEE-32E4C98F853D}" type="pres">
      <dgm:prSet presAssocID="{46E21696-3F2C-4827-97D1-54806E2048D5}" presName="textA" presStyleLbl="revTx" presStyleIdx="2" presStyleCnt="5">
        <dgm:presLayoutVars>
          <dgm:bulletEnabled val="1"/>
        </dgm:presLayoutVars>
      </dgm:prSet>
      <dgm:spPr/>
    </dgm:pt>
    <dgm:pt modelId="{AE4B7D33-006A-41D0-98C0-F81E6A2B49AE}" type="pres">
      <dgm:prSet presAssocID="{46E21696-3F2C-4827-97D1-54806E2048D5}" presName="circleA" presStyleLbl="node1" presStyleIdx="2" presStyleCnt="5"/>
      <dgm:spPr/>
    </dgm:pt>
    <dgm:pt modelId="{833BFA5E-9904-451B-925B-DE7DE562EF51}" type="pres">
      <dgm:prSet presAssocID="{46E21696-3F2C-4827-97D1-54806E2048D5}" presName="spaceA" presStyleCnt="0"/>
      <dgm:spPr/>
    </dgm:pt>
    <dgm:pt modelId="{A8924043-9F2E-4043-8684-B0BF02253D97}" type="pres">
      <dgm:prSet presAssocID="{D73F0762-16C8-492D-A89B-A55608631676}" presName="space" presStyleCnt="0"/>
      <dgm:spPr/>
    </dgm:pt>
    <dgm:pt modelId="{4ABE8911-DA5D-4481-99F0-60196D0A7D20}" type="pres">
      <dgm:prSet presAssocID="{6B2FC26C-A77E-42FD-9DB7-CA501E5F450F}" presName="compositeB" presStyleCnt="0"/>
      <dgm:spPr/>
    </dgm:pt>
    <dgm:pt modelId="{3514828A-911E-47E7-89D1-FB346CDCC043}" type="pres">
      <dgm:prSet presAssocID="{6B2FC26C-A77E-42FD-9DB7-CA501E5F450F}" presName="textB" presStyleLbl="revTx" presStyleIdx="3" presStyleCnt="5">
        <dgm:presLayoutVars>
          <dgm:bulletEnabled val="1"/>
        </dgm:presLayoutVars>
      </dgm:prSet>
      <dgm:spPr/>
    </dgm:pt>
    <dgm:pt modelId="{BD36D169-A110-47A1-9840-5E5037C4322C}" type="pres">
      <dgm:prSet presAssocID="{6B2FC26C-A77E-42FD-9DB7-CA501E5F450F}" presName="circleB" presStyleLbl="node1" presStyleIdx="3" presStyleCnt="5"/>
      <dgm:spPr/>
    </dgm:pt>
    <dgm:pt modelId="{CD81A76D-AAE6-4AD7-9244-CDFF1ACFA8B7}" type="pres">
      <dgm:prSet presAssocID="{6B2FC26C-A77E-42FD-9DB7-CA501E5F450F}" presName="spaceB" presStyleCnt="0"/>
      <dgm:spPr/>
    </dgm:pt>
    <dgm:pt modelId="{76C29420-909D-4F03-8E2C-E6D15B9F65A6}" type="pres">
      <dgm:prSet presAssocID="{844E9274-43E4-43E6-8400-70753BE13A2F}" presName="space" presStyleCnt="0"/>
      <dgm:spPr/>
    </dgm:pt>
    <dgm:pt modelId="{72C05F36-C44E-41E3-B24A-FF4FF625DFE7}" type="pres">
      <dgm:prSet presAssocID="{F26C585C-1059-4DD4-B2CE-A29862CB4079}" presName="compositeA" presStyleCnt="0"/>
      <dgm:spPr/>
    </dgm:pt>
    <dgm:pt modelId="{969B3587-BE1A-4655-9869-71987F9F8FF6}" type="pres">
      <dgm:prSet presAssocID="{F26C585C-1059-4DD4-B2CE-A29862CB4079}" presName="textA" presStyleLbl="revTx" presStyleIdx="4" presStyleCnt="5">
        <dgm:presLayoutVars>
          <dgm:bulletEnabled val="1"/>
        </dgm:presLayoutVars>
      </dgm:prSet>
      <dgm:spPr/>
    </dgm:pt>
    <dgm:pt modelId="{E8916349-5B71-488C-8032-AE6C118B6C38}" type="pres">
      <dgm:prSet presAssocID="{F26C585C-1059-4DD4-B2CE-A29862CB4079}" presName="circleA" presStyleLbl="node1" presStyleIdx="4" presStyleCnt="5"/>
      <dgm:spPr/>
    </dgm:pt>
    <dgm:pt modelId="{5CD91207-8820-43AC-9BCE-BBB5FD36919D}" type="pres">
      <dgm:prSet presAssocID="{F26C585C-1059-4DD4-B2CE-A29862CB4079}" presName="spaceA" presStyleCnt="0"/>
      <dgm:spPr/>
    </dgm:pt>
  </dgm:ptLst>
  <dgm:cxnLst>
    <dgm:cxn modelId="{F3C02C11-B7CA-42FD-8438-849578E635FD}" srcId="{532AAA22-9E5A-4852-BCA3-93A7CA00C830}" destId="{46E21696-3F2C-4827-97D1-54806E2048D5}" srcOrd="2" destOrd="0" parTransId="{2514506C-EC67-4809-88B6-351CAD0FC299}" sibTransId="{D73F0762-16C8-492D-A89B-A55608631676}"/>
    <dgm:cxn modelId="{B6C8745B-2E84-43BE-BBA4-33E149ADAFC1}" srcId="{532AAA22-9E5A-4852-BCA3-93A7CA00C830}" destId="{F26C585C-1059-4DD4-B2CE-A29862CB4079}" srcOrd="4" destOrd="0" parTransId="{402B9D24-1E2B-4F27-A3E6-69F521CFF20F}" sibTransId="{79BBAEE1-9F07-4DBE-B794-52785699B951}"/>
    <dgm:cxn modelId="{97D93372-A714-4468-9956-AB2CE82F3EBD}" type="presOf" srcId="{46E21696-3F2C-4827-97D1-54806E2048D5}" destId="{B5E88ABB-8C1A-4CCD-8AEE-32E4C98F853D}" srcOrd="0" destOrd="0" presId="urn:microsoft.com/office/officeart/2005/8/layout/hProcess11"/>
    <dgm:cxn modelId="{9D414E52-2FCB-4DDA-B57F-F4706EDAE973}" type="presOf" srcId="{532AAA22-9E5A-4852-BCA3-93A7CA00C830}" destId="{3C6F0FE1-95E7-4135-B8A7-D738759A3FA5}" srcOrd="0" destOrd="0" presId="urn:microsoft.com/office/officeart/2005/8/layout/hProcess11"/>
    <dgm:cxn modelId="{07FDBBA2-7BF6-4E17-957E-B73EDBF998A0}" type="presOf" srcId="{1A7FADE2-5C6A-437D-8A5E-727DF3BE6CAD}" destId="{58029D1C-2B1A-4383-B37D-DAFD5ABC222A}" srcOrd="0" destOrd="0" presId="urn:microsoft.com/office/officeart/2005/8/layout/hProcess11"/>
    <dgm:cxn modelId="{8D9BA5D2-6BD1-4421-AFBE-840E3404458A}" type="presOf" srcId="{6B2FC26C-A77E-42FD-9DB7-CA501E5F450F}" destId="{3514828A-911E-47E7-89D1-FB346CDCC043}" srcOrd="0" destOrd="0" presId="urn:microsoft.com/office/officeart/2005/8/layout/hProcess11"/>
    <dgm:cxn modelId="{799711DF-762A-4A9C-9C56-44BF368C8F07}" srcId="{532AAA22-9E5A-4852-BCA3-93A7CA00C830}" destId="{1A7FADE2-5C6A-437D-8A5E-727DF3BE6CAD}" srcOrd="1" destOrd="0" parTransId="{0389748E-AF30-4019-8646-FBFEB5F25F9C}" sibTransId="{D2A5DC1A-0453-4734-B8E1-E97B080A112F}"/>
    <dgm:cxn modelId="{F3BA98E6-3534-450A-A7A4-105D0C4DB90A}" type="presOf" srcId="{05770C00-8C40-4421-8514-9EF676F015A5}" destId="{BDA5039F-EA2D-453D-AEE8-F9A2F9A99683}" srcOrd="0" destOrd="0" presId="urn:microsoft.com/office/officeart/2005/8/layout/hProcess11"/>
    <dgm:cxn modelId="{C25DEBEA-EDF9-4AC1-89E0-585279A7B709}" srcId="{532AAA22-9E5A-4852-BCA3-93A7CA00C830}" destId="{6B2FC26C-A77E-42FD-9DB7-CA501E5F450F}" srcOrd="3" destOrd="0" parTransId="{7B30A5A4-D68E-4542-BEFE-EDD11BE9F274}" sibTransId="{844E9274-43E4-43E6-8400-70753BE13A2F}"/>
    <dgm:cxn modelId="{EB77D6EC-E992-43B9-AA6C-1366F55603EF}" srcId="{532AAA22-9E5A-4852-BCA3-93A7CA00C830}" destId="{05770C00-8C40-4421-8514-9EF676F015A5}" srcOrd="0" destOrd="0" parTransId="{FB5984C2-D897-43B6-862E-818A7F7697C8}" sibTransId="{337CE258-5E4F-430F-9146-57831D49BF86}"/>
    <dgm:cxn modelId="{BCC5D6F7-C132-4D68-ACF6-7F0948766500}" type="presOf" srcId="{F26C585C-1059-4DD4-B2CE-A29862CB4079}" destId="{969B3587-BE1A-4655-9869-71987F9F8FF6}" srcOrd="0" destOrd="0" presId="urn:microsoft.com/office/officeart/2005/8/layout/hProcess11"/>
    <dgm:cxn modelId="{86451A87-4E8C-4813-A4B5-C5A0BDAC8CDD}" type="presParOf" srcId="{3C6F0FE1-95E7-4135-B8A7-D738759A3FA5}" destId="{572D8017-7F04-463A-AFD4-221FF251D22F}" srcOrd="0" destOrd="0" presId="urn:microsoft.com/office/officeart/2005/8/layout/hProcess11"/>
    <dgm:cxn modelId="{5757DAAC-E7DF-4603-9CDF-F5F24CCAC681}" type="presParOf" srcId="{3C6F0FE1-95E7-4135-B8A7-D738759A3FA5}" destId="{A7FA728E-5A79-4314-9B14-F2BCE3542105}" srcOrd="1" destOrd="0" presId="urn:microsoft.com/office/officeart/2005/8/layout/hProcess11"/>
    <dgm:cxn modelId="{80E0FC3F-F761-4699-91F0-498DDB50100F}" type="presParOf" srcId="{A7FA728E-5A79-4314-9B14-F2BCE3542105}" destId="{9A3AA6A7-1C78-4B9A-BE8C-CDA337934794}" srcOrd="0" destOrd="0" presId="urn:microsoft.com/office/officeart/2005/8/layout/hProcess11"/>
    <dgm:cxn modelId="{EEBC57A4-6B5E-475E-A17B-B00529F9DF72}" type="presParOf" srcId="{9A3AA6A7-1C78-4B9A-BE8C-CDA337934794}" destId="{BDA5039F-EA2D-453D-AEE8-F9A2F9A99683}" srcOrd="0" destOrd="0" presId="urn:microsoft.com/office/officeart/2005/8/layout/hProcess11"/>
    <dgm:cxn modelId="{7A9CB9AA-4A37-472E-BE29-F86532611310}" type="presParOf" srcId="{9A3AA6A7-1C78-4B9A-BE8C-CDA337934794}" destId="{30E972C8-C1FA-4A0D-9EA0-B0FFB5CD2CAD}" srcOrd="1" destOrd="0" presId="urn:microsoft.com/office/officeart/2005/8/layout/hProcess11"/>
    <dgm:cxn modelId="{94F473D5-2B1F-4BE5-B057-5EB9E83A7C15}" type="presParOf" srcId="{9A3AA6A7-1C78-4B9A-BE8C-CDA337934794}" destId="{73E7BC2F-0AAE-4894-AACB-E9755D4307F3}" srcOrd="2" destOrd="0" presId="urn:microsoft.com/office/officeart/2005/8/layout/hProcess11"/>
    <dgm:cxn modelId="{8F2CBEA4-707B-4FAA-A88E-5B892CE753AB}" type="presParOf" srcId="{A7FA728E-5A79-4314-9B14-F2BCE3542105}" destId="{6F6929F2-0D98-41E6-BE9C-EB97ED2B4383}" srcOrd="1" destOrd="0" presId="urn:microsoft.com/office/officeart/2005/8/layout/hProcess11"/>
    <dgm:cxn modelId="{24BE8303-8FEA-4B43-8EDB-4361211DE913}" type="presParOf" srcId="{A7FA728E-5A79-4314-9B14-F2BCE3542105}" destId="{B9C6EAC1-C553-4749-B48A-3BEB8171E226}" srcOrd="2" destOrd="0" presId="urn:microsoft.com/office/officeart/2005/8/layout/hProcess11"/>
    <dgm:cxn modelId="{C329193B-38FC-4246-B2CD-613241027DF5}" type="presParOf" srcId="{B9C6EAC1-C553-4749-B48A-3BEB8171E226}" destId="{58029D1C-2B1A-4383-B37D-DAFD5ABC222A}" srcOrd="0" destOrd="0" presId="urn:microsoft.com/office/officeart/2005/8/layout/hProcess11"/>
    <dgm:cxn modelId="{83420DF0-10F6-42CA-B4EF-437407D66456}" type="presParOf" srcId="{B9C6EAC1-C553-4749-B48A-3BEB8171E226}" destId="{7B789AA2-C5C0-4C8D-A1D2-00B06BF4EC3F}" srcOrd="1" destOrd="0" presId="urn:microsoft.com/office/officeart/2005/8/layout/hProcess11"/>
    <dgm:cxn modelId="{88D3781C-E8C2-4ADF-80F8-B9594C904E17}" type="presParOf" srcId="{B9C6EAC1-C553-4749-B48A-3BEB8171E226}" destId="{B98AF671-952F-43A0-9D14-FC42D67114C1}" srcOrd="2" destOrd="0" presId="urn:microsoft.com/office/officeart/2005/8/layout/hProcess11"/>
    <dgm:cxn modelId="{A5E9BB69-5944-49A5-A9D9-276AC31B6398}" type="presParOf" srcId="{A7FA728E-5A79-4314-9B14-F2BCE3542105}" destId="{631B48BE-A6FE-4145-863C-ED86C4746467}" srcOrd="3" destOrd="0" presId="urn:microsoft.com/office/officeart/2005/8/layout/hProcess11"/>
    <dgm:cxn modelId="{AC84CE33-9F0F-442E-A779-C1536E2F25FE}" type="presParOf" srcId="{A7FA728E-5A79-4314-9B14-F2BCE3542105}" destId="{F8673DF0-5B0C-411B-838E-DBAF2111DF92}" srcOrd="4" destOrd="0" presId="urn:microsoft.com/office/officeart/2005/8/layout/hProcess11"/>
    <dgm:cxn modelId="{3EBE88DE-5B52-4AFF-A180-A80475F2A435}" type="presParOf" srcId="{F8673DF0-5B0C-411B-838E-DBAF2111DF92}" destId="{B5E88ABB-8C1A-4CCD-8AEE-32E4C98F853D}" srcOrd="0" destOrd="0" presId="urn:microsoft.com/office/officeart/2005/8/layout/hProcess11"/>
    <dgm:cxn modelId="{1CCCA27E-6922-4ED4-8761-4B2F09395F68}" type="presParOf" srcId="{F8673DF0-5B0C-411B-838E-DBAF2111DF92}" destId="{AE4B7D33-006A-41D0-98C0-F81E6A2B49AE}" srcOrd="1" destOrd="0" presId="urn:microsoft.com/office/officeart/2005/8/layout/hProcess11"/>
    <dgm:cxn modelId="{4530999C-2F4D-45B8-A911-61840632CD75}" type="presParOf" srcId="{F8673DF0-5B0C-411B-838E-DBAF2111DF92}" destId="{833BFA5E-9904-451B-925B-DE7DE562EF51}" srcOrd="2" destOrd="0" presId="urn:microsoft.com/office/officeart/2005/8/layout/hProcess11"/>
    <dgm:cxn modelId="{CAFD700E-1D22-451C-92A2-3487F525D767}" type="presParOf" srcId="{A7FA728E-5A79-4314-9B14-F2BCE3542105}" destId="{A8924043-9F2E-4043-8684-B0BF02253D97}" srcOrd="5" destOrd="0" presId="urn:microsoft.com/office/officeart/2005/8/layout/hProcess11"/>
    <dgm:cxn modelId="{69C91135-1660-4C64-A1D1-1D927F03123E}" type="presParOf" srcId="{A7FA728E-5A79-4314-9B14-F2BCE3542105}" destId="{4ABE8911-DA5D-4481-99F0-60196D0A7D20}" srcOrd="6" destOrd="0" presId="urn:microsoft.com/office/officeart/2005/8/layout/hProcess11"/>
    <dgm:cxn modelId="{B37A5E36-6A95-4C84-A621-96275646D334}" type="presParOf" srcId="{4ABE8911-DA5D-4481-99F0-60196D0A7D20}" destId="{3514828A-911E-47E7-89D1-FB346CDCC043}" srcOrd="0" destOrd="0" presId="urn:microsoft.com/office/officeart/2005/8/layout/hProcess11"/>
    <dgm:cxn modelId="{7F6A9197-2DEE-4E4C-B9B9-82B6C4F7CFA1}" type="presParOf" srcId="{4ABE8911-DA5D-4481-99F0-60196D0A7D20}" destId="{BD36D169-A110-47A1-9840-5E5037C4322C}" srcOrd="1" destOrd="0" presId="urn:microsoft.com/office/officeart/2005/8/layout/hProcess11"/>
    <dgm:cxn modelId="{FA7CD89F-2BFB-4F6F-A511-AF7EE71FE83B}" type="presParOf" srcId="{4ABE8911-DA5D-4481-99F0-60196D0A7D20}" destId="{CD81A76D-AAE6-4AD7-9244-CDFF1ACFA8B7}" srcOrd="2" destOrd="0" presId="urn:microsoft.com/office/officeart/2005/8/layout/hProcess11"/>
    <dgm:cxn modelId="{2BAB9AC8-EFC2-4B8A-9E7B-A14091DE42A3}" type="presParOf" srcId="{A7FA728E-5A79-4314-9B14-F2BCE3542105}" destId="{76C29420-909D-4F03-8E2C-E6D15B9F65A6}" srcOrd="7" destOrd="0" presId="urn:microsoft.com/office/officeart/2005/8/layout/hProcess11"/>
    <dgm:cxn modelId="{24BD5342-F296-4C4E-9340-17872973DF81}" type="presParOf" srcId="{A7FA728E-5A79-4314-9B14-F2BCE3542105}" destId="{72C05F36-C44E-41E3-B24A-FF4FF625DFE7}" srcOrd="8" destOrd="0" presId="urn:microsoft.com/office/officeart/2005/8/layout/hProcess11"/>
    <dgm:cxn modelId="{21515C11-F59A-41AD-9A81-BCE0F28458F7}" type="presParOf" srcId="{72C05F36-C44E-41E3-B24A-FF4FF625DFE7}" destId="{969B3587-BE1A-4655-9869-71987F9F8FF6}" srcOrd="0" destOrd="0" presId="urn:microsoft.com/office/officeart/2005/8/layout/hProcess11"/>
    <dgm:cxn modelId="{E89B37C8-69E2-40BC-9C55-8EC3F162962F}" type="presParOf" srcId="{72C05F36-C44E-41E3-B24A-FF4FF625DFE7}" destId="{E8916349-5B71-488C-8032-AE6C118B6C38}" srcOrd="1" destOrd="0" presId="urn:microsoft.com/office/officeart/2005/8/layout/hProcess11"/>
    <dgm:cxn modelId="{486A9503-8EDE-4677-B674-CB13CD49AD1D}" type="presParOf" srcId="{72C05F36-C44E-41E3-B24A-FF4FF625DFE7}" destId="{5CD91207-8820-43AC-9BCE-BBB5FD36919D}" srcOrd="2" destOrd="0" presId="urn:microsoft.com/office/officeart/2005/8/layout/hProcess1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DA744730-0BF2-4151-813A-A448B1445E21}" type="doc">
      <dgm:prSet loTypeId="urn:microsoft.com/office/officeart/2005/8/layout/process1" loCatId="process" qsTypeId="urn:microsoft.com/office/officeart/2005/8/quickstyle/simple2" qsCatId="simple" csTypeId="urn:microsoft.com/office/officeart/2005/8/colors/accent1_1" csCatId="accent1" phldr="1"/>
      <dgm:spPr/>
      <dgm:t>
        <a:bodyPr/>
        <a:lstStyle/>
        <a:p>
          <a:endParaRPr lang="en-GB"/>
        </a:p>
      </dgm:t>
    </dgm:pt>
    <dgm:pt modelId="{278BA531-F07B-4EB7-8154-BB927C5654F5}">
      <dgm:prSet/>
      <dgm:spPr>
        <a:solidFill>
          <a:srgbClr val="FFFFEC"/>
        </a:solidFill>
      </dgm:spPr>
      <dgm:t>
        <a:bodyPr/>
        <a:lstStyle/>
        <a:p>
          <a:pPr>
            <a:lnSpc>
              <a:spcPct val="150000"/>
            </a:lnSpc>
          </a:pPr>
          <a:r>
            <a:rPr lang="en-GB" dirty="0">
              <a:latin typeface="Aptos" panose="020B0004020202020204" pitchFamily="34" charset="0"/>
            </a:rPr>
            <a:t>✅ </a:t>
          </a:r>
          <a:r>
            <a:rPr lang="en-GB" b="1" dirty="0">
              <a:latin typeface="Aptos" panose="020B0004020202020204" pitchFamily="34" charset="0"/>
            </a:rPr>
            <a:t>Final Reminders Before Submission:</a:t>
          </a:r>
        </a:p>
      </dgm:t>
    </dgm:pt>
    <dgm:pt modelId="{53E2566D-665C-4390-A9C2-744403C0638F}" type="parTrans" cxnId="{42147104-B39C-4417-8B80-795C8A22E2CA}">
      <dgm:prSet/>
      <dgm:spPr/>
      <dgm:t>
        <a:bodyPr/>
        <a:lstStyle/>
        <a:p>
          <a:pPr>
            <a:lnSpc>
              <a:spcPct val="150000"/>
            </a:lnSpc>
          </a:pPr>
          <a:endParaRPr lang="en-GB">
            <a:latin typeface="Aptos" panose="020B0004020202020204" pitchFamily="34" charset="0"/>
          </a:endParaRPr>
        </a:p>
      </dgm:t>
    </dgm:pt>
    <dgm:pt modelId="{D22A62E6-B943-46A1-8107-DEF56BB26969}" type="sibTrans" cxnId="{42147104-B39C-4417-8B80-795C8A22E2CA}">
      <dgm:prSet/>
      <dgm:spPr/>
      <dgm:t>
        <a:bodyPr/>
        <a:lstStyle/>
        <a:p>
          <a:pPr>
            <a:lnSpc>
              <a:spcPct val="150000"/>
            </a:lnSpc>
          </a:pPr>
          <a:endParaRPr lang="en-GB">
            <a:latin typeface="Aptos" panose="020B0004020202020204" pitchFamily="34" charset="0"/>
          </a:endParaRPr>
        </a:p>
      </dgm:t>
    </dgm:pt>
    <dgm:pt modelId="{90DB9A16-E9D8-480D-A07D-8BDA95090104}">
      <dgm:prSet/>
      <dgm:spPr>
        <a:solidFill>
          <a:srgbClr val="FFFFEC"/>
        </a:solidFill>
      </dgm:spPr>
      <dgm:t>
        <a:bodyPr/>
        <a:lstStyle/>
        <a:p>
          <a:pPr>
            <a:lnSpc>
              <a:spcPct val="150000"/>
            </a:lnSpc>
          </a:pPr>
          <a:r>
            <a:rPr lang="en-GB" dirty="0">
              <a:latin typeface="Aptos" panose="020B0004020202020204" pitchFamily="34" charset="0"/>
            </a:rPr>
            <a:t>✔ Attend feedback sessions &amp; peer discussions – Use this time to refine your proposal.</a:t>
          </a:r>
          <a:br>
            <a:rPr lang="en-GB" dirty="0">
              <a:latin typeface="Aptos" panose="020B0004020202020204" pitchFamily="34" charset="0"/>
            </a:rPr>
          </a:br>
          <a:r>
            <a:rPr lang="en-GB" dirty="0">
              <a:latin typeface="Aptos" panose="020B0004020202020204" pitchFamily="34" charset="0"/>
            </a:rPr>
            <a:t>✔ Allocate time for final editing &amp; proofreading – Ensure your work is clear, well-structured, and free of errors.</a:t>
          </a:r>
          <a:br>
            <a:rPr lang="en-GB" dirty="0">
              <a:latin typeface="Aptos" panose="020B0004020202020204" pitchFamily="34" charset="0"/>
            </a:rPr>
          </a:br>
          <a:r>
            <a:rPr lang="en-GB" dirty="0">
              <a:latin typeface="Aptos" panose="020B0004020202020204" pitchFamily="34" charset="0"/>
            </a:rPr>
            <a:t>✔ Check your Turnitin similarity report – Avoid plagiarism and ensure proper referencing.</a:t>
          </a:r>
          <a:br>
            <a:rPr lang="en-GB" dirty="0">
              <a:latin typeface="Aptos" panose="020B0004020202020204" pitchFamily="34" charset="0"/>
            </a:rPr>
          </a:br>
          <a:r>
            <a:rPr lang="en-GB" dirty="0">
              <a:latin typeface="Aptos" panose="020B0004020202020204" pitchFamily="34" charset="0"/>
            </a:rPr>
            <a:t>✔ Verify that your proposal follows the correct formatting, word count, and citation style.</a:t>
          </a:r>
        </a:p>
      </dgm:t>
    </dgm:pt>
    <dgm:pt modelId="{CCFB1D9A-AD3D-4EFD-85E7-A9F059776CF7}" type="parTrans" cxnId="{06ED9842-1431-461C-B08E-9C23924817F2}">
      <dgm:prSet/>
      <dgm:spPr/>
      <dgm:t>
        <a:bodyPr/>
        <a:lstStyle/>
        <a:p>
          <a:pPr>
            <a:lnSpc>
              <a:spcPct val="150000"/>
            </a:lnSpc>
          </a:pPr>
          <a:endParaRPr lang="en-GB">
            <a:latin typeface="Aptos" panose="020B0004020202020204" pitchFamily="34" charset="0"/>
          </a:endParaRPr>
        </a:p>
      </dgm:t>
    </dgm:pt>
    <dgm:pt modelId="{F9253984-6842-4861-936C-CE656637194C}" type="sibTrans" cxnId="{06ED9842-1431-461C-B08E-9C23924817F2}">
      <dgm:prSet/>
      <dgm:spPr/>
      <dgm:t>
        <a:bodyPr/>
        <a:lstStyle/>
        <a:p>
          <a:pPr>
            <a:lnSpc>
              <a:spcPct val="150000"/>
            </a:lnSpc>
          </a:pPr>
          <a:endParaRPr lang="en-GB">
            <a:latin typeface="Aptos" panose="020B0004020202020204" pitchFamily="34" charset="0"/>
          </a:endParaRPr>
        </a:p>
      </dgm:t>
    </dgm:pt>
    <dgm:pt modelId="{944758FE-195D-4605-ABD1-D4403723B7FD}">
      <dgm:prSet/>
      <dgm:spPr>
        <a:solidFill>
          <a:srgbClr val="FFFFEC"/>
        </a:solidFill>
      </dgm:spPr>
      <dgm:t>
        <a:bodyPr/>
        <a:lstStyle/>
        <a:p>
          <a:pPr>
            <a:lnSpc>
              <a:spcPct val="150000"/>
            </a:lnSpc>
          </a:pPr>
          <a:r>
            <a:rPr lang="en-GB" dirty="0">
              <a:latin typeface="Aptos" panose="020B0004020202020204" pitchFamily="34" charset="0"/>
            </a:rPr>
            <a:t>🎯 </a:t>
          </a:r>
          <a:r>
            <a:rPr lang="en-GB" b="1" dirty="0">
              <a:latin typeface="Aptos" panose="020B0004020202020204" pitchFamily="34" charset="0"/>
            </a:rPr>
            <a:t>Next Steps:</a:t>
          </a:r>
        </a:p>
      </dgm:t>
    </dgm:pt>
    <dgm:pt modelId="{0BDBF412-EC9D-4A06-87CC-92653DC18DFC}" type="parTrans" cxnId="{B2161FDB-C018-44C6-A609-293D51116D8B}">
      <dgm:prSet/>
      <dgm:spPr/>
      <dgm:t>
        <a:bodyPr/>
        <a:lstStyle/>
        <a:p>
          <a:pPr>
            <a:lnSpc>
              <a:spcPct val="150000"/>
            </a:lnSpc>
          </a:pPr>
          <a:endParaRPr lang="en-GB">
            <a:latin typeface="Aptos" panose="020B0004020202020204" pitchFamily="34" charset="0"/>
          </a:endParaRPr>
        </a:p>
      </dgm:t>
    </dgm:pt>
    <dgm:pt modelId="{F1502F02-C611-45A3-AA58-100D83DE8209}" type="sibTrans" cxnId="{B2161FDB-C018-44C6-A609-293D51116D8B}">
      <dgm:prSet/>
      <dgm:spPr/>
      <dgm:t>
        <a:bodyPr/>
        <a:lstStyle/>
        <a:p>
          <a:pPr>
            <a:lnSpc>
              <a:spcPct val="150000"/>
            </a:lnSpc>
          </a:pPr>
          <a:endParaRPr lang="en-GB">
            <a:latin typeface="Aptos" panose="020B0004020202020204" pitchFamily="34" charset="0"/>
          </a:endParaRPr>
        </a:p>
      </dgm:t>
    </dgm:pt>
    <dgm:pt modelId="{BCC318AF-6945-426E-9CFE-030D51D78206}">
      <dgm:prSet/>
      <dgm:spPr>
        <a:solidFill>
          <a:srgbClr val="FFFFEC"/>
        </a:solidFill>
      </dgm:spPr>
      <dgm:t>
        <a:bodyPr/>
        <a:lstStyle/>
        <a:p>
          <a:pPr>
            <a:lnSpc>
              <a:spcPct val="150000"/>
            </a:lnSpc>
          </a:pPr>
          <a:r>
            <a:rPr lang="en-GB" dirty="0">
              <a:latin typeface="Aptos" panose="020B0004020202020204" pitchFamily="34" charset="0"/>
            </a:rPr>
            <a:t>✔ Finalise your research proposal – Review all sections and make necessary adjustments.</a:t>
          </a:r>
          <a:br>
            <a:rPr lang="en-GB" dirty="0">
              <a:latin typeface="Aptos" panose="020B0004020202020204" pitchFamily="34" charset="0"/>
            </a:rPr>
          </a:br>
          <a:r>
            <a:rPr lang="en-GB" dirty="0">
              <a:latin typeface="Aptos" panose="020B0004020202020204" pitchFamily="34" charset="0"/>
            </a:rPr>
            <a:t>✔ Use the checklist – Double-check each component to ensure completeness.</a:t>
          </a:r>
          <a:br>
            <a:rPr lang="en-GB" dirty="0">
              <a:latin typeface="Aptos" panose="020B0004020202020204" pitchFamily="34" charset="0"/>
            </a:rPr>
          </a:br>
          <a:r>
            <a:rPr lang="en-GB" dirty="0">
              <a:latin typeface="Aptos" panose="020B0004020202020204" pitchFamily="34" charset="0"/>
            </a:rPr>
            <a:t>✔ Submit on Moodle before the deadline – Avoid last-minute issues!</a:t>
          </a:r>
        </a:p>
      </dgm:t>
    </dgm:pt>
    <dgm:pt modelId="{1726E6B6-4139-4905-A51F-4002AD5CF1D9}" type="parTrans" cxnId="{56A89D9F-9B10-4579-9694-88BD5A21B9B2}">
      <dgm:prSet/>
      <dgm:spPr/>
      <dgm:t>
        <a:bodyPr/>
        <a:lstStyle/>
        <a:p>
          <a:pPr>
            <a:lnSpc>
              <a:spcPct val="150000"/>
            </a:lnSpc>
          </a:pPr>
          <a:endParaRPr lang="en-GB">
            <a:latin typeface="Aptos" panose="020B0004020202020204" pitchFamily="34" charset="0"/>
          </a:endParaRPr>
        </a:p>
      </dgm:t>
    </dgm:pt>
    <dgm:pt modelId="{AF1F648F-6F8D-45AB-A20A-6ED88D0981B7}" type="sibTrans" cxnId="{56A89D9F-9B10-4579-9694-88BD5A21B9B2}">
      <dgm:prSet/>
      <dgm:spPr/>
      <dgm:t>
        <a:bodyPr/>
        <a:lstStyle/>
        <a:p>
          <a:pPr>
            <a:lnSpc>
              <a:spcPct val="150000"/>
            </a:lnSpc>
          </a:pPr>
          <a:endParaRPr lang="en-GB">
            <a:latin typeface="Aptos" panose="020B0004020202020204" pitchFamily="34" charset="0"/>
          </a:endParaRPr>
        </a:p>
      </dgm:t>
    </dgm:pt>
    <dgm:pt modelId="{E65D4004-421D-4138-9455-0526164B6E05}">
      <dgm:prSet/>
      <dgm:spPr>
        <a:solidFill>
          <a:srgbClr val="FFFFEC"/>
        </a:solidFill>
      </dgm:spPr>
      <dgm:t>
        <a:bodyPr/>
        <a:lstStyle/>
        <a:p>
          <a:pPr>
            <a:lnSpc>
              <a:spcPct val="150000"/>
            </a:lnSpc>
          </a:pPr>
          <a:r>
            <a:rPr lang="en-GB" dirty="0">
              <a:latin typeface="Aptos" panose="020B0004020202020204" pitchFamily="34" charset="0"/>
            </a:rPr>
            <a:t>🚀 </a:t>
          </a:r>
          <a:r>
            <a:rPr lang="en-GB" b="1" dirty="0">
              <a:latin typeface="Aptos" panose="020B0004020202020204" pitchFamily="34" charset="0"/>
            </a:rPr>
            <a:t>Support is Available!</a:t>
          </a:r>
        </a:p>
      </dgm:t>
    </dgm:pt>
    <dgm:pt modelId="{D10B416F-830D-4D38-A96D-B57AD3AF156B}" type="parTrans" cxnId="{908D76A1-8DD1-4150-A3D9-0D70578ACFA5}">
      <dgm:prSet/>
      <dgm:spPr/>
      <dgm:t>
        <a:bodyPr/>
        <a:lstStyle/>
        <a:p>
          <a:pPr>
            <a:lnSpc>
              <a:spcPct val="150000"/>
            </a:lnSpc>
          </a:pPr>
          <a:endParaRPr lang="en-GB">
            <a:latin typeface="Aptos" panose="020B0004020202020204" pitchFamily="34" charset="0"/>
          </a:endParaRPr>
        </a:p>
      </dgm:t>
    </dgm:pt>
    <dgm:pt modelId="{4B25DC95-5697-4A3B-A9BE-5040FD691CAE}" type="sibTrans" cxnId="{908D76A1-8DD1-4150-A3D9-0D70578ACFA5}">
      <dgm:prSet/>
      <dgm:spPr/>
      <dgm:t>
        <a:bodyPr/>
        <a:lstStyle/>
        <a:p>
          <a:pPr>
            <a:lnSpc>
              <a:spcPct val="150000"/>
            </a:lnSpc>
          </a:pPr>
          <a:endParaRPr lang="en-GB">
            <a:latin typeface="Aptos" panose="020B0004020202020204" pitchFamily="34" charset="0"/>
          </a:endParaRPr>
        </a:p>
      </dgm:t>
    </dgm:pt>
    <dgm:pt modelId="{37BFC559-28D2-496C-B854-401DDBF5F15D}">
      <dgm:prSet/>
      <dgm:spPr>
        <a:solidFill>
          <a:srgbClr val="FFFFEC"/>
        </a:solidFill>
      </dgm:spPr>
      <dgm:t>
        <a:bodyPr/>
        <a:lstStyle/>
        <a:p>
          <a:pPr>
            <a:lnSpc>
              <a:spcPct val="150000"/>
            </a:lnSpc>
          </a:pPr>
          <a:r>
            <a:rPr lang="en-GB" dirty="0">
              <a:latin typeface="Aptos" panose="020B0004020202020204" pitchFamily="34" charset="0"/>
            </a:rPr>
            <a:t>✔ Need help? Reach out to your lecturer or academic support team.</a:t>
          </a:r>
          <a:br>
            <a:rPr lang="en-GB" dirty="0">
              <a:latin typeface="Aptos" panose="020B0004020202020204" pitchFamily="34" charset="0"/>
            </a:rPr>
          </a:br>
          <a:r>
            <a:rPr lang="en-GB" dirty="0">
              <a:latin typeface="Aptos" panose="020B0004020202020204" pitchFamily="34" charset="0"/>
            </a:rPr>
            <a:t>✔ Use library and Moodle resources for extra guidance.</a:t>
          </a:r>
          <a:br>
            <a:rPr lang="en-GB" dirty="0">
              <a:latin typeface="Aptos" panose="020B0004020202020204" pitchFamily="34" charset="0"/>
            </a:rPr>
          </a:br>
          <a:r>
            <a:rPr lang="en-GB" dirty="0">
              <a:latin typeface="Aptos" panose="020B0004020202020204" pitchFamily="34" charset="0"/>
            </a:rPr>
            <a:t>✔ Stay organised and trust the process!</a:t>
          </a:r>
        </a:p>
      </dgm:t>
    </dgm:pt>
    <dgm:pt modelId="{69E69FCB-77C7-4B5A-AD40-D05C5B3A892D}" type="parTrans" cxnId="{E9C458A3-E831-4DF9-BE5D-B5F3BC1715C4}">
      <dgm:prSet/>
      <dgm:spPr/>
      <dgm:t>
        <a:bodyPr/>
        <a:lstStyle/>
        <a:p>
          <a:pPr>
            <a:lnSpc>
              <a:spcPct val="150000"/>
            </a:lnSpc>
          </a:pPr>
          <a:endParaRPr lang="en-GB">
            <a:latin typeface="Aptos" panose="020B0004020202020204" pitchFamily="34" charset="0"/>
          </a:endParaRPr>
        </a:p>
      </dgm:t>
    </dgm:pt>
    <dgm:pt modelId="{32E9E44E-C9C2-4371-81A6-F123D6798874}" type="sibTrans" cxnId="{E9C458A3-E831-4DF9-BE5D-B5F3BC1715C4}">
      <dgm:prSet/>
      <dgm:spPr/>
      <dgm:t>
        <a:bodyPr/>
        <a:lstStyle/>
        <a:p>
          <a:pPr>
            <a:lnSpc>
              <a:spcPct val="150000"/>
            </a:lnSpc>
          </a:pPr>
          <a:endParaRPr lang="en-GB">
            <a:latin typeface="Aptos" panose="020B0004020202020204" pitchFamily="34" charset="0"/>
          </a:endParaRPr>
        </a:p>
      </dgm:t>
    </dgm:pt>
    <dgm:pt modelId="{6EA4A72B-7029-4FC2-AD36-2C7814DBAEB7}" type="pres">
      <dgm:prSet presAssocID="{DA744730-0BF2-4151-813A-A448B1445E21}" presName="Name0" presStyleCnt="0">
        <dgm:presLayoutVars>
          <dgm:dir/>
          <dgm:resizeHandles val="exact"/>
        </dgm:presLayoutVars>
      </dgm:prSet>
      <dgm:spPr/>
    </dgm:pt>
    <dgm:pt modelId="{915FEBDE-9F13-4173-B9BA-94AA6CAB9C7B}" type="pres">
      <dgm:prSet presAssocID="{278BA531-F07B-4EB7-8154-BB927C5654F5}" presName="node" presStyleLbl="node1" presStyleIdx="0" presStyleCnt="3">
        <dgm:presLayoutVars>
          <dgm:bulletEnabled val="1"/>
        </dgm:presLayoutVars>
      </dgm:prSet>
      <dgm:spPr/>
    </dgm:pt>
    <dgm:pt modelId="{C4385D9B-2D45-4868-ADEC-E42D3801BCCF}" type="pres">
      <dgm:prSet presAssocID="{D22A62E6-B943-46A1-8107-DEF56BB26969}" presName="sibTrans" presStyleLbl="sibTrans2D1" presStyleIdx="0" presStyleCnt="2"/>
      <dgm:spPr/>
    </dgm:pt>
    <dgm:pt modelId="{0B01627D-8E46-49A4-B357-16BEBEE71F5B}" type="pres">
      <dgm:prSet presAssocID="{D22A62E6-B943-46A1-8107-DEF56BB26969}" presName="connectorText" presStyleLbl="sibTrans2D1" presStyleIdx="0" presStyleCnt="2"/>
      <dgm:spPr/>
    </dgm:pt>
    <dgm:pt modelId="{F4A3C920-1DEF-453D-B7C6-F9BF8A7E456F}" type="pres">
      <dgm:prSet presAssocID="{944758FE-195D-4605-ABD1-D4403723B7FD}" presName="node" presStyleLbl="node1" presStyleIdx="1" presStyleCnt="3">
        <dgm:presLayoutVars>
          <dgm:bulletEnabled val="1"/>
        </dgm:presLayoutVars>
      </dgm:prSet>
      <dgm:spPr/>
    </dgm:pt>
    <dgm:pt modelId="{ED517E30-A698-4030-B10E-6B0A00D20E75}" type="pres">
      <dgm:prSet presAssocID="{F1502F02-C611-45A3-AA58-100D83DE8209}" presName="sibTrans" presStyleLbl="sibTrans2D1" presStyleIdx="1" presStyleCnt="2"/>
      <dgm:spPr/>
    </dgm:pt>
    <dgm:pt modelId="{BB82AE1B-D815-49D2-8F84-95A4834C2EF3}" type="pres">
      <dgm:prSet presAssocID="{F1502F02-C611-45A3-AA58-100D83DE8209}" presName="connectorText" presStyleLbl="sibTrans2D1" presStyleIdx="1" presStyleCnt="2"/>
      <dgm:spPr/>
    </dgm:pt>
    <dgm:pt modelId="{AFCD0D56-D9AC-4CEE-AD15-1C6B6023D1B7}" type="pres">
      <dgm:prSet presAssocID="{E65D4004-421D-4138-9455-0526164B6E05}" presName="node" presStyleLbl="node1" presStyleIdx="2" presStyleCnt="3">
        <dgm:presLayoutVars>
          <dgm:bulletEnabled val="1"/>
        </dgm:presLayoutVars>
      </dgm:prSet>
      <dgm:spPr/>
    </dgm:pt>
  </dgm:ptLst>
  <dgm:cxnLst>
    <dgm:cxn modelId="{42147104-B39C-4417-8B80-795C8A22E2CA}" srcId="{DA744730-0BF2-4151-813A-A448B1445E21}" destId="{278BA531-F07B-4EB7-8154-BB927C5654F5}" srcOrd="0" destOrd="0" parTransId="{53E2566D-665C-4390-A9C2-744403C0638F}" sibTransId="{D22A62E6-B943-46A1-8107-DEF56BB26969}"/>
    <dgm:cxn modelId="{7EC7252C-6032-4DC1-8EB5-ECCCD06995A6}" type="presOf" srcId="{E65D4004-421D-4138-9455-0526164B6E05}" destId="{AFCD0D56-D9AC-4CEE-AD15-1C6B6023D1B7}" srcOrd="0" destOrd="0" presId="urn:microsoft.com/office/officeart/2005/8/layout/process1"/>
    <dgm:cxn modelId="{D8BC3433-5F35-47C6-A5A2-4B96ADE36E55}" type="presOf" srcId="{90DB9A16-E9D8-480D-A07D-8BDA95090104}" destId="{915FEBDE-9F13-4173-B9BA-94AA6CAB9C7B}" srcOrd="0" destOrd="1" presId="urn:microsoft.com/office/officeart/2005/8/layout/process1"/>
    <dgm:cxn modelId="{06ED9842-1431-461C-B08E-9C23924817F2}" srcId="{278BA531-F07B-4EB7-8154-BB927C5654F5}" destId="{90DB9A16-E9D8-480D-A07D-8BDA95090104}" srcOrd="0" destOrd="0" parTransId="{CCFB1D9A-AD3D-4EFD-85E7-A9F059776CF7}" sibTransId="{F9253984-6842-4861-936C-CE656637194C}"/>
    <dgm:cxn modelId="{7F4F434C-3C17-4D3E-8F9D-77F4FCB7068D}" type="presOf" srcId="{F1502F02-C611-45A3-AA58-100D83DE8209}" destId="{BB82AE1B-D815-49D2-8F84-95A4834C2EF3}" srcOrd="1" destOrd="0" presId="urn:microsoft.com/office/officeart/2005/8/layout/process1"/>
    <dgm:cxn modelId="{9528F650-E9C9-4D66-878E-43CBB1563D33}" type="presOf" srcId="{278BA531-F07B-4EB7-8154-BB927C5654F5}" destId="{915FEBDE-9F13-4173-B9BA-94AA6CAB9C7B}" srcOrd="0" destOrd="0" presId="urn:microsoft.com/office/officeart/2005/8/layout/process1"/>
    <dgm:cxn modelId="{A273D67C-B311-45C8-B8E2-7BF2C8DD9969}" type="presOf" srcId="{BCC318AF-6945-426E-9CFE-030D51D78206}" destId="{F4A3C920-1DEF-453D-B7C6-F9BF8A7E456F}" srcOrd="0" destOrd="1" presId="urn:microsoft.com/office/officeart/2005/8/layout/process1"/>
    <dgm:cxn modelId="{DBBA4F89-ACBD-40D6-8192-03CB9A9BAE1D}" type="presOf" srcId="{37BFC559-28D2-496C-B854-401DDBF5F15D}" destId="{AFCD0D56-D9AC-4CEE-AD15-1C6B6023D1B7}" srcOrd="0" destOrd="1" presId="urn:microsoft.com/office/officeart/2005/8/layout/process1"/>
    <dgm:cxn modelId="{B11C889A-5599-4C72-BAA6-60C137A5FEF3}" type="presOf" srcId="{D22A62E6-B943-46A1-8107-DEF56BB26969}" destId="{C4385D9B-2D45-4868-ADEC-E42D3801BCCF}" srcOrd="0" destOrd="0" presId="urn:microsoft.com/office/officeart/2005/8/layout/process1"/>
    <dgm:cxn modelId="{D0E7359F-2CF9-4282-839D-EB06273CDA62}" type="presOf" srcId="{944758FE-195D-4605-ABD1-D4403723B7FD}" destId="{F4A3C920-1DEF-453D-B7C6-F9BF8A7E456F}" srcOrd="0" destOrd="0" presId="urn:microsoft.com/office/officeart/2005/8/layout/process1"/>
    <dgm:cxn modelId="{56A89D9F-9B10-4579-9694-88BD5A21B9B2}" srcId="{944758FE-195D-4605-ABD1-D4403723B7FD}" destId="{BCC318AF-6945-426E-9CFE-030D51D78206}" srcOrd="0" destOrd="0" parTransId="{1726E6B6-4139-4905-A51F-4002AD5CF1D9}" sibTransId="{AF1F648F-6F8D-45AB-A20A-6ED88D0981B7}"/>
    <dgm:cxn modelId="{908D76A1-8DD1-4150-A3D9-0D70578ACFA5}" srcId="{DA744730-0BF2-4151-813A-A448B1445E21}" destId="{E65D4004-421D-4138-9455-0526164B6E05}" srcOrd="2" destOrd="0" parTransId="{D10B416F-830D-4D38-A96D-B57AD3AF156B}" sibTransId="{4B25DC95-5697-4A3B-A9BE-5040FD691CAE}"/>
    <dgm:cxn modelId="{E9C458A3-E831-4DF9-BE5D-B5F3BC1715C4}" srcId="{E65D4004-421D-4138-9455-0526164B6E05}" destId="{37BFC559-28D2-496C-B854-401DDBF5F15D}" srcOrd="0" destOrd="0" parTransId="{69E69FCB-77C7-4B5A-AD40-D05C5B3A892D}" sibTransId="{32E9E44E-C9C2-4371-81A6-F123D6798874}"/>
    <dgm:cxn modelId="{106C89B0-45B6-45A8-8164-E4F433E92A96}" type="presOf" srcId="{DA744730-0BF2-4151-813A-A448B1445E21}" destId="{6EA4A72B-7029-4FC2-AD36-2C7814DBAEB7}" srcOrd="0" destOrd="0" presId="urn:microsoft.com/office/officeart/2005/8/layout/process1"/>
    <dgm:cxn modelId="{DAD09ECE-89C2-485A-AAB7-91BFC4A049DC}" type="presOf" srcId="{D22A62E6-B943-46A1-8107-DEF56BB26969}" destId="{0B01627D-8E46-49A4-B357-16BEBEE71F5B}" srcOrd="1" destOrd="0" presId="urn:microsoft.com/office/officeart/2005/8/layout/process1"/>
    <dgm:cxn modelId="{ABDF4ED1-CDFE-40D6-8B1A-8C57081968CF}" type="presOf" srcId="{F1502F02-C611-45A3-AA58-100D83DE8209}" destId="{ED517E30-A698-4030-B10E-6B0A00D20E75}" srcOrd="0" destOrd="0" presId="urn:microsoft.com/office/officeart/2005/8/layout/process1"/>
    <dgm:cxn modelId="{B2161FDB-C018-44C6-A609-293D51116D8B}" srcId="{DA744730-0BF2-4151-813A-A448B1445E21}" destId="{944758FE-195D-4605-ABD1-D4403723B7FD}" srcOrd="1" destOrd="0" parTransId="{0BDBF412-EC9D-4A06-87CC-92653DC18DFC}" sibTransId="{F1502F02-C611-45A3-AA58-100D83DE8209}"/>
    <dgm:cxn modelId="{F8C18572-45E7-4687-A53B-877DC6CEAA8C}" type="presParOf" srcId="{6EA4A72B-7029-4FC2-AD36-2C7814DBAEB7}" destId="{915FEBDE-9F13-4173-B9BA-94AA6CAB9C7B}" srcOrd="0" destOrd="0" presId="urn:microsoft.com/office/officeart/2005/8/layout/process1"/>
    <dgm:cxn modelId="{B488BFC3-62AC-4121-89A0-688AB10F5F73}" type="presParOf" srcId="{6EA4A72B-7029-4FC2-AD36-2C7814DBAEB7}" destId="{C4385D9B-2D45-4868-ADEC-E42D3801BCCF}" srcOrd="1" destOrd="0" presId="urn:microsoft.com/office/officeart/2005/8/layout/process1"/>
    <dgm:cxn modelId="{17AC9E60-4FE9-49B6-8D4F-100F68370C46}" type="presParOf" srcId="{C4385D9B-2D45-4868-ADEC-E42D3801BCCF}" destId="{0B01627D-8E46-49A4-B357-16BEBEE71F5B}" srcOrd="0" destOrd="0" presId="urn:microsoft.com/office/officeart/2005/8/layout/process1"/>
    <dgm:cxn modelId="{79C05100-6776-4C19-B8C0-80F22645B985}" type="presParOf" srcId="{6EA4A72B-7029-4FC2-AD36-2C7814DBAEB7}" destId="{F4A3C920-1DEF-453D-B7C6-F9BF8A7E456F}" srcOrd="2" destOrd="0" presId="urn:microsoft.com/office/officeart/2005/8/layout/process1"/>
    <dgm:cxn modelId="{8F7DF84A-87E8-4C7B-9BFB-44BE8BC91530}" type="presParOf" srcId="{6EA4A72B-7029-4FC2-AD36-2C7814DBAEB7}" destId="{ED517E30-A698-4030-B10E-6B0A00D20E75}" srcOrd="3" destOrd="0" presId="urn:microsoft.com/office/officeart/2005/8/layout/process1"/>
    <dgm:cxn modelId="{69573A86-7F41-48AF-B6A6-1BD19DA1A844}" type="presParOf" srcId="{ED517E30-A698-4030-B10E-6B0A00D20E75}" destId="{BB82AE1B-D815-49D2-8F84-95A4834C2EF3}" srcOrd="0" destOrd="0" presId="urn:microsoft.com/office/officeart/2005/8/layout/process1"/>
    <dgm:cxn modelId="{C1222CD2-531A-44B5-9F1A-450430A37981}" type="presParOf" srcId="{6EA4A72B-7029-4FC2-AD36-2C7814DBAEB7}" destId="{AFCD0D56-D9AC-4CEE-AD15-1C6B6023D1B7}"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AAD66162-F1C4-4B9E-8045-E15DA6B9DD95}" type="doc">
      <dgm:prSet loTypeId="urn:microsoft.com/office/officeart/2005/8/layout/lProcess2" loCatId="list" qsTypeId="urn:microsoft.com/office/officeart/2005/8/quickstyle/simple1" qsCatId="simple" csTypeId="urn:microsoft.com/office/officeart/2005/8/colors/accent1_2" csCatId="accent1" phldr="1"/>
      <dgm:spPr/>
      <dgm:t>
        <a:bodyPr/>
        <a:lstStyle/>
        <a:p>
          <a:endParaRPr lang="en-GB"/>
        </a:p>
      </dgm:t>
    </dgm:pt>
    <dgm:pt modelId="{854B4DA4-C0DF-48C9-BD1C-7E98BB67132A}">
      <dgm:prSet custT="1"/>
      <dgm:spPr/>
      <dgm:t>
        <a:bodyPr/>
        <a:lstStyle/>
        <a:p>
          <a:r>
            <a:rPr lang="en-GB" sz="2800" dirty="0"/>
            <a:t>Workshop Goals:</a:t>
          </a:r>
          <a:endParaRPr lang="en-GB" sz="3700" dirty="0"/>
        </a:p>
      </dgm:t>
    </dgm:pt>
    <dgm:pt modelId="{FFBAF688-C19F-452A-BA7C-9273BAB58124}" type="parTrans" cxnId="{E1C8B7FB-78DC-4989-8477-FD1DBDD76C40}">
      <dgm:prSet/>
      <dgm:spPr/>
      <dgm:t>
        <a:bodyPr/>
        <a:lstStyle/>
        <a:p>
          <a:endParaRPr lang="en-GB"/>
        </a:p>
      </dgm:t>
    </dgm:pt>
    <dgm:pt modelId="{3823DDEC-AC7F-4501-AD0A-54BA4B6848C6}" type="sibTrans" cxnId="{E1C8B7FB-78DC-4989-8477-FD1DBDD76C40}">
      <dgm:prSet/>
      <dgm:spPr/>
      <dgm:t>
        <a:bodyPr/>
        <a:lstStyle/>
        <a:p>
          <a:endParaRPr lang="en-GB"/>
        </a:p>
      </dgm:t>
    </dgm:pt>
    <dgm:pt modelId="{59BFA1F0-2308-4610-9DF1-8582D5171A7E}">
      <dgm:prSet custT="1"/>
      <dgm:spPr/>
      <dgm:t>
        <a:bodyPr/>
        <a:lstStyle/>
        <a:p>
          <a:r>
            <a:rPr lang="en-GB" sz="1200" dirty="0"/>
            <a:t>✔ Review your draft research proposal</a:t>
          </a:r>
          <a:br>
            <a:rPr lang="en-GB" sz="1200" dirty="0"/>
          </a:br>
          <a:endParaRPr lang="en-GB" sz="1200" dirty="0"/>
        </a:p>
      </dgm:t>
    </dgm:pt>
    <dgm:pt modelId="{61326D5A-0F2F-4AD7-8E20-2873B5A1D1E4}" type="parTrans" cxnId="{FC634E70-A05C-4EC4-9EBB-51AA561CEA48}">
      <dgm:prSet/>
      <dgm:spPr/>
      <dgm:t>
        <a:bodyPr/>
        <a:lstStyle/>
        <a:p>
          <a:endParaRPr lang="en-GB"/>
        </a:p>
      </dgm:t>
    </dgm:pt>
    <dgm:pt modelId="{E35A8913-2382-4958-B7A9-D627D65883F1}" type="sibTrans" cxnId="{FC634E70-A05C-4EC4-9EBB-51AA561CEA48}">
      <dgm:prSet/>
      <dgm:spPr/>
      <dgm:t>
        <a:bodyPr/>
        <a:lstStyle/>
        <a:p>
          <a:endParaRPr lang="en-GB"/>
        </a:p>
      </dgm:t>
    </dgm:pt>
    <dgm:pt modelId="{16D4597D-C02C-4884-8C55-44AEF0472AF5}">
      <dgm:prSet custT="1"/>
      <dgm:spPr/>
      <dgm:t>
        <a:bodyPr/>
        <a:lstStyle/>
        <a:p>
          <a:r>
            <a:rPr lang="en-GB" sz="1200" dirty="0"/>
            <a:t>Pair up with a classmate and exchange proposals.</a:t>
          </a:r>
        </a:p>
      </dgm:t>
    </dgm:pt>
    <dgm:pt modelId="{8011016B-93C8-489C-99FD-46F2605F9BE1}" type="parTrans" cxnId="{092121E9-82FB-48A2-BD69-69642EBECF81}">
      <dgm:prSet/>
      <dgm:spPr/>
      <dgm:t>
        <a:bodyPr/>
        <a:lstStyle/>
        <a:p>
          <a:endParaRPr lang="en-GB"/>
        </a:p>
      </dgm:t>
    </dgm:pt>
    <dgm:pt modelId="{998E85B6-B0AE-4E6C-B3C7-C158BEB37461}" type="sibTrans" cxnId="{092121E9-82FB-48A2-BD69-69642EBECF81}">
      <dgm:prSet/>
      <dgm:spPr/>
      <dgm:t>
        <a:bodyPr/>
        <a:lstStyle/>
        <a:p>
          <a:endParaRPr lang="en-GB"/>
        </a:p>
      </dgm:t>
    </dgm:pt>
    <dgm:pt modelId="{EB2C53E1-E140-4B40-B6C6-8B06D2218200}">
      <dgm:prSet custT="1"/>
      <dgm:spPr/>
      <dgm:t>
        <a:bodyPr/>
        <a:lstStyle/>
        <a:p>
          <a:r>
            <a:rPr lang="en-GB" sz="1200" dirty="0"/>
            <a:t>🔹 Take all peer and lecturer feedback into account.</a:t>
          </a:r>
        </a:p>
      </dgm:t>
    </dgm:pt>
    <dgm:pt modelId="{D9B7A27E-8E2E-410C-88F7-244F5B54ECDC}" type="parTrans" cxnId="{83E191D7-9B7E-4CAF-8BA0-8173B075E627}">
      <dgm:prSet/>
      <dgm:spPr/>
      <dgm:t>
        <a:bodyPr/>
        <a:lstStyle/>
        <a:p>
          <a:endParaRPr lang="en-GB"/>
        </a:p>
      </dgm:t>
    </dgm:pt>
    <dgm:pt modelId="{220E1619-6A5F-4419-9D08-0F748B3BBE8A}" type="sibTrans" cxnId="{83E191D7-9B7E-4CAF-8BA0-8173B075E627}">
      <dgm:prSet/>
      <dgm:spPr/>
      <dgm:t>
        <a:bodyPr/>
        <a:lstStyle/>
        <a:p>
          <a:endParaRPr lang="en-GB"/>
        </a:p>
      </dgm:t>
    </dgm:pt>
    <dgm:pt modelId="{9BFF60D7-799A-474C-98F7-4D20EACFFE3C}">
      <dgm:prSet custT="1"/>
      <dgm:spPr/>
      <dgm:t>
        <a:bodyPr/>
        <a:lstStyle/>
        <a:p>
          <a:r>
            <a:rPr lang="en-GB" sz="1200" dirty="0"/>
            <a:t>✔ Identify areas for improvement</a:t>
          </a:r>
          <a:br>
            <a:rPr lang="en-GB" sz="1200" dirty="0"/>
          </a:br>
          <a:endParaRPr lang="en-GB" sz="1200" dirty="0"/>
        </a:p>
      </dgm:t>
    </dgm:pt>
    <dgm:pt modelId="{54CE3303-55EC-4F11-AFE8-BE806C10D59B}" type="parTrans" cxnId="{CEB2272E-2ECF-475C-970B-639BF88E0B68}">
      <dgm:prSet/>
      <dgm:spPr/>
      <dgm:t>
        <a:bodyPr/>
        <a:lstStyle/>
        <a:p>
          <a:endParaRPr lang="en-GB"/>
        </a:p>
      </dgm:t>
    </dgm:pt>
    <dgm:pt modelId="{F092B890-3740-4DB0-A62C-FD6C54C1EFDE}" type="sibTrans" cxnId="{CEB2272E-2ECF-475C-970B-639BF88E0B68}">
      <dgm:prSet/>
      <dgm:spPr/>
      <dgm:t>
        <a:bodyPr/>
        <a:lstStyle/>
        <a:p>
          <a:endParaRPr lang="en-GB"/>
        </a:p>
      </dgm:t>
    </dgm:pt>
    <dgm:pt modelId="{F1379D68-B282-4FE3-9AB1-38173A449211}">
      <dgm:prSet custT="1"/>
      <dgm:spPr/>
      <dgm:t>
        <a:bodyPr/>
        <a:lstStyle/>
        <a:p>
          <a:r>
            <a:rPr lang="en-GB" sz="1200" dirty="0"/>
            <a:t>✔ Get peer feedback and discuss your ideas</a:t>
          </a:r>
          <a:br>
            <a:rPr lang="en-GB" sz="1200" dirty="0"/>
          </a:br>
          <a:endParaRPr lang="en-GB" sz="1200" dirty="0"/>
        </a:p>
      </dgm:t>
    </dgm:pt>
    <dgm:pt modelId="{70ECC9AB-FCB2-4D78-84FA-786EB9D9F246}" type="parTrans" cxnId="{2C046398-CD2E-48C7-B61D-F7ABBBCA4310}">
      <dgm:prSet/>
      <dgm:spPr/>
      <dgm:t>
        <a:bodyPr/>
        <a:lstStyle/>
        <a:p>
          <a:endParaRPr lang="en-GB"/>
        </a:p>
      </dgm:t>
    </dgm:pt>
    <dgm:pt modelId="{5852773D-0201-4916-BB10-8267BD0D1DE4}" type="sibTrans" cxnId="{2C046398-CD2E-48C7-B61D-F7ABBBCA4310}">
      <dgm:prSet/>
      <dgm:spPr/>
      <dgm:t>
        <a:bodyPr/>
        <a:lstStyle/>
        <a:p>
          <a:endParaRPr lang="en-GB"/>
        </a:p>
      </dgm:t>
    </dgm:pt>
    <dgm:pt modelId="{F93C4377-83AC-4FC6-BA99-25171F5629A5}">
      <dgm:prSet custT="1"/>
      <dgm:spPr/>
      <dgm:t>
        <a:bodyPr/>
        <a:lstStyle/>
        <a:p>
          <a:r>
            <a:rPr lang="en-GB" sz="1200" dirty="0"/>
            <a:t>✔ Receive lecturer feedback on key areas</a:t>
          </a:r>
          <a:br>
            <a:rPr lang="en-GB" sz="1200" dirty="0"/>
          </a:br>
          <a:endParaRPr lang="en-GB" sz="1200" dirty="0"/>
        </a:p>
      </dgm:t>
    </dgm:pt>
    <dgm:pt modelId="{3FEBC8A6-4DE9-4AD2-A366-5567070810CD}" type="parTrans" cxnId="{469501B7-4BEC-4E97-874A-FD92101F10DA}">
      <dgm:prSet/>
      <dgm:spPr/>
      <dgm:t>
        <a:bodyPr/>
        <a:lstStyle/>
        <a:p>
          <a:endParaRPr lang="en-GB"/>
        </a:p>
      </dgm:t>
    </dgm:pt>
    <dgm:pt modelId="{B3A77B41-F95A-48B4-9024-F5F0833EB197}" type="sibTrans" cxnId="{469501B7-4BEC-4E97-874A-FD92101F10DA}">
      <dgm:prSet/>
      <dgm:spPr/>
      <dgm:t>
        <a:bodyPr/>
        <a:lstStyle/>
        <a:p>
          <a:endParaRPr lang="en-GB"/>
        </a:p>
      </dgm:t>
    </dgm:pt>
    <dgm:pt modelId="{565FF478-72C9-46E0-905D-6A600356C33A}">
      <dgm:prSet custT="1"/>
      <dgm:spPr/>
      <dgm:t>
        <a:bodyPr/>
        <a:lstStyle/>
        <a:p>
          <a:r>
            <a:rPr lang="en-GB" sz="1200" dirty="0"/>
            <a:t>✔ Refine your title, aim, objectives, and methodology</a:t>
          </a:r>
        </a:p>
      </dgm:t>
    </dgm:pt>
    <dgm:pt modelId="{9D8BBAEA-E862-42FE-8DD5-A38418D6C9B0}" type="parTrans" cxnId="{E06D3D95-B031-45DE-BF31-510FBD3FDC9F}">
      <dgm:prSet/>
      <dgm:spPr/>
      <dgm:t>
        <a:bodyPr/>
        <a:lstStyle/>
        <a:p>
          <a:endParaRPr lang="en-GB"/>
        </a:p>
      </dgm:t>
    </dgm:pt>
    <dgm:pt modelId="{9FB5552B-E778-4782-84EF-B5D8F1680C8C}" type="sibTrans" cxnId="{E06D3D95-B031-45DE-BF31-510FBD3FDC9F}">
      <dgm:prSet/>
      <dgm:spPr/>
      <dgm:t>
        <a:bodyPr/>
        <a:lstStyle/>
        <a:p>
          <a:endParaRPr lang="en-GB"/>
        </a:p>
      </dgm:t>
    </dgm:pt>
    <dgm:pt modelId="{98A385BD-0C3F-46AB-B63A-5B522E7EE779}">
      <dgm:prSet custT="1"/>
      <dgm:spPr/>
      <dgm:t>
        <a:bodyPr/>
        <a:lstStyle/>
        <a:p>
          <a:r>
            <a:rPr lang="en-GB" sz="1200" dirty="0"/>
            <a:t>Use the checklist to provide constructive feedback.</a:t>
          </a:r>
        </a:p>
      </dgm:t>
    </dgm:pt>
    <dgm:pt modelId="{03D91DCB-E1D2-4E72-9F2E-6F28F5F14C84}" type="parTrans" cxnId="{02375703-C7CE-44F0-AF33-A6314F140AFC}">
      <dgm:prSet/>
      <dgm:spPr/>
      <dgm:t>
        <a:bodyPr/>
        <a:lstStyle/>
        <a:p>
          <a:endParaRPr lang="en-GB"/>
        </a:p>
      </dgm:t>
    </dgm:pt>
    <dgm:pt modelId="{62FC6426-4CE7-4B69-8EFB-6849C2244819}" type="sibTrans" cxnId="{02375703-C7CE-44F0-AF33-A6314F140AFC}">
      <dgm:prSet/>
      <dgm:spPr/>
      <dgm:t>
        <a:bodyPr/>
        <a:lstStyle/>
        <a:p>
          <a:endParaRPr lang="en-GB"/>
        </a:p>
      </dgm:t>
    </dgm:pt>
    <dgm:pt modelId="{A8066A2E-847C-42AE-AD86-E4DB570FDA83}">
      <dgm:prSet custT="1"/>
      <dgm:spPr/>
      <dgm:t>
        <a:bodyPr/>
        <a:lstStyle/>
        <a:p>
          <a:r>
            <a:rPr lang="en-GB" sz="1200" dirty="0"/>
            <a:t>Highlight strengths and areas that need improvement.</a:t>
          </a:r>
        </a:p>
      </dgm:t>
    </dgm:pt>
    <dgm:pt modelId="{CC6DC733-19FD-4B68-8DD5-EB44D7AC5031}" type="parTrans" cxnId="{A6D80B94-E0F3-4CEB-A64C-9E6C79BE1361}">
      <dgm:prSet/>
      <dgm:spPr/>
      <dgm:t>
        <a:bodyPr/>
        <a:lstStyle/>
        <a:p>
          <a:endParaRPr lang="en-GB"/>
        </a:p>
      </dgm:t>
    </dgm:pt>
    <dgm:pt modelId="{200C7FEF-5D54-486A-B6D4-E05C022AD526}" type="sibTrans" cxnId="{A6D80B94-E0F3-4CEB-A64C-9E6C79BE1361}">
      <dgm:prSet/>
      <dgm:spPr/>
      <dgm:t>
        <a:bodyPr/>
        <a:lstStyle/>
        <a:p>
          <a:endParaRPr lang="en-GB"/>
        </a:p>
      </dgm:t>
    </dgm:pt>
    <dgm:pt modelId="{01F9F62C-D891-4E07-9D41-2D6A28D1CE74}">
      <dgm:prSet custT="1"/>
      <dgm:spPr/>
      <dgm:t>
        <a:bodyPr/>
        <a:lstStyle/>
        <a:p>
          <a:r>
            <a:rPr lang="en-GB" sz="1200" dirty="0"/>
            <a:t>The lecturer will also review your proposal and provide feedback.</a:t>
          </a:r>
        </a:p>
      </dgm:t>
    </dgm:pt>
    <dgm:pt modelId="{B79B2289-BF84-4721-8869-ADC1EB94BD8C}" type="parTrans" cxnId="{19EAE1E1-15A8-441E-AB1F-A02C98A86BBC}">
      <dgm:prSet/>
      <dgm:spPr/>
      <dgm:t>
        <a:bodyPr/>
        <a:lstStyle/>
        <a:p>
          <a:endParaRPr lang="en-GB"/>
        </a:p>
      </dgm:t>
    </dgm:pt>
    <dgm:pt modelId="{4E625B6A-607F-4F35-B652-70B5FE97C96D}" type="sibTrans" cxnId="{19EAE1E1-15A8-441E-AB1F-A02C98A86BBC}">
      <dgm:prSet/>
      <dgm:spPr/>
      <dgm:t>
        <a:bodyPr/>
        <a:lstStyle/>
        <a:p>
          <a:endParaRPr lang="en-GB"/>
        </a:p>
      </dgm:t>
    </dgm:pt>
    <dgm:pt modelId="{26F58900-0AFC-4DE3-BEBF-81C88B784EF8}">
      <dgm:prSet custT="1"/>
      <dgm:spPr/>
      <dgm:t>
        <a:bodyPr/>
        <a:lstStyle/>
        <a:p>
          <a:r>
            <a:rPr lang="en-GB" sz="1200"/>
            <a:t>Make </a:t>
          </a:r>
          <a:r>
            <a:rPr lang="en-GB" sz="1200" dirty="0"/>
            <a:t>revisions based on the feedback you receive.</a:t>
          </a:r>
        </a:p>
      </dgm:t>
    </dgm:pt>
    <dgm:pt modelId="{0A9DB237-A4D9-433A-8B48-F877D3EE8333}" type="parTrans" cxnId="{95E6B2B5-C23C-4380-A3E3-5C828154B5E3}">
      <dgm:prSet/>
      <dgm:spPr/>
      <dgm:t>
        <a:bodyPr/>
        <a:lstStyle/>
        <a:p>
          <a:endParaRPr lang="en-GB"/>
        </a:p>
      </dgm:t>
    </dgm:pt>
    <dgm:pt modelId="{77D435A5-69C9-4E87-8180-464555B91389}" type="sibTrans" cxnId="{95E6B2B5-C23C-4380-A3E3-5C828154B5E3}">
      <dgm:prSet/>
      <dgm:spPr/>
      <dgm:t>
        <a:bodyPr/>
        <a:lstStyle/>
        <a:p>
          <a:endParaRPr lang="en-GB"/>
        </a:p>
      </dgm:t>
    </dgm:pt>
    <dgm:pt modelId="{A0D3BED4-706F-4615-8D6A-141B313A9B1B}">
      <dgm:prSet custT="1"/>
      <dgm:spPr/>
      <dgm:t>
        <a:bodyPr/>
        <a:lstStyle/>
        <a:p>
          <a:r>
            <a:rPr lang="en-GB" sz="1200" dirty="0"/>
            <a:t>🔹 Strengthen your proposal before </a:t>
          </a:r>
          <a:r>
            <a:rPr lang="en-GB" sz="1200"/>
            <a:t>submission.</a:t>
          </a:r>
          <a:endParaRPr lang="en-GB" sz="1200" dirty="0"/>
        </a:p>
      </dgm:t>
    </dgm:pt>
    <dgm:pt modelId="{9100CC60-52E5-43FB-8932-19002E79DEB7}" type="parTrans" cxnId="{3932DA76-437E-4DF2-A6CA-C9C5C6503F3E}">
      <dgm:prSet/>
      <dgm:spPr/>
      <dgm:t>
        <a:bodyPr/>
        <a:lstStyle/>
        <a:p>
          <a:endParaRPr lang="en-GB"/>
        </a:p>
      </dgm:t>
    </dgm:pt>
    <dgm:pt modelId="{5B3818B1-B5BD-4095-9DFD-1DB85D68C1CB}" type="sibTrans" cxnId="{3932DA76-437E-4DF2-A6CA-C9C5C6503F3E}">
      <dgm:prSet/>
      <dgm:spPr/>
      <dgm:t>
        <a:bodyPr/>
        <a:lstStyle/>
        <a:p>
          <a:endParaRPr lang="en-GB"/>
        </a:p>
      </dgm:t>
    </dgm:pt>
    <dgm:pt modelId="{5C5F75DB-F1E9-428A-B9C9-95861FE55D25}">
      <dgm:prSet custT="1"/>
      <dgm:spPr/>
      <dgm:t>
        <a:bodyPr/>
        <a:lstStyle/>
        <a:p>
          <a:r>
            <a:rPr lang="en-GB" sz="1200"/>
            <a:t>🔹 </a:t>
          </a:r>
          <a:r>
            <a:rPr lang="en-GB" sz="1200" dirty="0"/>
            <a:t>Ask any final questions before moving forward!</a:t>
          </a:r>
        </a:p>
      </dgm:t>
    </dgm:pt>
    <dgm:pt modelId="{E891CFB6-F9EA-4971-9119-DA984FAE9D87}" type="parTrans" cxnId="{ED1F3FCC-0725-4F49-BBD0-DAB2BC414BB0}">
      <dgm:prSet/>
      <dgm:spPr/>
      <dgm:t>
        <a:bodyPr/>
        <a:lstStyle/>
        <a:p>
          <a:endParaRPr lang="en-GB"/>
        </a:p>
      </dgm:t>
    </dgm:pt>
    <dgm:pt modelId="{BC57343C-D766-44A2-9B9F-1F8AA813C013}" type="sibTrans" cxnId="{ED1F3FCC-0725-4F49-BBD0-DAB2BC414BB0}">
      <dgm:prSet/>
      <dgm:spPr/>
      <dgm:t>
        <a:bodyPr/>
        <a:lstStyle/>
        <a:p>
          <a:endParaRPr lang="en-GB"/>
        </a:p>
      </dgm:t>
    </dgm:pt>
    <dgm:pt modelId="{3C6CB8A5-0089-487D-9B3B-7E882906A82F}">
      <dgm:prSet custT="1"/>
      <dgm:spPr/>
      <dgm:t>
        <a:bodyPr/>
        <a:lstStyle/>
        <a:p>
          <a:r>
            <a:rPr lang="en-GB" sz="2800" dirty="0"/>
            <a:t>🤝 How It Works:</a:t>
          </a:r>
        </a:p>
      </dgm:t>
    </dgm:pt>
    <dgm:pt modelId="{30628444-8CE7-49AE-8018-4655E16DB8F9}" type="sibTrans" cxnId="{0C5CF99B-9EF9-488E-AE29-541C2FE849B1}">
      <dgm:prSet/>
      <dgm:spPr/>
      <dgm:t>
        <a:bodyPr/>
        <a:lstStyle/>
        <a:p>
          <a:endParaRPr lang="en-GB"/>
        </a:p>
      </dgm:t>
    </dgm:pt>
    <dgm:pt modelId="{2AD748A7-CC83-4E79-8275-07EBAF98FF6F}" type="parTrans" cxnId="{0C5CF99B-9EF9-488E-AE29-541C2FE849B1}">
      <dgm:prSet/>
      <dgm:spPr/>
      <dgm:t>
        <a:bodyPr/>
        <a:lstStyle/>
        <a:p>
          <a:endParaRPr lang="en-GB"/>
        </a:p>
      </dgm:t>
    </dgm:pt>
    <dgm:pt modelId="{D1553B87-14A8-4EEB-BDE3-3E4BB198325C}">
      <dgm:prSet custT="1"/>
      <dgm:spPr/>
      <dgm:t>
        <a:bodyPr/>
        <a:lstStyle/>
        <a:p>
          <a:r>
            <a:rPr lang="en-GB" sz="2800" dirty="0"/>
            <a:t>✨ Final Step:</a:t>
          </a:r>
        </a:p>
      </dgm:t>
    </dgm:pt>
    <dgm:pt modelId="{5A8471C9-EA1F-4B28-82A2-E5CDC064EE40}" type="sibTrans" cxnId="{4ABB82DC-E8D9-41E3-AE47-25280F1C9E17}">
      <dgm:prSet/>
      <dgm:spPr/>
      <dgm:t>
        <a:bodyPr/>
        <a:lstStyle/>
        <a:p>
          <a:endParaRPr lang="en-GB"/>
        </a:p>
      </dgm:t>
    </dgm:pt>
    <dgm:pt modelId="{4962807F-051E-4B92-8F8A-0CFB16E71B14}" type="parTrans" cxnId="{4ABB82DC-E8D9-41E3-AE47-25280F1C9E17}">
      <dgm:prSet/>
      <dgm:spPr/>
      <dgm:t>
        <a:bodyPr/>
        <a:lstStyle/>
        <a:p>
          <a:endParaRPr lang="en-GB"/>
        </a:p>
      </dgm:t>
    </dgm:pt>
    <dgm:pt modelId="{B3439016-3BA7-4606-A2D6-D2F13BFA1DBA}" type="pres">
      <dgm:prSet presAssocID="{AAD66162-F1C4-4B9E-8045-E15DA6B9DD95}" presName="theList" presStyleCnt="0">
        <dgm:presLayoutVars>
          <dgm:dir/>
          <dgm:animLvl val="lvl"/>
          <dgm:resizeHandles val="exact"/>
        </dgm:presLayoutVars>
      </dgm:prSet>
      <dgm:spPr/>
    </dgm:pt>
    <dgm:pt modelId="{C4AF7AF5-4938-415B-819B-4D3687A878C7}" type="pres">
      <dgm:prSet presAssocID="{854B4DA4-C0DF-48C9-BD1C-7E98BB67132A}" presName="compNode" presStyleCnt="0"/>
      <dgm:spPr/>
    </dgm:pt>
    <dgm:pt modelId="{83916C9A-977C-4B12-819C-E568E02D920F}" type="pres">
      <dgm:prSet presAssocID="{854B4DA4-C0DF-48C9-BD1C-7E98BB67132A}" presName="aNode" presStyleLbl="bgShp" presStyleIdx="0" presStyleCnt="3"/>
      <dgm:spPr/>
    </dgm:pt>
    <dgm:pt modelId="{AFDB2CCE-EF34-41AA-A744-51636025A80A}" type="pres">
      <dgm:prSet presAssocID="{854B4DA4-C0DF-48C9-BD1C-7E98BB67132A}" presName="textNode" presStyleLbl="bgShp" presStyleIdx="0" presStyleCnt="3"/>
      <dgm:spPr/>
    </dgm:pt>
    <dgm:pt modelId="{7C9CFE31-6538-4736-A63B-94CF58D69B81}" type="pres">
      <dgm:prSet presAssocID="{854B4DA4-C0DF-48C9-BD1C-7E98BB67132A}" presName="compChildNode" presStyleCnt="0"/>
      <dgm:spPr/>
    </dgm:pt>
    <dgm:pt modelId="{FA512CB1-5174-4E51-AFB5-B4DD0103871D}" type="pres">
      <dgm:prSet presAssocID="{854B4DA4-C0DF-48C9-BD1C-7E98BB67132A}" presName="theInnerList" presStyleCnt="0"/>
      <dgm:spPr/>
    </dgm:pt>
    <dgm:pt modelId="{5F9B475C-B1FB-4838-B88F-22A1ED566880}" type="pres">
      <dgm:prSet presAssocID="{59BFA1F0-2308-4610-9DF1-8582D5171A7E}" presName="childNode" presStyleLbl="node1" presStyleIdx="0" presStyleCnt="13" custScaleY="2000000" custLinFactY="-300000" custLinFactNeighborX="-1405" custLinFactNeighborY="-356406">
        <dgm:presLayoutVars>
          <dgm:bulletEnabled val="1"/>
        </dgm:presLayoutVars>
      </dgm:prSet>
      <dgm:spPr/>
    </dgm:pt>
    <dgm:pt modelId="{6E1DF36F-5064-4BE8-8672-FBEB2FDC7AA1}" type="pres">
      <dgm:prSet presAssocID="{59BFA1F0-2308-4610-9DF1-8582D5171A7E}" presName="aSpace2" presStyleCnt="0"/>
      <dgm:spPr/>
    </dgm:pt>
    <dgm:pt modelId="{B1B07AEC-6C2C-4326-A5D1-978A0F990B02}" type="pres">
      <dgm:prSet presAssocID="{9BFF60D7-799A-474C-98F7-4D20EACFFE3C}" presName="childNode" presStyleLbl="node1" presStyleIdx="1" presStyleCnt="13" custScaleY="2000000" custLinFactY="-300000" custLinFactNeighborX="-1405" custLinFactNeighborY="-356406">
        <dgm:presLayoutVars>
          <dgm:bulletEnabled val="1"/>
        </dgm:presLayoutVars>
      </dgm:prSet>
      <dgm:spPr/>
    </dgm:pt>
    <dgm:pt modelId="{505096B7-36E7-433B-BA80-60FFE9B845BD}" type="pres">
      <dgm:prSet presAssocID="{9BFF60D7-799A-474C-98F7-4D20EACFFE3C}" presName="aSpace2" presStyleCnt="0"/>
      <dgm:spPr/>
    </dgm:pt>
    <dgm:pt modelId="{A7631514-88A0-4C9D-A196-75F83853C747}" type="pres">
      <dgm:prSet presAssocID="{F1379D68-B282-4FE3-9AB1-38173A449211}" presName="childNode" presStyleLbl="node1" presStyleIdx="2" presStyleCnt="13" custScaleY="2000000" custLinFactY="-300000" custLinFactNeighborX="-1405" custLinFactNeighborY="-356406">
        <dgm:presLayoutVars>
          <dgm:bulletEnabled val="1"/>
        </dgm:presLayoutVars>
      </dgm:prSet>
      <dgm:spPr/>
    </dgm:pt>
    <dgm:pt modelId="{7C4351F6-6A1C-4BCC-96EA-06BECF8F71C5}" type="pres">
      <dgm:prSet presAssocID="{F1379D68-B282-4FE3-9AB1-38173A449211}" presName="aSpace2" presStyleCnt="0"/>
      <dgm:spPr/>
    </dgm:pt>
    <dgm:pt modelId="{4310757A-7121-4D5B-9B0C-171BA4B571DE}" type="pres">
      <dgm:prSet presAssocID="{F93C4377-83AC-4FC6-BA99-25171F5629A5}" presName="childNode" presStyleLbl="node1" presStyleIdx="3" presStyleCnt="13" custScaleY="2000000" custLinFactY="-300000" custLinFactNeighborX="-1405" custLinFactNeighborY="-356406">
        <dgm:presLayoutVars>
          <dgm:bulletEnabled val="1"/>
        </dgm:presLayoutVars>
      </dgm:prSet>
      <dgm:spPr/>
    </dgm:pt>
    <dgm:pt modelId="{B4EB9C8D-4ACF-4923-9694-FA4FC598321E}" type="pres">
      <dgm:prSet presAssocID="{F93C4377-83AC-4FC6-BA99-25171F5629A5}" presName="aSpace2" presStyleCnt="0"/>
      <dgm:spPr/>
    </dgm:pt>
    <dgm:pt modelId="{8BDDD85B-BA36-4B96-8713-060CA9F439F2}" type="pres">
      <dgm:prSet presAssocID="{565FF478-72C9-46E0-905D-6A600356C33A}" presName="childNode" presStyleLbl="node1" presStyleIdx="4" presStyleCnt="13" custScaleY="2000000" custLinFactY="-300000" custLinFactNeighborX="-1405" custLinFactNeighborY="-356406">
        <dgm:presLayoutVars>
          <dgm:bulletEnabled val="1"/>
        </dgm:presLayoutVars>
      </dgm:prSet>
      <dgm:spPr/>
    </dgm:pt>
    <dgm:pt modelId="{D1CB30B4-D316-4F11-B53C-77FE9C3933EA}" type="pres">
      <dgm:prSet presAssocID="{854B4DA4-C0DF-48C9-BD1C-7E98BB67132A}" presName="aSpace" presStyleCnt="0"/>
      <dgm:spPr/>
    </dgm:pt>
    <dgm:pt modelId="{92A9D505-AA55-46C5-8B8C-5E404F06D841}" type="pres">
      <dgm:prSet presAssocID="{3C6CB8A5-0089-487D-9B3B-7E882906A82F}" presName="compNode" presStyleCnt="0"/>
      <dgm:spPr/>
    </dgm:pt>
    <dgm:pt modelId="{6FFF7A9E-3D51-480C-AF46-44EEFE6DE13E}" type="pres">
      <dgm:prSet presAssocID="{3C6CB8A5-0089-487D-9B3B-7E882906A82F}" presName="aNode" presStyleLbl="bgShp" presStyleIdx="1" presStyleCnt="3"/>
      <dgm:spPr/>
    </dgm:pt>
    <dgm:pt modelId="{2FC8D7E6-7F36-4CE5-B971-6883233EF59D}" type="pres">
      <dgm:prSet presAssocID="{3C6CB8A5-0089-487D-9B3B-7E882906A82F}" presName="textNode" presStyleLbl="bgShp" presStyleIdx="1" presStyleCnt="3"/>
      <dgm:spPr/>
    </dgm:pt>
    <dgm:pt modelId="{2B703461-617A-4774-A7C4-3B0E78968B4D}" type="pres">
      <dgm:prSet presAssocID="{3C6CB8A5-0089-487D-9B3B-7E882906A82F}" presName="compChildNode" presStyleCnt="0"/>
      <dgm:spPr/>
    </dgm:pt>
    <dgm:pt modelId="{39B0D30A-85D3-4696-9B87-440C7EDA6A82}" type="pres">
      <dgm:prSet presAssocID="{3C6CB8A5-0089-487D-9B3B-7E882906A82F}" presName="theInnerList" presStyleCnt="0"/>
      <dgm:spPr/>
    </dgm:pt>
    <dgm:pt modelId="{CA21CE9C-5781-487E-96FF-FCD27D553E59}" type="pres">
      <dgm:prSet presAssocID="{16D4597D-C02C-4884-8C55-44AEF0472AF5}" presName="childNode" presStyleLbl="node1" presStyleIdx="5" presStyleCnt="13" custScaleY="2000000" custLinFactY="-300000" custLinFactNeighborX="1025" custLinFactNeighborY="-356403">
        <dgm:presLayoutVars>
          <dgm:bulletEnabled val="1"/>
        </dgm:presLayoutVars>
      </dgm:prSet>
      <dgm:spPr/>
    </dgm:pt>
    <dgm:pt modelId="{9FB2636C-DD4A-4539-8155-5DF420BE4F99}" type="pres">
      <dgm:prSet presAssocID="{16D4597D-C02C-4884-8C55-44AEF0472AF5}" presName="aSpace2" presStyleCnt="0"/>
      <dgm:spPr/>
    </dgm:pt>
    <dgm:pt modelId="{4162918B-CDC1-4C05-BF3C-777FA4F13501}" type="pres">
      <dgm:prSet presAssocID="{98A385BD-0C3F-46AB-B63A-5B522E7EE779}" presName="childNode" presStyleLbl="node1" presStyleIdx="6" presStyleCnt="13" custScaleY="2000000" custLinFactY="-300000" custLinFactNeighborX="1025" custLinFactNeighborY="-356403">
        <dgm:presLayoutVars>
          <dgm:bulletEnabled val="1"/>
        </dgm:presLayoutVars>
      </dgm:prSet>
      <dgm:spPr/>
    </dgm:pt>
    <dgm:pt modelId="{DE0993CC-993B-4E80-AE96-659A304D553E}" type="pres">
      <dgm:prSet presAssocID="{98A385BD-0C3F-46AB-B63A-5B522E7EE779}" presName="aSpace2" presStyleCnt="0"/>
      <dgm:spPr/>
    </dgm:pt>
    <dgm:pt modelId="{0B445C0A-55B3-4ACA-96D6-9F9CAAF62419}" type="pres">
      <dgm:prSet presAssocID="{A8066A2E-847C-42AE-AD86-E4DB570FDA83}" presName="childNode" presStyleLbl="node1" presStyleIdx="7" presStyleCnt="13" custScaleY="2000000" custLinFactY="-300000" custLinFactNeighborX="1025" custLinFactNeighborY="-356403">
        <dgm:presLayoutVars>
          <dgm:bulletEnabled val="1"/>
        </dgm:presLayoutVars>
      </dgm:prSet>
      <dgm:spPr/>
    </dgm:pt>
    <dgm:pt modelId="{A5D5ACB8-5AD5-4D36-97C1-94231FFD2FF2}" type="pres">
      <dgm:prSet presAssocID="{A8066A2E-847C-42AE-AD86-E4DB570FDA83}" presName="aSpace2" presStyleCnt="0"/>
      <dgm:spPr/>
    </dgm:pt>
    <dgm:pt modelId="{295166DC-C5C4-46E9-AC6C-768ED0A06BE6}" type="pres">
      <dgm:prSet presAssocID="{01F9F62C-D891-4E07-9D41-2D6A28D1CE74}" presName="childNode" presStyleLbl="node1" presStyleIdx="8" presStyleCnt="13" custScaleY="2000000" custLinFactY="-300000" custLinFactNeighborX="1025" custLinFactNeighborY="-356403">
        <dgm:presLayoutVars>
          <dgm:bulletEnabled val="1"/>
        </dgm:presLayoutVars>
      </dgm:prSet>
      <dgm:spPr/>
    </dgm:pt>
    <dgm:pt modelId="{AC1A17A4-0970-422B-803B-82675FB05E20}" type="pres">
      <dgm:prSet presAssocID="{01F9F62C-D891-4E07-9D41-2D6A28D1CE74}" presName="aSpace2" presStyleCnt="0"/>
      <dgm:spPr/>
    </dgm:pt>
    <dgm:pt modelId="{3383F1DD-4104-4470-8CED-7190637685BD}" type="pres">
      <dgm:prSet presAssocID="{26F58900-0AFC-4DE3-BEBF-81C88B784EF8}" presName="childNode" presStyleLbl="node1" presStyleIdx="9" presStyleCnt="13" custScaleY="2000000" custLinFactY="-300000" custLinFactNeighborX="1025" custLinFactNeighborY="-356403">
        <dgm:presLayoutVars>
          <dgm:bulletEnabled val="1"/>
        </dgm:presLayoutVars>
      </dgm:prSet>
      <dgm:spPr/>
    </dgm:pt>
    <dgm:pt modelId="{97E34A03-900D-4B85-A4EC-7C9928942C7B}" type="pres">
      <dgm:prSet presAssocID="{3C6CB8A5-0089-487D-9B3B-7E882906A82F}" presName="aSpace" presStyleCnt="0"/>
      <dgm:spPr/>
    </dgm:pt>
    <dgm:pt modelId="{B1E04158-6948-4989-A313-7631E38DCFB5}" type="pres">
      <dgm:prSet presAssocID="{D1553B87-14A8-4EEB-BDE3-3E4BB198325C}" presName="compNode" presStyleCnt="0"/>
      <dgm:spPr/>
    </dgm:pt>
    <dgm:pt modelId="{3CE4E112-503E-4A42-8476-ACF2B6397715}" type="pres">
      <dgm:prSet presAssocID="{D1553B87-14A8-4EEB-BDE3-3E4BB198325C}" presName="aNode" presStyleLbl="bgShp" presStyleIdx="2" presStyleCnt="3"/>
      <dgm:spPr/>
    </dgm:pt>
    <dgm:pt modelId="{34CFAC8E-D6EA-47AB-B85E-9C8B9194459C}" type="pres">
      <dgm:prSet presAssocID="{D1553B87-14A8-4EEB-BDE3-3E4BB198325C}" presName="textNode" presStyleLbl="bgShp" presStyleIdx="2" presStyleCnt="3"/>
      <dgm:spPr/>
    </dgm:pt>
    <dgm:pt modelId="{2055918B-E338-416F-98B0-6B5047552111}" type="pres">
      <dgm:prSet presAssocID="{D1553B87-14A8-4EEB-BDE3-3E4BB198325C}" presName="compChildNode" presStyleCnt="0"/>
      <dgm:spPr/>
    </dgm:pt>
    <dgm:pt modelId="{54A58ECD-B9CD-4F1C-8FF6-DEE360F59F5A}" type="pres">
      <dgm:prSet presAssocID="{D1553B87-14A8-4EEB-BDE3-3E4BB198325C}" presName="theInnerList" presStyleCnt="0"/>
      <dgm:spPr/>
    </dgm:pt>
    <dgm:pt modelId="{8606F25B-5F24-4A85-A3A4-DCBA6D2CED16}" type="pres">
      <dgm:prSet presAssocID="{EB2C53E1-E140-4B40-B6C6-8B06D2218200}" presName="childNode" presStyleLbl="node1" presStyleIdx="10" presStyleCnt="13" custScaleY="2000000" custLinFactY="-300000" custLinFactNeighborX="3074" custLinFactNeighborY="-327864">
        <dgm:presLayoutVars>
          <dgm:bulletEnabled val="1"/>
        </dgm:presLayoutVars>
      </dgm:prSet>
      <dgm:spPr/>
    </dgm:pt>
    <dgm:pt modelId="{7D968339-FA6F-4E23-9F42-6EBF29230EF2}" type="pres">
      <dgm:prSet presAssocID="{EB2C53E1-E140-4B40-B6C6-8B06D2218200}" presName="aSpace2" presStyleCnt="0"/>
      <dgm:spPr/>
    </dgm:pt>
    <dgm:pt modelId="{BDBA15AC-F55C-4BB6-96CF-149664E810AA}" type="pres">
      <dgm:prSet presAssocID="{A0D3BED4-706F-4615-8D6A-141B313A9B1B}" presName="childNode" presStyleLbl="node1" presStyleIdx="11" presStyleCnt="13" custScaleY="2000000" custLinFactY="-300000" custLinFactNeighborX="3074" custLinFactNeighborY="-327864">
        <dgm:presLayoutVars>
          <dgm:bulletEnabled val="1"/>
        </dgm:presLayoutVars>
      </dgm:prSet>
      <dgm:spPr/>
    </dgm:pt>
    <dgm:pt modelId="{EF94E911-EA7F-4A4E-A7A5-EA1FA4B950F0}" type="pres">
      <dgm:prSet presAssocID="{A0D3BED4-706F-4615-8D6A-141B313A9B1B}" presName="aSpace2" presStyleCnt="0"/>
      <dgm:spPr/>
    </dgm:pt>
    <dgm:pt modelId="{18E935FF-A17E-473F-97FD-F8D5B4F9F93C}" type="pres">
      <dgm:prSet presAssocID="{5C5F75DB-F1E9-428A-B9C9-95861FE55D25}" presName="childNode" presStyleLbl="node1" presStyleIdx="12" presStyleCnt="13" custScaleY="2000000" custLinFactY="-300000" custLinFactNeighborX="3074" custLinFactNeighborY="-327864">
        <dgm:presLayoutVars>
          <dgm:bulletEnabled val="1"/>
        </dgm:presLayoutVars>
      </dgm:prSet>
      <dgm:spPr/>
    </dgm:pt>
  </dgm:ptLst>
  <dgm:cxnLst>
    <dgm:cxn modelId="{02375703-C7CE-44F0-AF33-A6314F140AFC}" srcId="{3C6CB8A5-0089-487D-9B3B-7E882906A82F}" destId="{98A385BD-0C3F-46AB-B63A-5B522E7EE779}" srcOrd="1" destOrd="0" parTransId="{03D91DCB-E1D2-4E72-9F2E-6F28F5F14C84}" sibTransId="{62FC6426-4CE7-4B69-8EFB-6849C2244819}"/>
    <dgm:cxn modelId="{A603C303-C68A-41A3-9661-04CDACA62F50}" type="presOf" srcId="{AAD66162-F1C4-4B9E-8045-E15DA6B9DD95}" destId="{B3439016-3BA7-4606-A2D6-D2F13BFA1DBA}" srcOrd="0" destOrd="0" presId="urn:microsoft.com/office/officeart/2005/8/layout/lProcess2"/>
    <dgm:cxn modelId="{A00C0808-E0E1-47C8-A340-5B7627450A61}" type="presOf" srcId="{A8066A2E-847C-42AE-AD86-E4DB570FDA83}" destId="{0B445C0A-55B3-4ACA-96D6-9F9CAAF62419}" srcOrd="0" destOrd="0" presId="urn:microsoft.com/office/officeart/2005/8/layout/lProcess2"/>
    <dgm:cxn modelId="{12B06708-6936-4A8C-97BF-BA973C53E77C}" type="presOf" srcId="{D1553B87-14A8-4EEB-BDE3-3E4BB198325C}" destId="{34CFAC8E-D6EA-47AB-B85E-9C8B9194459C}" srcOrd="1" destOrd="0" presId="urn:microsoft.com/office/officeart/2005/8/layout/lProcess2"/>
    <dgm:cxn modelId="{63D20A0F-C595-4CEA-8EBA-22881B3916BE}" type="presOf" srcId="{98A385BD-0C3F-46AB-B63A-5B522E7EE779}" destId="{4162918B-CDC1-4C05-BF3C-777FA4F13501}" srcOrd="0" destOrd="0" presId="urn:microsoft.com/office/officeart/2005/8/layout/lProcess2"/>
    <dgm:cxn modelId="{B715511F-D2E1-46C4-AFB2-4E8C8D33FA67}" type="presOf" srcId="{F93C4377-83AC-4FC6-BA99-25171F5629A5}" destId="{4310757A-7121-4D5B-9B0C-171BA4B571DE}" srcOrd="0" destOrd="0" presId="urn:microsoft.com/office/officeart/2005/8/layout/lProcess2"/>
    <dgm:cxn modelId="{FB24C62C-9E36-4FC8-B7EE-0A1164B15829}" type="presOf" srcId="{565FF478-72C9-46E0-905D-6A600356C33A}" destId="{8BDDD85B-BA36-4B96-8713-060CA9F439F2}" srcOrd="0" destOrd="0" presId="urn:microsoft.com/office/officeart/2005/8/layout/lProcess2"/>
    <dgm:cxn modelId="{CEB2272E-2ECF-475C-970B-639BF88E0B68}" srcId="{854B4DA4-C0DF-48C9-BD1C-7E98BB67132A}" destId="{9BFF60D7-799A-474C-98F7-4D20EACFFE3C}" srcOrd="1" destOrd="0" parTransId="{54CE3303-55EC-4F11-AFE8-BE806C10D59B}" sibTransId="{F092B890-3740-4DB0-A62C-FD6C54C1EFDE}"/>
    <dgm:cxn modelId="{BFDE943E-7963-4403-9FC5-3DF5DB232C4D}" type="presOf" srcId="{5C5F75DB-F1E9-428A-B9C9-95861FE55D25}" destId="{18E935FF-A17E-473F-97FD-F8D5B4F9F93C}" srcOrd="0" destOrd="0" presId="urn:microsoft.com/office/officeart/2005/8/layout/lProcess2"/>
    <dgm:cxn modelId="{EF1C3E41-92EB-4E8D-92AA-F452082E2E94}" type="presOf" srcId="{854B4DA4-C0DF-48C9-BD1C-7E98BB67132A}" destId="{83916C9A-977C-4B12-819C-E568E02D920F}" srcOrd="0" destOrd="0" presId="urn:microsoft.com/office/officeart/2005/8/layout/lProcess2"/>
    <dgm:cxn modelId="{8FCA5441-2AEC-4354-B61F-3B5C14992FF3}" type="presOf" srcId="{26F58900-0AFC-4DE3-BEBF-81C88B784EF8}" destId="{3383F1DD-4104-4470-8CED-7190637685BD}" srcOrd="0" destOrd="0" presId="urn:microsoft.com/office/officeart/2005/8/layout/lProcess2"/>
    <dgm:cxn modelId="{57D90568-4E83-4F3C-8321-BD0B1731B1F6}" type="presOf" srcId="{F1379D68-B282-4FE3-9AB1-38173A449211}" destId="{A7631514-88A0-4C9D-A196-75F83853C747}" srcOrd="0" destOrd="0" presId="urn:microsoft.com/office/officeart/2005/8/layout/lProcess2"/>
    <dgm:cxn modelId="{8C915C4F-6363-4534-8A86-1C48D344EC9D}" type="presOf" srcId="{EB2C53E1-E140-4B40-B6C6-8B06D2218200}" destId="{8606F25B-5F24-4A85-A3A4-DCBA6D2CED16}" srcOrd="0" destOrd="0" presId="urn:microsoft.com/office/officeart/2005/8/layout/lProcess2"/>
    <dgm:cxn modelId="{FC634E70-A05C-4EC4-9EBB-51AA561CEA48}" srcId="{854B4DA4-C0DF-48C9-BD1C-7E98BB67132A}" destId="{59BFA1F0-2308-4610-9DF1-8582D5171A7E}" srcOrd="0" destOrd="0" parTransId="{61326D5A-0F2F-4AD7-8E20-2873B5A1D1E4}" sibTransId="{E35A8913-2382-4958-B7A9-D627D65883F1}"/>
    <dgm:cxn modelId="{3932DA76-437E-4DF2-A6CA-C9C5C6503F3E}" srcId="{D1553B87-14A8-4EEB-BDE3-3E4BB198325C}" destId="{A0D3BED4-706F-4615-8D6A-141B313A9B1B}" srcOrd="1" destOrd="0" parTransId="{9100CC60-52E5-43FB-8932-19002E79DEB7}" sibTransId="{5B3818B1-B5BD-4095-9DFD-1DB85D68C1CB}"/>
    <dgm:cxn modelId="{D59C2D92-FD83-481B-882E-44513B7AA04B}" type="presOf" srcId="{59BFA1F0-2308-4610-9DF1-8582D5171A7E}" destId="{5F9B475C-B1FB-4838-B88F-22A1ED566880}" srcOrd="0" destOrd="0" presId="urn:microsoft.com/office/officeart/2005/8/layout/lProcess2"/>
    <dgm:cxn modelId="{A6D80B94-E0F3-4CEB-A64C-9E6C79BE1361}" srcId="{3C6CB8A5-0089-487D-9B3B-7E882906A82F}" destId="{A8066A2E-847C-42AE-AD86-E4DB570FDA83}" srcOrd="2" destOrd="0" parTransId="{CC6DC733-19FD-4B68-8DD5-EB44D7AC5031}" sibTransId="{200C7FEF-5D54-486A-B6D4-E05C022AD526}"/>
    <dgm:cxn modelId="{E06D3D95-B031-45DE-BF31-510FBD3FDC9F}" srcId="{854B4DA4-C0DF-48C9-BD1C-7E98BB67132A}" destId="{565FF478-72C9-46E0-905D-6A600356C33A}" srcOrd="4" destOrd="0" parTransId="{9D8BBAEA-E862-42FE-8DD5-A38418D6C9B0}" sibTransId="{9FB5552B-E778-4782-84EF-B5D8F1680C8C}"/>
    <dgm:cxn modelId="{7394BF96-A6B6-43B7-9E6E-E48C4A99FEAA}" type="presOf" srcId="{16D4597D-C02C-4884-8C55-44AEF0472AF5}" destId="{CA21CE9C-5781-487E-96FF-FCD27D553E59}" srcOrd="0" destOrd="0" presId="urn:microsoft.com/office/officeart/2005/8/layout/lProcess2"/>
    <dgm:cxn modelId="{2C046398-CD2E-48C7-B61D-F7ABBBCA4310}" srcId="{854B4DA4-C0DF-48C9-BD1C-7E98BB67132A}" destId="{F1379D68-B282-4FE3-9AB1-38173A449211}" srcOrd="2" destOrd="0" parTransId="{70ECC9AB-FCB2-4D78-84FA-786EB9D9F246}" sibTransId="{5852773D-0201-4916-BB10-8267BD0D1DE4}"/>
    <dgm:cxn modelId="{DDCCFD98-E802-4A36-9561-3495735EE914}" type="presOf" srcId="{A0D3BED4-706F-4615-8D6A-141B313A9B1B}" destId="{BDBA15AC-F55C-4BB6-96CF-149664E810AA}" srcOrd="0" destOrd="0" presId="urn:microsoft.com/office/officeart/2005/8/layout/lProcess2"/>
    <dgm:cxn modelId="{0C5CF99B-9EF9-488E-AE29-541C2FE849B1}" srcId="{AAD66162-F1C4-4B9E-8045-E15DA6B9DD95}" destId="{3C6CB8A5-0089-487D-9B3B-7E882906A82F}" srcOrd="1" destOrd="0" parTransId="{2AD748A7-CC83-4E79-8275-07EBAF98FF6F}" sibTransId="{30628444-8CE7-49AE-8018-4655E16DB8F9}"/>
    <dgm:cxn modelId="{F5120BA3-3BD9-4E8A-9986-1FAD11837094}" type="presOf" srcId="{D1553B87-14A8-4EEB-BDE3-3E4BB198325C}" destId="{3CE4E112-503E-4A42-8476-ACF2B6397715}" srcOrd="0" destOrd="0" presId="urn:microsoft.com/office/officeart/2005/8/layout/lProcess2"/>
    <dgm:cxn modelId="{0D7AECA4-4DF9-42FD-9C25-3B378787F588}" type="presOf" srcId="{01F9F62C-D891-4E07-9D41-2D6A28D1CE74}" destId="{295166DC-C5C4-46E9-AC6C-768ED0A06BE6}" srcOrd="0" destOrd="0" presId="urn:microsoft.com/office/officeart/2005/8/layout/lProcess2"/>
    <dgm:cxn modelId="{D98393AB-36A8-40E3-9BAE-349655CDE799}" type="presOf" srcId="{854B4DA4-C0DF-48C9-BD1C-7E98BB67132A}" destId="{AFDB2CCE-EF34-41AA-A744-51636025A80A}" srcOrd="1" destOrd="0" presId="urn:microsoft.com/office/officeart/2005/8/layout/lProcess2"/>
    <dgm:cxn modelId="{FAD030B2-6112-4617-B214-BA424BEED485}" type="presOf" srcId="{9BFF60D7-799A-474C-98F7-4D20EACFFE3C}" destId="{B1B07AEC-6C2C-4326-A5D1-978A0F990B02}" srcOrd="0" destOrd="0" presId="urn:microsoft.com/office/officeart/2005/8/layout/lProcess2"/>
    <dgm:cxn modelId="{95E6B2B5-C23C-4380-A3E3-5C828154B5E3}" srcId="{3C6CB8A5-0089-487D-9B3B-7E882906A82F}" destId="{26F58900-0AFC-4DE3-BEBF-81C88B784EF8}" srcOrd="4" destOrd="0" parTransId="{0A9DB237-A4D9-433A-8B48-F877D3EE8333}" sibTransId="{77D435A5-69C9-4E87-8180-464555B91389}"/>
    <dgm:cxn modelId="{469501B7-4BEC-4E97-874A-FD92101F10DA}" srcId="{854B4DA4-C0DF-48C9-BD1C-7E98BB67132A}" destId="{F93C4377-83AC-4FC6-BA99-25171F5629A5}" srcOrd="3" destOrd="0" parTransId="{3FEBC8A6-4DE9-4AD2-A366-5567070810CD}" sibTransId="{B3A77B41-F95A-48B4-9024-F5F0833EB197}"/>
    <dgm:cxn modelId="{7226C8B8-6010-4FB7-9385-4D35C3E8E6AB}" type="presOf" srcId="{3C6CB8A5-0089-487D-9B3B-7E882906A82F}" destId="{6FFF7A9E-3D51-480C-AF46-44EEFE6DE13E}" srcOrd="0" destOrd="0" presId="urn:microsoft.com/office/officeart/2005/8/layout/lProcess2"/>
    <dgm:cxn modelId="{ED1F3FCC-0725-4F49-BBD0-DAB2BC414BB0}" srcId="{D1553B87-14A8-4EEB-BDE3-3E4BB198325C}" destId="{5C5F75DB-F1E9-428A-B9C9-95861FE55D25}" srcOrd="2" destOrd="0" parTransId="{E891CFB6-F9EA-4971-9119-DA984FAE9D87}" sibTransId="{BC57343C-D766-44A2-9B9F-1F8AA813C013}"/>
    <dgm:cxn modelId="{4F5E5ACC-AD86-4E48-8DED-09772AD59C7A}" type="presOf" srcId="{3C6CB8A5-0089-487D-9B3B-7E882906A82F}" destId="{2FC8D7E6-7F36-4CE5-B971-6883233EF59D}" srcOrd="1" destOrd="0" presId="urn:microsoft.com/office/officeart/2005/8/layout/lProcess2"/>
    <dgm:cxn modelId="{83E191D7-9B7E-4CAF-8BA0-8173B075E627}" srcId="{D1553B87-14A8-4EEB-BDE3-3E4BB198325C}" destId="{EB2C53E1-E140-4B40-B6C6-8B06D2218200}" srcOrd="0" destOrd="0" parTransId="{D9B7A27E-8E2E-410C-88F7-244F5B54ECDC}" sibTransId="{220E1619-6A5F-4419-9D08-0F748B3BBE8A}"/>
    <dgm:cxn modelId="{4ABB82DC-E8D9-41E3-AE47-25280F1C9E17}" srcId="{AAD66162-F1C4-4B9E-8045-E15DA6B9DD95}" destId="{D1553B87-14A8-4EEB-BDE3-3E4BB198325C}" srcOrd="2" destOrd="0" parTransId="{4962807F-051E-4B92-8F8A-0CFB16E71B14}" sibTransId="{5A8471C9-EA1F-4B28-82A2-E5CDC064EE40}"/>
    <dgm:cxn modelId="{19EAE1E1-15A8-441E-AB1F-A02C98A86BBC}" srcId="{3C6CB8A5-0089-487D-9B3B-7E882906A82F}" destId="{01F9F62C-D891-4E07-9D41-2D6A28D1CE74}" srcOrd="3" destOrd="0" parTransId="{B79B2289-BF84-4721-8869-ADC1EB94BD8C}" sibTransId="{4E625B6A-607F-4F35-B652-70B5FE97C96D}"/>
    <dgm:cxn modelId="{092121E9-82FB-48A2-BD69-69642EBECF81}" srcId="{3C6CB8A5-0089-487D-9B3B-7E882906A82F}" destId="{16D4597D-C02C-4884-8C55-44AEF0472AF5}" srcOrd="0" destOrd="0" parTransId="{8011016B-93C8-489C-99FD-46F2605F9BE1}" sibTransId="{998E85B6-B0AE-4E6C-B3C7-C158BEB37461}"/>
    <dgm:cxn modelId="{E1C8B7FB-78DC-4989-8477-FD1DBDD76C40}" srcId="{AAD66162-F1C4-4B9E-8045-E15DA6B9DD95}" destId="{854B4DA4-C0DF-48C9-BD1C-7E98BB67132A}" srcOrd="0" destOrd="0" parTransId="{FFBAF688-C19F-452A-BA7C-9273BAB58124}" sibTransId="{3823DDEC-AC7F-4501-AD0A-54BA4B6848C6}"/>
    <dgm:cxn modelId="{B9F49B9A-83FE-4F31-979F-C8805241E671}" type="presParOf" srcId="{B3439016-3BA7-4606-A2D6-D2F13BFA1DBA}" destId="{C4AF7AF5-4938-415B-819B-4D3687A878C7}" srcOrd="0" destOrd="0" presId="urn:microsoft.com/office/officeart/2005/8/layout/lProcess2"/>
    <dgm:cxn modelId="{76ADF310-1854-4036-A947-12EEBCC3023B}" type="presParOf" srcId="{C4AF7AF5-4938-415B-819B-4D3687A878C7}" destId="{83916C9A-977C-4B12-819C-E568E02D920F}" srcOrd="0" destOrd="0" presId="urn:microsoft.com/office/officeart/2005/8/layout/lProcess2"/>
    <dgm:cxn modelId="{8A695F5C-DD2F-47D7-A293-8F7E5B298DD0}" type="presParOf" srcId="{C4AF7AF5-4938-415B-819B-4D3687A878C7}" destId="{AFDB2CCE-EF34-41AA-A744-51636025A80A}" srcOrd="1" destOrd="0" presId="urn:microsoft.com/office/officeart/2005/8/layout/lProcess2"/>
    <dgm:cxn modelId="{FB40B6C0-45EA-48BF-B2CC-196450E8FC3F}" type="presParOf" srcId="{C4AF7AF5-4938-415B-819B-4D3687A878C7}" destId="{7C9CFE31-6538-4736-A63B-94CF58D69B81}" srcOrd="2" destOrd="0" presId="urn:microsoft.com/office/officeart/2005/8/layout/lProcess2"/>
    <dgm:cxn modelId="{DCC15060-EFA6-4731-8BDC-4CE2A255FB3C}" type="presParOf" srcId="{7C9CFE31-6538-4736-A63B-94CF58D69B81}" destId="{FA512CB1-5174-4E51-AFB5-B4DD0103871D}" srcOrd="0" destOrd="0" presId="urn:microsoft.com/office/officeart/2005/8/layout/lProcess2"/>
    <dgm:cxn modelId="{314B9194-0E96-482F-BAB5-B11A6CF4BCAA}" type="presParOf" srcId="{FA512CB1-5174-4E51-AFB5-B4DD0103871D}" destId="{5F9B475C-B1FB-4838-B88F-22A1ED566880}" srcOrd="0" destOrd="0" presId="urn:microsoft.com/office/officeart/2005/8/layout/lProcess2"/>
    <dgm:cxn modelId="{3B59B806-880F-4D1C-B249-6A5ED4F8AEA2}" type="presParOf" srcId="{FA512CB1-5174-4E51-AFB5-B4DD0103871D}" destId="{6E1DF36F-5064-4BE8-8672-FBEB2FDC7AA1}" srcOrd="1" destOrd="0" presId="urn:microsoft.com/office/officeart/2005/8/layout/lProcess2"/>
    <dgm:cxn modelId="{E742115E-4B82-456A-8E84-0B17F30BF7D3}" type="presParOf" srcId="{FA512CB1-5174-4E51-AFB5-B4DD0103871D}" destId="{B1B07AEC-6C2C-4326-A5D1-978A0F990B02}" srcOrd="2" destOrd="0" presId="urn:microsoft.com/office/officeart/2005/8/layout/lProcess2"/>
    <dgm:cxn modelId="{4FE54F8D-946A-4669-815C-7C76DEE5976E}" type="presParOf" srcId="{FA512CB1-5174-4E51-AFB5-B4DD0103871D}" destId="{505096B7-36E7-433B-BA80-60FFE9B845BD}" srcOrd="3" destOrd="0" presId="urn:microsoft.com/office/officeart/2005/8/layout/lProcess2"/>
    <dgm:cxn modelId="{1507700A-E751-4789-A596-2A5B0D168545}" type="presParOf" srcId="{FA512CB1-5174-4E51-AFB5-B4DD0103871D}" destId="{A7631514-88A0-4C9D-A196-75F83853C747}" srcOrd="4" destOrd="0" presId="urn:microsoft.com/office/officeart/2005/8/layout/lProcess2"/>
    <dgm:cxn modelId="{516922F4-36AB-4FA0-989A-9DEBA0ADDD10}" type="presParOf" srcId="{FA512CB1-5174-4E51-AFB5-B4DD0103871D}" destId="{7C4351F6-6A1C-4BCC-96EA-06BECF8F71C5}" srcOrd="5" destOrd="0" presId="urn:microsoft.com/office/officeart/2005/8/layout/lProcess2"/>
    <dgm:cxn modelId="{CD4571E4-0D92-4205-B586-5B48700380B6}" type="presParOf" srcId="{FA512CB1-5174-4E51-AFB5-B4DD0103871D}" destId="{4310757A-7121-4D5B-9B0C-171BA4B571DE}" srcOrd="6" destOrd="0" presId="urn:microsoft.com/office/officeart/2005/8/layout/lProcess2"/>
    <dgm:cxn modelId="{DC102864-A004-4650-8540-CE07471DA578}" type="presParOf" srcId="{FA512CB1-5174-4E51-AFB5-B4DD0103871D}" destId="{B4EB9C8D-4ACF-4923-9694-FA4FC598321E}" srcOrd="7" destOrd="0" presId="urn:microsoft.com/office/officeart/2005/8/layout/lProcess2"/>
    <dgm:cxn modelId="{FD46112F-07E4-47DB-8A93-C985CA23167C}" type="presParOf" srcId="{FA512CB1-5174-4E51-AFB5-B4DD0103871D}" destId="{8BDDD85B-BA36-4B96-8713-060CA9F439F2}" srcOrd="8" destOrd="0" presId="urn:microsoft.com/office/officeart/2005/8/layout/lProcess2"/>
    <dgm:cxn modelId="{81D3EBC3-A85F-450A-B8D4-10752C6D6197}" type="presParOf" srcId="{B3439016-3BA7-4606-A2D6-D2F13BFA1DBA}" destId="{D1CB30B4-D316-4F11-B53C-77FE9C3933EA}" srcOrd="1" destOrd="0" presId="urn:microsoft.com/office/officeart/2005/8/layout/lProcess2"/>
    <dgm:cxn modelId="{72F5FD7C-D782-4F82-9BF3-2A9EF694D91A}" type="presParOf" srcId="{B3439016-3BA7-4606-A2D6-D2F13BFA1DBA}" destId="{92A9D505-AA55-46C5-8B8C-5E404F06D841}" srcOrd="2" destOrd="0" presId="urn:microsoft.com/office/officeart/2005/8/layout/lProcess2"/>
    <dgm:cxn modelId="{61E0D802-28AA-4F72-B385-0D67E4F35197}" type="presParOf" srcId="{92A9D505-AA55-46C5-8B8C-5E404F06D841}" destId="{6FFF7A9E-3D51-480C-AF46-44EEFE6DE13E}" srcOrd="0" destOrd="0" presId="urn:microsoft.com/office/officeart/2005/8/layout/lProcess2"/>
    <dgm:cxn modelId="{E32148DE-A385-4152-848B-603F8B1CBF52}" type="presParOf" srcId="{92A9D505-AA55-46C5-8B8C-5E404F06D841}" destId="{2FC8D7E6-7F36-4CE5-B971-6883233EF59D}" srcOrd="1" destOrd="0" presId="urn:microsoft.com/office/officeart/2005/8/layout/lProcess2"/>
    <dgm:cxn modelId="{3BAC5AFD-5C41-499A-9B59-2F21ECC62F18}" type="presParOf" srcId="{92A9D505-AA55-46C5-8B8C-5E404F06D841}" destId="{2B703461-617A-4774-A7C4-3B0E78968B4D}" srcOrd="2" destOrd="0" presId="urn:microsoft.com/office/officeart/2005/8/layout/lProcess2"/>
    <dgm:cxn modelId="{B10EC124-95EF-4286-AF12-C430B0FD1DCD}" type="presParOf" srcId="{2B703461-617A-4774-A7C4-3B0E78968B4D}" destId="{39B0D30A-85D3-4696-9B87-440C7EDA6A82}" srcOrd="0" destOrd="0" presId="urn:microsoft.com/office/officeart/2005/8/layout/lProcess2"/>
    <dgm:cxn modelId="{FCF23A1E-86C7-4C7E-B245-BE973CA766B6}" type="presParOf" srcId="{39B0D30A-85D3-4696-9B87-440C7EDA6A82}" destId="{CA21CE9C-5781-487E-96FF-FCD27D553E59}" srcOrd="0" destOrd="0" presId="urn:microsoft.com/office/officeart/2005/8/layout/lProcess2"/>
    <dgm:cxn modelId="{6B9D94FF-B39C-44AF-B41E-8FEA93AB696B}" type="presParOf" srcId="{39B0D30A-85D3-4696-9B87-440C7EDA6A82}" destId="{9FB2636C-DD4A-4539-8155-5DF420BE4F99}" srcOrd="1" destOrd="0" presId="urn:microsoft.com/office/officeart/2005/8/layout/lProcess2"/>
    <dgm:cxn modelId="{77F36EE5-0EFD-41B9-8682-9270649EF88C}" type="presParOf" srcId="{39B0D30A-85D3-4696-9B87-440C7EDA6A82}" destId="{4162918B-CDC1-4C05-BF3C-777FA4F13501}" srcOrd="2" destOrd="0" presId="urn:microsoft.com/office/officeart/2005/8/layout/lProcess2"/>
    <dgm:cxn modelId="{D9F89B96-010B-4EE4-AAFA-42AFC5B06EF7}" type="presParOf" srcId="{39B0D30A-85D3-4696-9B87-440C7EDA6A82}" destId="{DE0993CC-993B-4E80-AE96-659A304D553E}" srcOrd="3" destOrd="0" presId="urn:microsoft.com/office/officeart/2005/8/layout/lProcess2"/>
    <dgm:cxn modelId="{35F01264-7190-410B-82AB-01E734AB3DC2}" type="presParOf" srcId="{39B0D30A-85D3-4696-9B87-440C7EDA6A82}" destId="{0B445C0A-55B3-4ACA-96D6-9F9CAAF62419}" srcOrd="4" destOrd="0" presId="urn:microsoft.com/office/officeart/2005/8/layout/lProcess2"/>
    <dgm:cxn modelId="{581E4F65-965E-4549-9801-11CBCA35443D}" type="presParOf" srcId="{39B0D30A-85D3-4696-9B87-440C7EDA6A82}" destId="{A5D5ACB8-5AD5-4D36-97C1-94231FFD2FF2}" srcOrd="5" destOrd="0" presId="urn:microsoft.com/office/officeart/2005/8/layout/lProcess2"/>
    <dgm:cxn modelId="{703CE75A-A64E-4C61-9906-9F1E51D6DE5B}" type="presParOf" srcId="{39B0D30A-85D3-4696-9B87-440C7EDA6A82}" destId="{295166DC-C5C4-46E9-AC6C-768ED0A06BE6}" srcOrd="6" destOrd="0" presId="urn:microsoft.com/office/officeart/2005/8/layout/lProcess2"/>
    <dgm:cxn modelId="{B241DC93-0D84-46C5-A5CB-423F01E7580E}" type="presParOf" srcId="{39B0D30A-85D3-4696-9B87-440C7EDA6A82}" destId="{AC1A17A4-0970-422B-803B-82675FB05E20}" srcOrd="7" destOrd="0" presId="urn:microsoft.com/office/officeart/2005/8/layout/lProcess2"/>
    <dgm:cxn modelId="{829A361B-F882-4064-B9DD-5C8904DC8FC6}" type="presParOf" srcId="{39B0D30A-85D3-4696-9B87-440C7EDA6A82}" destId="{3383F1DD-4104-4470-8CED-7190637685BD}" srcOrd="8" destOrd="0" presId="urn:microsoft.com/office/officeart/2005/8/layout/lProcess2"/>
    <dgm:cxn modelId="{47BCABD8-481A-4B81-B1FA-6E002C067EA4}" type="presParOf" srcId="{B3439016-3BA7-4606-A2D6-D2F13BFA1DBA}" destId="{97E34A03-900D-4B85-A4EC-7C9928942C7B}" srcOrd="3" destOrd="0" presId="urn:microsoft.com/office/officeart/2005/8/layout/lProcess2"/>
    <dgm:cxn modelId="{704DD700-1B61-44C8-92A1-FA53EC60B452}" type="presParOf" srcId="{B3439016-3BA7-4606-A2D6-D2F13BFA1DBA}" destId="{B1E04158-6948-4989-A313-7631E38DCFB5}" srcOrd="4" destOrd="0" presId="urn:microsoft.com/office/officeart/2005/8/layout/lProcess2"/>
    <dgm:cxn modelId="{18ABC9B9-EDA0-46AD-9D5C-6B3984559F64}" type="presParOf" srcId="{B1E04158-6948-4989-A313-7631E38DCFB5}" destId="{3CE4E112-503E-4A42-8476-ACF2B6397715}" srcOrd="0" destOrd="0" presId="urn:microsoft.com/office/officeart/2005/8/layout/lProcess2"/>
    <dgm:cxn modelId="{2413605B-B156-4338-A421-AEA401179ECA}" type="presParOf" srcId="{B1E04158-6948-4989-A313-7631E38DCFB5}" destId="{34CFAC8E-D6EA-47AB-B85E-9C8B9194459C}" srcOrd="1" destOrd="0" presId="urn:microsoft.com/office/officeart/2005/8/layout/lProcess2"/>
    <dgm:cxn modelId="{E069C2D7-D53C-4C40-91B2-84EF4DEDBFF8}" type="presParOf" srcId="{B1E04158-6948-4989-A313-7631E38DCFB5}" destId="{2055918B-E338-416F-98B0-6B5047552111}" srcOrd="2" destOrd="0" presId="urn:microsoft.com/office/officeart/2005/8/layout/lProcess2"/>
    <dgm:cxn modelId="{65064175-9E3C-4CFF-B51A-DCB01CCC387A}" type="presParOf" srcId="{2055918B-E338-416F-98B0-6B5047552111}" destId="{54A58ECD-B9CD-4F1C-8FF6-DEE360F59F5A}" srcOrd="0" destOrd="0" presId="urn:microsoft.com/office/officeart/2005/8/layout/lProcess2"/>
    <dgm:cxn modelId="{0F775544-8665-4ECA-8626-E6A4573B55E0}" type="presParOf" srcId="{54A58ECD-B9CD-4F1C-8FF6-DEE360F59F5A}" destId="{8606F25B-5F24-4A85-A3A4-DCBA6D2CED16}" srcOrd="0" destOrd="0" presId="urn:microsoft.com/office/officeart/2005/8/layout/lProcess2"/>
    <dgm:cxn modelId="{40D0BA38-5355-48A7-952C-53D7950BDB1E}" type="presParOf" srcId="{54A58ECD-B9CD-4F1C-8FF6-DEE360F59F5A}" destId="{7D968339-FA6F-4E23-9F42-6EBF29230EF2}" srcOrd="1" destOrd="0" presId="urn:microsoft.com/office/officeart/2005/8/layout/lProcess2"/>
    <dgm:cxn modelId="{14E3F58C-4310-42C1-9B1C-0AAC1562809C}" type="presParOf" srcId="{54A58ECD-B9CD-4F1C-8FF6-DEE360F59F5A}" destId="{BDBA15AC-F55C-4BB6-96CF-149664E810AA}" srcOrd="2" destOrd="0" presId="urn:microsoft.com/office/officeart/2005/8/layout/lProcess2"/>
    <dgm:cxn modelId="{C17DCE87-3665-4DEF-8401-44FA88766F6D}" type="presParOf" srcId="{54A58ECD-B9CD-4F1C-8FF6-DEE360F59F5A}" destId="{EF94E911-EA7F-4A4E-A7A5-EA1FA4B950F0}" srcOrd="3" destOrd="0" presId="urn:microsoft.com/office/officeart/2005/8/layout/lProcess2"/>
    <dgm:cxn modelId="{BED3798E-B66B-47EB-93C0-6D54CA0C518D}" type="presParOf" srcId="{54A58ECD-B9CD-4F1C-8FF6-DEE360F59F5A}" destId="{18E935FF-A17E-473F-97FD-F8D5B4F9F93C}" srcOrd="4" destOrd="0" presId="urn:microsoft.com/office/officeart/2005/8/layout/l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2D8017-7F04-463A-AFD4-221FF251D22F}">
      <dsp:nvSpPr>
        <dsp:cNvPr id="0" name=""/>
        <dsp:cNvSpPr/>
      </dsp:nvSpPr>
      <dsp:spPr>
        <a:xfrm>
          <a:off x="0" y="1072991"/>
          <a:ext cx="11480800" cy="1430655"/>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A5039F-EA2D-453D-AEE8-F9A2F9A99683}">
      <dsp:nvSpPr>
        <dsp:cNvPr id="0" name=""/>
        <dsp:cNvSpPr/>
      </dsp:nvSpPr>
      <dsp:spPr>
        <a:xfrm>
          <a:off x="4540" y="0"/>
          <a:ext cx="1985315" cy="1430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04" tIns="120904" rIns="120904" bIns="120904" numCol="1" spcCol="1270" anchor="b" anchorCtr="0">
          <a:noAutofit/>
        </a:bodyPr>
        <a:lstStyle/>
        <a:p>
          <a:pPr marL="0" lvl="0" indent="0" algn="ctr" defTabSz="755650">
            <a:lnSpc>
              <a:spcPct val="150000"/>
            </a:lnSpc>
            <a:spcBef>
              <a:spcPct val="0"/>
            </a:spcBef>
            <a:spcAft>
              <a:spcPct val="35000"/>
            </a:spcAft>
            <a:buNone/>
          </a:pPr>
          <a:r>
            <a:rPr lang="en-GB" sz="1700" kern="1200" dirty="0">
              <a:latin typeface="Aptos" panose="020B0004020202020204" pitchFamily="34" charset="0"/>
            </a:rPr>
            <a:t>Proposal Part 1</a:t>
          </a:r>
          <a:br>
            <a:rPr lang="en-GB" sz="1700" kern="1200" dirty="0">
              <a:latin typeface="Aptos" panose="020B0004020202020204" pitchFamily="34" charset="0"/>
            </a:rPr>
          </a:br>
          <a:r>
            <a:rPr lang="en-GB" sz="1700" kern="1200" dirty="0">
              <a:latin typeface="Aptos" panose="020B0004020202020204" pitchFamily="34" charset="0"/>
            </a:rPr>
            <a:t>Recap &amp; Overview </a:t>
          </a:r>
        </a:p>
      </dsp:txBody>
      <dsp:txXfrm>
        <a:off x="4540" y="0"/>
        <a:ext cx="1985315" cy="1430655"/>
      </dsp:txXfrm>
    </dsp:sp>
    <dsp:sp modelId="{30E972C8-C1FA-4A0D-9EA0-B0FFB5CD2CAD}">
      <dsp:nvSpPr>
        <dsp:cNvPr id="0" name=""/>
        <dsp:cNvSpPr/>
      </dsp:nvSpPr>
      <dsp:spPr>
        <a:xfrm>
          <a:off x="818366" y="1609487"/>
          <a:ext cx="357663" cy="35766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029D1C-2B1A-4383-B37D-DAFD5ABC222A}">
      <dsp:nvSpPr>
        <dsp:cNvPr id="0" name=""/>
        <dsp:cNvSpPr/>
      </dsp:nvSpPr>
      <dsp:spPr>
        <a:xfrm>
          <a:off x="2089121" y="2145982"/>
          <a:ext cx="1985315" cy="1430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04" tIns="120904" rIns="120904" bIns="120904" numCol="1" spcCol="1270" anchor="t" anchorCtr="0">
          <a:noAutofit/>
        </a:bodyPr>
        <a:lstStyle/>
        <a:p>
          <a:pPr marL="0" lvl="0" indent="0" algn="ctr" defTabSz="755650">
            <a:lnSpc>
              <a:spcPct val="150000"/>
            </a:lnSpc>
            <a:spcBef>
              <a:spcPct val="0"/>
            </a:spcBef>
            <a:spcAft>
              <a:spcPct val="35000"/>
            </a:spcAft>
            <a:buNone/>
          </a:pPr>
          <a:r>
            <a:rPr lang="en-GB" sz="1700" kern="1200" dirty="0">
              <a:latin typeface="Aptos" panose="020B0004020202020204" pitchFamily="34" charset="0"/>
            </a:rPr>
            <a:t>Proposal Part 2</a:t>
          </a:r>
          <a:br>
            <a:rPr lang="en-GB" sz="1700" kern="1200" dirty="0">
              <a:latin typeface="Aptos" panose="020B0004020202020204" pitchFamily="34" charset="0"/>
            </a:rPr>
          </a:br>
          <a:r>
            <a:rPr lang="en-GB" sz="1700" kern="1200" dirty="0">
              <a:latin typeface="Aptos" panose="020B0004020202020204" pitchFamily="34" charset="0"/>
            </a:rPr>
            <a:t>Recap &amp; Overview </a:t>
          </a:r>
        </a:p>
      </dsp:txBody>
      <dsp:txXfrm>
        <a:off x="2089121" y="2145982"/>
        <a:ext cx="1985315" cy="1430655"/>
      </dsp:txXfrm>
    </dsp:sp>
    <dsp:sp modelId="{7B789AA2-C5C0-4C8D-A1D2-00B06BF4EC3F}">
      <dsp:nvSpPr>
        <dsp:cNvPr id="0" name=""/>
        <dsp:cNvSpPr/>
      </dsp:nvSpPr>
      <dsp:spPr>
        <a:xfrm>
          <a:off x="2902947" y="1609487"/>
          <a:ext cx="357663" cy="35766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E88ABB-8C1A-4CCD-8AEE-32E4C98F853D}">
      <dsp:nvSpPr>
        <dsp:cNvPr id="0" name=""/>
        <dsp:cNvSpPr/>
      </dsp:nvSpPr>
      <dsp:spPr>
        <a:xfrm>
          <a:off x="4173702" y="0"/>
          <a:ext cx="1985315" cy="1430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04" tIns="120904" rIns="120904" bIns="120904" numCol="1" spcCol="1270" anchor="b" anchorCtr="0">
          <a:noAutofit/>
        </a:bodyPr>
        <a:lstStyle/>
        <a:p>
          <a:pPr marL="0" lvl="0" indent="0" algn="ctr" defTabSz="755650">
            <a:lnSpc>
              <a:spcPct val="150000"/>
            </a:lnSpc>
            <a:spcBef>
              <a:spcPct val="0"/>
            </a:spcBef>
            <a:spcAft>
              <a:spcPct val="35000"/>
            </a:spcAft>
            <a:buNone/>
          </a:pPr>
          <a:r>
            <a:rPr lang="en-GB" sz="1700" kern="1200" dirty="0">
              <a:latin typeface="Aptos" panose="020B0004020202020204" pitchFamily="34" charset="0"/>
            </a:rPr>
            <a:t>Resources and Support </a:t>
          </a:r>
        </a:p>
      </dsp:txBody>
      <dsp:txXfrm>
        <a:off x="4173702" y="0"/>
        <a:ext cx="1985315" cy="1430655"/>
      </dsp:txXfrm>
    </dsp:sp>
    <dsp:sp modelId="{AE4B7D33-006A-41D0-98C0-F81E6A2B49AE}">
      <dsp:nvSpPr>
        <dsp:cNvPr id="0" name=""/>
        <dsp:cNvSpPr/>
      </dsp:nvSpPr>
      <dsp:spPr>
        <a:xfrm>
          <a:off x="4987528" y="1609487"/>
          <a:ext cx="357663" cy="35766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14828A-911E-47E7-89D1-FB346CDCC043}">
      <dsp:nvSpPr>
        <dsp:cNvPr id="0" name=""/>
        <dsp:cNvSpPr/>
      </dsp:nvSpPr>
      <dsp:spPr>
        <a:xfrm>
          <a:off x="6258283" y="2145982"/>
          <a:ext cx="1985315" cy="1430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04" tIns="120904" rIns="120904" bIns="120904" numCol="1" spcCol="1270" anchor="t" anchorCtr="0">
          <a:noAutofit/>
        </a:bodyPr>
        <a:lstStyle/>
        <a:p>
          <a:pPr marL="0" lvl="0" indent="0" algn="ctr" defTabSz="755650">
            <a:lnSpc>
              <a:spcPct val="150000"/>
            </a:lnSpc>
            <a:spcBef>
              <a:spcPct val="0"/>
            </a:spcBef>
            <a:spcAft>
              <a:spcPct val="35000"/>
            </a:spcAft>
            <a:buNone/>
          </a:pPr>
          <a:r>
            <a:rPr lang="en-GB" sz="1700" kern="1200" dirty="0">
              <a:latin typeface="Aptos" panose="020B0004020202020204" pitchFamily="34" charset="0"/>
            </a:rPr>
            <a:t>Time Management and Submission Reminder </a:t>
          </a:r>
        </a:p>
      </dsp:txBody>
      <dsp:txXfrm>
        <a:off x="6258283" y="2145982"/>
        <a:ext cx="1985315" cy="1430655"/>
      </dsp:txXfrm>
    </dsp:sp>
    <dsp:sp modelId="{BD36D169-A110-47A1-9840-5E5037C4322C}">
      <dsp:nvSpPr>
        <dsp:cNvPr id="0" name=""/>
        <dsp:cNvSpPr/>
      </dsp:nvSpPr>
      <dsp:spPr>
        <a:xfrm>
          <a:off x="7072108" y="1609487"/>
          <a:ext cx="357663" cy="35766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9B3587-BE1A-4655-9869-71987F9F8FF6}">
      <dsp:nvSpPr>
        <dsp:cNvPr id="0" name=""/>
        <dsp:cNvSpPr/>
      </dsp:nvSpPr>
      <dsp:spPr>
        <a:xfrm>
          <a:off x="8342864" y="0"/>
          <a:ext cx="1985315" cy="1430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04" tIns="120904" rIns="120904" bIns="120904" numCol="1" spcCol="1270" anchor="b" anchorCtr="0">
          <a:noAutofit/>
        </a:bodyPr>
        <a:lstStyle/>
        <a:p>
          <a:pPr marL="0" lvl="0" indent="0" algn="ctr" defTabSz="755650">
            <a:lnSpc>
              <a:spcPct val="150000"/>
            </a:lnSpc>
            <a:spcBef>
              <a:spcPct val="0"/>
            </a:spcBef>
            <a:spcAft>
              <a:spcPct val="35000"/>
            </a:spcAft>
            <a:buNone/>
          </a:pPr>
          <a:r>
            <a:rPr lang="en-GB" sz="1700" kern="1200" dirty="0">
              <a:latin typeface="Aptos" panose="020B0004020202020204" pitchFamily="34" charset="0"/>
            </a:rPr>
            <a:t>Self-Reflection and Feedback Workshop </a:t>
          </a:r>
        </a:p>
      </dsp:txBody>
      <dsp:txXfrm>
        <a:off x="8342864" y="0"/>
        <a:ext cx="1985315" cy="1430655"/>
      </dsp:txXfrm>
    </dsp:sp>
    <dsp:sp modelId="{E8916349-5B71-488C-8032-AE6C118B6C38}">
      <dsp:nvSpPr>
        <dsp:cNvPr id="0" name=""/>
        <dsp:cNvSpPr/>
      </dsp:nvSpPr>
      <dsp:spPr>
        <a:xfrm>
          <a:off x="9156689" y="1609487"/>
          <a:ext cx="357663" cy="35766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AD1261-713B-475B-A9D4-7696B32947A2}">
      <dsp:nvSpPr>
        <dsp:cNvPr id="0" name=""/>
        <dsp:cNvSpPr/>
      </dsp:nvSpPr>
      <dsp:spPr>
        <a:xfrm>
          <a:off x="19" y="3080"/>
          <a:ext cx="5632730" cy="2032958"/>
        </a:xfrm>
        <a:prstGeom prst="roundRect">
          <a:avLst/>
        </a:prstGeom>
        <a:solidFill>
          <a:srgbClr val="004E9A"/>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150000"/>
            </a:lnSpc>
            <a:spcBef>
              <a:spcPct val="0"/>
            </a:spcBef>
            <a:spcAft>
              <a:spcPct val="35000"/>
            </a:spcAft>
            <a:buNone/>
          </a:pPr>
          <a:r>
            <a:rPr lang="en-GB" sz="1800" kern="1200" dirty="0">
              <a:latin typeface="Aptos" panose="020B0004020202020204" pitchFamily="34" charset="0"/>
            </a:rPr>
            <a:t>The </a:t>
          </a:r>
          <a:r>
            <a:rPr lang="en-GB" sz="1800" b="1" kern="1200" dirty="0">
              <a:latin typeface="Aptos" panose="020B0004020202020204" pitchFamily="34" charset="0"/>
            </a:rPr>
            <a:t>Independent Project module</a:t>
          </a:r>
          <a:r>
            <a:rPr lang="en-GB" sz="1800" kern="1200" dirty="0">
              <a:latin typeface="Aptos" panose="020B0004020202020204" pitchFamily="34" charset="0"/>
            </a:rPr>
            <a:t> spans </a:t>
          </a:r>
          <a:r>
            <a:rPr lang="en-GB" sz="1800" b="1" kern="1200" dirty="0">
              <a:latin typeface="Aptos" panose="020B0004020202020204" pitchFamily="34" charset="0"/>
            </a:rPr>
            <a:t>two terms</a:t>
          </a:r>
          <a:r>
            <a:rPr lang="en-GB" sz="1800" kern="1200" dirty="0">
              <a:latin typeface="Aptos" panose="020B0004020202020204" pitchFamily="34" charset="0"/>
            </a:rPr>
            <a:t> and consists of </a:t>
          </a:r>
          <a:r>
            <a:rPr lang="en-GB" sz="1800" b="1" kern="1200" dirty="0">
              <a:latin typeface="Aptos" panose="020B0004020202020204" pitchFamily="34" charset="0"/>
            </a:rPr>
            <a:t>three key elements</a:t>
          </a:r>
          <a:r>
            <a:rPr lang="en-GB" sz="1800" kern="1200" dirty="0">
              <a:latin typeface="Aptos" panose="020B0004020202020204" pitchFamily="34" charset="0"/>
            </a:rPr>
            <a:t> to be completed by </a:t>
          </a:r>
          <a:r>
            <a:rPr lang="en-GB" sz="1800" b="1" kern="1200" dirty="0">
              <a:latin typeface="Aptos" panose="020B0004020202020204" pitchFamily="34" charset="0"/>
            </a:rPr>
            <a:t>Term 3</a:t>
          </a:r>
          <a:r>
            <a:rPr lang="en-GB" sz="1800" kern="1200" dirty="0">
              <a:latin typeface="Aptos" panose="020B0004020202020204" pitchFamily="34" charset="0"/>
            </a:rPr>
            <a:t>.</a:t>
          </a:r>
        </a:p>
      </dsp:txBody>
      <dsp:txXfrm>
        <a:off x="99260" y="102321"/>
        <a:ext cx="5434248" cy="1834476"/>
      </dsp:txXfrm>
    </dsp:sp>
    <dsp:sp modelId="{DF3C603C-87ED-448C-A471-906CE7EDCB25}">
      <dsp:nvSpPr>
        <dsp:cNvPr id="0" name=""/>
        <dsp:cNvSpPr/>
      </dsp:nvSpPr>
      <dsp:spPr>
        <a:xfrm>
          <a:off x="19" y="2137686"/>
          <a:ext cx="5711081" cy="2032958"/>
        </a:xfrm>
        <a:prstGeom prst="roundRect">
          <a:avLst/>
        </a:prstGeom>
        <a:solidFill>
          <a:srgbClr val="004E9A"/>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32385" rIns="64770" bIns="32385" numCol="1" spcCol="1270" anchor="ctr" anchorCtr="0">
          <a:noAutofit/>
        </a:bodyPr>
        <a:lstStyle/>
        <a:p>
          <a:pPr marL="0" lvl="0" indent="0" algn="ctr" defTabSz="755650">
            <a:lnSpc>
              <a:spcPct val="150000"/>
            </a:lnSpc>
            <a:spcBef>
              <a:spcPct val="0"/>
            </a:spcBef>
            <a:spcAft>
              <a:spcPct val="35000"/>
            </a:spcAft>
            <a:buNone/>
          </a:pPr>
          <a:r>
            <a:rPr lang="en-GB" sz="1700" kern="1200" dirty="0">
              <a:latin typeface="Aptos" panose="020B0004020202020204" pitchFamily="34" charset="0"/>
            </a:rPr>
            <a:t>📌 This module emphasises </a:t>
          </a:r>
          <a:r>
            <a:rPr lang="en-GB" sz="1700" b="1" kern="1200" dirty="0">
              <a:latin typeface="Aptos" panose="020B0004020202020204" pitchFamily="34" charset="0"/>
            </a:rPr>
            <a:t>independent learning</a:t>
          </a:r>
          <a:r>
            <a:rPr lang="en-GB" sz="1700" kern="1200" dirty="0">
              <a:latin typeface="Aptos" panose="020B0004020202020204" pitchFamily="34" charset="0"/>
            </a:rPr>
            <a:t>, requiring students to develop a </a:t>
          </a:r>
          <a:r>
            <a:rPr lang="en-GB" sz="1700" b="1" kern="1200" dirty="0">
              <a:latin typeface="Aptos" panose="020B0004020202020204" pitchFamily="34" charset="0"/>
            </a:rPr>
            <a:t>structured research plan</a:t>
          </a:r>
          <a:r>
            <a:rPr lang="en-GB" sz="1700" kern="1200" dirty="0">
              <a:latin typeface="Aptos" panose="020B0004020202020204" pitchFamily="34" charset="0"/>
            </a:rPr>
            <a:t>.</a:t>
          </a:r>
        </a:p>
      </dsp:txBody>
      <dsp:txXfrm>
        <a:off x="99260" y="2236927"/>
        <a:ext cx="5512599" cy="1834476"/>
      </dsp:txXfrm>
    </dsp:sp>
    <dsp:sp modelId="{09AC3A9F-7B51-4A05-AB7C-048DD1E5CEE2}">
      <dsp:nvSpPr>
        <dsp:cNvPr id="0" name=""/>
        <dsp:cNvSpPr/>
      </dsp:nvSpPr>
      <dsp:spPr>
        <a:xfrm rot="5400000">
          <a:off x="2897068" y="3235241"/>
          <a:ext cx="1626366" cy="4107061"/>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26670" rIns="53340" bIns="26670" numCol="1" spcCol="1270" anchor="ctr" anchorCtr="0">
          <a:noAutofit/>
        </a:bodyPr>
        <a:lstStyle/>
        <a:p>
          <a:pPr marL="114300" lvl="1" indent="-114300" algn="l" defTabSz="622300">
            <a:lnSpc>
              <a:spcPct val="150000"/>
            </a:lnSpc>
            <a:spcBef>
              <a:spcPct val="0"/>
            </a:spcBef>
            <a:spcAft>
              <a:spcPct val="15000"/>
            </a:spcAft>
            <a:buChar char="•"/>
          </a:pPr>
          <a:r>
            <a:rPr lang="en-GB" sz="1400" kern="1200" dirty="0">
              <a:latin typeface="Aptos" panose="020B0004020202020204" pitchFamily="34" charset="0"/>
            </a:rPr>
            <a:t>Identify a </a:t>
          </a:r>
          <a:r>
            <a:rPr lang="en-GB" sz="1400" b="1" kern="1200" dirty="0">
              <a:latin typeface="Aptos" panose="020B0004020202020204" pitchFamily="34" charset="0"/>
            </a:rPr>
            <a:t>research topic</a:t>
          </a:r>
          <a:endParaRPr lang="en-GB" sz="1400" kern="1200" dirty="0">
            <a:latin typeface="Aptos" panose="020B0004020202020204" pitchFamily="34" charset="0"/>
          </a:endParaRPr>
        </a:p>
        <a:p>
          <a:pPr marL="114300" lvl="1" indent="-114300" algn="l" defTabSz="622300">
            <a:lnSpc>
              <a:spcPct val="150000"/>
            </a:lnSpc>
            <a:spcBef>
              <a:spcPct val="0"/>
            </a:spcBef>
            <a:spcAft>
              <a:spcPct val="15000"/>
            </a:spcAft>
            <a:buChar char="•"/>
          </a:pPr>
          <a:r>
            <a:rPr lang="en-GB" sz="1400" kern="1200">
              <a:latin typeface="Aptos" panose="020B0004020202020204" pitchFamily="34" charset="0"/>
            </a:rPr>
            <a:t>Formulate </a:t>
          </a:r>
          <a:r>
            <a:rPr lang="en-GB" sz="1400" b="1" kern="1200">
              <a:latin typeface="Aptos" panose="020B0004020202020204" pitchFamily="34" charset="0"/>
            </a:rPr>
            <a:t>research aims and objectives</a:t>
          </a:r>
          <a:endParaRPr lang="en-GB" sz="1400" kern="1200">
            <a:latin typeface="Aptos" panose="020B0004020202020204" pitchFamily="34" charset="0"/>
          </a:endParaRPr>
        </a:p>
        <a:p>
          <a:pPr marL="114300" lvl="1" indent="-114300" algn="l" defTabSz="622300">
            <a:lnSpc>
              <a:spcPct val="150000"/>
            </a:lnSpc>
            <a:spcBef>
              <a:spcPct val="0"/>
            </a:spcBef>
            <a:spcAft>
              <a:spcPct val="15000"/>
            </a:spcAft>
            <a:buChar char="•"/>
          </a:pPr>
          <a:r>
            <a:rPr lang="en-GB" sz="1400" kern="1200">
              <a:latin typeface="Aptos" panose="020B0004020202020204" pitchFamily="34" charset="0"/>
            </a:rPr>
            <a:t>Understand the </a:t>
          </a:r>
          <a:r>
            <a:rPr lang="en-GB" sz="1400" b="1" kern="1200">
              <a:latin typeface="Aptos" panose="020B0004020202020204" pitchFamily="34" charset="0"/>
            </a:rPr>
            <a:t>impact of research in Health &amp; Social Care</a:t>
          </a:r>
          <a:endParaRPr lang="en-GB" sz="1400" kern="1200">
            <a:latin typeface="Aptos" panose="020B0004020202020204" pitchFamily="34" charset="0"/>
          </a:endParaRPr>
        </a:p>
      </dsp:txBody>
      <dsp:txXfrm rot="-5400000">
        <a:off x="1656721" y="4554982"/>
        <a:ext cx="4027668" cy="1467580"/>
      </dsp:txXfrm>
    </dsp:sp>
    <dsp:sp modelId="{7EDF1314-9F30-4B72-871D-0F47A475BD34}">
      <dsp:nvSpPr>
        <dsp:cNvPr id="0" name=""/>
        <dsp:cNvSpPr/>
      </dsp:nvSpPr>
      <dsp:spPr>
        <a:xfrm>
          <a:off x="19" y="4272293"/>
          <a:ext cx="1656701" cy="2032958"/>
        </a:xfrm>
        <a:prstGeom prst="roundRect">
          <a:avLst/>
        </a:prstGeom>
        <a:solidFill>
          <a:srgbClr val="004E9A"/>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32385" rIns="64770" bIns="32385" numCol="1" spcCol="1270" anchor="ctr" anchorCtr="0">
          <a:noAutofit/>
        </a:bodyPr>
        <a:lstStyle/>
        <a:p>
          <a:pPr marL="0" lvl="0" indent="0" algn="ctr" defTabSz="755650">
            <a:lnSpc>
              <a:spcPct val="150000"/>
            </a:lnSpc>
            <a:spcBef>
              <a:spcPct val="0"/>
            </a:spcBef>
            <a:spcAft>
              <a:spcPct val="35000"/>
            </a:spcAft>
            <a:buNone/>
          </a:pPr>
          <a:r>
            <a:rPr lang="en-GB" sz="1700" b="1" kern="1200">
              <a:latin typeface="Aptos" panose="020B0004020202020204" pitchFamily="34" charset="0"/>
            </a:rPr>
            <a:t>🔍 Key Learning Outcomes:</a:t>
          </a:r>
          <a:endParaRPr lang="en-GB" sz="1700" kern="1200">
            <a:latin typeface="Aptos" panose="020B0004020202020204" pitchFamily="34" charset="0"/>
          </a:endParaRPr>
        </a:p>
      </dsp:txBody>
      <dsp:txXfrm>
        <a:off x="80892" y="4353166"/>
        <a:ext cx="1494955" cy="187121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8E338A-3F38-4A43-8127-94CE83513117}">
      <dsp:nvSpPr>
        <dsp:cNvPr id="0" name=""/>
        <dsp:cNvSpPr/>
      </dsp:nvSpPr>
      <dsp:spPr>
        <a:xfrm>
          <a:off x="2110096" y="-80058"/>
          <a:ext cx="1448527" cy="941542"/>
        </a:xfrm>
        <a:prstGeom prst="roundRect">
          <a:avLst/>
        </a:prstGeom>
        <a:solidFill>
          <a:schemeClr val="accent1">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100000"/>
            </a:lnSpc>
            <a:spcBef>
              <a:spcPct val="0"/>
            </a:spcBef>
            <a:spcAft>
              <a:spcPct val="35000"/>
            </a:spcAft>
            <a:buNone/>
          </a:pPr>
          <a:r>
            <a:rPr lang="en-GB" sz="1100" kern="1200" dirty="0">
              <a:latin typeface="Aptos" panose="020B0004020202020204" pitchFamily="34" charset="0"/>
            </a:rPr>
            <a:t>1️⃣ Identify a </a:t>
          </a:r>
          <a:r>
            <a:rPr lang="en-GB" sz="1100" b="1" kern="1200" dirty="0">
              <a:latin typeface="Aptos" panose="020B0004020202020204" pitchFamily="34" charset="0"/>
            </a:rPr>
            <a:t>problem</a:t>
          </a:r>
          <a:r>
            <a:rPr lang="en-GB" sz="1100" kern="1200" dirty="0">
              <a:latin typeface="Aptos" panose="020B0004020202020204" pitchFamily="34" charset="0"/>
            </a:rPr>
            <a:t> or research question</a:t>
          </a:r>
        </a:p>
      </dsp:txBody>
      <dsp:txXfrm>
        <a:off x="2156058" y="-34096"/>
        <a:ext cx="1356603" cy="849618"/>
      </dsp:txXfrm>
    </dsp:sp>
    <dsp:sp modelId="{F7CA71FF-4132-4196-B748-86AE4692955A}">
      <dsp:nvSpPr>
        <dsp:cNvPr id="0" name=""/>
        <dsp:cNvSpPr/>
      </dsp:nvSpPr>
      <dsp:spPr>
        <a:xfrm>
          <a:off x="1001994" y="390712"/>
          <a:ext cx="3664731" cy="3664731"/>
        </a:xfrm>
        <a:custGeom>
          <a:avLst/>
          <a:gdLst/>
          <a:ahLst/>
          <a:cxnLst/>
          <a:rect l="0" t="0" r="0" b="0"/>
          <a:pathLst>
            <a:path>
              <a:moveTo>
                <a:pt x="2657781" y="196440"/>
              </a:moveTo>
              <a:arcTo wR="1832365" hR="1832365" stAng="17806410" swAng="632512"/>
            </a:path>
          </a:pathLst>
        </a:custGeom>
        <a:noFill/>
        <a:ln w="6350" cap="flat" cmpd="sng" algn="ctr">
          <a:solidFill>
            <a:schemeClr val="accent1">
              <a:shade val="90000"/>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A3E99FAD-AF05-47FA-B96A-18AF12ABF468}">
      <dsp:nvSpPr>
        <dsp:cNvPr id="0" name=""/>
        <dsp:cNvSpPr/>
      </dsp:nvSpPr>
      <dsp:spPr>
        <a:xfrm>
          <a:off x="3696972" y="836124"/>
          <a:ext cx="1448527" cy="941542"/>
        </a:xfrm>
        <a:prstGeom prst="roundRect">
          <a:avLst/>
        </a:prstGeom>
        <a:solidFill>
          <a:schemeClr val="accent1">
            <a:alpha val="90000"/>
            <a:hueOff val="0"/>
            <a:satOff val="0"/>
            <a:lumOff val="0"/>
            <a:alphaOff val="-8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100000"/>
            </a:lnSpc>
            <a:spcBef>
              <a:spcPct val="0"/>
            </a:spcBef>
            <a:spcAft>
              <a:spcPct val="35000"/>
            </a:spcAft>
            <a:buNone/>
          </a:pPr>
          <a:r>
            <a:rPr lang="en-GB" sz="1100" kern="1200">
              <a:latin typeface="Aptos" panose="020B0004020202020204" pitchFamily="34" charset="0"/>
            </a:rPr>
            <a:t>2️⃣ Review </a:t>
          </a:r>
          <a:r>
            <a:rPr lang="en-GB" sz="1100" b="1" kern="1200">
              <a:latin typeface="Aptos" panose="020B0004020202020204" pitchFamily="34" charset="0"/>
            </a:rPr>
            <a:t>existing literature</a:t>
          </a:r>
          <a:r>
            <a:rPr lang="en-GB" sz="1100" kern="1200">
              <a:latin typeface="Aptos" panose="020B0004020202020204" pitchFamily="34" charset="0"/>
            </a:rPr>
            <a:t> to find gaps</a:t>
          </a:r>
        </a:p>
      </dsp:txBody>
      <dsp:txXfrm>
        <a:off x="3742934" y="882086"/>
        <a:ext cx="1356603" cy="849618"/>
      </dsp:txXfrm>
    </dsp:sp>
    <dsp:sp modelId="{7F650891-82E3-4F97-ADFE-A94FEEFB24C6}">
      <dsp:nvSpPr>
        <dsp:cNvPr id="0" name=""/>
        <dsp:cNvSpPr/>
      </dsp:nvSpPr>
      <dsp:spPr>
        <a:xfrm>
          <a:off x="1001994" y="390712"/>
          <a:ext cx="3664731" cy="3664731"/>
        </a:xfrm>
        <a:custGeom>
          <a:avLst/>
          <a:gdLst/>
          <a:ahLst/>
          <a:cxnLst/>
          <a:rect l="0" t="0" r="0" b="0"/>
          <a:pathLst>
            <a:path>
              <a:moveTo>
                <a:pt x="3644616" y="1561606"/>
              </a:moveTo>
              <a:arcTo wR="1832365" hR="1832365" stAng="21090155" swAng="1019690"/>
            </a:path>
          </a:pathLst>
        </a:custGeom>
        <a:noFill/>
        <a:ln w="6350" cap="flat" cmpd="sng" algn="ctr">
          <a:solidFill>
            <a:schemeClr val="accent1">
              <a:shade val="90000"/>
              <a:hueOff val="83085"/>
              <a:satOff val="-1774"/>
              <a:lumOff val="662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4FFB409F-E139-4CF5-A0E0-A40DA976ED38}">
      <dsp:nvSpPr>
        <dsp:cNvPr id="0" name=""/>
        <dsp:cNvSpPr/>
      </dsp:nvSpPr>
      <dsp:spPr>
        <a:xfrm>
          <a:off x="3696972" y="2668490"/>
          <a:ext cx="1448527" cy="941542"/>
        </a:xfrm>
        <a:prstGeom prst="roundRect">
          <a:avLst/>
        </a:prstGeom>
        <a:solidFill>
          <a:schemeClr val="accent1">
            <a:alpha val="90000"/>
            <a:hueOff val="0"/>
            <a:satOff val="0"/>
            <a:lumOff val="0"/>
            <a:alphaOff val="-16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100000"/>
            </a:lnSpc>
            <a:spcBef>
              <a:spcPct val="0"/>
            </a:spcBef>
            <a:spcAft>
              <a:spcPct val="35000"/>
            </a:spcAft>
            <a:buNone/>
          </a:pPr>
          <a:r>
            <a:rPr lang="en-GB" sz="1100" kern="1200">
              <a:latin typeface="Aptos" panose="020B0004020202020204" pitchFamily="34" charset="0"/>
            </a:rPr>
            <a:t>3️⃣ Select a </a:t>
          </a:r>
          <a:r>
            <a:rPr lang="en-GB" sz="1100" b="1" kern="1200">
              <a:latin typeface="Aptos" panose="020B0004020202020204" pitchFamily="34" charset="0"/>
            </a:rPr>
            <a:t>methodology</a:t>
          </a:r>
          <a:r>
            <a:rPr lang="en-GB" sz="1100" kern="1200">
              <a:latin typeface="Aptos" panose="020B0004020202020204" pitchFamily="34" charset="0"/>
            </a:rPr>
            <a:t> to investigate the issue</a:t>
          </a:r>
        </a:p>
      </dsp:txBody>
      <dsp:txXfrm>
        <a:off x="3742934" y="2714452"/>
        <a:ext cx="1356603" cy="849618"/>
      </dsp:txXfrm>
    </dsp:sp>
    <dsp:sp modelId="{37715F2A-A070-4258-9342-02E01A02522C}">
      <dsp:nvSpPr>
        <dsp:cNvPr id="0" name=""/>
        <dsp:cNvSpPr/>
      </dsp:nvSpPr>
      <dsp:spPr>
        <a:xfrm>
          <a:off x="1001994" y="390712"/>
          <a:ext cx="3664731" cy="3664731"/>
        </a:xfrm>
        <a:custGeom>
          <a:avLst/>
          <a:gdLst/>
          <a:ahLst/>
          <a:cxnLst/>
          <a:rect l="0" t="0" r="0" b="0"/>
          <a:pathLst>
            <a:path>
              <a:moveTo>
                <a:pt x="2943149" y="3289666"/>
              </a:moveTo>
              <a:arcTo wR="1832365" hR="1832365" stAng="3161078" swAng="632512"/>
            </a:path>
          </a:pathLst>
        </a:custGeom>
        <a:noFill/>
        <a:ln w="6350" cap="flat" cmpd="sng" algn="ctr">
          <a:solidFill>
            <a:schemeClr val="accent1">
              <a:shade val="90000"/>
              <a:hueOff val="166170"/>
              <a:satOff val="-3548"/>
              <a:lumOff val="1324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7E8439C5-E2DB-4E0A-9AE1-E990ACC8CA42}">
      <dsp:nvSpPr>
        <dsp:cNvPr id="0" name=""/>
        <dsp:cNvSpPr/>
      </dsp:nvSpPr>
      <dsp:spPr>
        <a:xfrm>
          <a:off x="2110096" y="3584672"/>
          <a:ext cx="1448527" cy="941542"/>
        </a:xfrm>
        <a:prstGeom prst="roundRect">
          <a:avLst/>
        </a:prstGeom>
        <a:solidFill>
          <a:schemeClr val="accent1">
            <a:alpha val="90000"/>
            <a:hueOff val="0"/>
            <a:satOff val="0"/>
            <a:lumOff val="0"/>
            <a:alphaOff val="-24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100000"/>
            </a:lnSpc>
            <a:spcBef>
              <a:spcPct val="0"/>
            </a:spcBef>
            <a:spcAft>
              <a:spcPct val="35000"/>
            </a:spcAft>
            <a:buNone/>
          </a:pPr>
          <a:r>
            <a:rPr lang="en-GB" sz="1100" kern="1200" dirty="0">
              <a:latin typeface="Aptos" panose="020B0004020202020204" pitchFamily="34" charset="0"/>
            </a:rPr>
            <a:t>4️⃣ </a:t>
          </a:r>
          <a:r>
            <a:rPr lang="en-GB" sz="1100" b="1" kern="1200" dirty="0">
              <a:latin typeface="Aptos" panose="020B0004020202020204" pitchFamily="34" charset="0"/>
            </a:rPr>
            <a:t>Collect and analyse</a:t>
          </a:r>
          <a:r>
            <a:rPr lang="en-GB" sz="1100" kern="1200" dirty="0">
              <a:latin typeface="Aptos" panose="020B0004020202020204" pitchFamily="34" charset="0"/>
            </a:rPr>
            <a:t> data</a:t>
          </a:r>
        </a:p>
      </dsp:txBody>
      <dsp:txXfrm>
        <a:off x="2156058" y="3630634"/>
        <a:ext cx="1356603" cy="849618"/>
      </dsp:txXfrm>
    </dsp:sp>
    <dsp:sp modelId="{6B6FDD0B-5D23-4295-B497-AF4950D02D81}">
      <dsp:nvSpPr>
        <dsp:cNvPr id="0" name=""/>
        <dsp:cNvSpPr/>
      </dsp:nvSpPr>
      <dsp:spPr>
        <a:xfrm>
          <a:off x="1001994" y="390712"/>
          <a:ext cx="3664731" cy="3664731"/>
        </a:xfrm>
        <a:custGeom>
          <a:avLst/>
          <a:gdLst/>
          <a:ahLst/>
          <a:cxnLst/>
          <a:rect l="0" t="0" r="0" b="0"/>
          <a:pathLst>
            <a:path>
              <a:moveTo>
                <a:pt x="1006949" y="3468291"/>
              </a:moveTo>
              <a:arcTo wR="1832365" hR="1832365" stAng="7006410" swAng="632512"/>
            </a:path>
          </a:pathLst>
        </a:custGeom>
        <a:noFill/>
        <a:ln w="6350" cap="flat" cmpd="sng" algn="ctr">
          <a:solidFill>
            <a:schemeClr val="accent1">
              <a:shade val="90000"/>
              <a:hueOff val="249256"/>
              <a:satOff val="-5323"/>
              <a:lumOff val="1986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57C64616-37EC-45EA-81CD-1B942451A7B7}">
      <dsp:nvSpPr>
        <dsp:cNvPr id="0" name=""/>
        <dsp:cNvSpPr/>
      </dsp:nvSpPr>
      <dsp:spPr>
        <a:xfrm>
          <a:off x="523221" y="2668490"/>
          <a:ext cx="1448527" cy="941542"/>
        </a:xfrm>
        <a:prstGeom prst="roundRect">
          <a:avLst/>
        </a:prstGeom>
        <a:solidFill>
          <a:schemeClr val="accent1">
            <a:alpha val="90000"/>
            <a:hueOff val="0"/>
            <a:satOff val="0"/>
            <a:lumOff val="0"/>
            <a:alphaOff val="-32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100000"/>
            </a:lnSpc>
            <a:spcBef>
              <a:spcPct val="0"/>
            </a:spcBef>
            <a:spcAft>
              <a:spcPct val="35000"/>
            </a:spcAft>
            <a:buNone/>
          </a:pPr>
          <a:r>
            <a:rPr lang="en-GB" sz="1100" kern="1200">
              <a:latin typeface="Aptos" panose="020B0004020202020204" pitchFamily="34" charset="0"/>
            </a:rPr>
            <a:t>5️⃣ Interpret </a:t>
          </a:r>
          <a:r>
            <a:rPr lang="en-GB" sz="1100" b="1" kern="1200">
              <a:latin typeface="Aptos" panose="020B0004020202020204" pitchFamily="34" charset="0"/>
            </a:rPr>
            <a:t>findings</a:t>
          </a:r>
          <a:r>
            <a:rPr lang="en-GB" sz="1100" kern="1200">
              <a:latin typeface="Aptos" panose="020B0004020202020204" pitchFamily="34" charset="0"/>
            </a:rPr>
            <a:t> and draw conclusions</a:t>
          </a:r>
        </a:p>
      </dsp:txBody>
      <dsp:txXfrm>
        <a:off x="569183" y="2714452"/>
        <a:ext cx="1356603" cy="849618"/>
      </dsp:txXfrm>
    </dsp:sp>
    <dsp:sp modelId="{768288B8-E463-4900-84E1-D088D9C55815}">
      <dsp:nvSpPr>
        <dsp:cNvPr id="0" name=""/>
        <dsp:cNvSpPr/>
      </dsp:nvSpPr>
      <dsp:spPr>
        <a:xfrm>
          <a:off x="1001994" y="390712"/>
          <a:ext cx="3664731" cy="3664731"/>
        </a:xfrm>
        <a:custGeom>
          <a:avLst/>
          <a:gdLst/>
          <a:ahLst/>
          <a:cxnLst/>
          <a:rect l="0" t="0" r="0" b="0"/>
          <a:pathLst>
            <a:path>
              <a:moveTo>
                <a:pt x="20114" y="2103124"/>
              </a:moveTo>
              <a:arcTo wR="1832365" hR="1832365" stAng="10290155" swAng="1019690"/>
            </a:path>
          </a:pathLst>
        </a:custGeom>
        <a:noFill/>
        <a:ln w="6350" cap="flat" cmpd="sng" algn="ctr">
          <a:solidFill>
            <a:schemeClr val="accent1">
              <a:shade val="90000"/>
              <a:hueOff val="332341"/>
              <a:satOff val="-7097"/>
              <a:lumOff val="2648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F6CBA146-133B-43BE-97BB-5C201A04CEBE}">
      <dsp:nvSpPr>
        <dsp:cNvPr id="0" name=""/>
        <dsp:cNvSpPr/>
      </dsp:nvSpPr>
      <dsp:spPr>
        <a:xfrm>
          <a:off x="523221" y="836124"/>
          <a:ext cx="1448527" cy="941542"/>
        </a:xfrm>
        <a:prstGeom prst="roundRect">
          <a:avLst/>
        </a:prstGeom>
        <a:solidFill>
          <a:schemeClr val="accent1">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100000"/>
            </a:lnSpc>
            <a:spcBef>
              <a:spcPct val="0"/>
            </a:spcBef>
            <a:spcAft>
              <a:spcPct val="35000"/>
            </a:spcAft>
            <a:buNone/>
          </a:pPr>
          <a:r>
            <a:rPr lang="en-GB" sz="1100" kern="1200">
              <a:latin typeface="Aptos" panose="020B0004020202020204" pitchFamily="34" charset="0"/>
            </a:rPr>
            <a:t>6️⃣ </a:t>
          </a:r>
          <a:r>
            <a:rPr lang="en-GB" sz="1100" b="1" kern="1200">
              <a:latin typeface="Aptos" panose="020B0004020202020204" pitchFamily="34" charset="0"/>
            </a:rPr>
            <a:t>Apply</a:t>
          </a:r>
          <a:r>
            <a:rPr lang="en-GB" sz="1100" kern="1200">
              <a:latin typeface="Aptos" panose="020B0004020202020204" pitchFamily="34" charset="0"/>
            </a:rPr>
            <a:t> results to theory and practice</a:t>
          </a:r>
        </a:p>
      </dsp:txBody>
      <dsp:txXfrm>
        <a:off x="569183" y="882086"/>
        <a:ext cx="1356603" cy="849618"/>
      </dsp:txXfrm>
    </dsp:sp>
    <dsp:sp modelId="{2FC07F92-3A47-4695-8911-94BB3740969C}">
      <dsp:nvSpPr>
        <dsp:cNvPr id="0" name=""/>
        <dsp:cNvSpPr/>
      </dsp:nvSpPr>
      <dsp:spPr>
        <a:xfrm>
          <a:off x="1001994" y="390712"/>
          <a:ext cx="3664731" cy="3664731"/>
        </a:xfrm>
        <a:custGeom>
          <a:avLst/>
          <a:gdLst/>
          <a:ahLst/>
          <a:cxnLst/>
          <a:rect l="0" t="0" r="0" b="0"/>
          <a:pathLst>
            <a:path>
              <a:moveTo>
                <a:pt x="721582" y="375065"/>
              </a:moveTo>
              <a:arcTo wR="1832365" hR="1832365" stAng="13961078" swAng="632512"/>
            </a:path>
          </a:pathLst>
        </a:custGeom>
        <a:noFill/>
        <a:ln w="6350" cap="flat" cmpd="sng" algn="ctr">
          <a:solidFill>
            <a:schemeClr val="accent1">
              <a:shade val="90000"/>
              <a:hueOff val="415426"/>
              <a:satOff val="-8871"/>
              <a:lumOff val="3310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347551-A7CE-4309-9F04-847CBA4786EE}">
      <dsp:nvSpPr>
        <dsp:cNvPr id="0" name=""/>
        <dsp:cNvSpPr/>
      </dsp:nvSpPr>
      <dsp:spPr>
        <a:xfrm>
          <a:off x="5296" y="1339925"/>
          <a:ext cx="1641890" cy="656756"/>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32004" rIns="16002" bIns="32004" numCol="1" spcCol="1270" anchor="ctr" anchorCtr="0">
          <a:noAutofit/>
        </a:bodyPr>
        <a:lstStyle/>
        <a:p>
          <a:pPr marL="0" lvl="0" indent="0" algn="ctr" defTabSz="533400">
            <a:lnSpc>
              <a:spcPct val="90000"/>
            </a:lnSpc>
            <a:spcBef>
              <a:spcPct val="0"/>
            </a:spcBef>
            <a:spcAft>
              <a:spcPct val="35000"/>
            </a:spcAft>
            <a:buNone/>
          </a:pPr>
          <a:r>
            <a:rPr lang="en-GB" sz="1200" b="1" kern="1200">
              <a:latin typeface="Aptos" panose="020B0004020202020204" pitchFamily="34" charset="0"/>
            </a:rPr>
            <a:t>Title:</a:t>
          </a:r>
          <a:r>
            <a:rPr lang="en-GB" sz="1200" kern="1200">
              <a:latin typeface="Aptos" panose="020B0004020202020204" pitchFamily="34" charset="0"/>
            </a:rPr>
            <a:t> </a:t>
          </a:r>
        </a:p>
      </dsp:txBody>
      <dsp:txXfrm>
        <a:off x="5296" y="1339925"/>
        <a:ext cx="1477701" cy="656756"/>
      </dsp:txXfrm>
    </dsp:sp>
    <dsp:sp modelId="{5275CEF3-E339-4FE1-96A7-D1101B5DCE0D}">
      <dsp:nvSpPr>
        <dsp:cNvPr id="0" name=""/>
        <dsp:cNvSpPr/>
      </dsp:nvSpPr>
      <dsp:spPr>
        <a:xfrm>
          <a:off x="1318808" y="1339925"/>
          <a:ext cx="1641890" cy="656756"/>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GB" sz="1200" b="1" kern="1200">
              <a:latin typeface="Aptos" panose="020B0004020202020204" pitchFamily="34" charset="0"/>
            </a:rPr>
            <a:t>Aim and Objectives:</a:t>
          </a:r>
          <a:endParaRPr lang="en-GB" sz="1200" kern="1200">
            <a:latin typeface="Aptos" panose="020B0004020202020204" pitchFamily="34" charset="0"/>
          </a:endParaRPr>
        </a:p>
      </dsp:txBody>
      <dsp:txXfrm>
        <a:off x="1647186" y="1339925"/>
        <a:ext cx="985134" cy="656756"/>
      </dsp:txXfrm>
    </dsp:sp>
    <dsp:sp modelId="{AC0DC21A-377E-48A5-8797-9F9EDC2279E0}">
      <dsp:nvSpPr>
        <dsp:cNvPr id="0" name=""/>
        <dsp:cNvSpPr/>
      </dsp:nvSpPr>
      <dsp:spPr>
        <a:xfrm>
          <a:off x="2632321" y="1339925"/>
          <a:ext cx="1641890" cy="656756"/>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GB" sz="1200" b="1" kern="1200">
              <a:latin typeface="Aptos" panose="020B0004020202020204" pitchFamily="34" charset="0"/>
            </a:rPr>
            <a:t>Background/Rationale:</a:t>
          </a:r>
          <a:r>
            <a:rPr lang="en-GB" sz="1200" kern="1200">
              <a:latin typeface="Aptos" panose="020B0004020202020204" pitchFamily="34" charset="0"/>
            </a:rPr>
            <a:t> </a:t>
          </a:r>
        </a:p>
      </dsp:txBody>
      <dsp:txXfrm>
        <a:off x="2960699" y="1339925"/>
        <a:ext cx="985134" cy="656756"/>
      </dsp:txXfrm>
    </dsp:sp>
    <dsp:sp modelId="{C4D2E839-ADFA-44F3-93C9-8EC62539B9CF}">
      <dsp:nvSpPr>
        <dsp:cNvPr id="0" name=""/>
        <dsp:cNvSpPr/>
      </dsp:nvSpPr>
      <dsp:spPr>
        <a:xfrm>
          <a:off x="3945833" y="1339925"/>
          <a:ext cx="1641890" cy="656756"/>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GB" sz="1200" b="1" kern="1200">
              <a:latin typeface="Aptos" panose="020B0004020202020204" pitchFamily="34" charset="0"/>
            </a:rPr>
            <a:t>Methods:</a:t>
          </a:r>
          <a:r>
            <a:rPr lang="en-GB" sz="1200" kern="1200">
              <a:latin typeface="Aptos" panose="020B0004020202020204" pitchFamily="34" charset="0"/>
            </a:rPr>
            <a:t> </a:t>
          </a:r>
        </a:p>
      </dsp:txBody>
      <dsp:txXfrm>
        <a:off x="4274211" y="1339925"/>
        <a:ext cx="985134" cy="656756"/>
      </dsp:txXfrm>
    </dsp:sp>
    <dsp:sp modelId="{4536F153-10AB-49B3-8BE3-CAC6AAF3E251}">
      <dsp:nvSpPr>
        <dsp:cNvPr id="0" name=""/>
        <dsp:cNvSpPr/>
      </dsp:nvSpPr>
      <dsp:spPr>
        <a:xfrm>
          <a:off x="5259345" y="1339925"/>
          <a:ext cx="1641890" cy="656756"/>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GB" sz="1200" b="1" kern="1200">
              <a:latin typeface="Aptos" panose="020B0004020202020204" pitchFamily="34" charset="0"/>
            </a:rPr>
            <a:t>Resources:</a:t>
          </a:r>
          <a:r>
            <a:rPr lang="en-GB" sz="1200" kern="1200">
              <a:latin typeface="Aptos" panose="020B0004020202020204" pitchFamily="34" charset="0"/>
            </a:rPr>
            <a:t> </a:t>
          </a:r>
        </a:p>
      </dsp:txBody>
      <dsp:txXfrm>
        <a:off x="5587723" y="1339925"/>
        <a:ext cx="985134" cy="656756"/>
      </dsp:txXfrm>
    </dsp:sp>
    <dsp:sp modelId="{A745A501-62A8-4940-BBB6-741C7713AF56}">
      <dsp:nvSpPr>
        <dsp:cNvPr id="0" name=""/>
        <dsp:cNvSpPr/>
      </dsp:nvSpPr>
      <dsp:spPr>
        <a:xfrm>
          <a:off x="6572858" y="1339925"/>
          <a:ext cx="1641890" cy="656756"/>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GB" sz="1200" b="1" kern="1200">
              <a:latin typeface="Aptos" panose="020B0004020202020204" pitchFamily="34" charset="0"/>
            </a:rPr>
            <a:t>Timescale:</a:t>
          </a:r>
          <a:r>
            <a:rPr lang="en-GB" sz="1200" kern="1200">
              <a:latin typeface="Aptos" panose="020B0004020202020204" pitchFamily="34" charset="0"/>
            </a:rPr>
            <a:t> </a:t>
          </a:r>
        </a:p>
      </dsp:txBody>
      <dsp:txXfrm>
        <a:off x="6901236" y="1339925"/>
        <a:ext cx="985134" cy="656756"/>
      </dsp:txXfrm>
    </dsp:sp>
    <dsp:sp modelId="{A57847C6-ADB9-4E5A-A0F0-D2537A77EE9D}">
      <dsp:nvSpPr>
        <dsp:cNvPr id="0" name=""/>
        <dsp:cNvSpPr/>
      </dsp:nvSpPr>
      <dsp:spPr>
        <a:xfrm>
          <a:off x="7886370" y="1339925"/>
          <a:ext cx="1641890" cy="656756"/>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GB" sz="1200" b="1" kern="1200">
              <a:latin typeface="Aptos" panose="020B0004020202020204" pitchFamily="34" charset="0"/>
            </a:rPr>
            <a:t>Self-Reflection:</a:t>
          </a:r>
          <a:endParaRPr lang="en-GB" sz="1200" kern="1200">
            <a:latin typeface="Aptos" panose="020B0004020202020204" pitchFamily="34" charset="0"/>
          </a:endParaRPr>
        </a:p>
      </dsp:txBody>
      <dsp:txXfrm>
        <a:off x="8214748" y="1339925"/>
        <a:ext cx="985134" cy="656756"/>
      </dsp:txXfrm>
    </dsp:sp>
    <dsp:sp modelId="{FB85BC58-5D7F-4884-A744-8C0029F83DBF}">
      <dsp:nvSpPr>
        <dsp:cNvPr id="0" name=""/>
        <dsp:cNvSpPr/>
      </dsp:nvSpPr>
      <dsp:spPr>
        <a:xfrm>
          <a:off x="9199883" y="1339925"/>
          <a:ext cx="1641890" cy="656756"/>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32004" rIns="16002" bIns="32004" numCol="1" spcCol="1270" anchor="ctr" anchorCtr="0">
          <a:noAutofit/>
        </a:bodyPr>
        <a:lstStyle/>
        <a:p>
          <a:pPr marL="0" lvl="0" indent="0" algn="ctr" defTabSz="533400">
            <a:lnSpc>
              <a:spcPct val="90000"/>
            </a:lnSpc>
            <a:spcBef>
              <a:spcPct val="0"/>
            </a:spcBef>
            <a:spcAft>
              <a:spcPct val="35000"/>
            </a:spcAft>
            <a:buNone/>
          </a:pPr>
          <a:r>
            <a:rPr lang="en-GB" sz="1200" b="1" kern="1200">
              <a:latin typeface="Aptos" panose="020B0004020202020204" pitchFamily="34" charset="0"/>
            </a:rPr>
            <a:t>References:</a:t>
          </a:r>
          <a:r>
            <a:rPr lang="en-GB" sz="1200" kern="1200">
              <a:latin typeface="Aptos" panose="020B0004020202020204" pitchFamily="34" charset="0"/>
            </a:rPr>
            <a:t> </a:t>
          </a:r>
        </a:p>
      </dsp:txBody>
      <dsp:txXfrm>
        <a:off x="9528261" y="1339925"/>
        <a:ext cx="985134" cy="65675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6B2DDA-7838-41CE-81D7-41CBE318F9BA}">
      <dsp:nvSpPr>
        <dsp:cNvPr id="0" name=""/>
        <dsp:cNvSpPr/>
      </dsp:nvSpPr>
      <dsp:spPr>
        <a:xfrm>
          <a:off x="2592960" y="3129131"/>
          <a:ext cx="2190922" cy="219092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150000"/>
            </a:lnSpc>
            <a:spcBef>
              <a:spcPct val="0"/>
            </a:spcBef>
            <a:spcAft>
              <a:spcPct val="35000"/>
            </a:spcAft>
            <a:buNone/>
          </a:pPr>
          <a:r>
            <a:rPr lang="en-GB" sz="2800" b="1" kern="1200" dirty="0">
              <a:latin typeface="Aptos" panose="020B0004020202020204" pitchFamily="34" charset="0"/>
            </a:rPr>
            <a:t>Proposal</a:t>
          </a:r>
        </a:p>
      </dsp:txBody>
      <dsp:txXfrm>
        <a:off x="2913813" y="3449984"/>
        <a:ext cx="1549216" cy="1549216"/>
      </dsp:txXfrm>
    </dsp:sp>
    <dsp:sp modelId="{6CA00583-F81A-4764-874C-38EBEA953095}">
      <dsp:nvSpPr>
        <dsp:cNvPr id="0" name=""/>
        <dsp:cNvSpPr/>
      </dsp:nvSpPr>
      <dsp:spPr>
        <a:xfrm rot="11700000">
          <a:off x="919267" y="3419366"/>
          <a:ext cx="1646508" cy="567648"/>
        </a:xfrm>
        <a:prstGeom prst="lef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3AE55BB-B2B7-4D29-A14C-78A3400CD5F2}">
      <dsp:nvSpPr>
        <dsp:cNvPr id="0" name=""/>
        <dsp:cNvSpPr/>
      </dsp:nvSpPr>
      <dsp:spPr>
        <a:xfrm>
          <a:off x="1239" y="2733252"/>
          <a:ext cx="1892160" cy="15137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622300">
            <a:lnSpc>
              <a:spcPct val="150000"/>
            </a:lnSpc>
            <a:spcBef>
              <a:spcPct val="0"/>
            </a:spcBef>
            <a:spcAft>
              <a:spcPct val="35000"/>
            </a:spcAft>
            <a:buNone/>
          </a:pPr>
          <a:r>
            <a:rPr lang="en-GB" sz="1400" b="0" kern="1200" dirty="0">
              <a:latin typeface="Aptos" panose="020B0004020202020204" pitchFamily="34" charset="0"/>
            </a:rPr>
            <a:t>Provides </a:t>
          </a:r>
          <a:r>
            <a:rPr lang="en-GB" sz="1400" b="1" kern="1200" dirty="0">
              <a:latin typeface="Aptos" panose="020B0004020202020204" pitchFamily="34" charset="0"/>
            </a:rPr>
            <a:t>clarity</a:t>
          </a:r>
          <a:r>
            <a:rPr lang="en-GB" sz="1400" b="0" kern="1200" dirty="0">
              <a:latin typeface="Aptos" panose="020B0004020202020204" pitchFamily="34" charset="0"/>
            </a:rPr>
            <a:t> on what you are researching </a:t>
          </a:r>
        </a:p>
      </dsp:txBody>
      <dsp:txXfrm>
        <a:off x="45575" y="2777588"/>
        <a:ext cx="1803488" cy="1425056"/>
      </dsp:txXfrm>
    </dsp:sp>
    <dsp:sp modelId="{742FAAC6-D298-4239-B5C9-5FD265A480C1}">
      <dsp:nvSpPr>
        <dsp:cNvPr id="0" name=""/>
        <dsp:cNvSpPr/>
      </dsp:nvSpPr>
      <dsp:spPr>
        <a:xfrm rot="14700000">
          <a:off x="2013784" y="2114972"/>
          <a:ext cx="1646508" cy="567648"/>
        </a:xfrm>
        <a:prstGeom prst="lef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1C8D303-98DB-4E59-9F7A-9FB563B0E5D9}">
      <dsp:nvSpPr>
        <dsp:cNvPr id="0" name=""/>
        <dsp:cNvSpPr/>
      </dsp:nvSpPr>
      <dsp:spPr>
        <a:xfrm>
          <a:off x="1543036" y="895810"/>
          <a:ext cx="1892160" cy="15137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622300">
            <a:lnSpc>
              <a:spcPct val="150000"/>
            </a:lnSpc>
            <a:spcBef>
              <a:spcPct val="0"/>
            </a:spcBef>
            <a:spcAft>
              <a:spcPct val="35000"/>
            </a:spcAft>
            <a:buNone/>
          </a:pPr>
          <a:r>
            <a:rPr lang="en-GB" sz="1400" b="0" kern="1200" dirty="0">
              <a:latin typeface="Aptos" panose="020B0004020202020204" pitchFamily="34" charset="0"/>
            </a:rPr>
            <a:t>Ensures your study is </a:t>
          </a:r>
          <a:r>
            <a:rPr lang="en-GB" sz="1400" b="1" kern="1200" dirty="0">
              <a:latin typeface="Aptos" panose="020B0004020202020204" pitchFamily="34" charset="0"/>
            </a:rPr>
            <a:t>feasible</a:t>
          </a:r>
          <a:r>
            <a:rPr lang="en-GB" sz="1400" b="0" kern="1200" dirty="0">
              <a:latin typeface="Aptos" panose="020B0004020202020204" pitchFamily="34" charset="0"/>
            </a:rPr>
            <a:t> and well structured </a:t>
          </a:r>
        </a:p>
      </dsp:txBody>
      <dsp:txXfrm>
        <a:off x="1587372" y="940146"/>
        <a:ext cx="1803488" cy="1425056"/>
      </dsp:txXfrm>
    </dsp:sp>
    <dsp:sp modelId="{28A7BDD6-3E2E-44FE-AAC1-F2C4B962A264}">
      <dsp:nvSpPr>
        <dsp:cNvPr id="0" name=""/>
        <dsp:cNvSpPr/>
      </dsp:nvSpPr>
      <dsp:spPr>
        <a:xfrm rot="17700000">
          <a:off x="3716550" y="2114972"/>
          <a:ext cx="1646508" cy="567648"/>
        </a:xfrm>
        <a:prstGeom prst="lef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2302E67-90AC-430C-9847-EFF1A0E2DD24}">
      <dsp:nvSpPr>
        <dsp:cNvPr id="0" name=""/>
        <dsp:cNvSpPr/>
      </dsp:nvSpPr>
      <dsp:spPr>
        <a:xfrm>
          <a:off x="3941647" y="895810"/>
          <a:ext cx="1892160" cy="15137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622300">
            <a:lnSpc>
              <a:spcPct val="150000"/>
            </a:lnSpc>
            <a:spcBef>
              <a:spcPct val="0"/>
            </a:spcBef>
            <a:spcAft>
              <a:spcPct val="35000"/>
            </a:spcAft>
            <a:buNone/>
          </a:pPr>
          <a:r>
            <a:rPr lang="en-GB" sz="1400" b="0" kern="1200" dirty="0">
              <a:latin typeface="Aptos" panose="020B0004020202020204" pitchFamily="34" charset="0"/>
            </a:rPr>
            <a:t>Helps </a:t>
          </a:r>
          <a:r>
            <a:rPr lang="en-GB" sz="1400" b="1" kern="1200" dirty="0">
              <a:latin typeface="Aptos" panose="020B0004020202020204" pitchFamily="34" charset="0"/>
            </a:rPr>
            <a:t>organise</a:t>
          </a:r>
          <a:r>
            <a:rPr lang="en-GB" sz="1400" b="0" kern="1200" dirty="0">
              <a:latin typeface="Aptos" panose="020B0004020202020204" pitchFamily="34" charset="0"/>
            </a:rPr>
            <a:t> your ideas before conducting the research </a:t>
          </a:r>
        </a:p>
      </dsp:txBody>
      <dsp:txXfrm>
        <a:off x="3985983" y="940146"/>
        <a:ext cx="1803488" cy="1425056"/>
      </dsp:txXfrm>
    </dsp:sp>
    <dsp:sp modelId="{6D826EA2-BC64-4F4E-8E3B-23558716ECD1}">
      <dsp:nvSpPr>
        <dsp:cNvPr id="0" name=""/>
        <dsp:cNvSpPr/>
      </dsp:nvSpPr>
      <dsp:spPr>
        <a:xfrm rot="20700000">
          <a:off x="4811067" y="3419366"/>
          <a:ext cx="1646508" cy="567648"/>
        </a:xfrm>
        <a:prstGeom prst="lef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34DF916-200A-4405-8E45-C191458ED897}">
      <dsp:nvSpPr>
        <dsp:cNvPr id="0" name=""/>
        <dsp:cNvSpPr/>
      </dsp:nvSpPr>
      <dsp:spPr>
        <a:xfrm>
          <a:off x="5483444" y="2733252"/>
          <a:ext cx="1892160" cy="15137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622300">
            <a:lnSpc>
              <a:spcPct val="150000"/>
            </a:lnSpc>
            <a:spcBef>
              <a:spcPct val="0"/>
            </a:spcBef>
            <a:spcAft>
              <a:spcPct val="35000"/>
            </a:spcAft>
            <a:buNone/>
          </a:pPr>
          <a:r>
            <a:rPr lang="en-GB" sz="1400" b="0" kern="1200" dirty="0">
              <a:latin typeface="Aptos" panose="020B0004020202020204" pitchFamily="34" charset="0"/>
            </a:rPr>
            <a:t> Demonstrates </a:t>
          </a:r>
          <a:r>
            <a:rPr lang="en-GB" sz="1400" b="1" kern="1200" dirty="0">
              <a:latin typeface="Aptos" panose="020B0004020202020204" pitchFamily="34" charset="0"/>
            </a:rPr>
            <a:t>critical thinking</a:t>
          </a:r>
          <a:r>
            <a:rPr lang="en-GB" sz="1400" b="0" kern="1200" dirty="0">
              <a:latin typeface="Aptos" panose="020B0004020202020204" pitchFamily="34" charset="0"/>
            </a:rPr>
            <a:t> and planning skills </a:t>
          </a:r>
        </a:p>
      </dsp:txBody>
      <dsp:txXfrm>
        <a:off x="5527780" y="2777588"/>
        <a:ext cx="1803488" cy="142505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DFAE31-2B2B-461D-B363-D9FD907647DE}">
      <dsp:nvSpPr>
        <dsp:cNvPr id="0" name=""/>
        <dsp:cNvSpPr/>
      </dsp:nvSpPr>
      <dsp:spPr>
        <a:xfrm>
          <a:off x="5095" y="753085"/>
          <a:ext cx="1511168" cy="56674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kern="1200">
              <a:latin typeface="Aptos" panose="020B0004020202020204" pitchFamily="34" charset="0"/>
            </a:rPr>
            <a:t>📌 Title </a:t>
          </a:r>
        </a:p>
      </dsp:txBody>
      <dsp:txXfrm>
        <a:off x="5095" y="753085"/>
        <a:ext cx="1511168" cy="566740"/>
      </dsp:txXfrm>
    </dsp:sp>
    <dsp:sp modelId="{CB51F56E-A6BE-47BF-960F-19CA72FF8E6A}">
      <dsp:nvSpPr>
        <dsp:cNvPr id="0" name=""/>
        <dsp:cNvSpPr/>
      </dsp:nvSpPr>
      <dsp:spPr>
        <a:xfrm>
          <a:off x="5095" y="1319825"/>
          <a:ext cx="1511168" cy="125294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GB" sz="1500" kern="1200">
              <a:latin typeface="Aptos" panose="020B0004020202020204" pitchFamily="34" charset="0"/>
            </a:rPr>
            <a:t>Clearly defines your topic</a:t>
          </a:r>
        </a:p>
      </dsp:txBody>
      <dsp:txXfrm>
        <a:off x="5095" y="1319825"/>
        <a:ext cx="1511168" cy="1252942"/>
      </dsp:txXfrm>
    </dsp:sp>
    <dsp:sp modelId="{1BA819A0-1628-4C77-9A22-BEEF3B475F19}">
      <dsp:nvSpPr>
        <dsp:cNvPr id="0" name=""/>
        <dsp:cNvSpPr/>
      </dsp:nvSpPr>
      <dsp:spPr>
        <a:xfrm>
          <a:off x="1727827" y="753085"/>
          <a:ext cx="1511168" cy="56674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kern="1200">
              <a:latin typeface="Aptos" panose="020B0004020202020204" pitchFamily="34" charset="0"/>
            </a:rPr>
            <a:t>📌 Aim</a:t>
          </a:r>
        </a:p>
      </dsp:txBody>
      <dsp:txXfrm>
        <a:off x="1727827" y="753085"/>
        <a:ext cx="1511168" cy="566740"/>
      </dsp:txXfrm>
    </dsp:sp>
    <dsp:sp modelId="{A083C1B0-7EBA-4F98-8693-D126CBD61A39}">
      <dsp:nvSpPr>
        <dsp:cNvPr id="0" name=""/>
        <dsp:cNvSpPr/>
      </dsp:nvSpPr>
      <dsp:spPr>
        <a:xfrm>
          <a:off x="1727827" y="1319825"/>
          <a:ext cx="1511168" cy="125294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GB" sz="1500" kern="1200" dirty="0">
              <a:latin typeface="Aptos" panose="020B0004020202020204" pitchFamily="34" charset="0"/>
            </a:rPr>
            <a:t>The broad purpose of your study</a:t>
          </a:r>
        </a:p>
      </dsp:txBody>
      <dsp:txXfrm>
        <a:off x="1727827" y="1319825"/>
        <a:ext cx="1511168" cy="1252942"/>
      </dsp:txXfrm>
    </dsp:sp>
    <dsp:sp modelId="{5CE0F338-5D03-4A9D-91A7-9AA95FA0C639}">
      <dsp:nvSpPr>
        <dsp:cNvPr id="0" name=""/>
        <dsp:cNvSpPr/>
      </dsp:nvSpPr>
      <dsp:spPr>
        <a:xfrm>
          <a:off x="3450560" y="753085"/>
          <a:ext cx="1511168" cy="56674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kern="1200">
              <a:latin typeface="Aptos" panose="020B0004020202020204" pitchFamily="34" charset="0"/>
            </a:rPr>
            <a:t>📌 Objectives </a:t>
          </a:r>
        </a:p>
      </dsp:txBody>
      <dsp:txXfrm>
        <a:off x="3450560" y="753085"/>
        <a:ext cx="1511168" cy="566740"/>
      </dsp:txXfrm>
    </dsp:sp>
    <dsp:sp modelId="{63022D8E-D641-4B5B-91EE-6F651C83B6B9}">
      <dsp:nvSpPr>
        <dsp:cNvPr id="0" name=""/>
        <dsp:cNvSpPr/>
      </dsp:nvSpPr>
      <dsp:spPr>
        <a:xfrm>
          <a:off x="3450560" y="1319825"/>
          <a:ext cx="1511168" cy="125294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GB" sz="1500" kern="1200" dirty="0">
              <a:latin typeface="Aptos" panose="020B0004020202020204" pitchFamily="34" charset="0"/>
            </a:rPr>
            <a:t>The specific steps needed to achieve your aim</a:t>
          </a:r>
        </a:p>
      </dsp:txBody>
      <dsp:txXfrm>
        <a:off x="3450560" y="1319825"/>
        <a:ext cx="1511168" cy="1252942"/>
      </dsp:txXfrm>
    </dsp:sp>
    <dsp:sp modelId="{97CE92BB-5E00-4BC0-96C0-96D3540A1D63}">
      <dsp:nvSpPr>
        <dsp:cNvPr id="0" name=""/>
        <dsp:cNvSpPr/>
      </dsp:nvSpPr>
      <dsp:spPr>
        <a:xfrm>
          <a:off x="5173293" y="753085"/>
          <a:ext cx="1511168" cy="56674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kern="1200">
              <a:latin typeface="Aptos" panose="020B0004020202020204" pitchFamily="34" charset="0"/>
            </a:rPr>
            <a:t>📌 Rationale </a:t>
          </a:r>
        </a:p>
      </dsp:txBody>
      <dsp:txXfrm>
        <a:off x="5173293" y="753085"/>
        <a:ext cx="1511168" cy="566740"/>
      </dsp:txXfrm>
    </dsp:sp>
    <dsp:sp modelId="{92752979-874F-403B-8970-E69F1191EFEE}">
      <dsp:nvSpPr>
        <dsp:cNvPr id="0" name=""/>
        <dsp:cNvSpPr/>
      </dsp:nvSpPr>
      <dsp:spPr>
        <a:xfrm>
          <a:off x="5173293" y="1319825"/>
          <a:ext cx="1511168" cy="125294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GB" sz="1500" kern="1200" dirty="0">
              <a:latin typeface="Aptos" panose="020B0004020202020204" pitchFamily="34" charset="0"/>
            </a:rPr>
            <a:t>Justification for why your research is important</a:t>
          </a:r>
        </a:p>
      </dsp:txBody>
      <dsp:txXfrm>
        <a:off x="5173293" y="1319825"/>
        <a:ext cx="1511168" cy="1252942"/>
      </dsp:txXfrm>
    </dsp:sp>
    <dsp:sp modelId="{311A04B5-E108-44B3-AB0F-D95869D3C698}">
      <dsp:nvSpPr>
        <dsp:cNvPr id="0" name=""/>
        <dsp:cNvSpPr/>
      </dsp:nvSpPr>
      <dsp:spPr>
        <a:xfrm>
          <a:off x="6896025" y="753085"/>
          <a:ext cx="1511168" cy="56674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kern="1200" dirty="0">
              <a:latin typeface="Aptos" panose="020B0004020202020204" pitchFamily="34" charset="0"/>
            </a:rPr>
            <a:t>📌 Methods </a:t>
          </a:r>
        </a:p>
      </dsp:txBody>
      <dsp:txXfrm>
        <a:off x="6896025" y="753085"/>
        <a:ext cx="1511168" cy="566740"/>
      </dsp:txXfrm>
    </dsp:sp>
    <dsp:sp modelId="{C6A66292-B08B-433A-89DD-BB962A7C5C25}">
      <dsp:nvSpPr>
        <dsp:cNvPr id="0" name=""/>
        <dsp:cNvSpPr/>
      </dsp:nvSpPr>
      <dsp:spPr>
        <a:xfrm>
          <a:off x="6896025" y="1319825"/>
          <a:ext cx="1511168" cy="125294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GB" sz="1500" kern="1200" dirty="0">
              <a:latin typeface="Aptos" panose="020B0004020202020204" pitchFamily="34" charset="0"/>
            </a:rPr>
            <a:t>How you will conduct your research</a:t>
          </a:r>
        </a:p>
      </dsp:txBody>
      <dsp:txXfrm>
        <a:off x="6896025" y="1319825"/>
        <a:ext cx="1511168" cy="1252942"/>
      </dsp:txXfrm>
    </dsp:sp>
    <dsp:sp modelId="{27809064-027C-45EB-88D7-B0DC00F3ECFB}">
      <dsp:nvSpPr>
        <dsp:cNvPr id="0" name=""/>
        <dsp:cNvSpPr/>
      </dsp:nvSpPr>
      <dsp:spPr>
        <a:xfrm>
          <a:off x="8618758" y="753085"/>
          <a:ext cx="1511168" cy="56674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kern="1200" dirty="0">
              <a:latin typeface="Aptos" panose="020B0004020202020204" pitchFamily="34" charset="0"/>
            </a:rPr>
            <a:t>📌 Resources &amp; Timeline </a:t>
          </a:r>
        </a:p>
      </dsp:txBody>
      <dsp:txXfrm>
        <a:off x="8618758" y="753085"/>
        <a:ext cx="1511168" cy="566740"/>
      </dsp:txXfrm>
    </dsp:sp>
    <dsp:sp modelId="{2A87B648-96CF-43A7-AC54-3949CE098A25}">
      <dsp:nvSpPr>
        <dsp:cNvPr id="0" name=""/>
        <dsp:cNvSpPr/>
      </dsp:nvSpPr>
      <dsp:spPr>
        <a:xfrm>
          <a:off x="8618758" y="1319825"/>
          <a:ext cx="1511168" cy="125294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GB" sz="1500" kern="1200" dirty="0">
              <a:latin typeface="Aptos" panose="020B0004020202020204" pitchFamily="34" charset="0"/>
            </a:rPr>
            <a:t>Planning your study and managing time effectively</a:t>
          </a:r>
        </a:p>
      </dsp:txBody>
      <dsp:txXfrm>
        <a:off x="8618758" y="1319825"/>
        <a:ext cx="1511168" cy="1252942"/>
      </dsp:txXfrm>
    </dsp:sp>
    <dsp:sp modelId="{949DCB14-AEA6-4D44-91B1-4C5A24F9BD50}">
      <dsp:nvSpPr>
        <dsp:cNvPr id="0" name=""/>
        <dsp:cNvSpPr/>
      </dsp:nvSpPr>
      <dsp:spPr>
        <a:xfrm>
          <a:off x="10341490" y="753085"/>
          <a:ext cx="1511168" cy="56674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kern="1200" dirty="0">
              <a:latin typeface="Aptos" panose="020B0004020202020204" pitchFamily="34" charset="0"/>
            </a:rPr>
            <a:t>📌 Reflection </a:t>
          </a:r>
        </a:p>
      </dsp:txBody>
      <dsp:txXfrm>
        <a:off x="10341490" y="753085"/>
        <a:ext cx="1511168" cy="566740"/>
      </dsp:txXfrm>
    </dsp:sp>
    <dsp:sp modelId="{F07F6413-5CEE-4599-B297-A1B0C1C908D9}">
      <dsp:nvSpPr>
        <dsp:cNvPr id="0" name=""/>
        <dsp:cNvSpPr/>
      </dsp:nvSpPr>
      <dsp:spPr>
        <a:xfrm>
          <a:off x="10341490" y="1319825"/>
          <a:ext cx="1511168" cy="125294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GB" sz="1500" kern="1200" dirty="0">
              <a:latin typeface="Aptos" panose="020B0004020202020204" pitchFamily="34" charset="0"/>
            </a:rPr>
            <a:t>Consideration of strengths, challenges, and potential improvements</a:t>
          </a:r>
        </a:p>
      </dsp:txBody>
      <dsp:txXfrm>
        <a:off x="10341490" y="1319825"/>
        <a:ext cx="1511168" cy="125294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DE020C-E686-4421-9B7C-653ED5470A77}">
      <dsp:nvSpPr>
        <dsp:cNvPr id="0" name=""/>
        <dsp:cNvSpPr/>
      </dsp:nvSpPr>
      <dsp:spPr>
        <a:xfrm>
          <a:off x="796" y="7195"/>
          <a:ext cx="2490105" cy="62252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 </a:t>
          </a:r>
          <a:r>
            <a:rPr lang="en-GB" sz="1200" b="1" kern="1200" dirty="0">
              <a:latin typeface="Aptos" panose="020B0004020202020204" pitchFamily="34" charset="0"/>
            </a:rPr>
            <a:t>Example of Refining a Research Topic:</a:t>
          </a:r>
          <a:br>
            <a:rPr lang="en-GB" sz="1200" kern="1200" dirty="0">
              <a:latin typeface="Aptos" panose="020B0004020202020204" pitchFamily="34" charset="0"/>
            </a:rPr>
          </a:br>
          <a:endParaRPr lang="en-GB" sz="1200" kern="1200" dirty="0">
            <a:latin typeface="Aptos" panose="020B0004020202020204" pitchFamily="34" charset="0"/>
          </a:endParaRPr>
        </a:p>
      </dsp:txBody>
      <dsp:txXfrm>
        <a:off x="19029" y="25428"/>
        <a:ext cx="2453639" cy="586060"/>
      </dsp:txXfrm>
    </dsp:sp>
    <dsp:sp modelId="{A3BEAA3B-C508-4B41-B43B-4D24409CAFF7}">
      <dsp:nvSpPr>
        <dsp:cNvPr id="0" name=""/>
        <dsp:cNvSpPr/>
      </dsp:nvSpPr>
      <dsp:spPr>
        <a:xfrm>
          <a:off x="2839516" y="7195"/>
          <a:ext cx="2490105" cy="62252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 </a:t>
          </a:r>
          <a:r>
            <a:rPr lang="en-GB" sz="1200" b="1" kern="1200" dirty="0">
              <a:latin typeface="Aptos" panose="020B0004020202020204" pitchFamily="34" charset="0"/>
            </a:rPr>
            <a:t>Too Broad:</a:t>
          </a:r>
          <a:endParaRPr lang="en-GB" sz="1200" kern="1200" dirty="0">
            <a:latin typeface="Aptos" panose="020B0004020202020204" pitchFamily="34" charset="0"/>
          </a:endParaRPr>
        </a:p>
      </dsp:txBody>
      <dsp:txXfrm>
        <a:off x="2857749" y="25428"/>
        <a:ext cx="2453639" cy="586060"/>
      </dsp:txXfrm>
    </dsp:sp>
    <dsp:sp modelId="{05617339-EF9E-4602-BB81-2DC524DD5C32}">
      <dsp:nvSpPr>
        <dsp:cNvPr id="0" name=""/>
        <dsp:cNvSpPr/>
      </dsp:nvSpPr>
      <dsp:spPr>
        <a:xfrm rot="5400000">
          <a:off x="4030098" y="684192"/>
          <a:ext cx="108942" cy="108942"/>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3C30D5D-DF3E-4170-8FF0-FAB7D9584297}">
      <dsp:nvSpPr>
        <dsp:cNvPr id="0" name=""/>
        <dsp:cNvSpPr/>
      </dsp:nvSpPr>
      <dsp:spPr>
        <a:xfrm>
          <a:off x="2839516" y="847606"/>
          <a:ext cx="2490105" cy="622526"/>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i="1" kern="1200" dirty="0">
              <a:latin typeface="Aptos" panose="020B0004020202020204" pitchFamily="34" charset="0"/>
            </a:rPr>
            <a:t>“Eating Disorders”</a:t>
          </a:r>
          <a:br>
            <a:rPr lang="en-GB" sz="1300" kern="1200" dirty="0">
              <a:latin typeface="Aptos" panose="020B0004020202020204" pitchFamily="34" charset="0"/>
            </a:rPr>
          </a:br>
          <a:endParaRPr lang="en-GB" sz="1300" kern="1200" dirty="0">
            <a:latin typeface="Aptos" panose="020B0004020202020204" pitchFamily="34" charset="0"/>
          </a:endParaRPr>
        </a:p>
      </dsp:txBody>
      <dsp:txXfrm>
        <a:off x="2857749" y="865839"/>
        <a:ext cx="2453639" cy="586060"/>
      </dsp:txXfrm>
    </dsp:sp>
    <dsp:sp modelId="{67B747B0-52A2-4546-8881-C37735AA1FC4}">
      <dsp:nvSpPr>
        <dsp:cNvPr id="0" name=""/>
        <dsp:cNvSpPr/>
      </dsp:nvSpPr>
      <dsp:spPr>
        <a:xfrm>
          <a:off x="5678236" y="7195"/>
          <a:ext cx="2490105" cy="62252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 </a:t>
          </a:r>
          <a:r>
            <a:rPr lang="en-GB" sz="1200" b="1" kern="1200" dirty="0">
              <a:latin typeface="Aptos" panose="020B0004020202020204" pitchFamily="34" charset="0"/>
            </a:rPr>
            <a:t>Still Too Broad:</a:t>
          </a:r>
          <a:endParaRPr lang="en-GB" sz="1200" kern="1200" dirty="0">
            <a:latin typeface="Aptos" panose="020B0004020202020204" pitchFamily="34" charset="0"/>
          </a:endParaRPr>
        </a:p>
      </dsp:txBody>
      <dsp:txXfrm>
        <a:off x="5696469" y="25428"/>
        <a:ext cx="2453639" cy="586060"/>
      </dsp:txXfrm>
    </dsp:sp>
    <dsp:sp modelId="{70A56566-FABE-41F2-83CE-BD5585857B0D}">
      <dsp:nvSpPr>
        <dsp:cNvPr id="0" name=""/>
        <dsp:cNvSpPr/>
      </dsp:nvSpPr>
      <dsp:spPr>
        <a:xfrm rot="5400000">
          <a:off x="6868818" y="684192"/>
          <a:ext cx="108942" cy="108942"/>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AA6EABC-A545-4BCC-93C5-2BAB85ABD2D7}">
      <dsp:nvSpPr>
        <dsp:cNvPr id="0" name=""/>
        <dsp:cNvSpPr/>
      </dsp:nvSpPr>
      <dsp:spPr>
        <a:xfrm>
          <a:off x="5678236" y="847606"/>
          <a:ext cx="2490105" cy="622526"/>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i="1" kern="1200" dirty="0">
              <a:latin typeface="Aptos" panose="020B0004020202020204" pitchFamily="34" charset="0"/>
            </a:rPr>
            <a:t>“Eating Disorders in the UK”</a:t>
          </a:r>
          <a:br>
            <a:rPr lang="en-GB" sz="1300" kern="1200" dirty="0">
              <a:latin typeface="Aptos" panose="020B0004020202020204" pitchFamily="34" charset="0"/>
            </a:rPr>
          </a:br>
          <a:endParaRPr lang="en-GB" sz="1300" kern="1200" dirty="0">
            <a:latin typeface="Aptos" panose="020B0004020202020204" pitchFamily="34" charset="0"/>
          </a:endParaRPr>
        </a:p>
      </dsp:txBody>
      <dsp:txXfrm>
        <a:off x="5696469" y="865839"/>
        <a:ext cx="2453639" cy="586060"/>
      </dsp:txXfrm>
    </dsp:sp>
    <dsp:sp modelId="{4BBC67A6-D876-42E3-A385-B68B75AB3FA7}">
      <dsp:nvSpPr>
        <dsp:cNvPr id="0" name=""/>
        <dsp:cNvSpPr/>
      </dsp:nvSpPr>
      <dsp:spPr>
        <a:xfrm>
          <a:off x="8516957" y="7195"/>
          <a:ext cx="2490105" cy="62252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 </a:t>
          </a:r>
          <a:r>
            <a:rPr lang="en-GB" sz="1200" b="1" kern="1200" dirty="0">
              <a:latin typeface="Aptos" panose="020B0004020202020204" pitchFamily="34" charset="0"/>
            </a:rPr>
            <a:t>Refined:</a:t>
          </a:r>
          <a:endParaRPr lang="en-GB" sz="1200" kern="1200" dirty="0">
            <a:latin typeface="Aptos" panose="020B0004020202020204" pitchFamily="34" charset="0"/>
          </a:endParaRPr>
        </a:p>
      </dsp:txBody>
      <dsp:txXfrm>
        <a:off x="8535190" y="25428"/>
        <a:ext cx="2453639" cy="586060"/>
      </dsp:txXfrm>
    </dsp:sp>
    <dsp:sp modelId="{00CFF428-5D50-45B1-BFB7-1ED051FB10C4}">
      <dsp:nvSpPr>
        <dsp:cNvPr id="0" name=""/>
        <dsp:cNvSpPr/>
      </dsp:nvSpPr>
      <dsp:spPr>
        <a:xfrm rot="5400000">
          <a:off x="9707539" y="684192"/>
          <a:ext cx="108942" cy="108942"/>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9335177-22F3-4CBF-A843-14A9136580E7}">
      <dsp:nvSpPr>
        <dsp:cNvPr id="0" name=""/>
        <dsp:cNvSpPr/>
      </dsp:nvSpPr>
      <dsp:spPr>
        <a:xfrm>
          <a:off x="8516957" y="847606"/>
          <a:ext cx="2490105" cy="622526"/>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i="1" kern="1200">
              <a:latin typeface="Aptos" panose="020B0004020202020204" pitchFamily="34" charset="0"/>
            </a:rPr>
            <a:t>“</a:t>
          </a:r>
          <a:r>
            <a:rPr lang="en-GB" sz="1300" i="1" kern="1200" dirty="0">
              <a:latin typeface="Aptos" panose="020B0004020202020204" pitchFamily="34" charset="0"/>
            </a:rPr>
            <a:t>The Impact of Social Media on Eating Disorders Among UK Teenagers (2015-2025)”</a:t>
          </a:r>
          <a:endParaRPr lang="en-GB" sz="1300" kern="1200" dirty="0">
            <a:latin typeface="Aptos" panose="020B0004020202020204" pitchFamily="34" charset="0"/>
          </a:endParaRPr>
        </a:p>
      </dsp:txBody>
      <dsp:txXfrm>
        <a:off x="8535190" y="865839"/>
        <a:ext cx="2453639" cy="58606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DA4278-8FF9-45A5-A660-5792B39E49EB}">
      <dsp:nvSpPr>
        <dsp:cNvPr id="0" name=""/>
        <dsp:cNvSpPr/>
      </dsp:nvSpPr>
      <dsp:spPr>
        <a:xfrm>
          <a:off x="239995" y="1100638"/>
          <a:ext cx="4772939" cy="491327"/>
        </a:xfrm>
        <a:prstGeom prst="roundRect">
          <a:avLst>
            <a:gd name="adj" fmla="val 10000"/>
          </a:avLst>
        </a:prstGeom>
        <a:solidFill>
          <a:schemeClr val="accent1">
            <a:shade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ptos" panose="020B0004020202020204" pitchFamily="34" charset="0"/>
            </a:rPr>
            <a:t>Title</a:t>
          </a:r>
          <a:endParaRPr lang="en-GB" sz="1800" kern="1200" dirty="0">
            <a:latin typeface="Aptos" panose="020B0004020202020204" pitchFamily="34" charset="0"/>
          </a:endParaRPr>
        </a:p>
      </dsp:txBody>
      <dsp:txXfrm>
        <a:off x="254385" y="1115028"/>
        <a:ext cx="4744159" cy="462547"/>
      </dsp:txXfrm>
    </dsp:sp>
    <dsp:sp modelId="{3BAAAF1B-5EA3-4F16-ACA6-392D0A166159}">
      <dsp:nvSpPr>
        <dsp:cNvPr id="0" name=""/>
        <dsp:cNvSpPr/>
      </dsp:nvSpPr>
      <dsp:spPr>
        <a:xfrm>
          <a:off x="1346" y="1689249"/>
          <a:ext cx="540460" cy="540460"/>
        </a:xfrm>
        <a:prstGeom prst="roundRect">
          <a:avLst>
            <a:gd name="adj" fmla="val 16670"/>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8E3180-875B-46C5-BD11-CE9D0F8C75C1}">
      <dsp:nvSpPr>
        <dsp:cNvPr id="0" name=""/>
        <dsp:cNvSpPr/>
      </dsp:nvSpPr>
      <dsp:spPr>
        <a:xfrm>
          <a:off x="574234" y="1689249"/>
          <a:ext cx="4677350" cy="540460"/>
        </a:xfrm>
        <a:prstGeom prst="roundRect">
          <a:avLst>
            <a:gd name="adj" fmla="val 16670"/>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Should be clear, concise and specific</a:t>
          </a:r>
        </a:p>
      </dsp:txBody>
      <dsp:txXfrm>
        <a:off x="600622" y="1715637"/>
        <a:ext cx="4624574" cy="487684"/>
      </dsp:txXfrm>
    </dsp:sp>
    <dsp:sp modelId="{88E9D79A-EDFB-41F9-961C-93B4D40DD2AE}">
      <dsp:nvSpPr>
        <dsp:cNvPr id="0" name=""/>
        <dsp:cNvSpPr/>
      </dsp:nvSpPr>
      <dsp:spPr>
        <a:xfrm>
          <a:off x="1346" y="2294565"/>
          <a:ext cx="540460" cy="540460"/>
        </a:xfrm>
        <a:prstGeom prst="roundRect">
          <a:avLst>
            <a:gd name="adj" fmla="val 16670"/>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82C9F0-9047-45C3-B553-84D2214751D2}">
      <dsp:nvSpPr>
        <dsp:cNvPr id="0" name=""/>
        <dsp:cNvSpPr/>
      </dsp:nvSpPr>
      <dsp:spPr>
        <a:xfrm>
          <a:off x="574234" y="2294565"/>
          <a:ext cx="4677350" cy="540460"/>
        </a:xfrm>
        <a:prstGeom prst="roundRect">
          <a:avLst>
            <a:gd name="adj" fmla="val 16670"/>
          </a:avLst>
        </a:prstGeom>
        <a:solidFill>
          <a:schemeClr val="accent1">
            <a:shade val="50000"/>
            <a:hueOff val="134164"/>
            <a:satOff val="-3267"/>
            <a:lumOff val="142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Accurately reflect the focus of your research </a:t>
          </a:r>
        </a:p>
      </dsp:txBody>
      <dsp:txXfrm>
        <a:off x="600622" y="2320953"/>
        <a:ext cx="4624574" cy="487684"/>
      </dsp:txXfrm>
    </dsp:sp>
    <dsp:sp modelId="{383974BB-62E8-4F32-B3FD-3FCE5171E3A6}">
      <dsp:nvSpPr>
        <dsp:cNvPr id="0" name=""/>
        <dsp:cNvSpPr/>
      </dsp:nvSpPr>
      <dsp:spPr>
        <a:xfrm>
          <a:off x="1346" y="2899881"/>
          <a:ext cx="540460" cy="540460"/>
        </a:xfrm>
        <a:prstGeom prst="roundRect">
          <a:avLst>
            <a:gd name="adj" fmla="val 16670"/>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34FB7C-F0A9-441B-BA2F-A6BFAA2121C5}">
      <dsp:nvSpPr>
        <dsp:cNvPr id="0" name=""/>
        <dsp:cNvSpPr/>
      </dsp:nvSpPr>
      <dsp:spPr>
        <a:xfrm>
          <a:off x="574234" y="2899881"/>
          <a:ext cx="4677350" cy="540460"/>
        </a:xfrm>
        <a:prstGeom prst="roundRect">
          <a:avLst>
            <a:gd name="adj" fmla="val 16670"/>
          </a:avLst>
        </a:prstGeom>
        <a:solidFill>
          <a:schemeClr val="accent1">
            <a:shade val="50000"/>
            <a:hueOff val="268329"/>
            <a:satOff val="-6535"/>
            <a:lumOff val="285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Avoid unnecessary jargon or complexity </a:t>
          </a:r>
        </a:p>
      </dsp:txBody>
      <dsp:txXfrm>
        <a:off x="600622" y="2926269"/>
        <a:ext cx="4624574" cy="487684"/>
      </dsp:txXfrm>
    </dsp:sp>
    <dsp:sp modelId="{3D744B36-5749-49E7-B5DB-18C86C08C3A4}">
      <dsp:nvSpPr>
        <dsp:cNvPr id="0" name=""/>
        <dsp:cNvSpPr/>
      </dsp:nvSpPr>
      <dsp:spPr>
        <a:xfrm>
          <a:off x="6015258" y="1100638"/>
          <a:ext cx="4772939" cy="491327"/>
        </a:xfrm>
        <a:prstGeom prst="roundRect">
          <a:avLst>
            <a:gd name="adj" fmla="val 10000"/>
          </a:avLst>
        </a:prstGeom>
        <a:solidFill>
          <a:schemeClr val="accent1">
            <a:shade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22860" rIns="3429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ptos" panose="020B0004020202020204" pitchFamily="34" charset="0"/>
            </a:rPr>
            <a:t>Aim</a:t>
          </a:r>
          <a:r>
            <a:rPr lang="en-GB" sz="1800" b="1" kern="1200" baseline="0" dirty="0">
              <a:latin typeface="Aptos" panose="020B0004020202020204" pitchFamily="34" charset="0"/>
            </a:rPr>
            <a:t> </a:t>
          </a:r>
          <a:endParaRPr lang="en-GB" sz="1800" b="1" kern="1200" dirty="0">
            <a:latin typeface="Aptos" panose="020B0004020202020204" pitchFamily="34" charset="0"/>
          </a:endParaRPr>
        </a:p>
      </dsp:txBody>
      <dsp:txXfrm>
        <a:off x="6029648" y="1115028"/>
        <a:ext cx="4744159" cy="462547"/>
      </dsp:txXfrm>
    </dsp:sp>
    <dsp:sp modelId="{2C24ACDB-BBEF-4D02-87BC-259914E7ECE6}">
      <dsp:nvSpPr>
        <dsp:cNvPr id="0" name=""/>
        <dsp:cNvSpPr/>
      </dsp:nvSpPr>
      <dsp:spPr>
        <a:xfrm>
          <a:off x="5776608" y="1689249"/>
          <a:ext cx="540460" cy="540460"/>
        </a:xfrm>
        <a:prstGeom prst="roundRect">
          <a:avLst>
            <a:gd name="adj" fmla="val 16670"/>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C0F40D-B83C-471C-A2BA-1E071409ED5C}">
      <dsp:nvSpPr>
        <dsp:cNvPr id="0" name=""/>
        <dsp:cNvSpPr/>
      </dsp:nvSpPr>
      <dsp:spPr>
        <a:xfrm>
          <a:off x="6349497" y="1689249"/>
          <a:ext cx="4677350" cy="540460"/>
        </a:xfrm>
        <a:prstGeom prst="roundRect">
          <a:avLst>
            <a:gd name="adj" fmla="val 16670"/>
          </a:avLst>
        </a:prstGeom>
        <a:solidFill>
          <a:schemeClr val="accent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A</a:t>
          </a:r>
          <a:r>
            <a:rPr lang="en-GB" sz="1200" kern="1200" baseline="0" dirty="0">
              <a:latin typeface="Aptos" panose="020B0004020202020204" pitchFamily="34" charset="0"/>
            </a:rPr>
            <a:t> broad statement that defines the overall purpose of your study</a:t>
          </a:r>
          <a:endParaRPr lang="en-GB" sz="1200" kern="1200" dirty="0">
            <a:latin typeface="Aptos" panose="020B0004020202020204" pitchFamily="34" charset="0"/>
          </a:endParaRPr>
        </a:p>
      </dsp:txBody>
      <dsp:txXfrm>
        <a:off x="6375885" y="1715637"/>
        <a:ext cx="4624574" cy="487684"/>
      </dsp:txXfrm>
    </dsp:sp>
    <dsp:sp modelId="{4726D8E2-D471-40EB-AB2A-21F2434BE701}">
      <dsp:nvSpPr>
        <dsp:cNvPr id="0" name=""/>
        <dsp:cNvSpPr/>
      </dsp:nvSpPr>
      <dsp:spPr>
        <a:xfrm>
          <a:off x="5776608" y="2294565"/>
          <a:ext cx="540460" cy="540460"/>
        </a:xfrm>
        <a:prstGeom prst="roundRect">
          <a:avLst>
            <a:gd name="adj" fmla="val 16670"/>
          </a:avLst>
        </a:prstGeom>
        <a:blipFill>
          <a:blip xmlns:r="http://schemas.openxmlformats.org/officeDocument/2006/relationships" r:embed="rId9">
            <a:extLst>
              <a:ext uri="{96DAC541-7B7A-43D3-8B79-37D633B846F1}">
                <asvg:svgBlip xmlns:asvg="http://schemas.microsoft.com/office/drawing/2016/SVG/main" r:embed="rId10"/>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172CEC-AB15-457C-929C-84EFDAE5EBB4}">
      <dsp:nvSpPr>
        <dsp:cNvPr id="0" name=""/>
        <dsp:cNvSpPr/>
      </dsp:nvSpPr>
      <dsp:spPr>
        <a:xfrm>
          <a:off x="6349497" y="2294565"/>
          <a:ext cx="4677350" cy="540460"/>
        </a:xfrm>
        <a:prstGeom prst="roundRect">
          <a:avLst>
            <a:gd name="adj" fmla="val 16670"/>
          </a:avLst>
        </a:prstGeom>
        <a:solidFill>
          <a:srgbClr val="4A6FBE"/>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Should</a:t>
          </a:r>
          <a:r>
            <a:rPr lang="en-GB" sz="1200" kern="1200" baseline="0" dirty="0">
              <a:latin typeface="Aptos" panose="020B0004020202020204" pitchFamily="34" charset="0"/>
            </a:rPr>
            <a:t> be concise, focused and achievable </a:t>
          </a:r>
          <a:endParaRPr lang="en-GB" sz="1200" kern="1200" dirty="0">
            <a:latin typeface="Aptos" panose="020B0004020202020204" pitchFamily="34" charset="0"/>
          </a:endParaRPr>
        </a:p>
      </dsp:txBody>
      <dsp:txXfrm>
        <a:off x="6375885" y="2320953"/>
        <a:ext cx="4624574" cy="487684"/>
      </dsp:txXfrm>
    </dsp:sp>
    <dsp:sp modelId="{DD369C10-5C22-4211-969B-108895FF4D9D}">
      <dsp:nvSpPr>
        <dsp:cNvPr id="0" name=""/>
        <dsp:cNvSpPr/>
      </dsp:nvSpPr>
      <dsp:spPr>
        <a:xfrm>
          <a:off x="5776608" y="2899881"/>
          <a:ext cx="540460" cy="540460"/>
        </a:xfrm>
        <a:prstGeom prst="roundRect">
          <a:avLst>
            <a:gd name="adj" fmla="val 16670"/>
          </a:avLst>
        </a:prstGeom>
        <a:solidFill>
          <a:schemeClr val="accent1">
            <a:shade val="50000"/>
            <a:hueOff val="134164"/>
            <a:satOff val="-3267"/>
            <a:lumOff val="142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F6D4EC-DDFD-4F8E-990A-932566F98B48}">
      <dsp:nvSpPr>
        <dsp:cNvPr id="0" name=""/>
        <dsp:cNvSpPr/>
      </dsp:nvSpPr>
      <dsp:spPr>
        <a:xfrm>
          <a:off x="6349497" y="2899881"/>
          <a:ext cx="4677350" cy="540460"/>
        </a:xfrm>
        <a:prstGeom prst="roundRect">
          <a:avLst>
            <a:gd name="adj" fmla="val 16670"/>
          </a:avLst>
        </a:prstGeom>
        <a:solidFill>
          <a:srgbClr val="4A6FBE"/>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Provides more detail into the boundaries of the research</a:t>
          </a:r>
        </a:p>
      </dsp:txBody>
      <dsp:txXfrm>
        <a:off x="6375885" y="2926269"/>
        <a:ext cx="4624574" cy="48768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D45EAD-A0EA-43BC-A72C-9B58350B8531}">
      <dsp:nvSpPr>
        <dsp:cNvPr id="0" name=""/>
        <dsp:cNvSpPr/>
      </dsp:nvSpPr>
      <dsp:spPr>
        <a:xfrm>
          <a:off x="1243" y="15668"/>
          <a:ext cx="2424845" cy="969938"/>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8674" tIns="29337" rIns="14669" bIns="29337" numCol="1" spcCol="1270" anchor="ctr" anchorCtr="0">
          <a:noAutofit/>
        </a:bodyPr>
        <a:lstStyle/>
        <a:p>
          <a:pPr marL="0" lvl="0" indent="0" algn="ctr" defTabSz="488950">
            <a:lnSpc>
              <a:spcPct val="90000"/>
            </a:lnSpc>
            <a:spcBef>
              <a:spcPct val="0"/>
            </a:spcBef>
            <a:spcAft>
              <a:spcPct val="35000"/>
            </a:spcAft>
            <a:buNone/>
          </a:pPr>
          <a:r>
            <a:rPr lang="en-GB" sz="1100" b="1" kern="1200" dirty="0">
              <a:latin typeface="Aptos" panose="020B0004020202020204" pitchFamily="34" charset="0"/>
            </a:rPr>
            <a:t>Specific:</a:t>
          </a:r>
          <a:r>
            <a:rPr lang="en-GB" sz="1100" kern="1200" dirty="0">
              <a:latin typeface="Aptos" panose="020B0004020202020204" pitchFamily="34" charset="0"/>
            </a:rPr>
            <a:t> Clearly define what you will do.</a:t>
          </a:r>
        </a:p>
      </dsp:txBody>
      <dsp:txXfrm>
        <a:off x="1243" y="15668"/>
        <a:ext cx="2182361" cy="969938"/>
      </dsp:txXfrm>
    </dsp:sp>
    <dsp:sp modelId="{932B9E49-CBA2-44F9-9317-4BF42D9079CB}">
      <dsp:nvSpPr>
        <dsp:cNvPr id="0" name=""/>
        <dsp:cNvSpPr/>
      </dsp:nvSpPr>
      <dsp:spPr>
        <a:xfrm>
          <a:off x="1949524" y="15668"/>
          <a:ext cx="2424845" cy="969938"/>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006" tIns="29337" rIns="14669" bIns="29337" numCol="1" spcCol="1270" anchor="ctr" anchorCtr="0">
          <a:noAutofit/>
        </a:bodyPr>
        <a:lstStyle/>
        <a:p>
          <a:pPr marL="0" lvl="0" indent="0" algn="ctr" defTabSz="488950">
            <a:lnSpc>
              <a:spcPct val="90000"/>
            </a:lnSpc>
            <a:spcBef>
              <a:spcPct val="0"/>
            </a:spcBef>
            <a:spcAft>
              <a:spcPct val="35000"/>
            </a:spcAft>
            <a:buNone/>
          </a:pPr>
          <a:r>
            <a:rPr lang="en-GB" sz="1100" b="1" kern="1200" dirty="0">
              <a:latin typeface="Aptos" panose="020B0004020202020204" pitchFamily="34" charset="0"/>
            </a:rPr>
            <a:t>Measurable:</a:t>
          </a:r>
          <a:r>
            <a:rPr lang="en-GB" sz="1100" kern="1200" dirty="0">
              <a:latin typeface="Aptos" panose="020B0004020202020204" pitchFamily="34" charset="0"/>
            </a:rPr>
            <a:t> Can you evaluate progress?</a:t>
          </a:r>
        </a:p>
      </dsp:txBody>
      <dsp:txXfrm>
        <a:off x="2434493" y="15668"/>
        <a:ext cx="1454907" cy="969938"/>
      </dsp:txXfrm>
    </dsp:sp>
    <dsp:sp modelId="{73C55DE0-2440-4869-8717-95BBA373B8E9}">
      <dsp:nvSpPr>
        <dsp:cNvPr id="0" name=""/>
        <dsp:cNvSpPr/>
      </dsp:nvSpPr>
      <dsp:spPr>
        <a:xfrm>
          <a:off x="3880996" y="15668"/>
          <a:ext cx="2424845" cy="969938"/>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006" tIns="29337" rIns="14669" bIns="29337" numCol="1" spcCol="1270" anchor="ctr" anchorCtr="0">
          <a:noAutofit/>
        </a:bodyPr>
        <a:lstStyle/>
        <a:p>
          <a:pPr marL="0" lvl="0" indent="0" algn="ctr" defTabSz="488950">
            <a:lnSpc>
              <a:spcPct val="90000"/>
            </a:lnSpc>
            <a:spcBef>
              <a:spcPct val="0"/>
            </a:spcBef>
            <a:spcAft>
              <a:spcPct val="35000"/>
            </a:spcAft>
            <a:buNone/>
          </a:pPr>
          <a:r>
            <a:rPr lang="en-GB" sz="1100" b="1" kern="1200" dirty="0">
              <a:latin typeface="Aptos" panose="020B0004020202020204" pitchFamily="34" charset="0"/>
            </a:rPr>
            <a:t>Achievable:</a:t>
          </a:r>
          <a:r>
            <a:rPr lang="en-GB" sz="1100" kern="1200" dirty="0">
              <a:latin typeface="Aptos" panose="020B0004020202020204" pitchFamily="34" charset="0"/>
            </a:rPr>
            <a:t> Is it realistic within your timeframe?</a:t>
          </a:r>
        </a:p>
      </dsp:txBody>
      <dsp:txXfrm>
        <a:off x="4365965" y="15668"/>
        <a:ext cx="1454907" cy="969938"/>
      </dsp:txXfrm>
    </dsp:sp>
    <dsp:sp modelId="{C6CEA616-C291-4543-87F8-254029B00798}">
      <dsp:nvSpPr>
        <dsp:cNvPr id="0" name=""/>
        <dsp:cNvSpPr/>
      </dsp:nvSpPr>
      <dsp:spPr>
        <a:xfrm>
          <a:off x="5820873" y="15668"/>
          <a:ext cx="2424845" cy="969938"/>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006" tIns="29337" rIns="14669" bIns="29337" numCol="1" spcCol="1270" anchor="ctr" anchorCtr="0">
          <a:noAutofit/>
        </a:bodyPr>
        <a:lstStyle/>
        <a:p>
          <a:pPr marL="0" lvl="0" indent="0" algn="ctr" defTabSz="488950">
            <a:lnSpc>
              <a:spcPct val="90000"/>
            </a:lnSpc>
            <a:spcBef>
              <a:spcPct val="0"/>
            </a:spcBef>
            <a:spcAft>
              <a:spcPct val="35000"/>
            </a:spcAft>
            <a:buNone/>
          </a:pPr>
          <a:r>
            <a:rPr lang="en-GB" sz="1100" b="1" kern="1200" dirty="0">
              <a:latin typeface="Aptos" panose="020B0004020202020204" pitchFamily="34" charset="0"/>
            </a:rPr>
            <a:t>Relevant:</a:t>
          </a:r>
          <a:r>
            <a:rPr lang="en-GB" sz="1100" kern="1200" dirty="0">
              <a:latin typeface="Aptos" panose="020B0004020202020204" pitchFamily="34" charset="0"/>
            </a:rPr>
            <a:t> Does it directly support your aim?</a:t>
          </a:r>
        </a:p>
      </dsp:txBody>
      <dsp:txXfrm>
        <a:off x="6305842" y="15668"/>
        <a:ext cx="1454907" cy="969938"/>
      </dsp:txXfrm>
    </dsp:sp>
    <dsp:sp modelId="{0518BBEB-7E9B-43BE-B793-E319F8398D32}">
      <dsp:nvSpPr>
        <dsp:cNvPr id="0" name=""/>
        <dsp:cNvSpPr/>
      </dsp:nvSpPr>
      <dsp:spPr>
        <a:xfrm>
          <a:off x="7761991" y="10790"/>
          <a:ext cx="2424845" cy="969938"/>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006" tIns="29337" rIns="14669" bIns="29337" numCol="1" spcCol="1270" anchor="ctr" anchorCtr="0">
          <a:noAutofit/>
        </a:bodyPr>
        <a:lstStyle/>
        <a:p>
          <a:pPr marL="0" lvl="0" indent="0" algn="ctr" defTabSz="488950">
            <a:lnSpc>
              <a:spcPct val="90000"/>
            </a:lnSpc>
            <a:spcBef>
              <a:spcPct val="0"/>
            </a:spcBef>
            <a:spcAft>
              <a:spcPct val="35000"/>
            </a:spcAft>
            <a:buNone/>
          </a:pPr>
          <a:r>
            <a:rPr lang="en-GB" sz="1100" b="1" kern="1200" dirty="0">
              <a:latin typeface="Aptos" panose="020B0004020202020204" pitchFamily="34" charset="0"/>
            </a:rPr>
            <a:t>Time-bound:</a:t>
          </a:r>
          <a:r>
            <a:rPr lang="en-GB" sz="1100" kern="1200" dirty="0">
              <a:latin typeface="Aptos" panose="020B0004020202020204" pitchFamily="34" charset="0"/>
            </a:rPr>
            <a:t> Can it be completed within your project’s deadline?</a:t>
          </a:r>
        </a:p>
      </dsp:txBody>
      <dsp:txXfrm>
        <a:off x="8246960" y="10790"/>
        <a:ext cx="1454907" cy="96993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508F58-B570-4FE3-8717-470FFBAD9BC8}">
      <dsp:nvSpPr>
        <dsp:cNvPr id="0" name=""/>
        <dsp:cNvSpPr/>
      </dsp:nvSpPr>
      <dsp:spPr>
        <a:xfrm>
          <a:off x="208508" y="1600700"/>
          <a:ext cx="2658131" cy="2658131"/>
        </a:xfrm>
        <a:prstGeom prst="pie">
          <a:avLst>
            <a:gd name="adj1" fmla="val 16200000"/>
            <a:gd name="adj2" fmla="val 1800000"/>
          </a:avLst>
        </a:prstGeom>
        <a:solidFill>
          <a:schemeClr val="accent1">
            <a:shade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latin typeface="Aptos" panose="020B0004020202020204" pitchFamily="34" charset="0"/>
            </a:rPr>
            <a:t>💡 </a:t>
          </a:r>
          <a:r>
            <a:rPr lang="en-GB" sz="1000" b="1" kern="1200">
              <a:latin typeface="Aptos" panose="020B0004020202020204" pitchFamily="34" charset="0"/>
            </a:rPr>
            <a:t>Key Questions to Ask Yourself:</a:t>
          </a:r>
          <a:endParaRPr lang="en-GB" sz="1000" kern="1200">
            <a:latin typeface="Aptos" panose="020B0004020202020204" pitchFamily="34" charset="0"/>
          </a:endParaRPr>
        </a:p>
      </dsp:txBody>
      <dsp:txXfrm>
        <a:off x="1653709" y="2091188"/>
        <a:ext cx="901865" cy="886043"/>
      </dsp:txXfrm>
    </dsp:sp>
    <dsp:sp modelId="{3BF8EF06-1E78-48CC-A8E6-A631FDD6AD43}">
      <dsp:nvSpPr>
        <dsp:cNvPr id="0" name=""/>
        <dsp:cNvSpPr/>
      </dsp:nvSpPr>
      <dsp:spPr>
        <a:xfrm>
          <a:off x="184645" y="1607802"/>
          <a:ext cx="2658131" cy="2658131"/>
        </a:xfrm>
        <a:prstGeom prst="pie">
          <a:avLst>
            <a:gd name="adj1" fmla="val 1800000"/>
            <a:gd name="adj2" fmla="val 9000000"/>
          </a:avLst>
        </a:prstGeom>
        <a:solidFill>
          <a:schemeClr val="accent1">
            <a:shade val="50000"/>
            <a:hueOff val="268329"/>
            <a:satOff val="-6535"/>
            <a:lumOff val="28597"/>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latin typeface="Aptos" panose="020B0004020202020204" pitchFamily="34" charset="0"/>
            </a:rPr>
            <a:t>Have I ensured my </a:t>
          </a:r>
          <a:r>
            <a:rPr lang="en-GB" sz="1000" b="1" kern="1200">
              <a:latin typeface="Aptos" panose="020B0004020202020204" pitchFamily="34" charset="0"/>
            </a:rPr>
            <a:t>title, aim, and objectives</a:t>
          </a:r>
          <a:r>
            <a:rPr lang="en-GB" sz="1000" kern="1200">
              <a:latin typeface="Aptos" panose="020B0004020202020204" pitchFamily="34" charset="0"/>
            </a:rPr>
            <a:t> are aligned?</a:t>
          </a:r>
        </a:p>
      </dsp:txBody>
      <dsp:txXfrm>
        <a:off x="912466" y="3284956"/>
        <a:ext cx="1202487" cy="822754"/>
      </dsp:txXfrm>
    </dsp:sp>
    <dsp:sp modelId="{D2CACC16-E194-4776-82FA-997425877613}">
      <dsp:nvSpPr>
        <dsp:cNvPr id="0" name=""/>
        <dsp:cNvSpPr/>
      </dsp:nvSpPr>
      <dsp:spPr>
        <a:xfrm>
          <a:off x="184645" y="1607802"/>
          <a:ext cx="2658131" cy="2658131"/>
        </a:xfrm>
        <a:prstGeom prst="pie">
          <a:avLst>
            <a:gd name="adj1" fmla="val 9000000"/>
            <a:gd name="adj2" fmla="val 16200000"/>
          </a:avLst>
        </a:prstGeom>
        <a:solidFill>
          <a:schemeClr val="accent1">
            <a:shade val="50000"/>
            <a:hueOff val="268329"/>
            <a:satOff val="-6535"/>
            <a:lumOff val="28597"/>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latin typeface="Aptos" panose="020B0004020202020204" pitchFamily="34" charset="0"/>
            </a:rPr>
            <a:t>Do my objectives provide a </a:t>
          </a:r>
          <a:r>
            <a:rPr lang="en-GB" sz="1000" b="1" kern="1200">
              <a:latin typeface="Aptos" panose="020B0004020202020204" pitchFamily="34" charset="0"/>
            </a:rPr>
            <a:t>clear roadmap</a:t>
          </a:r>
          <a:r>
            <a:rPr lang="en-GB" sz="1000" kern="1200">
              <a:latin typeface="Aptos" panose="020B0004020202020204" pitchFamily="34" charset="0"/>
            </a:rPr>
            <a:t> for my study?</a:t>
          </a:r>
        </a:p>
      </dsp:txBody>
      <dsp:txXfrm>
        <a:off x="469444" y="2129935"/>
        <a:ext cx="901865" cy="886043"/>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41FF57-98AF-4FA9-A6E3-4996FBB20C5E}">
      <dsp:nvSpPr>
        <dsp:cNvPr id="0" name=""/>
        <dsp:cNvSpPr/>
      </dsp:nvSpPr>
      <dsp:spPr>
        <a:xfrm rot="5400000">
          <a:off x="4548121" y="-1590538"/>
          <a:ext cx="1403866" cy="4941228"/>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20955" rIns="41910" bIns="20955" numCol="1" spcCol="1270" anchor="ctr" anchorCtr="0">
          <a:noAutofit/>
        </a:bodyPr>
        <a:lstStyle/>
        <a:p>
          <a:pPr marL="57150" lvl="1" indent="-57150" algn="l" defTabSz="488950">
            <a:lnSpc>
              <a:spcPct val="150000"/>
            </a:lnSpc>
            <a:spcBef>
              <a:spcPct val="0"/>
            </a:spcBef>
            <a:spcAft>
              <a:spcPct val="15000"/>
            </a:spcAft>
            <a:buChar char="•"/>
          </a:pPr>
          <a:r>
            <a:rPr lang="en-GB" sz="1100" kern="1200" dirty="0">
              <a:latin typeface="Aptos" panose="020B0004020202020204" pitchFamily="34" charset="0"/>
            </a:rPr>
            <a:t>Now that you have defined your title, aim, and objectives, the next step is building the foundation of your research proposal.</a:t>
          </a:r>
        </a:p>
      </dsp:txBody>
      <dsp:txXfrm rot="-5400000">
        <a:off x="2779441" y="246673"/>
        <a:ext cx="4872697" cy="1266804"/>
      </dsp:txXfrm>
    </dsp:sp>
    <dsp:sp modelId="{E9DC5E4A-768B-4B0D-82C6-D89FE82425DD}">
      <dsp:nvSpPr>
        <dsp:cNvPr id="0" name=""/>
        <dsp:cNvSpPr/>
      </dsp:nvSpPr>
      <dsp:spPr>
        <a:xfrm>
          <a:off x="0" y="2658"/>
          <a:ext cx="2779440" cy="175483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150000"/>
            </a:lnSpc>
            <a:spcBef>
              <a:spcPct val="0"/>
            </a:spcBef>
            <a:spcAft>
              <a:spcPct val="35000"/>
            </a:spcAft>
            <a:buNone/>
          </a:pPr>
          <a:r>
            <a:rPr lang="en-GB" sz="2100" kern="1200" dirty="0">
              <a:latin typeface="Aptos" panose="020B0004020202020204" pitchFamily="34" charset="0"/>
            </a:rPr>
            <a:t>📌 What is Proposal Part 2 About?</a:t>
          </a:r>
        </a:p>
      </dsp:txBody>
      <dsp:txXfrm>
        <a:off x="85664" y="88322"/>
        <a:ext cx="2608112" cy="1583505"/>
      </dsp:txXfrm>
    </dsp:sp>
    <dsp:sp modelId="{67DD0F41-C593-4E69-8A67-78D528FDC876}">
      <dsp:nvSpPr>
        <dsp:cNvPr id="0" name=""/>
        <dsp:cNvSpPr/>
      </dsp:nvSpPr>
      <dsp:spPr>
        <a:xfrm rot="5400000">
          <a:off x="4548121" y="252036"/>
          <a:ext cx="1403866" cy="4941228"/>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20955" rIns="41910" bIns="20955" numCol="1" spcCol="1270" anchor="ctr" anchorCtr="0">
          <a:noAutofit/>
        </a:bodyPr>
        <a:lstStyle/>
        <a:p>
          <a:pPr marL="57150" lvl="1" indent="-57150" algn="l" defTabSz="488950">
            <a:lnSpc>
              <a:spcPct val="150000"/>
            </a:lnSpc>
            <a:spcBef>
              <a:spcPct val="0"/>
            </a:spcBef>
            <a:spcAft>
              <a:spcPct val="15000"/>
            </a:spcAft>
            <a:buChar char="•"/>
          </a:pPr>
          <a:r>
            <a:rPr lang="en-GB" sz="1100" kern="1200">
              <a:latin typeface="Aptos" panose="020B0004020202020204" pitchFamily="34" charset="0"/>
            </a:rPr>
            <a:t>✔ Background &amp; Rationale – Explains why your research is important</a:t>
          </a:r>
          <a:br>
            <a:rPr lang="en-GB" sz="1100" kern="1200">
              <a:latin typeface="Aptos" panose="020B0004020202020204" pitchFamily="34" charset="0"/>
            </a:rPr>
          </a:br>
          <a:r>
            <a:rPr lang="en-GB" sz="1100" kern="1200">
              <a:latin typeface="Aptos" panose="020B0004020202020204" pitchFamily="34" charset="0"/>
            </a:rPr>
            <a:t>✔ Research Methods – Describes how you will conduct your study</a:t>
          </a:r>
          <a:br>
            <a:rPr lang="en-GB" sz="1100" kern="1200">
              <a:latin typeface="Aptos" panose="020B0004020202020204" pitchFamily="34" charset="0"/>
            </a:rPr>
          </a:br>
          <a:r>
            <a:rPr lang="en-GB" sz="1100" kern="1200">
              <a:latin typeface="Aptos" panose="020B0004020202020204" pitchFamily="34" charset="0"/>
            </a:rPr>
            <a:t>✔ Ethical Considerations – Ensures academic integrity &amp; responsible research</a:t>
          </a:r>
          <a:br>
            <a:rPr lang="en-GB" sz="1100" kern="1200">
              <a:latin typeface="Aptos" panose="020B0004020202020204" pitchFamily="34" charset="0"/>
            </a:rPr>
          </a:br>
          <a:r>
            <a:rPr lang="en-GB" sz="1100" kern="1200">
              <a:latin typeface="Aptos" panose="020B0004020202020204" pitchFamily="34" charset="0"/>
            </a:rPr>
            <a:t>✔ Resources &amp; Timescale – Helps you plan your research journey effectively</a:t>
          </a:r>
          <a:endParaRPr lang="en-GB" sz="1100" kern="1200" dirty="0">
            <a:latin typeface="Aptos" panose="020B0004020202020204" pitchFamily="34" charset="0"/>
          </a:endParaRPr>
        </a:p>
      </dsp:txBody>
      <dsp:txXfrm rot="-5400000">
        <a:off x="2779441" y="2089248"/>
        <a:ext cx="4872697" cy="1266804"/>
      </dsp:txXfrm>
    </dsp:sp>
    <dsp:sp modelId="{DF3C603C-87ED-448C-A471-906CE7EDCB25}">
      <dsp:nvSpPr>
        <dsp:cNvPr id="0" name=""/>
        <dsp:cNvSpPr/>
      </dsp:nvSpPr>
      <dsp:spPr>
        <a:xfrm>
          <a:off x="0" y="1845234"/>
          <a:ext cx="2779440" cy="175483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150000"/>
            </a:lnSpc>
            <a:spcBef>
              <a:spcPct val="0"/>
            </a:spcBef>
            <a:spcAft>
              <a:spcPct val="35000"/>
            </a:spcAft>
            <a:buNone/>
          </a:pPr>
          <a:r>
            <a:rPr lang="en-GB" sz="2100" kern="1200" dirty="0">
              <a:latin typeface="Aptos" panose="020B0004020202020204" pitchFamily="34" charset="0"/>
            </a:rPr>
            <a:t>🏗️ Key Components of Proposal Part 2:</a:t>
          </a:r>
        </a:p>
      </dsp:txBody>
      <dsp:txXfrm>
        <a:off x="85664" y="1930898"/>
        <a:ext cx="2608112" cy="1583505"/>
      </dsp:txXfrm>
    </dsp:sp>
    <dsp:sp modelId="{5A358FF2-F525-472E-85A5-84246AA4D413}">
      <dsp:nvSpPr>
        <dsp:cNvPr id="0" name=""/>
        <dsp:cNvSpPr/>
      </dsp:nvSpPr>
      <dsp:spPr>
        <a:xfrm rot="5400000">
          <a:off x="4548121" y="2094612"/>
          <a:ext cx="1403866" cy="4941228"/>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20955" rIns="41910" bIns="20955" numCol="1" spcCol="1270" anchor="ctr" anchorCtr="0">
          <a:noAutofit/>
        </a:bodyPr>
        <a:lstStyle/>
        <a:p>
          <a:pPr marL="57150" lvl="1" indent="-57150" algn="l" defTabSz="488950">
            <a:lnSpc>
              <a:spcPct val="150000"/>
            </a:lnSpc>
            <a:spcBef>
              <a:spcPct val="0"/>
            </a:spcBef>
            <a:spcAft>
              <a:spcPct val="15000"/>
            </a:spcAft>
            <a:buChar char="•"/>
          </a:pPr>
          <a:r>
            <a:rPr lang="en-GB" sz="1100" kern="1200" dirty="0">
              <a:latin typeface="Aptos" panose="020B0004020202020204" pitchFamily="34" charset="0"/>
            </a:rPr>
            <a:t>Provides context and justification for your study</a:t>
          </a:r>
        </a:p>
        <a:p>
          <a:pPr marL="57150" lvl="1" indent="-57150" algn="l" defTabSz="488950">
            <a:lnSpc>
              <a:spcPct val="150000"/>
            </a:lnSpc>
            <a:spcBef>
              <a:spcPct val="0"/>
            </a:spcBef>
            <a:spcAft>
              <a:spcPct val="15000"/>
            </a:spcAft>
            <a:buChar char="•"/>
          </a:pPr>
          <a:r>
            <a:rPr lang="en-GB" sz="1100" kern="1200" dirty="0">
              <a:latin typeface="Aptos" panose="020B0004020202020204" pitchFamily="34" charset="0"/>
            </a:rPr>
            <a:t>Ensures your research is feasible and methodologically sound</a:t>
          </a:r>
        </a:p>
        <a:p>
          <a:pPr marL="57150" lvl="1" indent="-57150" algn="l" defTabSz="488950">
            <a:lnSpc>
              <a:spcPct val="150000"/>
            </a:lnSpc>
            <a:spcBef>
              <a:spcPct val="0"/>
            </a:spcBef>
            <a:spcAft>
              <a:spcPct val="15000"/>
            </a:spcAft>
            <a:buChar char="•"/>
          </a:pPr>
          <a:r>
            <a:rPr lang="en-GB" sz="1100" kern="1200" dirty="0">
              <a:latin typeface="Aptos" panose="020B0004020202020204" pitchFamily="34" charset="0"/>
            </a:rPr>
            <a:t>Helps identify challenges and solutions before you begin</a:t>
          </a:r>
        </a:p>
      </dsp:txBody>
      <dsp:txXfrm rot="-5400000">
        <a:off x="2779441" y="3931824"/>
        <a:ext cx="4872697" cy="1266804"/>
      </dsp:txXfrm>
    </dsp:sp>
    <dsp:sp modelId="{7EDF1314-9F30-4B72-871D-0F47A475BD34}">
      <dsp:nvSpPr>
        <dsp:cNvPr id="0" name=""/>
        <dsp:cNvSpPr/>
      </dsp:nvSpPr>
      <dsp:spPr>
        <a:xfrm>
          <a:off x="0" y="3687809"/>
          <a:ext cx="2779440" cy="175483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a:lnSpc>
              <a:spcPct val="150000"/>
            </a:lnSpc>
            <a:spcBef>
              <a:spcPct val="0"/>
            </a:spcBef>
            <a:spcAft>
              <a:spcPct val="35000"/>
            </a:spcAft>
            <a:buNone/>
          </a:pPr>
          <a:r>
            <a:rPr lang="en-GB" sz="2100" kern="1200" dirty="0">
              <a:latin typeface="Aptos" panose="020B0004020202020204" pitchFamily="34" charset="0"/>
            </a:rPr>
            <a:t>💡 Why is this section important?</a:t>
          </a:r>
        </a:p>
      </dsp:txBody>
      <dsp:txXfrm>
        <a:off x="85664" y="3773473"/>
        <a:ext cx="2608112" cy="1583505"/>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0266E1-0020-45DF-A369-2AD92EA1719B}">
      <dsp:nvSpPr>
        <dsp:cNvPr id="0" name=""/>
        <dsp:cNvSpPr/>
      </dsp:nvSpPr>
      <dsp:spPr>
        <a:xfrm>
          <a:off x="2216" y="113015"/>
          <a:ext cx="3498892" cy="874723"/>
        </a:xfrm>
        <a:prstGeom prst="roundRect">
          <a:avLst>
            <a:gd name="adj" fmla="val 1000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150000"/>
            </a:lnSpc>
            <a:spcBef>
              <a:spcPct val="0"/>
            </a:spcBef>
            <a:spcAft>
              <a:spcPct val="35000"/>
            </a:spcAft>
            <a:buNone/>
          </a:pPr>
          <a:r>
            <a:rPr lang="en-GB" sz="1200" b="1" kern="1200" dirty="0">
              <a:latin typeface="Aptos" panose="020B0004020202020204" pitchFamily="34" charset="0"/>
            </a:rPr>
            <a:t>Introduce your topic briefly. </a:t>
          </a:r>
          <a:endParaRPr lang="en-GB" sz="1200" kern="1200" dirty="0">
            <a:latin typeface="Aptos" panose="020B0004020202020204" pitchFamily="34" charset="0"/>
          </a:endParaRPr>
        </a:p>
      </dsp:txBody>
      <dsp:txXfrm>
        <a:off x="27836" y="138635"/>
        <a:ext cx="3447652" cy="823483"/>
      </dsp:txXfrm>
    </dsp:sp>
    <dsp:sp modelId="{D1BC0326-7D54-49DA-9E33-6AD9F63504D0}">
      <dsp:nvSpPr>
        <dsp:cNvPr id="0" name=""/>
        <dsp:cNvSpPr/>
      </dsp:nvSpPr>
      <dsp:spPr>
        <a:xfrm rot="5400000">
          <a:off x="1675124" y="1064276"/>
          <a:ext cx="153076" cy="153076"/>
        </a:xfrm>
        <a:prstGeom prst="rightArrow">
          <a:avLst>
            <a:gd name="adj1" fmla="val 667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EF6BD9E-AC0B-4644-954C-B2741EBA5C1A}">
      <dsp:nvSpPr>
        <dsp:cNvPr id="0" name=""/>
        <dsp:cNvSpPr/>
      </dsp:nvSpPr>
      <dsp:spPr>
        <a:xfrm>
          <a:off x="2216" y="1293891"/>
          <a:ext cx="3498892" cy="874723"/>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150000"/>
            </a:lnSpc>
            <a:spcBef>
              <a:spcPct val="0"/>
            </a:spcBef>
            <a:spcAft>
              <a:spcPct val="35000"/>
            </a:spcAft>
            <a:buNone/>
          </a:pPr>
          <a:r>
            <a:rPr lang="en-GB" sz="1200" kern="1200" dirty="0">
              <a:latin typeface="Aptos" panose="020B0004020202020204" pitchFamily="34" charset="0"/>
            </a:rPr>
            <a:t>State what your research is about in 1-2 sentences. </a:t>
          </a:r>
        </a:p>
      </dsp:txBody>
      <dsp:txXfrm>
        <a:off x="27836" y="1319511"/>
        <a:ext cx="3447652" cy="823483"/>
      </dsp:txXfrm>
    </dsp:sp>
    <dsp:sp modelId="{AF8692D4-9B3C-4E10-9FD2-9A8C01011421}">
      <dsp:nvSpPr>
        <dsp:cNvPr id="0" name=""/>
        <dsp:cNvSpPr/>
      </dsp:nvSpPr>
      <dsp:spPr>
        <a:xfrm rot="5400000">
          <a:off x="1675124" y="2245152"/>
          <a:ext cx="153076" cy="153076"/>
        </a:xfrm>
        <a:prstGeom prst="rightArrow">
          <a:avLst>
            <a:gd name="adj1" fmla="val 66700"/>
            <a:gd name="adj2" fmla="val 50000"/>
          </a:avLst>
        </a:prstGeom>
        <a:solidFill>
          <a:schemeClr val="accent1">
            <a:shade val="90000"/>
            <a:hueOff val="69845"/>
            <a:satOff val="-1196"/>
            <a:lumOff val="4792"/>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740BC8D-9846-4C55-8651-E2F62DE2784D}">
      <dsp:nvSpPr>
        <dsp:cNvPr id="0" name=""/>
        <dsp:cNvSpPr/>
      </dsp:nvSpPr>
      <dsp:spPr>
        <a:xfrm>
          <a:off x="2216" y="2474767"/>
          <a:ext cx="3498892" cy="1655334"/>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150000"/>
            </a:lnSpc>
            <a:spcBef>
              <a:spcPct val="0"/>
            </a:spcBef>
            <a:spcAft>
              <a:spcPct val="35000"/>
            </a:spcAft>
            <a:buNone/>
          </a:pPr>
          <a:r>
            <a:rPr lang="en-GB" sz="1200" kern="1200" dirty="0">
              <a:latin typeface="Aptos" panose="020B0004020202020204" pitchFamily="34" charset="0"/>
            </a:rPr>
            <a:t>Example: "This study focuses on the mental health outcomes of urban youth in the UK, a demographic experiencing increasing challenges related to anxiety and depression."</a:t>
          </a:r>
        </a:p>
      </dsp:txBody>
      <dsp:txXfrm>
        <a:off x="50699" y="2523250"/>
        <a:ext cx="3401926" cy="1558368"/>
      </dsp:txXfrm>
    </dsp:sp>
    <dsp:sp modelId="{C7F8CBC7-88AD-4316-844D-AB962A26CA6F}">
      <dsp:nvSpPr>
        <dsp:cNvPr id="0" name=""/>
        <dsp:cNvSpPr/>
      </dsp:nvSpPr>
      <dsp:spPr>
        <a:xfrm>
          <a:off x="3990953" y="113015"/>
          <a:ext cx="3498892" cy="874723"/>
        </a:xfrm>
        <a:prstGeom prst="roundRect">
          <a:avLst>
            <a:gd name="adj" fmla="val 10000"/>
          </a:avLst>
        </a:prstGeom>
        <a:solidFill>
          <a:schemeClr val="accent1">
            <a:shade val="80000"/>
            <a:hueOff val="174641"/>
            <a:satOff val="-3128"/>
            <a:lumOff val="13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150000"/>
            </a:lnSpc>
            <a:spcBef>
              <a:spcPct val="0"/>
            </a:spcBef>
            <a:spcAft>
              <a:spcPct val="35000"/>
            </a:spcAft>
            <a:buNone/>
          </a:pPr>
          <a:r>
            <a:rPr lang="en-GB" sz="1200" b="1" kern="1200" dirty="0">
              <a:latin typeface="Aptos" panose="020B0004020202020204" pitchFamily="34" charset="0"/>
            </a:rPr>
            <a:t>Explain why the topic matters. </a:t>
          </a:r>
          <a:endParaRPr lang="en-GB" sz="1200" kern="1200" dirty="0">
            <a:latin typeface="Aptos" panose="020B0004020202020204" pitchFamily="34" charset="0"/>
          </a:endParaRPr>
        </a:p>
      </dsp:txBody>
      <dsp:txXfrm>
        <a:off x="4016573" y="138635"/>
        <a:ext cx="3447652" cy="823483"/>
      </dsp:txXfrm>
    </dsp:sp>
    <dsp:sp modelId="{2B7D3F0F-4210-4608-A9BF-8086B950E3C8}">
      <dsp:nvSpPr>
        <dsp:cNvPr id="0" name=""/>
        <dsp:cNvSpPr/>
      </dsp:nvSpPr>
      <dsp:spPr>
        <a:xfrm rot="5400000">
          <a:off x="5663861" y="1064276"/>
          <a:ext cx="153076" cy="153076"/>
        </a:xfrm>
        <a:prstGeom prst="rightArrow">
          <a:avLst>
            <a:gd name="adj1" fmla="val 66700"/>
            <a:gd name="adj2" fmla="val 50000"/>
          </a:avLst>
        </a:prstGeom>
        <a:solidFill>
          <a:schemeClr val="accent1">
            <a:shade val="90000"/>
            <a:hueOff val="139690"/>
            <a:satOff val="-2392"/>
            <a:lumOff val="958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D53689C-67F8-4F0E-ADCA-050248C207CE}">
      <dsp:nvSpPr>
        <dsp:cNvPr id="0" name=""/>
        <dsp:cNvSpPr/>
      </dsp:nvSpPr>
      <dsp:spPr>
        <a:xfrm>
          <a:off x="3990953" y="1293891"/>
          <a:ext cx="3498892" cy="874723"/>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150000"/>
            </a:lnSpc>
            <a:spcBef>
              <a:spcPct val="0"/>
            </a:spcBef>
            <a:spcAft>
              <a:spcPct val="35000"/>
            </a:spcAft>
            <a:buNone/>
          </a:pPr>
          <a:r>
            <a:rPr lang="en-GB" sz="1200" kern="1200" dirty="0">
              <a:latin typeface="Aptos" panose="020B0004020202020204" pitchFamily="34" charset="0"/>
            </a:rPr>
            <a:t>Discuss the relevance of the topic to health and social care. Use statistics, reports, or other evidence to justify its importance.</a:t>
          </a:r>
        </a:p>
      </dsp:txBody>
      <dsp:txXfrm>
        <a:off x="4016573" y="1319511"/>
        <a:ext cx="3447652" cy="823483"/>
      </dsp:txXfrm>
    </dsp:sp>
    <dsp:sp modelId="{5067B07A-1E35-4148-A205-796B5914D138}">
      <dsp:nvSpPr>
        <dsp:cNvPr id="0" name=""/>
        <dsp:cNvSpPr/>
      </dsp:nvSpPr>
      <dsp:spPr>
        <a:xfrm rot="5400000">
          <a:off x="5663861" y="2245152"/>
          <a:ext cx="153076" cy="153076"/>
        </a:xfrm>
        <a:prstGeom prst="rightArrow">
          <a:avLst>
            <a:gd name="adj1" fmla="val 66700"/>
            <a:gd name="adj2" fmla="val 50000"/>
          </a:avLst>
        </a:prstGeom>
        <a:solidFill>
          <a:schemeClr val="accent1">
            <a:shade val="90000"/>
            <a:hueOff val="209535"/>
            <a:satOff val="-3589"/>
            <a:lumOff val="1437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CB683AA-891E-48D0-89CA-FAE38799FADC}">
      <dsp:nvSpPr>
        <dsp:cNvPr id="0" name=""/>
        <dsp:cNvSpPr/>
      </dsp:nvSpPr>
      <dsp:spPr>
        <a:xfrm>
          <a:off x="3990953" y="2474767"/>
          <a:ext cx="3498892" cy="1612018"/>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150000"/>
            </a:lnSpc>
            <a:spcBef>
              <a:spcPct val="0"/>
            </a:spcBef>
            <a:spcAft>
              <a:spcPct val="35000"/>
            </a:spcAft>
            <a:buFont typeface="Arial" panose="020B0604020202020204" pitchFamily="34" charset="0"/>
            <a:buNone/>
          </a:pPr>
          <a:r>
            <a:rPr lang="en-GB" sz="1200" kern="1200" dirty="0">
              <a:latin typeface="Aptos" panose="020B0004020202020204" pitchFamily="34" charset="0"/>
            </a:rPr>
            <a:t>Example: "According to the NHS Digital report (2022), 1 in 4 young people in urban areas report experiencing significant mental health challenges, yet few studies address their unique needs."</a:t>
          </a:r>
        </a:p>
      </dsp:txBody>
      <dsp:txXfrm>
        <a:off x="4038167" y="2521981"/>
        <a:ext cx="3404464" cy="1517590"/>
      </dsp:txXfrm>
    </dsp:sp>
    <dsp:sp modelId="{1A1139FD-0C2B-4439-B453-03D92C041B10}">
      <dsp:nvSpPr>
        <dsp:cNvPr id="0" name=""/>
        <dsp:cNvSpPr/>
      </dsp:nvSpPr>
      <dsp:spPr>
        <a:xfrm>
          <a:off x="7979691" y="113015"/>
          <a:ext cx="3498892" cy="874723"/>
        </a:xfrm>
        <a:prstGeom prst="roundRect">
          <a:avLst>
            <a:gd name="adj" fmla="val 10000"/>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150000"/>
            </a:lnSpc>
            <a:spcBef>
              <a:spcPct val="0"/>
            </a:spcBef>
            <a:spcAft>
              <a:spcPct val="35000"/>
            </a:spcAft>
            <a:buNone/>
          </a:pPr>
          <a:r>
            <a:rPr lang="en-GB" sz="1200" b="1" kern="1200" dirty="0">
              <a:latin typeface="Aptos" panose="020B0004020202020204" pitchFamily="34" charset="0"/>
            </a:rPr>
            <a:t>Highlight gaps in existing research or practice. </a:t>
          </a:r>
          <a:endParaRPr lang="en-GB" sz="1200" kern="1200" dirty="0">
            <a:latin typeface="Aptos" panose="020B0004020202020204" pitchFamily="34" charset="0"/>
          </a:endParaRPr>
        </a:p>
      </dsp:txBody>
      <dsp:txXfrm>
        <a:off x="8005311" y="138635"/>
        <a:ext cx="3447652" cy="823483"/>
      </dsp:txXfrm>
    </dsp:sp>
    <dsp:sp modelId="{2B6F3B23-FF3D-4861-BDB3-4AC82278A5F7}">
      <dsp:nvSpPr>
        <dsp:cNvPr id="0" name=""/>
        <dsp:cNvSpPr/>
      </dsp:nvSpPr>
      <dsp:spPr>
        <a:xfrm rot="5400000">
          <a:off x="9652599" y="1064276"/>
          <a:ext cx="153076" cy="153076"/>
        </a:xfrm>
        <a:prstGeom prst="rightArrow">
          <a:avLst>
            <a:gd name="adj1" fmla="val 66700"/>
            <a:gd name="adj2" fmla="val 50000"/>
          </a:avLst>
        </a:prstGeom>
        <a:solidFill>
          <a:schemeClr val="accent1">
            <a:shade val="90000"/>
            <a:hueOff val="279380"/>
            <a:satOff val="-4785"/>
            <a:lumOff val="1916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1BAC9A4-ED76-417F-A84C-C158A434F0F2}">
      <dsp:nvSpPr>
        <dsp:cNvPr id="0" name=""/>
        <dsp:cNvSpPr/>
      </dsp:nvSpPr>
      <dsp:spPr>
        <a:xfrm>
          <a:off x="7979691" y="1293891"/>
          <a:ext cx="3498892" cy="874723"/>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150000"/>
            </a:lnSpc>
            <a:spcBef>
              <a:spcPct val="0"/>
            </a:spcBef>
            <a:spcAft>
              <a:spcPct val="35000"/>
            </a:spcAft>
            <a:buNone/>
          </a:pPr>
          <a:r>
            <a:rPr lang="en-GB" sz="1200" kern="1200" dirty="0">
              <a:latin typeface="Aptos" panose="020B0004020202020204" pitchFamily="34" charset="0"/>
            </a:rPr>
            <a:t>Identify what previous studies have missed or failed to address. Show how your research will contribute to filling this gap.</a:t>
          </a:r>
        </a:p>
      </dsp:txBody>
      <dsp:txXfrm>
        <a:off x="8005311" y="1319511"/>
        <a:ext cx="3447652" cy="823483"/>
      </dsp:txXfrm>
    </dsp:sp>
    <dsp:sp modelId="{68027A2E-F866-4691-B143-4D0B7B42D6B6}">
      <dsp:nvSpPr>
        <dsp:cNvPr id="0" name=""/>
        <dsp:cNvSpPr/>
      </dsp:nvSpPr>
      <dsp:spPr>
        <a:xfrm rot="5400000">
          <a:off x="9652599" y="2245152"/>
          <a:ext cx="153076" cy="153076"/>
        </a:xfrm>
        <a:prstGeom prst="rightArrow">
          <a:avLst>
            <a:gd name="adj1" fmla="val 66700"/>
            <a:gd name="adj2" fmla="val 50000"/>
          </a:avLst>
        </a:prstGeom>
        <a:solidFill>
          <a:schemeClr val="accent1">
            <a:shade val="90000"/>
            <a:hueOff val="349225"/>
            <a:satOff val="-5981"/>
            <a:lumOff val="2396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2421ABB-8111-46C4-ADE6-C2174A038722}">
      <dsp:nvSpPr>
        <dsp:cNvPr id="0" name=""/>
        <dsp:cNvSpPr/>
      </dsp:nvSpPr>
      <dsp:spPr>
        <a:xfrm>
          <a:off x="7979691" y="2474767"/>
          <a:ext cx="3498892" cy="1902024"/>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150000"/>
            </a:lnSpc>
            <a:spcBef>
              <a:spcPct val="0"/>
            </a:spcBef>
            <a:spcAft>
              <a:spcPct val="35000"/>
            </a:spcAft>
            <a:buNone/>
          </a:pPr>
          <a:r>
            <a:rPr lang="en-GB" sz="1200" kern="1200" dirty="0">
              <a:latin typeface="Aptos" panose="020B0004020202020204" pitchFamily="34" charset="0"/>
            </a:rPr>
            <a:t>Example: "While there is substantial research on mental health outcomes in adults, limited attention has been given to how socioeconomic factors impact urban youth mental health. This study aims to address this gap by synthesising data on this demographic."</a:t>
          </a:r>
        </a:p>
      </dsp:txBody>
      <dsp:txXfrm>
        <a:off x="8035399" y="2530475"/>
        <a:ext cx="3387476" cy="1790608"/>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765828-2D8C-4619-AAD7-EB114565F49D}">
      <dsp:nvSpPr>
        <dsp:cNvPr id="0" name=""/>
        <dsp:cNvSpPr/>
      </dsp:nvSpPr>
      <dsp:spPr>
        <a:xfrm>
          <a:off x="0" y="367212"/>
          <a:ext cx="8855581" cy="1231650"/>
        </a:xfrm>
        <a:prstGeom prst="rect">
          <a:avLst/>
        </a:prstGeom>
        <a:solidFill>
          <a:srgbClr val="FFFFED">
            <a:alpha val="90000"/>
          </a:srgbClr>
        </a:solidFill>
        <a:ln w="12700" cap="flat" cmpd="sng" algn="ctr">
          <a:solidFill>
            <a:srgbClr val="FFFFED"/>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7291" tIns="479044" rIns="687291" bIns="99568" numCol="1" spcCol="1270" anchor="t" anchorCtr="0">
          <a:noAutofit/>
        </a:bodyPr>
        <a:lstStyle/>
        <a:p>
          <a:pPr marL="114300" lvl="1" indent="-114300" algn="just" defTabSz="622300" rtl="0">
            <a:lnSpc>
              <a:spcPct val="150000"/>
            </a:lnSpc>
            <a:spcBef>
              <a:spcPct val="0"/>
            </a:spcBef>
            <a:spcAft>
              <a:spcPct val="15000"/>
            </a:spcAft>
            <a:buChar char="•"/>
          </a:pPr>
          <a:r>
            <a:rPr lang="en-GB" sz="1400" kern="1200" dirty="0">
              <a:latin typeface="Aptos" panose="020B0004020202020204" pitchFamily="34" charset="0"/>
            </a:rPr>
            <a:t>Specify how you plan to search for sources of information for your research. </a:t>
          </a:r>
        </a:p>
        <a:p>
          <a:pPr marL="114300" lvl="1" indent="-114300" algn="just" defTabSz="622300" rtl="0">
            <a:lnSpc>
              <a:spcPct val="150000"/>
            </a:lnSpc>
            <a:spcBef>
              <a:spcPct val="0"/>
            </a:spcBef>
            <a:spcAft>
              <a:spcPct val="15000"/>
            </a:spcAft>
            <a:buChar char="•"/>
          </a:pPr>
          <a:r>
            <a:rPr lang="en-GB" sz="1400" kern="1200" dirty="0">
              <a:latin typeface="Aptos" panose="020B0004020202020204" pitchFamily="34" charset="0"/>
            </a:rPr>
            <a:t>Example: “A systematic search will be conducted using PubMed and NHS Digital.”</a:t>
          </a:r>
        </a:p>
      </dsp:txBody>
      <dsp:txXfrm>
        <a:off x="0" y="367212"/>
        <a:ext cx="8855581" cy="1231650"/>
      </dsp:txXfrm>
    </dsp:sp>
    <dsp:sp modelId="{4D3F4F4B-3C89-470D-8495-8B1675B27A67}">
      <dsp:nvSpPr>
        <dsp:cNvPr id="0" name=""/>
        <dsp:cNvSpPr/>
      </dsp:nvSpPr>
      <dsp:spPr>
        <a:xfrm>
          <a:off x="442779" y="27732"/>
          <a:ext cx="6198906" cy="678960"/>
        </a:xfrm>
        <a:prstGeom prst="roundRect">
          <a:avLst/>
        </a:prstGeom>
        <a:solidFill>
          <a:srgbClr val="004E9A"/>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304" tIns="0" rIns="234304" bIns="0" numCol="1" spcCol="1270" anchor="ctr" anchorCtr="0">
          <a:noAutofit/>
        </a:bodyPr>
        <a:lstStyle/>
        <a:p>
          <a:pPr marL="0" lvl="0" indent="0" algn="ctr" defTabSz="800100">
            <a:lnSpc>
              <a:spcPct val="150000"/>
            </a:lnSpc>
            <a:spcBef>
              <a:spcPct val="0"/>
            </a:spcBef>
            <a:spcAft>
              <a:spcPct val="35000"/>
            </a:spcAft>
            <a:buNone/>
          </a:pPr>
          <a:r>
            <a:rPr lang="en-GB" sz="1800" b="1" kern="1200" dirty="0">
              <a:latin typeface="Aptos" panose="020B0004020202020204" pitchFamily="34" charset="0"/>
            </a:rPr>
            <a:t>Sources Search </a:t>
          </a:r>
        </a:p>
      </dsp:txBody>
      <dsp:txXfrm>
        <a:off x="475923" y="60876"/>
        <a:ext cx="6132618" cy="612672"/>
      </dsp:txXfrm>
    </dsp:sp>
    <dsp:sp modelId="{DE77F449-604B-4767-86EA-089595CB88C6}">
      <dsp:nvSpPr>
        <dsp:cNvPr id="0" name=""/>
        <dsp:cNvSpPr/>
      </dsp:nvSpPr>
      <dsp:spPr>
        <a:xfrm>
          <a:off x="0" y="2062542"/>
          <a:ext cx="8855581" cy="1557674"/>
        </a:xfrm>
        <a:prstGeom prst="rect">
          <a:avLst/>
        </a:prstGeom>
        <a:solidFill>
          <a:srgbClr val="FFFFED">
            <a:alpha val="90000"/>
          </a:srgbClr>
        </a:solidFill>
        <a:ln w="12700" cap="flat" cmpd="sng" algn="ctr">
          <a:solidFill>
            <a:srgbClr val="FFFFED"/>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7291" tIns="479044" rIns="687291" bIns="99568" numCol="1" spcCol="1270" anchor="t" anchorCtr="0">
          <a:noAutofit/>
        </a:bodyPr>
        <a:lstStyle/>
        <a:p>
          <a:pPr marL="114300" lvl="1" indent="-114300" algn="just" defTabSz="622300">
            <a:lnSpc>
              <a:spcPct val="150000"/>
            </a:lnSpc>
            <a:spcBef>
              <a:spcPct val="0"/>
            </a:spcBef>
            <a:spcAft>
              <a:spcPct val="15000"/>
            </a:spcAft>
            <a:buChar char="•"/>
          </a:pPr>
          <a:r>
            <a:rPr lang="en-GB" sz="1400" kern="1200" dirty="0">
              <a:latin typeface="Aptos" panose="020B0004020202020204" pitchFamily="34" charset="0"/>
            </a:rPr>
            <a:t>Mention specific key words or search terms you will use to identify relevant studies. </a:t>
          </a:r>
        </a:p>
        <a:p>
          <a:pPr marL="114300" lvl="1" indent="-114300" algn="just" defTabSz="622300">
            <a:lnSpc>
              <a:spcPct val="150000"/>
            </a:lnSpc>
            <a:spcBef>
              <a:spcPct val="0"/>
            </a:spcBef>
            <a:spcAft>
              <a:spcPct val="15000"/>
            </a:spcAft>
            <a:buChar char="•"/>
          </a:pPr>
          <a:r>
            <a:rPr lang="en-GB" sz="1400" kern="1200" dirty="0">
              <a:latin typeface="Aptos" panose="020B0004020202020204" pitchFamily="34" charset="0"/>
            </a:rPr>
            <a:t>Example: “Search terms which were utilised to determine relevant studies include ‘mental health care, urban youth and barriers.”</a:t>
          </a:r>
        </a:p>
      </dsp:txBody>
      <dsp:txXfrm>
        <a:off x="0" y="2062542"/>
        <a:ext cx="8855581" cy="1557674"/>
      </dsp:txXfrm>
    </dsp:sp>
    <dsp:sp modelId="{0B500FA6-3387-4AA6-9D5A-537018069F2B}">
      <dsp:nvSpPr>
        <dsp:cNvPr id="0" name=""/>
        <dsp:cNvSpPr/>
      </dsp:nvSpPr>
      <dsp:spPr>
        <a:xfrm>
          <a:off x="442779" y="1723062"/>
          <a:ext cx="6198906" cy="678960"/>
        </a:xfrm>
        <a:prstGeom prst="roundRect">
          <a:avLst/>
        </a:prstGeom>
        <a:solidFill>
          <a:srgbClr val="004E9A"/>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304" tIns="0" rIns="234304" bIns="0" numCol="1" spcCol="1270" anchor="ctr" anchorCtr="0">
          <a:noAutofit/>
        </a:bodyPr>
        <a:lstStyle/>
        <a:p>
          <a:pPr marL="0" lvl="0" indent="0" algn="ctr" defTabSz="800100">
            <a:lnSpc>
              <a:spcPct val="150000"/>
            </a:lnSpc>
            <a:spcBef>
              <a:spcPct val="0"/>
            </a:spcBef>
            <a:spcAft>
              <a:spcPct val="35000"/>
            </a:spcAft>
            <a:buNone/>
          </a:pPr>
          <a:r>
            <a:rPr lang="en-GB" sz="1800" b="1" kern="1200" dirty="0">
              <a:latin typeface="Aptos" panose="020B0004020202020204" pitchFamily="34" charset="0"/>
            </a:rPr>
            <a:t>Key Words </a:t>
          </a:r>
        </a:p>
      </dsp:txBody>
      <dsp:txXfrm>
        <a:off x="475923" y="1756206"/>
        <a:ext cx="6132618" cy="612672"/>
      </dsp:txXfrm>
    </dsp:sp>
    <dsp:sp modelId="{9158C314-112E-472A-B5B5-CC3C4415A41C}">
      <dsp:nvSpPr>
        <dsp:cNvPr id="0" name=""/>
        <dsp:cNvSpPr/>
      </dsp:nvSpPr>
      <dsp:spPr>
        <a:xfrm>
          <a:off x="0" y="4083897"/>
          <a:ext cx="8855581" cy="2535750"/>
        </a:xfrm>
        <a:prstGeom prst="rect">
          <a:avLst/>
        </a:prstGeom>
        <a:solidFill>
          <a:srgbClr val="FFFFED"/>
        </a:solidFill>
        <a:ln w="12700" cap="flat" cmpd="sng" algn="ctr">
          <a:solidFill>
            <a:srgbClr val="FFFFED"/>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7291" tIns="479044" rIns="687291" bIns="99568" numCol="1" spcCol="1270" anchor="t" anchorCtr="0">
          <a:noAutofit/>
        </a:bodyPr>
        <a:lstStyle/>
        <a:p>
          <a:pPr marL="114300" lvl="1" indent="-114300" algn="just" defTabSz="622300">
            <a:lnSpc>
              <a:spcPct val="150000"/>
            </a:lnSpc>
            <a:spcBef>
              <a:spcPct val="0"/>
            </a:spcBef>
            <a:spcAft>
              <a:spcPct val="15000"/>
            </a:spcAft>
            <a:buChar char="•"/>
          </a:pPr>
          <a:r>
            <a:rPr lang="en-GB" sz="1400" kern="1200" dirty="0">
              <a:latin typeface="Aptos" panose="020B0004020202020204" pitchFamily="34" charset="0"/>
            </a:rPr>
            <a:t>It is equally important to address the limitations of secondary research in your proposal. One limitation to consider is the reliance on pre-existing data, which may not fully address all aspects of your research question.</a:t>
          </a:r>
        </a:p>
        <a:p>
          <a:pPr marL="114300" lvl="1" indent="-114300" algn="just" defTabSz="622300">
            <a:lnSpc>
              <a:spcPct val="150000"/>
            </a:lnSpc>
            <a:spcBef>
              <a:spcPct val="0"/>
            </a:spcBef>
            <a:spcAft>
              <a:spcPct val="15000"/>
            </a:spcAft>
            <a:buChar char="•"/>
          </a:pPr>
          <a:r>
            <a:rPr lang="en-GB" sz="1400" kern="1200" dirty="0">
              <a:latin typeface="Aptos" panose="020B0004020202020204" pitchFamily="34" charset="0"/>
            </a:rPr>
            <a:t>Example: “A limitation of this approach is the reliance on pre-existing data, which may not address all aspects of the research question. However, synthesising multiple sources will provide a comprehensive understanding of the topic.”</a:t>
          </a:r>
        </a:p>
      </dsp:txBody>
      <dsp:txXfrm>
        <a:off x="0" y="4083897"/>
        <a:ext cx="8855581" cy="2535750"/>
      </dsp:txXfrm>
    </dsp:sp>
    <dsp:sp modelId="{7B83977E-C06A-4C57-9BC8-5AB7862452A1}">
      <dsp:nvSpPr>
        <dsp:cNvPr id="0" name=""/>
        <dsp:cNvSpPr/>
      </dsp:nvSpPr>
      <dsp:spPr>
        <a:xfrm>
          <a:off x="442779" y="3744417"/>
          <a:ext cx="6198906" cy="678960"/>
        </a:xfrm>
        <a:prstGeom prst="roundRect">
          <a:avLst/>
        </a:prstGeom>
        <a:solidFill>
          <a:srgbClr val="004E9A"/>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304" tIns="0" rIns="234304" bIns="0" numCol="1" spcCol="1270" anchor="ctr" anchorCtr="0">
          <a:noAutofit/>
        </a:bodyPr>
        <a:lstStyle/>
        <a:p>
          <a:pPr marL="0" lvl="0" indent="0" algn="ctr" defTabSz="800100">
            <a:lnSpc>
              <a:spcPct val="150000"/>
            </a:lnSpc>
            <a:spcBef>
              <a:spcPct val="0"/>
            </a:spcBef>
            <a:spcAft>
              <a:spcPct val="35000"/>
            </a:spcAft>
            <a:buNone/>
          </a:pPr>
          <a:r>
            <a:rPr lang="en-GB" sz="1800" b="1" kern="1200" dirty="0">
              <a:latin typeface="Aptos" panose="020B0004020202020204" pitchFamily="34" charset="0"/>
            </a:rPr>
            <a:t>Address any limitations</a:t>
          </a:r>
        </a:p>
      </dsp:txBody>
      <dsp:txXfrm>
        <a:off x="475923" y="3777561"/>
        <a:ext cx="6132618" cy="612672"/>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0ACCDE-8849-493E-9BEF-A48E0A476A64}">
      <dsp:nvSpPr>
        <dsp:cNvPr id="0" name=""/>
        <dsp:cNvSpPr/>
      </dsp:nvSpPr>
      <dsp:spPr>
        <a:xfrm>
          <a:off x="0" y="0"/>
          <a:ext cx="94830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4AF4EA3-4F5F-4345-927E-1552B4C96D17}">
      <dsp:nvSpPr>
        <dsp:cNvPr id="0" name=""/>
        <dsp:cNvSpPr/>
      </dsp:nvSpPr>
      <dsp:spPr>
        <a:xfrm>
          <a:off x="0" y="0"/>
          <a:ext cx="1896609" cy="15899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ctr" defTabSz="711200">
            <a:lnSpc>
              <a:spcPct val="90000"/>
            </a:lnSpc>
            <a:spcBef>
              <a:spcPct val="0"/>
            </a:spcBef>
            <a:spcAft>
              <a:spcPct val="35000"/>
            </a:spcAft>
            <a:buNone/>
          </a:pPr>
          <a:endParaRPr lang="en-GB" sz="1600" b="1" kern="1200" dirty="0">
            <a:latin typeface="Aptos" panose="020B0004020202020204" pitchFamily="34" charset="0"/>
          </a:endParaRPr>
        </a:p>
        <a:p>
          <a:pPr marL="0" lvl="0" indent="0" algn="ctr" defTabSz="711200">
            <a:lnSpc>
              <a:spcPct val="90000"/>
            </a:lnSpc>
            <a:spcBef>
              <a:spcPct val="0"/>
            </a:spcBef>
            <a:spcAft>
              <a:spcPct val="35000"/>
            </a:spcAft>
            <a:buNone/>
          </a:pPr>
          <a:r>
            <a:rPr lang="en-GB" sz="1600" b="1" kern="1200" dirty="0">
              <a:latin typeface="Aptos" panose="020B0004020202020204" pitchFamily="34" charset="0"/>
            </a:rPr>
            <a:t>⚠️ Common Ethical Issues:</a:t>
          </a:r>
          <a:endParaRPr lang="en-GB" sz="1600" kern="1200" dirty="0">
            <a:latin typeface="Aptos" panose="020B0004020202020204" pitchFamily="34" charset="0"/>
          </a:endParaRPr>
        </a:p>
      </dsp:txBody>
      <dsp:txXfrm>
        <a:off x="0" y="0"/>
        <a:ext cx="1896609" cy="1589989"/>
      </dsp:txXfrm>
    </dsp:sp>
    <dsp:sp modelId="{F99E923C-38B6-447B-AC8A-154FF48CE852}">
      <dsp:nvSpPr>
        <dsp:cNvPr id="0" name=""/>
        <dsp:cNvSpPr/>
      </dsp:nvSpPr>
      <dsp:spPr>
        <a:xfrm>
          <a:off x="2038854" y="72201"/>
          <a:ext cx="7444191" cy="14440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150000"/>
            </a:lnSpc>
            <a:spcBef>
              <a:spcPct val="0"/>
            </a:spcBef>
            <a:spcAft>
              <a:spcPct val="35000"/>
            </a:spcAft>
            <a:buNone/>
          </a:pPr>
          <a:r>
            <a:rPr lang="en-GB" sz="1400" kern="1200" dirty="0">
              <a:latin typeface="Aptos" panose="020B0004020202020204" pitchFamily="34" charset="0"/>
            </a:rPr>
            <a:t>❌ </a:t>
          </a:r>
          <a:r>
            <a:rPr lang="en-GB" sz="1400" b="1" kern="1200" dirty="0">
              <a:latin typeface="Aptos" panose="020B0004020202020204" pitchFamily="34" charset="0"/>
            </a:rPr>
            <a:t>Fabrication</a:t>
          </a:r>
          <a:r>
            <a:rPr lang="en-GB" sz="1400" kern="1200" dirty="0">
              <a:latin typeface="Aptos" panose="020B0004020202020204" pitchFamily="34" charset="0"/>
            </a:rPr>
            <a:t> – Making up data or results</a:t>
          </a:r>
          <a:br>
            <a:rPr lang="en-GB" sz="1400" kern="1200" dirty="0">
              <a:latin typeface="Aptos" panose="020B0004020202020204" pitchFamily="34" charset="0"/>
            </a:rPr>
          </a:br>
          <a:r>
            <a:rPr lang="en-GB" sz="1400" kern="1200" dirty="0">
              <a:latin typeface="Aptos" panose="020B0004020202020204" pitchFamily="34" charset="0"/>
            </a:rPr>
            <a:t>❌ </a:t>
          </a:r>
          <a:r>
            <a:rPr lang="en-GB" sz="1400" b="1" kern="1200" dirty="0">
              <a:latin typeface="Aptos" panose="020B0004020202020204" pitchFamily="34" charset="0"/>
            </a:rPr>
            <a:t>Falsification</a:t>
          </a:r>
          <a:r>
            <a:rPr lang="en-GB" sz="1400" kern="1200" dirty="0">
              <a:latin typeface="Aptos" panose="020B0004020202020204" pitchFamily="34" charset="0"/>
            </a:rPr>
            <a:t> – Manipulating data to fit a hypothesis</a:t>
          </a:r>
          <a:br>
            <a:rPr lang="en-GB" sz="1400" kern="1200" dirty="0">
              <a:latin typeface="Aptos" panose="020B0004020202020204" pitchFamily="34" charset="0"/>
            </a:rPr>
          </a:br>
          <a:r>
            <a:rPr lang="en-GB" sz="1400" kern="1200" dirty="0">
              <a:latin typeface="Aptos" panose="020B0004020202020204" pitchFamily="34" charset="0"/>
            </a:rPr>
            <a:t>❌ </a:t>
          </a:r>
          <a:r>
            <a:rPr lang="en-GB" sz="1400" b="1" kern="1200" dirty="0">
              <a:latin typeface="Aptos" panose="020B0004020202020204" pitchFamily="34" charset="0"/>
            </a:rPr>
            <a:t>Plagiarism</a:t>
          </a:r>
          <a:r>
            <a:rPr lang="en-GB" sz="1400" kern="1200" dirty="0">
              <a:latin typeface="Aptos" panose="020B0004020202020204" pitchFamily="34" charset="0"/>
            </a:rPr>
            <a:t> – Using someone else's work without credit</a:t>
          </a:r>
        </a:p>
      </dsp:txBody>
      <dsp:txXfrm>
        <a:off x="2038854" y="72201"/>
        <a:ext cx="7444191" cy="1444033"/>
      </dsp:txXfrm>
    </dsp:sp>
    <dsp:sp modelId="{9311D1C8-F601-4EA9-88B8-5091D16502E4}">
      <dsp:nvSpPr>
        <dsp:cNvPr id="0" name=""/>
        <dsp:cNvSpPr/>
      </dsp:nvSpPr>
      <dsp:spPr>
        <a:xfrm>
          <a:off x="1896609" y="1516235"/>
          <a:ext cx="7586436"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9AEEFC9-FA39-48DB-AE6D-1C6D9281D0B0}">
      <dsp:nvSpPr>
        <dsp:cNvPr id="0" name=""/>
        <dsp:cNvSpPr/>
      </dsp:nvSpPr>
      <dsp:spPr>
        <a:xfrm>
          <a:off x="0" y="1589989"/>
          <a:ext cx="94830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911EFF-DDC2-4E32-A466-E5E1DA6D7E5F}">
      <dsp:nvSpPr>
        <dsp:cNvPr id="0" name=""/>
        <dsp:cNvSpPr/>
      </dsp:nvSpPr>
      <dsp:spPr>
        <a:xfrm>
          <a:off x="0" y="1589989"/>
          <a:ext cx="1896609" cy="15899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ctr" defTabSz="711200">
            <a:lnSpc>
              <a:spcPct val="90000"/>
            </a:lnSpc>
            <a:spcBef>
              <a:spcPct val="0"/>
            </a:spcBef>
            <a:spcAft>
              <a:spcPct val="35000"/>
            </a:spcAft>
            <a:buNone/>
          </a:pPr>
          <a:endParaRPr lang="en-GB" sz="1600" kern="1200" dirty="0">
            <a:latin typeface="Aptos" panose="020B0004020202020204" pitchFamily="34" charset="0"/>
          </a:endParaRPr>
        </a:p>
        <a:p>
          <a:pPr marL="0" lvl="0" indent="0" algn="ctr" defTabSz="711200">
            <a:lnSpc>
              <a:spcPct val="90000"/>
            </a:lnSpc>
            <a:spcBef>
              <a:spcPct val="0"/>
            </a:spcBef>
            <a:spcAft>
              <a:spcPct val="35000"/>
            </a:spcAft>
            <a:buNone/>
          </a:pPr>
          <a:r>
            <a:rPr lang="en-GB" sz="1600" kern="1200" dirty="0">
              <a:latin typeface="Aptos" panose="020B0004020202020204" pitchFamily="34" charset="0"/>
            </a:rPr>
            <a:t>📜 </a:t>
          </a:r>
          <a:r>
            <a:rPr lang="en-GB" sz="1600" b="1" kern="1200" dirty="0">
              <a:latin typeface="Aptos" panose="020B0004020202020204" pitchFamily="34" charset="0"/>
            </a:rPr>
            <a:t>How to Maintain Ethical Integrity:</a:t>
          </a:r>
          <a:br>
            <a:rPr lang="en-GB" sz="1600" kern="1200" dirty="0">
              <a:latin typeface="Aptos" panose="020B0004020202020204" pitchFamily="34" charset="0"/>
            </a:rPr>
          </a:br>
          <a:endParaRPr lang="en-GB" sz="1600" kern="1200" dirty="0">
            <a:latin typeface="Aptos" panose="020B0004020202020204" pitchFamily="34" charset="0"/>
          </a:endParaRPr>
        </a:p>
      </dsp:txBody>
      <dsp:txXfrm>
        <a:off x="0" y="1589989"/>
        <a:ext cx="1896609" cy="1589989"/>
      </dsp:txXfrm>
    </dsp:sp>
    <dsp:sp modelId="{94C5842B-CE28-45EC-89D1-F2B18A66CE7C}">
      <dsp:nvSpPr>
        <dsp:cNvPr id="0" name=""/>
        <dsp:cNvSpPr/>
      </dsp:nvSpPr>
      <dsp:spPr>
        <a:xfrm>
          <a:off x="2038854" y="1662191"/>
          <a:ext cx="7444191" cy="14440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150000"/>
            </a:lnSpc>
            <a:spcBef>
              <a:spcPct val="0"/>
            </a:spcBef>
            <a:spcAft>
              <a:spcPct val="35000"/>
            </a:spcAft>
            <a:buNone/>
          </a:pPr>
          <a:r>
            <a:rPr lang="en-GB" sz="1400" kern="1200" dirty="0">
              <a:latin typeface="Aptos" panose="020B0004020202020204" pitchFamily="34" charset="0"/>
            </a:rPr>
            <a:t>✔ </a:t>
          </a:r>
          <a:r>
            <a:rPr lang="en-GB" sz="1400" b="1" kern="1200" dirty="0">
              <a:latin typeface="Aptos" panose="020B0004020202020204" pitchFamily="34" charset="0"/>
            </a:rPr>
            <a:t>Use only credible sources</a:t>
          </a:r>
          <a:r>
            <a:rPr lang="en-GB" sz="1400" kern="1200" dirty="0">
              <a:latin typeface="Aptos" panose="020B0004020202020204" pitchFamily="34" charset="0"/>
            </a:rPr>
            <a:t> and reference correctly</a:t>
          </a:r>
          <a:br>
            <a:rPr lang="en-GB" sz="1400" kern="1200" dirty="0">
              <a:latin typeface="Aptos" panose="020B0004020202020204" pitchFamily="34" charset="0"/>
            </a:rPr>
          </a:br>
          <a:r>
            <a:rPr lang="en-GB" sz="1400" kern="1200" dirty="0">
              <a:latin typeface="Aptos" panose="020B0004020202020204" pitchFamily="34" charset="0"/>
            </a:rPr>
            <a:t>✔ </a:t>
          </a:r>
          <a:r>
            <a:rPr lang="en-GB" sz="1400" b="1" kern="1200" dirty="0">
              <a:latin typeface="Aptos" panose="020B0004020202020204" pitchFamily="34" charset="0"/>
            </a:rPr>
            <a:t>Avoid bias</a:t>
          </a:r>
          <a:r>
            <a:rPr lang="en-GB" sz="1400" kern="1200" dirty="0">
              <a:latin typeface="Aptos" panose="020B0004020202020204" pitchFamily="34" charset="0"/>
            </a:rPr>
            <a:t> and ensure data is </a:t>
          </a:r>
          <a:r>
            <a:rPr lang="en-GB" sz="1400" b="1" kern="1200" dirty="0">
              <a:latin typeface="Aptos" panose="020B0004020202020204" pitchFamily="34" charset="0"/>
            </a:rPr>
            <a:t>accurately represented</a:t>
          </a:r>
          <a:br>
            <a:rPr lang="en-GB" sz="1400" kern="1200" dirty="0">
              <a:latin typeface="Aptos" panose="020B0004020202020204" pitchFamily="34" charset="0"/>
            </a:rPr>
          </a:br>
          <a:r>
            <a:rPr lang="en-GB" sz="1400" kern="1200" dirty="0">
              <a:latin typeface="Aptos" panose="020B0004020202020204" pitchFamily="34" charset="0"/>
            </a:rPr>
            <a:t>✔ </a:t>
          </a:r>
          <a:r>
            <a:rPr lang="en-GB" sz="1400" b="1" kern="1200" dirty="0">
              <a:latin typeface="Aptos" panose="020B0004020202020204" pitchFamily="34" charset="0"/>
            </a:rPr>
            <a:t>Follow university guidelines</a:t>
          </a:r>
          <a:r>
            <a:rPr lang="en-GB" sz="1400" kern="1200" dirty="0">
              <a:latin typeface="Aptos" panose="020B0004020202020204" pitchFamily="34" charset="0"/>
            </a:rPr>
            <a:t> for ethical research</a:t>
          </a:r>
        </a:p>
      </dsp:txBody>
      <dsp:txXfrm>
        <a:off x="2038854" y="1662191"/>
        <a:ext cx="7444191" cy="1444033"/>
      </dsp:txXfrm>
    </dsp:sp>
    <dsp:sp modelId="{E96C9C1D-ECD6-429C-BE86-3588B785EEC0}">
      <dsp:nvSpPr>
        <dsp:cNvPr id="0" name=""/>
        <dsp:cNvSpPr/>
      </dsp:nvSpPr>
      <dsp:spPr>
        <a:xfrm>
          <a:off x="1896609" y="3106225"/>
          <a:ext cx="7586436"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F615FF-0F5C-424C-AB6B-79B2656D4F04}">
      <dsp:nvSpPr>
        <dsp:cNvPr id="0" name=""/>
        <dsp:cNvSpPr/>
      </dsp:nvSpPr>
      <dsp:spPr>
        <a:xfrm>
          <a:off x="357508" y="0"/>
          <a:ext cx="5291982" cy="2294955"/>
        </a:xfrm>
        <a:prstGeom prst="rect">
          <a:avLst/>
        </a:prstGeom>
        <a:solidFill>
          <a:srgbClr val="FFFFEC">
            <a:alpha val="40000"/>
          </a:srgbClr>
        </a:solidFill>
        <a:ln w="6350" cap="flat" cmpd="sng" algn="ctr">
          <a:no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65068" tIns="38100" rIns="38100" bIns="38100" numCol="1" spcCol="1270" anchor="ctr" anchorCtr="0">
          <a:noAutofit/>
        </a:bodyPr>
        <a:lstStyle/>
        <a:p>
          <a:pPr marL="0" lvl="0" indent="0" algn="l" defTabSz="444500">
            <a:lnSpc>
              <a:spcPct val="150000"/>
            </a:lnSpc>
            <a:spcBef>
              <a:spcPct val="0"/>
            </a:spcBef>
            <a:spcAft>
              <a:spcPct val="35000"/>
            </a:spcAft>
            <a:buNone/>
          </a:pPr>
          <a:r>
            <a:rPr lang="en-GB" sz="1000" b="1" kern="1200" dirty="0">
              <a:latin typeface="Aptos" panose="020B0004020202020204" pitchFamily="34" charset="0"/>
            </a:rPr>
            <a:t>Databases and Digital Libraries:
</a:t>
          </a:r>
          <a:r>
            <a:rPr lang="en-GB" sz="1000" b="0" kern="1200" dirty="0">
              <a:latin typeface="Aptos" panose="020B0004020202020204" pitchFamily="34" charset="0"/>
            </a:rPr>
            <a:t>These platforms allow you to search for journal articles, reports, and academic literature related to your topic.</a:t>
          </a:r>
          <a:r>
            <a:rPr lang="en-GB" sz="1000" b="1" kern="1200" dirty="0">
              <a:latin typeface="Aptos" panose="020B0004020202020204" pitchFamily="34" charset="0"/>
            </a:rPr>
            <a:t>
Examples:
PubMed: </a:t>
          </a:r>
          <a:r>
            <a:rPr lang="en-GB" sz="1000" b="0" kern="1200" dirty="0">
              <a:latin typeface="Aptos" panose="020B0004020202020204" pitchFamily="34" charset="0"/>
            </a:rPr>
            <a:t>A database for health and medical research.</a:t>
          </a:r>
          <a:r>
            <a:rPr lang="en-GB" sz="1000" b="1" kern="1200" dirty="0">
              <a:latin typeface="Aptos" panose="020B0004020202020204" pitchFamily="34" charset="0"/>
            </a:rPr>
            <a:t>
JSTOR: </a:t>
          </a:r>
          <a:r>
            <a:rPr lang="en-GB" sz="1000" b="0" kern="1200" dirty="0">
              <a:latin typeface="Aptos" panose="020B0004020202020204" pitchFamily="34" charset="0"/>
            </a:rPr>
            <a:t>A digital library covering a range of academic subjects, including health and social care.</a:t>
          </a:r>
          <a:r>
            <a:rPr lang="en-GB" sz="1000" b="1" kern="1200" dirty="0">
              <a:latin typeface="Aptos" panose="020B0004020202020204" pitchFamily="34" charset="0"/>
            </a:rPr>
            <a:t>
Google Scholar: </a:t>
          </a:r>
          <a:r>
            <a:rPr lang="en-GB" sz="1000" b="0" kern="1200" dirty="0">
              <a:latin typeface="Aptos" panose="020B0004020202020204" pitchFamily="34" charset="0"/>
            </a:rPr>
            <a:t>A free, broad-access tool for academic articles.</a:t>
          </a:r>
        </a:p>
      </dsp:txBody>
      <dsp:txXfrm>
        <a:off x="357508" y="0"/>
        <a:ext cx="5291982" cy="2294955"/>
      </dsp:txXfrm>
    </dsp:sp>
    <dsp:sp modelId="{E8DC70DA-E5F1-4265-B08E-1752922259E7}">
      <dsp:nvSpPr>
        <dsp:cNvPr id="0" name=""/>
        <dsp:cNvSpPr/>
      </dsp:nvSpPr>
      <dsp:spPr>
        <a:xfrm>
          <a:off x="0" y="522216"/>
          <a:ext cx="790670" cy="942910"/>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l="-10000" r="-10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376EEFA-82F0-46B1-A1A8-7D62975E5364}">
      <dsp:nvSpPr>
        <dsp:cNvPr id="0" name=""/>
        <dsp:cNvSpPr/>
      </dsp:nvSpPr>
      <dsp:spPr>
        <a:xfrm>
          <a:off x="6329388" y="164454"/>
          <a:ext cx="5291982" cy="2001041"/>
        </a:xfrm>
        <a:prstGeom prst="rect">
          <a:avLst/>
        </a:prstGeom>
        <a:solidFill>
          <a:srgbClr val="FFFFED">
            <a:alpha val="40000"/>
          </a:srgbClr>
        </a:solidFill>
        <a:ln w="6350" cap="flat" cmpd="sng" algn="ctr">
          <a:no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65068" tIns="38100" rIns="38100" bIns="38100" numCol="1" spcCol="1270" anchor="ctr" anchorCtr="0">
          <a:noAutofit/>
        </a:bodyPr>
        <a:lstStyle/>
        <a:p>
          <a:pPr marL="0" lvl="0" indent="0" algn="l" defTabSz="444500">
            <a:lnSpc>
              <a:spcPct val="150000"/>
            </a:lnSpc>
            <a:spcBef>
              <a:spcPct val="0"/>
            </a:spcBef>
            <a:spcAft>
              <a:spcPct val="35000"/>
            </a:spcAft>
            <a:buNone/>
          </a:pPr>
          <a:r>
            <a:rPr lang="en-GB" sz="1000" b="1" kern="1200" dirty="0">
              <a:latin typeface="Aptos" panose="020B0004020202020204" pitchFamily="34" charset="0"/>
            </a:rPr>
            <a:t>Software and Tools for Organisation and Writing:
</a:t>
          </a:r>
          <a:r>
            <a:rPr lang="en-GB" sz="1000" b="0" kern="1200" dirty="0">
              <a:latin typeface="Aptos" panose="020B0004020202020204" pitchFamily="34" charset="0"/>
            </a:rPr>
            <a:t>These tools help you manage your references, improve your writing clarity, and analyse data.</a:t>
          </a:r>
          <a:r>
            <a:rPr lang="en-GB" sz="1000" b="1" kern="1200" dirty="0">
              <a:latin typeface="Aptos" panose="020B0004020202020204" pitchFamily="34" charset="0"/>
            </a:rPr>
            <a:t>
Examples:
</a:t>
          </a:r>
          <a:r>
            <a:rPr lang="en-GB" sz="1000" b="1" kern="1200" dirty="0" err="1">
              <a:latin typeface="Aptos" panose="020B0004020202020204" pitchFamily="34" charset="0"/>
            </a:rPr>
            <a:t>MyBib</a:t>
          </a:r>
          <a:r>
            <a:rPr lang="en-GB" sz="1000" b="1" kern="1200" dirty="0">
              <a:latin typeface="Aptos" panose="020B0004020202020204" pitchFamily="34" charset="0"/>
            </a:rPr>
            <a:t>, </a:t>
          </a:r>
          <a:r>
            <a:rPr lang="en-GB" sz="1000" b="1" kern="1200" dirty="0" err="1">
              <a:latin typeface="Aptos" panose="020B0004020202020204" pitchFamily="34" charset="0"/>
            </a:rPr>
            <a:t>Refworks</a:t>
          </a:r>
          <a:r>
            <a:rPr lang="en-GB" sz="1000" b="1" kern="1200" dirty="0">
              <a:latin typeface="Aptos" panose="020B0004020202020204" pitchFamily="34" charset="0"/>
            </a:rPr>
            <a:t>, Zotero or Mendeley: </a:t>
          </a:r>
          <a:r>
            <a:rPr lang="en-GB" sz="1000" b="0" kern="1200" dirty="0">
              <a:latin typeface="Aptos" panose="020B0004020202020204" pitchFamily="34" charset="0"/>
            </a:rPr>
            <a:t>Reference management tools that help you save, organise, and format citations.</a:t>
          </a:r>
          <a:r>
            <a:rPr lang="en-GB" sz="1000" b="1" kern="1200" dirty="0">
              <a:latin typeface="Aptos" panose="020B0004020202020204" pitchFamily="34" charset="0"/>
            </a:rPr>
            <a:t>
Grammarly: </a:t>
          </a:r>
          <a:r>
            <a:rPr lang="en-GB" sz="1000" b="0" kern="1200" dirty="0">
              <a:latin typeface="Aptos" panose="020B0004020202020204" pitchFamily="34" charset="0"/>
            </a:rPr>
            <a:t>A writing tool for checking grammar, punctuation, and clarity.</a:t>
          </a:r>
          <a:endParaRPr lang="en-GB" sz="1000" b="1" kern="1200" dirty="0">
            <a:latin typeface="Aptos" panose="020B0004020202020204" pitchFamily="34" charset="0"/>
          </a:endParaRPr>
        </a:p>
        <a:p>
          <a:pPr marL="0" lvl="0" indent="0" algn="l" defTabSz="444500">
            <a:lnSpc>
              <a:spcPct val="150000"/>
            </a:lnSpc>
            <a:spcBef>
              <a:spcPct val="0"/>
            </a:spcBef>
            <a:spcAft>
              <a:spcPct val="35000"/>
            </a:spcAft>
            <a:buNone/>
          </a:pPr>
          <a:endParaRPr lang="en-GB" sz="1000" b="1" kern="1200" dirty="0">
            <a:latin typeface="Aptos" panose="020B0004020202020204" pitchFamily="34" charset="0"/>
          </a:endParaRPr>
        </a:p>
      </dsp:txBody>
      <dsp:txXfrm>
        <a:off x="6329388" y="164454"/>
        <a:ext cx="5291982" cy="2001041"/>
      </dsp:txXfrm>
    </dsp:sp>
    <dsp:sp modelId="{EBEA2BFD-D5F0-4483-8BB1-F32209ECDCB3}">
      <dsp:nvSpPr>
        <dsp:cNvPr id="0" name=""/>
        <dsp:cNvSpPr/>
      </dsp:nvSpPr>
      <dsp:spPr>
        <a:xfrm>
          <a:off x="5860515" y="362164"/>
          <a:ext cx="937870" cy="1138459"/>
        </a:xfrm>
        <a:prstGeom prst="rect">
          <a:avLst/>
        </a:prstGeom>
        <a:blipFill dpi="0" rotWithShape="1">
          <a:blip xmlns:r="http://schemas.openxmlformats.org/officeDocument/2006/relationships" r:embed="rId3">
            <a:extLst>
              <a:ext uri="{96DAC541-7B7A-43D3-8B79-37D633B846F1}">
                <asvg:svgBlip xmlns:asvg="http://schemas.microsoft.com/office/drawing/2016/SVG/main" r:embed="rId4"/>
              </a:ext>
            </a:extLst>
          </a:blip>
          <a:srcRect/>
          <a:stretch>
            <a:fillRect t="8809" b="8809"/>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5509FDA-45EA-4057-851D-FE90CFAFFBF9}">
      <dsp:nvSpPr>
        <dsp:cNvPr id="0" name=""/>
        <dsp:cNvSpPr/>
      </dsp:nvSpPr>
      <dsp:spPr>
        <a:xfrm>
          <a:off x="357508" y="2437394"/>
          <a:ext cx="5291982" cy="2001041"/>
        </a:xfrm>
        <a:prstGeom prst="rect">
          <a:avLst/>
        </a:prstGeom>
        <a:solidFill>
          <a:srgbClr val="FFFFED">
            <a:alpha val="40000"/>
          </a:srgbClr>
        </a:solidFill>
        <a:ln w="6350" cap="flat" cmpd="sng" algn="ctr">
          <a:no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65068" tIns="38100" rIns="38100" bIns="38100" numCol="1" spcCol="1270" anchor="ctr" anchorCtr="0">
          <a:noAutofit/>
        </a:bodyPr>
        <a:lstStyle/>
        <a:p>
          <a:pPr marL="0" lvl="0" indent="0" algn="l" defTabSz="444500">
            <a:lnSpc>
              <a:spcPct val="150000"/>
            </a:lnSpc>
            <a:spcBef>
              <a:spcPct val="0"/>
            </a:spcBef>
            <a:spcAft>
              <a:spcPct val="35000"/>
            </a:spcAft>
            <a:buNone/>
          </a:pPr>
          <a:r>
            <a:rPr lang="en-GB" sz="1000" b="1" kern="1200" dirty="0">
              <a:latin typeface="Aptos" panose="020B0004020202020204" pitchFamily="34" charset="0"/>
            </a:rPr>
            <a:t>Human Resources:</a:t>
          </a:r>
          <a:br>
            <a:rPr lang="en-GB" sz="1000" kern="1200" dirty="0">
              <a:latin typeface="Aptos" panose="020B0004020202020204" pitchFamily="34" charset="0"/>
            </a:rPr>
          </a:br>
          <a:r>
            <a:rPr lang="en-GB" sz="1000" b="1" kern="1200" dirty="0">
              <a:latin typeface="Aptos" panose="020B0004020202020204" pitchFamily="34" charset="0"/>
            </a:rPr>
            <a:t>Examples:</a:t>
          </a:r>
          <a:br>
            <a:rPr lang="en-GB" sz="1000" b="1" kern="1200" dirty="0">
              <a:latin typeface="Aptos" panose="020B0004020202020204" pitchFamily="34" charset="0"/>
            </a:rPr>
          </a:br>
          <a:r>
            <a:rPr lang="en-GB" sz="1000" b="1" kern="1200" dirty="0">
              <a:latin typeface="Aptos" panose="020B0004020202020204" pitchFamily="34" charset="0"/>
            </a:rPr>
            <a:t>Your Lecturer:</a:t>
          </a:r>
          <a:r>
            <a:rPr lang="en-GB" sz="1000" kern="1200" dirty="0">
              <a:latin typeface="Aptos" panose="020B0004020202020204" pitchFamily="34" charset="0"/>
            </a:rPr>
            <a:t> Provides guidance, feedback, and helps refine your research questions.</a:t>
          </a:r>
          <a:br>
            <a:rPr lang="en-GB" sz="1000" kern="1200" dirty="0">
              <a:latin typeface="Aptos" panose="020B0004020202020204" pitchFamily="34" charset="0"/>
            </a:rPr>
          </a:br>
          <a:r>
            <a:rPr lang="en-GB" sz="1000" b="1" kern="1200" dirty="0">
              <a:latin typeface="Aptos" panose="020B0004020202020204" pitchFamily="34" charset="0"/>
            </a:rPr>
            <a:t>Library Staff:</a:t>
          </a:r>
          <a:r>
            <a:rPr lang="en-GB" sz="1000" kern="1200" dirty="0">
              <a:latin typeface="Aptos" panose="020B0004020202020204" pitchFamily="34" charset="0"/>
            </a:rPr>
            <a:t> Can help you navigate academic databases and find reliable sources.</a:t>
          </a:r>
          <a:br>
            <a:rPr lang="en-GB" sz="1000" kern="1200" dirty="0">
              <a:latin typeface="Aptos" panose="020B0004020202020204" pitchFamily="34" charset="0"/>
            </a:rPr>
          </a:br>
          <a:r>
            <a:rPr lang="en-GB" sz="1000" b="1" kern="1200" dirty="0">
              <a:latin typeface="Aptos" panose="020B0004020202020204" pitchFamily="34" charset="0"/>
            </a:rPr>
            <a:t>Peers or Study Groups:</a:t>
          </a:r>
          <a:r>
            <a:rPr lang="en-GB" sz="1000" kern="1200" dirty="0">
              <a:latin typeface="Aptos" panose="020B0004020202020204" pitchFamily="34" charset="0"/>
            </a:rPr>
            <a:t> Offer feedback on drafts and help troubleshoot challenges.</a:t>
          </a:r>
        </a:p>
      </dsp:txBody>
      <dsp:txXfrm>
        <a:off x="357508" y="2437394"/>
        <a:ext cx="5291982" cy="2001041"/>
      </dsp:txXfrm>
    </dsp:sp>
    <dsp:sp modelId="{4B3826FF-F570-424B-A9A3-2602CD12CF9E}">
      <dsp:nvSpPr>
        <dsp:cNvPr id="0" name=""/>
        <dsp:cNvSpPr/>
      </dsp:nvSpPr>
      <dsp:spPr>
        <a:xfrm>
          <a:off x="169016" y="2690127"/>
          <a:ext cx="718790" cy="1078198"/>
        </a:xfrm>
        <a:prstGeom prst="rect">
          <a:avLst/>
        </a:prstGeom>
        <a:blipFill dpi="0" rotWithShape="1">
          <a:blip xmlns:r="http://schemas.openxmlformats.org/officeDocument/2006/relationships" r:embed="rId5">
            <a:extLst>
              <a:ext uri="{96DAC541-7B7A-43D3-8B79-37D633B846F1}">
                <asvg:svgBlip xmlns:asvg="http://schemas.microsoft.com/office/drawing/2016/SVG/main" r:embed="rId6"/>
              </a:ext>
            </a:extLst>
          </a:blip>
          <a:srcRect/>
          <a:stretch>
            <a:fillRect t="16667" b="16667"/>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55618B7-BF8A-4BE2-8949-CC40BF1F04F4}">
      <dsp:nvSpPr>
        <dsp:cNvPr id="0" name=""/>
        <dsp:cNvSpPr/>
      </dsp:nvSpPr>
      <dsp:spPr>
        <a:xfrm>
          <a:off x="6329388" y="2305804"/>
          <a:ext cx="5291982" cy="2001041"/>
        </a:xfrm>
        <a:prstGeom prst="rect">
          <a:avLst/>
        </a:prstGeom>
        <a:solidFill>
          <a:srgbClr val="FFFFEC">
            <a:alpha val="40000"/>
          </a:srgbClr>
        </a:solidFill>
        <a:ln w="6350" cap="flat" cmpd="sng" algn="ctr">
          <a:solidFill>
            <a:srgbClr val="FFFFED"/>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65068" tIns="38100" rIns="38100" bIns="38100" numCol="1" spcCol="1270" anchor="ctr" anchorCtr="0">
          <a:noAutofit/>
        </a:bodyPr>
        <a:lstStyle/>
        <a:p>
          <a:pPr marL="0" lvl="0" indent="0" algn="l" defTabSz="444500">
            <a:lnSpc>
              <a:spcPct val="150000"/>
            </a:lnSpc>
            <a:spcBef>
              <a:spcPct val="0"/>
            </a:spcBef>
            <a:spcAft>
              <a:spcPct val="35000"/>
            </a:spcAft>
            <a:buNone/>
          </a:pPr>
          <a:r>
            <a:rPr lang="en-GB" sz="1000" b="1" kern="1200" dirty="0">
              <a:latin typeface="Aptos" panose="020B0004020202020204" pitchFamily="34" charset="0"/>
            </a:rPr>
            <a:t>Institutional Support:
</a:t>
          </a:r>
          <a:r>
            <a:rPr lang="en-GB" sz="1000" b="0" kern="1200" dirty="0">
              <a:latin typeface="Aptos" panose="020B0004020202020204" pitchFamily="34" charset="0"/>
            </a:rPr>
            <a:t>Many universities provide free access to resources that you can leverage for your dissertation.</a:t>
          </a:r>
          <a:r>
            <a:rPr lang="en-GB" sz="1000" b="1" kern="1200" dirty="0">
              <a:latin typeface="Aptos" panose="020B0004020202020204" pitchFamily="34" charset="0"/>
            </a:rPr>
            <a:t>
Examples:
</a:t>
          </a:r>
          <a:r>
            <a:rPr lang="en-GB" sz="1000" b="0" kern="1200" dirty="0">
              <a:latin typeface="Aptos" panose="020B0004020202020204" pitchFamily="34" charset="0"/>
            </a:rPr>
            <a:t>University library services (both physical and digital).</a:t>
          </a:r>
          <a:r>
            <a:rPr lang="en-GB" sz="1000" b="1" kern="1200" dirty="0">
              <a:latin typeface="Aptos" panose="020B0004020202020204" pitchFamily="34" charset="0"/>
            </a:rPr>
            <a:t>
</a:t>
          </a:r>
          <a:r>
            <a:rPr lang="en-GB" sz="1000" b="0" kern="1200" dirty="0">
              <a:latin typeface="Aptos" panose="020B0004020202020204" pitchFamily="34" charset="0"/>
            </a:rPr>
            <a:t>Workshops or seminars on academic writing and research skills.</a:t>
          </a:r>
          <a:r>
            <a:rPr lang="en-GB" sz="1000" b="1" kern="1200" dirty="0">
              <a:latin typeface="Aptos" panose="020B0004020202020204" pitchFamily="34" charset="0"/>
            </a:rPr>
            <a:t>
</a:t>
          </a:r>
          <a:r>
            <a:rPr lang="en-GB" sz="1000" b="0" kern="1200" dirty="0">
              <a:latin typeface="Aptos" panose="020B0004020202020204" pitchFamily="34" charset="0"/>
            </a:rPr>
            <a:t>IT support for using software like Microsoft Office, EndNote, or NVivo</a:t>
          </a:r>
          <a:r>
            <a:rPr lang="en-GB" sz="1000" b="1" kern="1200" dirty="0">
              <a:latin typeface="Aptos" panose="020B0004020202020204" pitchFamily="34" charset="0"/>
            </a:rPr>
            <a:t>.</a:t>
          </a:r>
          <a:endParaRPr lang="en-GB" sz="1000" kern="1200" dirty="0">
            <a:latin typeface="Aptos" panose="020B0004020202020204" pitchFamily="34" charset="0"/>
          </a:endParaRPr>
        </a:p>
      </dsp:txBody>
      <dsp:txXfrm>
        <a:off x="6329388" y="2305804"/>
        <a:ext cx="5291982" cy="2001041"/>
      </dsp:txXfrm>
    </dsp:sp>
    <dsp:sp modelId="{25E5F937-E1B9-4114-A877-902341E2FBDC}">
      <dsp:nvSpPr>
        <dsp:cNvPr id="0" name=""/>
        <dsp:cNvSpPr/>
      </dsp:nvSpPr>
      <dsp:spPr>
        <a:xfrm>
          <a:off x="5944401" y="2512813"/>
          <a:ext cx="790670" cy="1186018"/>
        </a:xfrm>
        <a:prstGeom prst="rect">
          <a:avLst/>
        </a:prstGeom>
        <a:blipFill dpi="0" rotWithShape="1">
          <a:blip xmlns:r="http://schemas.openxmlformats.org/officeDocument/2006/relationships" r:embed="rId7">
            <a:extLst>
              <a:ext uri="{96DAC541-7B7A-43D3-8B79-37D633B846F1}">
                <asvg:svgBlip xmlns:asvg="http://schemas.microsoft.com/office/drawing/2016/SVG/main" r:embed="rId8"/>
              </a:ext>
            </a:extLst>
          </a:blip>
          <a:srcRect/>
          <a:stretch>
            <a:fillRect l="1021" t="18767" r="1021" b="18767"/>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530A67-AA7D-4F7A-8985-462A51AF4EF5}">
      <dsp:nvSpPr>
        <dsp:cNvPr id="0" name=""/>
        <dsp:cNvSpPr/>
      </dsp:nvSpPr>
      <dsp:spPr>
        <a:xfrm>
          <a:off x="6049" y="381114"/>
          <a:ext cx="2529400" cy="6323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ptos" panose="020B0004020202020204" pitchFamily="34" charset="0"/>
            </a:rPr>
            <a:t>Stay Organised and On Track</a:t>
          </a:r>
          <a:endParaRPr lang="en-GB" sz="1800" kern="1200" dirty="0">
            <a:latin typeface="Aptos" panose="020B0004020202020204" pitchFamily="34" charset="0"/>
          </a:endParaRPr>
        </a:p>
      </dsp:txBody>
      <dsp:txXfrm>
        <a:off x="24570" y="399635"/>
        <a:ext cx="2492358" cy="595308"/>
      </dsp:txXfrm>
    </dsp:sp>
    <dsp:sp modelId="{95DFE828-F470-4EC0-8B27-2D4BE188F148}">
      <dsp:nvSpPr>
        <dsp:cNvPr id="0" name=""/>
        <dsp:cNvSpPr/>
      </dsp:nvSpPr>
      <dsp:spPr>
        <a:xfrm rot="5400000">
          <a:off x="1215419" y="1068794"/>
          <a:ext cx="110661" cy="110661"/>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50CA02B-A779-4F6B-B4F8-DD055B398855}">
      <dsp:nvSpPr>
        <dsp:cNvPr id="0" name=""/>
        <dsp:cNvSpPr/>
      </dsp:nvSpPr>
      <dsp:spPr>
        <a:xfrm>
          <a:off x="6049" y="1234786"/>
          <a:ext cx="2529400" cy="632350"/>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latin typeface="Aptos" panose="020B0004020202020204" pitchFamily="34" charset="0"/>
            </a:rPr>
            <a:t>A clear timescale ensures you don’t miss deadlines and helps you balance your workload.</a:t>
          </a:r>
        </a:p>
      </dsp:txBody>
      <dsp:txXfrm>
        <a:off x="24570" y="1253307"/>
        <a:ext cx="2492358" cy="595308"/>
      </dsp:txXfrm>
    </dsp:sp>
    <dsp:sp modelId="{1CD6B287-841C-41FC-B77A-C2773BD32635}">
      <dsp:nvSpPr>
        <dsp:cNvPr id="0" name=""/>
        <dsp:cNvSpPr/>
      </dsp:nvSpPr>
      <dsp:spPr>
        <a:xfrm rot="5400000">
          <a:off x="1215419" y="1922467"/>
          <a:ext cx="110661" cy="110661"/>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04E0A30-4B7F-44C3-98E7-C03F809C86A2}">
      <dsp:nvSpPr>
        <dsp:cNvPr id="0" name=""/>
        <dsp:cNvSpPr/>
      </dsp:nvSpPr>
      <dsp:spPr>
        <a:xfrm>
          <a:off x="6049" y="2088459"/>
          <a:ext cx="2529400" cy="632350"/>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latin typeface="Aptos" panose="020B0004020202020204" pitchFamily="34" charset="0"/>
            </a:rPr>
            <a:t>It acts as a roadmap, showing you what needs to be completed and when.</a:t>
          </a:r>
        </a:p>
      </dsp:txBody>
      <dsp:txXfrm>
        <a:off x="24570" y="2106980"/>
        <a:ext cx="2492358" cy="595308"/>
      </dsp:txXfrm>
    </dsp:sp>
    <dsp:sp modelId="{D890C17A-69C0-4D68-B2B4-CAA713EA94A9}">
      <dsp:nvSpPr>
        <dsp:cNvPr id="0" name=""/>
        <dsp:cNvSpPr/>
      </dsp:nvSpPr>
      <dsp:spPr>
        <a:xfrm>
          <a:off x="2889567" y="381114"/>
          <a:ext cx="2529400" cy="6323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ptos" panose="020B0004020202020204" pitchFamily="34" charset="0"/>
            </a:rPr>
            <a:t>Prioritise Tasks Effectively</a:t>
          </a:r>
          <a:endParaRPr lang="en-GB" sz="1800" kern="1200" dirty="0">
            <a:latin typeface="Aptos" panose="020B0004020202020204" pitchFamily="34" charset="0"/>
          </a:endParaRPr>
        </a:p>
      </dsp:txBody>
      <dsp:txXfrm>
        <a:off x="2908088" y="399635"/>
        <a:ext cx="2492358" cy="595308"/>
      </dsp:txXfrm>
    </dsp:sp>
    <dsp:sp modelId="{40B16764-D385-443F-9166-36240698629F}">
      <dsp:nvSpPr>
        <dsp:cNvPr id="0" name=""/>
        <dsp:cNvSpPr/>
      </dsp:nvSpPr>
      <dsp:spPr>
        <a:xfrm rot="5400000">
          <a:off x="4098936" y="1068794"/>
          <a:ext cx="110661" cy="110661"/>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E0185AB-6AF8-4D3B-964D-608AFD60FAE7}">
      <dsp:nvSpPr>
        <dsp:cNvPr id="0" name=""/>
        <dsp:cNvSpPr/>
      </dsp:nvSpPr>
      <dsp:spPr>
        <a:xfrm>
          <a:off x="2889567" y="1234786"/>
          <a:ext cx="2529400" cy="632350"/>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latin typeface="Aptos" panose="020B0004020202020204" pitchFamily="34" charset="0"/>
            </a:rPr>
            <a:t>By breaking your project into smaller steps, you can identify which tasks are most urgent or require more time and effort.</a:t>
          </a:r>
        </a:p>
      </dsp:txBody>
      <dsp:txXfrm>
        <a:off x="2908088" y="1253307"/>
        <a:ext cx="2492358" cy="595308"/>
      </dsp:txXfrm>
    </dsp:sp>
    <dsp:sp modelId="{9E507ABC-E469-46BA-8681-B87CB51EEE39}">
      <dsp:nvSpPr>
        <dsp:cNvPr id="0" name=""/>
        <dsp:cNvSpPr/>
      </dsp:nvSpPr>
      <dsp:spPr>
        <a:xfrm>
          <a:off x="5773084" y="381114"/>
          <a:ext cx="2529400" cy="6323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ptos" panose="020B0004020202020204" pitchFamily="34" charset="0"/>
            </a:rPr>
            <a:t>Allocate Enough Time for Each Stage</a:t>
          </a:r>
          <a:endParaRPr lang="en-GB" sz="1800" kern="1200" dirty="0">
            <a:latin typeface="Aptos" panose="020B0004020202020204" pitchFamily="34" charset="0"/>
          </a:endParaRPr>
        </a:p>
      </dsp:txBody>
      <dsp:txXfrm>
        <a:off x="5791605" y="399635"/>
        <a:ext cx="2492358" cy="595308"/>
      </dsp:txXfrm>
    </dsp:sp>
    <dsp:sp modelId="{DBCB1A57-B1F3-44A9-93BB-DAA66DBE26C3}">
      <dsp:nvSpPr>
        <dsp:cNvPr id="0" name=""/>
        <dsp:cNvSpPr/>
      </dsp:nvSpPr>
      <dsp:spPr>
        <a:xfrm rot="5400000">
          <a:off x="6982453" y="1068794"/>
          <a:ext cx="110661" cy="110661"/>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1D0D55B-1396-47D7-B8D7-1AAC19BD5BC0}">
      <dsp:nvSpPr>
        <dsp:cNvPr id="0" name=""/>
        <dsp:cNvSpPr/>
      </dsp:nvSpPr>
      <dsp:spPr>
        <a:xfrm>
          <a:off x="5773084" y="1234786"/>
          <a:ext cx="2529400" cy="632350"/>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latin typeface="Aptos" panose="020B0004020202020204" pitchFamily="34" charset="0"/>
            </a:rPr>
            <a:t>Without a timescale, it’s easy to underestimate how long tasks will take.</a:t>
          </a:r>
        </a:p>
      </dsp:txBody>
      <dsp:txXfrm>
        <a:off x="5791605" y="1253307"/>
        <a:ext cx="2492358" cy="595308"/>
      </dsp:txXfrm>
    </dsp:sp>
    <dsp:sp modelId="{F0FE9D9E-DF7C-4330-9D34-DB3DAFAD1621}">
      <dsp:nvSpPr>
        <dsp:cNvPr id="0" name=""/>
        <dsp:cNvSpPr/>
      </dsp:nvSpPr>
      <dsp:spPr>
        <a:xfrm rot="5400000">
          <a:off x="6982453" y="1922467"/>
          <a:ext cx="110661" cy="110661"/>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617D9BC-1CD9-4510-A17D-D380B30B87D8}">
      <dsp:nvSpPr>
        <dsp:cNvPr id="0" name=""/>
        <dsp:cNvSpPr/>
      </dsp:nvSpPr>
      <dsp:spPr>
        <a:xfrm>
          <a:off x="5773084" y="2088459"/>
          <a:ext cx="2529400" cy="632350"/>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latin typeface="Aptos" panose="020B0004020202020204" pitchFamily="34" charset="0"/>
            </a:rPr>
            <a:t>For example, analysing data might take longer than expected, so it’s important to schedule extra time for this step.</a:t>
          </a:r>
        </a:p>
      </dsp:txBody>
      <dsp:txXfrm>
        <a:off x="5791605" y="2106980"/>
        <a:ext cx="2492358" cy="595308"/>
      </dsp:txXfrm>
    </dsp:sp>
    <dsp:sp modelId="{A249F6A5-A153-44CE-971A-DBF6DB7365A4}">
      <dsp:nvSpPr>
        <dsp:cNvPr id="0" name=""/>
        <dsp:cNvSpPr/>
      </dsp:nvSpPr>
      <dsp:spPr>
        <a:xfrm>
          <a:off x="8656601" y="381114"/>
          <a:ext cx="2529400" cy="6323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ptos" panose="020B0004020202020204" pitchFamily="34" charset="0"/>
            </a:rPr>
            <a:t>Reduce Stress</a:t>
          </a:r>
          <a:endParaRPr lang="en-GB" sz="1800" kern="1200" dirty="0">
            <a:latin typeface="Aptos" panose="020B0004020202020204" pitchFamily="34" charset="0"/>
          </a:endParaRPr>
        </a:p>
      </dsp:txBody>
      <dsp:txXfrm>
        <a:off x="8675122" y="399635"/>
        <a:ext cx="2492358" cy="595308"/>
      </dsp:txXfrm>
    </dsp:sp>
    <dsp:sp modelId="{E5E2B3EA-7663-447B-B20E-081E69322361}">
      <dsp:nvSpPr>
        <dsp:cNvPr id="0" name=""/>
        <dsp:cNvSpPr/>
      </dsp:nvSpPr>
      <dsp:spPr>
        <a:xfrm rot="5400000">
          <a:off x="9865970" y="1068794"/>
          <a:ext cx="110661" cy="110661"/>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B689371-07C4-418A-98E7-7678B52617F6}">
      <dsp:nvSpPr>
        <dsp:cNvPr id="0" name=""/>
        <dsp:cNvSpPr/>
      </dsp:nvSpPr>
      <dsp:spPr>
        <a:xfrm>
          <a:off x="8656601" y="1234786"/>
          <a:ext cx="2529400" cy="632350"/>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latin typeface="Aptos" panose="020B0004020202020204" pitchFamily="34" charset="0"/>
            </a:rPr>
            <a:t>A timescale prevents last-minute panic by spreading tasks over the project period.</a:t>
          </a:r>
        </a:p>
      </dsp:txBody>
      <dsp:txXfrm>
        <a:off x="8675122" y="1253307"/>
        <a:ext cx="2492358" cy="595308"/>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5DF35A-1F27-45C3-B1E8-FCBE8B2303F6}">
      <dsp:nvSpPr>
        <dsp:cNvPr id="0" name=""/>
        <dsp:cNvSpPr/>
      </dsp:nvSpPr>
      <dsp:spPr>
        <a:xfrm>
          <a:off x="850556" y="562801"/>
          <a:ext cx="670733" cy="7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64DE532-BD9E-45F1-85C2-566FFD72519E}">
      <dsp:nvSpPr>
        <dsp:cNvPr id="0" name=""/>
        <dsp:cNvSpPr/>
      </dsp:nvSpPr>
      <dsp:spPr>
        <a:xfrm>
          <a:off x="1561534" y="506440"/>
          <a:ext cx="77134" cy="145012"/>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630B6AB-E74A-470F-A224-A78D69933621}">
      <dsp:nvSpPr>
        <dsp:cNvPr id="0" name=""/>
        <dsp:cNvSpPr/>
      </dsp:nvSpPr>
      <dsp:spPr>
        <a:xfrm>
          <a:off x="446676" y="242799"/>
          <a:ext cx="640076" cy="640076"/>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839" tIns="24839" rIns="24839" bIns="24839" numCol="1" spcCol="1270" anchor="ctr" anchorCtr="0">
          <a:noAutofit/>
        </a:bodyPr>
        <a:lstStyle/>
        <a:p>
          <a:pPr marL="0" lvl="0" indent="0" algn="ctr" defTabSz="1244600">
            <a:lnSpc>
              <a:spcPct val="90000"/>
            </a:lnSpc>
            <a:spcBef>
              <a:spcPct val="0"/>
            </a:spcBef>
            <a:spcAft>
              <a:spcPct val="35000"/>
            </a:spcAft>
            <a:buNone/>
          </a:pPr>
          <a:r>
            <a:rPr lang="en-US" sz="2800" kern="1200">
              <a:latin typeface="Aptos" panose="020B0004020202020204" pitchFamily="34" charset="0"/>
            </a:rPr>
            <a:t>1</a:t>
          </a:r>
        </a:p>
      </dsp:txBody>
      <dsp:txXfrm>
        <a:off x="540413" y="336536"/>
        <a:ext cx="452602" cy="452602"/>
      </dsp:txXfrm>
    </dsp:sp>
    <dsp:sp modelId="{8EE59B9C-BECB-4F23-906C-29F75C9EB6D0}">
      <dsp:nvSpPr>
        <dsp:cNvPr id="0" name=""/>
        <dsp:cNvSpPr/>
      </dsp:nvSpPr>
      <dsp:spPr>
        <a:xfrm>
          <a:off x="12139" y="1048466"/>
          <a:ext cx="1509150"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9043" tIns="165100" rIns="119043" bIns="165100" numCol="1" spcCol="1270" anchor="t" anchorCtr="0">
          <a:noAutofit/>
        </a:bodyPr>
        <a:lstStyle/>
        <a:p>
          <a:pPr marL="0" lvl="0" indent="0" algn="l" defTabSz="488950">
            <a:lnSpc>
              <a:spcPct val="90000"/>
            </a:lnSpc>
            <a:spcBef>
              <a:spcPct val="0"/>
            </a:spcBef>
            <a:spcAft>
              <a:spcPct val="35000"/>
            </a:spcAft>
            <a:buNone/>
          </a:pPr>
          <a:r>
            <a:rPr lang="en-GB" sz="1100" b="1" kern="1200" dirty="0">
              <a:latin typeface="Aptos" panose="020B0004020202020204" pitchFamily="34" charset="0"/>
            </a:rPr>
            <a:t>Week 1:</a:t>
          </a:r>
        </a:p>
        <a:p>
          <a:pPr marL="0" lvl="0" indent="0" algn="l" defTabSz="488950">
            <a:lnSpc>
              <a:spcPct val="90000"/>
            </a:lnSpc>
            <a:spcBef>
              <a:spcPct val="0"/>
            </a:spcBef>
            <a:spcAft>
              <a:spcPct val="35000"/>
            </a:spcAft>
            <a:buNone/>
          </a:pPr>
          <a:r>
            <a:rPr lang="en-GB" sz="1100" kern="1200" dirty="0">
              <a:latin typeface="Aptos" panose="020B0004020202020204" pitchFamily="34" charset="0"/>
            </a:rPr>
            <a:t>Select a research topic, review the assessment criteria, and draft a preliminary title.</a:t>
          </a:r>
          <a:endParaRPr lang="en-US" sz="1100" kern="1200" dirty="0">
            <a:latin typeface="Aptos" panose="020B0004020202020204" pitchFamily="34" charset="0"/>
          </a:endParaRPr>
        </a:p>
      </dsp:txBody>
      <dsp:txXfrm>
        <a:off x="12139" y="1350296"/>
        <a:ext cx="1509150" cy="1663770"/>
      </dsp:txXfrm>
    </dsp:sp>
    <dsp:sp modelId="{74899CA5-FC56-4E86-9ADA-EFE23192932C}">
      <dsp:nvSpPr>
        <dsp:cNvPr id="0" name=""/>
        <dsp:cNvSpPr/>
      </dsp:nvSpPr>
      <dsp:spPr>
        <a:xfrm>
          <a:off x="1688973" y="562817"/>
          <a:ext cx="1509150"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C751107-23DA-49EC-A024-0345E75B67E6}">
      <dsp:nvSpPr>
        <dsp:cNvPr id="0" name=""/>
        <dsp:cNvSpPr/>
      </dsp:nvSpPr>
      <dsp:spPr>
        <a:xfrm>
          <a:off x="3238368" y="506454"/>
          <a:ext cx="77134" cy="145027"/>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BF1FF01-2062-4385-9EFA-C700E367BF76}">
      <dsp:nvSpPr>
        <dsp:cNvPr id="0" name=""/>
        <dsp:cNvSpPr/>
      </dsp:nvSpPr>
      <dsp:spPr>
        <a:xfrm>
          <a:off x="2123510" y="242815"/>
          <a:ext cx="640076" cy="640076"/>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839" tIns="24839" rIns="24839" bIns="24839" numCol="1" spcCol="1270" anchor="ctr" anchorCtr="0">
          <a:noAutofit/>
        </a:bodyPr>
        <a:lstStyle/>
        <a:p>
          <a:pPr marL="0" lvl="0" indent="0" algn="ctr" defTabSz="1244600">
            <a:lnSpc>
              <a:spcPct val="90000"/>
            </a:lnSpc>
            <a:spcBef>
              <a:spcPct val="0"/>
            </a:spcBef>
            <a:spcAft>
              <a:spcPct val="35000"/>
            </a:spcAft>
            <a:buNone/>
          </a:pPr>
          <a:r>
            <a:rPr lang="en-US" sz="2800" kern="1200">
              <a:latin typeface="Aptos" panose="020B0004020202020204" pitchFamily="34" charset="0"/>
            </a:rPr>
            <a:t>2</a:t>
          </a:r>
        </a:p>
      </dsp:txBody>
      <dsp:txXfrm>
        <a:off x="2217247" y="336552"/>
        <a:ext cx="452602" cy="452602"/>
      </dsp:txXfrm>
    </dsp:sp>
    <dsp:sp modelId="{333F53A9-C57A-4A06-8019-DE145CF7B6DA}">
      <dsp:nvSpPr>
        <dsp:cNvPr id="0" name=""/>
        <dsp:cNvSpPr/>
      </dsp:nvSpPr>
      <dsp:spPr>
        <a:xfrm>
          <a:off x="1688973" y="1048508"/>
          <a:ext cx="1509150"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9043" tIns="165100" rIns="119043" bIns="165100" numCol="1" spcCol="1270" anchor="t" anchorCtr="0">
          <a:noAutofit/>
        </a:bodyPr>
        <a:lstStyle/>
        <a:p>
          <a:pPr marL="0" lvl="0" indent="0" algn="l" defTabSz="488950">
            <a:lnSpc>
              <a:spcPct val="90000"/>
            </a:lnSpc>
            <a:spcBef>
              <a:spcPct val="0"/>
            </a:spcBef>
            <a:spcAft>
              <a:spcPct val="35000"/>
            </a:spcAft>
            <a:buNone/>
          </a:pPr>
          <a:r>
            <a:rPr lang="en-GB" sz="1100" b="1" kern="1200" dirty="0">
              <a:latin typeface="Aptos" panose="020B0004020202020204" pitchFamily="34" charset="0"/>
            </a:rPr>
            <a:t>Week 2:</a:t>
          </a:r>
          <a:r>
            <a:rPr lang="en-GB" sz="1100" kern="1200" dirty="0">
              <a:latin typeface="Aptos" panose="020B0004020202020204" pitchFamily="34" charset="0"/>
            </a:rPr>
            <a:t> </a:t>
          </a:r>
        </a:p>
        <a:p>
          <a:pPr marL="0" lvl="0" indent="0" algn="l" defTabSz="488950">
            <a:lnSpc>
              <a:spcPct val="90000"/>
            </a:lnSpc>
            <a:spcBef>
              <a:spcPct val="0"/>
            </a:spcBef>
            <a:spcAft>
              <a:spcPct val="35000"/>
            </a:spcAft>
            <a:buNone/>
          </a:pPr>
          <a:r>
            <a:rPr lang="en-GB" sz="1100" kern="1200" dirty="0">
              <a:latin typeface="Aptos" panose="020B0004020202020204" pitchFamily="34" charset="0"/>
            </a:rPr>
            <a:t>Conduct an initial literature search to explore the scope of your topic and refine your aim.</a:t>
          </a:r>
          <a:endParaRPr lang="en-US" sz="1100" kern="1200" dirty="0">
            <a:latin typeface="Aptos" panose="020B0004020202020204" pitchFamily="34" charset="0"/>
          </a:endParaRPr>
        </a:p>
      </dsp:txBody>
      <dsp:txXfrm>
        <a:off x="1688973" y="1350338"/>
        <a:ext cx="1509150" cy="1663770"/>
      </dsp:txXfrm>
    </dsp:sp>
    <dsp:sp modelId="{33FAB2A2-875D-4658-B85A-B763B50FA4D8}">
      <dsp:nvSpPr>
        <dsp:cNvPr id="0" name=""/>
        <dsp:cNvSpPr/>
      </dsp:nvSpPr>
      <dsp:spPr>
        <a:xfrm>
          <a:off x="3365807" y="562817"/>
          <a:ext cx="1509150"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C8C0EC9-EFBA-423A-8BF5-5197C35E7E91}">
      <dsp:nvSpPr>
        <dsp:cNvPr id="0" name=""/>
        <dsp:cNvSpPr/>
      </dsp:nvSpPr>
      <dsp:spPr>
        <a:xfrm>
          <a:off x="4915202" y="506454"/>
          <a:ext cx="77134" cy="145027"/>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C2920ED-72DA-4432-9DBB-685A01B6219B}">
      <dsp:nvSpPr>
        <dsp:cNvPr id="0" name=""/>
        <dsp:cNvSpPr/>
      </dsp:nvSpPr>
      <dsp:spPr>
        <a:xfrm>
          <a:off x="3800345" y="242815"/>
          <a:ext cx="640076" cy="640076"/>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839" tIns="24839" rIns="24839" bIns="24839" numCol="1" spcCol="1270" anchor="ctr" anchorCtr="0">
          <a:noAutofit/>
        </a:bodyPr>
        <a:lstStyle/>
        <a:p>
          <a:pPr marL="0" lvl="0" indent="0" algn="ctr" defTabSz="1244600">
            <a:lnSpc>
              <a:spcPct val="90000"/>
            </a:lnSpc>
            <a:spcBef>
              <a:spcPct val="0"/>
            </a:spcBef>
            <a:spcAft>
              <a:spcPct val="35000"/>
            </a:spcAft>
            <a:buNone/>
          </a:pPr>
          <a:r>
            <a:rPr lang="en-US" sz="2800" kern="1200">
              <a:latin typeface="Aptos" panose="020B0004020202020204" pitchFamily="34" charset="0"/>
            </a:rPr>
            <a:t>3</a:t>
          </a:r>
        </a:p>
      </dsp:txBody>
      <dsp:txXfrm>
        <a:off x="3894082" y="336552"/>
        <a:ext cx="452602" cy="452602"/>
      </dsp:txXfrm>
    </dsp:sp>
    <dsp:sp modelId="{BA6F509C-9A3E-40DC-B48E-E4DD4CBC2BD5}">
      <dsp:nvSpPr>
        <dsp:cNvPr id="0" name=""/>
        <dsp:cNvSpPr/>
      </dsp:nvSpPr>
      <dsp:spPr>
        <a:xfrm>
          <a:off x="3365807" y="1048508"/>
          <a:ext cx="1509150"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9043" tIns="165100" rIns="119043" bIns="165100" numCol="1" spcCol="1270" anchor="t" anchorCtr="0">
          <a:noAutofit/>
        </a:bodyPr>
        <a:lstStyle/>
        <a:p>
          <a:pPr marL="0" lvl="0" indent="0" algn="l" defTabSz="488950">
            <a:lnSpc>
              <a:spcPct val="90000"/>
            </a:lnSpc>
            <a:spcBef>
              <a:spcPct val="0"/>
            </a:spcBef>
            <a:spcAft>
              <a:spcPct val="35000"/>
            </a:spcAft>
            <a:buNone/>
          </a:pPr>
          <a:r>
            <a:rPr lang="en-GB" sz="1100" b="1" kern="1200" dirty="0">
              <a:latin typeface="Aptos" panose="020B0004020202020204" pitchFamily="34" charset="0"/>
            </a:rPr>
            <a:t>Week 3:</a:t>
          </a:r>
          <a:r>
            <a:rPr lang="en-GB" sz="1100" kern="1200" dirty="0">
              <a:latin typeface="Aptos" panose="020B0004020202020204" pitchFamily="34" charset="0"/>
            </a:rPr>
            <a:t> </a:t>
          </a:r>
        </a:p>
        <a:p>
          <a:pPr marL="0" lvl="0" indent="0" algn="l" defTabSz="488950">
            <a:lnSpc>
              <a:spcPct val="90000"/>
            </a:lnSpc>
            <a:spcBef>
              <a:spcPct val="0"/>
            </a:spcBef>
            <a:spcAft>
              <a:spcPct val="35000"/>
            </a:spcAft>
            <a:buNone/>
          </a:pPr>
          <a:r>
            <a:rPr lang="en-GB" sz="1100" kern="1200" dirty="0">
              <a:latin typeface="Aptos" panose="020B0004020202020204" pitchFamily="34" charset="0"/>
            </a:rPr>
            <a:t>Define your research aim and SMART objectives.</a:t>
          </a:r>
          <a:endParaRPr lang="en-US" sz="1100" kern="1200" dirty="0">
            <a:latin typeface="Aptos" panose="020B0004020202020204" pitchFamily="34" charset="0"/>
          </a:endParaRPr>
        </a:p>
      </dsp:txBody>
      <dsp:txXfrm>
        <a:off x="3365807" y="1350338"/>
        <a:ext cx="1509150" cy="1663770"/>
      </dsp:txXfrm>
    </dsp:sp>
    <dsp:sp modelId="{FBBD3C9D-426F-4DF4-91C5-4A96E50E5F56}">
      <dsp:nvSpPr>
        <dsp:cNvPr id="0" name=""/>
        <dsp:cNvSpPr/>
      </dsp:nvSpPr>
      <dsp:spPr>
        <a:xfrm>
          <a:off x="5042641" y="562817"/>
          <a:ext cx="1509150"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6354510-C6C9-45AD-BAF4-B4C255ECBE6C}">
      <dsp:nvSpPr>
        <dsp:cNvPr id="0" name=""/>
        <dsp:cNvSpPr/>
      </dsp:nvSpPr>
      <dsp:spPr>
        <a:xfrm>
          <a:off x="6592036" y="506454"/>
          <a:ext cx="77134" cy="145027"/>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79D16B8-4E0D-415D-989D-23A4CBEBACC0}">
      <dsp:nvSpPr>
        <dsp:cNvPr id="0" name=""/>
        <dsp:cNvSpPr/>
      </dsp:nvSpPr>
      <dsp:spPr>
        <a:xfrm>
          <a:off x="5477179" y="242815"/>
          <a:ext cx="640076" cy="640076"/>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839" tIns="24839" rIns="24839" bIns="24839" numCol="1" spcCol="1270" anchor="ctr" anchorCtr="0">
          <a:noAutofit/>
        </a:bodyPr>
        <a:lstStyle/>
        <a:p>
          <a:pPr marL="0" lvl="0" indent="0" algn="ctr" defTabSz="1244600">
            <a:lnSpc>
              <a:spcPct val="90000"/>
            </a:lnSpc>
            <a:spcBef>
              <a:spcPct val="0"/>
            </a:spcBef>
            <a:spcAft>
              <a:spcPct val="35000"/>
            </a:spcAft>
            <a:buNone/>
          </a:pPr>
          <a:r>
            <a:rPr lang="en-US" sz="2800" kern="1200">
              <a:latin typeface="Aptos" panose="020B0004020202020204" pitchFamily="34" charset="0"/>
            </a:rPr>
            <a:t>4</a:t>
          </a:r>
        </a:p>
      </dsp:txBody>
      <dsp:txXfrm>
        <a:off x="5570916" y="336552"/>
        <a:ext cx="452602" cy="452602"/>
      </dsp:txXfrm>
    </dsp:sp>
    <dsp:sp modelId="{F015B168-6738-4598-BCD8-3B298A99F530}">
      <dsp:nvSpPr>
        <dsp:cNvPr id="0" name=""/>
        <dsp:cNvSpPr/>
      </dsp:nvSpPr>
      <dsp:spPr>
        <a:xfrm>
          <a:off x="5042641" y="1048508"/>
          <a:ext cx="1509150"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9043" tIns="165100" rIns="119043" bIns="165100" numCol="1" spcCol="1270" anchor="t" anchorCtr="0">
          <a:noAutofit/>
        </a:bodyPr>
        <a:lstStyle/>
        <a:p>
          <a:pPr marL="0" lvl="0" indent="0" algn="l" defTabSz="488950">
            <a:lnSpc>
              <a:spcPct val="90000"/>
            </a:lnSpc>
            <a:spcBef>
              <a:spcPct val="0"/>
            </a:spcBef>
            <a:spcAft>
              <a:spcPct val="35000"/>
            </a:spcAft>
            <a:buNone/>
          </a:pPr>
          <a:r>
            <a:rPr lang="en-GB" sz="1100" b="1" kern="1200" dirty="0">
              <a:latin typeface="Aptos" panose="020B0004020202020204" pitchFamily="34" charset="0"/>
            </a:rPr>
            <a:t>Week 4:</a:t>
          </a:r>
          <a:r>
            <a:rPr lang="en-GB" sz="1100" kern="1200" dirty="0">
              <a:latin typeface="Aptos" panose="020B0004020202020204" pitchFamily="34" charset="0"/>
            </a:rPr>
            <a:t> </a:t>
          </a:r>
        </a:p>
        <a:p>
          <a:pPr marL="0" lvl="0" indent="0" algn="l" defTabSz="488950">
            <a:lnSpc>
              <a:spcPct val="90000"/>
            </a:lnSpc>
            <a:spcBef>
              <a:spcPct val="0"/>
            </a:spcBef>
            <a:spcAft>
              <a:spcPct val="35000"/>
            </a:spcAft>
            <a:buNone/>
          </a:pPr>
          <a:r>
            <a:rPr lang="en-GB" sz="1100" kern="1200" dirty="0">
              <a:latin typeface="Aptos" panose="020B0004020202020204" pitchFamily="34" charset="0"/>
            </a:rPr>
            <a:t>Start drafting your background / rationale and methods sections.</a:t>
          </a:r>
          <a:endParaRPr lang="en-US" sz="1100" kern="1200" dirty="0">
            <a:latin typeface="Aptos" panose="020B0004020202020204" pitchFamily="34" charset="0"/>
          </a:endParaRPr>
        </a:p>
      </dsp:txBody>
      <dsp:txXfrm>
        <a:off x="5042641" y="1350338"/>
        <a:ext cx="1509150" cy="1663770"/>
      </dsp:txXfrm>
    </dsp:sp>
    <dsp:sp modelId="{2B79AD1C-91EB-4D09-81A1-6AD5635CBABE}">
      <dsp:nvSpPr>
        <dsp:cNvPr id="0" name=""/>
        <dsp:cNvSpPr/>
      </dsp:nvSpPr>
      <dsp:spPr>
        <a:xfrm>
          <a:off x="6719476" y="562817"/>
          <a:ext cx="1509150"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8DE5143-89D3-43A4-B72C-3C50E959730F}">
      <dsp:nvSpPr>
        <dsp:cNvPr id="0" name=""/>
        <dsp:cNvSpPr/>
      </dsp:nvSpPr>
      <dsp:spPr>
        <a:xfrm>
          <a:off x="8268871" y="506454"/>
          <a:ext cx="77134" cy="145027"/>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FB1C7C0-065D-43F6-A68A-EAB66C4DA054}">
      <dsp:nvSpPr>
        <dsp:cNvPr id="0" name=""/>
        <dsp:cNvSpPr/>
      </dsp:nvSpPr>
      <dsp:spPr>
        <a:xfrm>
          <a:off x="7154013" y="242815"/>
          <a:ext cx="640076" cy="640076"/>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839" tIns="24839" rIns="24839" bIns="24839" numCol="1" spcCol="1270" anchor="ctr" anchorCtr="0">
          <a:noAutofit/>
        </a:bodyPr>
        <a:lstStyle/>
        <a:p>
          <a:pPr marL="0" lvl="0" indent="0" algn="ctr" defTabSz="1244600">
            <a:lnSpc>
              <a:spcPct val="90000"/>
            </a:lnSpc>
            <a:spcBef>
              <a:spcPct val="0"/>
            </a:spcBef>
            <a:spcAft>
              <a:spcPct val="35000"/>
            </a:spcAft>
            <a:buNone/>
          </a:pPr>
          <a:r>
            <a:rPr lang="en-US" sz="2800" kern="1200">
              <a:latin typeface="Aptos" panose="020B0004020202020204" pitchFamily="34" charset="0"/>
            </a:rPr>
            <a:t>5</a:t>
          </a:r>
        </a:p>
      </dsp:txBody>
      <dsp:txXfrm>
        <a:off x="7247750" y="336552"/>
        <a:ext cx="452602" cy="452602"/>
      </dsp:txXfrm>
    </dsp:sp>
    <dsp:sp modelId="{2067974E-42FA-4C2B-89AF-C803F50F2092}">
      <dsp:nvSpPr>
        <dsp:cNvPr id="0" name=""/>
        <dsp:cNvSpPr/>
      </dsp:nvSpPr>
      <dsp:spPr>
        <a:xfrm>
          <a:off x="6719476" y="1048508"/>
          <a:ext cx="1509150"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9043" tIns="165100" rIns="119043" bIns="165100" numCol="1" spcCol="1270" anchor="t" anchorCtr="0">
          <a:noAutofit/>
        </a:bodyPr>
        <a:lstStyle/>
        <a:p>
          <a:pPr marL="0" lvl="0" indent="0" algn="l" defTabSz="488950">
            <a:lnSpc>
              <a:spcPct val="90000"/>
            </a:lnSpc>
            <a:spcBef>
              <a:spcPct val="0"/>
            </a:spcBef>
            <a:spcAft>
              <a:spcPct val="35000"/>
            </a:spcAft>
            <a:buNone/>
          </a:pPr>
          <a:r>
            <a:rPr lang="en-GB" sz="1100" b="1" kern="1200" dirty="0">
              <a:latin typeface="Aptos" panose="020B0004020202020204" pitchFamily="34" charset="0"/>
            </a:rPr>
            <a:t>Week 5:</a:t>
          </a:r>
          <a:r>
            <a:rPr lang="en-GB" sz="1100" kern="1200" dirty="0">
              <a:latin typeface="Aptos" panose="020B0004020202020204" pitchFamily="34" charset="0"/>
            </a:rPr>
            <a:t> </a:t>
          </a:r>
        </a:p>
        <a:p>
          <a:pPr marL="0" lvl="0" indent="0" algn="l" defTabSz="488950">
            <a:lnSpc>
              <a:spcPct val="90000"/>
            </a:lnSpc>
            <a:spcBef>
              <a:spcPct val="0"/>
            </a:spcBef>
            <a:spcAft>
              <a:spcPct val="35000"/>
            </a:spcAft>
            <a:buNone/>
          </a:pPr>
          <a:r>
            <a:rPr lang="en-GB" sz="1100" kern="1200" dirty="0">
              <a:latin typeface="Aptos" panose="020B0004020202020204" pitchFamily="34" charset="0"/>
            </a:rPr>
            <a:t>Complete your methods section and refine your background / rationale.</a:t>
          </a:r>
          <a:endParaRPr lang="en-US" sz="1100" kern="1200" dirty="0">
            <a:latin typeface="Aptos" panose="020B0004020202020204" pitchFamily="34" charset="0"/>
          </a:endParaRPr>
        </a:p>
      </dsp:txBody>
      <dsp:txXfrm>
        <a:off x="6719476" y="1350338"/>
        <a:ext cx="1509150" cy="1663770"/>
      </dsp:txXfrm>
    </dsp:sp>
    <dsp:sp modelId="{66FD9065-5392-4F79-B15D-141CBF6EF393}">
      <dsp:nvSpPr>
        <dsp:cNvPr id="0" name=""/>
        <dsp:cNvSpPr/>
      </dsp:nvSpPr>
      <dsp:spPr>
        <a:xfrm>
          <a:off x="8396310" y="562817"/>
          <a:ext cx="1509150"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41DA9D1-5FE5-4F2A-A6E2-53CED16821DC}">
      <dsp:nvSpPr>
        <dsp:cNvPr id="0" name=""/>
        <dsp:cNvSpPr/>
      </dsp:nvSpPr>
      <dsp:spPr>
        <a:xfrm>
          <a:off x="9945705" y="506454"/>
          <a:ext cx="77134" cy="145027"/>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1F825E6-55AB-40C4-B19A-3C46CE6CFAA7}">
      <dsp:nvSpPr>
        <dsp:cNvPr id="0" name=""/>
        <dsp:cNvSpPr/>
      </dsp:nvSpPr>
      <dsp:spPr>
        <a:xfrm>
          <a:off x="8830847" y="242815"/>
          <a:ext cx="640076" cy="640076"/>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839" tIns="24839" rIns="24839" bIns="24839" numCol="1" spcCol="1270" anchor="ctr" anchorCtr="0">
          <a:noAutofit/>
        </a:bodyPr>
        <a:lstStyle/>
        <a:p>
          <a:pPr marL="0" lvl="0" indent="0" algn="ctr" defTabSz="1244600">
            <a:lnSpc>
              <a:spcPct val="90000"/>
            </a:lnSpc>
            <a:spcBef>
              <a:spcPct val="0"/>
            </a:spcBef>
            <a:spcAft>
              <a:spcPct val="35000"/>
            </a:spcAft>
            <a:buNone/>
          </a:pPr>
          <a:r>
            <a:rPr lang="en-US" sz="2800" kern="1200">
              <a:latin typeface="Aptos" panose="020B0004020202020204" pitchFamily="34" charset="0"/>
            </a:rPr>
            <a:t>6</a:t>
          </a:r>
        </a:p>
      </dsp:txBody>
      <dsp:txXfrm>
        <a:off x="8924584" y="336552"/>
        <a:ext cx="452602" cy="452602"/>
      </dsp:txXfrm>
    </dsp:sp>
    <dsp:sp modelId="{48D202E8-D9EB-4DBE-B7E8-E6881EDF072D}">
      <dsp:nvSpPr>
        <dsp:cNvPr id="0" name=""/>
        <dsp:cNvSpPr/>
      </dsp:nvSpPr>
      <dsp:spPr>
        <a:xfrm>
          <a:off x="8396310" y="1048508"/>
          <a:ext cx="1509150"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9043" tIns="165100" rIns="119043" bIns="165100" numCol="1" spcCol="1270" anchor="t" anchorCtr="0">
          <a:noAutofit/>
        </a:bodyPr>
        <a:lstStyle/>
        <a:p>
          <a:pPr marL="0" lvl="0" indent="0" algn="l" defTabSz="488950">
            <a:lnSpc>
              <a:spcPct val="90000"/>
            </a:lnSpc>
            <a:spcBef>
              <a:spcPct val="0"/>
            </a:spcBef>
            <a:spcAft>
              <a:spcPct val="35000"/>
            </a:spcAft>
            <a:buNone/>
          </a:pPr>
          <a:r>
            <a:rPr lang="en-GB" sz="1100" b="1" kern="1200" dirty="0">
              <a:latin typeface="Aptos" panose="020B0004020202020204" pitchFamily="34" charset="0"/>
            </a:rPr>
            <a:t>Week 6:</a:t>
          </a:r>
          <a:r>
            <a:rPr lang="en-GB" sz="1100" kern="1200" dirty="0">
              <a:latin typeface="Aptos" panose="020B0004020202020204" pitchFamily="34" charset="0"/>
            </a:rPr>
            <a:t> </a:t>
          </a:r>
        </a:p>
        <a:p>
          <a:pPr marL="0" lvl="0" indent="0" algn="l" defTabSz="488950">
            <a:lnSpc>
              <a:spcPct val="90000"/>
            </a:lnSpc>
            <a:spcBef>
              <a:spcPct val="0"/>
            </a:spcBef>
            <a:spcAft>
              <a:spcPct val="35000"/>
            </a:spcAft>
            <a:buNone/>
          </a:pPr>
          <a:r>
            <a:rPr lang="en-GB" sz="1100" kern="1200" dirty="0">
              <a:latin typeface="Aptos" panose="020B0004020202020204" pitchFamily="34" charset="0"/>
            </a:rPr>
            <a:t>Review and finalise all proposal sections (title, aim, objectives, background, methods, resources, timescale, and self-reflection).</a:t>
          </a:r>
          <a:endParaRPr lang="en-US" sz="1100" kern="1200" dirty="0">
            <a:latin typeface="Aptos" panose="020B0004020202020204" pitchFamily="34" charset="0"/>
          </a:endParaRPr>
        </a:p>
      </dsp:txBody>
      <dsp:txXfrm>
        <a:off x="8396310" y="1350338"/>
        <a:ext cx="1509150" cy="1663770"/>
      </dsp:txXfrm>
    </dsp:sp>
    <dsp:sp modelId="{4D3AB9AC-4BDC-49C4-BC21-EF0931D7EA95}">
      <dsp:nvSpPr>
        <dsp:cNvPr id="0" name=""/>
        <dsp:cNvSpPr/>
      </dsp:nvSpPr>
      <dsp:spPr>
        <a:xfrm>
          <a:off x="10073144" y="562817"/>
          <a:ext cx="755313"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ABC199D-7DA5-46E4-A98C-28223C477772}">
      <dsp:nvSpPr>
        <dsp:cNvPr id="0" name=""/>
        <dsp:cNvSpPr/>
      </dsp:nvSpPr>
      <dsp:spPr>
        <a:xfrm>
          <a:off x="10508419" y="242815"/>
          <a:ext cx="640076" cy="640076"/>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839" tIns="24839" rIns="24839" bIns="24839" numCol="1" spcCol="1270" anchor="ctr" anchorCtr="0">
          <a:noAutofit/>
        </a:bodyPr>
        <a:lstStyle/>
        <a:p>
          <a:pPr marL="0" lvl="0" indent="0" algn="ctr" defTabSz="1244600">
            <a:lnSpc>
              <a:spcPct val="90000"/>
            </a:lnSpc>
            <a:spcBef>
              <a:spcPct val="0"/>
            </a:spcBef>
            <a:spcAft>
              <a:spcPct val="35000"/>
            </a:spcAft>
            <a:buNone/>
          </a:pPr>
          <a:r>
            <a:rPr lang="en-US" sz="2800" kern="1200">
              <a:latin typeface="Aptos" panose="020B0004020202020204" pitchFamily="34" charset="0"/>
            </a:rPr>
            <a:t>7</a:t>
          </a:r>
        </a:p>
      </dsp:txBody>
      <dsp:txXfrm>
        <a:off x="10602156" y="336552"/>
        <a:ext cx="452602" cy="452602"/>
      </dsp:txXfrm>
    </dsp:sp>
    <dsp:sp modelId="{A5E5014C-263D-453F-9855-27733DC2BA04}">
      <dsp:nvSpPr>
        <dsp:cNvPr id="0" name=""/>
        <dsp:cNvSpPr/>
      </dsp:nvSpPr>
      <dsp:spPr>
        <a:xfrm>
          <a:off x="10073144" y="1048508"/>
          <a:ext cx="1573028"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4082" tIns="165100" rIns="124082" bIns="165100" numCol="1" spcCol="1270" anchor="t" anchorCtr="0">
          <a:noAutofit/>
        </a:bodyPr>
        <a:lstStyle/>
        <a:p>
          <a:pPr marL="0" lvl="0" indent="0" algn="l" defTabSz="488950">
            <a:lnSpc>
              <a:spcPct val="90000"/>
            </a:lnSpc>
            <a:spcBef>
              <a:spcPct val="0"/>
            </a:spcBef>
            <a:spcAft>
              <a:spcPct val="35000"/>
            </a:spcAft>
            <a:buNone/>
          </a:pPr>
          <a:r>
            <a:rPr lang="en-GB" sz="1100" b="1" kern="1200" dirty="0">
              <a:latin typeface="Aptos" panose="020B0004020202020204" pitchFamily="34" charset="0"/>
            </a:rPr>
            <a:t>Week 7:</a:t>
          </a:r>
          <a:r>
            <a:rPr lang="en-GB" sz="1100" kern="1200" dirty="0">
              <a:latin typeface="Aptos" panose="020B0004020202020204" pitchFamily="34" charset="0"/>
            </a:rPr>
            <a:t> </a:t>
          </a:r>
        </a:p>
        <a:p>
          <a:pPr marL="0" lvl="0" indent="0" algn="l" defTabSz="488950">
            <a:lnSpc>
              <a:spcPct val="90000"/>
            </a:lnSpc>
            <a:spcBef>
              <a:spcPct val="0"/>
            </a:spcBef>
            <a:spcAft>
              <a:spcPct val="35000"/>
            </a:spcAft>
            <a:buNone/>
          </a:pPr>
          <a:r>
            <a:rPr lang="en-GB" sz="1100" kern="1200" dirty="0">
              <a:latin typeface="Aptos" panose="020B0004020202020204" pitchFamily="34" charset="0"/>
            </a:rPr>
            <a:t>Submit your proposal and discuss next steps with your lecturer.</a:t>
          </a:r>
          <a:endParaRPr lang="en-US" sz="1100" kern="1200" dirty="0">
            <a:latin typeface="Aptos" panose="020B0004020202020204" pitchFamily="34" charset="0"/>
          </a:endParaRPr>
        </a:p>
      </dsp:txBody>
      <dsp:txXfrm>
        <a:off x="10073144" y="1363114"/>
        <a:ext cx="1573028" cy="1650994"/>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2D8017-7F04-463A-AFD4-221FF251D22F}">
      <dsp:nvSpPr>
        <dsp:cNvPr id="0" name=""/>
        <dsp:cNvSpPr/>
      </dsp:nvSpPr>
      <dsp:spPr>
        <a:xfrm>
          <a:off x="0" y="1072991"/>
          <a:ext cx="11480800" cy="1430655"/>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A5039F-EA2D-453D-AEE8-F9A2F9A99683}">
      <dsp:nvSpPr>
        <dsp:cNvPr id="0" name=""/>
        <dsp:cNvSpPr/>
      </dsp:nvSpPr>
      <dsp:spPr>
        <a:xfrm>
          <a:off x="4540" y="0"/>
          <a:ext cx="1985315" cy="1430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04" tIns="120904" rIns="120904" bIns="120904" numCol="1" spcCol="1270" anchor="b" anchorCtr="0">
          <a:noAutofit/>
        </a:bodyPr>
        <a:lstStyle/>
        <a:p>
          <a:pPr marL="0" lvl="0" indent="0" algn="ctr" defTabSz="755650">
            <a:lnSpc>
              <a:spcPct val="150000"/>
            </a:lnSpc>
            <a:spcBef>
              <a:spcPct val="0"/>
            </a:spcBef>
            <a:spcAft>
              <a:spcPct val="35000"/>
            </a:spcAft>
            <a:buNone/>
          </a:pPr>
          <a:r>
            <a:rPr lang="en-GB" sz="1700" kern="1200" dirty="0">
              <a:latin typeface="Aptos" panose="020B0004020202020204" pitchFamily="34" charset="0"/>
            </a:rPr>
            <a:t>Proposal Part 1</a:t>
          </a:r>
          <a:br>
            <a:rPr lang="en-GB" sz="1700" kern="1200" dirty="0">
              <a:latin typeface="Aptos" panose="020B0004020202020204" pitchFamily="34" charset="0"/>
            </a:rPr>
          </a:br>
          <a:r>
            <a:rPr lang="en-GB" sz="1700" kern="1200" dirty="0">
              <a:latin typeface="Aptos" panose="020B0004020202020204" pitchFamily="34" charset="0"/>
            </a:rPr>
            <a:t>Recap &amp; Overview </a:t>
          </a:r>
        </a:p>
      </dsp:txBody>
      <dsp:txXfrm>
        <a:off x="4540" y="0"/>
        <a:ext cx="1985315" cy="1430655"/>
      </dsp:txXfrm>
    </dsp:sp>
    <dsp:sp modelId="{30E972C8-C1FA-4A0D-9EA0-B0FFB5CD2CAD}">
      <dsp:nvSpPr>
        <dsp:cNvPr id="0" name=""/>
        <dsp:cNvSpPr/>
      </dsp:nvSpPr>
      <dsp:spPr>
        <a:xfrm>
          <a:off x="818366" y="1609487"/>
          <a:ext cx="357663" cy="35766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029D1C-2B1A-4383-B37D-DAFD5ABC222A}">
      <dsp:nvSpPr>
        <dsp:cNvPr id="0" name=""/>
        <dsp:cNvSpPr/>
      </dsp:nvSpPr>
      <dsp:spPr>
        <a:xfrm>
          <a:off x="2089121" y="2145982"/>
          <a:ext cx="1985315" cy="1430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04" tIns="120904" rIns="120904" bIns="120904" numCol="1" spcCol="1270" anchor="t" anchorCtr="0">
          <a:noAutofit/>
        </a:bodyPr>
        <a:lstStyle/>
        <a:p>
          <a:pPr marL="0" lvl="0" indent="0" algn="ctr" defTabSz="755650">
            <a:lnSpc>
              <a:spcPct val="150000"/>
            </a:lnSpc>
            <a:spcBef>
              <a:spcPct val="0"/>
            </a:spcBef>
            <a:spcAft>
              <a:spcPct val="35000"/>
            </a:spcAft>
            <a:buNone/>
          </a:pPr>
          <a:r>
            <a:rPr lang="en-GB" sz="1700" kern="1200" dirty="0">
              <a:latin typeface="Aptos" panose="020B0004020202020204" pitchFamily="34" charset="0"/>
            </a:rPr>
            <a:t>Proposal Part 2</a:t>
          </a:r>
          <a:br>
            <a:rPr lang="en-GB" sz="1700" kern="1200" dirty="0">
              <a:latin typeface="Aptos" panose="020B0004020202020204" pitchFamily="34" charset="0"/>
            </a:rPr>
          </a:br>
          <a:r>
            <a:rPr lang="en-GB" sz="1700" kern="1200" dirty="0">
              <a:latin typeface="Aptos" panose="020B0004020202020204" pitchFamily="34" charset="0"/>
            </a:rPr>
            <a:t>Recap &amp; Overview </a:t>
          </a:r>
        </a:p>
      </dsp:txBody>
      <dsp:txXfrm>
        <a:off x="2089121" y="2145982"/>
        <a:ext cx="1985315" cy="1430655"/>
      </dsp:txXfrm>
    </dsp:sp>
    <dsp:sp modelId="{7B789AA2-C5C0-4C8D-A1D2-00B06BF4EC3F}">
      <dsp:nvSpPr>
        <dsp:cNvPr id="0" name=""/>
        <dsp:cNvSpPr/>
      </dsp:nvSpPr>
      <dsp:spPr>
        <a:xfrm>
          <a:off x="2902947" y="1609487"/>
          <a:ext cx="357663" cy="35766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E88ABB-8C1A-4CCD-8AEE-32E4C98F853D}">
      <dsp:nvSpPr>
        <dsp:cNvPr id="0" name=""/>
        <dsp:cNvSpPr/>
      </dsp:nvSpPr>
      <dsp:spPr>
        <a:xfrm>
          <a:off x="4173702" y="0"/>
          <a:ext cx="1985315" cy="1430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04" tIns="120904" rIns="120904" bIns="120904" numCol="1" spcCol="1270" anchor="b" anchorCtr="0">
          <a:noAutofit/>
        </a:bodyPr>
        <a:lstStyle/>
        <a:p>
          <a:pPr marL="0" lvl="0" indent="0" algn="ctr" defTabSz="755650">
            <a:lnSpc>
              <a:spcPct val="150000"/>
            </a:lnSpc>
            <a:spcBef>
              <a:spcPct val="0"/>
            </a:spcBef>
            <a:spcAft>
              <a:spcPct val="35000"/>
            </a:spcAft>
            <a:buNone/>
          </a:pPr>
          <a:r>
            <a:rPr lang="en-GB" sz="1700" kern="1200" dirty="0">
              <a:latin typeface="Aptos" panose="020B0004020202020204" pitchFamily="34" charset="0"/>
            </a:rPr>
            <a:t>Resources and Support </a:t>
          </a:r>
        </a:p>
      </dsp:txBody>
      <dsp:txXfrm>
        <a:off x="4173702" y="0"/>
        <a:ext cx="1985315" cy="1430655"/>
      </dsp:txXfrm>
    </dsp:sp>
    <dsp:sp modelId="{AE4B7D33-006A-41D0-98C0-F81E6A2B49AE}">
      <dsp:nvSpPr>
        <dsp:cNvPr id="0" name=""/>
        <dsp:cNvSpPr/>
      </dsp:nvSpPr>
      <dsp:spPr>
        <a:xfrm>
          <a:off x="4987528" y="1609487"/>
          <a:ext cx="357663" cy="35766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14828A-911E-47E7-89D1-FB346CDCC043}">
      <dsp:nvSpPr>
        <dsp:cNvPr id="0" name=""/>
        <dsp:cNvSpPr/>
      </dsp:nvSpPr>
      <dsp:spPr>
        <a:xfrm>
          <a:off x="6258283" y="2145982"/>
          <a:ext cx="1985315" cy="1430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04" tIns="120904" rIns="120904" bIns="120904" numCol="1" spcCol="1270" anchor="t" anchorCtr="0">
          <a:noAutofit/>
        </a:bodyPr>
        <a:lstStyle/>
        <a:p>
          <a:pPr marL="0" lvl="0" indent="0" algn="ctr" defTabSz="755650">
            <a:lnSpc>
              <a:spcPct val="150000"/>
            </a:lnSpc>
            <a:spcBef>
              <a:spcPct val="0"/>
            </a:spcBef>
            <a:spcAft>
              <a:spcPct val="35000"/>
            </a:spcAft>
            <a:buNone/>
          </a:pPr>
          <a:r>
            <a:rPr lang="en-GB" sz="1700" kern="1200" dirty="0">
              <a:latin typeface="Aptos" panose="020B0004020202020204" pitchFamily="34" charset="0"/>
            </a:rPr>
            <a:t>Time Management and Submission Reminder </a:t>
          </a:r>
        </a:p>
      </dsp:txBody>
      <dsp:txXfrm>
        <a:off x="6258283" y="2145982"/>
        <a:ext cx="1985315" cy="1430655"/>
      </dsp:txXfrm>
    </dsp:sp>
    <dsp:sp modelId="{BD36D169-A110-47A1-9840-5E5037C4322C}">
      <dsp:nvSpPr>
        <dsp:cNvPr id="0" name=""/>
        <dsp:cNvSpPr/>
      </dsp:nvSpPr>
      <dsp:spPr>
        <a:xfrm>
          <a:off x="7072108" y="1609487"/>
          <a:ext cx="357663" cy="35766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9B3587-BE1A-4655-9869-71987F9F8FF6}">
      <dsp:nvSpPr>
        <dsp:cNvPr id="0" name=""/>
        <dsp:cNvSpPr/>
      </dsp:nvSpPr>
      <dsp:spPr>
        <a:xfrm>
          <a:off x="8342864" y="0"/>
          <a:ext cx="1985315" cy="1430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04" tIns="120904" rIns="120904" bIns="120904" numCol="1" spcCol="1270" anchor="b" anchorCtr="0">
          <a:noAutofit/>
        </a:bodyPr>
        <a:lstStyle/>
        <a:p>
          <a:pPr marL="0" lvl="0" indent="0" algn="ctr" defTabSz="755650">
            <a:lnSpc>
              <a:spcPct val="150000"/>
            </a:lnSpc>
            <a:spcBef>
              <a:spcPct val="0"/>
            </a:spcBef>
            <a:spcAft>
              <a:spcPct val="35000"/>
            </a:spcAft>
            <a:buNone/>
          </a:pPr>
          <a:r>
            <a:rPr lang="en-GB" sz="1700" kern="1200" dirty="0">
              <a:latin typeface="Aptos" panose="020B0004020202020204" pitchFamily="34" charset="0"/>
            </a:rPr>
            <a:t>Self-Reflection and Feedback Workshop </a:t>
          </a:r>
        </a:p>
      </dsp:txBody>
      <dsp:txXfrm>
        <a:off x="8342864" y="0"/>
        <a:ext cx="1985315" cy="1430655"/>
      </dsp:txXfrm>
    </dsp:sp>
    <dsp:sp modelId="{E8916349-5B71-488C-8032-AE6C118B6C38}">
      <dsp:nvSpPr>
        <dsp:cNvPr id="0" name=""/>
        <dsp:cNvSpPr/>
      </dsp:nvSpPr>
      <dsp:spPr>
        <a:xfrm>
          <a:off x="9156689" y="1609487"/>
          <a:ext cx="357663" cy="35766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5FEBDE-9F13-4173-B9BA-94AA6CAB9C7B}">
      <dsp:nvSpPr>
        <dsp:cNvPr id="0" name=""/>
        <dsp:cNvSpPr/>
      </dsp:nvSpPr>
      <dsp:spPr>
        <a:xfrm>
          <a:off x="9993" y="140660"/>
          <a:ext cx="2987076" cy="4228579"/>
        </a:xfrm>
        <a:prstGeom prst="roundRect">
          <a:avLst>
            <a:gd name="adj" fmla="val 10000"/>
          </a:avLst>
        </a:prstGeom>
        <a:solidFill>
          <a:srgbClr val="FFFFEC"/>
        </a:solidFill>
        <a:ln w="1905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t" anchorCtr="0">
          <a:noAutofit/>
        </a:bodyPr>
        <a:lstStyle/>
        <a:p>
          <a:pPr marL="0" lvl="0" indent="0" algn="l" defTabSz="622300">
            <a:lnSpc>
              <a:spcPct val="150000"/>
            </a:lnSpc>
            <a:spcBef>
              <a:spcPct val="0"/>
            </a:spcBef>
            <a:spcAft>
              <a:spcPct val="35000"/>
            </a:spcAft>
            <a:buNone/>
          </a:pPr>
          <a:r>
            <a:rPr lang="en-GB" sz="1400" kern="1200" dirty="0">
              <a:latin typeface="Aptos" panose="020B0004020202020204" pitchFamily="34" charset="0"/>
            </a:rPr>
            <a:t>✅ </a:t>
          </a:r>
          <a:r>
            <a:rPr lang="en-GB" sz="1400" b="1" kern="1200" dirty="0">
              <a:latin typeface="Aptos" panose="020B0004020202020204" pitchFamily="34" charset="0"/>
            </a:rPr>
            <a:t>Final Reminders Before Submission:</a:t>
          </a:r>
        </a:p>
        <a:p>
          <a:pPr marL="57150" lvl="1" indent="-57150" algn="l" defTabSz="488950">
            <a:lnSpc>
              <a:spcPct val="150000"/>
            </a:lnSpc>
            <a:spcBef>
              <a:spcPct val="0"/>
            </a:spcBef>
            <a:spcAft>
              <a:spcPct val="15000"/>
            </a:spcAft>
            <a:buChar char="•"/>
          </a:pPr>
          <a:r>
            <a:rPr lang="en-GB" sz="1100" kern="1200" dirty="0">
              <a:latin typeface="Aptos" panose="020B0004020202020204" pitchFamily="34" charset="0"/>
            </a:rPr>
            <a:t>✔ Attend feedback sessions &amp; peer discussions – Use this time to refine your proposal.</a:t>
          </a:r>
          <a:br>
            <a:rPr lang="en-GB" sz="1100" kern="1200" dirty="0">
              <a:latin typeface="Aptos" panose="020B0004020202020204" pitchFamily="34" charset="0"/>
            </a:rPr>
          </a:br>
          <a:r>
            <a:rPr lang="en-GB" sz="1100" kern="1200" dirty="0">
              <a:latin typeface="Aptos" panose="020B0004020202020204" pitchFamily="34" charset="0"/>
            </a:rPr>
            <a:t>✔ Allocate time for final editing &amp; proofreading – Ensure your work is clear, well-structured, and free of errors.</a:t>
          </a:r>
          <a:br>
            <a:rPr lang="en-GB" sz="1100" kern="1200" dirty="0">
              <a:latin typeface="Aptos" panose="020B0004020202020204" pitchFamily="34" charset="0"/>
            </a:rPr>
          </a:br>
          <a:r>
            <a:rPr lang="en-GB" sz="1100" kern="1200" dirty="0">
              <a:latin typeface="Aptos" panose="020B0004020202020204" pitchFamily="34" charset="0"/>
            </a:rPr>
            <a:t>✔ Check your Turnitin similarity report – Avoid plagiarism and ensure proper referencing.</a:t>
          </a:r>
          <a:br>
            <a:rPr lang="en-GB" sz="1100" kern="1200" dirty="0">
              <a:latin typeface="Aptos" panose="020B0004020202020204" pitchFamily="34" charset="0"/>
            </a:rPr>
          </a:br>
          <a:r>
            <a:rPr lang="en-GB" sz="1100" kern="1200" dirty="0">
              <a:latin typeface="Aptos" panose="020B0004020202020204" pitchFamily="34" charset="0"/>
            </a:rPr>
            <a:t>✔ Verify that your proposal follows the correct formatting, word count, and citation style.</a:t>
          </a:r>
        </a:p>
      </dsp:txBody>
      <dsp:txXfrm>
        <a:off x="97481" y="228148"/>
        <a:ext cx="2812100" cy="4053603"/>
      </dsp:txXfrm>
    </dsp:sp>
    <dsp:sp modelId="{C4385D9B-2D45-4868-ADEC-E42D3801BCCF}">
      <dsp:nvSpPr>
        <dsp:cNvPr id="0" name=""/>
        <dsp:cNvSpPr/>
      </dsp:nvSpPr>
      <dsp:spPr>
        <a:xfrm>
          <a:off x="3295777" y="1884553"/>
          <a:ext cx="633260" cy="74079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150000"/>
            </a:lnSpc>
            <a:spcBef>
              <a:spcPct val="0"/>
            </a:spcBef>
            <a:spcAft>
              <a:spcPct val="35000"/>
            </a:spcAft>
            <a:buNone/>
          </a:pPr>
          <a:endParaRPr lang="en-GB" sz="1100" kern="1200">
            <a:latin typeface="Aptos" panose="020B0004020202020204" pitchFamily="34" charset="0"/>
          </a:endParaRPr>
        </a:p>
      </dsp:txBody>
      <dsp:txXfrm>
        <a:off x="3295777" y="2032712"/>
        <a:ext cx="443282" cy="444476"/>
      </dsp:txXfrm>
    </dsp:sp>
    <dsp:sp modelId="{F4A3C920-1DEF-453D-B7C6-F9BF8A7E456F}">
      <dsp:nvSpPr>
        <dsp:cNvPr id="0" name=""/>
        <dsp:cNvSpPr/>
      </dsp:nvSpPr>
      <dsp:spPr>
        <a:xfrm>
          <a:off x="4191900" y="140660"/>
          <a:ext cx="2987076" cy="4228579"/>
        </a:xfrm>
        <a:prstGeom prst="roundRect">
          <a:avLst>
            <a:gd name="adj" fmla="val 10000"/>
          </a:avLst>
        </a:prstGeom>
        <a:solidFill>
          <a:srgbClr val="FFFFEC"/>
        </a:solidFill>
        <a:ln w="1905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t" anchorCtr="0">
          <a:noAutofit/>
        </a:bodyPr>
        <a:lstStyle/>
        <a:p>
          <a:pPr marL="0" lvl="0" indent="0" algn="l" defTabSz="622300">
            <a:lnSpc>
              <a:spcPct val="150000"/>
            </a:lnSpc>
            <a:spcBef>
              <a:spcPct val="0"/>
            </a:spcBef>
            <a:spcAft>
              <a:spcPct val="35000"/>
            </a:spcAft>
            <a:buNone/>
          </a:pPr>
          <a:r>
            <a:rPr lang="en-GB" sz="1400" kern="1200" dirty="0">
              <a:latin typeface="Aptos" panose="020B0004020202020204" pitchFamily="34" charset="0"/>
            </a:rPr>
            <a:t>🎯 </a:t>
          </a:r>
          <a:r>
            <a:rPr lang="en-GB" sz="1400" b="1" kern="1200" dirty="0">
              <a:latin typeface="Aptos" panose="020B0004020202020204" pitchFamily="34" charset="0"/>
            </a:rPr>
            <a:t>Next Steps:</a:t>
          </a:r>
        </a:p>
        <a:p>
          <a:pPr marL="57150" lvl="1" indent="-57150" algn="l" defTabSz="488950">
            <a:lnSpc>
              <a:spcPct val="150000"/>
            </a:lnSpc>
            <a:spcBef>
              <a:spcPct val="0"/>
            </a:spcBef>
            <a:spcAft>
              <a:spcPct val="15000"/>
            </a:spcAft>
            <a:buChar char="•"/>
          </a:pPr>
          <a:r>
            <a:rPr lang="en-GB" sz="1100" kern="1200" dirty="0">
              <a:latin typeface="Aptos" panose="020B0004020202020204" pitchFamily="34" charset="0"/>
            </a:rPr>
            <a:t>✔ Finalise your research proposal – Review all sections and make necessary adjustments.</a:t>
          </a:r>
          <a:br>
            <a:rPr lang="en-GB" sz="1100" kern="1200" dirty="0">
              <a:latin typeface="Aptos" panose="020B0004020202020204" pitchFamily="34" charset="0"/>
            </a:rPr>
          </a:br>
          <a:r>
            <a:rPr lang="en-GB" sz="1100" kern="1200" dirty="0">
              <a:latin typeface="Aptos" panose="020B0004020202020204" pitchFamily="34" charset="0"/>
            </a:rPr>
            <a:t>✔ Use the checklist – Double-check each component to ensure completeness.</a:t>
          </a:r>
          <a:br>
            <a:rPr lang="en-GB" sz="1100" kern="1200" dirty="0">
              <a:latin typeface="Aptos" panose="020B0004020202020204" pitchFamily="34" charset="0"/>
            </a:rPr>
          </a:br>
          <a:r>
            <a:rPr lang="en-GB" sz="1100" kern="1200" dirty="0">
              <a:latin typeface="Aptos" panose="020B0004020202020204" pitchFamily="34" charset="0"/>
            </a:rPr>
            <a:t>✔ Submit on Moodle before the deadline – Avoid last-minute issues!</a:t>
          </a:r>
        </a:p>
      </dsp:txBody>
      <dsp:txXfrm>
        <a:off x="4279388" y="228148"/>
        <a:ext cx="2812100" cy="4053603"/>
      </dsp:txXfrm>
    </dsp:sp>
    <dsp:sp modelId="{ED517E30-A698-4030-B10E-6B0A00D20E75}">
      <dsp:nvSpPr>
        <dsp:cNvPr id="0" name=""/>
        <dsp:cNvSpPr/>
      </dsp:nvSpPr>
      <dsp:spPr>
        <a:xfrm>
          <a:off x="7477684" y="1884553"/>
          <a:ext cx="633260" cy="74079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150000"/>
            </a:lnSpc>
            <a:spcBef>
              <a:spcPct val="0"/>
            </a:spcBef>
            <a:spcAft>
              <a:spcPct val="35000"/>
            </a:spcAft>
            <a:buNone/>
          </a:pPr>
          <a:endParaRPr lang="en-GB" sz="1100" kern="1200">
            <a:latin typeface="Aptos" panose="020B0004020202020204" pitchFamily="34" charset="0"/>
          </a:endParaRPr>
        </a:p>
      </dsp:txBody>
      <dsp:txXfrm>
        <a:off x="7477684" y="2032712"/>
        <a:ext cx="443282" cy="444476"/>
      </dsp:txXfrm>
    </dsp:sp>
    <dsp:sp modelId="{AFCD0D56-D9AC-4CEE-AD15-1C6B6023D1B7}">
      <dsp:nvSpPr>
        <dsp:cNvPr id="0" name=""/>
        <dsp:cNvSpPr/>
      </dsp:nvSpPr>
      <dsp:spPr>
        <a:xfrm>
          <a:off x="8373807" y="140660"/>
          <a:ext cx="2987076" cy="4228579"/>
        </a:xfrm>
        <a:prstGeom prst="roundRect">
          <a:avLst>
            <a:gd name="adj" fmla="val 10000"/>
          </a:avLst>
        </a:prstGeom>
        <a:solidFill>
          <a:srgbClr val="FFFFEC"/>
        </a:solidFill>
        <a:ln w="1905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t" anchorCtr="0">
          <a:noAutofit/>
        </a:bodyPr>
        <a:lstStyle/>
        <a:p>
          <a:pPr marL="0" lvl="0" indent="0" algn="l" defTabSz="622300">
            <a:lnSpc>
              <a:spcPct val="150000"/>
            </a:lnSpc>
            <a:spcBef>
              <a:spcPct val="0"/>
            </a:spcBef>
            <a:spcAft>
              <a:spcPct val="35000"/>
            </a:spcAft>
            <a:buNone/>
          </a:pPr>
          <a:r>
            <a:rPr lang="en-GB" sz="1400" kern="1200" dirty="0">
              <a:latin typeface="Aptos" panose="020B0004020202020204" pitchFamily="34" charset="0"/>
            </a:rPr>
            <a:t>🚀 </a:t>
          </a:r>
          <a:r>
            <a:rPr lang="en-GB" sz="1400" b="1" kern="1200" dirty="0">
              <a:latin typeface="Aptos" panose="020B0004020202020204" pitchFamily="34" charset="0"/>
            </a:rPr>
            <a:t>Support is Available!</a:t>
          </a:r>
        </a:p>
        <a:p>
          <a:pPr marL="57150" lvl="1" indent="-57150" algn="l" defTabSz="488950">
            <a:lnSpc>
              <a:spcPct val="150000"/>
            </a:lnSpc>
            <a:spcBef>
              <a:spcPct val="0"/>
            </a:spcBef>
            <a:spcAft>
              <a:spcPct val="15000"/>
            </a:spcAft>
            <a:buChar char="•"/>
          </a:pPr>
          <a:r>
            <a:rPr lang="en-GB" sz="1100" kern="1200" dirty="0">
              <a:latin typeface="Aptos" panose="020B0004020202020204" pitchFamily="34" charset="0"/>
            </a:rPr>
            <a:t>✔ Need help? Reach out to your lecturer or academic support team.</a:t>
          </a:r>
          <a:br>
            <a:rPr lang="en-GB" sz="1100" kern="1200" dirty="0">
              <a:latin typeface="Aptos" panose="020B0004020202020204" pitchFamily="34" charset="0"/>
            </a:rPr>
          </a:br>
          <a:r>
            <a:rPr lang="en-GB" sz="1100" kern="1200" dirty="0">
              <a:latin typeface="Aptos" panose="020B0004020202020204" pitchFamily="34" charset="0"/>
            </a:rPr>
            <a:t>✔ Use library and Moodle resources for extra guidance.</a:t>
          </a:r>
          <a:br>
            <a:rPr lang="en-GB" sz="1100" kern="1200" dirty="0">
              <a:latin typeface="Aptos" panose="020B0004020202020204" pitchFamily="34" charset="0"/>
            </a:rPr>
          </a:br>
          <a:r>
            <a:rPr lang="en-GB" sz="1100" kern="1200" dirty="0">
              <a:latin typeface="Aptos" panose="020B0004020202020204" pitchFamily="34" charset="0"/>
            </a:rPr>
            <a:t>✔ Stay organised and trust the process!</a:t>
          </a:r>
        </a:p>
      </dsp:txBody>
      <dsp:txXfrm>
        <a:off x="8461295" y="228148"/>
        <a:ext cx="2812100" cy="4053603"/>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916C9A-977C-4B12-819C-E568E02D920F}">
      <dsp:nvSpPr>
        <dsp:cNvPr id="0" name=""/>
        <dsp:cNvSpPr/>
      </dsp:nvSpPr>
      <dsp:spPr>
        <a:xfrm>
          <a:off x="1446" y="0"/>
          <a:ext cx="3759749" cy="463364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Workshop Goals:</a:t>
          </a:r>
          <a:endParaRPr lang="en-GB" sz="3700" kern="1200" dirty="0"/>
        </a:p>
      </dsp:txBody>
      <dsp:txXfrm>
        <a:off x="1446" y="0"/>
        <a:ext cx="3759749" cy="1390093"/>
      </dsp:txXfrm>
    </dsp:sp>
    <dsp:sp modelId="{5F9B475C-B1FB-4838-B88F-22A1ED566880}">
      <dsp:nvSpPr>
        <dsp:cNvPr id="0" name=""/>
        <dsp:cNvSpPr/>
      </dsp:nvSpPr>
      <dsp:spPr>
        <a:xfrm>
          <a:off x="335161" y="1154600"/>
          <a:ext cx="3007799" cy="59836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GB" sz="1200" kern="1200" dirty="0"/>
            <a:t>✔ Review your draft research proposal</a:t>
          </a:r>
          <a:br>
            <a:rPr lang="en-GB" sz="1200" kern="1200" dirty="0"/>
          </a:br>
          <a:endParaRPr lang="en-GB" sz="1200" kern="1200" dirty="0"/>
        </a:p>
      </dsp:txBody>
      <dsp:txXfrm>
        <a:off x="352687" y="1172126"/>
        <a:ext cx="2972747" cy="563314"/>
      </dsp:txXfrm>
    </dsp:sp>
    <dsp:sp modelId="{B1B07AEC-6C2C-4326-A5D1-978A0F990B02}">
      <dsp:nvSpPr>
        <dsp:cNvPr id="0" name=""/>
        <dsp:cNvSpPr/>
      </dsp:nvSpPr>
      <dsp:spPr>
        <a:xfrm>
          <a:off x="335161" y="1757569"/>
          <a:ext cx="3007799" cy="59836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GB" sz="1200" kern="1200" dirty="0"/>
            <a:t>✔ Identify areas for improvement</a:t>
          </a:r>
          <a:br>
            <a:rPr lang="en-GB" sz="1200" kern="1200" dirty="0"/>
          </a:br>
          <a:endParaRPr lang="en-GB" sz="1200" kern="1200" dirty="0"/>
        </a:p>
      </dsp:txBody>
      <dsp:txXfrm>
        <a:off x="352687" y="1775095"/>
        <a:ext cx="2972747" cy="563314"/>
      </dsp:txXfrm>
    </dsp:sp>
    <dsp:sp modelId="{A7631514-88A0-4C9D-A196-75F83853C747}">
      <dsp:nvSpPr>
        <dsp:cNvPr id="0" name=""/>
        <dsp:cNvSpPr/>
      </dsp:nvSpPr>
      <dsp:spPr>
        <a:xfrm>
          <a:off x="335161" y="2360538"/>
          <a:ext cx="3007799" cy="59836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GB" sz="1200" kern="1200" dirty="0"/>
            <a:t>✔ Get peer feedback and discuss your ideas</a:t>
          </a:r>
          <a:br>
            <a:rPr lang="en-GB" sz="1200" kern="1200" dirty="0"/>
          </a:br>
          <a:endParaRPr lang="en-GB" sz="1200" kern="1200" dirty="0"/>
        </a:p>
      </dsp:txBody>
      <dsp:txXfrm>
        <a:off x="352687" y="2378064"/>
        <a:ext cx="2972747" cy="563314"/>
      </dsp:txXfrm>
    </dsp:sp>
    <dsp:sp modelId="{4310757A-7121-4D5B-9B0C-171BA4B571DE}">
      <dsp:nvSpPr>
        <dsp:cNvPr id="0" name=""/>
        <dsp:cNvSpPr/>
      </dsp:nvSpPr>
      <dsp:spPr>
        <a:xfrm>
          <a:off x="335161" y="2963507"/>
          <a:ext cx="3007799" cy="59836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GB" sz="1200" kern="1200" dirty="0"/>
            <a:t>✔ Receive lecturer feedback on key areas</a:t>
          </a:r>
          <a:br>
            <a:rPr lang="en-GB" sz="1200" kern="1200" dirty="0"/>
          </a:br>
          <a:endParaRPr lang="en-GB" sz="1200" kern="1200" dirty="0"/>
        </a:p>
      </dsp:txBody>
      <dsp:txXfrm>
        <a:off x="352687" y="2981033"/>
        <a:ext cx="2972747" cy="563314"/>
      </dsp:txXfrm>
    </dsp:sp>
    <dsp:sp modelId="{8BDDD85B-BA36-4B96-8713-060CA9F439F2}">
      <dsp:nvSpPr>
        <dsp:cNvPr id="0" name=""/>
        <dsp:cNvSpPr/>
      </dsp:nvSpPr>
      <dsp:spPr>
        <a:xfrm>
          <a:off x="335161" y="3566476"/>
          <a:ext cx="3007799" cy="59836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GB" sz="1200" kern="1200" dirty="0"/>
            <a:t>✔ Refine your title, aim, objectives, and methodology</a:t>
          </a:r>
        </a:p>
      </dsp:txBody>
      <dsp:txXfrm>
        <a:off x="352687" y="3584002"/>
        <a:ext cx="2972747" cy="563314"/>
      </dsp:txXfrm>
    </dsp:sp>
    <dsp:sp modelId="{6FFF7A9E-3D51-480C-AF46-44EEFE6DE13E}">
      <dsp:nvSpPr>
        <dsp:cNvPr id="0" name=""/>
        <dsp:cNvSpPr/>
      </dsp:nvSpPr>
      <dsp:spPr>
        <a:xfrm>
          <a:off x="4043177" y="0"/>
          <a:ext cx="3759749" cy="463364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 How It Works:</a:t>
          </a:r>
        </a:p>
      </dsp:txBody>
      <dsp:txXfrm>
        <a:off x="4043177" y="0"/>
        <a:ext cx="3759749" cy="1390093"/>
      </dsp:txXfrm>
    </dsp:sp>
    <dsp:sp modelId="{CA21CE9C-5781-487E-96FF-FCD27D553E59}">
      <dsp:nvSpPr>
        <dsp:cNvPr id="0" name=""/>
        <dsp:cNvSpPr/>
      </dsp:nvSpPr>
      <dsp:spPr>
        <a:xfrm>
          <a:off x="4449982" y="1154601"/>
          <a:ext cx="3007799" cy="59836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GB" sz="1200" kern="1200" dirty="0"/>
            <a:t>Pair up with a classmate and exchange proposals.</a:t>
          </a:r>
        </a:p>
      </dsp:txBody>
      <dsp:txXfrm>
        <a:off x="4467508" y="1172127"/>
        <a:ext cx="2972747" cy="563314"/>
      </dsp:txXfrm>
    </dsp:sp>
    <dsp:sp modelId="{4162918B-CDC1-4C05-BF3C-777FA4F13501}">
      <dsp:nvSpPr>
        <dsp:cNvPr id="0" name=""/>
        <dsp:cNvSpPr/>
      </dsp:nvSpPr>
      <dsp:spPr>
        <a:xfrm>
          <a:off x="4449982" y="1757570"/>
          <a:ext cx="3007799" cy="59836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GB" sz="1200" kern="1200" dirty="0"/>
            <a:t>Use the checklist to provide constructive feedback.</a:t>
          </a:r>
        </a:p>
      </dsp:txBody>
      <dsp:txXfrm>
        <a:off x="4467508" y="1775096"/>
        <a:ext cx="2972747" cy="563314"/>
      </dsp:txXfrm>
    </dsp:sp>
    <dsp:sp modelId="{0B445C0A-55B3-4ACA-96D6-9F9CAAF62419}">
      <dsp:nvSpPr>
        <dsp:cNvPr id="0" name=""/>
        <dsp:cNvSpPr/>
      </dsp:nvSpPr>
      <dsp:spPr>
        <a:xfrm>
          <a:off x="4449982" y="2360539"/>
          <a:ext cx="3007799" cy="59836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GB" sz="1200" kern="1200" dirty="0"/>
            <a:t>Highlight strengths and areas that need improvement.</a:t>
          </a:r>
        </a:p>
      </dsp:txBody>
      <dsp:txXfrm>
        <a:off x="4467508" y="2378065"/>
        <a:ext cx="2972747" cy="563314"/>
      </dsp:txXfrm>
    </dsp:sp>
    <dsp:sp modelId="{295166DC-C5C4-46E9-AC6C-768ED0A06BE6}">
      <dsp:nvSpPr>
        <dsp:cNvPr id="0" name=""/>
        <dsp:cNvSpPr/>
      </dsp:nvSpPr>
      <dsp:spPr>
        <a:xfrm>
          <a:off x="4449982" y="2963508"/>
          <a:ext cx="3007799" cy="59836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GB" sz="1200" kern="1200" dirty="0"/>
            <a:t>The lecturer will also review your proposal and provide feedback.</a:t>
          </a:r>
        </a:p>
      </dsp:txBody>
      <dsp:txXfrm>
        <a:off x="4467508" y="2981034"/>
        <a:ext cx="2972747" cy="563314"/>
      </dsp:txXfrm>
    </dsp:sp>
    <dsp:sp modelId="{3383F1DD-4104-4470-8CED-7190637685BD}">
      <dsp:nvSpPr>
        <dsp:cNvPr id="0" name=""/>
        <dsp:cNvSpPr/>
      </dsp:nvSpPr>
      <dsp:spPr>
        <a:xfrm>
          <a:off x="4449982" y="3566477"/>
          <a:ext cx="3007799" cy="59836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GB" sz="1200" kern="1200"/>
            <a:t>Make </a:t>
          </a:r>
          <a:r>
            <a:rPr lang="en-GB" sz="1200" kern="1200" dirty="0"/>
            <a:t>revisions based on the feedback you receive.</a:t>
          </a:r>
        </a:p>
      </dsp:txBody>
      <dsp:txXfrm>
        <a:off x="4467508" y="3584003"/>
        <a:ext cx="2972747" cy="563314"/>
      </dsp:txXfrm>
    </dsp:sp>
    <dsp:sp modelId="{3CE4E112-503E-4A42-8476-ACF2B6397715}">
      <dsp:nvSpPr>
        <dsp:cNvPr id="0" name=""/>
        <dsp:cNvSpPr/>
      </dsp:nvSpPr>
      <dsp:spPr>
        <a:xfrm>
          <a:off x="8084908" y="0"/>
          <a:ext cx="3759749" cy="463364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 Final Step:</a:t>
          </a:r>
        </a:p>
      </dsp:txBody>
      <dsp:txXfrm>
        <a:off x="8084908" y="0"/>
        <a:ext cx="3759749" cy="1390093"/>
      </dsp:txXfrm>
    </dsp:sp>
    <dsp:sp modelId="{8606F25B-5F24-4A85-A3A4-DCBA6D2CED16}">
      <dsp:nvSpPr>
        <dsp:cNvPr id="0" name=""/>
        <dsp:cNvSpPr/>
      </dsp:nvSpPr>
      <dsp:spPr>
        <a:xfrm>
          <a:off x="8553342" y="1165023"/>
          <a:ext cx="3007799" cy="99819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GB" sz="1200" kern="1200" dirty="0"/>
            <a:t>🔹 Take all peer and lecturer feedback into account.</a:t>
          </a:r>
        </a:p>
      </dsp:txBody>
      <dsp:txXfrm>
        <a:off x="8582578" y="1194259"/>
        <a:ext cx="2949327" cy="939724"/>
      </dsp:txXfrm>
    </dsp:sp>
    <dsp:sp modelId="{BDBA15AC-F55C-4BB6-96CF-149664E810AA}">
      <dsp:nvSpPr>
        <dsp:cNvPr id="0" name=""/>
        <dsp:cNvSpPr/>
      </dsp:nvSpPr>
      <dsp:spPr>
        <a:xfrm>
          <a:off x="8553342" y="2170898"/>
          <a:ext cx="3007799" cy="99819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GB" sz="1200" kern="1200" dirty="0"/>
            <a:t>🔹 Strengthen your proposal before </a:t>
          </a:r>
          <a:r>
            <a:rPr lang="en-GB" sz="1200" kern="1200"/>
            <a:t>submission.</a:t>
          </a:r>
          <a:endParaRPr lang="en-GB" sz="1200" kern="1200" dirty="0"/>
        </a:p>
      </dsp:txBody>
      <dsp:txXfrm>
        <a:off x="8582578" y="2200134"/>
        <a:ext cx="2949327" cy="939724"/>
      </dsp:txXfrm>
    </dsp:sp>
    <dsp:sp modelId="{18E935FF-A17E-473F-97FD-F8D5B4F9F93C}">
      <dsp:nvSpPr>
        <dsp:cNvPr id="0" name=""/>
        <dsp:cNvSpPr/>
      </dsp:nvSpPr>
      <dsp:spPr>
        <a:xfrm>
          <a:off x="8553342" y="3176772"/>
          <a:ext cx="3007799" cy="99819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GB" sz="1200" kern="1200"/>
            <a:t>🔹 </a:t>
          </a:r>
          <a:r>
            <a:rPr lang="en-GB" sz="1200" kern="1200" dirty="0"/>
            <a:t>Ask any final questions before moving forward!</a:t>
          </a:r>
        </a:p>
      </dsp:txBody>
      <dsp:txXfrm>
        <a:off x="8582578" y="3206008"/>
        <a:ext cx="2949327" cy="939724"/>
      </dsp:txXfrm>
    </dsp:sp>
  </dsp:spTree>
</dsp:drawing>
</file>

<file path=ppt/diagrams/layout1.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5.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9.xml><?xml version="1.0" encoding="utf-8"?>
<dgm:layoutDef xmlns:dgm="http://schemas.openxmlformats.org/drawingml/2006/diagram" xmlns:a="http://schemas.openxmlformats.org/drawingml/2006/main" uniqueId="urn:microsoft.com/office/officeart/2008/layout/PictureAccentList">
  <dgm:title val=""/>
  <dgm:desc val=""/>
  <dgm:catLst>
    <dgm:cat type="picture" pri="14000"/>
    <dgm:cat type="list" pri="14500"/>
  </dgm:catLst>
  <dgm:sampData>
    <dgm:dataModel>
      <dgm:ptLst>
        <dgm:pt modelId="0" type="doc"/>
        <dgm:pt modelId="1">
          <dgm:prSet phldr="1"/>
        </dgm:pt>
        <dgm:pt modelId="11">
          <dgm:prSet phldr="1"/>
        </dgm:pt>
        <dgm:pt modelId="12">
          <dgm:prSet phldr="1"/>
        </dgm:pt>
      </dgm:ptLst>
      <dgm:cxnLst>
        <dgm:cxn modelId="4" srcId="0" destId="1" srcOrd="0" destOrd="0"/>
        <dgm:cxn modelId="5" srcId="1" destId="11" srcOrd="0" destOrd="0"/>
        <dgm:cxn modelId="6" srcId="1" destId="12" srcOrd="1" destOrd="0"/>
      </dgm:cxnLst>
      <dgm:bg/>
      <dgm:whole/>
    </dgm:dataModel>
  </dgm:sampData>
  <dgm:styleData>
    <dgm:dataModel>
      <dgm:ptLst>
        <dgm:pt modelId="0" type="doc"/>
        <dgm:pt modelId="1"/>
        <dgm:pt modelId="11"/>
        <dgm:pt modelId="12"/>
        <dgm:pt modelId="13"/>
      </dgm:ptLst>
      <dgm:cxnLst>
        <dgm:cxn modelId="4" srcId="0" destId="1" srcOrd="0" destOrd="0"/>
        <dgm:cxn modelId="5" srcId="1" destId="11" srcOrd="0" destOrd="0"/>
        <dgm:cxn modelId="6" srcId="1" destId="12" srcOrd="0" destOrd="0"/>
        <dgm:cxn modelId="14" srcId="1" destId="13" srcOrd="0" destOrd="0"/>
      </dgm:cxnLst>
      <dgm:bg/>
      <dgm:whole/>
    </dgm:dataModel>
  </dgm:styleData>
  <dgm:clrData>
    <dgm:dataModel>
      <dgm:ptLst>
        <dgm:pt modelId="0" type="doc"/>
        <dgm:pt modelId="1"/>
        <dgm:pt modelId="11"/>
        <dgm:pt modelId="12"/>
        <dgm:pt modelId="13"/>
      </dgm:ptLst>
      <dgm:cxnLst>
        <dgm:cxn modelId="4" srcId="0" destId="1" srcOrd="0" destOrd="0"/>
        <dgm:cxn modelId="5" srcId="1" destId="11" srcOrd="0" destOrd="0"/>
        <dgm:cxn modelId="6" srcId="1" destId="12" srcOrd="0" destOrd="0"/>
        <dgm:cxn modelId="14" srcId="1" destId="13" srcOrd="0" destOrd="0"/>
      </dgm:cxnLst>
      <dgm:bg/>
      <dgm:whole/>
    </dgm:dataModel>
  </dgm:clrData>
  <dgm:layoutNode name="layout">
    <dgm:varLst>
      <dgm:chMax/>
      <dgm:chPref/>
      <dgm:dir/>
      <dgm:animOne val="branch"/>
      <dgm:animLvl val="lvl"/>
      <dgm:resizeHandles/>
    </dgm:varLst>
    <dgm:choose name="Name0">
      <dgm:if name="Name1" func="var" arg="dir" op="equ" val="norm">
        <dgm:alg type="hierChild">
          <dgm:param type="linDir" val="fromL"/>
        </dgm:alg>
      </dgm:if>
      <dgm:else name="Name2">
        <dgm:alg type="hierChild">
          <dgm:param type="linDir" val="fromL"/>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primFontSz" for="des" forName="childText" refType="primFontSz" refFor="des" refForName="rootText" op="lte"/>
      <dgm:constr type="w" for="des" forName="rootComposite" refType="w" fact="4"/>
      <dgm:constr type="h" for="des" forName="rootComposite" refType="h"/>
      <dgm:constr type="w" for="des" forName="childComposite" refType="w" refFor="des" refForName="rootComposite"/>
      <dgm:constr type="h" for="des" forName="childComposite" refType="h" refFor="des" refForName="rootComposite"/>
      <dgm:constr type="sibSp" refType="w" refFor="des" refForName="rootComposite" fact="0.1"/>
      <dgm:constr type="sibSp" for="des" forName="childShape" refType="h" refFor="des" refForName="rootComposite" fact="0.12"/>
      <dgm:constr type="sp" for="des" forName="root" refType="h" refFor="des" refForName="rootComposite" fact="0.18"/>
    </dgm:constrLst>
    <dgm:ruleLst/>
    <dgm:forEach name="Name3" axis="ch">
      <dgm:forEach name="Name4" axis="self" ptType="node" cnt="1">
        <dgm:layoutNode name="root">
          <dgm:varLst>
            <dgm:chMax/>
            <dgm:chPref val="4"/>
          </dgm:varLst>
          <dgm:alg type="hierRoot"/>
          <dgm:shape xmlns:r="http://schemas.openxmlformats.org/officeDocument/2006/relationships" r:blip="">
            <dgm:adjLst/>
          </dgm:shape>
          <dgm:presOf/>
          <dgm:constrLst/>
          <dgm:ruleLst/>
          <dgm:layoutNode name="rootComposite">
            <dgm:varLst/>
            <dgm:alg type="composite"/>
            <dgm:shape xmlns:r="http://schemas.openxmlformats.org/officeDocument/2006/relationships" r:blip="">
              <dgm:adjLst/>
            </dgm:shape>
            <dgm:presOf axis="self" ptType="node" cnt="1"/>
            <dgm:constrLst>
              <dgm:constr type="l" for="ch" forName="rootText"/>
              <dgm:constr type="t" for="ch" forName="rootText"/>
              <dgm:constr type="w" for="ch" forName="rootText" refType="w"/>
              <dgm:constr type="h" for="ch" forName="rootText" refType="h"/>
            </dgm:constrLst>
            <dgm:ruleLst/>
            <dgm:layoutNode name="rootText" styleLbl="node0">
              <dgm:varLst>
                <dgm:chMax/>
                <dgm:chPref val="4"/>
              </dgm:varLst>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 type="primFontSz" val="65" fact="NaN" max="NaN"/>
              </dgm:ruleLst>
            </dgm:layoutNode>
          </dgm:layoutNode>
          <dgm:layoutNode name="childShape">
            <dgm:varLst>
              <dgm:chMax val="0"/>
              <dgm:chPref val="0"/>
            </dgm:varLst>
            <dgm:alg type="hierChild">
              <dgm:param type="chAlign" val="r"/>
              <dgm:param type="linDir" val="fromT"/>
              <dgm:param type="fallback" val="2D"/>
            </dgm:alg>
            <dgm:shape xmlns:r="http://schemas.openxmlformats.org/officeDocument/2006/relationships" r:blip="">
              <dgm:adjLst/>
            </dgm:shape>
            <dgm:presOf/>
            <dgm:constrLst/>
            <dgm:ruleLst/>
            <dgm:forEach name="Name5" axis="ch">
              <dgm:forEach name="Name6" axis="self" ptType="node">
                <dgm:layoutNode name="childComposite">
                  <dgm:varLst>
                    <dgm:chMax val="0"/>
                    <dgm:chPref val="0"/>
                  </dgm:varLst>
                  <dgm:alg type="composite"/>
                  <dgm:shape xmlns:r="http://schemas.openxmlformats.org/officeDocument/2006/relationships" r:blip="">
                    <dgm:adjLst/>
                  </dgm:shape>
                  <dgm:presOf/>
                  <dgm:choose name="Name7">
                    <dgm:if name="Name8" func="var" arg="dir" op="equ" val="norm">
                      <dgm:constrLst>
                        <dgm:constr type="w" for="ch" forName="Image" refType="h"/>
                        <dgm:constr type="h" for="ch" forName="Image" refType="h"/>
                        <dgm:constr type="l" for="ch" forName="Image"/>
                        <dgm:constr type="t" for="ch" forName="Image"/>
                        <dgm:constr type="h" for="ch" forName="childText" refType="h"/>
                        <dgm:constr type="l" for="ch" forName="childText" refType="w" refFor="ch" refForName="Image" fact="1.06"/>
                        <dgm:constr type="t" for="ch" forName="childText"/>
                      </dgm:constrLst>
                    </dgm:if>
                    <dgm:else name="Name9">
                      <dgm:constrLst>
                        <dgm:constr type="w" for="ch" forName="Image" refType="h"/>
                        <dgm:constr type="h" for="ch" forName="Image" refType="h"/>
                        <dgm:constr type="r" for="ch" forName="Image" refType="w"/>
                        <dgm:constr type="t" for="ch" forName="Image"/>
                        <dgm:constr type="h" for="ch" forName="childText" refType="h"/>
                        <dgm:constr type="t" for="ch" forName="childText"/>
                        <dgm:constr type="wOff" for="ch" forName="childText" refType="w" refFor="ch" refForName="Image" fact="-1.06"/>
                      </dgm:constrLst>
                    </dgm:else>
                  </dgm:choose>
                  <dgm:ruleLst/>
                  <dgm:layoutNode name="Image" styleLbl="node1">
                    <dgm:alg type="sp"/>
                    <dgm:shape xmlns:r="http://schemas.openxmlformats.org/officeDocument/2006/relationships" type="roundRect" r:blip="" blipPhldr="1">
                      <dgm:adjLst>
                        <dgm:adj idx="1" val="0.1667"/>
                      </dgm:adjLst>
                    </dgm:shape>
                    <dgm:presOf/>
                  </dgm:layoutNode>
                  <dgm:layoutNode name="childText" styleLbl="lnNode1">
                    <dgm:varLst>
                      <dgm:chMax val="0"/>
                      <dgm:chPref val="0"/>
                      <dgm:bulletEnabled val="1"/>
                    </dgm:varLst>
                    <dgm:alg type="tx"/>
                    <dgm:shape xmlns:r="http://schemas.openxmlformats.org/officeDocument/2006/relationships" type="roundRect" r:blip="">
                      <dgm:adjLst>
                        <dgm:adj idx="1" val="0.1667"/>
                      </dgm:adjLst>
                    </dgm:shape>
                    <dgm:presOf axis="self desOrSelf" ptType="node node" st="1 1" cnt="1 0"/>
                    <dgm:ruleLst>
                      <dgm:rule type="primFontSz" val="5" fact="NaN" max="NaN"/>
                    </dgm:ruleLst>
                  </dgm:layoutNode>
                </dgm:layoutNode>
              </dgm:forEach>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11.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1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1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7.xml><?xml version="1.0" encoding="utf-8"?>
<dgm:layoutDef xmlns:dgm="http://schemas.openxmlformats.org/drawingml/2006/diagram" xmlns:a="http://schemas.openxmlformats.org/drawingml/2006/main" uniqueId="urn:microsoft.com/office/officeart/2008/layout/PictureStrips">
  <dgm:title val=""/>
  <dgm:desc val=""/>
  <dgm:catLst>
    <dgm:cat type="list" pri="12500"/>
    <dgm:cat type="picture" pri="13000"/>
    <dgm:cat type="pictureconvert" pri="13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40" srcId="0" destId="10" srcOrd="0" destOrd="0"/>
        <dgm:cxn modelId="50" srcId="0" destId="20" srcOrd="1" destOrd="0"/>
        <dgm:cxn modelId="60" srcId="0" destId="30" srcOrd="2" destOrd="0"/>
        <dgm:cxn modelId="70" srcId="0" destId="40" srcOrd="2"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3"/>
        </dgm:alg>
        <dgm:shape xmlns:r="http://schemas.openxmlformats.org/officeDocument/2006/relationships" r:blip="">
          <dgm:adjLst/>
        </dgm:shape>
        <dgm:choose name="Name4">
          <dgm:if name="Name5" func="var" arg="dir" op="equ" val="norm">
            <dgm:constrLst>
              <dgm:constr type="l" for="ch" forName="rect1" refType="w" fact="0.04"/>
              <dgm:constr type="t" for="ch" forName="rect1" refType="h" fact="0.13"/>
              <dgm:constr type="w" for="ch" forName="rect1" refType="w" fact="0.96"/>
              <dgm:constr type="h" for="ch" forName="rect1" refType="h" fact="0.9"/>
              <dgm:constr type="l" for="ch" forName="rect2" refType="w" fact="0"/>
              <dgm:constr type="t" for="ch" forName="rect2" refType="h" fact="0"/>
              <dgm:constr type="w" for="ch" forName="rect2" refType="w" fact="0.21"/>
              <dgm:constr type="h" for="ch" forName="rect2" refType="w" fact="0.315"/>
            </dgm:constrLst>
          </dgm:if>
          <dgm:else name="Name6">
            <dgm:constrLst>
              <dgm:constr type="l" for="ch" forName="rect1" refType="w" fact="0"/>
              <dgm:constr type="t" for="ch" forName="rect1" refType="h" fact="0.13"/>
              <dgm:constr type="w" for="ch" forName="rect1" refType="w" fact="0.96"/>
              <dgm:constr type="h" for="ch" forName="rect1" refType="h" fact="0.9"/>
              <dgm:constr type="l" for="ch" forName="rect2" refType="w" fact="0.79"/>
              <dgm:constr type="t" for="ch" forName="rect2" refType="h" fact="0"/>
              <dgm:constr type="w" for="ch" forName="rect2" refType="w" fact="0.21"/>
              <dgm:constr type="h" for="ch" forName="rect2" refType="w" fact="0.315"/>
            </dgm:constrLst>
          </dgm:else>
        </dgm:choose>
        <dgm:layoutNode name="rect1" styleLbl="trAlignAcc1">
          <dgm:varLst>
            <dgm:bulletEnabled val="1"/>
          </dgm:varLst>
          <dgm:alg type="tx">
            <dgm:param type="parTxLTRAlign" val="l"/>
          </dgm:alg>
          <dgm:shape xmlns:r="http://schemas.openxmlformats.org/officeDocument/2006/relationships" type="rect" r:blip="">
            <dgm:adjLst/>
          </dgm:shape>
          <dgm:presOf axis="desOrSelf" ptType="node"/>
          <dgm:choose name="Name7">
            <dgm:if name="Name8" func="var" arg="dir" op="equ" val="norm">
              <dgm:constrLst>
                <dgm:constr type="lMarg" refType="w" fact="0.6"/>
                <dgm:constr type="rMarg" refType="primFontSz" fact="0.3"/>
                <dgm:constr type="tMarg" refType="primFontSz" fact="0.3"/>
                <dgm:constr type="bMarg" refType="primFontSz" fact="0.3"/>
              </dgm:constrLst>
            </dgm:if>
            <dgm:else name="Name9">
              <dgm:constrLst>
                <dgm:constr type="lMarg" refType="primFontSz" fact="0.3"/>
                <dgm:constr type="rMarg" refType="w" fact="0.6"/>
                <dgm:constr type="tMarg" refType="primFontSz" fact="0.3"/>
                <dgm:constr type="bMarg" refType="primFontSz" fact="0.3"/>
              </dgm:constrLst>
            </dgm:else>
          </dgm:choose>
          <dgm:ruleLst>
            <dgm:rule type="primFontSz" val="5" fact="NaN" max="NaN"/>
          </dgm:ruleLst>
        </dgm:layoutNode>
        <dgm:layoutNode name="rect2" styleLbl="fg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layout19.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0.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2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2.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53F84A-C90D-4962-9904-467ED9AD9C68}" type="datetimeFigureOut">
              <a:rPr lang="en-GB" smtClean="0"/>
              <a:t>08/02/2025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DCDDA66-6E26-4BC4-9FE7-ED2D410968ED}" type="slidenum">
              <a:rPr lang="en-GB" smtClean="0"/>
              <a:t>‹#›</a:t>
            </a:fld>
            <a:endParaRPr lang="en-GB"/>
          </a:p>
        </p:txBody>
      </p:sp>
    </p:spTree>
    <p:extLst>
      <p:ext uri="{BB962C8B-B14F-4D97-AF65-F5344CB8AC3E}">
        <p14:creationId xmlns:p14="http://schemas.microsoft.com/office/powerpoint/2010/main" val="12329715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CDDA66-6E26-4BC4-9FE7-ED2D410968ED}" type="slidenum">
              <a:rPr lang="en-GB" smtClean="0"/>
              <a:t>8</a:t>
            </a:fld>
            <a:endParaRPr lang="en-GB"/>
          </a:p>
        </p:txBody>
      </p:sp>
    </p:spTree>
    <p:extLst>
      <p:ext uri="{BB962C8B-B14F-4D97-AF65-F5344CB8AC3E}">
        <p14:creationId xmlns:p14="http://schemas.microsoft.com/office/powerpoint/2010/main" val="29333523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What is evidence-based practice?</a:t>
            </a:r>
          </a:p>
          <a:p>
            <a:r>
              <a:rPr lang="en-GB" dirty="0"/>
              <a:t>Evidence-based practice (EBP) is an approach to decision-making and service delivery that integrates the best available research evidence, clinical expertise, and the preferences and values of individuals. It ensures that interventions and strategies are supported by scientific findings, are effective, and are tailored to meet the unique needs of those receiving care. In Health and Social Care, EBP combines data from systematic research, professional knowledge, and the specific context of the service user.</a:t>
            </a:r>
          </a:p>
          <a:p>
            <a:endParaRPr lang="en-GB" b="1" dirty="0"/>
          </a:p>
          <a:p>
            <a:r>
              <a:rPr lang="en-GB" b="1" dirty="0"/>
              <a:t>Why is evidence-based practice important in Health &amp; Social Care?</a:t>
            </a:r>
          </a:p>
          <a:p>
            <a:r>
              <a:rPr lang="en-GB" dirty="0"/>
              <a:t>Evidence-based practice is critical in Health and Social Care for several reasons:</a:t>
            </a:r>
          </a:p>
          <a:p>
            <a:pPr>
              <a:buFont typeface="+mj-lt"/>
              <a:buAutoNum type="arabicPeriod"/>
            </a:pPr>
            <a:r>
              <a:rPr lang="en-GB" b="1" dirty="0"/>
              <a:t>Improves Outcomes:</a:t>
            </a:r>
            <a:r>
              <a:rPr lang="en-GB" dirty="0"/>
              <a:t> It enhances the quality of care by using proven methods and interventions that are supported by scientific evidence.</a:t>
            </a:r>
          </a:p>
          <a:p>
            <a:pPr>
              <a:buFont typeface="+mj-lt"/>
              <a:buAutoNum type="arabicPeriod"/>
            </a:pPr>
            <a:r>
              <a:rPr lang="en-GB" b="1" dirty="0"/>
              <a:t>Promotes Efficiency:</a:t>
            </a:r>
            <a:r>
              <a:rPr lang="en-GB" dirty="0"/>
              <a:t> It reduces the risk of ineffective or harmful practices, saving time, resources, and costs.</a:t>
            </a:r>
          </a:p>
          <a:p>
            <a:pPr>
              <a:buFont typeface="+mj-lt"/>
              <a:buAutoNum type="arabicPeriod"/>
            </a:pPr>
            <a:r>
              <a:rPr lang="en-GB" b="1" dirty="0"/>
              <a:t>Enhances Professional Accountability:</a:t>
            </a:r>
            <a:r>
              <a:rPr lang="en-GB" dirty="0"/>
              <a:t> By relying on credible evidence, practitioners can justify their decisions and actions, ensuring ethical and transparent care.</a:t>
            </a:r>
          </a:p>
          <a:p>
            <a:pPr>
              <a:buFont typeface="+mj-lt"/>
              <a:buAutoNum type="arabicPeriod"/>
            </a:pPr>
            <a:r>
              <a:rPr lang="en-GB" b="1" dirty="0"/>
              <a:t>Adaptable to Individual Needs:</a:t>
            </a:r>
            <a:r>
              <a:rPr lang="en-GB" dirty="0"/>
              <a:t> EBP respects the preferences and circumstances of service users, ensuring that care is person-</a:t>
            </a:r>
            <a:r>
              <a:rPr lang="en-GB" dirty="0" err="1"/>
              <a:t>centered</a:t>
            </a:r>
            <a:r>
              <a:rPr lang="en-GB" dirty="0"/>
              <a:t> and equitable.</a:t>
            </a:r>
          </a:p>
          <a:p>
            <a:pPr>
              <a:buFont typeface="+mj-lt"/>
              <a:buAutoNum type="arabicPeriod"/>
            </a:pPr>
            <a:r>
              <a:rPr lang="en-GB" b="1" dirty="0"/>
              <a:t>Keeps Practices Current:</a:t>
            </a:r>
            <a:r>
              <a:rPr lang="en-GB" dirty="0"/>
              <a:t> It helps practitioners stay updated with the latest advancements, ensuring that care standards evolve alongside scientific and technological progress.</a:t>
            </a:r>
          </a:p>
          <a:p>
            <a:endParaRPr lang="en-GB" b="1" dirty="0"/>
          </a:p>
          <a:p>
            <a:r>
              <a:rPr lang="en-GB" b="1" dirty="0"/>
              <a:t>How can we ensure we provide evidence-based information and recommendations?</a:t>
            </a:r>
          </a:p>
          <a:p>
            <a:r>
              <a:rPr lang="en-GB" dirty="0"/>
              <a:t>To ensure the delivery of evidence-based information and recommendations, the following steps are essential:</a:t>
            </a:r>
          </a:p>
          <a:p>
            <a:pPr>
              <a:buFont typeface="+mj-lt"/>
              <a:buAutoNum type="arabicPeriod"/>
            </a:pPr>
            <a:r>
              <a:rPr lang="en-GB" b="1" dirty="0"/>
              <a:t>Access and Evaluate Research:</a:t>
            </a:r>
            <a:r>
              <a:rPr lang="en-GB" dirty="0"/>
              <a:t> Regularly consult peer-reviewed journals, systematic reviews, and meta-analyses to stay informed about the latest evidence.</a:t>
            </a:r>
          </a:p>
          <a:p>
            <a:pPr>
              <a:buFont typeface="+mj-lt"/>
              <a:buAutoNum type="arabicPeriod"/>
            </a:pPr>
            <a:r>
              <a:rPr lang="en-GB" b="1" dirty="0"/>
              <a:t>Critical Appraisal:</a:t>
            </a:r>
            <a:r>
              <a:rPr lang="en-GB" dirty="0"/>
              <a:t> Assess the quality, validity, and relevance of research findings before applying them to practice.</a:t>
            </a:r>
          </a:p>
          <a:p>
            <a:pPr>
              <a:buFont typeface="+mj-lt"/>
              <a:buAutoNum type="arabicPeriod"/>
            </a:pPr>
            <a:r>
              <a:rPr lang="en-GB" b="1" dirty="0"/>
              <a:t>Collaboration:</a:t>
            </a:r>
            <a:r>
              <a:rPr lang="en-GB" dirty="0"/>
              <a:t> Work in multidisciplinary teams to combine expertise and perspectives, ensuring comprehensive evaluation and application of evidence.</a:t>
            </a:r>
          </a:p>
          <a:p>
            <a:pPr>
              <a:buFont typeface="+mj-lt"/>
              <a:buAutoNum type="arabicPeriod"/>
            </a:pPr>
            <a:r>
              <a:rPr lang="en-GB" b="1" dirty="0"/>
              <a:t>Incorporate Service User Preferences:</a:t>
            </a:r>
            <a:r>
              <a:rPr lang="en-GB" dirty="0"/>
              <a:t> Engage with individuals to understand their preferences, needs, and values, integrating these into care decisions.</a:t>
            </a:r>
          </a:p>
          <a:p>
            <a:pPr>
              <a:buFont typeface="+mj-lt"/>
              <a:buAutoNum type="arabicPeriod"/>
            </a:pPr>
            <a:r>
              <a:rPr lang="en-GB" b="1" dirty="0"/>
              <a:t>Continuous Professional Development:</a:t>
            </a:r>
            <a:r>
              <a:rPr lang="en-GB" dirty="0"/>
              <a:t> Participate in training, workshops, and certifications to build expertise in evidence-based methods.</a:t>
            </a:r>
          </a:p>
          <a:p>
            <a:pPr>
              <a:buFont typeface="+mj-lt"/>
              <a:buAutoNum type="arabicPeriod"/>
            </a:pPr>
            <a:r>
              <a:rPr lang="en-GB" b="1" dirty="0"/>
              <a:t>Standardized Protocols and Guidelines:</a:t>
            </a:r>
            <a:r>
              <a:rPr lang="en-GB" dirty="0"/>
              <a:t> Use evidence-based guidelines, such as those provided by organizations like the National Institute for Health and Care Excellence (NICE), to inform practice.</a:t>
            </a:r>
          </a:p>
          <a:p>
            <a:pPr>
              <a:buFont typeface="+mj-lt"/>
              <a:buAutoNum type="arabicPeriod"/>
            </a:pPr>
            <a:r>
              <a:rPr lang="en-GB" b="1" dirty="0"/>
              <a:t>Monitoring and Evaluation:</a:t>
            </a:r>
            <a:r>
              <a:rPr lang="en-GB" dirty="0"/>
              <a:t> Regularly review the outcomes of interventions and adjust practices based on data and feedback.</a:t>
            </a:r>
          </a:p>
          <a:p>
            <a:r>
              <a:rPr lang="en-GB" dirty="0"/>
              <a:t>By embedding these principles into everyday practice, professionals can ensure that the care they provide is both effective and person-</a:t>
            </a:r>
            <a:r>
              <a:rPr lang="en-GB" dirty="0" err="1"/>
              <a:t>centered</a:t>
            </a:r>
            <a:r>
              <a:rPr lang="en-GB" dirty="0"/>
              <a:t>.</a:t>
            </a:r>
          </a:p>
          <a:p>
            <a:endParaRPr lang="en-GB" dirty="0"/>
          </a:p>
        </p:txBody>
      </p:sp>
      <p:sp>
        <p:nvSpPr>
          <p:cNvPr id="4" name="Slide Number Placeholder 3"/>
          <p:cNvSpPr>
            <a:spLocks noGrp="1"/>
          </p:cNvSpPr>
          <p:nvPr>
            <p:ph type="sldNum" sz="quarter" idx="5"/>
          </p:nvPr>
        </p:nvSpPr>
        <p:spPr/>
        <p:txBody>
          <a:bodyPr/>
          <a:lstStyle/>
          <a:p>
            <a:fld id="{8DCDDA66-6E26-4BC4-9FE7-ED2D410968ED}" type="slidenum">
              <a:rPr lang="en-GB" smtClean="0"/>
              <a:t>10</a:t>
            </a:fld>
            <a:endParaRPr lang="en-GB"/>
          </a:p>
        </p:txBody>
      </p:sp>
    </p:spTree>
    <p:extLst>
      <p:ext uri="{BB962C8B-B14F-4D97-AF65-F5344CB8AC3E}">
        <p14:creationId xmlns:p14="http://schemas.microsoft.com/office/powerpoint/2010/main" val="32254946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CDDA66-6E26-4BC4-9FE7-ED2D410968ED}" type="slidenum">
              <a:rPr lang="en-GB" smtClean="0"/>
              <a:t>15</a:t>
            </a:fld>
            <a:endParaRPr lang="en-GB"/>
          </a:p>
        </p:txBody>
      </p:sp>
    </p:spTree>
    <p:extLst>
      <p:ext uri="{BB962C8B-B14F-4D97-AF65-F5344CB8AC3E}">
        <p14:creationId xmlns:p14="http://schemas.microsoft.com/office/powerpoint/2010/main" val="13465080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CDDA66-6E26-4BC4-9FE7-ED2D410968ED}" type="slidenum">
              <a:rPr lang="en-GB" smtClean="0"/>
              <a:t>16</a:t>
            </a:fld>
            <a:endParaRPr lang="en-GB"/>
          </a:p>
        </p:txBody>
      </p:sp>
    </p:spTree>
    <p:extLst>
      <p:ext uri="{BB962C8B-B14F-4D97-AF65-F5344CB8AC3E}">
        <p14:creationId xmlns:p14="http://schemas.microsoft.com/office/powerpoint/2010/main" val="8981983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CDDA66-6E26-4BC4-9FE7-ED2D410968ED}" type="slidenum">
              <a:rPr lang="en-GB" smtClean="0"/>
              <a:t>21</a:t>
            </a:fld>
            <a:endParaRPr lang="en-GB"/>
          </a:p>
        </p:txBody>
      </p:sp>
    </p:spTree>
    <p:extLst>
      <p:ext uri="{BB962C8B-B14F-4D97-AF65-F5344CB8AC3E}">
        <p14:creationId xmlns:p14="http://schemas.microsoft.com/office/powerpoint/2010/main" val="37746682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Highlight that ethical practice is the opposite of research misconduct – the present information accurately, to include only genuine studies, to give credit to all authors if you refer to their work. </a:t>
            </a:r>
          </a:p>
        </p:txBody>
      </p:sp>
      <p:sp>
        <p:nvSpPr>
          <p:cNvPr id="4" name="Slide Number Placeholder 3"/>
          <p:cNvSpPr>
            <a:spLocks noGrp="1"/>
          </p:cNvSpPr>
          <p:nvPr>
            <p:ph type="sldNum" sz="quarter" idx="5"/>
          </p:nvPr>
        </p:nvSpPr>
        <p:spPr/>
        <p:txBody>
          <a:bodyPr/>
          <a:lstStyle/>
          <a:p>
            <a:fld id="{7EA20C9B-0AAD-4F06-8ABF-51A6DA0D3E18}" type="slidenum">
              <a:rPr lang="en-GB" smtClean="0"/>
              <a:t>22</a:t>
            </a:fld>
            <a:endParaRPr lang="en-GB"/>
          </a:p>
        </p:txBody>
      </p:sp>
    </p:spTree>
    <p:extLst>
      <p:ext uri="{BB962C8B-B14F-4D97-AF65-F5344CB8AC3E}">
        <p14:creationId xmlns:p14="http://schemas.microsoft.com/office/powerpoint/2010/main" val="2167170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101648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88607550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69438218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0583661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6370854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7995605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theme" Target="../theme/theme2.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6.xml"/><Relationship Id="rId2" Type="http://schemas.openxmlformats.org/officeDocument/2006/relationships/slideLayout" Target="../slideLayouts/slideLayout15.xml"/><Relationship Id="rId1" Type="http://schemas.openxmlformats.org/officeDocument/2006/relationships/slideLayout" Target="../slideLayouts/slideLayout14.xml"/><Relationship Id="rId5" Type="http://schemas.openxmlformats.org/officeDocument/2006/relationships/image" Target="../media/image14.png"/><Relationship Id="rId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slideLayout" Target="../slideLayouts/slideLayout18.xml"/><Relationship Id="rId1" Type="http://schemas.openxmlformats.org/officeDocument/2006/relationships/slideLayout" Target="../slideLayouts/slideLayout17.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5" Type="http://schemas.openxmlformats.org/officeDocument/2006/relationships/slideLayout" Target="../slideLayouts/slideLayout27.xml"/><Relationship Id="rId4" Type="http://schemas.openxmlformats.org/officeDocument/2006/relationships/slideLayout" Target="../slideLayouts/slideLayout26.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2/8/2025</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 id="2147483740"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Rectangle 3">
            <a:extLst>
              <a:ext uri="{FF2B5EF4-FFF2-40B4-BE49-F238E27FC236}">
                <a16:creationId xmlns:a16="http://schemas.microsoft.com/office/drawing/2014/main" id="{11624223-D0A5-1996-255E-23A2837A1709}"/>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4.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29.png"/><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png"/><Relationship Id="rId1" Type="http://schemas.openxmlformats.org/officeDocument/2006/relationships/slideLayout" Target="../slideLayouts/slideLayout20.xml"/></Relationships>
</file>

<file path=ppt/slides/_rels/slide7.xml.rels><?xml version="1.0" encoding="UTF-8" standalone="yes"?>
<Relationships xmlns="http://schemas.openxmlformats.org/package/2006/relationships"><Relationship Id="rId3" Type="http://schemas.openxmlformats.org/officeDocument/2006/relationships/image" Target="../media/image34.svg"/><Relationship Id="rId2" Type="http://schemas.openxmlformats.org/officeDocument/2006/relationships/image" Target="../media/image33.png"/><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xml"/><Relationship Id="rId1" Type="http://schemas.openxmlformats.org/officeDocument/2006/relationships/slideLayout" Target="../slideLayouts/slideLayout20.xml"/><Relationship Id="rId4" Type="http://schemas.openxmlformats.org/officeDocument/2006/relationships/image" Target="../media/image36.svg"/></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1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4.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14.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14.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5.xml.rels><?xml version="1.0" encoding="UTF-8" standalone="yes"?>
<Relationships xmlns="http://schemas.openxmlformats.org/package/2006/relationships"><Relationship Id="rId8" Type="http://schemas.openxmlformats.org/officeDocument/2006/relationships/diagramData" Target="../diagrams/data9.xml"/><Relationship Id="rId3" Type="http://schemas.openxmlformats.org/officeDocument/2006/relationships/diagramData" Target="../diagrams/data8.xml"/><Relationship Id="rId7" Type="http://schemas.microsoft.com/office/2007/relationships/diagramDrawing" Target="../diagrams/drawing8.xml"/><Relationship Id="rId12" Type="http://schemas.microsoft.com/office/2007/relationships/diagramDrawing" Target="../diagrams/drawing9.xml"/><Relationship Id="rId2" Type="http://schemas.openxmlformats.org/officeDocument/2006/relationships/notesSlide" Target="../notesSlides/notesSlide3.xml"/><Relationship Id="rId1" Type="http://schemas.openxmlformats.org/officeDocument/2006/relationships/slideLayout" Target="../slideLayouts/slideLayout14.xml"/><Relationship Id="rId6" Type="http://schemas.openxmlformats.org/officeDocument/2006/relationships/diagramColors" Target="../diagrams/colors8.xml"/><Relationship Id="rId11" Type="http://schemas.openxmlformats.org/officeDocument/2006/relationships/diagramColors" Target="../diagrams/colors9.xml"/><Relationship Id="rId5" Type="http://schemas.openxmlformats.org/officeDocument/2006/relationships/diagramQuickStyle" Target="../diagrams/quickStyle8.xml"/><Relationship Id="rId10" Type="http://schemas.openxmlformats.org/officeDocument/2006/relationships/diagramQuickStyle" Target="../diagrams/quickStyle9.xml"/><Relationship Id="rId4" Type="http://schemas.openxmlformats.org/officeDocument/2006/relationships/diagramLayout" Target="../diagrams/layout8.xml"/><Relationship Id="rId9" Type="http://schemas.openxmlformats.org/officeDocument/2006/relationships/diagramLayout" Target="../diagrams/layout9.xml"/></Relationships>
</file>

<file path=ppt/slides/_rels/slide16.xml.rels><?xml version="1.0" encoding="UTF-8" standalone="yes"?>
<Relationships xmlns="http://schemas.openxmlformats.org/package/2006/relationships"><Relationship Id="rId8" Type="http://schemas.openxmlformats.org/officeDocument/2006/relationships/diagramData" Target="../diagrams/data11.xml"/><Relationship Id="rId3" Type="http://schemas.openxmlformats.org/officeDocument/2006/relationships/diagramData" Target="../diagrams/data10.xml"/><Relationship Id="rId7" Type="http://schemas.microsoft.com/office/2007/relationships/diagramDrawing" Target="../diagrams/drawing10.xml"/><Relationship Id="rId12" Type="http://schemas.microsoft.com/office/2007/relationships/diagramDrawing" Target="../diagrams/drawing11.xml"/><Relationship Id="rId2" Type="http://schemas.openxmlformats.org/officeDocument/2006/relationships/notesSlide" Target="../notesSlides/notesSlide4.xml"/><Relationship Id="rId1" Type="http://schemas.openxmlformats.org/officeDocument/2006/relationships/slideLayout" Target="../slideLayouts/slideLayout14.xml"/><Relationship Id="rId6" Type="http://schemas.openxmlformats.org/officeDocument/2006/relationships/diagramColors" Target="../diagrams/colors10.xml"/><Relationship Id="rId11" Type="http://schemas.openxmlformats.org/officeDocument/2006/relationships/diagramColors" Target="../diagrams/colors11.xml"/><Relationship Id="rId5" Type="http://schemas.openxmlformats.org/officeDocument/2006/relationships/diagramQuickStyle" Target="../diagrams/quickStyle10.xml"/><Relationship Id="rId10" Type="http://schemas.openxmlformats.org/officeDocument/2006/relationships/diagramQuickStyle" Target="../diagrams/quickStyle11.xml"/><Relationship Id="rId4" Type="http://schemas.openxmlformats.org/officeDocument/2006/relationships/diagramLayout" Target="../diagrams/layout10.xml"/><Relationship Id="rId9" Type="http://schemas.openxmlformats.org/officeDocument/2006/relationships/diagramLayout" Target="../diagrams/layout11.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16.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14.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19.xml.rels><?xml version="1.0" encoding="UTF-8" standalone="yes"?>
<Relationships xmlns="http://schemas.openxmlformats.org/package/2006/relationships"><Relationship Id="rId8" Type="http://schemas.openxmlformats.org/officeDocument/2006/relationships/image" Target="../media/image48.svg"/><Relationship Id="rId3" Type="http://schemas.openxmlformats.org/officeDocument/2006/relationships/diagramLayout" Target="../diagrams/layout14.xml"/><Relationship Id="rId7" Type="http://schemas.openxmlformats.org/officeDocument/2006/relationships/image" Target="../media/image47.png"/><Relationship Id="rId2" Type="http://schemas.openxmlformats.org/officeDocument/2006/relationships/diagramData" Target="../diagrams/data14.xml"/><Relationship Id="rId1" Type="http://schemas.openxmlformats.org/officeDocument/2006/relationships/slideLayout" Target="../slideLayouts/slideLayout14.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5.xml"/><Relationship Id="rId1" Type="http://schemas.openxmlformats.org/officeDocument/2006/relationships/slideLayout" Target="../slideLayouts/slideLayout17.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6.xml"/><Relationship Id="rId1" Type="http://schemas.openxmlformats.org/officeDocument/2006/relationships/slideLayout" Target="../slideLayouts/slideLayout15.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23.xml.rels><?xml version="1.0" encoding="UTF-8" standalone="yes"?>
<Relationships xmlns="http://schemas.openxmlformats.org/package/2006/relationships"><Relationship Id="rId3" Type="http://schemas.openxmlformats.org/officeDocument/2006/relationships/image" Target="../media/image50.svg"/><Relationship Id="rId2" Type="http://schemas.openxmlformats.org/officeDocument/2006/relationships/image" Target="../media/image49.png"/><Relationship Id="rId1" Type="http://schemas.openxmlformats.org/officeDocument/2006/relationships/slideLayout" Target="../slideLayouts/slideLayout14.xml"/><Relationship Id="rId5" Type="http://schemas.openxmlformats.org/officeDocument/2006/relationships/image" Target="../media/image52.svg"/><Relationship Id="rId4" Type="http://schemas.openxmlformats.org/officeDocument/2006/relationships/image" Target="../media/image51.png"/></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14.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25.xml.rels><?xml version="1.0" encoding="UTF-8" standalone="yes"?>
<Relationships xmlns="http://schemas.openxmlformats.org/package/2006/relationships"><Relationship Id="rId8" Type="http://schemas.microsoft.com/office/2007/relationships/diagramDrawing" Target="../diagrams/drawing18.xml"/><Relationship Id="rId3" Type="http://schemas.openxmlformats.org/officeDocument/2006/relationships/image" Target="../media/image62.svg"/><Relationship Id="rId7" Type="http://schemas.openxmlformats.org/officeDocument/2006/relationships/diagramColors" Target="../diagrams/colors18.xml"/><Relationship Id="rId2" Type="http://schemas.openxmlformats.org/officeDocument/2006/relationships/image" Target="../media/image61.png"/><Relationship Id="rId1" Type="http://schemas.openxmlformats.org/officeDocument/2006/relationships/slideLayout" Target="../slideLayouts/slideLayout14.xml"/><Relationship Id="rId6" Type="http://schemas.openxmlformats.org/officeDocument/2006/relationships/diagramQuickStyle" Target="../diagrams/quickStyle18.xml"/><Relationship Id="rId5" Type="http://schemas.openxmlformats.org/officeDocument/2006/relationships/diagramLayout" Target="../diagrams/layout18.xml"/><Relationship Id="rId4" Type="http://schemas.openxmlformats.org/officeDocument/2006/relationships/diagramData" Target="../diagrams/data18.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14.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27.xml.rels><?xml version="1.0" encoding="UTF-8" standalone="yes"?>
<Relationships xmlns="http://schemas.openxmlformats.org/package/2006/relationships"><Relationship Id="rId3" Type="http://schemas.openxmlformats.org/officeDocument/2006/relationships/image" Target="../media/image64.svg"/><Relationship Id="rId2" Type="http://schemas.openxmlformats.org/officeDocument/2006/relationships/image" Target="../media/image63.png"/><Relationship Id="rId1" Type="http://schemas.openxmlformats.org/officeDocument/2006/relationships/slideLayout" Target="../slideLayouts/slideLayout14.xml"/><Relationship Id="rId5" Type="http://schemas.openxmlformats.org/officeDocument/2006/relationships/image" Target="../media/image66.svg"/><Relationship Id="rId4" Type="http://schemas.openxmlformats.org/officeDocument/2006/relationships/image" Target="../media/image65.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14.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14.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22.xml"/><Relationship Id="rId2" Type="http://schemas.openxmlformats.org/officeDocument/2006/relationships/diagramData" Target="../diagrams/data22.xml"/><Relationship Id="rId1" Type="http://schemas.openxmlformats.org/officeDocument/2006/relationships/slideLayout" Target="../slideLayouts/slideLayout14.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32.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29.png"/><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BC12D5F-516A-1D01-D702-5F2177CCEBE1}"/>
              </a:ext>
            </a:extLst>
          </p:cNvPr>
          <p:cNvSpPr>
            <a:spLocks noGrp="1"/>
          </p:cNvSpPr>
          <p:nvPr>
            <p:ph idx="1"/>
          </p:nvPr>
        </p:nvSpPr>
        <p:spPr>
          <a:xfrm>
            <a:off x="837844" y="731036"/>
            <a:ext cx="10803903" cy="1799393"/>
          </a:xfrm>
        </p:spPr>
        <p:txBody>
          <a:bodyPr/>
          <a:lstStyle/>
          <a:p>
            <a:pPr marL="0" indent="0" algn="ctr">
              <a:lnSpc>
                <a:spcPct val="150000"/>
              </a:lnSpc>
              <a:buNone/>
            </a:pPr>
            <a:r>
              <a:rPr lang="en-GB" sz="3200" b="1" dirty="0">
                <a:solidFill>
                  <a:schemeClr val="bg1"/>
                </a:solidFill>
                <a:latin typeface="Aptos" panose="020B0004020202020204" pitchFamily="34" charset="0"/>
              </a:rPr>
              <a:t>Independent Project – BMHP6020 </a:t>
            </a:r>
          </a:p>
          <a:p>
            <a:pPr marL="0" indent="0" algn="ctr">
              <a:lnSpc>
                <a:spcPct val="150000"/>
              </a:lnSpc>
              <a:buNone/>
            </a:pPr>
            <a:r>
              <a:rPr lang="en-GB" sz="3200" b="1" dirty="0">
                <a:solidFill>
                  <a:schemeClr val="bg1"/>
                </a:solidFill>
                <a:latin typeface="Aptos" panose="020B0004020202020204" pitchFamily="34" charset="0"/>
              </a:rPr>
              <a:t>Review, Recap &amp; Feedback</a:t>
            </a:r>
          </a:p>
          <a:p>
            <a:pPr marL="0" indent="0" algn="ctr">
              <a:lnSpc>
                <a:spcPct val="150000"/>
              </a:lnSpc>
              <a:buNone/>
            </a:pPr>
            <a:r>
              <a:rPr lang="en-GB" sz="3200" b="1" dirty="0">
                <a:solidFill>
                  <a:schemeClr val="bg1"/>
                </a:solidFill>
                <a:latin typeface="Aptos" panose="020B0004020202020204" pitchFamily="34" charset="0"/>
              </a:rPr>
              <a:t>Summary of Proposal Parts 1 &amp; 2 + </a:t>
            </a:r>
          </a:p>
          <a:p>
            <a:pPr marL="0" indent="0" algn="ctr">
              <a:lnSpc>
                <a:spcPct val="150000"/>
              </a:lnSpc>
              <a:buNone/>
            </a:pPr>
            <a:r>
              <a:rPr lang="en-GB" sz="3200" b="1" dirty="0">
                <a:solidFill>
                  <a:schemeClr val="bg1"/>
                </a:solidFill>
                <a:latin typeface="Aptos" panose="020B0004020202020204" pitchFamily="34" charset="0"/>
              </a:rPr>
              <a:t>Research Proposal Workshop</a:t>
            </a:r>
          </a:p>
        </p:txBody>
      </p:sp>
    </p:spTree>
    <p:extLst>
      <p:ext uri="{BB962C8B-B14F-4D97-AF65-F5344CB8AC3E}">
        <p14:creationId xmlns:p14="http://schemas.microsoft.com/office/powerpoint/2010/main" val="42723420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0BCB7-C739-7BAC-3B05-90E7E8D5FDE6}"/>
              </a:ext>
            </a:extLst>
          </p:cNvPr>
          <p:cNvSpPr>
            <a:spLocks noGrp="1"/>
          </p:cNvSpPr>
          <p:nvPr>
            <p:ph type="title"/>
          </p:nvPr>
        </p:nvSpPr>
        <p:spPr>
          <a:xfrm>
            <a:off x="2808598" y="364173"/>
            <a:ext cx="7956222" cy="1325563"/>
          </a:xfrm>
        </p:spPr>
        <p:txBody>
          <a:bodyPr/>
          <a:lstStyle/>
          <a:p>
            <a:pPr algn="ctr"/>
            <a:r>
              <a:rPr lang="en-GB" dirty="0">
                <a:latin typeface="Aptos" panose="020B0004020202020204" pitchFamily="34" charset="0"/>
              </a:rPr>
              <a:t>BMHP6020 Overview</a:t>
            </a:r>
          </a:p>
        </p:txBody>
      </p:sp>
      <p:sp>
        <p:nvSpPr>
          <p:cNvPr id="3" name="Content Placeholder 2">
            <a:extLst>
              <a:ext uri="{FF2B5EF4-FFF2-40B4-BE49-F238E27FC236}">
                <a16:creationId xmlns:a16="http://schemas.microsoft.com/office/drawing/2014/main" id="{01129C5C-7FD2-55B4-73FD-9AC4E41BA47B}"/>
              </a:ext>
            </a:extLst>
          </p:cNvPr>
          <p:cNvSpPr>
            <a:spLocks noGrp="1"/>
          </p:cNvSpPr>
          <p:nvPr>
            <p:ph idx="1"/>
          </p:nvPr>
        </p:nvSpPr>
        <p:spPr>
          <a:xfrm>
            <a:off x="1165860" y="1689736"/>
            <a:ext cx="10570510" cy="4951093"/>
          </a:xfrm>
        </p:spPr>
        <p:txBody>
          <a:bodyPr>
            <a:normAutofit/>
          </a:bodyPr>
          <a:lstStyle/>
          <a:p>
            <a:pPr marL="0" indent="0">
              <a:lnSpc>
                <a:spcPct val="150000"/>
              </a:lnSpc>
              <a:buNone/>
            </a:pPr>
            <a:r>
              <a:rPr lang="en-GB" sz="2000" b="1" dirty="0">
                <a:latin typeface="Aptos" panose="020B0004020202020204" pitchFamily="34" charset="0"/>
              </a:rPr>
              <a:t>Module Aim </a:t>
            </a:r>
          </a:p>
          <a:p>
            <a:pPr>
              <a:lnSpc>
                <a:spcPct val="150000"/>
              </a:lnSpc>
            </a:pPr>
            <a:r>
              <a:rPr lang="en-GB" sz="1200" b="0" i="0" dirty="0">
                <a:solidFill>
                  <a:srgbClr val="000000"/>
                </a:solidFill>
                <a:effectLst/>
                <a:latin typeface="Aptos" panose="020B0004020202020204" pitchFamily="34" charset="0"/>
              </a:rPr>
              <a:t>To develop the ability of students to engage critically and innovatively with theory and/or practice relevant to their studied subject areas problem-solving produce a discipline specific in-depth project. </a:t>
            </a:r>
            <a:endParaRPr lang="en-GB" sz="2000" dirty="0">
              <a:latin typeface="Aptos" panose="020B0004020202020204" pitchFamily="34" charset="0"/>
            </a:endParaRPr>
          </a:p>
          <a:p>
            <a:pPr marL="0" indent="0">
              <a:lnSpc>
                <a:spcPct val="150000"/>
              </a:lnSpc>
              <a:buNone/>
            </a:pPr>
            <a:r>
              <a:rPr lang="en-GB" sz="2000" b="1" dirty="0">
                <a:latin typeface="Aptos" panose="020B0004020202020204" pitchFamily="34" charset="0"/>
              </a:rPr>
              <a:t>Module Learning Outcomes </a:t>
            </a:r>
          </a:p>
          <a:p>
            <a:pPr rtl="0" fontAlgn="base">
              <a:lnSpc>
                <a:spcPct val="150000"/>
              </a:lnSpc>
              <a:buFont typeface="Arial" panose="020B0604020202020204" pitchFamily="34" charset="0"/>
              <a:buChar char="•"/>
            </a:pPr>
            <a:r>
              <a:rPr lang="en-GB" sz="1200" b="0" i="0" dirty="0">
                <a:solidFill>
                  <a:srgbClr val="000000"/>
                </a:solidFill>
                <a:effectLst/>
                <a:latin typeface="Aptos" panose="020B0004020202020204" pitchFamily="34" charset="0"/>
              </a:rPr>
              <a:t>Demonstrate intellectual skills in the identification of an appropriate topic, problem or challenge for investigation pertinent to their field of study and formulate a suitable plan for further research utilising relevant investigative methods in order to produce a response. </a:t>
            </a:r>
          </a:p>
          <a:p>
            <a:pPr rtl="0" fontAlgn="base">
              <a:lnSpc>
                <a:spcPct val="150000"/>
              </a:lnSpc>
              <a:buFont typeface="Arial" panose="020B0604020202020204" pitchFamily="34" charset="0"/>
              <a:buChar char="•"/>
            </a:pPr>
            <a:r>
              <a:rPr lang="en-GB" sz="1200" b="0" i="0" dirty="0">
                <a:solidFill>
                  <a:srgbClr val="000000"/>
                </a:solidFill>
                <a:effectLst/>
                <a:latin typeface="Aptos" panose="020B0004020202020204" pitchFamily="34" charset="0"/>
              </a:rPr>
              <a:t>Evidence in-depth knowledge and critical understanding of principles necessary to underpin their education within their chosen field of study and problem-solving techniques applicable to this.  </a:t>
            </a:r>
          </a:p>
          <a:p>
            <a:pPr rtl="0" fontAlgn="base">
              <a:lnSpc>
                <a:spcPct val="150000"/>
              </a:lnSpc>
              <a:buFont typeface="Arial" panose="020B0604020202020204" pitchFamily="34" charset="0"/>
              <a:buChar char="•"/>
            </a:pPr>
            <a:r>
              <a:rPr lang="en-GB" sz="1200" b="0" i="0" dirty="0">
                <a:solidFill>
                  <a:srgbClr val="000000"/>
                </a:solidFill>
                <a:effectLst/>
                <a:latin typeface="Aptos" panose="020B0004020202020204" pitchFamily="34" charset="0"/>
              </a:rPr>
              <a:t>Evidence independence of thought and critical evaluation in the production of an independent piece of work, demonstrating transferable skills through exercising initiative and personal responsibility in planning own learning and self-management. </a:t>
            </a:r>
          </a:p>
          <a:p>
            <a:pPr rtl="0" fontAlgn="base">
              <a:lnSpc>
                <a:spcPct val="150000"/>
              </a:lnSpc>
              <a:buFont typeface="Arial" panose="020B0604020202020204" pitchFamily="34" charset="0"/>
              <a:buChar char="•"/>
            </a:pPr>
            <a:r>
              <a:rPr lang="en-GB" sz="1200" b="0" i="0" dirty="0">
                <a:solidFill>
                  <a:srgbClr val="000000"/>
                </a:solidFill>
                <a:effectLst/>
                <a:latin typeface="Aptos" panose="020B0004020202020204" pitchFamily="34" charset="0"/>
              </a:rPr>
              <a:t>Organise their knowledge and learning through use of a range of media and present their work appropriately in a manner that can be understood by specialist and non-specialist audiences.  </a:t>
            </a:r>
          </a:p>
          <a:p>
            <a:pPr>
              <a:lnSpc>
                <a:spcPct val="150000"/>
              </a:lnSpc>
            </a:pPr>
            <a:endParaRPr lang="en-GB" sz="2000" dirty="0">
              <a:latin typeface="Aptos" panose="020B0004020202020204" pitchFamily="34" charset="0"/>
            </a:endParaRPr>
          </a:p>
        </p:txBody>
      </p:sp>
    </p:spTree>
    <p:extLst>
      <p:ext uri="{BB962C8B-B14F-4D97-AF65-F5344CB8AC3E}">
        <p14:creationId xmlns:p14="http://schemas.microsoft.com/office/powerpoint/2010/main" val="21161745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AFA64-079C-8E37-291D-750AA4F69A08}"/>
              </a:ext>
            </a:extLst>
          </p:cNvPr>
          <p:cNvSpPr>
            <a:spLocks noGrp="1"/>
          </p:cNvSpPr>
          <p:nvPr>
            <p:ph type="title"/>
          </p:nvPr>
        </p:nvSpPr>
        <p:spPr/>
        <p:txBody>
          <a:bodyPr>
            <a:normAutofit/>
          </a:bodyPr>
          <a:lstStyle/>
          <a:p>
            <a:pPr algn="ctr"/>
            <a:r>
              <a:rPr lang="en-GB" dirty="0">
                <a:latin typeface="Aptos" panose="020B0004020202020204" pitchFamily="34" charset="0"/>
              </a:rPr>
              <a:t>Session Aim &amp; Learning Outcomes</a:t>
            </a:r>
          </a:p>
        </p:txBody>
      </p:sp>
      <p:sp>
        <p:nvSpPr>
          <p:cNvPr id="4" name="Content Placeholder 3">
            <a:extLst>
              <a:ext uri="{FF2B5EF4-FFF2-40B4-BE49-F238E27FC236}">
                <a16:creationId xmlns:a16="http://schemas.microsoft.com/office/drawing/2014/main" id="{307885DD-ED9A-DFD5-72FE-1B53F1716D54}"/>
              </a:ext>
            </a:extLst>
          </p:cNvPr>
          <p:cNvSpPr>
            <a:spLocks noGrp="1"/>
          </p:cNvSpPr>
          <p:nvPr>
            <p:ph idx="1"/>
          </p:nvPr>
        </p:nvSpPr>
        <p:spPr>
          <a:xfrm>
            <a:off x="3565133" y="1825624"/>
            <a:ext cx="8171237" cy="4739563"/>
          </a:xfrm>
        </p:spPr>
        <p:txBody>
          <a:bodyPr>
            <a:normAutofit fontScale="92500"/>
          </a:bodyPr>
          <a:lstStyle/>
          <a:p>
            <a:pPr marL="0" indent="0">
              <a:lnSpc>
                <a:spcPct val="170000"/>
              </a:lnSpc>
              <a:buNone/>
            </a:pPr>
            <a:r>
              <a:rPr lang="en-GB" sz="2400" b="1" dirty="0">
                <a:latin typeface="Aptos" panose="020B0004020202020204" pitchFamily="34" charset="0"/>
              </a:rPr>
              <a:t>Aim of the Session:</a:t>
            </a:r>
            <a:br>
              <a:rPr lang="en-GB" sz="2400" dirty="0">
                <a:latin typeface="Aptos" panose="020B0004020202020204" pitchFamily="34" charset="0"/>
              </a:rPr>
            </a:br>
            <a:r>
              <a:rPr lang="en-GB" sz="1600" dirty="0">
                <a:latin typeface="Aptos" panose="020B0004020202020204" pitchFamily="34" charset="0"/>
              </a:rPr>
              <a:t>To review key concepts from Proposal Parts 1 &amp; 2, reinforce research proposal requirements, and provide guidance on research structure, time management, and submission.</a:t>
            </a:r>
          </a:p>
          <a:p>
            <a:pPr marL="0" indent="0">
              <a:lnSpc>
                <a:spcPct val="170000"/>
              </a:lnSpc>
              <a:buNone/>
            </a:pPr>
            <a:r>
              <a:rPr lang="en-GB" sz="2400" b="1" dirty="0">
                <a:latin typeface="Aptos" panose="020B0004020202020204" pitchFamily="34" charset="0"/>
              </a:rPr>
              <a:t>Learning Outcomes:</a:t>
            </a:r>
            <a:br>
              <a:rPr lang="en-GB" sz="2400" dirty="0">
                <a:latin typeface="Aptos" panose="020B0004020202020204" pitchFamily="34" charset="0"/>
              </a:rPr>
            </a:br>
            <a:r>
              <a:rPr lang="en-GB" sz="1600" dirty="0">
                <a:latin typeface="Aptos" panose="020B0004020202020204" pitchFamily="34" charset="0"/>
              </a:rPr>
              <a:t>✔ Understand the essential components of a research proposal.</a:t>
            </a:r>
            <a:br>
              <a:rPr lang="en-GB" sz="1600" dirty="0">
                <a:latin typeface="Aptos" panose="020B0004020202020204" pitchFamily="34" charset="0"/>
              </a:rPr>
            </a:br>
            <a:r>
              <a:rPr lang="en-GB" sz="1600" dirty="0">
                <a:latin typeface="Aptos" panose="020B0004020202020204" pitchFamily="34" charset="0"/>
              </a:rPr>
              <a:t>✔ Learn how to refine a research topic, aim, and objectives.</a:t>
            </a:r>
            <a:br>
              <a:rPr lang="en-GB" sz="1600" dirty="0">
                <a:latin typeface="Aptos" panose="020B0004020202020204" pitchFamily="34" charset="0"/>
              </a:rPr>
            </a:br>
            <a:r>
              <a:rPr lang="en-GB" sz="1600" dirty="0">
                <a:latin typeface="Aptos" panose="020B0004020202020204" pitchFamily="34" charset="0"/>
              </a:rPr>
              <a:t>✔ Explore secondary research methods and ethical considerations.</a:t>
            </a:r>
            <a:br>
              <a:rPr lang="en-GB" sz="1600" dirty="0">
                <a:latin typeface="Aptos" panose="020B0004020202020204" pitchFamily="34" charset="0"/>
              </a:rPr>
            </a:br>
            <a:r>
              <a:rPr lang="en-GB" sz="1600" dirty="0">
                <a:latin typeface="Aptos" panose="020B0004020202020204" pitchFamily="34" charset="0"/>
              </a:rPr>
              <a:t>✔ Develop strategies for effective time management and planning.</a:t>
            </a:r>
            <a:br>
              <a:rPr lang="en-GB" sz="1600" dirty="0">
                <a:latin typeface="Aptos" panose="020B0004020202020204" pitchFamily="34" charset="0"/>
              </a:rPr>
            </a:br>
            <a:r>
              <a:rPr lang="en-GB" sz="1600" dirty="0">
                <a:latin typeface="Aptos" panose="020B0004020202020204" pitchFamily="34" charset="0"/>
              </a:rPr>
              <a:t>✔ Identify available resources, including library and Moodle support.</a:t>
            </a:r>
            <a:br>
              <a:rPr lang="en-GB" sz="1600" dirty="0">
                <a:latin typeface="Aptos" panose="020B0004020202020204" pitchFamily="34" charset="0"/>
              </a:rPr>
            </a:br>
            <a:r>
              <a:rPr lang="en-GB" sz="1600" dirty="0">
                <a:latin typeface="Aptos" panose="020B0004020202020204" pitchFamily="34" charset="0"/>
              </a:rPr>
              <a:t>✔ Clarify submission guidelines and expectations.</a:t>
            </a:r>
            <a:endParaRPr lang="en-GB" sz="2400" dirty="0">
              <a:latin typeface="Aptos" panose="020B0004020202020204" pitchFamily="34" charset="0"/>
            </a:endParaRPr>
          </a:p>
        </p:txBody>
      </p:sp>
      <p:pic>
        <p:nvPicPr>
          <p:cNvPr id="6" name="Graphic 5" descr="Checklist with solid fill">
            <a:extLst>
              <a:ext uri="{FF2B5EF4-FFF2-40B4-BE49-F238E27FC236}">
                <a16:creationId xmlns:a16="http://schemas.microsoft.com/office/drawing/2014/main" id="{91637B2D-CB9C-3358-E95C-3A412170487E}"/>
              </a:ext>
            </a:extLst>
          </p:cNvPr>
          <p:cNvPicPr>
            <a:picLocks noChangeAspect="1"/>
          </p:cNvPicPr>
          <p:nvPr/>
        </p:nvPicPr>
        <p:blipFill>
          <a:blip r:embed="rId2">
            <a:extLst>
              <a:ext uri="{96DAC541-7B7A-43D3-8B79-37D633B846F1}">
                <asvg:svgBlip xmlns:asvg="http://schemas.microsoft.com/office/drawing/2016/SVG/main" r:embed="rId3"/>
              </a:ext>
            </a:extLst>
          </a:blip>
          <a:srcRect/>
          <a:stretch/>
        </p:blipFill>
        <p:spPr>
          <a:xfrm>
            <a:off x="455630" y="2420973"/>
            <a:ext cx="2365375" cy="2365375"/>
          </a:xfrm>
          <a:prstGeom prst="rect">
            <a:avLst/>
          </a:prstGeom>
        </p:spPr>
      </p:pic>
    </p:spTree>
    <p:extLst>
      <p:ext uri="{BB962C8B-B14F-4D97-AF65-F5344CB8AC3E}">
        <p14:creationId xmlns:p14="http://schemas.microsoft.com/office/powerpoint/2010/main" val="34165480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886B1E-ED5B-FA0F-4DA2-FABA89F3C0BB}"/>
              </a:ext>
            </a:extLst>
          </p:cNvPr>
          <p:cNvSpPr>
            <a:spLocks noGrp="1"/>
          </p:cNvSpPr>
          <p:nvPr>
            <p:ph type="title"/>
          </p:nvPr>
        </p:nvSpPr>
        <p:spPr>
          <a:xfrm>
            <a:off x="543154" y="365125"/>
            <a:ext cx="11481847" cy="1325563"/>
          </a:xfrm>
        </p:spPr>
        <p:txBody>
          <a:bodyPr>
            <a:normAutofit/>
          </a:bodyPr>
          <a:lstStyle/>
          <a:p>
            <a:r>
              <a:rPr lang="en-GB" sz="4000" dirty="0">
                <a:latin typeface="Aptos" panose="020B0004020202020204" pitchFamily="34" charset="0"/>
              </a:rPr>
              <a:t>This Session We Will Focus On… </a:t>
            </a:r>
          </a:p>
        </p:txBody>
      </p:sp>
      <p:graphicFrame>
        <p:nvGraphicFramePr>
          <p:cNvPr id="4" name="Content Placeholder 3">
            <a:extLst>
              <a:ext uri="{FF2B5EF4-FFF2-40B4-BE49-F238E27FC236}">
                <a16:creationId xmlns:a16="http://schemas.microsoft.com/office/drawing/2014/main" id="{F4639121-1319-285D-2074-01A837834768}"/>
              </a:ext>
            </a:extLst>
          </p:cNvPr>
          <p:cNvGraphicFramePr>
            <a:graphicFrameLocks noGrp="1"/>
          </p:cNvGraphicFramePr>
          <p:nvPr>
            <p:ph idx="1"/>
            <p:extLst>
              <p:ext uri="{D42A27DB-BD31-4B8C-83A1-F6EECF244321}">
                <p14:modId xmlns:p14="http://schemas.microsoft.com/office/powerpoint/2010/main" val="2675251275"/>
              </p:ext>
            </p:extLst>
          </p:nvPr>
        </p:nvGraphicFramePr>
        <p:xfrm>
          <a:off x="358775" y="1825625"/>
          <a:ext cx="11480800" cy="357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944590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A51F9-CFFF-D8D1-C055-84B113DA8803}"/>
              </a:ext>
            </a:extLst>
          </p:cNvPr>
          <p:cNvSpPr>
            <a:spLocks noGrp="1"/>
          </p:cNvSpPr>
          <p:nvPr>
            <p:ph type="title"/>
          </p:nvPr>
        </p:nvSpPr>
        <p:spPr>
          <a:xfrm>
            <a:off x="2815118" y="-25096"/>
            <a:ext cx="8921251" cy="1325563"/>
          </a:xfrm>
        </p:spPr>
        <p:txBody>
          <a:bodyPr>
            <a:normAutofit/>
          </a:bodyPr>
          <a:lstStyle/>
          <a:p>
            <a:r>
              <a:rPr lang="en-GB" sz="4000" dirty="0">
                <a:latin typeface="Aptos" panose="020B0004020202020204" pitchFamily="34" charset="0"/>
              </a:rPr>
              <a:t>Recap – What We Covered in Session 2</a:t>
            </a:r>
          </a:p>
        </p:txBody>
      </p:sp>
      <p:sp>
        <p:nvSpPr>
          <p:cNvPr id="3" name="Content Placeholder 2">
            <a:extLst>
              <a:ext uri="{FF2B5EF4-FFF2-40B4-BE49-F238E27FC236}">
                <a16:creationId xmlns:a16="http://schemas.microsoft.com/office/drawing/2014/main" id="{79464A5A-2420-E807-CD90-E4FCF9F8E912}"/>
              </a:ext>
            </a:extLst>
          </p:cNvPr>
          <p:cNvSpPr>
            <a:spLocks noGrp="1"/>
          </p:cNvSpPr>
          <p:nvPr>
            <p:ph idx="1"/>
          </p:nvPr>
        </p:nvSpPr>
        <p:spPr>
          <a:xfrm>
            <a:off x="1108710" y="1577340"/>
            <a:ext cx="8141314" cy="4915535"/>
          </a:xfrm>
        </p:spPr>
        <p:txBody>
          <a:bodyPr>
            <a:normAutofit/>
          </a:bodyPr>
          <a:lstStyle/>
          <a:p>
            <a:pPr algn="just">
              <a:lnSpc>
                <a:spcPct val="150000"/>
              </a:lnSpc>
            </a:pPr>
            <a:r>
              <a:rPr lang="en-GB" sz="1600" dirty="0">
                <a:latin typeface="Aptos" panose="020B0004020202020204" pitchFamily="34" charset="0"/>
              </a:rPr>
              <a:t>In this session, we explored the key elements of </a:t>
            </a:r>
            <a:r>
              <a:rPr lang="en-GB" sz="1600" b="1" dirty="0">
                <a:latin typeface="Aptos" panose="020B0004020202020204" pitchFamily="34" charset="0"/>
              </a:rPr>
              <a:t>Proposal Part 2</a:t>
            </a:r>
            <a:r>
              <a:rPr lang="en-GB" sz="1600" dirty="0">
                <a:latin typeface="Aptos" panose="020B0004020202020204" pitchFamily="34" charset="0"/>
              </a:rPr>
              <a:t>, focusing on how to structure your background, methods, and timeline effectively. Developing a clear and well-justified research proposal is essential for demonstrating the feasibility and impact of your study.</a:t>
            </a:r>
          </a:p>
          <a:p>
            <a:pPr marL="0" indent="0">
              <a:lnSpc>
                <a:spcPct val="150000"/>
              </a:lnSpc>
              <a:buNone/>
            </a:pPr>
            <a:r>
              <a:rPr lang="en-GB" sz="1600" dirty="0">
                <a:latin typeface="Aptos" panose="020B0004020202020204" pitchFamily="34" charset="0"/>
              </a:rPr>
              <a:t>🔎 </a:t>
            </a:r>
            <a:r>
              <a:rPr lang="en-GB" sz="1600" b="1" dirty="0">
                <a:latin typeface="Aptos" panose="020B0004020202020204" pitchFamily="34" charset="0"/>
              </a:rPr>
              <a:t>Key topics covered:</a:t>
            </a:r>
            <a:endParaRPr lang="en-GB" sz="1600" dirty="0">
              <a:latin typeface="Aptos" panose="020B0004020202020204" pitchFamily="34" charset="0"/>
            </a:endParaRPr>
          </a:p>
          <a:p>
            <a:pPr>
              <a:lnSpc>
                <a:spcPct val="150000"/>
              </a:lnSpc>
              <a:buFont typeface="Arial" panose="020B0604020202020204" pitchFamily="34" charset="0"/>
              <a:buChar char="•"/>
            </a:pPr>
            <a:r>
              <a:rPr lang="en-GB" sz="1600" b="1" dirty="0">
                <a:latin typeface="Aptos" panose="020B0004020202020204" pitchFamily="34" charset="0"/>
              </a:rPr>
              <a:t>Background &amp; Rationale</a:t>
            </a:r>
            <a:r>
              <a:rPr lang="en-GB" sz="1600" dirty="0">
                <a:latin typeface="Aptos" panose="020B0004020202020204" pitchFamily="34" charset="0"/>
              </a:rPr>
              <a:t> – How to justify the importance of your research</a:t>
            </a:r>
          </a:p>
          <a:p>
            <a:pPr>
              <a:lnSpc>
                <a:spcPct val="150000"/>
              </a:lnSpc>
              <a:buFont typeface="Arial" panose="020B0604020202020204" pitchFamily="34" charset="0"/>
              <a:buChar char="•"/>
            </a:pPr>
            <a:r>
              <a:rPr lang="en-GB" sz="1600" b="1" dirty="0">
                <a:latin typeface="Aptos" panose="020B0004020202020204" pitchFamily="34" charset="0"/>
              </a:rPr>
              <a:t>Research Methods</a:t>
            </a:r>
            <a:r>
              <a:rPr lang="en-GB" sz="1600" dirty="0">
                <a:latin typeface="Aptos" panose="020B0004020202020204" pitchFamily="34" charset="0"/>
              </a:rPr>
              <a:t> – Approaches to secondary data analysis</a:t>
            </a:r>
          </a:p>
          <a:p>
            <a:pPr>
              <a:lnSpc>
                <a:spcPct val="150000"/>
              </a:lnSpc>
              <a:buFont typeface="Arial" panose="020B0604020202020204" pitchFamily="34" charset="0"/>
              <a:buChar char="•"/>
            </a:pPr>
            <a:r>
              <a:rPr lang="en-GB" sz="1600" b="1" dirty="0">
                <a:latin typeface="Aptos" panose="020B0004020202020204" pitchFamily="34" charset="0"/>
              </a:rPr>
              <a:t>Ethical Considerations</a:t>
            </a:r>
            <a:r>
              <a:rPr lang="en-GB" sz="1600" dirty="0">
                <a:latin typeface="Aptos" panose="020B0004020202020204" pitchFamily="34" charset="0"/>
              </a:rPr>
              <a:t> – Avoiding plagiarism, falsification, and misrepresentation</a:t>
            </a:r>
          </a:p>
          <a:p>
            <a:pPr>
              <a:lnSpc>
                <a:spcPct val="150000"/>
              </a:lnSpc>
              <a:buFont typeface="Arial" panose="020B0604020202020204" pitchFamily="34" charset="0"/>
              <a:buChar char="•"/>
            </a:pPr>
            <a:r>
              <a:rPr lang="en-GB" sz="1600" b="1" dirty="0">
                <a:latin typeface="Aptos" panose="020B0004020202020204" pitchFamily="34" charset="0"/>
              </a:rPr>
              <a:t>Resources &amp; Timeline</a:t>
            </a:r>
            <a:r>
              <a:rPr lang="en-GB" sz="1600" dirty="0">
                <a:latin typeface="Aptos" panose="020B0004020202020204" pitchFamily="34" charset="0"/>
              </a:rPr>
              <a:t> – Planning your research in a structured and achievable way</a:t>
            </a:r>
          </a:p>
          <a:p>
            <a:pPr marL="0" indent="0" algn="just">
              <a:lnSpc>
                <a:spcPct val="150000"/>
              </a:lnSpc>
              <a:buNone/>
            </a:pPr>
            <a:r>
              <a:rPr lang="en-GB" sz="1600" dirty="0">
                <a:latin typeface="Aptos" panose="020B0004020202020204" pitchFamily="34" charset="0"/>
              </a:rPr>
              <a:t>💡 </a:t>
            </a:r>
            <a:r>
              <a:rPr lang="en-GB" sz="1600" b="1" dirty="0">
                <a:latin typeface="Aptos" panose="020B0004020202020204" pitchFamily="34" charset="0"/>
              </a:rPr>
              <a:t>Key takeaway:</a:t>
            </a:r>
            <a:r>
              <a:rPr lang="en-GB" sz="1600" dirty="0">
                <a:latin typeface="Aptos" panose="020B0004020202020204" pitchFamily="34" charset="0"/>
              </a:rPr>
              <a:t> Your research proposal should be </a:t>
            </a:r>
            <a:r>
              <a:rPr lang="en-GB" sz="1600" b="1" dirty="0">
                <a:latin typeface="Aptos" panose="020B0004020202020204" pitchFamily="34" charset="0"/>
              </a:rPr>
              <a:t>clear, justified, and ethically sound</a:t>
            </a:r>
            <a:r>
              <a:rPr lang="en-GB" sz="1600" dirty="0">
                <a:latin typeface="Aptos" panose="020B0004020202020204" pitchFamily="34" charset="0"/>
              </a:rPr>
              <a:t>, ensuring a strong foundation for your dissertation.</a:t>
            </a:r>
          </a:p>
        </p:txBody>
      </p:sp>
      <p:pic>
        <p:nvPicPr>
          <p:cNvPr id="5" name="Graphic 4" descr="Research with solid fill">
            <a:extLst>
              <a:ext uri="{FF2B5EF4-FFF2-40B4-BE49-F238E27FC236}">
                <a16:creationId xmlns:a16="http://schemas.microsoft.com/office/drawing/2014/main" id="{8BB67D03-B655-5EDE-94C9-6B9670E59FE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424684" y="2794570"/>
            <a:ext cx="2311685" cy="2311685"/>
          </a:xfrm>
          <a:prstGeom prst="rect">
            <a:avLst/>
          </a:prstGeom>
        </p:spPr>
      </p:pic>
    </p:spTree>
    <p:extLst>
      <p:ext uri="{BB962C8B-B14F-4D97-AF65-F5344CB8AC3E}">
        <p14:creationId xmlns:p14="http://schemas.microsoft.com/office/powerpoint/2010/main" val="34724567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E862C4-9C72-7117-C0F9-FFC08A1D0C7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DA9DC54-FFF1-6A7A-11B3-739FB1065437}"/>
              </a:ext>
            </a:extLst>
          </p:cNvPr>
          <p:cNvSpPr>
            <a:spLocks noGrp="1"/>
          </p:cNvSpPr>
          <p:nvPr>
            <p:ph type="title"/>
          </p:nvPr>
        </p:nvSpPr>
        <p:spPr>
          <a:xfrm>
            <a:off x="2815119" y="-4548"/>
            <a:ext cx="8921251" cy="1325563"/>
          </a:xfrm>
        </p:spPr>
        <p:txBody>
          <a:bodyPr>
            <a:normAutofit/>
          </a:bodyPr>
          <a:lstStyle/>
          <a:p>
            <a:r>
              <a:rPr lang="en-GB" sz="3200" dirty="0">
                <a:latin typeface="Aptos" panose="020B0004020202020204" pitchFamily="34" charset="0"/>
              </a:rPr>
              <a:t>Session 2 Deep Dive – Research Methods &amp; Ethics </a:t>
            </a:r>
          </a:p>
        </p:txBody>
      </p:sp>
      <p:sp>
        <p:nvSpPr>
          <p:cNvPr id="3" name="Content Placeholder 2">
            <a:extLst>
              <a:ext uri="{FF2B5EF4-FFF2-40B4-BE49-F238E27FC236}">
                <a16:creationId xmlns:a16="http://schemas.microsoft.com/office/drawing/2014/main" id="{ABA20793-0BF1-5032-9129-579C7B49BEE4}"/>
              </a:ext>
            </a:extLst>
          </p:cNvPr>
          <p:cNvSpPr>
            <a:spLocks noGrp="1"/>
          </p:cNvSpPr>
          <p:nvPr>
            <p:ph idx="1"/>
          </p:nvPr>
        </p:nvSpPr>
        <p:spPr>
          <a:xfrm>
            <a:off x="1108708" y="1321015"/>
            <a:ext cx="9586689" cy="5326365"/>
          </a:xfrm>
        </p:spPr>
        <p:txBody>
          <a:bodyPr>
            <a:normAutofit fontScale="92500" lnSpcReduction="20000"/>
          </a:bodyPr>
          <a:lstStyle/>
          <a:p>
            <a:pPr marL="0" indent="0">
              <a:lnSpc>
                <a:spcPct val="160000"/>
              </a:lnSpc>
              <a:buNone/>
            </a:pPr>
            <a:r>
              <a:rPr lang="en-GB" sz="1600" dirty="0">
                <a:latin typeface="Aptos" panose="020B0004020202020204" pitchFamily="34" charset="0"/>
              </a:rPr>
              <a:t>Secondary research methods play a crucial role in gathering and analysing existing data. Instead of collecting new data, your focus should be on reviewing literature, identifying key themes, and drawing meaningful insights.</a:t>
            </a:r>
          </a:p>
          <a:p>
            <a:pPr marL="0" indent="0">
              <a:lnSpc>
                <a:spcPct val="160000"/>
              </a:lnSpc>
              <a:buNone/>
            </a:pPr>
            <a:r>
              <a:rPr lang="en-GB" sz="1600" dirty="0">
                <a:latin typeface="Aptos" panose="020B0004020202020204" pitchFamily="34" charset="0"/>
              </a:rPr>
              <a:t>📖 </a:t>
            </a:r>
            <a:r>
              <a:rPr lang="en-GB" sz="1600" b="1" dirty="0">
                <a:latin typeface="Aptos" panose="020B0004020202020204" pitchFamily="34" charset="0"/>
              </a:rPr>
              <a:t>Key Secondary Research Techniques:</a:t>
            </a:r>
            <a:br>
              <a:rPr lang="en-GB" sz="1600" dirty="0">
                <a:latin typeface="Aptos" panose="020B0004020202020204" pitchFamily="34" charset="0"/>
              </a:rPr>
            </a:br>
            <a:r>
              <a:rPr lang="en-GB" sz="1600" dirty="0">
                <a:latin typeface="Aptos" panose="020B0004020202020204" pitchFamily="34" charset="0"/>
              </a:rPr>
              <a:t>✔ Use </a:t>
            </a:r>
            <a:r>
              <a:rPr lang="en-GB" sz="1600" b="1" dirty="0">
                <a:latin typeface="Aptos" panose="020B0004020202020204" pitchFamily="34" charset="0"/>
              </a:rPr>
              <a:t>academic sources</a:t>
            </a:r>
            <a:r>
              <a:rPr lang="en-GB" sz="1600" dirty="0">
                <a:latin typeface="Aptos" panose="020B0004020202020204" pitchFamily="34" charset="0"/>
              </a:rPr>
              <a:t> like NHS Digital, peer-reviewed journals, and government reports</a:t>
            </a:r>
            <a:br>
              <a:rPr lang="en-GB" sz="1600" dirty="0">
                <a:latin typeface="Aptos" panose="020B0004020202020204" pitchFamily="34" charset="0"/>
              </a:rPr>
            </a:br>
            <a:r>
              <a:rPr lang="en-GB" sz="1600" dirty="0">
                <a:latin typeface="Aptos" panose="020B0004020202020204" pitchFamily="34" charset="0"/>
              </a:rPr>
              <a:t>✔ Organise literature through </a:t>
            </a:r>
            <a:r>
              <a:rPr lang="en-GB" sz="1600" b="1" dirty="0">
                <a:latin typeface="Aptos" panose="020B0004020202020204" pitchFamily="34" charset="0"/>
              </a:rPr>
              <a:t>thematic analysis</a:t>
            </a:r>
            <a:r>
              <a:rPr lang="en-GB" sz="1600" dirty="0">
                <a:latin typeface="Aptos" panose="020B0004020202020204" pitchFamily="34" charset="0"/>
              </a:rPr>
              <a:t>, identifying common patterns in existing studies</a:t>
            </a:r>
            <a:br>
              <a:rPr lang="en-GB" sz="1600" dirty="0">
                <a:latin typeface="Aptos" panose="020B0004020202020204" pitchFamily="34" charset="0"/>
              </a:rPr>
            </a:br>
            <a:r>
              <a:rPr lang="en-GB" sz="1600" dirty="0">
                <a:latin typeface="Aptos" panose="020B0004020202020204" pitchFamily="34" charset="0"/>
              </a:rPr>
              <a:t>✔ Define </a:t>
            </a:r>
            <a:r>
              <a:rPr lang="en-GB" sz="1600" b="1" dirty="0">
                <a:latin typeface="Aptos" panose="020B0004020202020204" pitchFamily="34" charset="0"/>
              </a:rPr>
              <a:t>inclusion &amp; exclusion criteria</a:t>
            </a:r>
            <a:r>
              <a:rPr lang="en-GB" sz="1600" dirty="0">
                <a:latin typeface="Aptos" panose="020B0004020202020204" pitchFamily="34" charset="0"/>
              </a:rPr>
              <a:t> to ensure credibility and relevance of selected data</a:t>
            </a:r>
          </a:p>
          <a:p>
            <a:pPr marL="0" indent="0">
              <a:lnSpc>
                <a:spcPct val="160000"/>
              </a:lnSpc>
              <a:buNone/>
            </a:pPr>
            <a:r>
              <a:rPr lang="en-GB" sz="1600" dirty="0">
                <a:latin typeface="Aptos" panose="020B0004020202020204" pitchFamily="34" charset="0"/>
              </a:rPr>
              <a:t>⚖ </a:t>
            </a:r>
            <a:r>
              <a:rPr lang="en-GB" sz="1600" b="1" dirty="0">
                <a:latin typeface="Aptos" panose="020B0004020202020204" pitchFamily="34" charset="0"/>
              </a:rPr>
              <a:t>Ethical Considerations in Research:</a:t>
            </a:r>
            <a:endParaRPr lang="en-GB" sz="1600" dirty="0">
              <a:latin typeface="Aptos" panose="020B0004020202020204" pitchFamily="34" charset="0"/>
            </a:endParaRPr>
          </a:p>
          <a:p>
            <a:pPr>
              <a:lnSpc>
                <a:spcPct val="160000"/>
              </a:lnSpc>
              <a:buFont typeface="Arial" panose="020B0604020202020204" pitchFamily="34" charset="0"/>
              <a:buChar char="•"/>
            </a:pPr>
            <a:r>
              <a:rPr lang="en-GB" sz="1600" dirty="0">
                <a:latin typeface="Aptos" panose="020B0004020202020204" pitchFamily="34" charset="0"/>
              </a:rPr>
              <a:t>Avoid </a:t>
            </a:r>
            <a:r>
              <a:rPr lang="en-GB" sz="1600" b="1" dirty="0">
                <a:latin typeface="Aptos" panose="020B0004020202020204" pitchFamily="34" charset="0"/>
              </a:rPr>
              <a:t>fabrication</a:t>
            </a:r>
            <a:r>
              <a:rPr lang="en-GB" sz="1600" dirty="0">
                <a:latin typeface="Aptos" panose="020B0004020202020204" pitchFamily="34" charset="0"/>
              </a:rPr>
              <a:t> (making up results)</a:t>
            </a:r>
          </a:p>
          <a:p>
            <a:pPr>
              <a:lnSpc>
                <a:spcPct val="160000"/>
              </a:lnSpc>
              <a:buFont typeface="Arial" panose="020B0604020202020204" pitchFamily="34" charset="0"/>
              <a:buChar char="•"/>
            </a:pPr>
            <a:r>
              <a:rPr lang="en-GB" sz="1600" dirty="0">
                <a:latin typeface="Aptos" panose="020B0004020202020204" pitchFamily="34" charset="0"/>
              </a:rPr>
              <a:t>Avoid </a:t>
            </a:r>
            <a:r>
              <a:rPr lang="en-GB" sz="1600" b="1" dirty="0">
                <a:latin typeface="Aptos" panose="020B0004020202020204" pitchFamily="34" charset="0"/>
              </a:rPr>
              <a:t>falsification</a:t>
            </a:r>
            <a:r>
              <a:rPr lang="en-GB" sz="1600" dirty="0">
                <a:latin typeface="Aptos" panose="020B0004020202020204" pitchFamily="34" charset="0"/>
              </a:rPr>
              <a:t> (manipulating data or omitting key findings)</a:t>
            </a:r>
          </a:p>
          <a:p>
            <a:pPr>
              <a:lnSpc>
                <a:spcPct val="160000"/>
              </a:lnSpc>
              <a:buFont typeface="Arial" panose="020B0604020202020204" pitchFamily="34" charset="0"/>
              <a:buChar char="•"/>
            </a:pPr>
            <a:r>
              <a:rPr lang="en-GB" sz="1600" dirty="0">
                <a:latin typeface="Aptos" panose="020B0004020202020204" pitchFamily="34" charset="0"/>
              </a:rPr>
              <a:t>Avoid </a:t>
            </a:r>
            <a:r>
              <a:rPr lang="en-GB" sz="1600" b="1" dirty="0">
                <a:latin typeface="Aptos" panose="020B0004020202020204" pitchFamily="34" charset="0"/>
              </a:rPr>
              <a:t>plagiarism</a:t>
            </a:r>
            <a:r>
              <a:rPr lang="en-GB" sz="1600" dirty="0">
                <a:latin typeface="Aptos" panose="020B0004020202020204" pitchFamily="34" charset="0"/>
              </a:rPr>
              <a:t> (using content without proper citation)</a:t>
            </a:r>
          </a:p>
          <a:p>
            <a:pPr>
              <a:lnSpc>
                <a:spcPct val="160000"/>
              </a:lnSpc>
              <a:buFont typeface="Arial" panose="020B0604020202020204" pitchFamily="34" charset="0"/>
              <a:buChar char="•"/>
            </a:pPr>
            <a:r>
              <a:rPr lang="en-GB" sz="1600" dirty="0">
                <a:latin typeface="Aptos" panose="020B0004020202020204" pitchFamily="34" charset="0"/>
              </a:rPr>
              <a:t>Ensure </a:t>
            </a:r>
            <a:r>
              <a:rPr lang="en-GB" sz="1600" b="1" dirty="0">
                <a:latin typeface="Aptos" panose="020B0004020202020204" pitchFamily="34" charset="0"/>
              </a:rPr>
              <a:t>academic integrity</a:t>
            </a:r>
            <a:r>
              <a:rPr lang="en-GB" sz="1600" dirty="0">
                <a:latin typeface="Aptos" panose="020B0004020202020204" pitchFamily="34" charset="0"/>
              </a:rPr>
              <a:t> by referencing all sources and following ethical guidelines</a:t>
            </a:r>
          </a:p>
          <a:p>
            <a:pPr marL="0" indent="0">
              <a:lnSpc>
                <a:spcPct val="160000"/>
              </a:lnSpc>
              <a:buNone/>
            </a:pPr>
            <a:r>
              <a:rPr lang="en-GB" sz="1600" dirty="0">
                <a:latin typeface="Aptos" panose="020B0004020202020204" pitchFamily="34" charset="0"/>
              </a:rPr>
              <a:t>📝 </a:t>
            </a:r>
            <a:r>
              <a:rPr lang="en-GB" sz="1600" b="1" dirty="0">
                <a:latin typeface="Aptos" panose="020B0004020202020204" pitchFamily="34" charset="0"/>
              </a:rPr>
              <a:t>Takeaway:</a:t>
            </a:r>
            <a:r>
              <a:rPr lang="en-GB" sz="1600" dirty="0">
                <a:latin typeface="Aptos" panose="020B0004020202020204" pitchFamily="34" charset="0"/>
              </a:rPr>
              <a:t> A strong methods section </a:t>
            </a:r>
            <a:r>
              <a:rPr lang="en-GB" sz="1600" b="1" dirty="0">
                <a:latin typeface="Aptos" panose="020B0004020202020204" pitchFamily="34" charset="0"/>
              </a:rPr>
              <a:t>demonstrates the validity of your approach</a:t>
            </a:r>
            <a:r>
              <a:rPr lang="en-GB" sz="1600" dirty="0">
                <a:latin typeface="Aptos" panose="020B0004020202020204" pitchFamily="34" charset="0"/>
              </a:rPr>
              <a:t> and ensures that your research is conducted ethically and responsibly.</a:t>
            </a:r>
          </a:p>
        </p:txBody>
      </p:sp>
      <p:pic>
        <p:nvPicPr>
          <p:cNvPr id="5" name="Graphic 4" descr="Diving with solid fill">
            <a:extLst>
              <a:ext uri="{FF2B5EF4-FFF2-40B4-BE49-F238E27FC236}">
                <a16:creationId xmlns:a16="http://schemas.microsoft.com/office/drawing/2014/main" id="{0384B6F2-F214-4991-77AB-B114577A8BEF}"/>
              </a:ext>
            </a:extLst>
          </p:cNvPr>
          <p:cNvPicPr>
            <a:picLocks noChangeAspect="1"/>
          </p:cNvPicPr>
          <p:nvPr/>
        </p:nvPicPr>
        <p:blipFill>
          <a:blip r:embed="rId2">
            <a:extLst>
              <a:ext uri="{96DAC541-7B7A-43D3-8B79-37D633B846F1}">
                <asvg:svgBlip xmlns:asvg="http://schemas.microsoft.com/office/drawing/2016/SVG/main" r:embed="rId3"/>
              </a:ext>
            </a:extLst>
          </a:blip>
          <a:srcRect/>
          <a:stretch/>
        </p:blipFill>
        <p:spPr>
          <a:xfrm>
            <a:off x="9691814" y="2815317"/>
            <a:ext cx="2044556" cy="2044556"/>
          </a:xfrm>
          <a:prstGeom prst="rect">
            <a:avLst/>
          </a:prstGeom>
        </p:spPr>
      </p:pic>
    </p:spTree>
    <p:extLst>
      <p:ext uri="{BB962C8B-B14F-4D97-AF65-F5344CB8AC3E}">
        <p14:creationId xmlns:p14="http://schemas.microsoft.com/office/powerpoint/2010/main" val="32940009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04B30B-5BE8-1FBD-B679-89D6FFEAA29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34C2EAB-8D49-852D-D6DD-9B5483125AF2}"/>
              </a:ext>
            </a:extLst>
          </p:cNvPr>
          <p:cNvSpPr>
            <a:spLocks noGrp="1"/>
          </p:cNvSpPr>
          <p:nvPr>
            <p:ph type="title"/>
          </p:nvPr>
        </p:nvSpPr>
        <p:spPr>
          <a:xfrm>
            <a:off x="2681555" y="98213"/>
            <a:ext cx="8921251" cy="1325563"/>
          </a:xfrm>
        </p:spPr>
        <p:txBody>
          <a:bodyPr>
            <a:normAutofit/>
          </a:bodyPr>
          <a:lstStyle/>
          <a:p>
            <a:pPr algn="ctr"/>
            <a:r>
              <a:rPr lang="en-GB" sz="3200" dirty="0">
                <a:latin typeface="Aptos" panose="020B0004020202020204" pitchFamily="34" charset="0"/>
              </a:rPr>
              <a:t>Session 2 – Common Challenges and How to Overcome Them </a:t>
            </a:r>
          </a:p>
        </p:txBody>
      </p:sp>
      <p:sp>
        <p:nvSpPr>
          <p:cNvPr id="3" name="Content Placeholder 2">
            <a:extLst>
              <a:ext uri="{FF2B5EF4-FFF2-40B4-BE49-F238E27FC236}">
                <a16:creationId xmlns:a16="http://schemas.microsoft.com/office/drawing/2014/main" id="{DD402CD8-D08C-EAD8-C727-B33AF393ED21}"/>
              </a:ext>
            </a:extLst>
          </p:cNvPr>
          <p:cNvSpPr>
            <a:spLocks noGrp="1" noRot="1" noMove="1" noResize="1" noEditPoints="1" noAdjustHandles="1" noChangeArrowheads="1" noChangeShapeType="1"/>
          </p:cNvSpPr>
          <p:nvPr>
            <p:ph idx="1"/>
          </p:nvPr>
        </p:nvSpPr>
        <p:spPr>
          <a:xfrm>
            <a:off x="1108710" y="1577340"/>
            <a:ext cx="10627660" cy="4915535"/>
          </a:xfrm>
        </p:spPr>
        <p:txBody>
          <a:bodyPr>
            <a:normAutofit fontScale="92500" lnSpcReduction="20000"/>
          </a:bodyPr>
          <a:lstStyle/>
          <a:p>
            <a:pPr marL="0" indent="0">
              <a:lnSpc>
                <a:spcPct val="150000"/>
              </a:lnSpc>
              <a:buNone/>
            </a:pPr>
            <a:r>
              <a:rPr lang="en-GB" sz="1600" dirty="0">
                <a:latin typeface="Aptos" panose="020B0004020202020204" pitchFamily="34" charset="0"/>
              </a:rPr>
              <a:t>Many students face difficulties when developing their research proposal, particularly when refining their topic, </a:t>
            </a:r>
            <a:br>
              <a:rPr lang="en-GB" sz="1600" dirty="0">
                <a:latin typeface="Aptos" panose="020B0004020202020204" pitchFamily="34" charset="0"/>
              </a:rPr>
            </a:br>
            <a:r>
              <a:rPr lang="en-GB" sz="1600" dirty="0">
                <a:latin typeface="Aptos" panose="020B0004020202020204" pitchFamily="34" charset="0"/>
              </a:rPr>
              <a:t>structuring their methodology, or managing their time effectively. Below are some common challenges and </a:t>
            </a:r>
            <a:br>
              <a:rPr lang="en-GB" sz="1600" dirty="0">
                <a:latin typeface="Aptos" panose="020B0004020202020204" pitchFamily="34" charset="0"/>
              </a:rPr>
            </a:br>
            <a:r>
              <a:rPr lang="en-GB" sz="1600" dirty="0">
                <a:latin typeface="Aptos" panose="020B0004020202020204" pitchFamily="34" charset="0"/>
              </a:rPr>
              <a:t>how you can overcome them!</a:t>
            </a:r>
          </a:p>
          <a:p>
            <a:pPr marL="0" indent="0">
              <a:lnSpc>
                <a:spcPct val="150000"/>
              </a:lnSpc>
              <a:buNone/>
            </a:pPr>
            <a:r>
              <a:rPr lang="en-GB" sz="1600" dirty="0">
                <a:latin typeface="Aptos" panose="020B0004020202020204" pitchFamily="34" charset="0"/>
              </a:rPr>
              <a:t>📌 </a:t>
            </a:r>
            <a:r>
              <a:rPr lang="en-GB" sz="1600" b="1" dirty="0">
                <a:latin typeface="Aptos" panose="020B0004020202020204" pitchFamily="34" charset="0"/>
              </a:rPr>
              <a:t>Common Challenges:</a:t>
            </a:r>
            <a:endParaRPr lang="en-GB" sz="1600" dirty="0">
              <a:latin typeface="Aptos" panose="020B0004020202020204" pitchFamily="34" charset="0"/>
            </a:endParaRPr>
          </a:p>
          <a:p>
            <a:pPr>
              <a:lnSpc>
                <a:spcPct val="150000"/>
              </a:lnSpc>
              <a:buFont typeface="Arial" panose="020B0604020202020204" pitchFamily="34" charset="0"/>
              <a:buChar char="•"/>
            </a:pPr>
            <a:r>
              <a:rPr lang="en-GB" sz="1600" dirty="0">
                <a:latin typeface="Aptos" panose="020B0004020202020204" pitchFamily="34" charset="0"/>
              </a:rPr>
              <a:t>Finding a </a:t>
            </a:r>
            <a:r>
              <a:rPr lang="en-GB" sz="1600" b="1" dirty="0">
                <a:latin typeface="Aptos" panose="020B0004020202020204" pitchFamily="34" charset="0"/>
              </a:rPr>
              <a:t>focused</a:t>
            </a:r>
            <a:r>
              <a:rPr lang="en-GB" sz="1600" dirty="0">
                <a:latin typeface="Aptos" panose="020B0004020202020204" pitchFamily="34" charset="0"/>
              </a:rPr>
              <a:t> and </a:t>
            </a:r>
            <a:r>
              <a:rPr lang="en-GB" sz="1600" b="1" dirty="0">
                <a:latin typeface="Aptos" panose="020B0004020202020204" pitchFamily="34" charset="0"/>
              </a:rPr>
              <a:t>specific</a:t>
            </a:r>
            <a:r>
              <a:rPr lang="en-GB" sz="1600" dirty="0">
                <a:latin typeface="Aptos" panose="020B0004020202020204" pitchFamily="34" charset="0"/>
              </a:rPr>
              <a:t> research question</a:t>
            </a:r>
          </a:p>
          <a:p>
            <a:pPr>
              <a:lnSpc>
                <a:spcPct val="150000"/>
              </a:lnSpc>
              <a:buFont typeface="Arial" panose="020B0604020202020204" pitchFamily="34" charset="0"/>
              <a:buChar char="•"/>
            </a:pPr>
            <a:r>
              <a:rPr lang="en-GB" sz="1600" dirty="0">
                <a:latin typeface="Aptos" panose="020B0004020202020204" pitchFamily="34" charset="0"/>
              </a:rPr>
              <a:t>Understanding how to apply </a:t>
            </a:r>
            <a:r>
              <a:rPr lang="en-GB" sz="1600" b="1" dirty="0">
                <a:latin typeface="Aptos" panose="020B0004020202020204" pitchFamily="34" charset="0"/>
              </a:rPr>
              <a:t>secondary research methods</a:t>
            </a:r>
            <a:endParaRPr lang="en-GB" sz="1600" dirty="0">
              <a:latin typeface="Aptos" panose="020B0004020202020204" pitchFamily="34" charset="0"/>
            </a:endParaRPr>
          </a:p>
          <a:p>
            <a:pPr>
              <a:lnSpc>
                <a:spcPct val="150000"/>
              </a:lnSpc>
              <a:buFont typeface="Arial" panose="020B0604020202020204" pitchFamily="34" charset="0"/>
              <a:buChar char="•"/>
            </a:pPr>
            <a:r>
              <a:rPr lang="en-GB" sz="1600" dirty="0">
                <a:latin typeface="Aptos" panose="020B0004020202020204" pitchFamily="34" charset="0"/>
              </a:rPr>
              <a:t>Organising work efficiently and </a:t>
            </a:r>
            <a:r>
              <a:rPr lang="en-GB" sz="1600" b="1" dirty="0">
                <a:latin typeface="Aptos" panose="020B0004020202020204" pitchFamily="34" charset="0"/>
              </a:rPr>
              <a:t>managing deadlines</a:t>
            </a:r>
            <a:endParaRPr lang="en-GB" sz="1600" dirty="0">
              <a:latin typeface="Aptos" panose="020B0004020202020204" pitchFamily="34" charset="0"/>
            </a:endParaRPr>
          </a:p>
          <a:p>
            <a:pPr marL="0" indent="0">
              <a:lnSpc>
                <a:spcPct val="150000"/>
              </a:lnSpc>
              <a:buNone/>
            </a:pPr>
            <a:r>
              <a:rPr lang="en-GB" sz="1600" dirty="0">
                <a:latin typeface="Aptos" panose="020B0004020202020204" pitchFamily="34" charset="0"/>
              </a:rPr>
              <a:t>🔑 </a:t>
            </a:r>
            <a:r>
              <a:rPr lang="en-GB" sz="1600" b="1" dirty="0">
                <a:latin typeface="Aptos" panose="020B0004020202020204" pitchFamily="34" charset="0"/>
              </a:rPr>
              <a:t>How to Overcome Them:</a:t>
            </a:r>
            <a:br>
              <a:rPr lang="en-GB" sz="1600" dirty="0">
                <a:latin typeface="Aptos" panose="020B0004020202020204" pitchFamily="34" charset="0"/>
              </a:rPr>
            </a:br>
            <a:r>
              <a:rPr lang="en-GB" sz="1600" dirty="0">
                <a:latin typeface="Aptos" panose="020B0004020202020204" pitchFamily="34" charset="0"/>
              </a:rPr>
              <a:t>✔ </a:t>
            </a:r>
            <a:r>
              <a:rPr lang="en-GB" sz="1600" b="1" dirty="0">
                <a:latin typeface="Aptos" panose="020B0004020202020204" pitchFamily="34" charset="0"/>
              </a:rPr>
              <a:t>Break down your research into SMART objectives</a:t>
            </a:r>
            <a:r>
              <a:rPr lang="en-GB" sz="1600" dirty="0">
                <a:latin typeface="Aptos" panose="020B0004020202020204" pitchFamily="34" charset="0"/>
              </a:rPr>
              <a:t> – Make each stage specific and manageable</a:t>
            </a:r>
            <a:br>
              <a:rPr lang="en-GB" sz="1600" dirty="0">
                <a:latin typeface="Aptos" panose="020B0004020202020204" pitchFamily="34" charset="0"/>
              </a:rPr>
            </a:br>
            <a:r>
              <a:rPr lang="en-GB" sz="1600" dirty="0">
                <a:latin typeface="Aptos" panose="020B0004020202020204" pitchFamily="34" charset="0"/>
              </a:rPr>
              <a:t>✔ </a:t>
            </a:r>
            <a:r>
              <a:rPr lang="en-GB" sz="1600" b="1" dirty="0">
                <a:latin typeface="Aptos" panose="020B0004020202020204" pitchFamily="34" charset="0"/>
              </a:rPr>
              <a:t>Leverage UWTSD Library &amp; Moodle</a:t>
            </a:r>
            <a:r>
              <a:rPr lang="en-GB" sz="1600" dirty="0">
                <a:latin typeface="Aptos" panose="020B0004020202020204" pitchFamily="34" charset="0"/>
              </a:rPr>
              <a:t> – Use available resources to strengthen your literature review</a:t>
            </a:r>
            <a:br>
              <a:rPr lang="en-GB" sz="1600" dirty="0">
                <a:latin typeface="Aptos" panose="020B0004020202020204" pitchFamily="34" charset="0"/>
              </a:rPr>
            </a:br>
            <a:r>
              <a:rPr lang="en-GB" sz="1600" dirty="0">
                <a:latin typeface="Aptos" panose="020B0004020202020204" pitchFamily="34" charset="0"/>
              </a:rPr>
              <a:t>✔ </a:t>
            </a:r>
            <a:r>
              <a:rPr lang="en-GB" sz="1600" b="1" dirty="0">
                <a:latin typeface="Aptos" panose="020B0004020202020204" pitchFamily="34" charset="0"/>
              </a:rPr>
              <a:t>Create a research timeline</a:t>
            </a:r>
            <a:r>
              <a:rPr lang="en-GB" sz="1600" dirty="0">
                <a:latin typeface="Aptos" panose="020B0004020202020204" pitchFamily="34" charset="0"/>
              </a:rPr>
              <a:t> – Plan key milestones and allocate time for revisions</a:t>
            </a:r>
          </a:p>
          <a:p>
            <a:pPr marL="0" indent="0">
              <a:lnSpc>
                <a:spcPct val="150000"/>
              </a:lnSpc>
              <a:buNone/>
            </a:pPr>
            <a:r>
              <a:rPr lang="en-GB" sz="1600" dirty="0">
                <a:latin typeface="Aptos" panose="020B0004020202020204" pitchFamily="34" charset="0"/>
              </a:rPr>
              <a:t>⏳ </a:t>
            </a:r>
            <a:r>
              <a:rPr lang="en-GB" sz="1600" b="1" dirty="0">
                <a:latin typeface="Aptos" panose="020B0004020202020204" pitchFamily="34" charset="0"/>
              </a:rPr>
              <a:t>Final Tip:</a:t>
            </a:r>
            <a:r>
              <a:rPr lang="en-GB" sz="1600" dirty="0">
                <a:latin typeface="Aptos" panose="020B0004020202020204" pitchFamily="34" charset="0"/>
              </a:rPr>
              <a:t> Time management is crucial—</a:t>
            </a:r>
            <a:r>
              <a:rPr lang="en-GB" sz="1600" b="1" dirty="0">
                <a:latin typeface="Aptos" panose="020B0004020202020204" pitchFamily="34" charset="0"/>
              </a:rPr>
              <a:t>set realistic deadlines</a:t>
            </a:r>
            <a:r>
              <a:rPr lang="en-GB" sz="1600" dirty="0">
                <a:latin typeface="Aptos" panose="020B0004020202020204" pitchFamily="34" charset="0"/>
              </a:rPr>
              <a:t> to ensure steady progress and avoid </a:t>
            </a:r>
            <a:br>
              <a:rPr lang="en-GB" sz="1600" dirty="0">
                <a:latin typeface="Aptos" panose="020B0004020202020204" pitchFamily="34" charset="0"/>
              </a:rPr>
            </a:br>
            <a:r>
              <a:rPr lang="en-GB" sz="1600" dirty="0">
                <a:latin typeface="Aptos" panose="020B0004020202020204" pitchFamily="34" charset="0"/>
              </a:rPr>
              <a:t>last-minute stress!</a:t>
            </a:r>
          </a:p>
          <a:p>
            <a:endParaRPr lang="en-GB" sz="1600" dirty="0"/>
          </a:p>
          <a:p>
            <a:pPr marL="0" indent="0">
              <a:lnSpc>
                <a:spcPct val="150000"/>
              </a:lnSpc>
              <a:buNone/>
            </a:pPr>
            <a:endParaRPr lang="en-GB" sz="1600" dirty="0">
              <a:latin typeface="Aptos" panose="020B0004020202020204" pitchFamily="34" charset="0"/>
            </a:endParaRPr>
          </a:p>
        </p:txBody>
      </p:sp>
      <p:pic>
        <p:nvPicPr>
          <p:cNvPr id="7" name="Graphic 6" descr="Hurdle with solid fill">
            <a:extLst>
              <a:ext uri="{FF2B5EF4-FFF2-40B4-BE49-F238E27FC236}">
                <a16:creationId xmlns:a16="http://schemas.microsoft.com/office/drawing/2014/main" id="{BC96A1FD-9BBA-2220-E3D5-5A360C33895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766300" y="2581381"/>
            <a:ext cx="2175553" cy="2175553"/>
          </a:xfrm>
          <a:prstGeom prst="rect">
            <a:avLst/>
          </a:prstGeom>
        </p:spPr>
      </p:pic>
    </p:spTree>
    <p:extLst>
      <p:ext uri="{BB962C8B-B14F-4D97-AF65-F5344CB8AC3E}">
        <p14:creationId xmlns:p14="http://schemas.microsoft.com/office/powerpoint/2010/main" val="27227714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1F0C5F3-73F7-EC29-B766-7399C487D48D}"/>
              </a:ext>
            </a:extLst>
          </p:cNvPr>
          <p:cNvSpPr>
            <a:spLocks noGrp="1"/>
          </p:cNvSpPr>
          <p:nvPr>
            <p:ph idx="1"/>
          </p:nvPr>
        </p:nvSpPr>
        <p:spPr>
          <a:xfrm>
            <a:off x="630810" y="2035660"/>
            <a:ext cx="4535079" cy="3864989"/>
          </a:xfrm>
        </p:spPr>
        <p:txBody>
          <a:bodyPr/>
          <a:lstStyle/>
          <a:p>
            <a:pPr algn="ctr">
              <a:lnSpc>
                <a:spcPct val="150000"/>
              </a:lnSpc>
            </a:pPr>
            <a:r>
              <a:rPr lang="en-GB" sz="3200" b="1" dirty="0">
                <a:latin typeface="Aptos" panose="020B0004020202020204" pitchFamily="34" charset="0"/>
              </a:rPr>
              <a:t>Proposal Part 1 – </a:t>
            </a:r>
          </a:p>
          <a:p>
            <a:pPr algn="ctr">
              <a:lnSpc>
                <a:spcPct val="150000"/>
              </a:lnSpc>
            </a:pPr>
            <a:r>
              <a:rPr lang="en-GB" sz="3200" b="1" dirty="0">
                <a:latin typeface="Aptos" panose="020B0004020202020204" pitchFamily="34" charset="0"/>
              </a:rPr>
              <a:t>Overview of Title, Aim </a:t>
            </a:r>
          </a:p>
          <a:p>
            <a:pPr algn="ctr">
              <a:lnSpc>
                <a:spcPct val="150000"/>
              </a:lnSpc>
            </a:pPr>
            <a:r>
              <a:rPr lang="en-GB" sz="3200" b="1" dirty="0">
                <a:latin typeface="Aptos" panose="020B0004020202020204" pitchFamily="34" charset="0"/>
              </a:rPr>
              <a:t>&amp; Objectives </a:t>
            </a:r>
            <a:endParaRPr lang="en-GB" sz="3200" dirty="0">
              <a:latin typeface="Aptos" panose="020B0004020202020204" pitchFamily="34" charset="0"/>
            </a:endParaRPr>
          </a:p>
        </p:txBody>
      </p:sp>
      <p:graphicFrame>
        <p:nvGraphicFramePr>
          <p:cNvPr id="5" name="Content Placeholder 4">
            <a:extLst>
              <a:ext uri="{FF2B5EF4-FFF2-40B4-BE49-F238E27FC236}">
                <a16:creationId xmlns:a16="http://schemas.microsoft.com/office/drawing/2014/main" id="{806ECC01-7441-FD7C-CD84-9ED42C8C81FD}"/>
              </a:ext>
            </a:extLst>
          </p:cNvPr>
          <p:cNvGraphicFramePr>
            <a:graphicFrameLocks noGrp="1"/>
          </p:cNvGraphicFramePr>
          <p:nvPr>
            <p:ph idx="10"/>
            <p:extLst>
              <p:ext uri="{D42A27DB-BD31-4B8C-83A1-F6EECF244321}">
                <p14:modId xmlns:p14="http://schemas.microsoft.com/office/powerpoint/2010/main" val="4202733209"/>
              </p:ext>
            </p:extLst>
          </p:nvPr>
        </p:nvGraphicFramePr>
        <p:xfrm>
          <a:off x="6267236" y="328774"/>
          <a:ext cx="5763802" cy="63083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132477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504B6-4E12-C8C4-7CEE-5560E3C844C8}"/>
              </a:ext>
            </a:extLst>
          </p:cNvPr>
          <p:cNvSpPr>
            <a:spLocks noGrp="1"/>
          </p:cNvSpPr>
          <p:nvPr>
            <p:ph type="title"/>
          </p:nvPr>
        </p:nvSpPr>
        <p:spPr>
          <a:xfrm>
            <a:off x="279732" y="-23133"/>
            <a:ext cx="11481847" cy="1325563"/>
          </a:xfrm>
        </p:spPr>
        <p:txBody>
          <a:bodyPr>
            <a:normAutofit/>
          </a:bodyPr>
          <a:lstStyle/>
          <a:p>
            <a:pPr algn="ctr"/>
            <a:r>
              <a:rPr lang="en-GB" sz="4000" dirty="0">
                <a:latin typeface="Aptos" panose="020B0004020202020204" pitchFamily="34" charset="0"/>
              </a:rPr>
              <a:t>The Purpose of Research </a:t>
            </a:r>
          </a:p>
        </p:txBody>
      </p:sp>
      <p:sp>
        <p:nvSpPr>
          <p:cNvPr id="4" name="Content Placeholder 3">
            <a:extLst>
              <a:ext uri="{FF2B5EF4-FFF2-40B4-BE49-F238E27FC236}">
                <a16:creationId xmlns:a16="http://schemas.microsoft.com/office/drawing/2014/main" id="{D82211C3-FDA5-35C6-9874-CC2641C6A8AB}"/>
              </a:ext>
            </a:extLst>
          </p:cNvPr>
          <p:cNvSpPr>
            <a:spLocks noGrp="1"/>
          </p:cNvSpPr>
          <p:nvPr>
            <p:ph idx="1"/>
          </p:nvPr>
        </p:nvSpPr>
        <p:spPr>
          <a:xfrm>
            <a:off x="351935" y="1037690"/>
            <a:ext cx="5740923" cy="4561725"/>
          </a:xfrm>
        </p:spPr>
        <p:txBody>
          <a:bodyPr>
            <a:normAutofit lnSpcReduction="10000"/>
          </a:bodyPr>
          <a:lstStyle/>
          <a:p>
            <a:pPr marL="0" indent="0">
              <a:lnSpc>
                <a:spcPct val="160000"/>
              </a:lnSpc>
              <a:buNone/>
            </a:pPr>
            <a:r>
              <a:rPr lang="en-GB" sz="1400" b="1" dirty="0">
                <a:latin typeface="Aptos" panose="020B0004020202020204" pitchFamily="34" charset="0"/>
              </a:rPr>
              <a:t>Why Do We Conduct Research?</a:t>
            </a:r>
          </a:p>
          <a:p>
            <a:pPr marL="0" indent="0">
              <a:lnSpc>
                <a:spcPct val="160000"/>
              </a:lnSpc>
              <a:buNone/>
            </a:pPr>
            <a:r>
              <a:rPr lang="en-GB" sz="1400" dirty="0">
                <a:latin typeface="Aptos" panose="020B0004020202020204" pitchFamily="34" charset="0"/>
              </a:rPr>
              <a:t>Research is a </a:t>
            </a:r>
            <a:r>
              <a:rPr lang="en-GB" sz="1400" b="1" dirty="0">
                <a:latin typeface="Aptos" panose="020B0004020202020204" pitchFamily="34" charset="0"/>
              </a:rPr>
              <a:t>process of inquiry</a:t>
            </a:r>
            <a:r>
              <a:rPr lang="en-GB" sz="1400" dirty="0">
                <a:latin typeface="Aptos" panose="020B0004020202020204" pitchFamily="34" charset="0"/>
              </a:rPr>
              <a:t> that helps solve </a:t>
            </a:r>
            <a:r>
              <a:rPr lang="en-GB" sz="1400" b="1" dirty="0">
                <a:latin typeface="Aptos" panose="020B0004020202020204" pitchFamily="34" charset="0"/>
              </a:rPr>
              <a:t>real-world problems</a:t>
            </a:r>
            <a:r>
              <a:rPr lang="en-GB" sz="1400" dirty="0">
                <a:latin typeface="Aptos" panose="020B0004020202020204" pitchFamily="34" charset="0"/>
              </a:rPr>
              <a:t> while expanding </a:t>
            </a:r>
            <a:r>
              <a:rPr lang="en-GB" sz="1400" b="1" dirty="0">
                <a:latin typeface="Aptos" panose="020B0004020202020204" pitchFamily="34" charset="0"/>
              </a:rPr>
              <a:t>academic and professional knowledge</a:t>
            </a:r>
            <a:r>
              <a:rPr lang="en-GB" sz="1400" dirty="0">
                <a:latin typeface="Aptos" panose="020B0004020202020204" pitchFamily="34" charset="0"/>
              </a:rPr>
              <a:t>.</a:t>
            </a:r>
          </a:p>
          <a:p>
            <a:pPr marL="0" indent="0">
              <a:lnSpc>
                <a:spcPct val="160000"/>
              </a:lnSpc>
              <a:buNone/>
            </a:pPr>
            <a:r>
              <a:rPr lang="en-GB" sz="1400" b="1" dirty="0">
                <a:latin typeface="Aptos" panose="020B0004020202020204" pitchFamily="34" charset="0"/>
              </a:rPr>
              <a:t>📌 The Goals of Research:</a:t>
            </a:r>
          </a:p>
          <a:p>
            <a:pPr>
              <a:lnSpc>
                <a:spcPct val="160000"/>
              </a:lnSpc>
              <a:buFont typeface="Arial" panose="020B0604020202020204" pitchFamily="34" charset="0"/>
              <a:buChar char="•"/>
            </a:pPr>
            <a:r>
              <a:rPr lang="en-GB" sz="1400" b="1" dirty="0">
                <a:latin typeface="Aptos" panose="020B0004020202020204" pitchFamily="34" charset="0"/>
              </a:rPr>
              <a:t>Improve understanding</a:t>
            </a:r>
            <a:r>
              <a:rPr lang="en-GB" sz="1400" dirty="0">
                <a:latin typeface="Aptos" panose="020B0004020202020204" pitchFamily="34" charset="0"/>
              </a:rPr>
              <a:t> of existing issues</a:t>
            </a:r>
          </a:p>
          <a:p>
            <a:pPr>
              <a:lnSpc>
                <a:spcPct val="160000"/>
              </a:lnSpc>
              <a:buFont typeface="Arial" panose="020B0604020202020204" pitchFamily="34" charset="0"/>
              <a:buChar char="•"/>
            </a:pPr>
            <a:r>
              <a:rPr lang="en-GB" sz="1400" b="1" dirty="0">
                <a:latin typeface="Aptos" panose="020B0004020202020204" pitchFamily="34" charset="0"/>
              </a:rPr>
              <a:t>Find solutions</a:t>
            </a:r>
            <a:r>
              <a:rPr lang="en-GB" sz="1400" dirty="0">
                <a:latin typeface="Aptos" panose="020B0004020202020204" pitchFamily="34" charset="0"/>
              </a:rPr>
              <a:t> to real-world problems</a:t>
            </a:r>
          </a:p>
          <a:p>
            <a:pPr>
              <a:lnSpc>
                <a:spcPct val="160000"/>
              </a:lnSpc>
              <a:buFont typeface="Arial" panose="020B0604020202020204" pitchFamily="34" charset="0"/>
              <a:buChar char="•"/>
            </a:pPr>
            <a:r>
              <a:rPr lang="en-GB" sz="1400" b="1" dirty="0">
                <a:latin typeface="Aptos" panose="020B0004020202020204" pitchFamily="34" charset="0"/>
              </a:rPr>
              <a:t>Develop new theories</a:t>
            </a:r>
            <a:r>
              <a:rPr lang="en-GB" sz="1400" dirty="0">
                <a:latin typeface="Aptos" panose="020B0004020202020204" pitchFamily="34" charset="0"/>
              </a:rPr>
              <a:t> and challenge assumptions</a:t>
            </a:r>
          </a:p>
          <a:p>
            <a:pPr>
              <a:lnSpc>
                <a:spcPct val="160000"/>
              </a:lnSpc>
              <a:buFont typeface="Arial" panose="020B0604020202020204" pitchFamily="34" charset="0"/>
              <a:buChar char="•"/>
            </a:pPr>
            <a:r>
              <a:rPr lang="en-GB" sz="1400" b="1" dirty="0">
                <a:latin typeface="Aptos" panose="020B0004020202020204" pitchFamily="34" charset="0"/>
              </a:rPr>
              <a:t>Provide evidence-based insights</a:t>
            </a:r>
          </a:p>
          <a:p>
            <a:pPr marL="0" indent="0">
              <a:lnSpc>
                <a:spcPct val="160000"/>
              </a:lnSpc>
              <a:buNone/>
            </a:pPr>
            <a:r>
              <a:rPr lang="en-GB" sz="1400" dirty="0">
                <a:latin typeface="Aptos" panose="020B0004020202020204" pitchFamily="34" charset="0"/>
              </a:rPr>
              <a:t>💡 </a:t>
            </a:r>
            <a:r>
              <a:rPr lang="en-GB" sz="1400" b="1" dirty="0">
                <a:latin typeface="Aptos" panose="020B0004020202020204" pitchFamily="34" charset="0"/>
              </a:rPr>
              <a:t>Key Takeaway:</a:t>
            </a:r>
            <a:br>
              <a:rPr lang="en-GB" sz="1400" dirty="0">
                <a:latin typeface="Aptos" panose="020B0004020202020204" pitchFamily="34" charset="0"/>
              </a:rPr>
            </a:br>
            <a:r>
              <a:rPr lang="en-GB" sz="1400" dirty="0">
                <a:latin typeface="Aptos" panose="020B0004020202020204" pitchFamily="34" charset="0"/>
              </a:rPr>
              <a:t>Good research is </a:t>
            </a:r>
            <a:r>
              <a:rPr lang="en-GB" sz="1400" b="1" dirty="0">
                <a:latin typeface="Aptos" panose="020B0004020202020204" pitchFamily="34" charset="0"/>
              </a:rPr>
              <a:t>systematic, logical, and evidence-based</a:t>
            </a:r>
            <a:r>
              <a:rPr lang="en-GB" sz="1400" dirty="0">
                <a:latin typeface="Aptos" panose="020B0004020202020204" pitchFamily="34" charset="0"/>
              </a:rPr>
              <a:t>. It contributes to </a:t>
            </a:r>
            <a:r>
              <a:rPr lang="en-GB" sz="1400" b="1" dirty="0">
                <a:latin typeface="Aptos" panose="020B0004020202020204" pitchFamily="34" charset="0"/>
              </a:rPr>
              <a:t>innovation</a:t>
            </a:r>
            <a:r>
              <a:rPr lang="en-GB" sz="1400" dirty="0">
                <a:latin typeface="Aptos" panose="020B0004020202020204" pitchFamily="34" charset="0"/>
              </a:rPr>
              <a:t> and </a:t>
            </a:r>
            <a:r>
              <a:rPr lang="en-GB" sz="1400" b="1" dirty="0">
                <a:latin typeface="Aptos" panose="020B0004020202020204" pitchFamily="34" charset="0"/>
              </a:rPr>
              <a:t>informs policies</a:t>
            </a:r>
            <a:r>
              <a:rPr lang="en-GB" sz="1400" dirty="0">
                <a:latin typeface="Aptos" panose="020B0004020202020204" pitchFamily="34" charset="0"/>
              </a:rPr>
              <a:t> in Health &amp; Social Care.</a:t>
            </a:r>
            <a:endParaRPr lang="en-GB" sz="1400" b="1" dirty="0">
              <a:latin typeface="Aptos" panose="020B0004020202020204" pitchFamily="34" charset="0"/>
            </a:endParaRPr>
          </a:p>
          <a:p>
            <a:pPr>
              <a:lnSpc>
                <a:spcPct val="160000"/>
              </a:lnSpc>
              <a:buFont typeface="Arial" panose="020B0604020202020204" pitchFamily="34" charset="0"/>
              <a:buChar char="•"/>
            </a:pPr>
            <a:endParaRPr lang="en-GB" sz="1400" dirty="0">
              <a:latin typeface="Aptos" panose="020B0004020202020204" pitchFamily="34" charset="0"/>
            </a:endParaRPr>
          </a:p>
        </p:txBody>
      </p:sp>
      <p:graphicFrame>
        <p:nvGraphicFramePr>
          <p:cNvPr id="6" name="Diagram 5">
            <a:extLst>
              <a:ext uri="{FF2B5EF4-FFF2-40B4-BE49-F238E27FC236}">
                <a16:creationId xmlns:a16="http://schemas.microsoft.com/office/drawing/2014/main" id="{61E32B3B-7374-FFB0-A58F-B5A500F394A9}"/>
              </a:ext>
            </a:extLst>
          </p:cNvPr>
          <p:cNvGraphicFramePr/>
          <p:nvPr>
            <p:extLst>
              <p:ext uri="{D42A27DB-BD31-4B8C-83A1-F6EECF244321}">
                <p14:modId xmlns:p14="http://schemas.microsoft.com/office/powerpoint/2010/main" val="2078208290"/>
              </p:ext>
            </p:extLst>
          </p:nvPr>
        </p:nvGraphicFramePr>
        <p:xfrm>
          <a:off x="6413687" y="1091613"/>
          <a:ext cx="5668721" cy="44461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9830ABC8-8696-9DAA-BE87-04FDBEE83F14}"/>
              </a:ext>
            </a:extLst>
          </p:cNvPr>
          <p:cNvSpPr txBox="1"/>
          <p:nvPr/>
        </p:nvSpPr>
        <p:spPr>
          <a:xfrm>
            <a:off x="8647008" y="2914670"/>
            <a:ext cx="1202077" cy="923330"/>
          </a:xfrm>
          <a:prstGeom prst="rect">
            <a:avLst/>
          </a:prstGeom>
          <a:noFill/>
        </p:spPr>
        <p:txBody>
          <a:bodyPr wrap="square" rtlCol="0">
            <a:spAutoFit/>
          </a:bodyPr>
          <a:lstStyle/>
          <a:p>
            <a:pPr algn="ctr"/>
            <a:r>
              <a:rPr lang="en-GB" b="1" dirty="0">
                <a:latin typeface="Aptos" panose="020B0004020202020204" pitchFamily="34" charset="0"/>
              </a:rPr>
              <a:t>The Research Cycle </a:t>
            </a:r>
          </a:p>
        </p:txBody>
      </p:sp>
    </p:spTree>
    <p:extLst>
      <p:ext uri="{BB962C8B-B14F-4D97-AF65-F5344CB8AC3E}">
        <p14:creationId xmlns:p14="http://schemas.microsoft.com/office/powerpoint/2010/main" val="17090705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A51F9-CFFF-D8D1-C055-84B113DA8803}"/>
              </a:ext>
            </a:extLst>
          </p:cNvPr>
          <p:cNvSpPr>
            <a:spLocks noGrp="1"/>
          </p:cNvSpPr>
          <p:nvPr>
            <p:ph type="title"/>
          </p:nvPr>
        </p:nvSpPr>
        <p:spPr>
          <a:xfrm>
            <a:off x="358219" y="-14822"/>
            <a:ext cx="11481847" cy="1325563"/>
          </a:xfrm>
        </p:spPr>
        <p:txBody>
          <a:bodyPr/>
          <a:lstStyle/>
          <a:p>
            <a:pPr algn="ctr"/>
            <a:r>
              <a:rPr lang="en-GB" dirty="0">
                <a:latin typeface="Aptos" panose="020B0004020202020204" pitchFamily="34" charset="0"/>
              </a:rPr>
              <a:t>What is a Proposal? </a:t>
            </a:r>
          </a:p>
        </p:txBody>
      </p:sp>
      <p:sp>
        <p:nvSpPr>
          <p:cNvPr id="3" name="Content Placeholder 2">
            <a:extLst>
              <a:ext uri="{FF2B5EF4-FFF2-40B4-BE49-F238E27FC236}">
                <a16:creationId xmlns:a16="http://schemas.microsoft.com/office/drawing/2014/main" id="{79464A5A-2420-E807-CD90-E4FCF9F8E912}"/>
              </a:ext>
            </a:extLst>
          </p:cNvPr>
          <p:cNvSpPr>
            <a:spLocks noGrp="1"/>
          </p:cNvSpPr>
          <p:nvPr>
            <p:ph idx="1"/>
          </p:nvPr>
        </p:nvSpPr>
        <p:spPr>
          <a:xfrm>
            <a:off x="1108710" y="1145826"/>
            <a:ext cx="10627660" cy="4915535"/>
          </a:xfrm>
        </p:spPr>
        <p:txBody>
          <a:bodyPr>
            <a:normAutofit/>
          </a:bodyPr>
          <a:lstStyle/>
          <a:p>
            <a:pPr marL="0" indent="0">
              <a:lnSpc>
                <a:spcPct val="170000"/>
              </a:lnSpc>
              <a:buNone/>
            </a:pPr>
            <a:r>
              <a:rPr lang="en-GB" sz="1600" dirty="0">
                <a:latin typeface="Aptos" panose="020B0004020202020204" pitchFamily="34" charset="0"/>
              </a:rPr>
              <a:t>The dissertation proposal is a critical document that outlines your research plan and sets the foundation for your independent project. It’s a roadmap for your dissertation, helping you clarify your research aim, objectives, and methods. The proposal consists of several key sections:</a:t>
            </a:r>
          </a:p>
          <a:p>
            <a:pPr marL="0" indent="0">
              <a:lnSpc>
                <a:spcPct val="170000"/>
              </a:lnSpc>
              <a:buNone/>
            </a:pPr>
            <a:r>
              <a:rPr lang="en-GB" sz="1600" dirty="0">
                <a:latin typeface="Aptos" panose="020B0004020202020204" pitchFamily="34" charset="0"/>
              </a:rPr>
              <a:t>This document not only demonstrates your understanding of the research process but also ensures your project is well-structured and feasible. Remember, the proposal is your opportunity to showcase your ability to think critically, plan effectively, and align your research with real-world health and social care challenges.</a:t>
            </a:r>
          </a:p>
          <a:p>
            <a:pPr marL="0" indent="0">
              <a:lnSpc>
                <a:spcPct val="170000"/>
              </a:lnSpc>
              <a:buNone/>
            </a:pPr>
            <a:r>
              <a:rPr lang="en-GB" sz="1600" b="1" dirty="0">
                <a:latin typeface="Aptos" panose="020B0004020202020204" pitchFamily="34" charset="0"/>
              </a:rPr>
              <a:t>What will be included?</a:t>
            </a:r>
            <a:endParaRPr lang="en-GB" sz="1400" b="1" dirty="0">
              <a:latin typeface="Aptos" panose="020B0004020202020204" pitchFamily="34" charset="0"/>
            </a:endParaRPr>
          </a:p>
          <a:p>
            <a:pPr>
              <a:lnSpc>
                <a:spcPct val="170000"/>
              </a:lnSpc>
            </a:pPr>
            <a:endParaRPr lang="en-GB" sz="1200" dirty="0">
              <a:latin typeface="Aptos" panose="020B0004020202020204" pitchFamily="34" charset="0"/>
            </a:endParaRPr>
          </a:p>
        </p:txBody>
      </p:sp>
      <p:graphicFrame>
        <p:nvGraphicFramePr>
          <p:cNvPr id="6" name="Diagram 5">
            <a:extLst>
              <a:ext uri="{FF2B5EF4-FFF2-40B4-BE49-F238E27FC236}">
                <a16:creationId xmlns:a16="http://schemas.microsoft.com/office/drawing/2014/main" id="{ED8FE7D5-00FA-0B77-59AB-B615D8614EC9}"/>
              </a:ext>
            </a:extLst>
          </p:cNvPr>
          <p:cNvGraphicFramePr/>
          <p:nvPr>
            <p:extLst>
              <p:ext uri="{D42A27DB-BD31-4B8C-83A1-F6EECF244321}">
                <p14:modId xmlns:p14="http://schemas.microsoft.com/office/powerpoint/2010/main" val="2813592409"/>
              </p:ext>
            </p:extLst>
          </p:nvPr>
        </p:nvGraphicFramePr>
        <p:xfrm>
          <a:off x="889300" y="3238852"/>
          <a:ext cx="10847070" cy="33366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044195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2F7B17EC-3BE3-529F-83F6-675DE8EBF38C}"/>
              </a:ext>
            </a:extLst>
          </p:cNvPr>
          <p:cNvSpPr>
            <a:spLocks noGrp="1"/>
          </p:cNvSpPr>
          <p:nvPr>
            <p:ph type="title"/>
          </p:nvPr>
        </p:nvSpPr>
        <p:spPr>
          <a:xfrm>
            <a:off x="-14299" y="909049"/>
            <a:ext cx="3193249" cy="4741131"/>
          </a:xfrm>
        </p:spPr>
        <p:txBody>
          <a:bodyPr>
            <a:normAutofit/>
          </a:bodyPr>
          <a:lstStyle/>
          <a:p>
            <a:pPr algn="ctr">
              <a:lnSpc>
                <a:spcPct val="150000"/>
              </a:lnSpc>
            </a:pPr>
            <a:r>
              <a:rPr lang="en-GB" sz="4000" dirty="0">
                <a:solidFill>
                  <a:srgbClr val="FFFFEC"/>
                </a:solidFill>
                <a:latin typeface="Aptos" panose="020B0004020202020204" pitchFamily="34" charset="0"/>
              </a:rPr>
              <a:t>Why is a </a:t>
            </a:r>
            <a:br>
              <a:rPr lang="en-GB" sz="4000" dirty="0">
                <a:solidFill>
                  <a:srgbClr val="FFFFEC"/>
                </a:solidFill>
                <a:latin typeface="Aptos" panose="020B0004020202020204" pitchFamily="34" charset="0"/>
              </a:rPr>
            </a:br>
            <a:r>
              <a:rPr lang="en-GB" sz="4000" dirty="0">
                <a:solidFill>
                  <a:srgbClr val="FFFFEC"/>
                </a:solidFill>
                <a:latin typeface="Aptos" panose="020B0004020202020204" pitchFamily="34" charset="0"/>
              </a:rPr>
              <a:t>Research </a:t>
            </a:r>
            <a:br>
              <a:rPr lang="en-GB" sz="4000" dirty="0">
                <a:solidFill>
                  <a:srgbClr val="FFFFEC"/>
                </a:solidFill>
                <a:latin typeface="Aptos" panose="020B0004020202020204" pitchFamily="34" charset="0"/>
              </a:rPr>
            </a:br>
            <a:r>
              <a:rPr lang="en-GB" sz="4000" dirty="0">
                <a:solidFill>
                  <a:srgbClr val="FFFFEC"/>
                </a:solidFill>
                <a:latin typeface="Aptos" panose="020B0004020202020204" pitchFamily="34" charset="0"/>
              </a:rPr>
              <a:t>Proposal </a:t>
            </a:r>
            <a:br>
              <a:rPr lang="en-GB" sz="4000" dirty="0">
                <a:solidFill>
                  <a:srgbClr val="FFFFEC"/>
                </a:solidFill>
                <a:latin typeface="Aptos" panose="020B0004020202020204" pitchFamily="34" charset="0"/>
              </a:rPr>
            </a:br>
            <a:r>
              <a:rPr lang="en-GB" sz="4000" dirty="0">
                <a:solidFill>
                  <a:srgbClr val="FFFFEC"/>
                </a:solidFill>
                <a:latin typeface="Aptos" panose="020B0004020202020204" pitchFamily="34" charset="0"/>
              </a:rPr>
              <a:t>Important? </a:t>
            </a:r>
          </a:p>
        </p:txBody>
      </p:sp>
      <p:sp>
        <p:nvSpPr>
          <p:cNvPr id="2" name="Content Placeholder 1">
            <a:extLst>
              <a:ext uri="{FF2B5EF4-FFF2-40B4-BE49-F238E27FC236}">
                <a16:creationId xmlns:a16="http://schemas.microsoft.com/office/drawing/2014/main" id="{AEEBC6D2-F38F-A53C-5684-838709BB4A21}"/>
              </a:ext>
            </a:extLst>
          </p:cNvPr>
          <p:cNvSpPr>
            <a:spLocks noGrp="1"/>
          </p:cNvSpPr>
          <p:nvPr>
            <p:ph idx="1"/>
          </p:nvPr>
        </p:nvSpPr>
        <p:spPr/>
        <p:txBody>
          <a:bodyPr/>
          <a:lstStyle/>
          <a:p>
            <a:pPr algn="ctr"/>
            <a:endParaRPr lang="en-GB" dirty="0">
              <a:latin typeface="Aptos" panose="020B0004020202020204" pitchFamily="34" charset="0"/>
            </a:endParaRPr>
          </a:p>
          <a:p>
            <a:pPr marL="0" indent="0" algn="ctr">
              <a:buNone/>
            </a:pPr>
            <a:endParaRPr lang="en-GB" dirty="0">
              <a:latin typeface="Aptos" panose="020B0004020202020204" pitchFamily="34" charset="0"/>
            </a:endParaRPr>
          </a:p>
        </p:txBody>
      </p:sp>
      <p:graphicFrame>
        <p:nvGraphicFramePr>
          <p:cNvPr id="7" name="Content Placeholder 3">
            <a:extLst>
              <a:ext uri="{FF2B5EF4-FFF2-40B4-BE49-F238E27FC236}">
                <a16:creationId xmlns:a16="http://schemas.microsoft.com/office/drawing/2014/main" id="{1DC5E30F-3925-71E7-8856-4CC968CBC840}"/>
              </a:ext>
            </a:extLst>
          </p:cNvPr>
          <p:cNvGraphicFramePr>
            <a:graphicFrameLocks/>
          </p:cNvGraphicFramePr>
          <p:nvPr>
            <p:extLst>
              <p:ext uri="{D42A27DB-BD31-4B8C-83A1-F6EECF244321}">
                <p14:modId xmlns:p14="http://schemas.microsoft.com/office/powerpoint/2010/main" val="149465293"/>
              </p:ext>
            </p:extLst>
          </p:nvPr>
        </p:nvGraphicFramePr>
        <p:xfrm>
          <a:off x="4250006" y="-585450"/>
          <a:ext cx="7376844" cy="62158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FC409FA8-9E67-3C1D-EFBE-812B647EACD7}"/>
              </a:ext>
            </a:extLst>
          </p:cNvPr>
          <p:cNvSpPr txBox="1"/>
          <p:nvPr/>
        </p:nvSpPr>
        <p:spPr>
          <a:xfrm>
            <a:off x="4270554" y="5313142"/>
            <a:ext cx="7376844" cy="1298882"/>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algn="ctr">
              <a:lnSpc>
                <a:spcPct val="150000"/>
              </a:lnSpc>
            </a:pPr>
            <a:r>
              <a:rPr lang="en-GB" dirty="0">
                <a:latin typeface="Aptos" panose="020B0004020202020204" pitchFamily="34" charset="0"/>
              </a:rPr>
              <a:t>💡 </a:t>
            </a:r>
            <a:r>
              <a:rPr lang="en-GB" b="1" dirty="0">
                <a:latin typeface="Aptos" panose="020B0004020202020204" pitchFamily="34" charset="0"/>
              </a:rPr>
              <a:t>Before moving forward, consider:</a:t>
            </a:r>
            <a:endParaRPr lang="en-GB" dirty="0">
              <a:latin typeface="Aptos" panose="020B0004020202020204" pitchFamily="34" charset="0"/>
            </a:endParaRPr>
          </a:p>
          <a:p>
            <a:pPr algn="ctr">
              <a:lnSpc>
                <a:spcPct val="150000"/>
              </a:lnSpc>
              <a:buFont typeface="Arial" panose="020B0604020202020204" pitchFamily="34" charset="0"/>
              <a:buChar char="•"/>
            </a:pPr>
            <a:r>
              <a:rPr lang="en-GB" dirty="0">
                <a:latin typeface="Aptos" panose="020B0004020202020204" pitchFamily="34" charset="0"/>
              </a:rPr>
              <a:t>Have I </a:t>
            </a:r>
            <a:r>
              <a:rPr lang="en-GB" b="1" dirty="0">
                <a:latin typeface="Aptos" panose="020B0004020202020204" pitchFamily="34" charset="0"/>
              </a:rPr>
              <a:t>clearly defined</a:t>
            </a:r>
            <a:r>
              <a:rPr lang="en-GB" dirty="0">
                <a:latin typeface="Aptos" panose="020B0004020202020204" pitchFamily="34" charset="0"/>
              </a:rPr>
              <a:t> my research topic?</a:t>
            </a:r>
          </a:p>
          <a:p>
            <a:pPr algn="ctr">
              <a:lnSpc>
                <a:spcPct val="150000"/>
              </a:lnSpc>
              <a:buFont typeface="Arial" panose="020B0604020202020204" pitchFamily="34" charset="0"/>
              <a:buChar char="•"/>
            </a:pPr>
            <a:r>
              <a:rPr lang="en-GB" dirty="0">
                <a:latin typeface="Aptos" panose="020B0004020202020204" pitchFamily="34" charset="0"/>
              </a:rPr>
              <a:t>Do I understand </a:t>
            </a:r>
            <a:r>
              <a:rPr lang="en-GB" b="1" dirty="0">
                <a:latin typeface="Aptos" panose="020B0004020202020204" pitchFamily="34" charset="0"/>
              </a:rPr>
              <a:t>each section</a:t>
            </a:r>
            <a:r>
              <a:rPr lang="en-GB" dirty="0">
                <a:latin typeface="Aptos" panose="020B0004020202020204" pitchFamily="34" charset="0"/>
              </a:rPr>
              <a:t> of the proposal?</a:t>
            </a:r>
          </a:p>
        </p:txBody>
      </p:sp>
    </p:spTree>
    <p:extLst>
      <p:ext uri="{BB962C8B-B14F-4D97-AF65-F5344CB8AC3E}">
        <p14:creationId xmlns:p14="http://schemas.microsoft.com/office/powerpoint/2010/main" val="8064431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C2098-F290-9068-8DED-739D46F4FE45}"/>
              </a:ext>
            </a:extLst>
          </p:cNvPr>
          <p:cNvSpPr>
            <a:spLocks noGrp="1"/>
          </p:cNvSpPr>
          <p:nvPr>
            <p:ph type="title"/>
          </p:nvPr>
        </p:nvSpPr>
        <p:spPr>
          <a:xfrm>
            <a:off x="355076" y="202113"/>
            <a:ext cx="11481847" cy="1325563"/>
          </a:xfrm>
        </p:spPr>
        <p:txBody>
          <a:bodyPr>
            <a:normAutofit/>
          </a:bodyPr>
          <a:lstStyle/>
          <a:p>
            <a:pPr algn="ctr"/>
            <a:r>
              <a:rPr lang="en-GB" sz="3600" dirty="0">
                <a:latin typeface="Aptos" panose="020B0004020202020204" pitchFamily="34" charset="0"/>
              </a:rPr>
              <a:t>Developing Your Research Proposal </a:t>
            </a:r>
          </a:p>
        </p:txBody>
      </p:sp>
      <p:sp>
        <p:nvSpPr>
          <p:cNvPr id="5" name="Content Placeholder 4">
            <a:extLst>
              <a:ext uri="{FF2B5EF4-FFF2-40B4-BE49-F238E27FC236}">
                <a16:creationId xmlns:a16="http://schemas.microsoft.com/office/drawing/2014/main" id="{0C482CC6-18EA-E846-0650-9D18432A4814}"/>
              </a:ext>
            </a:extLst>
          </p:cNvPr>
          <p:cNvSpPr>
            <a:spLocks noGrp="1"/>
          </p:cNvSpPr>
          <p:nvPr>
            <p:ph idx="1"/>
          </p:nvPr>
        </p:nvSpPr>
        <p:spPr>
          <a:xfrm>
            <a:off x="214380" y="1527676"/>
            <a:ext cx="11857755" cy="4102562"/>
          </a:xfrm>
        </p:spPr>
        <p:txBody>
          <a:bodyPr>
            <a:normAutofit/>
          </a:bodyPr>
          <a:lstStyle/>
          <a:p>
            <a:pPr marL="0" indent="0">
              <a:lnSpc>
                <a:spcPct val="150000"/>
              </a:lnSpc>
              <a:buNone/>
            </a:pPr>
            <a:r>
              <a:rPr lang="en-GB" sz="1600" dirty="0">
                <a:latin typeface="Aptos" panose="020B0004020202020204" pitchFamily="34" charset="0"/>
              </a:rPr>
              <a:t>A </a:t>
            </a:r>
            <a:r>
              <a:rPr lang="en-GB" sz="1600" b="1" dirty="0">
                <a:latin typeface="Aptos" panose="020B0004020202020204" pitchFamily="34" charset="0"/>
              </a:rPr>
              <a:t>research proposal</a:t>
            </a:r>
            <a:r>
              <a:rPr lang="en-GB" sz="1600" dirty="0">
                <a:latin typeface="Aptos" panose="020B0004020202020204" pitchFamily="34" charset="0"/>
              </a:rPr>
              <a:t> is a </a:t>
            </a:r>
            <a:r>
              <a:rPr lang="en-GB" sz="1600" b="1" dirty="0">
                <a:latin typeface="Aptos" panose="020B0004020202020204" pitchFamily="34" charset="0"/>
              </a:rPr>
              <a:t>structured document</a:t>
            </a:r>
            <a:r>
              <a:rPr lang="en-GB" sz="1600" dirty="0">
                <a:latin typeface="Aptos" panose="020B0004020202020204" pitchFamily="34" charset="0"/>
              </a:rPr>
              <a:t> that outlines your study and provides a </a:t>
            </a:r>
            <a:r>
              <a:rPr lang="en-GB" sz="1600" b="1" dirty="0">
                <a:latin typeface="Aptos" panose="020B0004020202020204" pitchFamily="34" charset="0"/>
              </a:rPr>
              <a:t>clear plan</a:t>
            </a:r>
            <a:r>
              <a:rPr lang="en-GB" sz="1600" dirty="0">
                <a:latin typeface="Aptos" panose="020B0004020202020204" pitchFamily="34" charset="0"/>
              </a:rPr>
              <a:t> for conducting your research.</a:t>
            </a:r>
          </a:p>
          <a:p>
            <a:pPr marL="0" indent="0">
              <a:lnSpc>
                <a:spcPct val="150000"/>
              </a:lnSpc>
              <a:buNone/>
            </a:pPr>
            <a:r>
              <a:rPr lang="en-GB" sz="1600" b="1" dirty="0">
                <a:latin typeface="Aptos" panose="020B0004020202020204" pitchFamily="34" charset="0"/>
              </a:rPr>
              <a:t>📖 What Should a Research Proposal Include?</a:t>
            </a:r>
          </a:p>
          <a:p>
            <a:pPr marL="0" indent="0">
              <a:lnSpc>
                <a:spcPct val="150000"/>
              </a:lnSpc>
              <a:buNone/>
            </a:pPr>
            <a:endParaRPr lang="en-GB" sz="1600" b="1" dirty="0">
              <a:latin typeface="Aptos" panose="020B0004020202020204" pitchFamily="34" charset="0"/>
            </a:endParaRPr>
          </a:p>
          <a:p>
            <a:pPr marL="0" indent="0">
              <a:lnSpc>
                <a:spcPct val="150000"/>
              </a:lnSpc>
              <a:buNone/>
            </a:pPr>
            <a:endParaRPr lang="en-GB" sz="1600" b="1" dirty="0">
              <a:latin typeface="Aptos" panose="020B0004020202020204" pitchFamily="34" charset="0"/>
            </a:endParaRPr>
          </a:p>
          <a:p>
            <a:pPr marL="0" indent="0">
              <a:lnSpc>
                <a:spcPct val="150000"/>
              </a:lnSpc>
              <a:buNone/>
            </a:pPr>
            <a:endParaRPr lang="en-GB" sz="1600" b="1" dirty="0">
              <a:latin typeface="Aptos" panose="020B0004020202020204" pitchFamily="34" charset="0"/>
            </a:endParaRPr>
          </a:p>
          <a:p>
            <a:pPr marL="0" indent="0">
              <a:lnSpc>
                <a:spcPct val="150000"/>
              </a:lnSpc>
              <a:buNone/>
            </a:pPr>
            <a:endParaRPr lang="en-GB" sz="1600" b="1" dirty="0">
              <a:latin typeface="Aptos" panose="020B0004020202020204" pitchFamily="34" charset="0"/>
            </a:endParaRPr>
          </a:p>
          <a:p>
            <a:pPr marL="0" indent="0">
              <a:lnSpc>
                <a:spcPct val="150000"/>
              </a:lnSpc>
              <a:buNone/>
            </a:pPr>
            <a:endParaRPr lang="en-GB" sz="1600" b="1" dirty="0">
              <a:latin typeface="Aptos" panose="020B0004020202020204" pitchFamily="34" charset="0"/>
            </a:endParaRPr>
          </a:p>
          <a:p>
            <a:pPr marL="0" indent="0">
              <a:lnSpc>
                <a:spcPct val="150000"/>
              </a:lnSpc>
              <a:buNone/>
            </a:pPr>
            <a:r>
              <a:rPr lang="en-GB" sz="1600" dirty="0">
                <a:latin typeface="Aptos" panose="020B0004020202020204" pitchFamily="34" charset="0"/>
              </a:rPr>
              <a:t>You can find a copy of the ‘</a:t>
            </a:r>
            <a:r>
              <a:rPr lang="en-GB" sz="1600" b="1" dirty="0">
                <a:latin typeface="Aptos" panose="020B0004020202020204" pitchFamily="34" charset="0"/>
              </a:rPr>
              <a:t>Proposal Template</a:t>
            </a:r>
            <a:r>
              <a:rPr lang="en-GB" sz="1600" dirty="0">
                <a:latin typeface="Aptos" panose="020B0004020202020204" pitchFamily="34" charset="0"/>
              </a:rPr>
              <a:t>’ on Moodle which you can download and fill out! </a:t>
            </a:r>
          </a:p>
          <a:p>
            <a:pPr marL="0" indent="0">
              <a:lnSpc>
                <a:spcPct val="150000"/>
              </a:lnSpc>
              <a:buNone/>
            </a:pPr>
            <a:endParaRPr lang="en-GB" sz="1600" b="1" dirty="0">
              <a:latin typeface="Aptos" panose="020B0004020202020204" pitchFamily="34" charset="0"/>
            </a:endParaRPr>
          </a:p>
          <a:p>
            <a:pPr>
              <a:lnSpc>
                <a:spcPct val="150000"/>
              </a:lnSpc>
            </a:pPr>
            <a:endParaRPr lang="en-GB" sz="1600" dirty="0">
              <a:latin typeface="Aptos" panose="020B0004020202020204" pitchFamily="34" charset="0"/>
            </a:endParaRPr>
          </a:p>
        </p:txBody>
      </p:sp>
      <p:graphicFrame>
        <p:nvGraphicFramePr>
          <p:cNvPr id="7" name="Diagram 6">
            <a:extLst>
              <a:ext uri="{FF2B5EF4-FFF2-40B4-BE49-F238E27FC236}">
                <a16:creationId xmlns:a16="http://schemas.microsoft.com/office/drawing/2014/main" id="{B03C0D00-BE2F-5442-3C1A-7331F8361FC6}"/>
              </a:ext>
            </a:extLst>
          </p:cNvPr>
          <p:cNvGraphicFramePr/>
          <p:nvPr>
            <p:extLst>
              <p:ext uri="{D42A27DB-BD31-4B8C-83A1-F6EECF244321}">
                <p14:modId xmlns:p14="http://schemas.microsoft.com/office/powerpoint/2010/main" val="1804320713"/>
              </p:ext>
            </p:extLst>
          </p:nvPr>
        </p:nvGraphicFramePr>
        <p:xfrm>
          <a:off x="119865" y="2107213"/>
          <a:ext cx="11857755" cy="332585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723322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0994ED6-931B-4C9F-E9A9-5C3EF2EB6355}"/>
              </a:ext>
            </a:extLst>
          </p:cNvPr>
          <p:cNvSpPr>
            <a:spLocks noGrp="1"/>
          </p:cNvSpPr>
          <p:nvPr>
            <p:ph type="title"/>
          </p:nvPr>
        </p:nvSpPr>
        <p:spPr>
          <a:xfrm>
            <a:off x="358219" y="-199954"/>
            <a:ext cx="11481847" cy="1325563"/>
          </a:xfrm>
        </p:spPr>
        <p:txBody>
          <a:bodyPr>
            <a:normAutofit/>
          </a:bodyPr>
          <a:lstStyle/>
          <a:p>
            <a:pPr algn="ctr"/>
            <a:r>
              <a:rPr lang="en-GB" sz="4000" dirty="0">
                <a:latin typeface="Aptos" panose="020B0004020202020204" pitchFamily="34" charset="0"/>
              </a:rPr>
              <a:t>Choosing a Research Topic </a:t>
            </a:r>
          </a:p>
        </p:txBody>
      </p:sp>
      <p:sp>
        <p:nvSpPr>
          <p:cNvPr id="5" name="Content Placeholder 4">
            <a:extLst>
              <a:ext uri="{FF2B5EF4-FFF2-40B4-BE49-F238E27FC236}">
                <a16:creationId xmlns:a16="http://schemas.microsoft.com/office/drawing/2014/main" id="{74842410-177A-10F6-48B1-80614FBB43B4}"/>
              </a:ext>
            </a:extLst>
          </p:cNvPr>
          <p:cNvSpPr>
            <a:spLocks noGrp="1"/>
          </p:cNvSpPr>
          <p:nvPr>
            <p:ph idx="1"/>
          </p:nvPr>
        </p:nvSpPr>
        <p:spPr>
          <a:xfrm>
            <a:off x="358219" y="880402"/>
            <a:ext cx="11481847" cy="2921036"/>
          </a:xfrm>
        </p:spPr>
        <p:txBody>
          <a:bodyPr>
            <a:normAutofit/>
          </a:bodyPr>
          <a:lstStyle/>
          <a:p>
            <a:pPr marL="0" indent="0">
              <a:lnSpc>
                <a:spcPct val="150000"/>
              </a:lnSpc>
              <a:buNone/>
            </a:pPr>
            <a:r>
              <a:rPr lang="en-GB" sz="1800" b="1" dirty="0">
                <a:latin typeface="Aptos" panose="020B0004020202020204" pitchFamily="34" charset="0"/>
              </a:rPr>
              <a:t>🎯 How Do You Select the Right Research Topic?</a:t>
            </a:r>
          </a:p>
          <a:p>
            <a:pPr>
              <a:lnSpc>
                <a:spcPct val="150000"/>
              </a:lnSpc>
            </a:pPr>
            <a:r>
              <a:rPr lang="en-GB" sz="1800" dirty="0">
                <a:latin typeface="Aptos" panose="020B0004020202020204" pitchFamily="34" charset="0"/>
              </a:rPr>
              <a:t>Your topic </a:t>
            </a:r>
            <a:r>
              <a:rPr lang="en-GB" sz="1800" b="1" dirty="0">
                <a:latin typeface="Aptos" panose="020B0004020202020204" pitchFamily="34" charset="0"/>
              </a:rPr>
              <a:t>should be:</a:t>
            </a:r>
            <a:br>
              <a:rPr lang="en-GB" sz="1800" dirty="0">
                <a:latin typeface="Aptos" panose="020B0004020202020204" pitchFamily="34" charset="0"/>
              </a:rPr>
            </a:br>
            <a:r>
              <a:rPr lang="en-GB" sz="1800" dirty="0">
                <a:latin typeface="Aptos" panose="020B0004020202020204" pitchFamily="34" charset="0"/>
              </a:rPr>
              <a:t>✅ </a:t>
            </a:r>
            <a:r>
              <a:rPr lang="en-GB" sz="1800" b="1" dirty="0">
                <a:latin typeface="Aptos" panose="020B0004020202020204" pitchFamily="34" charset="0"/>
              </a:rPr>
              <a:t>Relevant</a:t>
            </a:r>
            <a:r>
              <a:rPr lang="en-GB" sz="1800" dirty="0">
                <a:latin typeface="Aptos" panose="020B0004020202020204" pitchFamily="34" charset="0"/>
              </a:rPr>
              <a:t> – Address a </a:t>
            </a:r>
            <a:r>
              <a:rPr lang="en-GB" sz="1800" b="1" dirty="0">
                <a:latin typeface="Aptos" panose="020B0004020202020204" pitchFamily="34" charset="0"/>
              </a:rPr>
              <a:t>real-world issue</a:t>
            </a:r>
            <a:r>
              <a:rPr lang="en-GB" sz="1800" dirty="0">
                <a:latin typeface="Aptos" panose="020B0004020202020204" pitchFamily="34" charset="0"/>
              </a:rPr>
              <a:t> in Health &amp; Social Care</a:t>
            </a:r>
            <a:br>
              <a:rPr lang="en-GB" sz="1800" dirty="0">
                <a:latin typeface="Aptos" panose="020B0004020202020204" pitchFamily="34" charset="0"/>
              </a:rPr>
            </a:br>
            <a:r>
              <a:rPr lang="en-GB" sz="1800" dirty="0">
                <a:latin typeface="Aptos" panose="020B0004020202020204" pitchFamily="34" charset="0"/>
              </a:rPr>
              <a:t>✅ </a:t>
            </a:r>
            <a:r>
              <a:rPr lang="en-GB" sz="1800" b="1" dirty="0">
                <a:latin typeface="Aptos" panose="020B0004020202020204" pitchFamily="34" charset="0"/>
              </a:rPr>
              <a:t>Specific</a:t>
            </a:r>
            <a:r>
              <a:rPr lang="en-GB" sz="1800" dirty="0">
                <a:latin typeface="Aptos" panose="020B0004020202020204" pitchFamily="34" charset="0"/>
              </a:rPr>
              <a:t> – Avoid </a:t>
            </a:r>
            <a:r>
              <a:rPr lang="en-GB" sz="1800" b="1" dirty="0">
                <a:latin typeface="Aptos" panose="020B0004020202020204" pitchFamily="34" charset="0"/>
              </a:rPr>
              <a:t>broad and vague</a:t>
            </a:r>
            <a:r>
              <a:rPr lang="en-GB" sz="1800" dirty="0">
                <a:latin typeface="Aptos" panose="020B0004020202020204" pitchFamily="34" charset="0"/>
              </a:rPr>
              <a:t> topics</a:t>
            </a:r>
            <a:br>
              <a:rPr lang="en-GB" sz="1800" dirty="0">
                <a:latin typeface="Aptos" panose="020B0004020202020204" pitchFamily="34" charset="0"/>
              </a:rPr>
            </a:br>
            <a:r>
              <a:rPr lang="en-GB" sz="1800" dirty="0">
                <a:latin typeface="Aptos" panose="020B0004020202020204" pitchFamily="34" charset="0"/>
              </a:rPr>
              <a:t>✅ </a:t>
            </a:r>
            <a:r>
              <a:rPr lang="en-GB" sz="1800" b="1" dirty="0">
                <a:latin typeface="Aptos" panose="020B0004020202020204" pitchFamily="34" charset="0"/>
              </a:rPr>
              <a:t>Feasible</a:t>
            </a:r>
            <a:r>
              <a:rPr lang="en-GB" sz="1800" dirty="0">
                <a:latin typeface="Aptos" panose="020B0004020202020204" pitchFamily="34" charset="0"/>
              </a:rPr>
              <a:t> – Can be </a:t>
            </a:r>
            <a:r>
              <a:rPr lang="en-GB" sz="1800" b="1" dirty="0">
                <a:latin typeface="Aptos" panose="020B0004020202020204" pitchFamily="34" charset="0"/>
              </a:rPr>
              <a:t>completed within the given time &amp; resources</a:t>
            </a:r>
            <a:br>
              <a:rPr lang="en-GB" sz="1800" dirty="0">
                <a:latin typeface="Aptos" panose="020B0004020202020204" pitchFamily="34" charset="0"/>
              </a:rPr>
            </a:br>
            <a:r>
              <a:rPr lang="en-GB" sz="1800" dirty="0">
                <a:latin typeface="Aptos" panose="020B0004020202020204" pitchFamily="34" charset="0"/>
              </a:rPr>
              <a:t>✅ </a:t>
            </a:r>
            <a:r>
              <a:rPr lang="en-GB" sz="1800" b="1" dirty="0">
                <a:latin typeface="Aptos" panose="020B0004020202020204" pitchFamily="34" charset="0"/>
              </a:rPr>
              <a:t>Supported by Research</a:t>
            </a:r>
            <a:r>
              <a:rPr lang="en-GB" sz="1800" dirty="0">
                <a:latin typeface="Aptos" panose="020B0004020202020204" pitchFamily="34" charset="0"/>
              </a:rPr>
              <a:t> – Has </a:t>
            </a:r>
            <a:r>
              <a:rPr lang="en-GB" sz="1800" b="1" dirty="0">
                <a:latin typeface="Aptos" panose="020B0004020202020204" pitchFamily="34" charset="0"/>
              </a:rPr>
              <a:t>available literature and data</a:t>
            </a:r>
            <a:endParaRPr lang="en-GB" sz="1800" dirty="0">
              <a:latin typeface="Aptos" panose="020B0004020202020204" pitchFamily="34" charset="0"/>
            </a:endParaRPr>
          </a:p>
          <a:p>
            <a:pPr>
              <a:lnSpc>
                <a:spcPct val="150000"/>
              </a:lnSpc>
            </a:pPr>
            <a:endParaRPr lang="en-GB" sz="1800" dirty="0">
              <a:latin typeface="Aptos" panose="020B0004020202020204" pitchFamily="34" charset="0"/>
            </a:endParaRPr>
          </a:p>
        </p:txBody>
      </p:sp>
      <p:graphicFrame>
        <p:nvGraphicFramePr>
          <p:cNvPr id="7" name="Diagram 6">
            <a:extLst>
              <a:ext uri="{FF2B5EF4-FFF2-40B4-BE49-F238E27FC236}">
                <a16:creationId xmlns:a16="http://schemas.microsoft.com/office/drawing/2014/main" id="{039B53B1-7FDE-3D83-75C6-255F09FDB532}"/>
              </a:ext>
            </a:extLst>
          </p:cNvPr>
          <p:cNvGraphicFramePr/>
          <p:nvPr>
            <p:extLst>
              <p:ext uri="{D42A27DB-BD31-4B8C-83A1-F6EECF244321}">
                <p14:modId xmlns:p14="http://schemas.microsoft.com/office/powerpoint/2010/main" val="4255884191"/>
              </p:ext>
            </p:extLst>
          </p:nvPr>
        </p:nvGraphicFramePr>
        <p:xfrm>
          <a:off x="592070" y="3994078"/>
          <a:ext cx="11007859" cy="14773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15909E6F-9C2F-3476-9634-8F49FCA06ED0}"/>
              </a:ext>
            </a:extLst>
          </p:cNvPr>
          <p:cNvSpPr txBox="1"/>
          <p:nvPr/>
        </p:nvSpPr>
        <p:spPr>
          <a:xfrm>
            <a:off x="9047438" y="882654"/>
            <a:ext cx="2917860" cy="2646622"/>
          </a:xfrm>
          <a:prstGeom prst="rect">
            <a:avLst/>
          </a:prstGeom>
          <a:solidFill>
            <a:schemeClr val="accent1">
              <a:lumMod val="20000"/>
              <a:lumOff val="80000"/>
            </a:schemeClr>
          </a:solidFill>
          <a:effectLst>
            <a:softEdge rad="12700"/>
          </a:effectLst>
        </p:spPr>
        <p:txBody>
          <a:bodyPr wrap="square" rtlCol="0">
            <a:spAutoFit/>
          </a:bodyPr>
          <a:lstStyle/>
          <a:p>
            <a:pPr>
              <a:lnSpc>
                <a:spcPct val="150000"/>
              </a:lnSpc>
            </a:pPr>
            <a:r>
              <a:rPr lang="en-GB" sz="1400" dirty="0">
                <a:latin typeface="Aptos" panose="020B0004020202020204" pitchFamily="34" charset="0"/>
              </a:rPr>
              <a:t>💡 </a:t>
            </a:r>
            <a:r>
              <a:rPr lang="en-GB" sz="1400" b="1" dirty="0">
                <a:latin typeface="Aptos" panose="020B0004020202020204" pitchFamily="34" charset="0"/>
              </a:rPr>
              <a:t>Questions to Ask Yourself:</a:t>
            </a:r>
            <a:endParaRPr lang="en-GB" sz="1400" dirty="0">
              <a:latin typeface="Aptos" panose="020B0004020202020204" pitchFamily="34" charset="0"/>
            </a:endParaRPr>
          </a:p>
          <a:p>
            <a:pPr>
              <a:lnSpc>
                <a:spcPct val="150000"/>
              </a:lnSpc>
              <a:buFont typeface="Arial" panose="020B0604020202020204" pitchFamily="34" charset="0"/>
              <a:buChar char="•"/>
            </a:pPr>
            <a:r>
              <a:rPr lang="en-GB" sz="1400" dirty="0">
                <a:latin typeface="Aptos" panose="020B0004020202020204" pitchFamily="34" charset="0"/>
              </a:rPr>
              <a:t> Is my research </a:t>
            </a:r>
            <a:r>
              <a:rPr lang="en-GB" sz="1400" b="1" dirty="0">
                <a:latin typeface="Aptos" panose="020B0004020202020204" pitchFamily="34" charset="0"/>
              </a:rPr>
              <a:t>original and meaningful</a:t>
            </a:r>
            <a:r>
              <a:rPr lang="en-GB" sz="1400" dirty="0">
                <a:latin typeface="Aptos" panose="020B0004020202020204" pitchFamily="34" charset="0"/>
              </a:rPr>
              <a:t>?</a:t>
            </a:r>
          </a:p>
          <a:p>
            <a:pPr>
              <a:lnSpc>
                <a:spcPct val="150000"/>
              </a:lnSpc>
              <a:buFont typeface="Arial" panose="020B0604020202020204" pitchFamily="34" charset="0"/>
              <a:buChar char="•"/>
            </a:pPr>
            <a:r>
              <a:rPr lang="en-GB" sz="1400" dirty="0">
                <a:latin typeface="Aptos" panose="020B0004020202020204" pitchFamily="34" charset="0"/>
              </a:rPr>
              <a:t> Does it </a:t>
            </a:r>
            <a:r>
              <a:rPr lang="en-GB" sz="1400" b="1" dirty="0">
                <a:latin typeface="Aptos" panose="020B0004020202020204" pitchFamily="34" charset="0"/>
              </a:rPr>
              <a:t>fill a gap</a:t>
            </a:r>
            <a:r>
              <a:rPr lang="en-GB" sz="1400" dirty="0">
                <a:latin typeface="Aptos" panose="020B0004020202020204" pitchFamily="34" charset="0"/>
              </a:rPr>
              <a:t> in existing knowledge?</a:t>
            </a:r>
          </a:p>
          <a:p>
            <a:pPr>
              <a:lnSpc>
                <a:spcPct val="150000"/>
              </a:lnSpc>
              <a:buFont typeface="Arial" panose="020B0604020202020204" pitchFamily="34" charset="0"/>
              <a:buChar char="•"/>
            </a:pPr>
            <a:r>
              <a:rPr lang="en-GB" sz="1400" dirty="0">
                <a:latin typeface="Aptos" panose="020B0004020202020204" pitchFamily="34" charset="0"/>
              </a:rPr>
              <a:t> Can I </a:t>
            </a:r>
            <a:r>
              <a:rPr lang="en-GB" sz="1400" b="1" dirty="0">
                <a:latin typeface="Aptos" panose="020B0004020202020204" pitchFamily="34" charset="0"/>
              </a:rPr>
              <a:t>find credible sources</a:t>
            </a:r>
            <a:r>
              <a:rPr lang="en-GB" sz="1400" dirty="0">
                <a:latin typeface="Aptos" panose="020B0004020202020204" pitchFamily="34" charset="0"/>
              </a:rPr>
              <a:t> to support my research?</a:t>
            </a:r>
          </a:p>
          <a:p>
            <a:pPr>
              <a:lnSpc>
                <a:spcPct val="150000"/>
              </a:lnSpc>
            </a:pPr>
            <a:endParaRPr lang="en-GB" sz="1400" dirty="0">
              <a:latin typeface="Aptos" panose="020B0004020202020204" pitchFamily="34" charset="0"/>
            </a:endParaRPr>
          </a:p>
        </p:txBody>
      </p:sp>
    </p:spTree>
    <p:extLst>
      <p:ext uri="{BB962C8B-B14F-4D97-AF65-F5344CB8AC3E}">
        <p14:creationId xmlns:p14="http://schemas.microsoft.com/office/powerpoint/2010/main" val="37130513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F45594-E061-F2F3-236B-46ABE2A991D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4E66283-A22A-29A8-C2E8-E70A12F864B9}"/>
              </a:ext>
            </a:extLst>
          </p:cNvPr>
          <p:cNvSpPr>
            <a:spLocks noGrp="1"/>
          </p:cNvSpPr>
          <p:nvPr>
            <p:ph type="title"/>
          </p:nvPr>
        </p:nvSpPr>
        <p:spPr>
          <a:xfrm>
            <a:off x="351934" y="247066"/>
            <a:ext cx="11481847" cy="1325563"/>
          </a:xfrm>
        </p:spPr>
        <p:txBody>
          <a:bodyPr>
            <a:noAutofit/>
          </a:bodyPr>
          <a:lstStyle/>
          <a:p>
            <a:pPr algn="ctr">
              <a:lnSpc>
                <a:spcPct val="150000"/>
              </a:lnSpc>
            </a:pPr>
            <a:r>
              <a:rPr lang="en-GB" sz="3600" dirty="0">
                <a:latin typeface="Aptos" panose="020B0004020202020204" pitchFamily="34" charset="0"/>
              </a:rPr>
              <a:t>Title &amp; Aim Overview </a:t>
            </a:r>
            <a:br>
              <a:rPr lang="en-GB" sz="3600" dirty="0">
                <a:latin typeface="Aptos" panose="020B0004020202020204" pitchFamily="34" charset="0"/>
              </a:rPr>
            </a:br>
            <a:endParaRPr lang="en-GB" sz="3600" dirty="0">
              <a:latin typeface="Aptos" panose="020B0004020202020204" pitchFamily="34" charset="0"/>
            </a:endParaRPr>
          </a:p>
        </p:txBody>
      </p:sp>
      <p:sp>
        <p:nvSpPr>
          <p:cNvPr id="3" name="Content Placeholder 2">
            <a:extLst>
              <a:ext uri="{FF2B5EF4-FFF2-40B4-BE49-F238E27FC236}">
                <a16:creationId xmlns:a16="http://schemas.microsoft.com/office/drawing/2014/main" id="{A59F8886-EE8F-4C3B-9AD9-1B88B1463E64}"/>
              </a:ext>
            </a:extLst>
          </p:cNvPr>
          <p:cNvSpPr>
            <a:spLocks noGrp="1"/>
          </p:cNvSpPr>
          <p:nvPr>
            <p:ph idx="1"/>
          </p:nvPr>
        </p:nvSpPr>
        <p:spPr>
          <a:xfrm>
            <a:off x="473933" y="4068566"/>
            <a:ext cx="5622067" cy="1517343"/>
          </a:xfrm>
        </p:spPr>
        <p:txBody>
          <a:bodyPr>
            <a:noAutofit/>
          </a:bodyPr>
          <a:lstStyle/>
          <a:p>
            <a:pPr marL="0" indent="0">
              <a:lnSpc>
                <a:spcPct val="150000"/>
              </a:lnSpc>
              <a:buNone/>
            </a:pPr>
            <a:r>
              <a:rPr lang="en-GB" sz="1200" dirty="0">
                <a:latin typeface="Aptos" panose="020B0004020202020204" pitchFamily="34" charset="0"/>
              </a:rPr>
              <a:t>📌 </a:t>
            </a:r>
            <a:r>
              <a:rPr lang="en-GB" sz="1200" b="1" dirty="0">
                <a:latin typeface="Aptos" panose="020B0004020202020204" pitchFamily="34" charset="0"/>
              </a:rPr>
              <a:t>Title</a:t>
            </a:r>
            <a:r>
              <a:rPr lang="en-GB" sz="1200" dirty="0">
                <a:latin typeface="Aptos" panose="020B0004020202020204" pitchFamily="34" charset="0"/>
              </a:rPr>
              <a:t> </a:t>
            </a:r>
            <a:r>
              <a:rPr lang="en-GB" sz="1200" b="1" dirty="0">
                <a:latin typeface="Aptos" panose="020B0004020202020204" pitchFamily="34" charset="0"/>
              </a:rPr>
              <a:t>Example:</a:t>
            </a:r>
            <a:br>
              <a:rPr lang="en-GB" sz="1200" dirty="0">
                <a:latin typeface="Aptos" panose="020B0004020202020204" pitchFamily="34" charset="0"/>
              </a:rPr>
            </a:br>
            <a:r>
              <a:rPr lang="en-GB" sz="1200" dirty="0">
                <a:latin typeface="Aptos" panose="020B0004020202020204" pitchFamily="34" charset="0"/>
              </a:rPr>
              <a:t>❌ </a:t>
            </a:r>
            <a:r>
              <a:rPr lang="en-GB" sz="1200" b="1" dirty="0">
                <a:latin typeface="Aptos" panose="020B0004020202020204" pitchFamily="34" charset="0"/>
              </a:rPr>
              <a:t>Too broad:</a:t>
            </a:r>
            <a:r>
              <a:rPr lang="en-GB" sz="1200" dirty="0">
                <a:latin typeface="Aptos" panose="020B0004020202020204" pitchFamily="34" charset="0"/>
              </a:rPr>
              <a:t> </a:t>
            </a:r>
            <a:r>
              <a:rPr lang="en-GB" sz="1200" i="1" dirty="0">
                <a:latin typeface="Aptos" panose="020B0004020202020204" pitchFamily="34" charset="0"/>
              </a:rPr>
              <a:t>“Mental Health Issues in the UK”</a:t>
            </a:r>
            <a:br>
              <a:rPr lang="en-GB" sz="1200" dirty="0">
                <a:latin typeface="Aptos" panose="020B0004020202020204" pitchFamily="34" charset="0"/>
              </a:rPr>
            </a:br>
            <a:r>
              <a:rPr lang="en-GB" sz="1200" dirty="0">
                <a:latin typeface="Aptos" panose="020B0004020202020204" pitchFamily="34" charset="0"/>
              </a:rPr>
              <a:t>✅ </a:t>
            </a:r>
            <a:r>
              <a:rPr lang="en-GB" sz="1200" b="1" dirty="0">
                <a:latin typeface="Aptos" panose="020B0004020202020204" pitchFamily="34" charset="0"/>
              </a:rPr>
              <a:t>Improved:</a:t>
            </a:r>
            <a:r>
              <a:rPr lang="en-GB" sz="1200" dirty="0">
                <a:latin typeface="Aptos" panose="020B0004020202020204" pitchFamily="34" charset="0"/>
              </a:rPr>
              <a:t> </a:t>
            </a:r>
            <a:r>
              <a:rPr lang="en-GB" sz="1200" i="1" dirty="0">
                <a:latin typeface="Aptos" panose="020B0004020202020204" pitchFamily="34" charset="0"/>
              </a:rPr>
              <a:t>“Examining the Impact of Social Media on Adolescent Mental Health in the UK (2015-2025)”</a:t>
            </a:r>
            <a:endParaRPr lang="en-GB" sz="1800" dirty="0">
              <a:latin typeface="Aptos" panose="020B0004020202020204" pitchFamily="34" charset="0"/>
            </a:endParaRPr>
          </a:p>
        </p:txBody>
      </p:sp>
      <p:graphicFrame>
        <p:nvGraphicFramePr>
          <p:cNvPr id="6" name="Diagram 5">
            <a:extLst>
              <a:ext uri="{FF2B5EF4-FFF2-40B4-BE49-F238E27FC236}">
                <a16:creationId xmlns:a16="http://schemas.microsoft.com/office/drawing/2014/main" id="{9A836C9E-973E-3AC4-71EB-3BE17B0905B2}"/>
              </a:ext>
            </a:extLst>
          </p:cNvPr>
          <p:cNvGraphicFramePr/>
          <p:nvPr/>
        </p:nvGraphicFramePr>
        <p:xfrm>
          <a:off x="1108710" y="5886699"/>
          <a:ext cx="10847070" cy="6061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4" name="Diagram 3">
            <a:extLst>
              <a:ext uri="{FF2B5EF4-FFF2-40B4-BE49-F238E27FC236}">
                <a16:creationId xmlns:a16="http://schemas.microsoft.com/office/drawing/2014/main" id="{997F04F6-545B-BE24-8C36-8F55055CDDD9}"/>
              </a:ext>
            </a:extLst>
          </p:cNvPr>
          <p:cNvGraphicFramePr/>
          <p:nvPr>
            <p:extLst>
              <p:ext uri="{D42A27DB-BD31-4B8C-83A1-F6EECF244321}">
                <p14:modId xmlns:p14="http://schemas.microsoft.com/office/powerpoint/2010/main" val="1644803146"/>
              </p:ext>
            </p:extLst>
          </p:nvPr>
        </p:nvGraphicFramePr>
        <p:xfrm>
          <a:off x="473933" y="227463"/>
          <a:ext cx="11028194" cy="4540981"/>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5" name="Content Placeholder 2">
            <a:extLst>
              <a:ext uri="{FF2B5EF4-FFF2-40B4-BE49-F238E27FC236}">
                <a16:creationId xmlns:a16="http://schemas.microsoft.com/office/drawing/2014/main" id="{660E0D9E-9A0D-9A33-DE02-DEA01DD3984E}"/>
              </a:ext>
            </a:extLst>
          </p:cNvPr>
          <p:cNvSpPr txBox="1">
            <a:spLocks/>
          </p:cNvSpPr>
          <p:nvPr/>
        </p:nvSpPr>
        <p:spPr>
          <a:xfrm>
            <a:off x="6457003" y="4068566"/>
            <a:ext cx="5622067" cy="1517343"/>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50000"/>
              </a:lnSpc>
              <a:buFont typeface="Arial" panose="020B0604020202020204" pitchFamily="34" charset="0"/>
              <a:buNone/>
            </a:pPr>
            <a:r>
              <a:rPr lang="en-GB" sz="1200" dirty="0">
                <a:latin typeface="Aptos" panose="020B0004020202020204" pitchFamily="34" charset="0"/>
              </a:rPr>
              <a:t>📌 </a:t>
            </a:r>
            <a:r>
              <a:rPr lang="en-GB" sz="1200" b="1" dirty="0">
                <a:latin typeface="Aptos" panose="020B0004020202020204" pitchFamily="34" charset="0"/>
              </a:rPr>
              <a:t>Aim Example:</a:t>
            </a:r>
            <a:br>
              <a:rPr lang="en-GB" sz="1200" dirty="0">
                <a:latin typeface="Aptos" panose="020B0004020202020204" pitchFamily="34" charset="0"/>
              </a:rPr>
            </a:br>
            <a:r>
              <a:rPr lang="en-GB" sz="1200" dirty="0">
                <a:latin typeface="Aptos" panose="020B0004020202020204" pitchFamily="34" charset="0"/>
              </a:rPr>
              <a:t>❌ </a:t>
            </a:r>
            <a:r>
              <a:rPr lang="en-GB" sz="1200" b="1" dirty="0">
                <a:latin typeface="Aptos" panose="020B0004020202020204" pitchFamily="34" charset="0"/>
              </a:rPr>
              <a:t>Too broad: </a:t>
            </a:r>
            <a:r>
              <a:rPr lang="en-GB" sz="1200" i="1" dirty="0">
                <a:latin typeface="Aptos" panose="020B0004020202020204" pitchFamily="34" charset="0"/>
              </a:rPr>
              <a:t>“To study mental health in young people”</a:t>
            </a:r>
            <a:br>
              <a:rPr lang="en-GB" sz="1200" dirty="0">
                <a:latin typeface="Aptos" panose="020B0004020202020204" pitchFamily="34" charset="0"/>
              </a:rPr>
            </a:br>
            <a:r>
              <a:rPr lang="en-GB" sz="1200" dirty="0">
                <a:latin typeface="Aptos" panose="020B0004020202020204" pitchFamily="34" charset="0"/>
              </a:rPr>
              <a:t>✅ </a:t>
            </a:r>
            <a:r>
              <a:rPr lang="en-GB" sz="1200" b="1" dirty="0">
                <a:latin typeface="Aptos" panose="020B0004020202020204" pitchFamily="34" charset="0"/>
              </a:rPr>
              <a:t>Improved: </a:t>
            </a:r>
            <a:r>
              <a:rPr lang="en-GB" sz="1200" i="1" dirty="0">
                <a:latin typeface="Aptos" panose="020B0004020202020204" pitchFamily="34" charset="0"/>
              </a:rPr>
              <a:t>“To investigate how social media influences depression rates among UK adolescents aged 13-18 from 2015-2025.”</a:t>
            </a:r>
            <a:endParaRPr lang="en-GB" dirty="0">
              <a:latin typeface="Aptos" panose="020B0004020202020204" pitchFamily="34" charset="0"/>
            </a:endParaRPr>
          </a:p>
        </p:txBody>
      </p:sp>
    </p:spTree>
    <p:extLst>
      <p:ext uri="{BB962C8B-B14F-4D97-AF65-F5344CB8AC3E}">
        <p14:creationId xmlns:p14="http://schemas.microsoft.com/office/powerpoint/2010/main" val="12666483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04B30B-5BE8-1FBD-B679-89D6FFEAA29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34C2EAB-8D49-852D-D6DD-9B5483125AF2}"/>
              </a:ext>
            </a:extLst>
          </p:cNvPr>
          <p:cNvSpPr>
            <a:spLocks noGrp="1"/>
          </p:cNvSpPr>
          <p:nvPr>
            <p:ph type="title"/>
          </p:nvPr>
        </p:nvSpPr>
        <p:spPr>
          <a:xfrm>
            <a:off x="1635374" y="-174779"/>
            <a:ext cx="8921251" cy="1325563"/>
          </a:xfrm>
        </p:spPr>
        <p:txBody>
          <a:bodyPr>
            <a:normAutofit/>
          </a:bodyPr>
          <a:lstStyle/>
          <a:p>
            <a:pPr algn="ctr"/>
            <a:r>
              <a:rPr lang="en-GB" sz="3600" dirty="0">
                <a:latin typeface="Aptos" panose="020B0004020202020204" pitchFamily="34" charset="0"/>
              </a:rPr>
              <a:t>Objectives Overview </a:t>
            </a:r>
          </a:p>
        </p:txBody>
      </p:sp>
      <p:sp>
        <p:nvSpPr>
          <p:cNvPr id="3" name="Content Placeholder 2">
            <a:extLst>
              <a:ext uri="{FF2B5EF4-FFF2-40B4-BE49-F238E27FC236}">
                <a16:creationId xmlns:a16="http://schemas.microsoft.com/office/drawing/2014/main" id="{DD402CD8-D08C-EAD8-C727-B33AF393ED21}"/>
              </a:ext>
            </a:extLst>
          </p:cNvPr>
          <p:cNvSpPr>
            <a:spLocks/>
          </p:cNvSpPr>
          <p:nvPr>
            <p:ph idx="1"/>
          </p:nvPr>
        </p:nvSpPr>
        <p:spPr>
          <a:xfrm>
            <a:off x="359512" y="889105"/>
            <a:ext cx="7736524" cy="4628117"/>
          </a:xfrm>
        </p:spPr>
        <p:txBody>
          <a:bodyPr>
            <a:normAutofit fontScale="85000" lnSpcReduction="20000"/>
          </a:bodyPr>
          <a:lstStyle/>
          <a:p>
            <a:pPr marL="0" indent="0">
              <a:lnSpc>
                <a:spcPct val="170000"/>
              </a:lnSpc>
              <a:buNone/>
            </a:pPr>
            <a:r>
              <a:rPr lang="en-GB" sz="1400" b="1" dirty="0">
                <a:latin typeface="Aptos" panose="020B0004020202020204" pitchFamily="34" charset="0"/>
              </a:rPr>
              <a:t>Objectives: Breaking Down Your Research Aim into SMART Steps </a:t>
            </a:r>
          </a:p>
          <a:p>
            <a:pPr>
              <a:lnSpc>
                <a:spcPct val="170000"/>
              </a:lnSpc>
              <a:buFont typeface="Arial" panose="020B0604020202020204" pitchFamily="34" charset="0"/>
              <a:buChar char="•"/>
            </a:pPr>
            <a:r>
              <a:rPr lang="en-GB" sz="1400" dirty="0">
                <a:latin typeface="Aptos" panose="020B0004020202020204" pitchFamily="34" charset="0"/>
              </a:rPr>
              <a:t>Objectives are </a:t>
            </a:r>
            <a:r>
              <a:rPr lang="en-GB" sz="1400" b="1" dirty="0">
                <a:latin typeface="Aptos" panose="020B0004020202020204" pitchFamily="34" charset="0"/>
              </a:rPr>
              <a:t>specific actions</a:t>
            </a:r>
            <a:r>
              <a:rPr lang="en-GB" sz="1400" dirty="0">
                <a:latin typeface="Aptos" panose="020B0004020202020204" pitchFamily="34" charset="0"/>
              </a:rPr>
              <a:t> you’ll take to achieve your aim. They must follow the </a:t>
            </a:r>
            <a:r>
              <a:rPr lang="en-GB" sz="1400" b="1" dirty="0">
                <a:latin typeface="Aptos" panose="020B0004020202020204" pitchFamily="34" charset="0"/>
              </a:rPr>
              <a:t>SMART criteria</a:t>
            </a:r>
            <a:r>
              <a:rPr lang="en-GB" sz="1400" dirty="0">
                <a:latin typeface="Aptos" panose="020B0004020202020204" pitchFamily="34" charset="0"/>
              </a:rPr>
              <a:t>:</a:t>
            </a:r>
            <a:br>
              <a:rPr lang="en-GB" sz="1400" dirty="0">
                <a:latin typeface="Aptos" panose="020B0004020202020204" pitchFamily="34" charset="0"/>
              </a:rPr>
            </a:br>
            <a:endParaRPr lang="en-GB" sz="1400" dirty="0">
              <a:latin typeface="Aptos" panose="020B0004020202020204" pitchFamily="34" charset="0"/>
            </a:endParaRPr>
          </a:p>
          <a:p>
            <a:pPr>
              <a:lnSpc>
                <a:spcPct val="170000"/>
              </a:lnSpc>
              <a:buFont typeface="Arial" panose="020B0604020202020204" pitchFamily="34" charset="0"/>
              <a:buChar char="•"/>
            </a:pPr>
            <a:endParaRPr lang="en-GB" sz="1400" b="1" dirty="0">
              <a:latin typeface="Aptos" panose="020B0004020202020204" pitchFamily="34" charset="0"/>
            </a:endParaRPr>
          </a:p>
          <a:p>
            <a:pPr marL="0" indent="0">
              <a:lnSpc>
                <a:spcPct val="170000"/>
              </a:lnSpc>
              <a:buNone/>
            </a:pPr>
            <a:endParaRPr lang="en-GB" sz="1400" b="1" dirty="0">
              <a:latin typeface="Aptos" panose="020B0004020202020204" pitchFamily="34" charset="0"/>
            </a:endParaRPr>
          </a:p>
          <a:p>
            <a:pPr marL="0" indent="0">
              <a:lnSpc>
                <a:spcPct val="170000"/>
              </a:lnSpc>
              <a:buNone/>
            </a:pPr>
            <a:r>
              <a:rPr lang="en-GB" sz="1400" b="1" dirty="0">
                <a:latin typeface="Aptos" panose="020B0004020202020204" pitchFamily="34" charset="0"/>
              </a:rPr>
              <a:t>Examples of Objectives:</a:t>
            </a:r>
            <a:endParaRPr lang="en-GB" sz="1400" dirty="0">
              <a:latin typeface="Aptos" panose="020B0004020202020204" pitchFamily="34" charset="0"/>
            </a:endParaRPr>
          </a:p>
          <a:p>
            <a:pPr marL="742950" lvl="1" indent="-285750">
              <a:lnSpc>
                <a:spcPct val="170000"/>
              </a:lnSpc>
              <a:buFont typeface="Arial" panose="020B0604020202020204" pitchFamily="34" charset="0"/>
              <a:buChar char="•"/>
            </a:pPr>
            <a:r>
              <a:rPr lang="en-GB" sz="1400" dirty="0">
                <a:latin typeface="Aptos" panose="020B0004020202020204" pitchFamily="34" charset="0"/>
              </a:rPr>
              <a:t>To define wellbeing and examine how this is measured within the NHS among the nursing profession in the UK. </a:t>
            </a:r>
          </a:p>
          <a:p>
            <a:pPr marL="742950" lvl="1" indent="-285750">
              <a:lnSpc>
                <a:spcPct val="170000"/>
              </a:lnSpc>
              <a:buFont typeface="Arial" panose="020B0604020202020204" pitchFamily="34" charset="0"/>
              <a:buChar char="•"/>
            </a:pPr>
            <a:r>
              <a:rPr lang="en-GB" sz="1400" dirty="0">
                <a:latin typeface="Aptos" panose="020B0004020202020204" pitchFamily="34" charset="0"/>
              </a:rPr>
              <a:t>To analyse literature from NHS Digital on staff retention trends and wellbeing indicators.</a:t>
            </a:r>
          </a:p>
          <a:p>
            <a:pPr marL="742950" lvl="1" indent="-285750">
              <a:lnSpc>
                <a:spcPct val="170000"/>
              </a:lnSpc>
              <a:buFont typeface="Arial" panose="020B0604020202020204" pitchFamily="34" charset="0"/>
              <a:buChar char="•"/>
            </a:pPr>
            <a:r>
              <a:rPr lang="en-GB" sz="1400" dirty="0">
                <a:latin typeface="Aptos" panose="020B0004020202020204" pitchFamily="34" charset="0"/>
              </a:rPr>
              <a:t>To evaluate key themes on the psychological impacts of remote working and staff wellbeing within nurses of the NHS.</a:t>
            </a:r>
          </a:p>
          <a:p>
            <a:pPr marL="742950" lvl="1" indent="-285750">
              <a:lnSpc>
                <a:spcPct val="170000"/>
              </a:lnSpc>
              <a:buFont typeface="Arial" panose="020B0604020202020204" pitchFamily="34" charset="0"/>
              <a:buChar char="•"/>
            </a:pPr>
            <a:r>
              <a:rPr lang="en-GB" sz="1400" dirty="0">
                <a:latin typeface="Aptos" panose="020B0004020202020204" pitchFamily="34" charset="0"/>
              </a:rPr>
              <a:t>To provide recommendations for improving staff well-being for nurses working within the NHS in the UK.</a:t>
            </a:r>
          </a:p>
          <a:p>
            <a:pPr marL="0" indent="0">
              <a:lnSpc>
                <a:spcPct val="170000"/>
              </a:lnSpc>
              <a:buNone/>
            </a:pPr>
            <a:r>
              <a:rPr lang="en-GB" sz="1400" b="1" dirty="0">
                <a:latin typeface="Aptos" panose="020B0004020202020204" pitchFamily="34" charset="0"/>
              </a:rPr>
              <a:t>Tip:</a:t>
            </a:r>
            <a:r>
              <a:rPr lang="en-GB" sz="1400" dirty="0">
                <a:latin typeface="Aptos" panose="020B0004020202020204" pitchFamily="34" charset="0"/>
              </a:rPr>
              <a:t> Use action verbs like “define," "explore," “analyse," and "evaluate" to make your objectives clear and focused.</a:t>
            </a:r>
          </a:p>
          <a:p>
            <a:pPr marL="0" indent="0">
              <a:lnSpc>
                <a:spcPct val="170000"/>
              </a:lnSpc>
              <a:buNone/>
            </a:pPr>
            <a:endParaRPr lang="en-GB" sz="1400" dirty="0">
              <a:latin typeface="Aptos" panose="020B0004020202020204" pitchFamily="34" charset="0"/>
            </a:endParaRPr>
          </a:p>
          <a:p>
            <a:pPr>
              <a:lnSpc>
                <a:spcPct val="170000"/>
              </a:lnSpc>
              <a:buFont typeface="Arial" panose="020B0604020202020204" pitchFamily="34" charset="0"/>
              <a:buChar char="•"/>
            </a:pPr>
            <a:endParaRPr lang="en-GB" sz="1400" dirty="0">
              <a:latin typeface="Aptos" panose="020B0004020202020204" pitchFamily="34" charset="0"/>
            </a:endParaRPr>
          </a:p>
          <a:p>
            <a:pPr>
              <a:lnSpc>
                <a:spcPct val="170000"/>
              </a:lnSpc>
            </a:pPr>
            <a:endParaRPr lang="en-GB" sz="1400" dirty="0">
              <a:latin typeface="Aptos" panose="020B0004020202020204" pitchFamily="34" charset="0"/>
            </a:endParaRPr>
          </a:p>
        </p:txBody>
      </p:sp>
      <p:graphicFrame>
        <p:nvGraphicFramePr>
          <p:cNvPr id="6" name="Diagram 5">
            <a:extLst>
              <a:ext uri="{FF2B5EF4-FFF2-40B4-BE49-F238E27FC236}">
                <a16:creationId xmlns:a16="http://schemas.microsoft.com/office/drawing/2014/main" id="{6A4C52EA-D162-B66F-CB3F-DE4FAAABBB79}"/>
              </a:ext>
            </a:extLst>
          </p:cNvPr>
          <p:cNvGraphicFramePr/>
          <p:nvPr>
            <p:extLst>
              <p:ext uri="{D42A27DB-BD31-4B8C-83A1-F6EECF244321}">
                <p14:modId xmlns:p14="http://schemas.microsoft.com/office/powerpoint/2010/main" val="3462541870"/>
              </p:ext>
            </p:extLst>
          </p:nvPr>
        </p:nvGraphicFramePr>
        <p:xfrm>
          <a:off x="369786" y="1684272"/>
          <a:ext cx="10186839" cy="10012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 name="Diagram 4">
            <a:extLst>
              <a:ext uri="{FF2B5EF4-FFF2-40B4-BE49-F238E27FC236}">
                <a16:creationId xmlns:a16="http://schemas.microsoft.com/office/drawing/2014/main" id="{2346DB77-D3A3-0BBF-18CD-5545D4A9E434}"/>
              </a:ext>
            </a:extLst>
          </p:cNvPr>
          <p:cNvGraphicFramePr/>
          <p:nvPr>
            <p:extLst>
              <p:ext uri="{D42A27DB-BD31-4B8C-83A1-F6EECF244321}">
                <p14:modId xmlns:p14="http://schemas.microsoft.com/office/powerpoint/2010/main" val="2807761279"/>
              </p:ext>
            </p:extLst>
          </p:nvPr>
        </p:nvGraphicFramePr>
        <p:xfrm>
          <a:off x="9041261" y="1315092"/>
          <a:ext cx="3164442" cy="579462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575992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D9ECD8-E8ED-5FEA-478A-29581C479D0F}"/>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8AE3BC7-BF23-B083-FCE4-8C70E3681007}"/>
              </a:ext>
            </a:extLst>
          </p:cNvPr>
          <p:cNvSpPr>
            <a:spLocks noGrp="1"/>
          </p:cNvSpPr>
          <p:nvPr>
            <p:ph idx="1"/>
          </p:nvPr>
        </p:nvSpPr>
        <p:spPr>
          <a:xfrm>
            <a:off x="289751" y="864406"/>
            <a:ext cx="3583607" cy="4221302"/>
          </a:xfrm>
        </p:spPr>
        <p:txBody>
          <a:bodyPr/>
          <a:lstStyle/>
          <a:p>
            <a:pPr marL="0" indent="0" algn="ctr">
              <a:lnSpc>
                <a:spcPct val="150000"/>
              </a:lnSpc>
              <a:buNone/>
            </a:pPr>
            <a:r>
              <a:rPr lang="en-GB" sz="2400" b="1" dirty="0">
                <a:latin typeface="Aptos" panose="020B0004020202020204" pitchFamily="34" charset="0"/>
              </a:rPr>
              <a:t>Proposal Part 2 Overview – </a:t>
            </a:r>
          </a:p>
          <a:p>
            <a:pPr marL="0" indent="0" algn="ctr">
              <a:lnSpc>
                <a:spcPct val="150000"/>
              </a:lnSpc>
              <a:buNone/>
            </a:pPr>
            <a:r>
              <a:rPr lang="en-GB" sz="2400" b="1" dirty="0">
                <a:latin typeface="Aptos" panose="020B0004020202020204" pitchFamily="34" charset="0"/>
              </a:rPr>
              <a:t>Background/Rationale, </a:t>
            </a:r>
          </a:p>
          <a:p>
            <a:pPr marL="0" indent="0" algn="ctr">
              <a:lnSpc>
                <a:spcPct val="150000"/>
              </a:lnSpc>
              <a:buNone/>
            </a:pPr>
            <a:r>
              <a:rPr lang="en-GB" sz="2400" b="1" dirty="0">
                <a:latin typeface="Aptos" panose="020B0004020202020204" pitchFamily="34" charset="0"/>
              </a:rPr>
              <a:t>Methods, </a:t>
            </a:r>
          </a:p>
          <a:p>
            <a:pPr marL="0" indent="0" algn="ctr">
              <a:lnSpc>
                <a:spcPct val="150000"/>
              </a:lnSpc>
              <a:buNone/>
            </a:pPr>
            <a:r>
              <a:rPr lang="en-GB" sz="2400" b="1" dirty="0">
                <a:latin typeface="Aptos" panose="020B0004020202020204" pitchFamily="34" charset="0"/>
              </a:rPr>
              <a:t>Timescale, </a:t>
            </a:r>
          </a:p>
          <a:p>
            <a:pPr marL="0" indent="0" algn="ctr">
              <a:lnSpc>
                <a:spcPct val="150000"/>
              </a:lnSpc>
              <a:buNone/>
            </a:pPr>
            <a:r>
              <a:rPr lang="en-GB" sz="2400" b="1" dirty="0">
                <a:latin typeface="Aptos" panose="020B0004020202020204" pitchFamily="34" charset="0"/>
              </a:rPr>
              <a:t>Resources and </a:t>
            </a:r>
          </a:p>
          <a:p>
            <a:pPr marL="0" indent="0" algn="ctr">
              <a:lnSpc>
                <a:spcPct val="150000"/>
              </a:lnSpc>
              <a:buNone/>
            </a:pPr>
            <a:r>
              <a:rPr lang="en-GB" sz="2400" b="1" dirty="0">
                <a:latin typeface="Aptos" panose="020B0004020202020204" pitchFamily="34" charset="0"/>
              </a:rPr>
              <a:t>Reflection</a:t>
            </a:r>
          </a:p>
          <a:p>
            <a:pPr marL="0" indent="0" algn="ctr">
              <a:lnSpc>
                <a:spcPct val="150000"/>
              </a:lnSpc>
              <a:buNone/>
            </a:pPr>
            <a:r>
              <a:rPr lang="en-GB" sz="2400" b="1" dirty="0">
                <a:latin typeface="Aptos" panose="020B0004020202020204" pitchFamily="34" charset="0"/>
              </a:rPr>
              <a:t> </a:t>
            </a:r>
            <a:endParaRPr lang="en-GB" sz="2400" dirty="0">
              <a:latin typeface="Aptos" panose="020B0004020202020204" pitchFamily="34" charset="0"/>
            </a:endParaRPr>
          </a:p>
        </p:txBody>
      </p:sp>
      <p:graphicFrame>
        <p:nvGraphicFramePr>
          <p:cNvPr id="5" name="Content Placeholder 4">
            <a:extLst>
              <a:ext uri="{FF2B5EF4-FFF2-40B4-BE49-F238E27FC236}">
                <a16:creationId xmlns:a16="http://schemas.microsoft.com/office/drawing/2014/main" id="{7855D00E-C357-652C-991B-38F49F7F0582}"/>
              </a:ext>
            </a:extLst>
          </p:cNvPr>
          <p:cNvGraphicFramePr>
            <a:graphicFrameLocks noGrp="1"/>
          </p:cNvGraphicFramePr>
          <p:nvPr>
            <p:ph idx="10"/>
            <p:extLst>
              <p:ext uri="{D42A27DB-BD31-4B8C-83A1-F6EECF244321}">
                <p14:modId xmlns:p14="http://schemas.microsoft.com/office/powerpoint/2010/main" val="633532052"/>
              </p:ext>
            </p:extLst>
          </p:nvPr>
        </p:nvGraphicFramePr>
        <p:xfrm>
          <a:off x="4181580" y="102742"/>
          <a:ext cx="7720669" cy="54453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767840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C2098-F290-9068-8DED-739D46F4FE45}"/>
              </a:ext>
            </a:extLst>
          </p:cNvPr>
          <p:cNvSpPr>
            <a:spLocks noGrp="1"/>
          </p:cNvSpPr>
          <p:nvPr>
            <p:ph type="title"/>
          </p:nvPr>
        </p:nvSpPr>
        <p:spPr>
          <a:xfrm>
            <a:off x="358219" y="36354"/>
            <a:ext cx="11481847" cy="1325563"/>
          </a:xfrm>
        </p:spPr>
        <p:txBody>
          <a:bodyPr>
            <a:normAutofit/>
          </a:bodyPr>
          <a:lstStyle/>
          <a:p>
            <a:pPr algn="ctr"/>
            <a:r>
              <a:rPr lang="en-GB" sz="3600" dirty="0">
                <a:latin typeface="Aptos" panose="020B0004020202020204" pitchFamily="34" charset="0"/>
              </a:rPr>
              <a:t>Key Concepts to Include in Your Background/Rationale </a:t>
            </a:r>
          </a:p>
        </p:txBody>
      </p:sp>
      <p:graphicFrame>
        <p:nvGraphicFramePr>
          <p:cNvPr id="4" name="Content Placeholder 3">
            <a:extLst>
              <a:ext uri="{FF2B5EF4-FFF2-40B4-BE49-F238E27FC236}">
                <a16:creationId xmlns:a16="http://schemas.microsoft.com/office/drawing/2014/main" id="{1E63D8CE-48A8-9D61-65A9-06339471EA73}"/>
              </a:ext>
            </a:extLst>
          </p:cNvPr>
          <p:cNvGraphicFramePr>
            <a:graphicFrameLocks noGrp="1"/>
          </p:cNvGraphicFramePr>
          <p:nvPr>
            <p:ph idx="1"/>
          </p:nvPr>
        </p:nvGraphicFramePr>
        <p:xfrm>
          <a:off x="358775" y="1171254"/>
          <a:ext cx="11480800" cy="448980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57611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77DF20-44E2-90DB-5E5F-DF2E768AEEB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2EA179-7516-6395-1523-397384DE9C3C}"/>
              </a:ext>
            </a:extLst>
          </p:cNvPr>
          <p:cNvSpPr>
            <a:spLocks noGrp="1"/>
          </p:cNvSpPr>
          <p:nvPr>
            <p:ph type="title"/>
          </p:nvPr>
        </p:nvSpPr>
        <p:spPr>
          <a:xfrm>
            <a:off x="358219" y="-72115"/>
            <a:ext cx="11481847" cy="1325563"/>
          </a:xfrm>
        </p:spPr>
        <p:txBody>
          <a:bodyPr>
            <a:normAutofit/>
          </a:bodyPr>
          <a:lstStyle/>
          <a:p>
            <a:pPr algn="ctr"/>
            <a:r>
              <a:rPr lang="en-GB" sz="4000" dirty="0">
                <a:latin typeface="Aptos" panose="020B0004020202020204" pitchFamily="34" charset="0"/>
              </a:rPr>
              <a:t>Methods &amp; Secondary Research </a:t>
            </a:r>
          </a:p>
        </p:txBody>
      </p:sp>
      <p:sp>
        <p:nvSpPr>
          <p:cNvPr id="3" name="Content Placeholder 2">
            <a:extLst>
              <a:ext uri="{FF2B5EF4-FFF2-40B4-BE49-F238E27FC236}">
                <a16:creationId xmlns:a16="http://schemas.microsoft.com/office/drawing/2014/main" id="{7B9BB87B-C978-30DA-6740-98251480B135}"/>
              </a:ext>
            </a:extLst>
          </p:cNvPr>
          <p:cNvSpPr>
            <a:spLocks noGrp="1"/>
          </p:cNvSpPr>
          <p:nvPr>
            <p:ph idx="1"/>
          </p:nvPr>
        </p:nvSpPr>
        <p:spPr>
          <a:xfrm>
            <a:off x="276026" y="1314118"/>
            <a:ext cx="11481847" cy="4014548"/>
          </a:xfrm>
        </p:spPr>
        <p:txBody>
          <a:bodyPr>
            <a:noAutofit/>
          </a:bodyPr>
          <a:lstStyle/>
          <a:p>
            <a:pPr marL="0" indent="0">
              <a:lnSpc>
                <a:spcPct val="170000"/>
              </a:lnSpc>
              <a:buNone/>
            </a:pPr>
            <a:r>
              <a:rPr lang="en-GB" sz="1600" b="1" dirty="0">
                <a:latin typeface="Aptos" panose="020B0004020202020204" pitchFamily="34" charset="0"/>
              </a:rPr>
              <a:t>What is Secondary Research?</a:t>
            </a:r>
            <a:endParaRPr lang="en-GB" sz="1600" dirty="0">
              <a:latin typeface="Aptos" panose="020B0004020202020204" pitchFamily="34" charset="0"/>
            </a:endParaRPr>
          </a:p>
          <a:p>
            <a:pPr>
              <a:lnSpc>
                <a:spcPct val="170000"/>
              </a:lnSpc>
              <a:buFont typeface="Arial" panose="020B0604020202020204" pitchFamily="34" charset="0"/>
              <a:buChar char="•"/>
            </a:pPr>
            <a:r>
              <a:rPr lang="en-GB" sz="1600" dirty="0">
                <a:latin typeface="Aptos" panose="020B0004020202020204" pitchFamily="34" charset="0"/>
              </a:rPr>
              <a:t>Secondary research involves analysing </a:t>
            </a:r>
            <a:r>
              <a:rPr lang="en-GB" sz="1600" b="1" dirty="0">
                <a:latin typeface="Aptos" panose="020B0004020202020204" pitchFamily="34" charset="0"/>
              </a:rPr>
              <a:t>existing data</a:t>
            </a:r>
            <a:r>
              <a:rPr lang="en-GB" sz="1600" dirty="0">
                <a:latin typeface="Aptos" panose="020B0004020202020204" pitchFamily="34" charset="0"/>
              </a:rPr>
              <a:t> instead of collecting new, primary data. It focuses on reviewing, organising, and interpreting information already available from reliable sources.</a:t>
            </a:r>
          </a:p>
          <a:p>
            <a:pPr marL="0" indent="0">
              <a:lnSpc>
                <a:spcPct val="170000"/>
              </a:lnSpc>
              <a:buNone/>
            </a:pPr>
            <a:r>
              <a:rPr lang="en-GB" sz="1600" b="1" dirty="0">
                <a:latin typeface="Aptos" panose="020B0004020202020204" pitchFamily="34" charset="0"/>
              </a:rPr>
              <a:t>Key Features of Secondary Research </a:t>
            </a:r>
          </a:p>
          <a:p>
            <a:pPr>
              <a:lnSpc>
                <a:spcPct val="150000"/>
              </a:lnSpc>
            </a:pPr>
            <a:r>
              <a:rPr lang="en-GB" sz="1600" b="1" dirty="0">
                <a:solidFill>
                  <a:schemeClr val="tx1"/>
                </a:solidFill>
                <a:latin typeface="Aptos" panose="020B0004020202020204" pitchFamily="34" charset="0"/>
              </a:rPr>
              <a:t>Non-intrusive:</a:t>
            </a:r>
            <a:r>
              <a:rPr lang="en-GB" sz="1600" dirty="0">
                <a:solidFill>
                  <a:schemeClr val="tx1"/>
                </a:solidFill>
                <a:latin typeface="Aptos" panose="020B0004020202020204" pitchFamily="34" charset="0"/>
              </a:rPr>
              <a:t> No interaction with participants, making it easier to address ethical concerns.</a:t>
            </a:r>
          </a:p>
          <a:p>
            <a:pPr>
              <a:lnSpc>
                <a:spcPct val="150000"/>
              </a:lnSpc>
            </a:pPr>
            <a:r>
              <a:rPr lang="en-GB" sz="1600" b="1" dirty="0">
                <a:latin typeface="Aptos" panose="020B0004020202020204" pitchFamily="34" charset="0"/>
              </a:rPr>
              <a:t>Analytical:</a:t>
            </a:r>
            <a:r>
              <a:rPr lang="en-GB" sz="1600" dirty="0">
                <a:latin typeface="Aptos" panose="020B0004020202020204" pitchFamily="34" charset="0"/>
              </a:rPr>
              <a:t> Focuses on interpreting data, identifying trends, or synthesising findings.</a:t>
            </a:r>
          </a:p>
          <a:p>
            <a:pPr>
              <a:lnSpc>
                <a:spcPct val="150000"/>
              </a:lnSpc>
            </a:pPr>
            <a:r>
              <a:rPr lang="en-GB" sz="1600" b="1" dirty="0">
                <a:latin typeface="Aptos" panose="020B0004020202020204" pitchFamily="34" charset="0"/>
              </a:rPr>
              <a:t>Efficient:</a:t>
            </a:r>
            <a:r>
              <a:rPr lang="en-GB" sz="1600" dirty="0">
                <a:latin typeface="Aptos" panose="020B0004020202020204" pitchFamily="34" charset="0"/>
              </a:rPr>
              <a:t> Access to large volumes of data without the need for time-intensive data collection.</a:t>
            </a:r>
          </a:p>
          <a:p>
            <a:pPr marL="457200" lvl="1" indent="0">
              <a:lnSpc>
                <a:spcPct val="170000"/>
              </a:lnSpc>
              <a:buNone/>
            </a:pPr>
            <a:endParaRPr lang="en-GB" sz="1600" dirty="0">
              <a:latin typeface="Aptos" panose="020B0004020202020204" pitchFamily="34" charset="0"/>
            </a:endParaRPr>
          </a:p>
          <a:p>
            <a:pPr>
              <a:lnSpc>
                <a:spcPct val="170000"/>
              </a:lnSpc>
              <a:buFont typeface="Arial" panose="020B0604020202020204" pitchFamily="34" charset="0"/>
              <a:buChar char="•"/>
            </a:pPr>
            <a:endParaRPr lang="en-GB" sz="1600" dirty="0">
              <a:latin typeface="Aptos" panose="020B0004020202020204" pitchFamily="34" charset="0"/>
            </a:endParaRPr>
          </a:p>
          <a:p>
            <a:pPr>
              <a:lnSpc>
                <a:spcPct val="170000"/>
              </a:lnSpc>
            </a:pPr>
            <a:endParaRPr lang="en-GB" sz="1600" dirty="0">
              <a:latin typeface="Aptos" panose="020B0004020202020204" pitchFamily="34" charset="0"/>
            </a:endParaRPr>
          </a:p>
        </p:txBody>
      </p:sp>
      <p:graphicFrame>
        <p:nvGraphicFramePr>
          <p:cNvPr id="6" name="Diagram 5">
            <a:extLst>
              <a:ext uri="{FF2B5EF4-FFF2-40B4-BE49-F238E27FC236}">
                <a16:creationId xmlns:a16="http://schemas.microsoft.com/office/drawing/2014/main" id="{03645D52-CDC4-640D-7B1B-2AD32506E905}"/>
              </a:ext>
            </a:extLst>
          </p:cNvPr>
          <p:cNvGraphicFramePr/>
          <p:nvPr/>
        </p:nvGraphicFramePr>
        <p:xfrm>
          <a:off x="1108710" y="5886699"/>
          <a:ext cx="10847070" cy="6061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Graphic 6" descr="Internet with solid fill">
            <a:extLst>
              <a:ext uri="{FF2B5EF4-FFF2-40B4-BE49-F238E27FC236}">
                <a16:creationId xmlns:a16="http://schemas.microsoft.com/office/drawing/2014/main" id="{5E589BA5-EE68-5CDA-6351-EFD4E528753B}"/>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8965579" y="2351728"/>
            <a:ext cx="2683267" cy="2683267"/>
          </a:xfrm>
          <a:prstGeom prst="rect">
            <a:avLst/>
          </a:prstGeom>
        </p:spPr>
      </p:pic>
    </p:spTree>
    <p:extLst>
      <p:ext uri="{BB962C8B-B14F-4D97-AF65-F5344CB8AC3E}">
        <p14:creationId xmlns:p14="http://schemas.microsoft.com/office/powerpoint/2010/main" val="27147423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AC5D234-1DF4-7FAA-FD7D-EE18ED647D1C}"/>
              </a:ext>
            </a:extLst>
          </p:cNvPr>
          <p:cNvSpPr>
            <a:spLocks noGrp="1"/>
          </p:cNvSpPr>
          <p:nvPr>
            <p:ph idx="1"/>
          </p:nvPr>
        </p:nvSpPr>
        <p:spPr>
          <a:xfrm>
            <a:off x="488384" y="2434640"/>
            <a:ext cx="4535079" cy="3864989"/>
          </a:xfrm>
        </p:spPr>
        <p:txBody>
          <a:bodyPr/>
          <a:lstStyle/>
          <a:p>
            <a:pPr>
              <a:lnSpc>
                <a:spcPct val="150000"/>
              </a:lnSpc>
            </a:pPr>
            <a:r>
              <a:rPr lang="en-GB" sz="2000" b="1" dirty="0">
                <a:latin typeface="Aptos" panose="020B0004020202020204" pitchFamily="34" charset="0"/>
              </a:rPr>
              <a:t>📌 Key Sources:</a:t>
            </a:r>
          </a:p>
          <a:p>
            <a:pPr marL="0" indent="0">
              <a:lnSpc>
                <a:spcPct val="150000"/>
              </a:lnSpc>
              <a:buNone/>
            </a:pPr>
            <a:r>
              <a:rPr lang="en-GB" sz="2000" dirty="0">
                <a:latin typeface="Aptos" panose="020B0004020202020204" pitchFamily="34" charset="0"/>
              </a:rPr>
              <a:t>✔ </a:t>
            </a:r>
            <a:r>
              <a:rPr lang="en-GB" sz="2000" b="1" dirty="0">
                <a:latin typeface="Aptos" panose="020B0004020202020204" pitchFamily="34" charset="0"/>
              </a:rPr>
              <a:t>Academic journals</a:t>
            </a:r>
            <a:br>
              <a:rPr lang="en-GB" sz="2000" dirty="0">
                <a:latin typeface="Aptos" panose="020B0004020202020204" pitchFamily="34" charset="0"/>
              </a:rPr>
            </a:br>
            <a:r>
              <a:rPr lang="en-GB" sz="2000" dirty="0">
                <a:latin typeface="Aptos" panose="020B0004020202020204" pitchFamily="34" charset="0"/>
              </a:rPr>
              <a:t>✔ </a:t>
            </a:r>
            <a:r>
              <a:rPr lang="en-GB" sz="2000" b="1" dirty="0">
                <a:latin typeface="Aptos" panose="020B0004020202020204" pitchFamily="34" charset="0"/>
              </a:rPr>
              <a:t>Government reports</a:t>
            </a:r>
            <a:r>
              <a:rPr lang="en-GB" sz="2000" dirty="0">
                <a:latin typeface="Aptos" panose="020B0004020202020204" pitchFamily="34" charset="0"/>
              </a:rPr>
              <a:t> (e.g., NHS Digital)</a:t>
            </a:r>
            <a:br>
              <a:rPr lang="en-GB" sz="2000" dirty="0">
                <a:latin typeface="Aptos" panose="020B0004020202020204" pitchFamily="34" charset="0"/>
              </a:rPr>
            </a:br>
            <a:r>
              <a:rPr lang="en-GB" sz="2000" dirty="0">
                <a:latin typeface="Aptos" panose="020B0004020202020204" pitchFamily="34" charset="0"/>
              </a:rPr>
              <a:t>✔ </a:t>
            </a:r>
            <a:r>
              <a:rPr lang="en-GB" sz="2000" b="1" dirty="0">
                <a:latin typeface="Aptos" panose="020B0004020202020204" pitchFamily="34" charset="0"/>
              </a:rPr>
              <a:t>Statistical datasets</a:t>
            </a:r>
            <a:endParaRPr lang="en-GB" sz="2000" dirty="0">
              <a:latin typeface="Aptos" panose="020B0004020202020204" pitchFamily="34" charset="0"/>
            </a:endParaRPr>
          </a:p>
          <a:p>
            <a:pPr>
              <a:lnSpc>
                <a:spcPct val="150000"/>
              </a:lnSpc>
            </a:pPr>
            <a:endParaRPr lang="en-GB" sz="2000" dirty="0">
              <a:latin typeface="Aptos" panose="020B0004020202020204" pitchFamily="34" charset="0"/>
            </a:endParaRPr>
          </a:p>
        </p:txBody>
      </p:sp>
      <p:sp>
        <p:nvSpPr>
          <p:cNvPr id="3" name="Content Placeholder 2">
            <a:extLst>
              <a:ext uri="{FF2B5EF4-FFF2-40B4-BE49-F238E27FC236}">
                <a16:creationId xmlns:a16="http://schemas.microsoft.com/office/drawing/2014/main" id="{73E845D9-D93B-DBF0-81D7-6B64F120992A}"/>
              </a:ext>
            </a:extLst>
          </p:cNvPr>
          <p:cNvSpPr>
            <a:spLocks noGrp="1"/>
          </p:cNvSpPr>
          <p:nvPr>
            <p:ph idx="10"/>
          </p:nvPr>
        </p:nvSpPr>
        <p:spPr>
          <a:xfrm>
            <a:off x="183522" y="1263387"/>
            <a:ext cx="9679669" cy="873638"/>
          </a:xfrm>
        </p:spPr>
        <p:txBody>
          <a:bodyPr/>
          <a:lstStyle/>
          <a:p>
            <a:pPr marL="0" indent="0">
              <a:buNone/>
            </a:pPr>
            <a:r>
              <a:rPr lang="en-GB" sz="2000" b="1" dirty="0">
                <a:latin typeface="Aptos" panose="020B0004020202020204" pitchFamily="34" charset="0"/>
              </a:rPr>
              <a:t>📚 What is Secondary Research?</a:t>
            </a:r>
          </a:p>
          <a:p>
            <a:r>
              <a:rPr lang="en-GB" sz="2000" dirty="0">
                <a:latin typeface="Aptos" panose="020B0004020202020204" pitchFamily="34" charset="0"/>
              </a:rPr>
              <a:t>Secondary research involves </a:t>
            </a:r>
            <a:r>
              <a:rPr lang="en-GB" sz="2000" b="1" dirty="0">
                <a:latin typeface="Aptos" panose="020B0004020202020204" pitchFamily="34" charset="0"/>
              </a:rPr>
              <a:t>analysing existing data</a:t>
            </a:r>
            <a:r>
              <a:rPr lang="en-GB" sz="2000" dirty="0">
                <a:latin typeface="Aptos" panose="020B0004020202020204" pitchFamily="34" charset="0"/>
              </a:rPr>
              <a:t> rather than collecting new data.</a:t>
            </a:r>
          </a:p>
          <a:p>
            <a:endParaRPr lang="en-GB" sz="2000" dirty="0">
              <a:latin typeface="Aptos" panose="020B0004020202020204" pitchFamily="34" charset="0"/>
            </a:endParaRPr>
          </a:p>
        </p:txBody>
      </p:sp>
      <p:sp>
        <p:nvSpPr>
          <p:cNvPr id="4" name="Content Placeholder 2">
            <a:extLst>
              <a:ext uri="{FF2B5EF4-FFF2-40B4-BE49-F238E27FC236}">
                <a16:creationId xmlns:a16="http://schemas.microsoft.com/office/drawing/2014/main" id="{54B525CE-555A-402A-3C5A-6053D2C248D2}"/>
              </a:ext>
            </a:extLst>
          </p:cNvPr>
          <p:cNvSpPr txBox="1">
            <a:spLocks/>
          </p:cNvSpPr>
          <p:nvPr/>
        </p:nvSpPr>
        <p:spPr>
          <a:xfrm>
            <a:off x="5859694" y="2516832"/>
            <a:ext cx="4535079" cy="3864989"/>
          </a:xfrm>
          <a:prstGeom prst="rect">
            <a:avLst/>
          </a:prstGeom>
        </p:spPr>
        <p:txBody>
          <a:bodyPr vert="horz" wrap="none" lIns="0" tIns="0" rIns="0" bIns="0" rtlCol="0" anchor="t"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pPr>
            <a:r>
              <a:rPr lang="en-GB" sz="2000" b="1" dirty="0">
                <a:latin typeface="Aptos" panose="020B0004020202020204" pitchFamily="34" charset="0"/>
              </a:rPr>
              <a:t>🛠 How to Conduct Effective Secondary Research:</a:t>
            </a:r>
          </a:p>
          <a:p>
            <a:pPr marL="0" indent="0">
              <a:lnSpc>
                <a:spcPct val="150000"/>
              </a:lnSpc>
              <a:buNone/>
            </a:pPr>
            <a:r>
              <a:rPr lang="en-GB" sz="2000" dirty="0">
                <a:latin typeface="Aptos" panose="020B0004020202020204" pitchFamily="34" charset="0"/>
              </a:rPr>
              <a:t>1️⃣ Identify </a:t>
            </a:r>
            <a:r>
              <a:rPr lang="en-GB" sz="2000" b="1" dirty="0">
                <a:latin typeface="Aptos" panose="020B0004020202020204" pitchFamily="34" charset="0"/>
              </a:rPr>
              <a:t>relevant sources</a:t>
            </a:r>
            <a:br>
              <a:rPr lang="en-GB" sz="2000" dirty="0">
                <a:latin typeface="Aptos" panose="020B0004020202020204" pitchFamily="34" charset="0"/>
              </a:rPr>
            </a:br>
            <a:r>
              <a:rPr lang="en-GB" sz="2000" dirty="0">
                <a:latin typeface="Aptos" panose="020B0004020202020204" pitchFamily="34" charset="0"/>
              </a:rPr>
              <a:t>2️⃣ Filter out </a:t>
            </a:r>
            <a:r>
              <a:rPr lang="en-GB" sz="2000" b="1" dirty="0">
                <a:latin typeface="Aptos" panose="020B0004020202020204" pitchFamily="34" charset="0"/>
              </a:rPr>
              <a:t>unreliable information</a:t>
            </a:r>
            <a:br>
              <a:rPr lang="en-GB" sz="2000" dirty="0">
                <a:latin typeface="Aptos" panose="020B0004020202020204" pitchFamily="34" charset="0"/>
              </a:rPr>
            </a:br>
            <a:r>
              <a:rPr lang="en-GB" sz="2000" dirty="0">
                <a:latin typeface="Aptos" panose="020B0004020202020204" pitchFamily="34" charset="0"/>
              </a:rPr>
              <a:t>3️⃣ Compare findings </a:t>
            </a:r>
            <a:r>
              <a:rPr lang="en-GB" sz="2000" b="1" dirty="0">
                <a:latin typeface="Aptos" panose="020B0004020202020204" pitchFamily="34" charset="0"/>
              </a:rPr>
              <a:t>from different studies</a:t>
            </a:r>
            <a:endParaRPr lang="en-GB" sz="2000" dirty="0">
              <a:latin typeface="Aptos" panose="020B0004020202020204" pitchFamily="34" charset="0"/>
            </a:endParaRPr>
          </a:p>
          <a:p>
            <a:pPr>
              <a:lnSpc>
                <a:spcPct val="150000"/>
              </a:lnSpc>
            </a:pPr>
            <a:endParaRPr lang="en-GB" sz="2000" dirty="0">
              <a:latin typeface="Aptos" panose="020B0004020202020204" pitchFamily="34" charset="0"/>
            </a:endParaRPr>
          </a:p>
        </p:txBody>
      </p:sp>
      <p:sp>
        <p:nvSpPr>
          <p:cNvPr id="5" name="Title 1">
            <a:extLst>
              <a:ext uri="{FF2B5EF4-FFF2-40B4-BE49-F238E27FC236}">
                <a16:creationId xmlns:a16="http://schemas.microsoft.com/office/drawing/2014/main" id="{92E8736B-C0BF-8249-CC59-B9A6481EF666}"/>
              </a:ext>
            </a:extLst>
          </p:cNvPr>
          <p:cNvSpPr txBox="1">
            <a:spLocks/>
          </p:cNvSpPr>
          <p:nvPr/>
        </p:nvSpPr>
        <p:spPr>
          <a:xfrm>
            <a:off x="355076" y="323108"/>
            <a:ext cx="11481847" cy="642664"/>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dirty="0">
                <a:latin typeface="Aptos" panose="020B0004020202020204" pitchFamily="34" charset="0"/>
              </a:rPr>
              <a:t>Using Secondary Research Methods </a:t>
            </a:r>
          </a:p>
        </p:txBody>
      </p:sp>
    </p:spTree>
    <p:extLst>
      <p:ext uri="{BB962C8B-B14F-4D97-AF65-F5344CB8AC3E}">
        <p14:creationId xmlns:p14="http://schemas.microsoft.com/office/powerpoint/2010/main" val="25242010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11B4100-C477-C230-B602-E0B0EB0E6FD4}"/>
              </a:ext>
            </a:extLst>
          </p:cNvPr>
          <p:cNvSpPr>
            <a:spLocks noGrp="1"/>
          </p:cNvSpPr>
          <p:nvPr>
            <p:ph type="title"/>
          </p:nvPr>
        </p:nvSpPr>
        <p:spPr>
          <a:xfrm>
            <a:off x="132823" y="2766218"/>
            <a:ext cx="3068406" cy="1325563"/>
          </a:xfrm>
        </p:spPr>
        <p:txBody>
          <a:bodyPr>
            <a:noAutofit/>
          </a:bodyPr>
          <a:lstStyle/>
          <a:p>
            <a:r>
              <a:rPr lang="en-GB" sz="3200" dirty="0">
                <a:solidFill>
                  <a:schemeClr val="bg1"/>
                </a:solidFill>
                <a:latin typeface="Aptos" panose="020B0004020202020204" pitchFamily="34" charset="0"/>
              </a:rPr>
              <a:t>Steps to formulating the methods section of your proposal</a:t>
            </a:r>
          </a:p>
        </p:txBody>
      </p:sp>
      <p:graphicFrame>
        <p:nvGraphicFramePr>
          <p:cNvPr id="9" name="Diagram 8">
            <a:extLst>
              <a:ext uri="{FF2B5EF4-FFF2-40B4-BE49-F238E27FC236}">
                <a16:creationId xmlns:a16="http://schemas.microsoft.com/office/drawing/2014/main" id="{2842CF7D-93C1-F332-79C0-DF60F1A8648A}"/>
              </a:ext>
            </a:extLst>
          </p:cNvPr>
          <p:cNvGraphicFramePr/>
          <p:nvPr>
            <p:extLst>
              <p:ext uri="{D42A27DB-BD31-4B8C-83A1-F6EECF244321}">
                <p14:modId xmlns:p14="http://schemas.microsoft.com/office/powerpoint/2010/main" val="1872301070"/>
              </p:ext>
            </p:extLst>
          </p:nvPr>
        </p:nvGraphicFramePr>
        <p:xfrm>
          <a:off x="3480256" y="105309"/>
          <a:ext cx="8855581" cy="66473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355685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DA583-74AF-493B-AFDF-34557925A4BB}"/>
              </a:ext>
            </a:extLst>
          </p:cNvPr>
          <p:cNvSpPr>
            <a:spLocks noGrp="1"/>
          </p:cNvSpPr>
          <p:nvPr>
            <p:ph type="title"/>
          </p:nvPr>
        </p:nvSpPr>
        <p:spPr>
          <a:xfrm>
            <a:off x="205483" y="815239"/>
            <a:ext cx="11594969" cy="1325563"/>
          </a:xfrm>
        </p:spPr>
        <p:txBody>
          <a:bodyPr>
            <a:normAutofit/>
          </a:bodyPr>
          <a:lstStyle/>
          <a:p>
            <a:pPr algn="ctr"/>
            <a:r>
              <a:rPr lang="en-GB" sz="3200" dirty="0">
                <a:latin typeface="Aptos" panose="020B0004020202020204" pitchFamily="34" charset="0"/>
              </a:rPr>
              <a:t>Ethical Considerations</a:t>
            </a:r>
          </a:p>
        </p:txBody>
      </p:sp>
      <p:sp>
        <p:nvSpPr>
          <p:cNvPr id="3" name="Content Placeholder 2">
            <a:extLst>
              <a:ext uri="{FF2B5EF4-FFF2-40B4-BE49-F238E27FC236}">
                <a16:creationId xmlns:a16="http://schemas.microsoft.com/office/drawing/2014/main" id="{AB36B71C-419A-4AA7-8CEE-0E24E16F8859}"/>
              </a:ext>
            </a:extLst>
          </p:cNvPr>
          <p:cNvSpPr>
            <a:spLocks noGrp="1"/>
          </p:cNvSpPr>
          <p:nvPr>
            <p:ph idx="1"/>
          </p:nvPr>
        </p:nvSpPr>
        <p:spPr>
          <a:xfrm>
            <a:off x="503434" y="5558318"/>
            <a:ext cx="11390050" cy="1171197"/>
          </a:xfrm>
          <a:solidFill>
            <a:srgbClr val="004E9A">
              <a:alpha val="35000"/>
            </a:srgbClr>
          </a:solidFill>
        </p:spPr>
        <p:style>
          <a:lnRef idx="2">
            <a:schemeClr val="accent5">
              <a:shade val="50000"/>
            </a:schemeClr>
          </a:lnRef>
          <a:fillRef idx="1">
            <a:schemeClr val="accent5"/>
          </a:fillRef>
          <a:effectRef idx="0">
            <a:schemeClr val="accent5"/>
          </a:effectRef>
          <a:fontRef idx="minor">
            <a:schemeClr val="lt1"/>
          </a:fontRef>
        </p:style>
        <p:txBody>
          <a:bodyPr>
            <a:normAutofit fontScale="85000" lnSpcReduction="10000"/>
          </a:bodyPr>
          <a:lstStyle/>
          <a:p>
            <a:pPr marL="0" indent="0">
              <a:lnSpc>
                <a:spcPct val="150000"/>
              </a:lnSpc>
              <a:buNone/>
            </a:pPr>
            <a:r>
              <a:rPr lang="en-GB" sz="1400" dirty="0">
                <a:solidFill>
                  <a:schemeClr val="tx1"/>
                </a:solidFill>
                <a:latin typeface="Aptos" panose="020B0004020202020204" pitchFamily="34" charset="0"/>
              </a:rPr>
              <a:t>As you are conducting secondary research and developing a thematic analysis of existing literature in Element 2 (Dissertation) you </a:t>
            </a:r>
            <a:r>
              <a:rPr lang="en-GB" sz="1400" b="1" dirty="0">
                <a:solidFill>
                  <a:schemeClr val="tx1"/>
                </a:solidFill>
                <a:latin typeface="Aptos" panose="020B0004020202020204" pitchFamily="34" charset="0"/>
              </a:rPr>
              <a:t>will </a:t>
            </a:r>
            <a:r>
              <a:rPr lang="en-GB" sz="1400" b="1" u="sng" dirty="0">
                <a:solidFill>
                  <a:schemeClr val="tx1"/>
                </a:solidFill>
                <a:latin typeface="Aptos" panose="020B0004020202020204" pitchFamily="34" charset="0"/>
              </a:rPr>
              <a:t>not</a:t>
            </a:r>
            <a:r>
              <a:rPr lang="en-GB" sz="1400" b="1" dirty="0">
                <a:solidFill>
                  <a:schemeClr val="tx1"/>
                </a:solidFill>
                <a:latin typeface="Aptos" panose="020B0004020202020204" pitchFamily="34" charset="0"/>
              </a:rPr>
              <a:t> </a:t>
            </a:r>
            <a:r>
              <a:rPr lang="en-GB" sz="1400" dirty="0">
                <a:solidFill>
                  <a:schemeClr val="tx1"/>
                </a:solidFill>
                <a:latin typeface="Aptos" panose="020B0004020202020204" pitchFamily="34" charset="0"/>
              </a:rPr>
              <a:t>be collecting primary data. </a:t>
            </a:r>
          </a:p>
          <a:p>
            <a:pPr marL="0" indent="0">
              <a:lnSpc>
                <a:spcPct val="150000"/>
              </a:lnSpc>
              <a:buNone/>
            </a:pPr>
            <a:r>
              <a:rPr lang="en-GB" sz="1400" dirty="0">
                <a:solidFill>
                  <a:schemeClr val="tx1"/>
                </a:solidFill>
                <a:latin typeface="Aptos" panose="020B0004020202020204" pitchFamily="34" charset="0"/>
              </a:rPr>
              <a:t>However, you must remain ethical as a researcher, the UWTSD Research Ethics &amp; Integrity Code of Practice details the in section 17 the seriousness of fairly and accurately representing the literature that you review. </a:t>
            </a:r>
          </a:p>
        </p:txBody>
      </p:sp>
      <p:sp>
        <p:nvSpPr>
          <p:cNvPr id="4" name="TextBox 3">
            <a:extLst>
              <a:ext uri="{FF2B5EF4-FFF2-40B4-BE49-F238E27FC236}">
                <a16:creationId xmlns:a16="http://schemas.microsoft.com/office/drawing/2014/main" id="{9878BEA1-4C66-44F5-9FD6-559F05C6FBC2}"/>
              </a:ext>
            </a:extLst>
          </p:cNvPr>
          <p:cNvSpPr txBox="1"/>
          <p:nvPr/>
        </p:nvSpPr>
        <p:spPr>
          <a:xfrm>
            <a:off x="503434" y="1594738"/>
            <a:ext cx="11883492" cy="1081322"/>
          </a:xfrm>
          <a:prstGeom prst="rect">
            <a:avLst/>
          </a:prstGeom>
          <a:noFill/>
        </p:spPr>
        <p:txBody>
          <a:bodyPr wrap="square" rtlCol="0">
            <a:spAutoFit/>
          </a:bodyPr>
          <a:lstStyle/>
          <a:p>
            <a:pPr>
              <a:lnSpc>
                <a:spcPct val="150000"/>
              </a:lnSpc>
            </a:pPr>
            <a:r>
              <a:rPr lang="en-GB" sz="1600" b="1" dirty="0">
                <a:latin typeface="Aptos" panose="020B0004020202020204" pitchFamily="34" charset="0"/>
              </a:rPr>
              <a:t>🧐 What Are Research Ethics?</a:t>
            </a:r>
          </a:p>
          <a:p>
            <a:pPr>
              <a:lnSpc>
                <a:spcPct val="150000"/>
              </a:lnSpc>
            </a:pPr>
            <a:r>
              <a:rPr lang="en-GB" sz="1600" dirty="0">
                <a:latin typeface="Aptos" panose="020B0004020202020204" pitchFamily="34" charset="0"/>
              </a:rPr>
              <a:t>Ethics ensure that research is </a:t>
            </a:r>
            <a:r>
              <a:rPr lang="en-GB" sz="1600" b="1" dirty="0">
                <a:latin typeface="Aptos" panose="020B0004020202020204" pitchFamily="34" charset="0"/>
              </a:rPr>
              <a:t>conducted responsibly</a:t>
            </a:r>
            <a:r>
              <a:rPr lang="en-GB" sz="1600" dirty="0">
                <a:latin typeface="Aptos" panose="020B0004020202020204" pitchFamily="34" charset="0"/>
              </a:rPr>
              <a:t> and protects </a:t>
            </a:r>
            <a:r>
              <a:rPr lang="en-GB" sz="1600" b="1" dirty="0">
                <a:latin typeface="Aptos" panose="020B0004020202020204" pitchFamily="34" charset="0"/>
              </a:rPr>
              <a:t>participants, data, and integrity</a:t>
            </a:r>
            <a:r>
              <a:rPr lang="en-GB" sz="1600" dirty="0">
                <a:latin typeface="Aptos" panose="020B0004020202020204" pitchFamily="34" charset="0"/>
              </a:rPr>
              <a:t>.</a:t>
            </a:r>
          </a:p>
          <a:p>
            <a:pPr>
              <a:lnSpc>
                <a:spcPct val="150000"/>
              </a:lnSpc>
            </a:pPr>
            <a:endParaRPr lang="en-GB" sz="1200" dirty="0">
              <a:latin typeface="Aptos" panose="020B0004020202020204" pitchFamily="34" charset="0"/>
            </a:endParaRPr>
          </a:p>
        </p:txBody>
      </p:sp>
      <p:graphicFrame>
        <p:nvGraphicFramePr>
          <p:cNvPr id="7" name="Diagram 6">
            <a:extLst>
              <a:ext uri="{FF2B5EF4-FFF2-40B4-BE49-F238E27FC236}">
                <a16:creationId xmlns:a16="http://schemas.microsoft.com/office/drawing/2014/main" id="{DDB9876F-3558-1E57-1253-34D9E78490CC}"/>
              </a:ext>
            </a:extLst>
          </p:cNvPr>
          <p:cNvGraphicFramePr/>
          <p:nvPr>
            <p:extLst>
              <p:ext uri="{D42A27DB-BD31-4B8C-83A1-F6EECF244321}">
                <p14:modId xmlns:p14="http://schemas.microsoft.com/office/powerpoint/2010/main" val="557439767"/>
              </p:ext>
            </p:extLst>
          </p:nvPr>
        </p:nvGraphicFramePr>
        <p:xfrm>
          <a:off x="1571947" y="2479020"/>
          <a:ext cx="9483046" cy="31799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60960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719C9-C1C8-2E01-8DA2-E181A8906F96}"/>
              </a:ext>
            </a:extLst>
          </p:cNvPr>
          <p:cNvSpPr>
            <a:spLocks noGrp="1"/>
          </p:cNvSpPr>
          <p:nvPr>
            <p:ph type="title"/>
          </p:nvPr>
        </p:nvSpPr>
        <p:spPr>
          <a:xfrm>
            <a:off x="358219" y="-4741"/>
            <a:ext cx="11481847" cy="1325563"/>
          </a:xfrm>
        </p:spPr>
        <p:txBody>
          <a:bodyPr/>
          <a:lstStyle/>
          <a:p>
            <a:pPr algn="ctr"/>
            <a:r>
              <a:rPr lang="en-GB" dirty="0">
                <a:latin typeface="Aptos" panose="020B0004020202020204" pitchFamily="34" charset="0"/>
              </a:rPr>
              <a:t>Resources </a:t>
            </a:r>
          </a:p>
        </p:txBody>
      </p:sp>
      <p:sp>
        <p:nvSpPr>
          <p:cNvPr id="3" name="Content Placeholder 2">
            <a:extLst>
              <a:ext uri="{FF2B5EF4-FFF2-40B4-BE49-F238E27FC236}">
                <a16:creationId xmlns:a16="http://schemas.microsoft.com/office/drawing/2014/main" id="{622430E0-E117-F623-B54B-5A697D5F632F}"/>
              </a:ext>
            </a:extLst>
          </p:cNvPr>
          <p:cNvSpPr>
            <a:spLocks noGrp="1"/>
          </p:cNvSpPr>
          <p:nvPr>
            <p:ph idx="1"/>
          </p:nvPr>
        </p:nvSpPr>
        <p:spPr>
          <a:xfrm>
            <a:off x="358220" y="1320822"/>
            <a:ext cx="7645350" cy="4278594"/>
          </a:xfrm>
        </p:spPr>
        <p:txBody>
          <a:bodyPr>
            <a:normAutofit fontScale="77500" lnSpcReduction="20000"/>
          </a:bodyPr>
          <a:lstStyle/>
          <a:p>
            <a:pPr marL="0" indent="0">
              <a:lnSpc>
                <a:spcPct val="160000"/>
              </a:lnSpc>
              <a:buNone/>
            </a:pPr>
            <a:r>
              <a:rPr lang="en-GB" sz="2200" b="1" dirty="0">
                <a:latin typeface="Aptos" panose="020B0004020202020204" pitchFamily="34" charset="0"/>
              </a:rPr>
              <a:t>Why Are Resources Important?</a:t>
            </a:r>
            <a:endParaRPr lang="en-GB" sz="2200" dirty="0">
              <a:latin typeface="Aptos" panose="020B0004020202020204" pitchFamily="34" charset="0"/>
            </a:endParaRPr>
          </a:p>
          <a:p>
            <a:pPr algn="just">
              <a:lnSpc>
                <a:spcPct val="160000"/>
              </a:lnSpc>
            </a:pPr>
            <a:r>
              <a:rPr lang="en-GB" sz="1900" dirty="0">
                <a:latin typeface="Aptos" panose="020B0004020202020204" pitchFamily="34" charset="0"/>
              </a:rPr>
              <a:t>Resources are the tools, platforms, and support systems that ensure your research is feasible, efficient, and well-supported. Without adequate resources, you may face challenges in finding reliable data, organising your work, or completing your research within the given timeframe. Properly identifying and utilising resources will streamline your process and improve the quality of your dissertation.</a:t>
            </a:r>
          </a:p>
          <a:p>
            <a:pPr marL="0" indent="0">
              <a:lnSpc>
                <a:spcPct val="160000"/>
              </a:lnSpc>
              <a:buNone/>
            </a:pPr>
            <a:r>
              <a:rPr lang="en-GB" sz="2200" b="1" dirty="0">
                <a:latin typeface="Aptos" panose="020B0004020202020204" pitchFamily="34" charset="0"/>
              </a:rPr>
              <a:t>How Resources Support Your Project:</a:t>
            </a:r>
            <a:endParaRPr lang="en-GB" sz="2200" dirty="0">
              <a:latin typeface="Aptos" panose="020B0004020202020204" pitchFamily="34" charset="0"/>
            </a:endParaRPr>
          </a:p>
          <a:p>
            <a:pPr marL="742950" lvl="1" indent="-285750">
              <a:lnSpc>
                <a:spcPct val="160000"/>
              </a:lnSpc>
              <a:buFont typeface="Arial" panose="020B0604020202020204" pitchFamily="34" charset="0"/>
              <a:buChar char="•"/>
            </a:pPr>
            <a:r>
              <a:rPr lang="en-GB" sz="1900" dirty="0">
                <a:latin typeface="Aptos" panose="020B0004020202020204" pitchFamily="34" charset="0"/>
              </a:rPr>
              <a:t>Provide access to credible data for your secondary research.</a:t>
            </a:r>
          </a:p>
          <a:p>
            <a:pPr marL="742950" lvl="1" indent="-285750">
              <a:lnSpc>
                <a:spcPct val="160000"/>
              </a:lnSpc>
              <a:buFont typeface="Arial" panose="020B0604020202020204" pitchFamily="34" charset="0"/>
              <a:buChar char="•"/>
            </a:pPr>
            <a:r>
              <a:rPr lang="en-GB" sz="1900" dirty="0">
                <a:latin typeface="Aptos" panose="020B0004020202020204" pitchFamily="34" charset="0"/>
              </a:rPr>
              <a:t>Help you stay organised, manage references, and ensure academic integrity.</a:t>
            </a:r>
          </a:p>
          <a:p>
            <a:pPr marL="742950" lvl="1" indent="-285750">
              <a:lnSpc>
                <a:spcPct val="160000"/>
              </a:lnSpc>
              <a:buFont typeface="Arial" panose="020B0604020202020204" pitchFamily="34" charset="0"/>
              <a:buChar char="•"/>
            </a:pPr>
            <a:r>
              <a:rPr lang="en-GB" sz="1900" dirty="0">
                <a:latin typeface="Aptos" panose="020B0004020202020204" pitchFamily="34" charset="0"/>
              </a:rPr>
              <a:t>Offer technical and professional guidance (e.g., through software or lecturer feedback).</a:t>
            </a:r>
          </a:p>
          <a:p>
            <a:pPr>
              <a:lnSpc>
                <a:spcPct val="160000"/>
              </a:lnSpc>
            </a:pPr>
            <a:endParaRPr lang="en-GB" dirty="0">
              <a:latin typeface="Aptos" panose="020B0004020202020204" pitchFamily="34" charset="0"/>
            </a:endParaRPr>
          </a:p>
        </p:txBody>
      </p:sp>
      <p:pic>
        <p:nvPicPr>
          <p:cNvPr id="5" name="Graphic 4" descr="Books with solid fill">
            <a:extLst>
              <a:ext uri="{FF2B5EF4-FFF2-40B4-BE49-F238E27FC236}">
                <a16:creationId xmlns:a16="http://schemas.microsoft.com/office/drawing/2014/main" id="{6E900B77-ACD8-73EB-D957-50C56A6940B2}"/>
              </a:ext>
            </a:extLst>
          </p:cNvPr>
          <p:cNvPicPr>
            <a:picLocks noChangeAspect="1"/>
          </p:cNvPicPr>
          <p:nvPr/>
        </p:nvPicPr>
        <p:blipFill>
          <a:blip r:embed="rId2">
            <a:extLst>
              <a:ext uri="{96DAC541-7B7A-43D3-8B79-37D633B846F1}">
                <asvg:svgBlip xmlns:asvg="http://schemas.microsoft.com/office/drawing/2016/SVG/main" r:embed="rId3"/>
              </a:ext>
            </a:extLst>
          </a:blip>
          <a:srcRect/>
          <a:stretch/>
        </p:blipFill>
        <p:spPr>
          <a:xfrm>
            <a:off x="8972406" y="1225687"/>
            <a:ext cx="1990123" cy="1990123"/>
          </a:xfrm>
          <a:prstGeom prst="rect">
            <a:avLst/>
          </a:prstGeom>
        </p:spPr>
      </p:pic>
      <p:pic>
        <p:nvPicPr>
          <p:cNvPr id="6" name="Graphic 5" descr="Remote learning language with solid fill">
            <a:extLst>
              <a:ext uri="{FF2B5EF4-FFF2-40B4-BE49-F238E27FC236}">
                <a16:creationId xmlns:a16="http://schemas.microsoft.com/office/drawing/2014/main" id="{83B75B0F-302C-14E8-A82D-4F69E0F19F1B}"/>
              </a:ext>
            </a:extLst>
          </p:cNvPr>
          <p:cNvPicPr>
            <a:picLocks noChangeAspect="1"/>
          </p:cNvPicPr>
          <p:nvPr/>
        </p:nvPicPr>
        <p:blipFill>
          <a:blip r:embed="rId4">
            <a:extLst>
              <a:ext uri="{96DAC541-7B7A-43D3-8B79-37D633B846F1}">
                <asvg:svgBlip xmlns:asvg="http://schemas.microsoft.com/office/drawing/2016/SVG/main" r:embed="rId5"/>
              </a:ext>
            </a:extLst>
          </a:blip>
          <a:srcRect/>
          <a:stretch/>
        </p:blipFill>
        <p:spPr>
          <a:xfrm>
            <a:off x="8972406" y="3116132"/>
            <a:ext cx="1990123" cy="1990123"/>
          </a:xfrm>
          <a:prstGeom prst="rect">
            <a:avLst/>
          </a:prstGeom>
        </p:spPr>
      </p:pic>
    </p:spTree>
    <p:extLst>
      <p:ext uri="{BB962C8B-B14F-4D97-AF65-F5344CB8AC3E}">
        <p14:creationId xmlns:p14="http://schemas.microsoft.com/office/powerpoint/2010/main" val="24681710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903555-233A-1C36-D14C-04770D1D0FA4}"/>
              </a:ext>
            </a:extLst>
          </p:cNvPr>
          <p:cNvSpPr>
            <a:spLocks noGrp="1"/>
          </p:cNvSpPr>
          <p:nvPr>
            <p:ph type="title"/>
          </p:nvPr>
        </p:nvSpPr>
        <p:spPr>
          <a:xfrm>
            <a:off x="358219" y="5532"/>
            <a:ext cx="11481847" cy="1325563"/>
          </a:xfrm>
        </p:spPr>
        <p:txBody>
          <a:bodyPr/>
          <a:lstStyle/>
          <a:p>
            <a:pPr algn="ctr"/>
            <a:r>
              <a:rPr lang="en-GB" dirty="0">
                <a:latin typeface="Aptos" panose="020B0004020202020204" pitchFamily="34" charset="0"/>
              </a:rPr>
              <a:t>Types of Resources</a:t>
            </a:r>
          </a:p>
        </p:txBody>
      </p:sp>
      <p:graphicFrame>
        <p:nvGraphicFramePr>
          <p:cNvPr id="6" name="Content Placeholder 5">
            <a:extLst>
              <a:ext uri="{FF2B5EF4-FFF2-40B4-BE49-F238E27FC236}">
                <a16:creationId xmlns:a16="http://schemas.microsoft.com/office/drawing/2014/main" id="{AC53435E-8126-1579-1A48-01DF57A01C97}"/>
              </a:ext>
            </a:extLst>
          </p:cNvPr>
          <p:cNvGraphicFramePr>
            <a:graphicFrameLocks noGrp="1"/>
          </p:cNvGraphicFramePr>
          <p:nvPr>
            <p:ph idx="1"/>
            <p:extLst>
              <p:ext uri="{D42A27DB-BD31-4B8C-83A1-F6EECF244321}">
                <p14:modId xmlns:p14="http://schemas.microsoft.com/office/powerpoint/2010/main" val="2246378117"/>
              </p:ext>
            </p:extLst>
          </p:nvPr>
        </p:nvGraphicFramePr>
        <p:xfrm>
          <a:off x="235486" y="1209782"/>
          <a:ext cx="11754456" cy="44384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301929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A96493-53B4-1810-F2F5-44559DE8620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9C63E7C-2BA7-2B43-DB7D-B8297F5478E0}"/>
              </a:ext>
            </a:extLst>
          </p:cNvPr>
          <p:cNvSpPr>
            <a:spLocks noGrp="1"/>
          </p:cNvSpPr>
          <p:nvPr>
            <p:ph type="title"/>
          </p:nvPr>
        </p:nvSpPr>
        <p:spPr>
          <a:xfrm>
            <a:off x="358219" y="-4741"/>
            <a:ext cx="11481847" cy="1325563"/>
          </a:xfrm>
        </p:spPr>
        <p:txBody>
          <a:bodyPr/>
          <a:lstStyle/>
          <a:p>
            <a:pPr algn="ctr"/>
            <a:r>
              <a:rPr lang="en-GB" dirty="0">
                <a:latin typeface="Aptos" panose="020B0004020202020204" pitchFamily="34" charset="0"/>
              </a:rPr>
              <a:t>Timescale  </a:t>
            </a:r>
          </a:p>
        </p:txBody>
      </p:sp>
      <p:sp>
        <p:nvSpPr>
          <p:cNvPr id="3" name="Content Placeholder 2">
            <a:extLst>
              <a:ext uri="{FF2B5EF4-FFF2-40B4-BE49-F238E27FC236}">
                <a16:creationId xmlns:a16="http://schemas.microsoft.com/office/drawing/2014/main" id="{BD2EDE56-1154-5D77-7A37-372C0D195752}"/>
              </a:ext>
            </a:extLst>
          </p:cNvPr>
          <p:cNvSpPr>
            <a:spLocks noGrp="1"/>
          </p:cNvSpPr>
          <p:nvPr>
            <p:ph idx="1"/>
          </p:nvPr>
        </p:nvSpPr>
        <p:spPr>
          <a:xfrm>
            <a:off x="399317" y="1076513"/>
            <a:ext cx="8953232" cy="1594768"/>
          </a:xfrm>
        </p:spPr>
        <p:txBody>
          <a:bodyPr>
            <a:normAutofit fontScale="55000" lnSpcReduction="20000"/>
          </a:bodyPr>
          <a:lstStyle/>
          <a:p>
            <a:pPr marL="0" indent="0" algn="just">
              <a:lnSpc>
                <a:spcPct val="170000"/>
              </a:lnSpc>
              <a:buNone/>
            </a:pPr>
            <a:r>
              <a:rPr lang="en-GB" b="1" dirty="0">
                <a:latin typeface="Aptos" panose="020B0004020202020204" pitchFamily="34" charset="0"/>
              </a:rPr>
              <a:t>Why Create a Timescale?</a:t>
            </a:r>
            <a:endParaRPr lang="en-GB" dirty="0">
              <a:latin typeface="Aptos" panose="020B0004020202020204" pitchFamily="34" charset="0"/>
            </a:endParaRPr>
          </a:p>
          <a:p>
            <a:pPr algn="just">
              <a:lnSpc>
                <a:spcPct val="170000"/>
              </a:lnSpc>
            </a:pPr>
            <a:r>
              <a:rPr lang="en-GB" dirty="0">
                <a:latin typeface="Aptos" panose="020B0004020202020204" pitchFamily="34" charset="0"/>
              </a:rPr>
              <a:t>A timescale is an essential tool for managing your research project effectively. It allows you to break down your work into manageable tasks and allocate time to each stage. Here’s why creating a timescale is important:</a:t>
            </a:r>
          </a:p>
          <a:p>
            <a:pPr algn="just">
              <a:lnSpc>
                <a:spcPct val="170000"/>
              </a:lnSpc>
            </a:pPr>
            <a:endParaRPr lang="en-GB" dirty="0">
              <a:latin typeface="Aptos" panose="020B0004020202020204" pitchFamily="34" charset="0"/>
            </a:endParaRPr>
          </a:p>
        </p:txBody>
      </p:sp>
      <p:pic>
        <p:nvPicPr>
          <p:cNvPr id="6" name="Graphic 5" descr="Daily calendar with solid fill">
            <a:extLst>
              <a:ext uri="{FF2B5EF4-FFF2-40B4-BE49-F238E27FC236}">
                <a16:creationId xmlns:a16="http://schemas.microsoft.com/office/drawing/2014/main" id="{4BB03413-2446-2CAC-84C2-9ADD72BD5F99}"/>
              </a:ext>
            </a:extLst>
          </p:cNvPr>
          <p:cNvPicPr>
            <a:picLocks noChangeAspect="1"/>
          </p:cNvPicPr>
          <p:nvPr/>
        </p:nvPicPr>
        <p:blipFill>
          <a:blip r:embed="rId2">
            <a:extLst>
              <a:ext uri="{96DAC541-7B7A-43D3-8B79-37D633B846F1}">
                <asvg:svgBlip xmlns:asvg="http://schemas.microsoft.com/office/drawing/2016/SVG/main" r:embed="rId3"/>
              </a:ext>
            </a:extLst>
          </a:blip>
          <a:srcRect/>
          <a:stretch/>
        </p:blipFill>
        <p:spPr>
          <a:xfrm>
            <a:off x="9601246" y="325760"/>
            <a:ext cx="1990123" cy="1990123"/>
          </a:xfrm>
          <a:prstGeom prst="rect">
            <a:avLst/>
          </a:prstGeom>
        </p:spPr>
      </p:pic>
      <p:graphicFrame>
        <p:nvGraphicFramePr>
          <p:cNvPr id="7" name="Diagram 6">
            <a:extLst>
              <a:ext uri="{FF2B5EF4-FFF2-40B4-BE49-F238E27FC236}">
                <a16:creationId xmlns:a16="http://schemas.microsoft.com/office/drawing/2014/main" id="{7C96A22A-1A1D-3B4F-3280-E9667CCD57C7}"/>
              </a:ext>
            </a:extLst>
          </p:cNvPr>
          <p:cNvGraphicFramePr/>
          <p:nvPr>
            <p:extLst>
              <p:ext uri="{D42A27DB-BD31-4B8C-83A1-F6EECF244321}">
                <p14:modId xmlns:p14="http://schemas.microsoft.com/office/powerpoint/2010/main" val="534602794"/>
              </p:ext>
            </p:extLst>
          </p:nvPr>
        </p:nvGraphicFramePr>
        <p:xfrm>
          <a:off x="399317" y="2627476"/>
          <a:ext cx="11192052" cy="310192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399167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188BFA-110A-3B62-E56C-A54BEEE434A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953E9EA-8440-41AC-2805-E9E7FA7BBF50}"/>
              </a:ext>
            </a:extLst>
          </p:cNvPr>
          <p:cNvSpPr>
            <a:spLocks noGrp="1"/>
          </p:cNvSpPr>
          <p:nvPr>
            <p:ph type="title"/>
          </p:nvPr>
        </p:nvSpPr>
        <p:spPr>
          <a:xfrm>
            <a:off x="358219" y="-4741"/>
            <a:ext cx="11481847" cy="1325563"/>
          </a:xfrm>
        </p:spPr>
        <p:txBody>
          <a:bodyPr/>
          <a:lstStyle/>
          <a:p>
            <a:pPr algn="ctr"/>
            <a:r>
              <a:rPr lang="en-GB" dirty="0">
                <a:latin typeface="Aptos" panose="020B0004020202020204" pitchFamily="34" charset="0"/>
              </a:rPr>
              <a:t>Timescale Example </a:t>
            </a:r>
          </a:p>
        </p:txBody>
      </p:sp>
      <p:sp>
        <p:nvSpPr>
          <p:cNvPr id="3" name="Content Placeholder 2">
            <a:extLst>
              <a:ext uri="{FF2B5EF4-FFF2-40B4-BE49-F238E27FC236}">
                <a16:creationId xmlns:a16="http://schemas.microsoft.com/office/drawing/2014/main" id="{650DF0F8-6C15-C422-AE22-1DC252EDAA70}"/>
              </a:ext>
            </a:extLst>
          </p:cNvPr>
          <p:cNvSpPr>
            <a:spLocks noGrp="1"/>
          </p:cNvSpPr>
          <p:nvPr>
            <p:ph idx="1"/>
          </p:nvPr>
        </p:nvSpPr>
        <p:spPr>
          <a:xfrm>
            <a:off x="358220" y="1022280"/>
            <a:ext cx="11481846" cy="1659275"/>
          </a:xfrm>
        </p:spPr>
        <p:txBody>
          <a:bodyPr>
            <a:normAutofit fontScale="85000" lnSpcReduction="20000"/>
          </a:bodyPr>
          <a:lstStyle/>
          <a:p>
            <a:pPr marL="0" indent="0">
              <a:buNone/>
            </a:pPr>
            <a:r>
              <a:rPr lang="en-GB" sz="1600" b="1" dirty="0">
                <a:latin typeface="Aptos" panose="020B0004020202020204" pitchFamily="34" charset="0"/>
              </a:rPr>
              <a:t>What to Include in a Timescale:</a:t>
            </a:r>
            <a:endParaRPr lang="en-GB" sz="1600" dirty="0">
              <a:latin typeface="Aptos" panose="020B0004020202020204" pitchFamily="34" charset="0"/>
            </a:endParaRPr>
          </a:p>
          <a:p>
            <a:pPr>
              <a:buFont typeface="Arial" panose="020B0604020202020204" pitchFamily="34" charset="0"/>
              <a:buChar char="•"/>
            </a:pPr>
            <a:r>
              <a:rPr lang="en-GB" sz="1600" dirty="0">
                <a:latin typeface="Aptos" panose="020B0004020202020204" pitchFamily="34" charset="0"/>
              </a:rPr>
              <a:t>Key stages of the dissertation process, including proposal submission, research, drafting, and reviewing.</a:t>
            </a:r>
          </a:p>
          <a:p>
            <a:pPr>
              <a:buFont typeface="Arial" panose="020B0604020202020204" pitchFamily="34" charset="0"/>
              <a:buChar char="•"/>
            </a:pPr>
            <a:r>
              <a:rPr lang="en-GB" sz="1600" dirty="0">
                <a:latin typeface="Aptos" panose="020B0004020202020204" pitchFamily="34" charset="0"/>
              </a:rPr>
              <a:t>Time for feedback from your lecturer after each stage.</a:t>
            </a:r>
          </a:p>
          <a:p>
            <a:pPr>
              <a:buFont typeface="Arial" panose="020B0604020202020204" pitchFamily="34" charset="0"/>
              <a:buChar char="•"/>
            </a:pPr>
            <a:r>
              <a:rPr lang="en-GB" sz="1600" dirty="0">
                <a:latin typeface="Aptos" panose="020B0004020202020204" pitchFamily="34" charset="0"/>
              </a:rPr>
              <a:t>Buffer time for unexpected challenges or delays.</a:t>
            </a:r>
          </a:p>
          <a:p>
            <a:pPr marL="0" indent="0">
              <a:buNone/>
            </a:pPr>
            <a:endParaRPr lang="en-GB" sz="1600" dirty="0">
              <a:latin typeface="Aptos" panose="020B0004020202020204" pitchFamily="34" charset="0"/>
            </a:endParaRPr>
          </a:p>
          <a:p>
            <a:pPr marL="0" indent="0">
              <a:buNone/>
            </a:pPr>
            <a:r>
              <a:rPr lang="en-GB" sz="1600" b="1" dirty="0">
                <a:latin typeface="Aptos" panose="020B0004020202020204" pitchFamily="34" charset="0"/>
              </a:rPr>
              <a:t>Example Breakdown of the First 7 Weeks (Proposal Stage):</a:t>
            </a:r>
            <a:endParaRPr lang="en-US" sz="1600" dirty="0">
              <a:latin typeface="Aptos" panose="020B0004020202020204" pitchFamily="34" charset="0"/>
            </a:endParaRPr>
          </a:p>
          <a:p>
            <a:pPr>
              <a:buFont typeface="Arial" panose="020B0604020202020204" pitchFamily="34" charset="0"/>
              <a:buChar char="•"/>
            </a:pPr>
            <a:endParaRPr lang="en-GB" sz="1600" dirty="0">
              <a:latin typeface="Aptos" panose="020B0004020202020204" pitchFamily="34" charset="0"/>
            </a:endParaRPr>
          </a:p>
        </p:txBody>
      </p:sp>
      <p:graphicFrame>
        <p:nvGraphicFramePr>
          <p:cNvPr id="7" name="TextBox 3">
            <a:extLst>
              <a:ext uri="{FF2B5EF4-FFF2-40B4-BE49-F238E27FC236}">
                <a16:creationId xmlns:a16="http://schemas.microsoft.com/office/drawing/2014/main" id="{8700B19D-E65C-278C-7112-A28A24BF7129}"/>
              </a:ext>
            </a:extLst>
          </p:cNvPr>
          <p:cNvGraphicFramePr/>
          <p:nvPr>
            <p:extLst>
              <p:ext uri="{D42A27DB-BD31-4B8C-83A1-F6EECF244321}">
                <p14:modId xmlns:p14="http://schemas.microsoft.com/office/powerpoint/2010/main" val="1415635140"/>
              </p:ext>
            </p:extLst>
          </p:nvPr>
        </p:nvGraphicFramePr>
        <p:xfrm>
          <a:off x="249316" y="2578812"/>
          <a:ext cx="11833093" cy="32569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0907453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E94751-6BFF-0426-79FC-BB523A73982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179FA15-D7F7-FAF7-40B9-9E7217E415DD}"/>
              </a:ext>
            </a:extLst>
          </p:cNvPr>
          <p:cNvSpPr>
            <a:spLocks noGrp="1"/>
          </p:cNvSpPr>
          <p:nvPr>
            <p:ph type="title"/>
          </p:nvPr>
        </p:nvSpPr>
        <p:spPr>
          <a:xfrm>
            <a:off x="358219" y="-4741"/>
            <a:ext cx="11481847" cy="1325563"/>
          </a:xfrm>
        </p:spPr>
        <p:txBody>
          <a:bodyPr/>
          <a:lstStyle/>
          <a:p>
            <a:pPr algn="ctr"/>
            <a:r>
              <a:rPr lang="en-GB" dirty="0">
                <a:latin typeface="Aptos" panose="020B0004020202020204" pitchFamily="34" charset="0"/>
              </a:rPr>
              <a:t>Self Reflection &amp; The Proposal </a:t>
            </a:r>
          </a:p>
        </p:txBody>
      </p:sp>
      <p:sp>
        <p:nvSpPr>
          <p:cNvPr id="3" name="Content Placeholder 2">
            <a:extLst>
              <a:ext uri="{FF2B5EF4-FFF2-40B4-BE49-F238E27FC236}">
                <a16:creationId xmlns:a16="http://schemas.microsoft.com/office/drawing/2014/main" id="{28304B81-BC35-10A3-A5A7-6F2BE32A3672}"/>
              </a:ext>
            </a:extLst>
          </p:cNvPr>
          <p:cNvSpPr>
            <a:spLocks noGrp="1"/>
          </p:cNvSpPr>
          <p:nvPr>
            <p:ph idx="1"/>
          </p:nvPr>
        </p:nvSpPr>
        <p:spPr>
          <a:xfrm>
            <a:off x="351934" y="1076513"/>
            <a:ext cx="8545486" cy="4278594"/>
          </a:xfrm>
        </p:spPr>
        <p:txBody>
          <a:bodyPr>
            <a:normAutofit fontScale="92500"/>
          </a:bodyPr>
          <a:lstStyle/>
          <a:p>
            <a:pPr marL="0" indent="0">
              <a:lnSpc>
                <a:spcPct val="150000"/>
              </a:lnSpc>
              <a:buNone/>
            </a:pPr>
            <a:r>
              <a:rPr lang="en-GB" sz="1400" b="1">
                <a:latin typeface="Aptos" panose="020B0004020202020204" pitchFamily="34" charset="0"/>
              </a:rPr>
              <a:t>What to Include in Your Self-Reflection Section (for Proposal):</a:t>
            </a:r>
          </a:p>
          <a:p>
            <a:pPr>
              <a:lnSpc>
                <a:spcPct val="150000"/>
              </a:lnSpc>
            </a:pPr>
            <a:r>
              <a:rPr lang="en-GB" sz="1400">
                <a:latin typeface="Aptos" panose="020B0004020202020204" pitchFamily="34" charset="0"/>
              </a:rPr>
              <a:t>In your proposal, self-reflection demonstrates your awareness of the research process and your readiness to address potential hurdles. Be honest about your strengths and challenges and </a:t>
            </a:r>
            <a:r>
              <a:rPr lang="en-GB" sz="1400" b="1">
                <a:latin typeface="Aptos" panose="020B0004020202020204" pitchFamily="34" charset="0"/>
              </a:rPr>
              <a:t>show how you plan to overcome them</a:t>
            </a:r>
            <a:r>
              <a:rPr lang="en-GB" sz="1400">
                <a:latin typeface="Aptos" panose="020B0004020202020204" pitchFamily="34" charset="0"/>
              </a:rPr>
              <a:t>.</a:t>
            </a:r>
          </a:p>
          <a:p>
            <a:pPr marL="0" indent="0">
              <a:lnSpc>
                <a:spcPct val="150000"/>
              </a:lnSpc>
              <a:buNone/>
            </a:pPr>
            <a:r>
              <a:rPr lang="en-GB" sz="1400" b="1">
                <a:latin typeface="Aptos" panose="020B0004020202020204" pitchFamily="34" charset="0"/>
              </a:rPr>
              <a:t>Example for a Proposal:</a:t>
            </a:r>
            <a:endParaRPr lang="en-GB" sz="1400">
              <a:latin typeface="Aptos" panose="020B0004020202020204" pitchFamily="34" charset="0"/>
            </a:endParaRPr>
          </a:p>
          <a:p>
            <a:pPr algn="just">
              <a:lnSpc>
                <a:spcPct val="150000"/>
              </a:lnSpc>
              <a:buFont typeface="Arial" panose="020B0604020202020204" pitchFamily="34" charset="0"/>
              <a:buChar char="•"/>
            </a:pPr>
            <a:r>
              <a:rPr lang="en-GB" sz="1400">
                <a:latin typeface="Aptos" panose="020B0004020202020204" pitchFamily="34" charset="0"/>
              </a:rPr>
              <a:t>"One of my strengths is my ability to manage my time effectively, which will help me meet the deadlines outlined in my timescale. However, I anticipate challenges in synthesising large volumes of literature, and I plan to address this by using thematic analysis tools to organise findings systematically.“</a:t>
            </a:r>
          </a:p>
          <a:p>
            <a:pPr algn="just">
              <a:lnSpc>
                <a:spcPct val="150000"/>
              </a:lnSpc>
              <a:buFont typeface="Arial" panose="020B0604020202020204" pitchFamily="34" charset="0"/>
              <a:buChar char="•"/>
            </a:pPr>
            <a:endParaRPr lang="en-GB" sz="1400">
              <a:latin typeface="Aptos" panose="020B0004020202020204" pitchFamily="34" charset="0"/>
            </a:endParaRPr>
          </a:p>
          <a:p>
            <a:pPr marL="0" indent="0" algn="just">
              <a:lnSpc>
                <a:spcPct val="150000"/>
              </a:lnSpc>
              <a:buNone/>
            </a:pPr>
            <a:r>
              <a:rPr lang="en-GB" sz="1400">
                <a:latin typeface="Aptos" panose="020B0004020202020204" pitchFamily="34" charset="0"/>
              </a:rPr>
              <a:t>Self-reflection helps you build on your strengths, address challenges early, and grow as a researcher. It’s not just about identifying what might go wrong—it’s about planning how to overcome obstacles and develop new skills.</a:t>
            </a:r>
          </a:p>
          <a:p>
            <a:pPr>
              <a:lnSpc>
                <a:spcPct val="160000"/>
              </a:lnSpc>
            </a:pPr>
            <a:endParaRPr lang="en-GB" sz="2400" dirty="0">
              <a:latin typeface="Aptos" panose="020B0004020202020204" pitchFamily="34" charset="0"/>
            </a:endParaRPr>
          </a:p>
        </p:txBody>
      </p:sp>
      <p:pic>
        <p:nvPicPr>
          <p:cNvPr id="5" name="Graphic 4" descr="Target Audience with solid fill">
            <a:extLst>
              <a:ext uri="{FF2B5EF4-FFF2-40B4-BE49-F238E27FC236}">
                <a16:creationId xmlns:a16="http://schemas.microsoft.com/office/drawing/2014/main" id="{C3383AEA-7969-7A89-A8F5-EB04819B9C2E}"/>
              </a:ext>
            </a:extLst>
          </p:cNvPr>
          <p:cNvPicPr>
            <a:picLocks noChangeAspect="1"/>
          </p:cNvPicPr>
          <p:nvPr/>
        </p:nvPicPr>
        <p:blipFill>
          <a:blip r:embed="rId2">
            <a:extLst>
              <a:ext uri="{96DAC541-7B7A-43D3-8B79-37D633B846F1}">
                <asvg:svgBlip xmlns:asvg="http://schemas.microsoft.com/office/drawing/2016/SVG/main" r:embed="rId3"/>
              </a:ext>
            </a:extLst>
          </a:blip>
          <a:srcRect/>
          <a:stretch/>
        </p:blipFill>
        <p:spPr>
          <a:xfrm>
            <a:off x="9373681" y="1002323"/>
            <a:ext cx="1990123" cy="1990123"/>
          </a:xfrm>
          <a:prstGeom prst="rect">
            <a:avLst/>
          </a:prstGeom>
        </p:spPr>
      </p:pic>
      <p:pic>
        <p:nvPicPr>
          <p:cNvPr id="6" name="Graphic 5" descr="Document with solid fill">
            <a:extLst>
              <a:ext uri="{FF2B5EF4-FFF2-40B4-BE49-F238E27FC236}">
                <a16:creationId xmlns:a16="http://schemas.microsoft.com/office/drawing/2014/main" id="{8DEB031C-047F-14FB-68E0-4F980D2D2443}"/>
              </a:ext>
            </a:extLst>
          </p:cNvPr>
          <p:cNvPicPr>
            <a:picLocks noChangeAspect="1"/>
          </p:cNvPicPr>
          <p:nvPr/>
        </p:nvPicPr>
        <p:blipFill>
          <a:blip r:embed="rId4">
            <a:extLst>
              <a:ext uri="{96DAC541-7B7A-43D3-8B79-37D633B846F1}">
                <asvg:svgBlip xmlns:asvg="http://schemas.microsoft.com/office/drawing/2016/SVG/main" r:embed="rId5"/>
              </a:ext>
            </a:extLst>
          </a:blip>
          <a:srcRect/>
          <a:stretch/>
        </p:blipFill>
        <p:spPr>
          <a:xfrm>
            <a:off x="9411174" y="3117662"/>
            <a:ext cx="1990123" cy="1990123"/>
          </a:xfrm>
          <a:prstGeom prst="rect">
            <a:avLst/>
          </a:prstGeom>
        </p:spPr>
      </p:pic>
    </p:spTree>
    <p:extLst>
      <p:ext uri="{BB962C8B-B14F-4D97-AF65-F5344CB8AC3E}">
        <p14:creationId xmlns:p14="http://schemas.microsoft.com/office/powerpoint/2010/main" val="14563319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6A8C096-CDED-B2DA-6059-F0DD1E7B13DB}"/>
              </a:ext>
            </a:extLst>
          </p:cNvPr>
          <p:cNvSpPr>
            <a:spLocks noGrp="1"/>
          </p:cNvSpPr>
          <p:nvPr>
            <p:ph idx="1"/>
          </p:nvPr>
        </p:nvSpPr>
        <p:spPr>
          <a:xfrm>
            <a:off x="630811" y="1203373"/>
            <a:ext cx="7259742" cy="380144"/>
          </a:xfrm>
        </p:spPr>
        <p:txBody>
          <a:bodyPr/>
          <a:lstStyle/>
          <a:p>
            <a:pPr marL="0" indent="0">
              <a:buNone/>
            </a:pPr>
            <a:r>
              <a:rPr lang="en-GB" sz="1600" dirty="0">
                <a:latin typeface="Aptos" panose="020B0004020202020204" pitchFamily="34" charset="0"/>
              </a:rPr>
              <a:t>📚 </a:t>
            </a:r>
            <a:r>
              <a:rPr lang="en-GB" sz="1600" b="1" dirty="0">
                <a:latin typeface="Aptos" panose="020B0004020202020204" pitchFamily="34" charset="0"/>
              </a:rPr>
              <a:t>The UWTSD Library &amp; Moodle provide essential support for your research!</a:t>
            </a:r>
            <a:endParaRPr lang="en-GB" sz="1600" dirty="0">
              <a:latin typeface="Aptos" panose="020B0004020202020204" pitchFamily="34" charset="0"/>
            </a:endParaRPr>
          </a:p>
        </p:txBody>
      </p:sp>
      <p:sp>
        <p:nvSpPr>
          <p:cNvPr id="4" name="Title 1">
            <a:extLst>
              <a:ext uri="{FF2B5EF4-FFF2-40B4-BE49-F238E27FC236}">
                <a16:creationId xmlns:a16="http://schemas.microsoft.com/office/drawing/2014/main" id="{6CBE7914-5BF5-B2B2-E920-6B095564FFA5}"/>
              </a:ext>
            </a:extLst>
          </p:cNvPr>
          <p:cNvSpPr txBox="1">
            <a:spLocks/>
          </p:cNvSpPr>
          <p:nvPr/>
        </p:nvSpPr>
        <p:spPr>
          <a:xfrm>
            <a:off x="358219" y="-364337"/>
            <a:ext cx="11481847"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dirty="0">
              <a:latin typeface="Aptos" panose="020B0004020202020204" pitchFamily="34" charset="0"/>
            </a:endParaRPr>
          </a:p>
          <a:p>
            <a:pPr algn="ctr"/>
            <a:r>
              <a:rPr lang="en-GB" dirty="0">
                <a:latin typeface="Aptos" panose="020B0004020202020204" pitchFamily="34" charset="0"/>
              </a:rPr>
              <a:t>Utilising Library &amp; Moodle Resources </a:t>
            </a:r>
          </a:p>
        </p:txBody>
      </p:sp>
      <p:sp>
        <p:nvSpPr>
          <p:cNvPr id="5" name="TextBox 4">
            <a:extLst>
              <a:ext uri="{FF2B5EF4-FFF2-40B4-BE49-F238E27FC236}">
                <a16:creationId xmlns:a16="http://schemas.microsoft.com/office/drawing/2014/main" id="{E0905ECF-EA82-7090-CB85-44544AE053F4}"/>
              </a:ext>
            </a:extLst>
          </p:cNvPr>
          <p:cNvSpPr txBox="1"/>
          <p:nvPr/>
        </p:nvSpPr>
        <p:spPr>
          <a:xfrm>
            <a:off x="466425" y="1822909"/>
            <a:ext cx="5934376" cy="3539430"/>
          </a:xfrm>
          <a:prstGeom prst="rect">
            <a:avLst/>
          </a:prstGeom>
          <a:noFill/>
        </p:spPr>
        <p:txBody>
          <a:bodyPr wrap="square" rtlCol="0">
            <a:spAutoFit/>
          </a:bodyPr>
          <a:lstStyle/>
          <a:p>
            <a:pPr marL="0" indent="0">
              <a:lnSpc>
                <a:spcPct val="150000"/>
              </a:lnSpc>
              <a:buNone/>
            </a:pPr>
            <a:r>
              <a:rPr lang="en-GB" sz="1400" b="1" dirty="0">
                <a:latin typeface="Aptos" panose="020B0004020202020204" pitchFamily="34" charset="0"/>
              </a:rPr>
              <a:t>🏛️ UWTSD Library Resources:</a:t>
            </a:r>
          </a:p>
          <a:p>
            <a:pPr marL="0" indent="0">
              <a:lnSpc>
                <a:spcPct val="150000"/>
              </a:lnSpc>
              <a:buNone/>
            </a:pPr>
            <a:r>
              <a:rPr lang="en-GB" sz="1400" dirty="0">
                <a:latin typeface="Aptos" panose="020B0004020202020204" pitchFamily="34" charset="0"/>
              </a:rPr>
              <a:t>✔ Access to </a:t>
            </a:r>
            <a:r>
              <a:rPr lang="en-GB" sz="1400" b="1" dirty="0">
                <a:latin typeface="Aptos" panose="020B0004020202020204" pitchFamily="34" charset="0"/>
              </a:rPr>
              <a:t>academic journals, databases, and referencing guides</a:t>
            </a:r>
            <a:br>
              <a:rPr lang="en-GB" sz="1400" dirty="0">
                <a:latin typeface="Aptos" panose="020B0004020202020204" pitchFamily="34" charset="0"/>
              </a:rPr>
            </a:br>
            <a:r>
              <a:rPr lang="en-GB" sz="1400" dirty="0">
                <a:latin typeface="Aptos" panose="020B0004020202020204" pitchFamily="34" charset="0"/>
              </a:rPr>
              <a:t>✔ Research skills </a:t>
            </a:r>
            <a:r>
              <a:rPr lang="en-GB" sz="1400" b="1" dirty="0">
                <a:latin typeface="Aptos" panose="020B0004020202020204" pitchFamily="34" charset="0"/>
              </a:rPr>
              <a:t>workshops &amp; tutorials</a:t>
            </a:r>
            <a:br>
              <a:rPr lang="en-GB" sz="1400" dirty="0">
                <a:latin typeface="Aptos" panose="020B0004020202020204" pitchFamily="34" charset="0"/>
              </a:rPr>
            </a:br>
            <a:r>
              <a:rPr lang="en-GB" sz="1400" dirty="0">
                <a:latin typeface="Aptos" panose="020B0004020202020204" pitchFamily="34" charset="0"/>
              </a:rPr>
              <a:t>✔ Citation &amp; referencing </a:t>
            </a:r>
            <a:r>
              <a:rPr lang="en-GB" sz="1400" b="1" dirty="0">
                <a:latin typeface="Aptos" panose="020B0004020202020204" pitchFamily="34" charset="0"/>
              </a:rPr>
              <a:t>guides for Harvard</a:t>
            </a:r>
            <a:br>
              <a:rPr lang="en-GB" sz="1400" dirty="0">
                <a:latin typeface="Aptos" panose="020B0004020202020204" pitchFamily="34" charset="0"/>
              </a:rPr>
            </a:br>
            <a:r>
              <a:rPr lang="en-GB" sz="1400" dirty="0">
                <a:latin typeface="Aptos" panose="020B0004020202020204" pitchFamily="34" charset="0"/>
              </a:rPr>
              <a:t>✔ Databases such as </a:t>
            </a:r>
            <a:r>
              <a:rPr lang="en-GB" sz="1400" b="1" dirty="0">
                <a:latin typeface="Aptos" panose="020B0004020202020204" pitchFamily="34" charset="0"/>
              </a:rPr>
              <a:t>PUBMED, JSTOR, Science Direct and NICE</a:t>
            </a:r>
            <a:endParaRPr lang="en-GB" sz="1400" dirty="0">
              <a:latin typeface="Aptos" panose="020B0004020202020204" pitchFamily="34" charset="0"/>
            </a:endParaRPr>
          </a:p>
          <a:p>
            <a:pPr marL="0" indent="0">
              <a:lnSpc>
                <a:spcPct val="150000"/>
              </a:lnSpc>
              <a:buNone/>
            </a:pPr>
            <a:r>
              <a:rPr lang="en-GB" sz="1400" dirty="0">
                <a:latin typeface="Aptos" panose="020B0004020202020204" pitchFamily="34" charset="0"/>
              </a:rPr>
              <a:t>💡 </a:t>
            </a:r>
            <a:r>
              <a:rPr lang="en-GB" sz="1400" b="1" dirty="0">
                <a:latin typeface="Aptos" panose="020B0004020202020204" pitchFamily="34" charset="0"/>
              </a:rPr>
              <a:t>Tip:</a:t>
            </a:r>
            <a:r>
              <a:rPr lang="en-GB" sz="1400" dirty="0">
                <a:latin typeface="Aptos" panose="020B0004020202020204" pitchFamily="34" charset="0"/>
              </a:rPr>
              <a:t> Visit the </a:t>
            </a:r>
            <a:r>
              <a:rPr lang="en-GB" sz="1400" b="1" dirty="0">
                <a:latin typeface="Aptos" panose="020B0004020202020204" pitchFamily="34" charset="0"/>
              </a:rPr>
              <a:t>UWTSD Library website</a:t>
            </a:r>
            <a:r>
              <a:rPr lang="en-GB" sz="1400" dirty="0">
                <a:latin typeface="Aptos" panose="020B0004020202020204" pitchFamily="34" charset="0"/>
              </a:rPr>
              <a:t> for resources and support. </a:t>
            </a:r>
          </a:p>
          <a:p>
            <a:pPr marL="0" indent="0">
              <a:lnSpc>
                <a:spcPct val="150000"/>
              </a:lnSpc>
              <a:buNone/>
            </a:pPr>
            <a:r>
              <a:rPr lang="en-GB" sz="1400" dirty="0">
                <a:latin typeface="Aptos" panose="020B0004020202020204" pitchFamily="34" charset="0"/>
              </a:rPr>
              <a:t>You can also book a 1-2-1 appointment with an academic liaison librarian. See the </a:t>
            </a:r>
            <a:r>
              <a:rPr lang="en-GB" sz="1400" b="1" dirty="0">
                <a:latin typeface="Aptos" panose="020B0004020202020204" pitchFamily="34" charset="0"/>
              </a:rPr>
              <a:t>Links and Resources </a:t>
            </a:r>
            <a:r>
              <a:rPr lang="en-GB" sz="1400" dirty="0">
                <a:latin typeface="Aptos" panose="020B0004020202020204" pitchFamily="34" charset="0"/>
              </a:rPr>
              <a:t>tile on Moodle to find out how you can contact the Library. </a:t>
            </a:r>
          </a:p>
          <a:p>
            <a:pPr>
              <a:lnSpc>
                <a:spcPct val="150000"/>
              </a:lnSpc>
            </a:pPr>
            <a:endParaRPr lang="en-GB" sz="1400" dirty="0">
              <a:latin typeface="Aptos" panose="020B0004020202020204" pitchFamily="34" charset="0"/>
            </a:endParaRPr>
          </a:p>
          <a:p>
            <a:endParaRPr lang="en-GB" sz="1400" dirty="0">
              <a:latin typeface="Aptos" panose="020B0004020202020204" pitchFamily="34" charset="0"/>
            </a:endParaRPr>
          </a:p>
        </p:txBody>
      </p:sp>
      <p:sp>
        <p:nvSpPr>
          <p:cNvPr id="6" name="TextBox 5">
            <a:extLst>
              <a:ext uri="{FF2B5EF4-FFF2-40B4-BE49-F238E27FC236}">
                <a16:creationId xmlns:a16="http://schemas.microsoft.com/office/drawing/2014/main" id="{0D02D7A0-536B-7472-4065-160152EB9583}"/>
              </a:ext>
            </a:extLst>
          </p:cNvPr>
          <p:cNvSpPr txBox="1"/>
          <p:nvPr/>
        </p:nvSpPr>
        <p:spPr>
          <a:xfrm>
            <a:off x="6832316" y="1726058"/>
            <a:ext cx="5116530" cy="3616118"/>
          </a:xfrm>
          <a:prstGeom prst="rect">
            <a:avLst/>
          </a:prstGeom>
          <a:noFill/>
        </p:spPr>
        <p:txBody>
          <a:bodyPr wrap="square" rtlCol="0">
            <a:spAutoFit/>
          </a:bodyPr>
          <a:lstStyle/>
          <a:p>
            <a:pPr>
              <a:lnSpc>
                <a:spcPct val="150000"/>
              </a:lnSpc>
            </a:pPr>
            <a:r>
              <a:rPr lang="en-GB" sz="1400" b="1" dirty="0">
                <a:latin typeface="Aptos" panose="020B0004020202020204" pitchFamily="34" charset="0"/>
              </a:rPr>
              <a:t>🖥️ Moodle Support &amp; Online Resources:</a:t>
            </a:r>
          </a:p>
          <a:p>
            <a:pPr>
              <a:lnSpc>
                <a:spcPct val="150000"/>
              </a:lnSpc>
            </a:pPr>
            <a:r>
              <a:rPr lang="en-GB" sz="1400" dirty="0">
                <a:latin typeface="Aptos" panose="020B0004020202020204" pitchFamily="34" charset="0"/>
              </a:rPr>
              <a:t>✔ Course </a:t>
            </a:r>
            <a:r>
              <a:rPr lang="en-GB" sz="1400" b="1" dirty="0">
                <a:latin typeface="Aptos" panose="020B0004020202020204" pitchFamily="34" charset="0"/>
              </a:rPr>
              <a:t>materials, announcements, and assignment deadlines</a:t>
            </a:r>
            <a:br>
              <a:rPr lang="en-GB" sz="1400" dirty="0">
                <a:latin typeface="Aptos" panose="020B0004020202020204" pitchFamily="34" charset="0"/>
              </a:rPr>
            </a:br>
            <a:r>
              <a:rPr lang="en-GB" sz="1400" dirty="0">
                <a:latin typeface="Aptos" panose="020B0004020202020204" pitchFamily="34" charset="0"/>
              </a:rPr>
              <a:t>✔ Access to the </a:t>
            </a:r>
            <a:r>
              <a:rPr lang="en-GB" sz="1400" b="1" dirty="0">
                <a:latin typeface="Aptos" panose="020B0004020202020204" pitchFamily="34" charset="0"/>
              </a:rPr>
              <a:t>component checklist &amp; proposal templates</a:t>
            </a:r>
            <a:br>
              <a:rPr lang="en-GB" sz="1400" dirty="0">
                <a:latin typeface="Aptos" panose="020B0004020202020204" pitchFamily="34" charset="0"/>
              </a:rPr>
            </a:br>
            <a:r>
              <a:rPr lang="en-GB" sz="1400" dirty="0">
                <a:latin typeface="Aptos" panose="020B0004020202020204" pitchFamily="34" charset="0"/>
              </a:rPr>
              <a:t>✔ </a:t>
            </a:r>
            <a:r>
              <a:rPr lang="en-GB" sz="1400" b="1" dirty="0">
                <a:latin typeface="Aptos" panose="020B0004020202020204" pitchFamily="34" charset="0"/>
              </a:rPr>
              <a:t>Discussion forums</a:t>
            </a:r>
            <a:r>
              <a:rPr lang="en-GB" sz="1400" dirty="0">
                <a:latin typeface="Aptos" panose="020B0004020202020204" pitchFamily="34" charset="0"/>
              </a:rPr>
              <a:t> to ask questions and engage with peers &amp; lecturers</a:t>
            </a:r>
            <a:br>
              <a:rPr lang="en-GB" sz="1400" dirty="0">
                <a:latin typeface="Aptos" panose="020B0004020202020204" pitchFamily="34" charset="0"/>
              </a:rPr>
            </a:br>
            <a:r>
              <a:rPr lang="en-GB" sz="1400" dirty="0">
                <a:latin typeface="Aptos" panose="020B0004020202020204" pitchFamily="34" charset="0"/>
              </a:rPr>
              <a:t>✔ Submission area for your </a:t>
            </a:r>
            <a:r>
              <a:rPr lang="en-GB" sz="1400" b="1" dirty="0">
                <a:latin typeface="Aptos" panose="020B0004020202020204" pitchFamily="34" charset="0"/>
              </a:rPr>
              <a:t>Turnitin report &amp; final research proposal</a:t>
            </a:r>
            <a:endParaRPr lang="en-GB" sz="1400" dirty="0">
              <a:latin typeface="Aptos" panose="020B0004020202020204" pitchFamily="34" charset="0"/>
            </a:endParaRPr>
          </a:p>
          <a:p>
            <a:pPr>
              <a:lnSpc>
                <a:spcPct val="150000"/>
              </a:lnSpc>
            </a:pPr>
            <a:r>
              <a:rPr lang="en-GB" sz="1400" dirty="0">
                <a:latin typeface="Aptos" panose="020B0004020202020204" pitchFamily="34" charset="0"/>
              </a:rPr>
              <a:t>📌 </a:t>
            </a:r>
            <a:r>
              <a:rPr lang="en-GB" sz="1400" b="1" dirty="0">
                <a:latin typeface="Aptos" panose="020B0004020202020204" pitchFamily="34" charset="0"/>
              </a:rPr>
              <a:t>Remember:</a:t>
            </a:r>
            <a:br>
              <a:rPr lang="en-GB" sz="1400" dirty="0">
                <a:latin typeface="Aptos" panose="020B0004020202020204" pitchFamily="34" charset="0"/>
              </a:rPr>
            </a:br>
            <a:r>
              <a:rPr lang="en-GB" sz="1400" dirty="0">
                <a:latin typeface="Aptos" panose="020B0004020202020204" pitchFamily="34" charset="0"/>
              </a:rPr>
              <a:t>✅ </a:t>
            </a:r>
            <a:r>
              <a:rPr lang="en-GB" sz="1400" b="1" dirty="0">
                <a:latin typeface="Aptos" panose="020B0004020202020204" pitchFamily="34" charset="0"/>
              </a:rPr>
              <a:t>Check Moodle regularly</a:t>
            </a:r>
            <a:r>
              <a:rPr lang="en-GB" sz="1400" dirty="0">
                <a:latin typeface="Aptos" panose="020B0004020202020204" pitchFamily="34" charset="0"/>
              </a:rPr>
              <a:t> for updates!</a:t>
            </a:r>
            <a:br>
              <a:rPr lang="en-GB" sz="1400" dirty="0">
                <a:latin typeface="Aptos" panose="020B0004020202020204" pitchFamily="34" charset="0"/>
              </a:rPr>
            </a:br>
            <a:endParaRPr lang="en-GB" sz="1400" dirty="0">
              <a:latin typeface="Aptos" panose="020B0004020202020204" pitchFamily="34" charset="0"/>
            </a:endParaRPr>
          </a:p>
        </p:txBody>
      </p:sp>
    </p:spTree>
    <p:extLst>
      <p:ext uri="{BB962C8B-B14F-4D97-AF65-F5344CB8AC3E}">
        <p14:creationId xmlns:p14="http://schemas.microsoft.com/office/powerpoint/2010/main" val="265695398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1C7D83-5806-9402-6CB9-836F98C20B1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AB25674-85A6-687D-8C13-934540EFDB08}"/>
              </a:ext>
            </a:extLst>
          </p:cNvPr>
          <p:cNvSpPr>
            <a:spLocks noGrp="1"/>
          </p:cNvSpPr>
          <p:nvPr>
            <p:ph type="title"/>
          </p:nvPr>
        </p:nvSpPr>
        <p:spPr>
          <a:xfrm>
            <a:off x="543154" y="365125"/>
            <a:ext cx="11481847" cy="1325563"/>
          </a:xfrm>
        </p:spPr>
        <p:txBody>
          <a:bodyPr>
            <a:normAutofit/>
          </a:bodyPr>
          <a:lstStyle/>
          <a:p>
            <a:pPr algn="ctr"/>
            <a:r>
              <a:rPr lang="en-GB" sz="4000" dirty="0">
                <a:latin typeface="Aptos" panose="020B0004020202020204" pitchFamily="34" charset="0"/>
              </a:rPr>
              <a:t>What We Have Covered Today…</a:t>
            </a:r>
          </a:p>
        </p:txBody>
      </p:sp>
      <p:graphicFrame>
        <p:nvGraphicFramePr>
          <p:cNvPr id="4" name="Content Placeholder 3">
            <a:extLst>
              <a:ext uri="{FF2B5EF4-FFF2-40B4-BE49-F238E27FC236}">
                <a16:creationId xmlns:a16="http://schemas.microsoft.com/office/drawing/2014/main" id="{17793971-A0B5-8972-0766-2ADFA00A9730}"/>
              </a:ext>
            </a:extLst>
          </p:cNvPr>
          <p:cNvGraphicFramePr>
            <a:graphicFrameLocks noGrp="1"/>
          </p:cNvGraphicFramePr>
          <p:nvPr>
            <p:ph idx="1"/>
          </p:nvPr>
        </p:nvGraphicFramePr>
        <p:xfrm>
          <a:off x="358775" y="1825625"/>
          <a:ext cx="11480800" cy="357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5230292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426A89-D4D7-9208-A4FE-045D1B5D5F8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69C67D-1F6F-5CA2-1917-DB2B3E0757E0}"/>
              </a:ext>
            </a:extLst>
          </p:cNvPr>
          <p:cNvSpPr>
            <a:spLocks noGrp="1"/>
          </p:cNvSpPr>
          <p:nvPr>
            <p:ph type="title"/>
          </p:nvPr>
        </p:nvSpPr>
        <p:spPr>
          <a:xfrm>
            <a:off x="358219" y="-4741"/>
            <a:ext cx="11481847" cy="1325563"/>
          </a:xfrm>
        </p:spPr>
        <p:txBody>
          <a:bodyPr/>
          <a:lstStyle/>
          <a:p>
            <a:pPr algn="ctr"/>
            <a:r>
              <a:rPr lang="en-GB" dirty="0">
                <a:latin typeface="Aptos" panose="020B0004020202020204" pitchFamily="34" charset="0"/>
              </a:rPr>
              <a:t>Final Reminders, Support &amp; Next Steps </a:t>
            </a:r>
          </a:p>
        </p:txBody>
      </p:sp>
      <p:graphicFrame>
        <p:nvGraphicFramePr>
          <p:cNvPr id="7" name="Diagram 6">
            <a:extLst>
              <a:ext uri="{FF2B5EF4-FFF2-40B4-BE49-F238E27FC236}">
                <a16:creationId xmlns:a16="http://schemas.microsoft.com/office/drawing/2014/main" id="{8241AD80-DDAE-72D3-AF7A-4B396F40EE2F}"/>
              </a:ext>
            </a:extLst>
          </p:cNvPr>
          <p:cNvGraphicFramePr/>
          <p:nvPr>
            <p:extLst>
              <p:ext uri="{D42A27DB-BD31-4B8C-83A1-F6EECF244321}">
                <p14:modId xmlns:p14="http://schemas.microsoft.com/office/powerpoint/2010/main" val="2906868407"/>
              </p:ext>
            </p:extLst>
          </p:nvPr>
        </p:nvGraphicFramePr>
        <p:xfrm>
          <a:off x="351935" y="1058238"/>
          <a:ext cx="11370878" cy="45099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8746094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99970-FB14-0452-C032-4726D5D84BF4}"/>
              </a:ext>
            </a:extLst>
          </p:cNvPr>
          <p:cNvSpPr>
            <a:spLocks noGrp="1"/>
          </p:cNvSpPr>
          <p:nvPr>
            <p:ph type="title"/>
          </p:nvPr>
        </p:nvSpPr>
        <p:spPr>
          <a:xfrm>
            <a:off x="2065106" y="-31017"/>
            <a:ext cx="8126858" cy="1248506"/>
          </a:xfrm>
        </p:spPr>
        <p:txBody>
          <a:bodyPr/>
          <a:lstStyle/>
          <a:p>
            <a:pPr algn="ctr"/>
            <a:r>
              <a:rPr lang="en-GB" dirty="0">
                <a:latin typeface="Aptos" panose="020B0004020202020204" pitchFamily="34" charset="0"/>
              </a:rPr>
              <a:t>Draft Workshop Activity </a:t>
            </a:r>
          </a:p>
        </p:txBody>
      </p:sp>
      <p:graphicFrame>
        <p:nvGraphicFramePr>
          <p:cNvPr id="4" name="Content Placeholder 3">
            <a:extLst>
              <a:ext uri="{FF2B5EF4-FFF2-40B4-BE49-F238E27FC236}">
                <a16:creationId xmlns:a16="http://schemas.microsoft.com/office/drawing/2014/main" id="{3156BB5A-7C83-DA72-BD9E-E02B08A7AEED}"/>
              </a:ext>
            </a:extLst>
          </p:cNvPr>
          <p:cNvGraphicFramePr>
            <a:graphicFrameLocks noGrp="1"/>
          </p:cNvGraphicFramePr>
          <p:nvPr>
            <p:ph idx="1"/>
            <p:extLst>
              <p:ext uri="{D42A27DB-BD31-4B8C-83A1-F6EECF244321}">
                <p14:modId xmlns:p14="http://schemas.microsoft.com/office/powerpoint/2010/main" val="2243805556"/>
              </p:ext>
            </p:extLst>
          </p:nvPr>
        </p:nvGraphicFramePr>
        <p:xfrm>
          <a:off x="226031" y="1027416"/>
          <a:ext cx="11846104" cy="46336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4608815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8AF5F5-FE2C-60D4-696C-67985D8343C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59CC32A-3A9B-D6AB-FBB4-0E651B173371}"/>
              </a:ext>
            </a:extLst>
          </p:cNvPr>
          <p:cNvSpPr>
            <a:spLocks noGrp="1"/>
          </p:cNvSpPr>
          <p:nvPr>
            <p:ph type="title"/>
          </p:nvPr>
        </p:nvSpPr>
        <p:spPr/>
        <p:txBody>
          <a:bodyPr>
            <a:normAutofit/>
          </a:bodyPr>
          <a:lstStyle/>
          <a:p>
            <a:pPr algn="ctr"/>
            <a:r>
              <a:rPr lang="en-GB" dirty="0">
                <a:latin typeface="Aptos" panose="020B0004020202020204" pitchFamily="34" charset="0"/>
              </a:rPr>
              <a:t>Core Reading and References</a:t>
            </a:r>
          </a:p>
        </p:txBody>
      </p:sp>
      <p:sp>
        <p:nvSpPr>
          <p:cNvPr id="4" name="Content Placeholder 3">
            <a:extLst>
              <a:ext uri="{FF2B5EF4-FFF2-40B4-BE49-F238E27FC236}">
                <a16:creationId xmlns:a16="http://schemas.microsoft.com/office/drawing/2014/main" id="{97677512-C15E-E2F2-5CBB-617B1E91B8F9}"/>
              </a:ext>
            </a:extLst>
          </p:cNvPr>
          <p:cNvSpPr>
            <a:spLocks noGrp="1"/>
          </p:cNvSpPr>
          <p:nvPr>
            <p:ph idx="1"/>
          </p:nvPr>
        </p:nvSpPr>
        <p:spPr>
          <a:xfrm>
            <a:off x="3565133" y="1537948"/>
            <a:ext cx="8171237" cy="4739563"/>
          </a:xfrm>
        </p:spPr>
        <p:txBody>
          <a:bodyPr>
            <a:normAutofit/>
          </a:bodyPr>
          <a:lstStyle/>
          <a:p>
            <a:r>
              <a:rPr lang="en-GB" sz="1800" dirty="0">
                <a:latin typeface="Aptos" panose="020B0004020202020204" pitchFamily="34" charset="0"/>
              </a:rPr>
              <a:t>Aveyard, H. (2014) </a:t>
            </a:r>
            <a:r>
              <a:rPr lang="en-GB" sz="1800" i="1" dirty="0">
                <a:latin typeface="Aptos" panose="020B0004020202020204" pitchFamily="34" charset="0"/>
              </a:rPr>
              <a:t>Doing a literature review in health and social care : a practical guide</a:t>
            </a:r>
            <a:r>
              <a:rPr lang="en-GB" sz="1800" dirty="0">
                <a:latin typeface="Aptos" panose="020B0004020202020204" pitchFamily="34" charset="0"/>
              </a:rPr>
              <a:t>. Third edition. Maidenhead, England: McGraw -Hill Education/Open University Press.</a:t>
            </a:r>
          </a:p>
          <a:p>
            <a:r>
              <a:rPr lang="en-GB" sz="1800" i="1" dirty="0">
                <a:latin typeface="Aptos" panose="020B0004020202020204" pitchFamily="34" charset="0"/>
              </a:rPr>
              <a:t>Cite them right : the essential referencing guide.</a:t>
            </a:r>
            <a:r>
              <a:rPr lang="en-GB" sz="1800" dirty="0">
                <a:latin typeface="Aptos" panose="020B0004020202020204" pitchFamily="34" charset="0"/>
              </a:rPr>
              <a:t> (no date). London: Bloomsbury Academic.</a:t>
            </a:r>
          </a:p>
          <a:p>
            <a:r>
              <a:rPr lang="en-GB" sz="1800" dirty="0">
                <a:latin typeface="Aptos" panose="020B0004020202020204" pitchFamily="34" charset="0"/>
              </a:rPr>
              <a:t>Cottrell, S. (2013) </a:t>
            </a:r>
            <a:r>
              <a:rPr lang="en-GB" sz="1800" i="1" dirty="0">
                <a:latin typeface="Aptos" panose="020B0004020202020204" pitchFamily="34" charset="0"/>
              </a:rPr>
              <a:t>The Study Skills Handbook.</a:t>
            </a:r>
            <a:r>
              <a:rPr lang="en-GB" sz="1800" dirty="0">
                <a:latin typeface="Aptos" panose="020B0004020202020204" pitchFamily="34" charset="0"/>
              </a:rPr>
              <a:t> 4th ed. Basingstoke: Palgrave Macmillan.</a:t>
            </a:r>
          </a:p>
          <a:p>
            <a:r>
              <a:rPr lang="en-GB" sz="1800" dirty="0">
                <a:latin typeface="Aptos" panose="020B0004020202020204" pitchFamily="34" charset="0"/>
              </a:rPr>
              <a:t>Cottrell, S. (2014) </a:t>
            </a:r>
            <a:r>
              <a:rPr lang="en-GB" sz="1800" i="1" dirty="0">
                <a:latin typeface="Aptos" panose="020B0004020202020204" pitchFamily="34" charset="0"/>
              </a:rPr>
              <a:t>Dissertations and project reports : a step by step guide</a:t>
            </a:r>
            <a:r>
              <a:rPr lang="en-GB" sz="1800" dirty="0">
                <a:latin typeface="Aptos" panose="020B0004020202020204" pitchFamily="34" charset="0"/>
              </a:rPr>
              <a:t>. Basingstoke: Palgrave Macmillan.</a:t>
            </a:r>
          </a:p>
          <a:p>
            <a:r>
              <a:rPr lang="en-GB" sz="1800" dirty="0">
                <a:latin typeface="Aptos" panose="020B0004020202020204" pitchFamily="34" charset="0"/>
              </a:rPr>
              <a:t>Saunders, M.N.K., Lewis, P. and Thornhill, A. (2019) </a:t>
            </a:r>
            <a:r>
              <a:rPr lang="en-GB" sz="1800" i="1" dirty="0">
                <a:latin typeface="Aptos" panose="020B0004020202020204" pitchFamily="34" charset="0"/>
              </a:rPr>
              <a:t>Research methods for business students</a:t>
            </a:r>
            <a:r>
              <a:rPr lang="en-GB" sz="1800" dirty="0">
                <a:latin typeface="Aptos" panose="020B0004020202020204" pitchFamily="34" charset="0"/>
              </a:rPr>
              <a:t>. Eighth edition. Harlow, England: Pearson.</a:t>
            </a:r>
          </a:p>
          <a:p>
            <a:endParaRPr lang="en-GB" sz="1100" dirty="0"/>
          </a:p>
          <a:p>
            <a:pPr marL="0" indent="0">
              <a:lnSpc>
                <a:spcPct val="170000"/>
              </a:lnSpc>
              <a:buNone/>
            </a:pPr>
            <a:endParaRPr lang="en-GB" sz="2400" dirty="0">
              <a:latin typeface="Aptos" panose="020B0004020202020204" pitchFamily="34" charset="0"/>
            </a:endParaRPr>
          </a:p>
        </p:txBody>
      </p:sp>
      <p:pic>
        <p:nvPicPr>
          <p:cNvPr id="6" name="Graphic 5" descr="Checklist with solid fill">
            <a:extLst>
              <a:ext uri="{FF2B5EF4-FFF2-40B4-BE49-F238E27FC236}">
                <a16:creationId xmlns:a16="http://schemas.microsoft.com/office/drawing/2014/main" id="{D0C94E97-FF84-C968-7882-C6DD57093398}"/>
              </a:ext>
            </a:extLst>
          </p:cNvPr>
          <p:cNvPicPr>
            <a:picLocks noChangeAspect="1"/>
          </p:cNvPicPr>
          <p:nvPr/>
        </p:nvPicPr>
        <p:blipFill>
          <a:blip r:embed="rId2">
            <a:extLst>
              <a:ext uri="{96DAC541-7B7A-43D3-8B79-37D633B846F1}">
                <asvg:svgBlip xmlns:asvg="http://schemas.microsoft.com/office/drawing/2016/SVG/main" r:embed="rId3"/>
              </a:ext>
            </a:extLst>
          </a:blip>
          <a:srcRect/>
          <a:stretch/>
        </p:blipFill>
        <p:spPr>
          <a:xfrm>
            <a:off x="455630" y="2420973"/>
            <a:ext cx="2365375" cy="2365375"/>
          </a:xfrm>
          <a:prstGeom prst="rect">
            <a:avLst/>
          </a:prstGeom>
        </p:spPr>
      </p:pic>
    </p:spTree>
    <p:extLst>
      <p:ext uri="{BB962C8B-B14F-4D97-AF65-F5344CB8AC3E}">
        <p14:creationId xmlns:p14="http://schemas.microsoft.com/office/powerpoint/2010/main" val="3610750962"/>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D8165B4-6D73-47E4-9DB8-7EF2173A3829}">
  <ds:schemaRefs>
    <ds:schemaRef ds:uri="http://schemas.microsoft.com/sharepoint/v3/contenttype/forms"/>
  </ds:schemaRefs>
</ds:datastoreItem>
</file>

<file path=customXml/itemProps2.xml><?xml version="1.0" encoding="utf-8"?>
<ds:datastoreItem xmlns:ds="http://schemas.openxmlformats.org/officeDocument/2006/customXml" ds:itemID="{FC631988-8B3D-4C58-BC3C-5331EFCE266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4534</Words>
  <Application>Microsoft Office PowerPoint</Application>
  <PresentationFormat>Widescreen</PresentationFormat>
  <Paragraphs>348</Paragraphs>
  <Slides>32</Slides>
  <Notes>6</Notes>
  <HiddenSlides>0</HiddenSlides>
  <MMClips>0</MMClips>
  <ScaleCrop>false</ScaleCrop>
  <HeadingPairs>
    <vt:vector size="6" baseType="variant">
      <vt:variant>
        <vt:lpstr>Fonts Used</vt:lpstr>
      </vt:variant>
      <vt:variant>
        <vt:i4>4</vt:i4>
      </vt:variant>
      <vt:variant>
        <vt:lpstr>Theme</vt:lpstr>
      </vt:variant>
      <vt:variant>
        <vt:i4>7</vt:i4>
      </vt:variant>
      <vt:variant>
        <vt:lpstr>Slide Titles</vt:lpstr>
      </vt:variant>
      <vt:variant>
        <vt:i4>32</vt:i4>
      </vt:variant>
    </vt:vector>
  </HeadingPairs>
  <TitlesOfParts>
    <vt:vector size="43" baseType="lpstr">
      <vt:lpstr>Aptos</vt:lpstr>
      <vt:lpstr>Arial</vt:lpstr>
      <vt:lpstr>Calibri</vt:lpstr>
      <vt:lpstr>Calibri Light</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BMHP6020 Overview</vt:lpstr>
      <vt:lpstr>Session Aim &amp; Learning Outcomes</vt:lpstr>
      <vt:lpstr>This Session We Will Focus On… </vt:lpstr>
      <vt:lpstr>Recap – What We Covered in Session 2</vt:lpstr>
      <vt:lpstr>Session 2 Deep Dive – Research Methods &amp; Ethics </vt:lpstr>
      <vt:lpstr>Session 2 – Common Challenges and How to Overcome Them </vt:lpstr>
      <vt:lpstr>PowerPoint Presentation</vt:lpstr>
      <vt:lpstr>The Purpose of Research </vt:lpstr>
      <vt:lpstr>What is a Proposal? </vt:lpstr>
      <vt:lpstr>Why is a  Research  Proposal  Important? </vt:lpstr>
      <vt:lpstr>Developing Your Research Proposal </vt:lpstr>
      <vt:lpstr>Choosing a Research Topic </vt:lpstr>
      <vt:lpstr>Title &amp; Aim Overview  </vt:lpstr>
      <vt:lpstr>Objectives Overview </vt:lpstr>
      <vt:lpstr>PowerPoint Presentation</vt:lpstr>
      <vt:lpstr>Key Concepts to Include in Your Background/Rationale </vt:lpstr>
      <vt:lpstr>Methods &amp; Secondary Research </vt:lpstr>
      <vt:lpstr>PowerPoint Presentation</vt:lpstr>
      <vt:lpstr>Steps to formulating the methods section of your proposal</vt:lpstr>
      <vt:lpstr>Ethical Considerations</vt:lpstr>
      <vt:lpstr>Resources </vt:lpstr>
      <vt:lpstr>Types of Resources</vt:lpstr>
      <vt:lpstr>Timescale  </vt:lpstr>
      <vt:lpstr>Timescale Example </vt:lpstr>
      <vt:lpstr>Self Reflection &amp; The Proposal </vt:lpstr>
      <vt:lpstr>PowerPoint Presentation</vt:lpstr>
      <vt:lpstr>What We Have Covered Today…</vt:lpstr>
      <vt:lpstr>Final Reminders, Support &amp; Next Steps </vt:lpstr>
      <vt:lpstr>Draft Workshop Activity </vt:lpstr>
      <vt:lpstr>Core Reading and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Chloe Harries</cp:lastModifiedBy>
  <cp:revision>18</cp:revision>
  <dcterms:created xsi:type="dcterms:W3CDTF">2021-03-09T15:35:42Z</dcterms:created>
  <dcterms:modified xsi:type="dcterms:W3CDTF">2025-02-10T17:10:11Z</dcterms:modified>
</cp:coreProperties>
</file>