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8"/>
  </p:notesMasterIdLst>
  <p:sldIdLst>
    <p:sldId id="256" r:id="rId5"/>
    <p:sldId id="300" r:id="rId6"/>
    <p:sldId id="301" r:id="rId7"/>
    <p:sldId id="274" r:id="rId8"/>
    <p:sldId id="258" r:id="rId9"/>
    <p:sldId id="275" r:id="rId10"/>
    <p:sldId id="261" r:id="rId11"/>
    <p:sldId id="308" r:id="rId12"/>
    <p:sldId id="302" r:id="rId13"/>
    <p:sldId id="304" r:id="rId14"/>
    <p:sldId id="306" r:id="rId15"/>
    <p:sldId id="305" r:id="rId16"/>
    <p:sldId id="30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94598" autoAdjust="0"/>
  </p:normalViewPr>
  <p:slideViewPr>
    <p:cSldViewPr snapToGrid="0">
      <p:cViewPr>
        <p:scale>
          <a:sx n="100" d="100"/>
          <a:sy n="100" d="100"/>
        </p:scale>
        <p:origin x="58" y="58"/>
      </p:cViewPr>
      <p:guideLst/>
    </p:cSldViewPr>
  </p:slideViewPr>
  <p:notesTextViewPr>
    <p:cViewPr>
      <p:scale>
        <a:sx n="1" d="1"/>
        <a:sy n="1" d="1"/>
      </p:scale>
      <p:origin x="0" y="0"/>
    </p:cViewPr>
  </p:notesTextViewPr>
  <p:sorterViewPr>
    <p:cViewPr>
      <p:scale>
        <a:sx n="72" d="100"/>
        <a:sy n="72"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yra Choudhry (2427072)" userId="efcf319f-15a5-412f-b042-e74887312061" providerId="ADAL" clId="{E8C521C6-0F2A-41BA-B392-3FBC0F33F62A}"/>
    <pc:docChg chg="undo custSel addSld delSld modSld sldOrd">
      <pc:chgData name="Humayra Choudhry (2427072)" userId="efcf319f-15a5-412f-b042-e74887312061" providerId="ADAL" clId="{E8C521C6-0F2A-41BA-B392-3FBC0F33F62A}" dt="2026-06-14T21:26:01.342" v="3448" actId="478"/>
      <pc:docMkLst>
        <pc:docMk/>
      </pc:docMkLst>
      <pc:sldChg chg="delSp mod">
        <pc:chgData name="Humayra Choudhry (2427072)" userId="efcf319f-15a5-412f-b042-e74887312061" providerId="ADAL" clId="{E8C521C6-0F2A-41BA-B392-3FBC0F33F62A}" dt="2026-06-14T15:24:12.917" v="0" actId="478"/>
        <pc:sldMkLst>
          <pc:docMk/>
          <pc:sldMk cId="2152940008" sldId="258"/>
        </pc:sldMkLst>
        <pc:spChg chg="del">
          <ac:chgData name="Humayra Choudhry (2427072)" userId="efcf319f-15a5-412f-b042-e74887312061" providerId="ADAL" clId="{E8C521C6-0F2A-41BA-B392-3FBC0F33F62A}" dt="2026-06-14T15:24:12.917" v="0" actId="478"/>
          <ac:spMkLst>
            <pc:docMk/>
            <pc:sldMk cId="2152940008" sldId="258"/>
            <ac:spMk id="18" creationId="{44CE02F1-9B6F-4FC8-ACB5-8D847489C7E7}"/>
          </ac:spMkLst>
        </pc:spChg>
      </pc:sldChg>
      <pc:sldChg chg="delSp mod">
        <pc:chgData name="Humayra Choudhry (2427072)" userId="efcf319f-15a5-412f-b042-e74887312061" providerId="ADAL" clId="{E8C521C6-0F2A-41BA-B392-3FBC0F33F62A}" dt="2026-06-14T15:24:20.454" v="1" actId="478"/>
        <pc:sldMkLst>
          <pc:docMk/>
          <pc:sldMk cId="3694374871" sldId="261"/>
        </pc:sldMkLst>
        <pc:spChg chg="del">
          <ac:chgData name="Humayra Choudhry (2427072)" userId="efcf319f-15a5-412f-b042-e74887312061" providerId="ADAL" clId="{E8C521C6-0F2A-41BA-B392-3FBC0F33F62A}" dt="2026-06-14T15:24:20.454" v="1" actId="478"/>
          <ac:spMkLst>
            <pc:docMk/>
            <pc:sldMk cId="3694374871" sldId="261"/>
            <ac:spMk id="16" creationId="{35B6F959-071F-405E-B695-6FF9DC27A080}"/>
          </ac:spMkLst>
        </pc:spChg>
      </pc:sldChg>
      <pc:sldChg chg="delSp del mod">
        <pc:chgData name="Humayra Choudhry (2427072)" userId="efcf319f-15a5-412f-b042-e74887312061" providerId="ADAL" clId="{E8C521C6-0F2A-41BA-B392-3FBC0F33F62A}" dt="2026-06-14T15:42:58.132" v="80" actId="2696"/>
        <pc:sldMkLst>
          <pc:docMk/>
          <pc:sldMk cId="1604482673" sldId="284"/>
        </pc:sldMkLst>
        <pc:spChg chg="del">
          <ac:chgData name="Humayra Choudhry (2427072)" userId="efcf319f-15a5-412f-b042-e74887312061" providerId="ADAL" clId="{E8C521C6-0F2A-41BA-B392-3FBC0F33F62A}" dt="2026-06-14T15:24:42.420" v="5" actId="478"/>
          <ac:spMkLst>
            <pc:docMk/>
            <pc:sldMk cId="1604482673" sldId="284"/>
            <ac:spMk id="27" creationId="{2A78338C-8C66-4E15-9C44-D88273C2E6DF}"/>
          </ac:spMkLst>
        </pc:spChg>
      </pc:sldChg>
      <pc:sldChg chg="delSp modSp mod">
        <pc:chgData name="Humayra Choudhry (2427072)" userId="efcf319f-15a5-412f-b042-e74887312061" providerId="ADAL" clId="{E8C521C6-0F2A-41BA-B392-3FBC0F33F62A}" dt="2026-06-14T21:26:01.342" v="3448" actId="478"/>
        <pc:sldMkLst>
          <pc:docMk/>
          <pc:sldMk cId="1144966255" sldId="300"/>
        </pc:sldMkLst>
        <pc:spChg chg="mod">
          <ac:chgData name="Humayra Choudhry (2427072)" userId="efcf319f-15a5-412f-b042-e74887312061" providerId="ADAL" clId="{E8C521C6-0F2A-41BA-B392-3FBC0F33F62A}" dt="2026-06-14T15:42:00.352" v="54" actId="5793"/>
          <ac:spMkLst>
            <pc:docMk/>
            <pc:sldMk cId="1144966255" sldId="300"/>
            <ac:spMk id="15" creationId="{26392955-6557-4ED6-B174-E9F9D52D2E58}"/>
          </ac:spMkLst>
        </pc:spChg>
        <pc:spChg chg="del">
          <ac:chgData name="Humayra Choudhry (2427072)" userId="efcf319f-15a5-412f-b042-e74887312061" providerId="ADAL" clId="{E8C521C6-0F2A-41BA-B392-3FBC0F33F62A}" dt="2026-06-14T21:26:01.342" v="3448" actId="478"/>
          <ac:spMkLst>
            <pc:docMk/>
            <pc:sldMk cId="1144966255" sldId="300"/>
            <ac:spMk id="18" creationId="{9340F6AA-F9FD-46A1-A761-C0CE6F626BA1}"/>
          </ac:spMkLst>
        </pc:spChg>
      </pc:sldChg>
      <pc:sldChg chg="delSp mod">
        <pc:chgData name="Humayra Choudhry (2427072)" userId="efcf319f-15a5-412f-b042-e74887312061" providerId="ADAL" clId="{E8C521C6-0F2A-41BA-B392-3FBC0F33F62A}" dt="2026-06-14T15:24:23.761" v="2" actId="478"/>
        <pc:sldMkLst>
          <pc:docMk/>
          <pc:sldMk cId="987058325" sldId="302"/>
        </pc:sldMkLst>
        <pc:spChg chg="del">
          <ac:chgData name="Humayra Choudhry (2427072)" userId="efcf319f-15a5-412f-b042-e74887312061" providerId="ADAL" clId="{E8C521C6-0F2A-41BA-B392-3FBC0F33F62A}" dt="2026-06-14T15:24:23.761" v="2" actId="478"/>
          <ac:spMkLst>
            <pc:docMk/>
            <pc:sldMk cId="987058325" sldId="302"/>
            <ac:spMk id="4" creationId="{C3905BD7-8DC2-4DB1-BDB1-9229B9D8E866}"/>
          </ac:spMkLst>
        </pc:spChg>
      </pc:sldChg>
      <pc:sldChg chg="addSp delSp modSp mod">
        <pc:chgData name="Humayra Choudhry (2427072)" userId="efcf319f-15a5-412f-b042-e74887312061" providerId="ADAL" clId="{E8C521C6-0F2A-41BA-B392-3FBC0F33F62A}" dt="2026-06-14T15:43:57.266" v="89" actId="1076"/>
        <pc:sldMkLst>
          <pc:docMk/>
          <pc:sldMk cId="2362275533" sldId="304"/>
        </pc:sldMkLst>
        <pc:spChg chg="del">
          <ac:chgData name="Humayra Choudhry (2427072)" userId="efcf319f-15a5-412f-b042-e74887312061" providerId="ADAL" clId="{E8C521C6-0F2A-41BA-B392-3FBC0F33F62A}" dt="2026-06-14T15:24:25.903" v="3" actId="478"/>
          <ac:spMkLst>
            <pc:docMk/>
            <pc:sldMk cId="2362275533" sldId="304"/>
            <ac:spMk id="4" creationId="{2BCFBC6C-2AFD-4CB4-9C82-C7F33C7CD17D}"/>
          </ac:spMkLst>
        </pc:spChg>
        <pc:spChg chg="mod">
          <ac:chgData name="Humayra Choudhry (2427072)" userId="efcf319f-15a5-412f-b042-e74887312061" providerId="ADAL" clId="{E8C521C6-0F2A-41BA-B392-3FBC0F33F62A}" dt="2026-06-14T15:43:44.026" v="85" actId="1076"/>
          <ac:spMkLst>
            <pc:docMk/>
            <pc:sldMk cId="2362275533" sldId="304"/>
            <ac:spMk id="11" creationId="{02387DCC-3977-4A99-9BE0-CBFE5B005922}"/>
          </ac:spMkLst>
        </pc:spChg>
        <pc:spChg chg="mod">
          <ac:chgData name="Humayra Choudhry (2427072)" userId="efcf319f-15a5-412f-b042-e74887312061" providerId="ADAL" clId="{E8C521C6-0F2A-41BA-B392-3FBC0F33F62A}" dt="2026-06-14T15:43:44.026" v="85" actId="1076"/>
          <ac:spMkLst>
            <pc:docMk/>
            <pc:sldMk cId="2362275533" sldId="304"/>
            <ac:spMk id="13" creationId="{250E3A27-246E-451F-8FA8-E6FD6935D787}"/>
          </ac:spMkLst>
        </pc:spChg>
        <pc:spChg chg="mod">
          <ac:chgData name="Humayra Choudhry (2427072)" userId="efcf319f-15a5-412f-b042-e74887312061" providerId="ADAL" clId="{E8C521C6-0F2A-41BA-B392-3FBC0F33F62A}" dt="2026-06-14T15:43:48.629" v="86" actId="1076"/>
          <ac:spMkLst>
            <pc:docMk/>
            <pc:sldMk cId="2362275533" sldId="304"/>
            <ac:spMk id="15" creationId="{18FCED40-C162-4447-BEDE-F9D62FD18F24}"/>
          </ac:spMkLst>
        </pc:spChg>
        <pc:spChg chg="mod">
          <ac:chgData name="Humayra Choudhry (2427072)" userId="efcf319f-15a5-412f-b042-e74887312061" providerId="ADAL" clId="{E8C521C6-0F2A-41BA-B392-3FBC0F33F62A}" dt="2026-06-14T15:43:48.629" v="86" actId="1076"/>
          <ac:spMkLst>
            <pc:docMk/>
            <pc:sldMk cId="2362275533" sldId="304"/>
            <ac:spMk id="16" creationId="{44C7BFC5-24B5-4D4A-ABE8-E403ADD39EC8}"/>
          </ac:spMkLst>
        </pc:spChg>
        <pc:picChg chg="add mod">
          <ac:chgData name="Humayra Choudhry (2427072)" userId="efcf319f-15a5-412f-b042-e74887312061" providerId="ADAL" clId="{E8C521C6-0F2A-41BA-B392-3FBC0F33F62A}" dt="2026-06-14T15:43:57.266" v="89" actId="1076"/>
          <ac:picMkLst>
            <pc:docMk/>
            <pc:sldMk cId="2362275533" sldId="304"/>
            <ac:picMk id="9" creationId="{C3F0378F-4DB2-4AF2-0697-6F82D9FEF5E2}"/>
          </ac:picMkLst>
        </pc:picChg>
      </pc:sldChg>
      <pc:sldChg chg="addSp delSp modSp mod">
        <pc:chgData name="Humayra Choudhry (2427072)" userId="efcf319f-15a5-412f-b042-e74887312061" providerId="ADAL" clId="{E8C521C6-0F2A-41BA-B392-3FBC0F33F62A}" dt="2026-06-14T21:25:28.112" v="3447" actId="20577"/>
        <pc:sldMkLst>
          <pc:docMk/>
          <pc:sldMk cId="390419980" sldId="305"/>
        </pc:sldMkLst>
        <pc:spChg chg="add del mod">
          <ac:chgData name="Humayra Choudhry (2427072)" userId="efcf319f-15a5-412f-b042-e74887312061" providerId="ADAL" clId="{E8C521C6-0F2A-41BA-B392-3FBC0F33F62A}" dt="2026-06-14T15:44:29.453" v="90" actId="931"/>
          <ac:spMkLst>
            <pc:docMk/>
            <pc:sldMk cId="390419980" sldId="305"/>
            <ac:spMk id="3" creationId="{FDF2EDCB-EFE7-0980-B3BA-FC8BDD285153}"/>
          </ac:spMkLst>
        </pc:spChg>
        <pc:spChg chg="add del mod">
          <ac:chgData name="Humayra Choudhry (2427072)" userId="efcf319f-15a5-412f-b042-e74887312061" providerId="ADAL" clId="{E8C521C6-0F2A-41BA-B392-3FBC0F33F62A}" dt="2026-06-14T15:45:55.425" v="100" actId="931"/>
          <ac:spMkLst>
            <pc:docMk/>
            <pc:sldMk cId="390419980" sldId="305"/>
            <ac:spMk id="5" creationId="{C58B3D66-2AE6-58C7-E340-BB8B622D4EEF}"/>
          </ac:spMkLst>
        </pc:spChg>
        <pc:spChg chg="add del mod">
          <ac:chgData name="Humayra Choudhry (2427072)" userId="efcf319f-15a5-412f-b042-e74887312061" providerId="ADAL" clId="{E8C521C6-0F2A-41BA-B392-3FBC0F33F62A}" dt="2026-06-14T15:47:02.403" v="106" actId="931"/>
          <ac:spMkLst>
            <pc:docMk/>
            <pc:sldMk cId="390419980" sldId="305"/>
            <ac:spMk id="7" creationId="{3AD499E4-D5F6-2787-083C-ED5B538D5227}"/>
          </ac:spMkLst>
        </pc:spChg>
        <pc:spChg chg="add del mod">
          <ac:chgData name="Humayra Choudhry (2427072)" userId="efcf319f-15a5-412f-b042-e74887312061" providerId="ADAL" clId="{E8C521C6-0F2A-41BA-B392-3FBC0F33F62A}" dt="2026-06-14T15:47:25.852" v="111" actId="931"/>
          <ac:spMkLst>
            <pc:docMk/>
            <pc:sldMk cId="390419980" sldId="305"/>
            <ac:spMk id="9" creationId="{4661D230-E521-C85F-F3F8-A2D5BDD82DB6}"/>
          </ac:spMkLst>
        </pc:spChg>
        <pc:spChg chg="mod">
          <ac:chgData name="Humayra Choudhry (2427072)" userId="efcf319f-15a5-412f-b042-e74887312061" providerId="ADAL" clId="{E8C521C6-0F2A-41BA-B392-3FBC0F33F62A}" dt="2026-06-14T15:41:49.343" v="45" actId="20577"/>
          <ac:spMkLst>
            <pc:docMk/>
            <pc:sldMk cId="390419980" sldId="305"/>
            <ac:spMk id="12" creationId="{62CA1E89-F74D-4164-B92E-2F5324CCDDE7}"/>
          </ac:spMkLst>
        </pc:spChg>
        <pc:spChg chg="add mod">
          <ac:chgData name="Humayra Choudhry (2427072)" userId="efcf319f-15a5-412f-b042-e74887312061" providerId="ADAL" clId="{E8C521C6-0F2A-41BA-B392-3FBC0F33F62A}" dt="2026-06-14T21:24:58.403" v="3432" actId="1576"/>
          <ac:spMkLst>
            <pc:docMk/>
            <pc:sldMk cId="390419980" sldId="305"/>
            <ac:spMk id="13" creationId="{1D432F58-8C80-1ADF-707F-077466346786}"/>
          </ac:spMkLst>
        </pc:spChg>
        <pc:spChg chg="mod">
          <ac:chgData name="Humayra Choudhry (2427072)" userId="efcf319f-15a5-412f-b042-e74887312061" providerId="ADAL" clId="{E8C521C6-0F2A-41BA-B392-3FBC0F33F62A}" dt="2026-06-14T21:25:28.112" v="3447" actId="20577"/>
          <ac:spMkLst>
            <pc:docMk/>
            <pc:sldMk cId="390419980" sldId="305"/>
            <ac:spMk id="15" creationId="{1F3F803E-A30E-4AFB-87E9-DCDDA41E15D5}"/>
          </ac:spMkLst>
        </pc:spChg>
        <pc:spChg chg="add mod">
          <ac:chgData name="Humayra Choudhry (2427072)" userId="efcf319f-15a5-412f-b042-e74887312061" providerId="ADAL" clId="{E8C521C6-0F2A-41BA-B392-3FBC0F33F62A}" dt="2026-06-14T21:24:57.039" v="3430" actId="1576"/>
          <ac:spMkLst>
            <pc:docMk/>
            <pc:sldMk cId="390419980" sldId="305"/>
            <ac:spMk id="18" creationId="{DC8EDE70-F076-2806-BF8A-96CD3C55D236}"/>
          </ac:spMkLst>
        </pc:spChg>
        <pc:spChg chg="add mod">
          <ac:chgData name="Humayra Choudhry (2427072)" userId="efcf319f-15a5-412f-b042-e74887312061" providerId="ADAL" clId="{E8C521C6-0F2A-41BA-B392-3FBC0F33F62A}" dt="2026-06-14T21:24:53.503" v="3428" actId="1576"/>
          <ac:spMkLst>
            <pc:docMk/>
            <pc:sldMk cId="390419980" sldId="305"/>
            <ac:spMk id="21" creationId="{A5171004-B0CF-A174-2408-8CE8C6ECB7EC}"/>
          </ac:spMkLst>
        </pc:spChg>
        <pc:spChg chg="del">
          <ac:chgData name="Humayra Choudhry (2427072)" userId="efcf319f-15a5-412f-b042-e74887312061" providerId="ADAL" clId="{E8C521C6-0F2A-41BA-B392-3FBC0F33F62A}" dt="2026-06-14T15:24:38.429" v="4" actId="478"/>
          <ac:spMkLst>
            <pc:docMk/>
            <pc:sldMk cId="390419980" sldId="305"/>
            <ac:spMk id="41" creationId="{85808145-1D42-47CB-B22D-2381B930B069}"/>
          </ac:spMkLst>
        </pc:spChg>
        <pc:spChg chg="del">
          <ac:chgData name="Humayra Choudhry (2427072)" userId="efcf319f-15a5-412f-b042-e74887312061" providerId="ADAL" clId="{E8C521C6-0F2A-41BA-B392-3FBC0F33F62A}" dt="2026-06-14T15:48:37.761" v="299" actId="478"/>
          <ac:spMkLst>
            <pc:docMk/>
            <pc:sldMk cId="390419980" sldId="305"/>
            <ac:spMk id="42" creationId="{083788C2-6193-4C41-BDFE-949DB17F8725}"/>
          </ac:spMkLst>
        </pc:spChg>
        <pc:picChg chg="add mod ord">
          <ac:chgData name="Humayra Choudhry (2427072)" userId="efcf319f-15a5-412f-b042-e74887312061" providerId="ADAL" clId="{E8C521C6-0F2A-41BA-B392-3FBC0F33F62A}" dt="2026-06-14T15:44:29.453" v="90" actId="931"/>
          <ac:picMkLst>
            <pc:docMk/>
            <pc:sldMk cId="390419980" sldId="305"/>
            <ac:picMk id="10" creationId="{6123B696-DAC0-1586-D712-A735EB4E41B3}"/>
          </ac:picMkLst>
        </pc:picChg>
        <pc:picChg chg="add mod ord">
          <ac:chgData name="Humayra Choudhry (2427072)" userId="efcf319f-15a5-412f-b042-e74887312061" providerId="ADAL" clId="{E8C521C6-0F2A-41BA-B392-3FBC0F33F62A}" dt="2026-06-14T15:45:55.425" v="100" actId="931"/>
          <ac:picMkLst>
            <pc:docMk/>
            <pc:sldMk cId="390419980" sldId="305"/>
            <ac:picMk id="14" creationId="{2737EEEF-C95D-C91D-A5B2-02813B4137D7}"/>
          </ac:picMkLst>
        </pc:picChg>
        <pc:picChg chg="del">
          <ac:chgData name="Humayra Choudhry (2427072)" userId="efcf319f-15a5-412f-b042-e74887312061" providerId="ADAL" clId="{E8C521C6-0F2A-41BA-B392-3FBC0F33F62A}" dt="2026-06-14T15:41:35.946" v="36" actId="478"/>
          <ac:picMkLst>
            <pc:docMk/>
            <pc:sldMk cId="390419980" sldId="305"/>
            <ac:picMk id="16" creationId="{951C9EE5-67DC-4D11-A65F-D5593538EB5F}"/>
          </ac:picMkLst>
        </pc:picChg>
        <pc:picChg chg="add mod ord">
          <ac:chgData name="Humayra Choudhry (2427072)" userId="efcf319f-15a5-412f-b042-e74887312061" providerId="ADAL" clId="{E8C521C6-0F2A-41BA-B392-3FBC0F33F62A}" dt="2026-06-14T15:47:02.403" v="106" actId="931"/>
          <ac:picMkLst>
            <pc:docMk/>
            <pc:sldMk cId="390419980" sldId="305"/>
            <ac:picMk id="19" creationId="{24D38E08-6E16-1ABC-7C31-438400D2959C}"/>
          </ac:picMkLst>
        </pc:picChg>
        <pc:picChg chg="add mod ord">
          <ac:chgData name="Humayra Choudhry (2427072)" userId="efcf319f-15a5-412f-b042-e74887312061" providerId="ADAL" clId="{E8C521C6-0F2A-41BA-B392-3FBC0F33F62A}" dt="2026-06-14T15:47:25.852" v="111" actId="931"/>
          <ac:picMkLst>
            <pc:docMk/>
            <pc:sldMk cId="390419980" sldId="305"/>
            <ac:picMk id="22" creationId="{B4EFBCA9-58E2-BC8D-ED66-FA14AD5427DF}"/>
          </ac:picMkLst>
        </pc:picChg>
        <pc:picChg chg="del">
          <ac:chgData name="Humayra Choudhry (2427072)" userId="efcf319f-15a5-412f-b042-e74887312061" providerId="ADAL" clId="{E8C521C6-0F2A-41BA-B392-3FBC0F33F62A}" dt="2026-06-14T15:41:38.646" v="38" actId="478"/>
          <ac:picMkLst>
            <pc:docMk/>
            <pc:sldMk cId="390419980" sldId="305"/>
            <ac:picMk id="25" creationId="{9F31BB21-C729-4B21-98D7-F299E1DACE94}"/>
          </ac:picMkLst>
        </pc:picChg>
        <pc:picChg chg="del">
          <ac:chgData name="Humayra Choudhry (2427072)" userId="efcf319f-15a5-412f-b042-e74887312061" providerId="ADAL" clId="{E8C521C6-0F2A-41BA-B392-3FBC0F33F62A}" dt="2026-06-14T15:41:33.208" v="35" actId="478"/>
          <ac:picMkLst>
            <pc:docMk/>
            <pc:sldMk cId="390419980" sldId="305"/>
            <ac:picMk id="56" creationId="{851ACFD4-7AE2-413A-BD85-827474424325}"/>
          </ac:picMkLst>
        </pc:picChg>
        <pc:picChg chg="del">
          <ac:chgData name="Humayra Choudhry (2427072)" userId="efcf319f-15a5-412f-b042-e74887312061" providerId="ADAL" clId="{E8C521C6-0F2A-41BA-B392-3FBC0F33F62A}" dt="2026-06-14T15:41:37.266" v="37" actId="478"/>
          <ac:picMkLst>
            <pc:docMk/>
            <pc:sldMk cId="390419980" sldId="305"/>
            <ac:picMk id="59" creationId="{D2240412-D79B-4C60-B913-5106FD854FAA}"/>
          </ac:picMkLst>
        </pc:picChg>
      </pc:sldChg>
      <pc:sldChg chg="modSp mod">
        <pc:chgData name="Humayra Choudhry (2427072)" userId="efcf319f-15a5-412f-b042-e74887312061" providerId="ADAL" clId="{E8C521C6-0F2A-41BA-B392-3FBC0F33F62A}" dt="2026-06-14T21:01:18.858" v="1594" actId="20577"/>
        <pc:sldMkLst>
          <pc:docMk/>
          <pc:sldMk cId="3287688022" sldId="306"/>
        </pc:sldMkLst>
        <pc:spChg chg="mod">
          <ac:chgData name="Humayra Choudhry (2427072)" userId="efcf319f-15a5-412f-b042-e74887312061" providerId="ADAL" clId="{E8C521C6-0F2A-41BA-B392-3FBC0F33F62A}" dt="2026-06-14T21:01:18.858" v="1594" actId="20577"/>
          <ac:spMkLst>
            <pc:docMk/>
            <pc:sldMk cId="3287688022" sldId="306"/>
            <ac:spMk id="6" creationId="{D44BF056-7A5D-8CE1-BC17-40C7B6169790}"/>
          </ac:spMkLst>
        </pc:spChg>
      </pc:sldChg>
      <pc:sldChg chg="addSp delSp modSp new mod ord">
        <pc:chgData name="Humayra Choudhry (2427072)" userId="efcf319f-15a5-412f-b042-e74887312061" providerId="ADAL" clId="{E8C521C6-0F2A-41BA-B392-3FBC0F33F62A}" dt="2026-06-14T21:24:45.805" v="3426" actId="1036"/>
        <pc:sldMkLst>
          <pc:docMk/>
          <pc:sldMk cId="972080997" sldId="307"/>
        </pc:sldMkLst>
        <pc:spChg chg="mod">
          <ac:chgData name="Humayra Choudhry (2427072)" userId="efcf319f-15a5-412f-b042-e74887312061" providerId="ADAL" clId="{E8C521C6-0F2A-41BA-B392-3FBC0F33F62A}" dt="2026-06-14T21:11:55.182" v="2763" actId="1076"/>
          <ac:spMkLst>
            <pc:docMk/>
            <pc:sldMk cId="972080997" sldId="307"/>
            <ac:spMk id="2" creationId="{0227B748-9E4A-A5A2-FC2E-2D4232C06D42}"/>
          </ac:spMkLst>
        </pc:spChg>
        <pc:spChg chg="del">
          <ac:chgData name="Humayra Choudhry (2427072)" userId="efcf319f-15a5-412f-b042-e74887312061" providerId="ADAL" clId="{E8C521C6-0F2A-41BA-B392-3FBC0F33F62A}" dt="2026-06-14T15:42:45.011" v="74" actId="478"/>
          <ac:spMkLst>
            <pc:docMk/>
            <pc:sldMk cId="972080997" sldId="307"/>
            <ac:spMk id="3" creationId="{1EF6C53C-2913-58A0-6921-BC2FB029C8EA}"/>
          </ac:spMkLst>
        </pc:spChg>
        <pc:spChg chg="del mod">
          <ac:chgData name="Humayra Choudhry (2427072)" userId="efcf319f-15a5-412f-b042-e74887312061" providerId="ADAL" clId="{E8C521C6-0F2A-41BA-B392-3FBC0F33F62A}" dt="2026-06-14T21:24:11.914" v="3412" actId="478"/>
          <ac:spMkLst>
            <pc:docMk/>
            <pc:sldMk cId="972080997" sldId="307"/>
            <ac:spMk id="4" creationId="{0288CA24-7729-8AF4-93CA-2C58E4EEF7CA}"/>
          </ac:spMkLst>
        </pc:spChg>
        <pc:spChg chg="del">
          <ac:chgData name="Humayra Choudhry (2427072)" userId="efcf319f-15a5-412f-b042-e74887312061" providerId="ADAL" clId="{E8C521C6-0F2A-41BA-B392-3FBC0F33F62A}" dt="2026-06-14T15:42:43.901" v="73" actId="478"/>
          <ac:spMkLst>
            <pc:docMk/>
            <pc:sldMk cId="972080997" sldId="307"/>
            <ac:spMk id="5" creationId="{25F864B0-DE1A-D0A6-69E9-C532C9FAC34A}"/>
          </ac:spMkLst>
        </pc:spChg>
        <pc:spChg chg="del">
          <ac:chgData name="Humayra Choudhry (2427072)" userId="efcf319f-15a5-412f-b042-e74887312061" providerId="ADAL" clId="{E8C521C6-0F2A-41BA-B392-3FBC0F33F62A}" dt="2026-06-14T15:42:45.964" v="75" actId="478"/>
          <ac:spMkLst>
            <pc:docMk/>
            <pc:sldMk cId="972080997" sldId="307"/>
            <ac:spMk id="6" creationId="{DED6E14F-6CED-2301-5575-51C22482C9FD}"/>
          </ac:spMkLst>
        </pc:spChg>
        <pc:spChg chg="del">
          <ac:chgData name="Humayra Choudhry (2427072)" userId="efcf319f-15a5-412f-b042-e74887312061" providerId="ADAL" clId="{E8C521C6-0F2A-41BA-B392-3FBC0F33F62A}" dt="2026-06-14T15:42:47.253" v="76" actId="478"/>
          <ac:spMkLst>
            <pc:docMk/>
            <pc:sldMk cId="972080997" sldId="307"/>
            <ac:spMk id="7" creationId="{B973CD97-695E-C00F-0BF8-7E3F11F34703}"/>
          </ac:spMkLst>
        </pc:spChg>
        <pc:spChg chg="del">
          <ac:chgData name="Humayra Choudhry (2427072)" userId="efcf319f-15a5-412f-b042-e74887312061" providerId="ADAL" clId="{E8C521C6-0F2A-41BA-B392-3FBC0F33F62A}" dt="2026-06-14T15:42:42.095" v="72" actId="478"/>
          <ac:spMkLst>
            <pc:docMk/>
            <pc:sldMk cId="972080997" sldId="307"/>
            <ac:spMk id="8" creationId="{74502CE9-13D4-2FF7-0766-9D2AAAAB9F95}"/>
          </ac:spMkLst>
        </pc:spChg>
        <pc:spChg chg="add del mod">
          <ac:chgData name="Humayra Choudhry (2427072)" userId="efcf319f-15a5-412f-b042-e74887312061" providerId="ADAL" clId="{E8C521C6-0F2A-41BA-B392-3FBC0F33F62A}" dt="2026-06-14T21:24:31.259" v="3419" actId="478"/>
          <ac:spMkLst>
            <pc:docMk/>
            <pc:sldMk cId="972080997" sldId="307"/>
            <ac:spMk id="11" creationId="{C796344F-7CB9-9578-3BDD-FE1B7B882839}"/>
          </ac:spMkLst>
        </pc:spChg>
        <pc:spChg chg="add mod">
          <ac:chgData name="Humayra Choudhry (2427072)" userId="efcf319f-15a5-412f-b042-e74887312061" providerId="ADAL" clId="{E8C521C6-0F2A-41BA-B392-3FBC0F33F62A}" dt="2026-06-14T21:24:45.805" v="3426" actId="1036"/>
          <ac:spMkLst>
            <pc:docMk/>
            <pc:sldMk cId="972080997" sldId="307"/>
            <ac:spMk id="14" creationId="{E259A424-4C7E-07F9-E2AA-FC9D37441BE0}"/>
          </ac:spMkLst>
        </pc:spChg>
      </pc:sldChg>
      <pc:sldChg chg="new del">
        <pc:chgData name="Humayra Choudhry (2427072)" userId="efcf319f-15a5-412f-b042-e74887312061" providerId="ADAL" clId="{E8C521C6-0F2A-41BA-B392-3FBC0F33F62A}" dt="2026-06-14T15:42:14.358" v="56" actId="680"/>
        <pc:sldMkLst>
          <pc:docMk/>
          <pc:sldMk cId="4211379893" sldId="307"/>
        </pc:sldMkLst>
      </pc:sldChg>
      <pc:sldChg chg="addSp delSp modSp new mod">
        <pc:chgData name="Humayra Choudhry (2427072)" userId="efcf319f-15a5-412f-b042-e74887312061" providerId="ADAL" clId="{E8C521C6-0F2A-41BA-B392-3FBC0F33F62A}" dt="2026-06-14T21:05:18.414" v="1935" actId="25668"/>
        <pc:sldMkLst>
          <pc:docMk/>
          <pc:sldMk cId="2028474754" sldId="308"/>
        </pc:sldMkLst>
        <pc:spChg chg="mod">
          <ac:chgData name="Humayra Choudhry (2427072)" userId="efcf319f-15a5-412f-b042-e74887312061" providerId="ADAL" clId="{E8C521C6-0F2A-41BA-B392-3FBC0F33F62A}" dt="2026-06-14T20:57:50.315" v="1353" actId="20577"/>
          <ac:spMkLst>
            <pc:docMk/>
            <pc:sldMk cId="2028474754" sldId="308"/>
            <ac:spMk id="2" creationId="{2CA3AB71-F93E-20E0-2414-ED9EE8DCE1AD}"/>
          </ac:spMkLst>
        </pc:spChg>
        <pc:spChg chg="mod">
          <ac:chgData name="Humayra Choudhry (2427072)" userId="efcf319f-15a5-412f-b042-e74887312061" providerId="ADAL" clId="{E8C521C6-0F2A-41BA-B392-3FBC0F33F62A}" dt="2026-06-14T20:23:17.043" v="377" actId="20577"/>
          <ac:spMkLst>
            <pc:docMk/>
            <pc:sldMk cId="2028474754" sldId="308"/>
            <ac:spMk id="3" creationId="{EC7CBE64-D4CB-3E0D-1F0E-D993928B4F09}"/>
          </ac:spMkLst>
        </pc:spChg>
        <pc:spChg chg="mod">
          <ac:chgData name="Humayra Choudhry (2427072)" userId="efcf319f-15a5-412f-b042-e74887312061" providerId="ADAL" clId="{E8C521C6-0F2A-41BA-B392-3FBC0F33F62A}" dt="2026-06-14T20:57:43.694" v="1348" actId="20577"/>
          <ac:spMkLst>
            <pc:docMk/>
            <pc:sldMk cId="2028474754" sldId="308"/>
            <ac:spMk id="4" creationId="{543BFDA4-92F9-66FD-2415-AB0FF8B4D50B}"/>
          </ac:spMkLst>
        </pc:spChg>
        <pc:spChg chg="mod">
          <ac:chgData name="Humayra Choudhry (2427072)" userId="efcf319f-15a5-412f-b042-e74887312061" providerId="ADAL" clId="{E8C521C6-0F2A-41BA-B392-3FBC0F33F62A}" dt="2026-06-14T20:23:28.739" v="407" actId="20577"/>
          <ac:spMkLst>
            <pc:docMk/>
            <pc:sldMk cId="2028474754" sldId="308"/>
            <ac:spMk id="5" creationId="{3DE78B48-A6D7-EEC2-C93F-3482A8FE37EC}"/>
          </ac:spMkLst>
        </pc:spChg>
        <pc:spChg chg="mod">
          <ac:chgData name="Humayra Choudhry (2427072)" userId="efcf319f-15a5-412f-b042-e74887312061" providerId="ADAL" clId="{E8C521C6-0F2A-41BA-B392-3FBC0F33F62A}" dt="2026-06-14T21:05:18.414" v="1935" actId="25668"/>
          <ac:spMkLst>
            <pc:docMk/>
            <pc:sldMk cId="2028474754" sldId="308"/>
            <ac:spMk id="6" creationId="{FCBE8B7D-ACC2-974D-6D0E-F3B5A038F36C}"/>
          </ac:spMkLst>
        </pc:spChg>
        <pc:spChg chg="del">
          <ac:chgData name="Humayra Choudhry (2427072)" userId="efcf319f-15a5-412f-b042-e74887312061" providerId="ADAL" clId="{E8C521C6-0F2A-41BA-B392-3FBC0F33F62A}" dt="2026-06-14T20:57:53.427" v="1354" actId="478"/>
          <ac:spMkLst>
            <pc:docMk/>
            <pc:sldMk cId="2028474754" sldId="308"/>
            <ac:spMk id="7" creationId="{F3F2BA16-1944-04EE-0331-ECBB8EF18CC5}"/>
          </ac:spMkLst>
        </pc:spChg>
        <pc:spChg chg="mod">
          <ac:chgData name="Humayra Choudhry (2427072)" userId="efcf319f-15a5-412f-b042-e74887312061" providerId="ADAL" clId="{E8C521C6-0F2A-41BA-B392-3FBC0F33F62A}" dt="2026-06-14T20:15:37.755" v="355" actId="20577"/>
          <ac:spMkLst>
            <pc:docMk/>
            <pc:sldMk cId="2028474754" sldId="308"/>
            <ac:spMk id="8" creationId="{528E1997-AB81-7181-6BEE-0F2B447FD591}"/>
          </ac:spMkLst>
        </pc:spChg>
        <pc:picChg chg="add mod">
          <ac:chgData name="Humayra Choudhry (2427072)" userId="efcf319f-15a5-412f-b042-e74887312061" providerId="ADAL" clId="{E8C521C6-0F2A-41BA-B392-3FBC0F33F62A}" dt="2026-06-14T21:05:06.262" v="1931" actId="14100"/>
          <ac:picMkLst>
            <pc:docMk/>
            <pc:sldMk cId="2028474754" sldId="308"/>
            <ac:picMk id="10" creationId="{BAAC8935-25AB-B89C-9A27-0EE93802C3DF}"/>
          </ac:picMkLst>
        </pc:picChg>
      </pc:sldChg>
      <pc:sldChg chg="addSp delSp modSp new del mod">
        <pc:chgData name="Humayra Choudhry (2427072)" userId="efcf319f-15a5-412f-b042-e74887312061" providerId="ADAL" clId="{E8C521C6-0F2A-41BA-B392-3FBC0F33F62A}" dt="2026-06-14T21:24:24.956" v="3417" actId="2696"/>
        <pc:sldMkLst>
          <pc:docMk/>
          <pc:sldMk cId="275552731" sldId="309"/>
        </pc:sldMkLst>
        <pc:spChg chg="del">
          <ac:chgData name="Humayra Choudhry (2427072)" userId="efcf319f-15a5-412f-b042-e74887312061" providerId="ADAL" clId="{E8C521C6-0F2A-41BA-B392-3FBC0F33F62A}" dt="2026-06-14T21:20:56.844" v="3350" actId="478"/>
          <ac:spMkLst>
            <pc:docMk/>
            <pc:sldMk cId="275552731" sldId="309"/>
            <ac:spMk id="2" creationId="{04EC5F30-E417-C493-8E69-3BCDE5BF309F}"/>
          </ac:spMkLst>
        </pc:spChg>
        <pc:spChg chg="del">
          <ac:chgData name="Humayra Choudhry (2427072)" userId="efcf319f-15a5-412f-b042-e74887312061" providerId="ADAL" clId="{E8C521C6-0F2A-41BA-B392-3FBC0F33F62A}" dt="2026-06-14T21:20:56.844" v="3350" actId="478"/>
          <ac:spMkLst>
            <pc:docMk/>
            <pc:sldMk cId="275552731" sldId="309"/>
            <ac:spMk id="3" creationId="{32949191-1B92-D224-03B3-53D714A0ADEB}"/>
          </ac:spMkLst>
        </pc:spChg>
        <pc:spChg chg="del mod">
          <ac:chgData name="Humayra Choudhry (2427072)" userId="efcf319f-15a5-412f-b042-e74887312061" providerId="ADAL" clId="{E8C521C6-0F2A-41BA-B392-3FBC0F33F62A}" dt="2026-06-14T21:24:06.076" v="3411" actId="21"/>
          <ac:spMkLst>
            <pc:docMk/>
            <pc:sldMk cId="275552731" sldId="309"/>
            <ac:spMk id="4" creationId="{9CC8391D-43E7-0FDA-72D0-19AE396CA841}"/>
          </ac:spMkLst>
        </pc:spChg>
        <pc:spChg chg="del">
          <ac:chgData name="Humayra Choudhry (2427072)" userId="efcf319f-15a5-412f-b042-e74887312061" providerId="ADAL" clId="{E8C521C6-0F2A-41BA-B392-3FBC0F33F62A}" dt="2026-06-14T21:20:56.844" v="3350" actId="478"/>
          <ac:spMkLst>
            <pc:docMk/>
            <pc:sldMk cId="275552731" sldId="309"/>
            <ac:spMk id="5" creationId="{425AB9F3-DFE9-7508-427D-088FD650F261}"/>
          </ac:spMkLst>
        </pc:spChg>
        <pc:spChg chg="del">
          <ac:chgData name="Humayra Choudhry (2427072)" userId="efcf319f-15a5-412f-b042-e74887312061" providerId="ADAL" clId="{E8C521C6-0F2A-41BA-B392-3FBC0F33F62A}" dt="2026-06-14T21:20:56.844" v="3350" actId="478"/>
          <ac:spMkLst>
            <pc:docMk/>
            <pc:sldMk cId="275552731" sldId="309"/>
            <ac:spMk id="6" creationId="{D3520F25-C267-E56D-0E02-F186AD325A16}"/>
          </ac:spMkLst>
        </pc:spChg>
        <pc:spChg chg="add mod">
          <ac:chgData name="Humayra Choudhry (2427072)" userId="efcf319f-15a5-412f-b042-e74887312061" providerId="ADAL" clId="{E8C521C6-0F2A-41BA-B392-3FBC0F33F62A}" dt="2026-06-14T21:24:06.076" v="3411" actId="21"/>
          <ac:spMkLst>
            <pc:docMk/>
            <pc:sldMk cId="275552731" sldId="309"/>
            <ac:spMk id="11" creationId="{81F8F51C-9662-8245-4E89-D4DBE696E7E8}"/>
          </ac:spMkLst>
        </pc:spChg>
      </pc:sldChg>
      <pc:sldChg chg="add del">
        <pc:chgData name="Humayra Choudhry (2427072)" userId="efcf319f-15a5-412f-b042-e74887312061" providerId="ADAL" clId="{E8C521C6-0F2A-41BA-B392-3FBC0F33F62A}" dt="2026-06-14T20:58:17.321" v="1356" actId="22"/>
        <pc:sldMkLst>
          <pc:docMk/>
          <pc:sldMk cId="1502445104" sldId="3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251CB3-929A-46AA-91E0-510E89CC6168}" type="datetimeFigureOut">
              <a:rPr lang="en-US" smtClean="0"/>
              <a:t>6/14/26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4E2FE4-6336-4905-8984-1BD411899960}" type="slidenum">
              <a:rPr lang="en-US" smtClean="0"/>
              <a:t>‹#›</a:t>
            </a:fld>
            <a:endParaRPr lang="en-US" dirty="0"/>
          </a:p>
        </p:txBody>
      </p:sp>
    </p:spTree>
    <p:extLst>
      <p:ext uri="{BB962C8B-B14F-4D97-AF65-F5344CB8AC3E}">
        <p14:creationId xmlns:p14="http://schemas.microsoft.com/office/powerpoint/2010/main" val="1589313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BCAE207-564E-47A1-98A5-5E5AE2BB6979}" type="slidenum">
              <a:rPr lang="en-US" smtClean="0"/>
              <a:t>2</a:t>
            </a:fld>
            <a:endParaRPr lang="en-US" dirty="0"/>
          </a:p>
        </p:txBody>
      </p:sp>
    </p:spTree>
    <p:extLst>
      <p:ext uri="{BB962C8B-B14F-4D97-AF65-F5344CB8AC3E}">
        <p14:creationId xmlns:p14="http://schemas.microsoft.com/office/powerpoint/2010/main" val="259841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AF6B84-22F7-4900-A10E-54CE716102EC}" type="slidenum">
              <a:rPr lang="en-US" smtClean="0"/>
              <a:t>3</a:t>
            </a:fld>
            <a:endParaRPr lang="en-US" dirty="0"/>
          </a:p>
        </p:txBody>
      </p:sp>
    </p:spTree>
    <p:extLst>
      <p:ext uri="{BB962C8B-B14F-4D97-AF65-F5344CB8AC3E}">
        <p14:creationId xmlns:p14="http://schemas.microsoft.com/office/powerpoint/2010/main" val="3550928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BCAE207-564E-47A1-98A5-5E5AE2BB6979}" type="slidenum">
              <a:rPr lang="en-US" smtClean="0"/>
              <a:t>4</a:t>
            </a:fld>
            <a:endParaRPr lang="en-US" dirty="0"/>
          </a:p>
        </p:txBody>
      </p:sp>
    </p:spTree>
    <p:extLst>
      <p:ext uri="{BB962C8B-B14F-4D97-AF65-F5344CB8AC3E}">
        <p14:creationId xmlns:p14="http://schemas.microsoft.com/office/powerpoint/2010/main" val="1746109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11C694-FCB4-4B09-A0E2-0EA21922B48C}" type="slidenum">
              <a:rPr lang="en-US" smtClean="0"/>
              <a:t>5</a:t>
            </a:fld>
            <a:endParaRPr lang="en-US" dirty="0"/>
          </a:p>
        </p:txBody>
      </p:sp>
    </p:spTree>
    <p:extLst>
      <p:ext uri="{BB962C8B-B14F-4D97-AF65-F5344CB8AC3E}">
        <p14:creationId xmlns:p14="http://schemas.microsoft.com/office/powerpoint/2010/main" val="887166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BCAE207-564E-47A1-98A5-5E5AE2BB6979}" type="slidenum">
              <a:rPr lang="en-US" smtClean="0"/>
              <a:t>6</a:t>
            </a:fld>
            <a:endParaRPr lang="en-US" dirty="0"/>
          </a:p>
        </p:txBody>
      </p:sp>
    </p:spTree>
    <p:extLst>
      <p:ext uri="{BB962C8B-B14F-4D97-AF65-F5344CB8AC3E}">
        <p14:creationId xmlns:p14="http://schemas.microsoft.com/office/powerpoint/2010/main" val="237225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11C694-FCB4-4B09-A0E2-0EA21922B48C}" type="slidenum">
              <a:rPr lang="en-US" smtClean="0"/>
              <a:t>7</a:t>
            </a:fld>
            <a:endParaRPr lang="en-US" dirty="0"/>
          </a:p>
        </p:txBody>
      </p:sp>
    </p:spTree>
    <p:extLst>
      <p:ext uri="{BB962C8B-B14F-4D97-AF65-F5344CB8AC3E}">
        <p14:creationId xmlns:p14="http://schemas.microsoft.com/office/powerpoint/2010/main" val="1740862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A4659E-A7B0-4A2F-BECA-8203412B3401}" type="slidenum">
              <a:rPr lang="en-US" smtClean="0"/>
              <a:t>12</a:t>
            </a:fld>
            <a:endParaRPr lang="en-US" dirty="0"/>
          </a:p>
        </p:txBody>
      </p:sp>
    </p:spTree>
    <p:extLst>
      <p:ext uri="{BB962C8B-B14F-4D97-AF65-F5344CB8AC3E}">
        <p14:creationId xmlns:p14="http://schemas.microsoft.com/office/powerpoint/2010/main" val="2918394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alpha val="5000"/>
          </a:schemeClr>
        </a:solidFill>
        <a:effectLst/>
      </p:bgPr>
    </p:bg>
    <p:spTree>
      <p:nvGrpSpPr>
        <p:cNvPr id="1" name=""/>
        <p:cNvGrpSpPr/>
        <p:nvPr/>
      </p:nvGrpSpPr>
      <p:grpSpPr>
        <a:xfrm>
          <a:off x="0" y="0"/>
          <a:ext cx="0" cy="0"/>
          <a:chOff x="0" y="0"/>
          <a:chExt cx="0" cy="0"/>
        </a:xfrm>
      </p:grpSpPr>
      <p:sp>
        <p:nvSpPr>
          <p:cNvPr id="29" name="Title 6">
            <a:extLst>
              <a:ext uri="{FF2B5EF4-FFF2-40B4-BE49-F238E27FC236}">
                <a16:creationId xmlns:a16="http://schemas.microsoft.com/office/drawing/2014/main" id="{E77FA134-921C-43EE-92E3-539725117D51}"/>
              </a:ext>
            </a:extLst>
          </p:cNvPr>
          <p:cNvSpPr>
            <a:spLocks noGrp="1"/>
          </p:cNvSpPr>
          <p:nvPr>
            <p:ph type="ctrTitle"/>
          </p:nvPr>
        </p:nvSpPr>
        <p:spPr>
          <a:xfrm>
            <a:off x="736052" y="4831105"/>
            <a:ext cx="6265486" cy="1075278"/>
          </a:xfrm>
          <a:prstGeom prst="rect">
            <a:avLst/>
          </a:prstGeom>
        </p:spPr>
        <p:txBody>
          <a:bodyPr anchor="t">
            <a:normAutofit/>
          </a:bodyPr>
          <a:lstStyle/>
          <a:p>
            <a:pPr algn="l"/>
            <a:r>
              <a:rPr lang="en-GB" sz="4000"/>
              <a:t>Click to edit Master title style</a:t>
            </a:r>
            <a:endParaRPr lang="en-US" sz="4000" dirty="0"/>
          </a:p>
        </p:txBody>
      </p:sp>
      <p:sp>
        <p:nvSpPr>
          <p:cNvPr id="30" name="Subtitle 7">
            <a:extLst>
              <a:ext uri="{FF2B5EF4-FFF2-40B4-BE49-F238E27FC236}">
                <a16:creationId xmlns:a16="http://schemas.microsoft.com/office/drawing/2014/main" id="{17AE8BF6-9AD3-4A75-840F-4781599DF77C}"/>
              </a:ext>
            </a:extLst>
          </p:cNvPr>
          <p:cNvSpPr>
            <a:spLocks noGrp="1"/>
          </p:cNvSpPr>
          <p:nvPr>
            <p:ph type="subTitle" idx="1"/>
          </p:nvPr>
        </p:nvSpPr>
        <p:spPr>
          <a:xfrm>
            <a:off x="7682022" y="4837855"/>
            <a:ext cx="2771933" cy="986000"/>
          </a:xfrm>
          <a:prstGeom prst="rect">
            <a:avLst/>
          </a:prstGeom>
        </p:spPr>
        <p:txBody>
          <a:bodyPr anchor="t">
            <a:normAutofit/>
          </a:bodyPr>
          <a:lstStyle>
            <a:lvl1pPr marL="0" indent="0">
              <a:buNone/>
              <a:defRPr/>
            </a:lvl1pPr>
          </a:lstStyle>
          <a:p>
            <a:pPr algn="l"/>
            <a:r>
              <a:rPr lang="en-GB" sz="1800"/>
              <a:t>Click to edit Master subtitle style</a:t>
            </a:r>
            <a:endParaRPr lang="en-US" sz="1800" dirty="0"/>
          </a:p>
        </p:txBody>
      </p:sp>
      <p:sp>
        <p:nvSpPr>
          <p:cNvPr id="24" name="Picture Placeholder 23">
            <a:extLst>
              <a:ext uri="{FF2B5EF4-FFF2-40B4-BE49-F238E27FC236}">
                <a16:creationId xmlns:a16="http://schemas.microsoft.com/office/drawing/2014/main" id="{933070A8-8189-4083-9ED0-E15F99262804}"/>
              </a:ext>
            </a:extLst>
          </p:cNvPr>
          <p:cNvSpPr>
            <a:spLocks noGrp="1"/>
          </p:cNvSpPr>
          <p:nvPr>
            <p:ph type="pic" sz="quarter" idx="13" hasCustomPrompt="1"/>
          </p:nvPr>
        </p:nvSpPr>
        <p:spPr>
          <a:xfrm>
            <a:off x="379094" y="344805"/>
            <a:ext cx="10369604" cy="4154274"/>
          </a:xfrm>
          <a:custGeom>
            <a:avLst/>
            <a:gdLst>
              <a:gd name="connsiteX0" fmla="*/ 0 w 10351056"/>
              <a:gd name="connsiteY0" fmla="*/ 0 h 4167962"/>
              <a:gd name="connsiteX1" fmla="*/ 10351056 w 10351056"/>
              <a:gd name="connsiteY1" fmla="*/ 0 h 4167962"/>
              <a:gd name="connsiteX2" fmla="*/ 10351056 w 10351056"/>
              <a:gd name="connsiteY2" fmla="*/ 4167962 h 4167962"/>
              <a:gd name="connsiteX3" fmla="*/ 0 w 10351056"/>
              <a:gd name="connsiteY3" fmla="*/ 4167962 h 4167962"/>
            </a:gdLst>
            <a:ahLst/>
            <a:cxnLst>
              <a:cxn ang="0">
                <a:pos x="connsiteX0" y="connsiteY0"/>
              </a:cxn>
              <a:cxn ang="0">
                <a:pos x="connsiteX1" y="connsiteY1"/>
              </a:cxn>
              <a:cxn ang="0">
                <a:pos x="connsiteX2" y="connsiteY2"/>
              </a:cxn>
              <a:cxn ang="0">
                <a:pos x="connsiteX3" y="connsiteY3"/>
              </a:cxn>
            </a:cxnLst>
            <a:rect l="l" t="t" r="r" b="b"/>
            <a:pathLst>
              <a:path w="10351056" h="4167962">
                <a:moveTo>
                  <a:pt x="0" y="0"/>
                </a:moveTo>
                <a:lnTo>
                  <a:pt x="10351056" y="0"/>
                </a:lnTo>
                <a:lnTo>
                  <a:pt x="10351056" y="4167962"/>
                </a:lnTo>
                <a:lnTo>
                  <a:pt x="0" y="4167962"/>
                </a:lnTo>
                <a:close/>
              </a:path>
            </a:pathLst>
          </a:custGeom>
          <a:ln w="12700">
            <a:noFill/>
          </a:ln>
        </p:spPr>
        <p:txBody>
          <a:bodyPr wrap="square">
            <a:noAutofit/>
          </a:bodyPr>
          <a:lstStyle>
            <a:lvl1pPr marL="0" indent="0" algn="ctr">
              <a:buNone/>
              <a:defRPr/>
            </a:lvl1pPr>
          </a:lstStyle>
          <a:p>
            <a:r>
              <a:rPr lang="en-US" dirty="0"/>
              <a:t>Insert photo here</a:t>
            </a:r>
          </a:p>
        </p:txBody>
      </p:sp>
      <p:cxnSp>
        <p:nvCxnSpPr>
          <p:cNvPr id="12" name="Straight Connector 11">
            <a:extLst>
              <a:ext uri="{FF2B5EF4-FFF2-40B4-BE49-F238E27FC236}">
                <a16:creationId xmlns:a16="http://schemas.microsoft.com/office/drawing/2014/main" id="{40F51BDE-1EB3-41BB-B5A9-7DAD219A30D3}"/>
              </a:ext>
            </a:extLst>
          </p:cNvPr>
          <p:cNvCxnSpPr>
            <a:cxnSpLocks/>
          </p:cNvCxnSpPr>
          <p:nvPr userDrawn="1"/>
        </p:nvCxnSpPr>
        <p:spPr>
          <a:xfrm>
            <a:off x="7274510" y="4502925"/>
            <a:ext cx="0" cy="1551637"/>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3F10827-3B8A-4BA2-B6EC-23D5DC894A6B}"/>
              </a:ext>
            </a:extLst>
          </p:cNvPr>
          <p:cNvCxnSpPr>
            <a:cxnSpLocks/>
          </p:cNvCxnSpPr>
          <p:nvPr userDrawn="1"/>
        </p:nvCxnSpPr>
        <p:spPr>
          <a:xfrm>
            <a:off x="367744" y="6047437"/>
            <a:ext cx="1038758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2E242F-C9A2-41FB-A4D0-2E91F1957FEE}"/>
              </a:ext>
            </a:extLst>
          </p:cNvPr>
          <p:cNvCxnSpPr>
            <a:cxnSpLocks/>
          </p:cNvCxnSpPr>
          <p:nvPr userDrawn="1"/>
        </p:nvCxnSpPr>
        <p:spPr>
          <a:xfrm>
            <a:off x="10756631"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719351D2-E3C1-4B5E-92DD-953B72A1A5DD}"/>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47DAEB32-E6EB-45FD-95D9-4FD7A15AFA45}"/>
              </a:ext>
            </a:extLst>
          </p:cNvPr>
          <p:cNvCxnSpPr>
            <a:cxnSpLocks/>
          </p:cNvCxnSpPr>
          <p:nvPr userDrawn="1"/>
        </p:nvCxnSpPr>
        <p:spPr>
          <a:xfrm>
            <a:off x="367744" y="4506699"/>
            <a:ext cx="1038758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744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alpha val="5000"/>
          </a:schemeClr>
        </a:solidFill>
        <a:effectLst/>
      </p:bgPr>
    </p:bg>
    <p:spTree>
      <p:nvGrpSpPr>
        <p:cNvPr id="1" name=""/>
        <p:cNvGrpSpPr/>
        <p:nvPr/>
      </p:nvGrpSpPr>
      <p:grpSpPr>
        <a:xfrm>
          <a:off x="0" y="0"/>
          <a:ext cx="0" cy="0"/>
          <a:chOff x="0" y="0"/>
          <a:chExt cx="0" cy="0"/>
        </a:xfrm>
      </p:grpSpPr>
      <p:sp>
        <p:nvSpPr>
          <p:cNvPr id="11" name="Title 6">
            <a:extLst>
              <a:ext uri="{FF2B5EF4-FFF2-40B4-BE49-F238E27FC236}">
                <a16:creationId xmlns:a16="http://schemas.microsoft.com/office/drawing/2014/main" id="{56E0922C-727E-41DE-A291-8B2532C0B4C5}"/>
              </a:ext>
            </a:extLst>
          </p:cNvPr>
          <p:cNvSpPr>
            <a:spLocks noGrp="1"/>
          </p:cNvSpPr>
          <p:nvPr>
            <p:ph type="title"/>
          </p:nvPr>
        </p:nvSpPr>
        <p:spPr>
          <a:xfrm>
            <a:off x="838199" y="545914"/>
            <a:ext cx="9527275" cy="1241944"/>
          </a:xfrm>
          <a:prstGeom prst="rect">
            <a:avLst/>
          </a:prstGeom>
        </p:spPr>
        <p:txBody>
          <a:bodyPr anchor="ctr">
            <a:normAutofit/>
          </a:bodyPr>
          <a:lstStyle/>
          <a:p>
            <a:r>
              <a:rPr lang="en-GB"/>
              <a:t>Click to edit Master title style</a:t>
            </a:r>
            <a:endParaRPr lang="en-US" dirty="0"/>
          </a:p>
        </p:txBody>
      </p:sp>
      <p:sp>
        <p:nvSpPr>
          <p:cNvPr id="12" name="Content Placeholder 7">
            <a:extLst>
              <a:ext uri="{FF2B5EF4-FFF2-40B4-BE49-F238E27FC236}">
                <a16:creationId xmlns:a16="http://schemas.microsoft.com/office/drawing/2014/main" id="{0BA21BC3-D7D6-4CE3-80EE-27EBA4E5D074}"/>
              </a:ext>
            </a:extLst>
          </p:cNvPr>
          <p:cNvSpPr>
            <a:spLocks noGrp="1"/>
          </p:cNvSpPr>
          <p:nvPr>
            <p:ph idx="1"/>
          </p:nvPr>
        </p:nvSpPr>
        <p:spPr>
          <a:xfrm>
            <a:off x="838200" y="2400300"/>
            <a:ext cx="6025116" cy="3352226"/>
          </a:xfrm>
          <a:prstGeom prst="rect">
            <a:avLst/>
          </a:prstGeom>
        </p:spPr>
        <p:txBody>
          <a:bodyPr>
            <a:normAutofit/>
          </a:bodyPr>
          <a:lstStyle>
            <a:lvl1pPr marL="0" indent="0">
              <a:lnSpc>
                <a:spcPct val="100000"/>
              </a:lnSpc>
              <a:buNone/>
              <a:defRPr sz="2000"/>
            </a:lvl1pPr>
          </a:lstStyle>
          <a:p>
            <a:pPr lvl="0"/>
            <a:r>
              <a:rPr lang="en-GB"/>
              <a:t>Click to edit Master text styles</a:t>
            </a:r>
          </a:p>
        </p:txBody>
      </p:sp>
      <p:sp>
        <p:nvSpPr>
          <p:cNvPr id="15" name="Date Placeholder 3">
            <a:extLst>
              <a:ext uri="{FF2B5EF4-FFF2-40B4-BE49-F238E27FC236}">
                <a16:creationId xmlns:a16="http://schemas.microsoft.com/office/drawing/2014/main" id="{FC5708CD-5501-430E-B7D6-9831917BAA44}"/>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cxnSp>
        <p:nvCxnSpPr>
          <p:cNvPr id="16" name="Straight Connector 15">
            <a:extLst>
              <a:ext uri="{FF2B5EF4-FFF2-40B4-BE49-F238E27FC236}">
                <a16:creationId xmlns:a16="http://schemas.microsoft.com/office/drawing/2014/main" id="{389B3BC8-B948-466C-AF97-12DC1F49F4CA}"/>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7D76934F-0BCD-42BE-8D13-007AA387F75E}"/>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CCC4F7C6-EA76-4465-96E2-8136E709C879}"/>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BC92E4-5631-44E1-BB52-402CFAEC8C4C}"/>
              </a:ext>
            </a:extLst>
          </p:cNvPr>
          <p:cNvCxnSpPr>
            <a:cxnSpLocks/>
          </p:cNvCxnSpPr>
          <p:nvPr userDrawn="1"/>
        </p:nvCxnSpPr>
        <p:spPr>
          <a:xfrm>
            <a:off x="367744" y="1914832"/>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Picture Placeholder 21">
            <a:extLst>
              <a:ext uri="{FF2B5EF4-FFF2-40B4-BE49-F238E27FC236}">
                <a16:creationId xmlns:a16="http://schemas.microsoft.com/office/drawing/2014/main" id="{CF136D33-904D-4627-9996-906BEF93C958}"/>
              </a:ext>
            </a:extLst>
          </p:cNvPr>
          <p:cNvSpPr>
            <a:spLocks noGrp="1"/>
          </p:cNvSpPr>
          <p:nvPr>
            <p:ph type="pic" sz="quarter" idx="13" hasCustomPrompt="1"/>
          </p:nvPr>
        </p:nvSpPr>
        <p:spPr>
          <a:xfrm>
            <a:off x="7269480" y="1928306"/>
            <a:ext cx="3465576" cy="4105656"/>
          </a:xfrm>
          <a:prstGeom prst="rect">
            <a:avLst/>
          </a:prstGeom>
          <a:ln w="12700">
            <a:noFill/>
          </a:ln>
        </p:spPr>
        <p:txBody>
          <a:bodyPr/>
          <a:lstStyle>
            <a:lvl1pPr marL="0" indent="0" algn="ctr">
              <a:buNone/>
              <a:defRPr sz="2000"/>
            </a:lvl1pPr>
          </a:lstStyle>
          <a:p>
            <a:r>
              <a:rPr lang="en-US" dirty="0"/>
              <a:t>Insert photo here</a:t>
            </a:r>
          </a:p>
        </p:txBody>
      </p:sp>
      <p:sp>
        <p:nvSpPr>
          <p:cNvPr id="26" name="Footer Placeholder 4">
            <a:extLst>
              <a:ext uri="{FF2B5EF4-FFF2-40B4-BE49-F238E27FC236}">
                <a16:creationId xmlns:a16="http://schemas.microsoft.com/office/drawing/2014/main" id="{D43D922A-C0B9-48C6-809E-CBA3A3EBD209}"/>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7" name="Slide Number Placeholder 5">
            <a:extLst>
              <a:ext uri="{FF2B5EF4-FFF2-40B4-BE49-F238E27FC236}">
                <a16:creationId xmlns:a16="http://schemas.microsoft.com/office/drawing/2014/main" id="{30226281-A676-4C1E-8049-52CC25829A3A}"/>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cxnSp>
        <p:nvCxnSpPr>
          <p:cNvPr id="14" name="Straight Connector 13">
            <a:extLst>
              <a:ext uri="{FF2B5EF4-FFF2-40B4-BE49-F238E27FC236}">
                <a16:creationId xmlns:a16="http://schemas.microsoft.com/office/drawing/2014/main" id="{7B71ED17-C1A9-46D5-910E-FDF38A930895}"/>
              </a:ext>
              <a:ext uri="{C183D7F6-B498-43B3-948B-1728B52AA6E4}">
                <adec:decorative xmlns:adec="http://schemas.microsoft.com/office/drawing/2017/decorative" val="1"/>
              </a:ext>
            </a:extLst>
          </p:cNvPr>
          <p:cNvCxnSpPr>
            <a:cxnSpLocks/>
          </p:cNvCxnSpPr>
          <p:nvPr userDrawn="1"/>
        </p:nvCxnSpPr>
        <p:spPr>
          <a:xfrm>
            <a:off x="7258332" y="1928306"/>
            <a:ext cx="0" cy="41191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982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F7BE1DF-0774-41C3-9C97-8D3AD93892AB}"/>
              </a:ext>
              <a:ext uri="{C183D7F6-B498-43B3-948B-1728B52AA6E4}">
                <adec:decorative xmlns:adec="http://schemas.microsoft.com/office/drawing/2017/decorative" val="1"/>
              </a:ext>
            </a:extLst>
          </p:cNvPr>
          <p:cNvSpPr/>
          <p:nvPr userDrawn="1"/>
        </p:nvSpPr>
        <p:spPr>
          <a:xfrm>
            <a:off x="4686300" y="0"/>
            <a:ext cx="7505700" cy="6857999"/>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3641EA2F-8E7F-4936-8937-E05DE1B6D36A}"/>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6BB0744-4032-429E-81B9-1EBE6AFCE458}"/>
              </a:ext>
              <a:ext uri="{C183D7F6-B498-43B3-948B-1728B52AA6E4}">
                <adec:decorative xmlns:adec="http://schemas.microsoft.com/office/drawing/2017/decorative" val="1"/>
              </a:ext>
            </a:extLst>
          </p:cNvPr>
          <p:cNvSpPr/>
          <p:nvPr userDrawn="1"/>
        </p:nvSpPr>
        <p:spPr>
          <a:xfrm>
            <a:off x="5050092" y="334928"/>
            <a:ext cx="6774164"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7F04C1EC-8E4D-4E9F-841F-FF2380B7CDAD}"/>
              </a:ext>
            </a:extLst>
          </p:cNvPr>
          <p:cNvSpPr>
            <a:spLocks noGrp="1"/>
          </p:cNvSpPr>
          <p:nvPr>
            <p:ph type="title"/>
          </p:nvPr>
        </p:nvSpPr>
        <p:spPr>
          <a:xfrm>
            <a:off x="5446143" y="633510"/>
            <a:ext cx="4951823" cy="1500079"/>
          </a:xfrm>
          <a:prstGeom prst="rect">
            <a:avLst/>
          </a:prstGeom>
        </p:spPr>
        <p:txBody>
          <a:bodyPr anchor="ctr"/>
          <a:lstStyle/>
          <a:p>
            <a:r>
              <a:rPr lang="en-GB"/>
              <a:t>Click to edit Master title style</a:t>
            </a:r>
            <a:endParaRPr lang="en-US" dirty="0"/>
          </a:p>
        </p:txBody>
      </p:sp>
      <p:cxnSp>
        <p:nvCxnSpPr>
          <p:cNvPr id="13" name="Straight Connector 12">
            <a:extLst>
              <a:ext uri="{FF2B5EF4-FFF2-40B4-BE49-F238E27FC236}">
                <a16:creationId xmlns:a16="http://schemas.microsoft.com/office/drawing/2014/main" id="{B402D4F4-E402-4EA2-8CDA-405B9833BC4D}"/>
              </a:ext>
              <a:ext uri="{C183D7F6-B498-43B3-948B-1728B52AA6E4}">
                <adec:decorative xmlns:adec="http://schemas.microsoft.com/office/drawing/2017/decorative" val="1"/>
              </a:ext>
            </a:extLst>
          </p:cNvPr>
          <p:cNvCxnSpPr>
            <a:cxnSpLocks/>
          </p:cNvCxnSpPr>
          <p:nvPr userDrawn="1"/>
        </p:nvCxnSpPr>
        <p:spPr>
          <a:xfrm>
            <a:off x="5050092" y="2400300"/>
            <a:ext cx="569561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74903B-A74C-4D16-86A8-D85D219A7812}"/>
              </a:ext>
              <a:ext uri="{C183D7F6-B498-43B3-948B-1728B52AA6E4}">
                <adec:decorative xmlns:adec="http://schemas.microsoft.com/office/drawing/2017/decorative" val="1"/>
              </a:ext>
            </a:extLst>
          </p:cNvPr>
          <p:cNvCxnSpPr>
            <a:cxnSpLocks/>
          </p:cNvCxnSpPr>
          <p:nvPr userDrawn="1"/>
        </p:nvCxnSpPr>
        <p:spPr>
          <a:xfrm>
            <a:off x="5050092" y="6047437"/>
            <a:ext cx="5698606"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Picture Placeholder 20">
            <a:extLst>
              <a:ext uri="{FF2B5EF4-FFF2-40B4-BE49-F238E27FC236}">
                <a16:creationId xmlns:a16="http://schemas.microsoft.com/office/drawing/2014/main" id="{7D764FFE-180D-413D-90DD-38B2D8085AE2}"/>
              </a:ext>
            </a:extLst>
          </p:cNvPr>
          <p:cNvSpPr>
            <a:spLocks noGrp="1"/>
          </p:cNvSpPr>
          <p:nvPr>
            <p:ph type="pic" sz="quarter" idx="13" hasCustomPrompt="1"/>
          </p:nvPr>
        </p:nvSpPr>
        <p:spPr>
          <a:xfrm>
            <a:off x="539750" y="400050"/>
            <a:ext cx="3606800" cy="2860675"/>
          </a:xfrm>
          <a:prstGeom prst="rect">
            <a:avLst/>
          </a:prstGeom>
        </p:spPr>
        <p:txBody>
          <a:bodyPr/>
          <a:lstStyle>
            <a:lvl1pPr marL="0" indent="0" algn="ctr">
              <a:buNone/>
              <a:defRPr sz="2000"/>
            </a:lvl1pPr>
          </a:lstStyle>
          <a:p>
            <a:r>
              <a:rPr lang="en-US" dirty="0"/>
              <a:t>Insert photo here</a:t>
            </a:r>
          </a:p>
        </p:txBody>
      </p:sp>
      <p:sp>
        <p:nvSpPr>
          <p:cNvPr id="24" name="Picture Placeholder 20">
            <a:extLst>
              <a:ext uri="{FF2B5EF4-FFF2-40B4-BE49-F238E27FC236}">
                <a16:creationId xmlns:a16="http://schemas.microsoft.com/office/drawing/2014/main" id="{BF014A06-7AE6-44FE-91E3-FEB7684D9BC5}"/>
              </a:ext>
            </a:extLst>
          </p:cNvPr>
          <p:cNvSpPr>
            <a:spLocks noGrp="1"/>
          </p:cNvSpPr>
          <p:nvPr>
            <p:ph type="pic" sz="quarter" idx="14" hasCustomPrompt="1"/>
          </p:nvPr>
        </p:nvSpPr>
        <p:spPr>
          <a:xfrm>
            <a:off x="539750" y="3565525"/>
            <a:ext cx="3606800" cy="2860675"/>
          </a:xfrm>
          <a:prstGeom prst="rect">
            <a:avLst/>
          </a:prstGeom>
        </p:spPr>
        <p:txBody>
          <a:bodyPr/>
          <a:lstStyle>
            <a:lvl1pPr marL="0" indent="0" algn="ctr">
              <a:buNone/>
              <a:defRPr sz="2000"/>
            </a:lvl1pPr>
          </a:lstStyle>
          <a:p>
            <a:r>
              <a:rPr lang="en-US" dirty="0"/>
              <a:t>Insert photo here</a:t>
            </a:r>
          </a:p>
        </p:txBody>
      </p:sp>
      <p:sp>
        <p:nvSpPr>
          <p:cNvPr id="15" name="Content Placeholder 2">
            <a:extLst>
              <a:ext uri="{FF2B5EF4-FFF2-40B4-BE49-F238E27FC236}">
                <a16:creationId xmlns:a16="http://schemas.microsoft.com/office/drawing/2014/main" id="{A083020B-D4FB-4832-A179-A12C19793D99}"/>
              </a:ext>
            </a:extLst>
          </p:cNvPr>
          <p:cNvSpPr>
            <a:spLocks noGrp="1"/>
          </p:cNvSpPr>
          <p:nvPr>
            <p:ph idx="1"/>
          </p:nvPr>
        </p:nvSpPr>
        <p:spPr>
          <a:xfrm>
            <a:off x="5446144" y="2794959"/>
            <a:ext cx="4856441" cy="2877746"/>
          </a:xfrm>
          <a:prstGeom prst="rect">
            <a:avLst/>
          </a:prstGeom>
        </p:spPr>
        <p:txBody>
          <a:bodyPr/>
          <a:lstStyle>
            <a:lvl1pPr marL="0" indent="0">
              <a:lnSpc>
                <a:spcPct val="100000"/>
              </a:lnSpc>
              <a:buNone/>
              <a:defRPr sz="2000"/>
            </a:lvl1pPr>
          </a:lstStyle>
          <a:p>
            <a:pPr lvl="0"/>
            <a:r>
              <a:rPr lang="en-GB"/>
              <a:t>Click to edit Master text styles</a:t>
            </a:r>
          </a:p>
        </p:txBody>
      </p:sp>
      <p:sp>
        <p:nvSpPr>
          <p:cNvPr id="26" name="Footer Placeholder 4">
            <a:extLst>
              <a:ext uri="{FF2B5EF4-FFF2-40B4-BE49-F238E27FC236}">
                <a16:creationId xmlns:a16="http://schemas.microsoft.com/office/drawing/2014/main" id="{E4C44237-91BD-4719-B8CD-6872D6B5F833}"/>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18" name="Date Placeholder 3">
            <a:extLst>
              <a:ext uri="{FF2B5EF4-FFF2-40B4-BE49-F238E27FC236}">
                <a16:creationId xmlns:a16="http://schemas.microsoft.com/office/drawing/2014/main" id="{CFFD0E8B-3567-4411-BD34-4E23A53056F0}"/>
              </a:ext>
            </a:extLst>
          </p:cNvPr>
          <p:cNvSpPr>
            <a:spLocks noGrp="1"/>
          </p:cNvSpPr>
          <p:nvPr>
            <p:ph type="dt" sz="half" idx="10"/>
          </p:nvPr>
        </p:nvSpPr>
        <p:spPr>
          <a:xfrm>
            <a:off x="5286544" y="6140304"/>
            <a:ext cx="4837555" cy="287075"/>
          </a:xfrm>
          <a:prstGeom prst="rect">
            <a:avLst/>
          </a:prstGeom>
        </p:spPr>
        <p:txBody>
          <a:bodyPr/>
          <a:lstStyle>
            <a:lvl1pPr>
              <a:defRPr sz="1100" spc="300" baseline="0">
                <a:solidFill>
                  <a:schemeClr val="accent1"/>
                </a:solidFill>
              </a:defRPr>
            </a:lvl1pPr>
          </a:lstStyle>
          <a:p>
            <a:r>
              <a:rPr lang="en-US" dirty="0"/>
              <a:t>2/4/20XX</a:t>
            </a:r>
          </a:p>
        </p:txBody>
      </p:sp>
      <p:sp>
        <p:nvSpPr>
          <p:cNvPr id="27" name="Slide Number Placeholder 5">
            <a:extLst>
              <a:ext uri="{FF2B5EF4-FFF2-40B4-BE49-F238E27FC236}">
                <a16:creationId xmlns:a16="http://schemas.microsoft.com/office/drawing/2014/main" id="{13E6DE9C-E7EB-437D-B94C-9A0FCBB918D0}"/>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553290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1">
            <a:alpha val="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2EDCA6-1225-4B6A-A472-B6CA4F087E9C}"/>
              </a:ext>
              <a:ext uri="{C183D7F6-B498-43B3-948B-1728B52AA6E4}">
                <adec:decorative xmlns:adec="http://schemas.microsoft.com/office/drawing/2017/decorative" val="1"/>
              </a:ext>
            </a:extLst>
          </p:cNvPr>
          <p:cNvSpPr/>
          <p:nvPr userDrawn="1"/>
        </p:nvSpPr>
        <p:spPr>
          <a:xfrm>
            <a:off x="6794205" y="334928"/>
            <a:ext cx="503004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6">
            <a:extLst>
              <a:ext uri="{FF2B5EF4-FFF2-40B4-BE49-F238E27FC236}">
                <a16:creationId xmlns:a16="http://schemas.microsoft.com/office/drawing/2014/main" id="{8DB24CC9-9982-48F5-AC84-8BC798647341}"/>
              </a:ext>
            </a:extLst>
          </p:cNvPr>
          <p:cNvSpPr>
            <a:spLocks noGrp="1"/>
          </p:cNvSpPr>
          <p:nvPr>
            <p:ph type="ctrTitle"/>
          </p:nvPr>
        </p:nvSpPr>
        <p:spPr>
          <a:xfrm>
            <a:off x="7104444" y="2402613"/>
            <a:ext cx="3282184" cy="3331867"/>
          </a:xfrm>
          <a:prstGeom prst="rect">
            <a:avLst/>
          </a:prstGeom>
        </p:spPr>
        <p:txBody>
          <a:bodyPr anchor="b">
            <a:normAutofit/>
          </a:bodyPr>
          <a:lstStyle/>
          <a:p>
            <a:pPr algn="l"/>
            <a:r>
              <a:rPr lang="en-GB" sz="4000"/>
              <a:t>Click to edit Master title style</a:t>
            </a:r>
            <a:endParaRPr lang="en-US" sz="4000" dirty="0"/>
          </a:p>
        </p:txBody>
      </p:sp>
      <p:sp>
        <p:nvSpPr>
          <p:cNvPr id="14" name="Subtitle 7">
            <a:extLst>
              <a:ext uri="{FF2B5EF4-FFF2-40B4-BE49-F238E27FC236}">
                <a16:creationId xmlns:a16="http://schemas.microsoft.com/office/drawing/2014/main" id="{FC99F065-85FB-4119-8563-EBEBA19D89D8}"/>
              </a:ext>
            </a:extLst>
          </p:cNvPr>
          <p:cNvSpPr>
            <a:spLocks noGrp="1"/>
          </p:cNvSpPr>
          <p:nvPr>
            <p:ph type="subTitle" idx="1"/>
          </p:nvPr>
        </p:nvSpPr>
        <p:spPr>
          <a:xfrm>
            <a:off x="7104444" y="703687"/>
            <a:ext cx="3282183" cy="866380"/>
          </a:xfrm>
          <a:prstGeom prst="rect">
            <a:avLst/>
          </a:prstGeom>
        </p:spPr>
        <p:txBody>
          <a:bodyPr anchor="ctr">
            <a:normAutofit/>
          </a:bodyPr>
          <a:lstStyle>
            <a:lvl1pPr marL="0" indent="0">
              <a:lnSpc>
                <a:spcPct val="100000"/>
              </a:lnSpc>
              <a:buNone/>
              <a:defRPr/>
            </a:lvl1pPr>
          </a:lstStyle>
          <a:p>
            <a:pPr algn="l"/>
            <a:r>
              <a:rPr lang="en-GB" sz="1800"/>
              <a:t>Click to edit Master subtitle style</a:t>
            </a:r>
            <a:endParaRPr lang="en-US" sz="1800" dirty="0"/>
          </a:p>
        </p:txBody>
      </p:sp>
      <p:sp>
        <p:nvSpPr>
          <p:cNvPr id="24" name="Picture Placeholder 22">
            <a:extLst>
              <a:ext uri="{FF2B5EF4-FFF2-40B4-BE49-F238E27FC236}">
                <a16:creationId xmlns:a16="http://schemas.microsoft.com/office/drawing/2014/main" id="{FF4E34A6-68BF-4D27-92C8-14198687EA10}"/>
              </a:ext>
            </a:extLst>
          </p:cNvPr>
          <p:cNvSpPr>
            <a:spLocks noGrp="1"/>
          </p:cNvSpPr>
          <p:nvPr>
            <p:ph type="pic" sz="quarter" idx="13" hasCustomPrompt="1"/>
          </p:nvPr>
        </p:nvSpPr>
        <p:spPr>
          <a:xfrm>
            <a:off x="0" y="0"/>
            <a:ext cx="6426200" cy="6858000"/>
          </a:xfrm>
          <a:prstGeom prst="rect">
            <a:avLst/>
          </a:prstGeom>
        </p:spPr>
        <p:txBody>
          <a:bodyPr/>
          <a:lstStyle>
            <a:lvl1pPr marL="0" indent="0" algn="ctr">
              <a:buNone/>
              <a:defRPr sz="2000"/>
            </a:lvl1pPr>
          </a:lstStyle>
          <a:p>
            <a:r>
              <a:rPr lang="en-US" dirty="0"/>
              <a:t>Insert photo here</a:t>
            </a:r>
          </a:p>
        </p:txBody>
      </p:sp>
      <p:cxnSp>
        <p:nvCxnSpPr>
          <p:cNvPr id="16" name="Straight Connector 15">
            <a:extLst>
              <a:ext uri="{FF2B5EF4-FFF2-40B4-BE49-F238E27FC236}">
                <a16:creationId xmlns:a16="http://schemas.microsoft.com/office/drawing/2014/main" id="{36E17047-5589-496A-9175-01C0DBED9CF4}"/>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ED5E6EB-5885-4136-82DD-79A4C7BC7B75}"/>
              </a:ext>
              <a:ext uri="{C183D7F6-B498-43B3-948B-1728B52AA6E4}">
                <adec:decorative xmlns:adec="http://schemas.microsoft.com/office/drawing/2017/decorative" val="1"/>
              </a:ext>
            </a:extLst>
          </p:cNvPr>
          <p:cNvCxnSpPr>
            <a:cxnSpLocks/>
          </p:cNvCxnSpPr>
          <p:nvPr userDrawn="1"/>
        </p:nvCxnSpPr>
        <p:spPr>
          <a:xfrm>
            <a:off x="6794205" y="1905000"/>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FFDBF2-9C31-41E2-AFC9-6F582160E664}"/>
              </a:ext>
              <a:ext uri="{C183D7F6-B498-43B3-948B-1728B52AA6E4}">
                <adec:decorative xmlns:adec="http://schemas.microsoft.com/office/drawing/2017/decorative" val="1"/>
              </a:ext>
            </a:extLst>
          </p:cNvPr>
          <p:cNvCxnSpPr>
            <a:cxnSpLocks/>
          </p:cNvCxnSpPr>
          <p:nvPr userDrawn="1"/>
        </p:nvCxnSpPr>
        <p:spPr>
          <a:xfrm>
            <a:off x="6794205" y="6047437"/>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502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alpha val="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7752C32-FE88-461A-A320-F0FF6450CAB2}"/>
              </a:ext>
              <a:ext uri="{C183D7F6-B498-43B3-948B-1728B52AA6E4}">
                <adec:decorative xmlns:adec="http://schemas.microsoft.com/office/drawing/2017/decorative" val="1"/>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2">
            <a:extLst>
              <a:ext uri="{FF2B5EF4-FFF2-40B4-BE49-F238E27FC236}">
                <a16:creationId xmlns:a16="http://schemas.microsoft.com/office/drawing/2014/main" id="{4A9995F5-BBA7-47BE-B414-1E91F5CC6930}"/>
              </a:ext>
            </a:extLst>
          </p:cNvPr>
          <p:cNvSpPr>
            <a:spLocks noGrp="1"/>
          </p:cNvSpPr>
          <p:nvPr>
            <p:ph type="title"/>
          </p:nvPr>
        </p:nvSpPr>
        <p:spPr>
          <a:xfrm>
            <a:off x="838199" y="545914"/>
            <a:ext cx="9527275" cy="1241944"/>
          </a:xfrm>
          <a:prstGeom prst="rect">
            <a:avLst/>
          </a:prstGeom>
        </p:spPr>
        <p:txBody>
          <a:bodyPr anchor="ct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92F6BC4-6132-432A-93A3-FC1CEC986E5A}"/>
              </a:ext>
            </a:extLst>
          </p:cNvPr>
          <p:cNvSpPr>
            <a:spLocks noGrp="1"/>
          </p:cNvSpPr>
          <p:nvPr>
            <p:ph sz="quarter" idx="13"/>
          </p:nvPr>
        </p:nvSpPr>
        <p:spPr>
          <a:xfrm>
            <a:off x="895350" y="2205038"/>
            <a:ext cx="9324975" cy="3551237"/>
          </a:xfrm>
          <a:prstGeom prst="rect">
            <a:avLst/>
          </a:prstGeom>
          <a:ln>
            <a:noFill/>
          </a:ln>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7" name="Straight Connector 16">
            <a:extLst>
              <a:ext uri="{FF2B5EF4-FFF2-40B4-BE49-F238E27FC236}">
                <a16:creationId xmlns:a16="http://schemas.microsoft.com/office/drawing/2014/main" id="{30AD1A4E-FF33-4D87-BF0D-0DA82DE2B86D}"/>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CB28AE0-B12D-46BB-8F35-EA3EAAC4ACCA}"/>
              </a:ext>
              <a:ext uri="{C183D7F6-B498-43B3-948B-1728B52AA6E4}">
                <adec:decorative xmlns:adec="http://schemas.microsoft.com/office/drawing/2017/decorative" val="1"/>
              </a:ext>
            </a:extLst>
          </p:cNvPr>
          <p:cNvCxnSpPr>
            <a:cxnSpLocks/>
          </p:cNvCxnSpPr>
          <p:nvPr userDrawn="1"/>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8852653-B024-4EEC-BEFB-852B6A60C5E5}"/>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Footer Placeholder 4">
            <a:extLst>
              <a:ext uri="{FF2B5EF4-FFF2-40B4-BE49-F238E27FC236}">
                <a16:creationId xmlns:a16="http://schemas.microsoft.com/office/drawing/2014/main" id="{141E53DE-0FDA-443A-BF04-E586CAE9A6F6}"/>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5" name="Date Placeholder 3">
            <a:extLst>
              <a:ext uri="{FF2B5EF4-FFF2-40B4-BE49-F238E27FC236}">
                <a16:creationId xmlns:a16="http://schemas.microsoft.com/office/drawing/2014/main" id="{2E6870CF-EB0F-47B3-B772-2F41E7F99DBA}"/>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7" name="Slide Number Placeholder 5">
            <a:extLst>
              <a:ext uri="{FF2B5EF4-FFF2-40B4-BE49-F238E27FC236}">
                <a16:creationId xmlns:a16="http://schemas.microsoft.com/office/drawing/2014/main" id="{3F934B96-6828-4DE6-80D3-EDDDEE5545E8}"/>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235358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accent1">
            <a:alpha val="5000"/>
          </a:schemeClr>
        </a:solidFill>
        <a:effectLst/>
      </p:bgPr>
    </p:bg>
    <p:spTree>
      <p:nvGrpSpPr>
        <p:cNvPr id="1" name=""/>
        <p:cNvGrpSpPr/>
        <p:nvPr/>
      </p:nvGrpSpPr>
      <p:grpSpPr>
        <a:xfrm>
          <a:off x="0" y="0"/>
          <a:ext cx="0" cy="0"/>
          <a:chOff x="0" y="0"/>
          <a:chExt cx="0" cy="0"/>
        </a:xfrm>
      </p:grpSpPr>
      <p:sp>
        <p:nvSpPr>
          <p:cNvPr id="7" name="Title 12">
            <a:extLst>
              <a:ext uri="{FF2B5EF4-FFF2-40B4-BE49-F238E27FC236}">
                <a16:creationId xmlns:a16="http://schemas.microsoft.com/office/drawing/2014/main" id="{11C5B995-EBCD-4B5D-955D-DAE03BEF9C39}"/>
              </a:ext>
            </a:extLst>
          </p:cNvPr>
          <p:cNvSpPr>
            <a:spLocks noGrp="1"/>
          </p:cNvSpPr>
          <p:nvPr>
            <p:ph type="title"/>
          </p:nvPr>
        </p:nvSpPr>
        <p:spPr>
          <a:xfrm>
            <a:off x="838199" y="545914"/>
            <a:ext cx="9527275" cy="1241944"/>
          </a:xfrm>
          <a:prstGeom prst="rect">
            <a:avLst/>
          </a:prstGeom>
        </p:spPr>
        <p:txBody>
          <a:bodyPr anchor="ct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163B95B-B1F7-4600-8D22-AD7A00C4ADD7}"/>
              </a:ext>
            </a:extLst>
          </p:cNvPr>
          <p:cNvSpPr>
            <a:spLocks noGrp="1"/>
          </p:cNvSpPr>
          <p:nvPr>
            <p:ph sz="quarter" idx="13"/>
          </p:nvPr>
        </p:nvSpPr>
        <p:spPr>
          <a:xfrm>
            <a:off x="1220788" y="2322513"/>
            <a:ext cx="8662987" cy="330993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5">
            <a:extLst>
              <a:ext uri="{FF2B5EF4-FFF2-40B4-BE49-F238E27FC236}">
                <a16:creationId xmlns:a16="http://schemas.microsoft.com/office/drawing/2014/main" id="{4EDAD992-CC5C-43EA-8C97-C2036BFDD082}"/>
              </a:ext>
              <a:ext uri="{C183D7F6-B498-43B3-948B-1728B52AA6E4}">
                <adec:decorative xmlns:adec="http://schemas.microsoft.com/office/drawing/2017/decorative" val="1"/>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874C5C62-3452-49AD-97D2-1EE2273CBC2C}"/>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D0B5122-602C-4BB8-BD04-40CC2A3138C7}"/>
              </a:ext>
              <a:ext uri="{C183D7F6-B498-43B3-948B-1728B52AA6E4}">
                <adec:decorative xmlns:adec="http://schemas.microsoft.com/office/drawing/2017/decorative" val="1"/>
              </a:ext>
            </a:extLst>
          </p:cNvPr>
          <p:cNvCxnSpPr>
            <a:cxnSpLocks/>
          </p:cNvCxnSpPr>
          <p:nvPr userDrawn="1"/>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51F98C5-DCA3-4AAC-8C7E-58B638FED78C}"/>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44670FE8-87E8-4FE2-B437-4F3954E965AF}"/>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14" name="Date Placeholder 3">
            <a:extLst>
              <a:ext uri="{FF2B5EF4-FFF2-40B4-BE49-F238E27FC236}">
                <a16:creationId xmlns:a16="http://schemas.microsoft.com/office/drawing/2014/main" id="{C687079D-53C7-4BBC-A843-6315E4C76996}"/>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16" name="Slide Number Placeholder 5">
            <a:extLst>
              <a:ext uri="{FF2B5EF4-FFF2-40B4-BE49-F238E27FC236}">
                <a16:creationId xmlns:a16="http://schemas.microsoft.com/office/drawing/2014/main" id="{2924DBA1-0E30-4F9F-9F9A-82AED5465F52}"/>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1572599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alpha val="5000"/>
          </a:schemeClr>
        </a:solidFill>
        <a:effectLst/>
      </p:bgPr>
    </p:bg>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743B0E5-41F6-44A3-8E2A-28BC3ED8DD13}"/>
              </a:ext>
            </a:extLst>
          </p:cNvPr>
          <p:cNvSpPr>
            <a:spLocks noGrp="1"/>
          </p:cNvSpPr>
          <p:nvPr>
            <p:ph type="pic" sz="quarter" idx="10" hasCustomPrompt="1"/>
          </p:nvPr>
        </p:nvSpPr>
        <p:spPr>
          <a:xfrm>
            <a:off x="0" y="0"/>
            <a:ext cx="12192000" cy="6858000"/>
          </a:xfrm>
          <a:prstGeom prst="rect">
            <a:avLst/>
          </a:prstGeom>
          <a:noFill/>
        </p:spPr>
        <p:txBody>
          <a:bodyPr/>
          <a:lstStyle>
            <a:lvl1pPr marL="0" indent="0" algn="ctr">
              <a:buNone/>
              <a:defRPr/>
            </a:lvl1pPr>
          </a:lstStyle>
          <a:p>
            <a:r>
              <a:rPr lang="en-US" dirty="0"/>
              <a:t>Insert photo here</a:t>
            </a:r>
          </a:p>
        </p:txBody>
      </p:sp>
      <p:sp>
        <p:nvSpPr>
          <p:cNvPr id="12" name="Title 1">
            <a:extLst>
              <a:ext uri="{FF2B5EF4-FFF2-40B4-BE49-F238E27FC236}">
                <a16:creationId xmlns:a16="http://schemas.microsoft.com/office/drawing/2014/main" id="{34B22C98-8755-4B60-9158-1AFC81BF0F7D}"/>
              </a:ext>
            </a:extLst>
          </p:cNvPr>
          <p:cNvSpPr>
            <a:spLocks noGrp="1"/>
          </p:cNvSpPr>
          <p:nvPr>
            <p:ph type="ctrTitle"/>
          </p:nvPr>
        </p:nvSpPr>
        <p:spPr>
          <a:xfrm>
            <a:off x="7580671" y="723672"/>
            <a:ext cx="2915296" cy="3884668"/>
          </a:xfrm>
          <a:prstGeom prst="rect">
            <a:avLst/>
          </a:prstGeom>
        </p:spPr>
        <p:txBody>
          <a:bodyPr anchor="t">
            <a:normAutofit/>
          </a:bodyPr>
          <a:lstStyle>
            <a:lvl1pPr>
              <a:lnSpc>
                <a:spcPct val="100000"/>
              </a:lnSpc>
              <a:defRPr>
                <a:solidFill>
                  <a:schemeClr val="tx1"/>
                </a:solidFill>
                <a:effectLst>
                  <a:outerShdw blurRad="50800" dist="38100" dir="2700000" algn="tl" rotWithShape="0">
                    <a:prstClr val="black">
                      <a:alpha val="40000"/>
                    </a:prstClr>
                  </a:outerShdw>
                </a:effectLst>
              </a:defRPr>
            </a:lvl1pPr>
          </a:lstStyle>
          <a:p>
            <a:pPr algn="l"/>
            <a:r>
              <a:rPr lang="en-GB" sz="4000">
                <a:solidFill>
                  <a:srgbClr val="FFFFFF"/>
                </a:solidFill>
                <a:effectLst>
                  <a:outerShdw blurRad="38100" dist="38100" dir="2700000" algn="tl">
                    <a:srgbClr val="000000">
                      <a:alpha val="43137"/>
                    </a:srgbClr>
                  </a:outerShdw>
                </a:effectLst>
              </a:rPr>
              <a:t>Click to edit Master title style</a:t>
            </a:r>
            <a:endParaRPr lang="en-US" sz="4000" dirty="0">
              <a:solidFill>
                <a:srgbClr val="FFFFFF"/>
              </a:solidFill>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3BCF9F40-31A0-4D50-B709-3BDA45863894}"/>
              </a:ext>
            </a:extLst>
          </p:cNvPr>
          <p:cNvSpPr>
            <a:spLocks noGrp="1"/>
          </p:cNvSpPr>
          <p:nvPr>
            <p:ph type="body" sz="quarter" idx="14" hasCustomPrompt="1"/>
          </p:nvPr>
        </p:nvSpPr>
        <p:spPr>
          <a:xfrm>
            <a:off x="7580313" y="5005388"/>
            <a:ext cx="3609975" cy="850900"/>
          </a:xfrm>
          <a:prstGeom prst="rect">
            <a:avLst/>
          </a:prstGeom>
        </p:spPr>
        <p:txBody>
          <a:bodyPr anchor="b"/>
          <a:lstStyle>
            <a:lvl1pPr marL="0" indent="0">
              <a:buNone/>
              <a:defRPr sz="2800">
                <a:solidFill>
                  <a:schemeClr val="tx1"/>
                </a:solidFill>
                <a:effectLst>
                  <a:outerShdw blurRad="38100" dist="38100" dir="2700000" algn="tl">
                    <a:srgbClr val="000000">
                      <a:alpha val="43137"/>
                    </a:srgbClr>
                  </a:outerShdw>
                </a:effectLst>
              </a:defRPr>
            </a:lvl1pPr>
            <a:lvl2pPr marL="457200" indent="0">
              <a:buNone/>
              <a:defRPr>
                <a:solidFill>
                  <a:schemeClr val="bg1"/>
                </a:solidFill>
                <a:effectLst>
                  <a:outerShdw blurRad="38100" dist="38100" dir="2700000" algn="tl">
                    <a:srgbClr val="000000">
                      <a:alpha val="43137"/>
                    </a:srgbClr>
                  </a:outerShdw>
                </a:effectLst>
              </a:defRPr>
            </a:lvl2pPr>
            <a:lvl3pPr marL="914400" indent="0">
              <a:buNone/>
              <a:defRPr>
                <a:solidFill>
                  <a:schemeClr val="bg1"/>
                </a:solidFill>
                <a:effectLst>
                  <a:outerShdw blurRad="38100" dist="38100" dir="2700000" algn="tl">
                    <a:srgbClr val="000000">
                      <a:alpha val="43137"/>
                    </a:srgbClr>
                  </a:outerShdw>
                </a:effectLst>
              </a:defRPr>
            </a:lvl3pPr>
            <a:lvl4pPr marL="1371600" indent="0">
              <a:buNone/>
              <a:defRPr>
                <a:solidFill>
                  <a:schemeClr val="bg1"/>
                </a:solidFill>
                <a:effectLst>
                  <a:outerShdw blurRad="38100" dist="38100" dir="2700000" algn="tl">
                    <a:srgbClr val="000000">
                      <a:alpha val="43137"/>
                    </a:srgbClr>
                  </a:outerShdw>
                </a:effectLst>
              </a:defRPr>
            </a:lvl4pPr>
            <a:lvl5pPr marL="1828800" indent="0">
              <a:buNone/>
              <a:defRPr>
                <a:solidFill>
                  <a:schemeClr val="bg1"/>
                </a:solidFill>
                <a:effectLst>
                  <a:outerShdw blurRad="38100" dist="38100" dir="2700000" algn="tl">
                    <a:srgbClr val="000000">
                      <a:alpha val="43137"/>
                    </a:srgbClr>
                  </a:outerShdw>
                </a:effectLst>
              </a:defRPr>
            </a:lvl5pPr>
          </a:lstStyle>
          <a:p>
            <a:pPr lvl="0"/>
            <a:r>
              <a:rPr lang="en-US" dirty="0"/>
              <a:t>Click to add subtitle</a:t>
            </a:r>
          </a:p>
        </p:txBody>
      </p:sp>
      <p:sp>
        <p:nvSpPr>
          <p:cNvPr id="15" name="Date Placeholder 3">
            <a:extLst>
              <a:ext uri="{FF2B5EF4-FFF2-40B4-BE49-F238E27FC236}">
                <a16:creationId xmlns:a16="http://schemas.microsoft.com/office/drawing/2014/main" id="{440AD8D6-0F07-4B79-B048-610E30571A87}"/>
              </a:ext>
            </a:extLst>
          </p:cNvPr>
          <p:cNvSpPr>
            <a:spLocks noGrp="1"/>
          </p:cNvSpPr>
          <p:nvPr>
            <p:ph type="dt" sz="half" idx="12"/>
          </p:nvPr>
        </p:nvSpPr>
        <p:spPr>
          <a:xfrm>
            <a:off x="7580670" y="6112465"/>
            <a:ext cx="3009660" cy="314914"/>
          </a:xfrm>
          <a:prstGeom prst="rect">
            <a:avLst/>
          </a:prstGeom>
        </p:spPr>
        <p:txBody>
          <a:bodyPr/>
          <a:lstStyle>
            <a:lvl1pPr>
              <a:defRPr sz="1100" spc="300" baseline="0">
                <a:solidFill>
                  <a:schemeClr val="tx1"/>
                </a:solidFill>
                <a:effectLst>
                  <a:outerShdw blurRad="38100" dist="38100" dir="2700000" algn="tl">
                    <a:srgbClr val="000000">
                      <a:alpha val="43137"/>
                    </a:srgbClr>
                  </a:outerShdw>
                </a:effectLst>
              </a:defRPr>
            </a:lvl1pPr>
          </a:lstStyle>
          <a:p>
            <a:r>
              <a:rPr lang="en-US" dirty="0"/>
              <a:t>2/4/20XX</a:t>
            </a:r>
          </a:p>
        </p:txBody>
      </p:sp>
      <p:sp>
        <p:nvSpPr>
          <p:cNvPr id="18" name="Footer Placeholder 4">
            <a:extLst>
              <a:ext uri="{FF2B5EF4-FFF2-40B4-BE49-F238E27FC236}">
                <a16:creationId xmlns:a16="http://schemas.microsoft.com/office/drawing/2014/main" id="{EA2E68FD-8458-4B08-AD7F-9BF9B1EF2BDE}"/>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tx1"/>
                </a:solidFill>
                <a:effectLst>
                  <a:outerShdw blurRad="38100" dist="38100" dir="2700000" algn="tl">
                    <a:srgbClr val="000000">
                      <a:alpha val="43137"/>
                    </a:srgbClr>
                  </a:outerShdw>
                </a:effectLst>
              </a:defRPr>
            </a:lvl1pPr>
          </a:lstStyle>
          <a:p>
            <a:r>
              <a:rPr lang="en-US" dirty="0"/>
              <a:t>PRESENTATION TITLE</a:t>
            </a:r>
          </a:p>
        </p:txBody>
      </p:sp>
      <p:sp>
        <p:nvSpPr>
          <p:cNvPr id="9" name="Slide Number Placeholder 5">
            <a:extLst>
              <a:ext uri="{FF2B5EF4-FFF2-40B4-BE49-F238E27FC236}">
                <a16:creationId xmlns:a16="http://schemas.microsoft.com/office/drawing/2014/main" id="{9643E7FC-72BA-4410-BEEB-6E6C1A04092A}"/>
              </a:ext>
            </a:extLst>
          </p:cNvPr>
          <p:cNvSpPr>
            <a:spLocks noGrp="1"/>
          </p:cNvSpPr>
          <p:nvPr>
            <p:ph type="sldNum" sz="quarter" idx="13"/>
          </p:nvPr>
        </p:nvSpPr>
        <p:spPr>
          <a:xfrm>
            <a:off x="10821701" y="5672706"/>
            <a:ext cx="951908" cy="754673"/>
          </a:xfrm>
          <a:prstGeom prst="rect">
            <a:avLst/>
          </a:prstGeom>
        </p:spPr>
        <p:txBody>
          <a:bodyPr/>
          <a:lstStyle>
            <a:lvl1pPr algn="ctr">
              <a:defRPr sz="3600" b="1">
                <a:solidFill>
                  <a:schemeClr val="tx1"/>
                </a:solidFill>
                <a:effectLst>
                  <a:outerShdw blurRad="38100" dist="38100" dir="2700000" algn="tl">
                    <a:srgbClr val="000000">
                      <a:alpha val="43137"/>
                    </a:srgbClr>
                  </a:outerShdw>
                </a:effectLst>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315768228"/>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1">
            <a:alpha val="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3D8125C-8233-4C72-8983-CC6990AA5BEB}"/>
              </a:ext>
              <a:ext uri="{C183D7F6-B498-43B3-948B-1728B52AA6E4}">
                <adec:decorative xmlns:adec="http://schemas.microsoft.com/office/drawing/2017/decorative" val="1"/>
              </a:ext>
            </a:extLst>
          </p:cNvPr>
          <p:cNvSpPr/>
          <p:nvPr userDrawn="1"/>
        </p:nvSpPr>
        <p:spPr>
          <a:xfrm>
            <a:off x="370402" y="334926"/>
            <a:ext cx="10380953" cy="417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2">
            <a:extLst>
              <a:ext uri="{FF2B5EF4-FFF2-40B4-BE49-F238E27FC236}">
                <a16:creationId xmlns:a16="http://schemas.microsoft.com/office/drawing/2014/main" id="{CA81BCE9-F7ED-4154-818A-7F69921598BC}"/>
              </a:ext>
            </a:extLst>
          </p:cNvPr>
          <p:cNvSpPr>
            <a:spLocks noGrp="1"/>
          </p:cNvSpPr>
          <p:nvPr>
            <p:ph type="title"/>
          </p:nvPr>
        </p:nvSpPr>
        <p:spPr>
          <a:xfrm>
            <a:off x="838199" y="4801017"/>
            <a:ext cx="9428265" cy="1046560"/>
          </a:xfrm>
          <a:prstGeom prst="rect">
            <a:avLst/>
          </a:prstGeom>
        </p:spPr>
        <p:txBody>
          <a:bodyPr anchor="ctr">
            <a:normAutofit/>
          </a:bodyPr>
          <a:lstStyle/>
          <a:p>
            <a:r>
              <a:rPr lang="en-GB"/>
              <a:t>Click to edit Master title style</a:t>
            </a:r>
            <a:endParaRPr lang="en-US" dirty="0"/>
          </a:p>
        </p:txBody>
      </p:sp>
      <p:sp>
        <p:nvSpPr>
          <p:cNvPr id="5" name="Content Placeholder 4">
            <a:extLst>
              <a:ext uri="{FF2B5EF4-FFF2-40B4-BE49-F238E27FC236}">
                <a16:creationId xmlns:a16="http://schemas.microsoft.com/office/drawing/2014/main" id="{296E1EF7-8C88-414A-8D08-EAFDCD96F1B9}"/>
              </a:ext>
            </a:extLst>
          </p:cNvPr>
          <p:cNvSpPr>
            <a:spLocks noGrp="1"/>
          </p:cNvSpPr>
          <p:nvPr>
            <p:ph sz="quarter" idx="13"/>
          </p:nvPr>
        </p:nvSpPr>
        <p:spPr>
          <a:xfrm>
            <a:off x="715963" y="733425"/>
            <a:ext cx="9672637" cy="3462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2" name="Date Placeholder 3">
            <a:extLst>
              <a:ext uri="{FF2B5EF4-FFF2-40B4-BE49-F238E27FC236}">
                <a16:creationId xmlns:a16="http://schemas.microsoft.com/office/drawing/2014/main" id="{FB3EF423-89DD-47EF-9342-BC2A8CBF27BF}"/>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0" name="Footer Placeholder 4">
            <a:extLst>
              <a:ext uri="{FF2B5EF4-FFF2-40B4-BE49-F238E27FC236}">
                <a16:creationId xmlns:a16="http://schemas.microsoft.com/office/drawing/2014/main" id="{188177DA-D5BB-4C3D-A00E-3C5A7764E273}"/>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4" name="Slide Number Placeholder 5">
            <a:extLst>
              <a:ext uri="{FF2B5EF4-FFF2-40B4-BE49-F238E27FC236}">
                <a16:creationId xmlns:a16="http://schemas.microsoft.com/office/drawing/2014/main" id="{3C4F7893-0371-48EA-AB08-2B24C9C5FDA1}"/>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grpSp>
        <p:nvGrpSpPr>
          <p:cNvPr id="3" name="Group 2">
            <a:extLst>
              <a:ext uri="{FF2B5EF4-FFF2-40B4-BE49-F238E27FC236}">
                <a16:creationId xmlns:a16="http://schemas.microsoft.com/office/drawing/2014/main" id="{66F0C034-6B76-4E63-BF15-7D8B798FD3D2}"/>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cxnSp>
          <p:nvCxnSpPr>
            <p:cNvPr id="14" name="Straight Connector 13">
              <a:extLst>
                <a:ext uri="{FF2B5EF4-FFF2-40B4-BE49-F238E27FC236}">
                  <a16:creationId xmlns:a16="http://schemas.microsoft.com/office/drawing/2014/main" id="{D8CFBFD4-AE67-4CC7-B3B9-1A908309B2F9}"/>
                </a:ext>
                <a:ext uri="{C183D7F6-B498-43B3-948B-1728B52AA6E4}">
                  <adec:decorative xmlns:adec="http://schemas.microsoft.com/office/drawing/2017/decorative" val="1"/>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B9AC58E-84E8-4925-911F-647770530489}"/>
                </a:ext>
                <a:ext uri="{C183D7F6-B498-43B3-948B-1728B52AA6E4}">
                  <adec:decorative xmlns:adec="http://schemas.microsoft.com/office/drawing/2017/decorative" val="1"/>
                </a:ext>
              </a:extLst>
            </p:cNvPr>
            <p:cNvCxnSpPr>
              <a:cxnSpLocks/>
            </p:cNvCxnSpPr>
            <p:nvPr userDrawn="1"/>
          </p:nvCxnSpPr>
          <p:spPr>
            <a:xfrm>
              <a:off x="373060" y="44958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0E585EE-2D3B-48F9-B374-A83E2C55A1DA}"/>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DA8C1EDD-013F-4E61-AE1E-A91C9132BAB1}"/>
                </a:ext>
                <a:ext uri="{C183D7F6-B498-43B3-948B-1728B52AA6E4}">
                  <adec:decorative xmlns:adec="http://schemas.microsoft.com/office/drawing/2017/decorative" val="1"/>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79207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1">
            <a:alpha val="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2F9CAA-C420-4606-BBA7-1BE83397229C}"/>
              </a:ext>
              <a:ext uri="{C183D7F6-B498-43B3-948B-1728B52AA6E4}">
                <adec:decorative xmlns:adec="http://schemas.microsoft.com/office/drawing/2017/decorative" val="1"/>
              </a:ext>
            </a:extLst>
          </p:cNvPr>
          <p:cNvSpPr/>
          <p:nvPr userDrawn="1"/>
        </p:nvSpPr>
        <p:spPr>
          <a:xfrm>
            <a:off x="370402" y="334926"/>
            <a:ext cx="10380953" cy="41778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2">
            <a:extLst>
              <a:ext uri="{FF2B5EF4-FFF2-40B4-BE49-F238E27FC236}">
                <a16:creationId xmlns:a16="http://schemas.microsoft.com/office/drawing/2014/main" id="{89EE4F50-D5FE-416E-B106-44F39D786289}"/>
              </a:ext>
            </a:extLst>
          </p:cNvPr>
          <p:cNvSpPr>
            <a:spLocks noGrp="1"/>
          </p:cNvSpPr>
          <p:nvPr>
            <p:ph type="title"/>
          </p:nvPr>
        </p:nvSpPr>
        <p:spPr>
          <a:xfrm>
            <a:off x="838199" y="4801017"/>
            <a:ext cx="9428265" cy="1046560"/>
          </a:xfrm>
          <a:prstGeom prst="rect">
            <a:avLst/>
          </a:prstGeom>
        </p:spPr>
        <p:txBody>
          <a:bodyPr anchor="ctr">
            <a:normAutofit/>
          </a:bodyPr>
          <a:lstStyle/>
          <a:p>
            <a:r>
              <a:rPr lang="en-GB"/>
              <a:t>Click to edit Master title style</a:t>
            </a:r>
            <a:endParaRPr lang="en-US" dirty="0"/>
          </a:p>
        </p:txBody>
      </p:sp>
      <p:sp>
        <p:nvSpPr>
          <p:cNvPr id="5" name="Content Placeholder 4">
            <a:extLst>
              <a:ext uri="{FF2B5EF4-FFF2-40B4-BE49-F238E27FC236}">
                <a16:creationId xmlns:a16="http://schemas.microsoft.com/office/drawing/2014/main" id="{09692629-8B3C-4FAB-A215-77BDB1CE4D78}"/>
              </a:ext>
            </a:extLst>
          </p:cNvPr>
          <p:cNvSpPr>
            <a:spLocks noGrp="1"/>
          </p:cNvSpPr>
          <p:nvPr>
            <p:ph sz="quarter" idx="13"/>
          </p:nvPr>
        </p:nvSpPr>
        <p:spPr>
          <a:xfrm>
            <a:off x="496888" y="460375"/>
            <a:ext cx="10090150" cy="39401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8" name="Date Placeholder 3">
            <a:extLst>
              <a:ext uri="{FF2B5EF4-FFF2-40B4-BE49-F238E27FC236}">
                <a16:creationId xmlns:a16="http://schemas.microsoft.com/office/drawing/2014/main" id="{0EAF6142-D387-45DC-8E2F-1DDAC59E9A22}"/>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14" name="Footer Placeholder 4">
            <a:extLst>
              <a:ext uri="{FF2B5EF4-FFF2-40B4-BE49-F238E27FC236}">
                <a16:creationId xmlns:a16="http://schemas.microsoft.com/office/drawing/2014/main" id="{C7FDBF4E-7657-4C05-A651-DBD2110E87A6}"/>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0" name="Slide Number Placeholder 5">
            <a:extLst>
              <a:ext uri="{FF2B5EF4-FFF2-40B4-BE49-F238E27FC236}">
                <a16:creationId xmlns:a16="http://schemas.microsoft.com/office/drawing/2014/main" id="{61DB533C-F081-41F7-9ACC-CFCE4E1CF62B}"/>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grpSp>
        <p:nvGrpSpPr>
          <p:cNvPr id="3" name="Group 2">
            <a:extLst>
              <a:ext uri="{FF2B5EF4-FFF2-40B4-BE49-F238E27FC236}">
                <a16:creationId xmlns:a16="http://schemas.microsoft.com/office/drawing/2014/main" id="{2A269444-8A15-411E-9D42-E9952E708B36}"/>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cxnSp>
          <p:nvCxnSpPr>
            <p:cNvPr id="12" name="Straight Connector 11">
              <a:extLst>
                <a:ext uri="{FF2B5EF4-FFF2-40B4-BE49-F238E27FC236}">
                  <a16:creationId xmlns:a16="http://schemas.microsoft.com/office/drawing/2014/main" id="{9A5C7F65-513A-4257-8E7F-AA1C4637C627}"/>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542BE5B-42CB-4DBC-B47A-568412D40FD2}"/>
                </a:ext>
              </a:extLst>
            </p:cNvPr>
            <p:cNvCxnSpPr>
              <a:cxnSpLocks/>
            </p:cNvCxnSpPr>
            <p:nvPr userDrawn="1"/>
          </p:nvCxnSpPr>
          <p:spPr>
            <a:xfrm>
              <a:off x="373060" y="44958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FCAD020-0AF5-4E6F-B239-EF4788C3A43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BD3DBBA-B457-4F8F-B535-F4BBD869123A}"/>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02765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accent1">
            <a:alpha val="5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D1E4486-AF4A-46B2-83B0-62A7667460B5}"/>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sp>
          <p:nvSpPr>
            <p:cNvPr id="9" name="Rectangle 8">
              <a:extLst>
                <a:ext uri="{FF2B5EF4-FFF2-40B4-BE49-F238E27FC236}">
                  <a16:creationId xmlns:a16="http://schemas.microsoft.com/office/drawing/2014/main" id="{B30B7F1F-E36C-42A8-B580-77359A3E0215}"/>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DAF7B0A2-F12F-43A8-A491-2988C24D6C4B}"/>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017A5F0-B72D-4B0B-818C-7169D4E7E06A}"/>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0" name="Title 12">
            <a:extLst>
              <a:ext uri="{FF2B5EF4-FFF2-40B4-BE49-F238E27FC236}">
                <a16:creationId xmlns:a16="http://schemas.microsoft.com/office/drawing/2014/main" id="{6F266F4A-AFE2-4AD8-9F2B-0010CE6833C2}"/>
              </a:ext>
            </a:extLst>
          </p:cNvPr>
          <p:cNvSpPr>
            <a:spLocks noGrp="1"/>
          </p:cNvSpPr>
          <p:nvPr>
            <p:ph type="title"/>
          </p:nvPr>
        </p:nvSpPr>
        <p:spPr>
          <a:xfrm>
            <a:off x="837513" y="586798"/>
            <a:ext cx="9396733" cy="1086646"/>
          </a:xfrm>
          <a:prstGeom prst="rect">
            <a:avLst/>
          </a:prstGeom>
        </p:spPr>
        <p:txBody>
          <a:bodyPr anchor="ctr">
            <a:normAutofit/>
          </a:bodyPr>
          <a:lstStyle/>
          <a:p>
            <a:r>
              <a:rPr lang="en-GB"/>
              <a:t>Click to edit Master title style</a:t>
            </a:r>
            <a:endParaRPr lang="en-US" dirty="0"/>
          </a:p>
        </p:txBody>
      </p:sp>
      <p:sp>
        <p:nvSpPr>
          <p:cNvPr id="20" name="Text Placeholder 17">
            <a:extLst>
              <a:ext uri="{FF2B5EF4-FFF2-40B4-BE49-F238E27FC236}">
                <a16:creationId xmlns:a16="http://schemas.microsoft.com/office/drawing/2014/main" id="{F18991D3-A38E-4DE7-9D6E-53AA120BE6DC}"/>
              </a:ext>
            </a:extLst>
          </p:cNvPr>
          <p:cNvSpPr>
            <a:spLocks noGrp="1"/>
          </p:cNvSpPr>
          <p:nvPr>
            <p:ph type="body" sz="quarter" idx="15" hasCustomPrompt="1"/>
          </p:nvPr>
        </p:nvSpPr>
        <p:spPr>
          <a:xfrm>
            <a:off x="837513" y="1673444"/>
            <a:ext cx="4565283"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8" name="Text Placeholder 17">
            <a:extLst>
              <a:ext uri="{FF2B5EF4-FFF2-40B4-BE49-F238E27FC236}">
                <a16:creationId xmlns:a16="http://schemas.microsoft.com/office/drawing/2014/main" id="{1E584473-A091-47EA-978E-81E176D38ACA}"/>
              </a:ext>
            </a:extLst>
          </p:cNvPr>
          <p:cNvSpPr>
            <a:spLocks noGrp="1"/>
          </p:cNvSpPr>
          <p:nvPr>
            <p:ph type="body" sz="quarter" idx="13" hasCustomPrompt="1"/>
          </p:nvPr>
        </p:nvSpPr>
        <p:spPr>
          <a:xfrm>
            <a:off x="838200" y="2338927"/>
            <a:ext cx="4565283" cy="3492908"/>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1" name="Text Placeholder 17">
            <a:extLst>
              <a:ext uri="{FF2B5EF4-FFF2-40B4-BE49-F238E27FC236}">
                <a16:creationId xmlns:a16="http://schemas.microsoft.com/office/drawing/2014/main" id="{8EBC4CA9-77BB-4FA9-BB50-D2763CFB285C}"/>
              </a:ext>
            </a:extLst>
          </p:cNvPr>
          <p:cNvSpPr>
            <a:spLocks noGrp="1"/>
          </p:cNvSpPr>
          <p:nvPr>
            <p:ph type="body" sz="quarter" idx="16" hasCustomPrompt="1"/>
          </p:nvPr>
        </p:nvSpPr>
        <p:spPr>
          <a:xfrm>
            <a:off x="5668963" y="1673444"/>
            <a:ext cx="4565283"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9" name="Text Placeholder 17">
            <a:extLst>
              <a:ext uri="{FF2B5EF4-FFF2-40B4-BE49-F238E27FC236}">
                <a16:creationId xmlns:a16="http://schemas.microsoft.com/office/drawing/2014/main" id="{718600FE-3F5C-4372-8219-73FADB4F8D49}"/>
              </a:ext>
            </a:extLst>
          </p:cNvPr>
          <p:cNvSpPr>
            <a:spLocks noGrp="1"/>
          </p:cNvSpPr>
          <p:nvPr>
            <p:ph type="body" sz="quarter" idx="14" hasCustomPrompt="1"/>
          </p:nvPr>
        </p:nvSpPr>
        <p:spPr>
          <a:xfrm>
            <a:off x="5668963" y="2338927"/>
            <a:ext cx="4565283" cy="3492908"/>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2" name="Date Placeholder 3">
            <a:extLst>
              <a:ext uri="{FF2B5EF4-FFF2-40B4-BE49-F238E27FC236}">
                <a16:creationId xmlns:a16="http://schemas.microsoft.com/office/drawing/2014/main" id="{62401C58-8FCE-46CB-B066-10B0DA1C467C}"/>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3" name="Footer Placeholder 4">
            <a:extLst>
              <a:ext uri="{FF2B5EF4-FFF2-40B4-BE49-F238E27FC236}">
                <a16:creationId xmlns:a16="http://schemas.microsoft.com/office/drawing/2014/main" id="{602DDEA9-C768-4298-B08D-D1218FE5281C}"/>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4" name="Slide Number Placeholder 5">
            <a:extLst>
              <a:ext uri="{FF2B5EF4-FFF2-40B4-BE49-F238E27FC236}">
                <a16:creationId xmlns:a16="http://schemas.microsoft.com/office/drawing/2014/main" id="{1DA43427-AFA2-4B7D-A54C-E03A0BA37BB4}"/>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339713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alpha val="5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323F7B1-8621-4972-90BA-E1D3CBD53917}"/>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sp>
          <p:nvSpPr>
            <p:cNvPr id="7" name="Rectangle 6">
              <a:extLst>
                <a:ext uri="{FF2B5EF4-FFF2-40B4-BE49-F238E27FC236}">
                  <a16:creationId xmlns:a16="http://schemas.microsoft.com/office/drawing/2014/main" id="{A05F331E-308E-451C-B664-73BF7A36A203}"/>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A6B36C61-E01F-44B7-B0C3-CB2BC8ADB13C}"/>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769112-D976-4C6E-8646-EBDF6B78DE0F}"/>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8" name="Title 12">
            <a:extLst>
              <a:ext uri="{FF2B5EF4-FFF2-40B4-BE49-F238E27FC236}">
                <a16:creationId xmlns:a16="http://schemas.microsoft.com/office/drawing/2014/main" id="{6B285AB8-12B9-456E-BA41-8B057CBC4C88}"/>
              </a:ext>
            </a:extLst>
          </p:cNvPr>
          <p:cNvSpPr>
            <a:spLocks noGrp="1"/>
          </p:cNvSpPr>
          <p:nvPr>
            <p:ph type="title"/>
          </p:nvPr>
        </p:nvSpPr>
        <p:spPr>
          <a:xfrm>
            <a:off x="837513" y="586798"/>
            <a:ext cx="9396733" cy="1086646"/>
          </a:xfrm>
          <a:prstGeom prst="rect">
            <a:avLst/>
          </a:prstGeom>
        </p:spPr>
        <p:txBody>
          <a:bodyPr anchor="ctr">
            <a:normAutofit/>
          </a:bodyPr>
          <a:lstStyle/>
          <a:p>
            <a:r>
              <a:rPr lang="en-GB"/>
              <a:t>Click to edit Master title style</a:t>
            </a:r>
            <a:endParaRPr lang="en-US" dirty="0"/>
          </a:p>
        </p:txBody>
      </p:sp>
      <p:sp>
        <p:nvSpPr>
          <p:cNvPr id="16" name="Text Placeholder 17">
            <a:extLst>
              <a:ext uri="{FF2B5EF4-FFF2-40B4-BE49-F238E27FC236}">
                <a16:creationId xmlns:a16="http://schemas.microsoft.com/office/drawing/2014/main" id="{872D83E0-1B93-44D5-976E-7D1B46C96B69}"/>
              </a:ext>
            </a:extLst>
          </p:cNvPr>
          <p:cNvSpPr>
            <a:spLocks noGrp="1"/>
          </p:cNvSpPr>
          <p:nvPr>
            <p:ph type="body" sz="quarter" idx="15" hasCustomPrompt="1"/>
          </p:nvPr>
        </p:nvSpPr>
        <p:spPr>
          <a:xfrm>
            <a:off x="837514"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4" name="Text Placeholder 17">
            <a:extLst>
              <a:ext uri="{FF2B5EF4-FFF2-40B4-BE49-F238E27FC236}">
                <a16:creationId xmlns:a16="http://schemas.microsoft.com/office/drawing/2014/main" id="{2F8FFEEA-5D57-4A4C-BF63-C62C800CA9D3}"/>
              </a:ext>
            </a:extLst>
          </p:cNvPr>
          <p:cNvSpPr>
            <a:spLocks noGrp="1"/>
          </p:cNvSpPr>
          <p:nvPr>
            <p:ph type="body" sz="quarter" idx="13" hasCustomPrompt="1"/>
          </p:nvPr>
        </p:nvSpPr>
        <p:spPr>
          <a:xfrm>
            <a:off x="838201" y="2338927"/>
            <a:ext cx="2945347" cy="3482750"/>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1" name="Text Placeholder 17">
            <a:extLst>
              <a:ext uri="{FF2B5EF4-FFF2-40B4-BE49-F238E27FC236}">
                <a16:creationId xmlns:a16="http://schemas.microsoft.com/office/drawing/2014/main" id="{E9B03C0E-E576-41B6-A38A-82B804FACDAC}"/>
              </a:ext>
            </a:extLst>
          </p:cNvPr>
          <p:cNvSpPr>
            <a:spLocks noGrp="1"/>
          </p:cNvSpPr>
          <p:nvPr>
            <p:ph type="body" sz="quarter" idx="18" hasCustomPrompt="1"/>
          </p:nvPr>
        </p:nvSpPr>
        <p:spPr>
          <a:xfrm>
            <a:off x="4085548"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20" name="Text Placeholder 17">
            <a:extLst>
              <a:ext uri="{FF2B5EF4-FFF2-40B4-BE49-F238E27FC236}">
                <a16:creationId xmlns:a16="http://schemas.microsoft.com/office/drawing/2014/main" id="{7B7BF407-144F-4F64-89C3-B5CC5A9F7174}"/>
              </a:ext>
            </a:extLst>
          </p:cNvPr>
          <p:cNvSpPr>
            <a:spLocks noGrp="1"/>
          </p:cNvSpPr>
          <p:nvPr>
            <p:ph type="body" sz="quarter" idx="17" hasCustomPrompt="1"/>
          </p:nvPr>
        </p:nvSpPr>
        <p:spPr>
          <a:xfrm>
            <a:off x="4085548" y="2338927"/>
            <a:ext cx="2945347" cy="3482750"/>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17" name="Text Placeholder 17">
            <a:extLst>
              <a:ext uri="{FF2B5EF4-FFF2-40B4-BE49-F238E27FC236}">
                <a16:creationId xmlns:a16="http://schemas.microsoft.com/office/drawing/2014/main" id="{F49B4A4A-2722-459F-920C-47CB37E2439A}"/>
              </a:ext>
            </a:extLst>
          </p:cNvPr>
          <p:cNvSpPr>
            <a:spLocks noGrp="1"/>
          </p:cNvSpPr>
          <p:nvPr>
            <p:ph type="body" sz="quarter" idx="16" hasCustomPrompt="1"/>
          </p:nvPr>
        </p:nvSpPr>
        <p:spPr>
          <a:xfrm>
            <a:off x="7288898"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5" name="Text Placeholder 17">
            <a:extLst>
              <a:ext uri="{FF2B5EF4-FFF2-40B4-BE49-F238E27FC236}">
                <a16:creationId xmlns:a16="http://schemas.microsoft.com/office/drawing/2014/main" id="{5440939F-0AAD-4F0F-8E02-8592DE0C89E7}"/>
              </a:ext>
            </a:extLst>
          </p:cNvPr>
          <p:cNvSpPr>
            <a:spLocks noGrp="1"/>
          </p:cNvSpPr>
          <p:nvPr>
            <p:ph type="body" sz="quarter" idx="14" hasCustomPrompt="1"/>
          </p:nvPr>
        </p:nvSpPr>
        <p:spPr>
          <a:xfrm>
            <a:off x="7288898" y="2338927"/>
            <a:ext cx="2945347" cy="3482750"/>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2" name="Date Placeholder 3">
            <a:extLst>
              <a:ext uri="{FF2B5EF4-FFF2-40B4-BE49-F238E27FC236}">
                <a16:creationId xmlns:a16="http://schemas.microsoft.com/office/drawing/2014/main" id="{BAA501D7-69AE-49DC-A217-0123FAA674FA}"/>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3" name="Footer Placeholder 4">
            <a:extLst>
              <a:ext uri="{FF2B5EF4-FFF2-40B4-BE49-F238E27FC236}">
                <a16:creationId xmlns:a16="http://schemas.microsoft.com/office/drawing/2014/main" id="{37811903-8557-4F5D-8A8E-1A6E0CBB322F}"/>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4" name="Slide Number Placeholder 5">
            <a:extLst>
              <a:ext uri="{FF2B5EF4-FFF2-40B4-BE49-F238E27FC236}">
                <a16:creationId xmlns:a16="http://schemas.microsoft.com/office/drawing/2014/main" id="{E26503DC-62EE-46B1-8E5A-D78192229CA7}"/>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3272635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alpha val="5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F066D9-0AAC-476B-AECA-F8AEFDD4FA3D}"/>
              </a:ext>
            </a:extLst>
          </p:cNvPr>
          <p:cNvGrpSpPr/>
          <p:nvPr userDrawn="1"/>
        </p:nvGrpSpPr>
        <p:grpSpPr>
          <a:xfrm>
            <a:off x="364465" y="342081"/>
            <a:ext cx="11475720" cy="6172200"/>
            <a:chOff x="364465" y="342081"/>
            <a:chExt cx="11475720" cy="6172200"/>
          </a:xfrm>
        </p:grpSpPr>
        <p:cxnSp>
          <p:nvCxnSpPr>
            <p:cNvPr id="30" name="Straight Connector 29">
              <a:extLst>
                <a:ext uri="{FF2B5EF4-FFF2-40B4-BE49-F238E27FC236}">
                  <a16:creationId xmlns:a16="http://schemas.microsoft.com/office/drawing/2014/main" id="{8F89868B-56F4-4428-8FD0-073D979750C7}"/>
                </a:ext>
              </a:extLst>
            </p:cNvPr>
            <p:cNvCxnSpPr>
              <a:cxnSpLocks/>
            </p:cNvCxnSpPr>
            <p:nvPr/>
          </p:nvCxnSpPr>
          <p:spPr>
            <a:xfrm>
              <a:off x="10729453" y="1859489"/>
              <a:ext cx="0" cy="4645152"/>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882068-C475-4CB3-A008-E1B1D582EB9F}"/>
                </a:ext>
              </a:extLst>
            </p:cNvPr>
            <p:cNvCxnSpPr>
              <a:cxnSpLocks/>
            </p:cNvCxnSpPr>
            <p:nvPr userDrawn="1"/>
          </p:nvCxnSpPr>
          <p:spPr>
            <a:xfrm>
              <a:off x="366143" y="4022270"/>
              <a:ext cx="10360152"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9FC58EB-F6E4-401F-A771-C7803A65D793}"/>
                </a:ext>
              </a:extLst>
            </p:cNvPr>
            <p:cNvCxnSpPr>
              <a:cxnSpLocks/>
            </p:cNvCxnSpPr>
            <p:nvPr userDrawn="1"/>
          </p:nvCxnSpPr>
          <p:spPr>
            <a:xfrm>
              <a:off x="367744" y="6047437"/>
              <a:ext cx="10360152"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327AA4E-B0CA-46D8-8FD5-C6C34C78D9EB}"/>
                </a:ext>
              </a:extLst>
            </p:cNvPr>
            <p:cNvCxnSpPr>
              <a:cxnSpLocks/>
            </p:cNvCxnSpPr>
            <p:nvPr userDrawn="1"/>
          </p:nvCxnSpPr>
          <p:spPr>
            <a:xfrm>
              <a:off x="11826673" y="342081"/>
              <a:ext cx="0" cy="617220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25B44F7-BFAC-413C-ADD6-01A5A927FBF3}"/>
                </a:ext>
              </a:extLst>
            </p:cNvPr>
            <p:cNvCxnSpPr>
              <a:cxnSpLocks/>
            </p:cNvCxnSpPr>
            <p:nvPr userDrawn="1"/>
          </p:nvCxnSpPr>
          <p:spPr>
            <a:xfrm>
              <a:off x="370874" y="1860547"/>
              <a:ext cx="0" cy="4645152"/>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95B8717-7E7C-44E7-93EE-5174571BF6BD}"/>
                </a:ext>
              </a:extLst>
            </p:cNvPr>
            <p:cNvCxnSpPr>
              <a:cxnSpLocks/>
            </p:cNvCxnSpPr>
            <p:nvPr userDrawn="1"/>
          </p:nvCxnSpPr>
          <p:spPr>
            <a:xfrm>
              <a:off x="364465" y="6505985"/>
              <a:ext cx="11475720"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304DAC8-F689-449D-B404-12C8518BB63C}"/>
                </a:ext>
              </a:extLst>
            </p:cNvPr>
            <p:cNvCxnSpPr>
              <a:cxnSpLocks/>
            </p:cNvCxnSpPr>
            <p:nvPr userDrawn="1"/>
          </p:nvCxnSpPr>
          <p:spPr>
            <a:xfrm>
              <a:off x="10736211" y="349767"/>
              <a:ext cx="1097280"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9" name="Title 1">
            <a:extLst>
              <a:ext uri="{FF2B5EF4-FFF2-40B4-BE49-F238E27FC236}">
                <a16:creationId xmlns:a16="http://schemas.microsoft.com/office/drawing/2014/main" id="{C4A0AFAA-4873-422A-8D5D-23FB028AD075}"/>
              </a:ext>
            </a:extLst>
          </p:cNvPr>
          <p:cNvSpPr>
            <a:spLocks noGrp="1"/>
          </p:cNvSpPr>
          <p:nvPr>
            <p:ph type="ctrTitle"/>
          </p:nvPr>
        </p:nvSpPr>
        <p:spPr>
          <a:xfrm>
            <a:off x="1027963" y="2517060"/>
            <a:ext cx="8145533" cy="1020797"/>
          </a:xfrm>
          <a:prstGeom prst="rect">
            <a:avLst/>
          </a:prstGeom>
        </p:spPr>
        <p:txBody>
          <a:bodyPr/>
          <a:lstStyle/>
          <a:p>
            <a:r>
              <a:rPr lang="en-GB"/>
              <a:t>Click to edit Master title style</a:t>
            </a:r>
            <a:endParaRPr lang="en-US" dirty="0"/>
          </a:p>
        </p:txBody>
      </p:sp>
      <p:sp>
        <p:nvSpPr>
          <p:cNvPr id="10" name="Subtitle 2">
            <a:extLst>
              <a:ext uri="{FF2B5EF4-FFF2-40B4-BE49-F238E27FC236}">
                <a16:creationId xmlns:a16="http://schemas.microsoft.com/office/drawing/2014/main" id="{B64B8CE5-73B7-4D80-97DE-738F4887D86D}"/>
              </a:ext>
            </a:extLst>
          </p:cNvPr>
          <p:cNvSpPr>
            <a:spLocks noGrp="1"/>
          </p:cNvSpPr>
          <p:nvPr>
            <p:ph type="subTitle" idx="1" hasCustomPrompt="1"/>
          </p:nvPr>
        </p:nvSpPr>
        <p:spPr>
          <a:xfrm>
            <a:off x="1027961" y="4269546"/>
            <a:ext cx="9106631" cy="1403153"/>
          </a:xfrm>
          <a:prstGeom prst="rect">
            <a:avLst/>
          </a:prstGeom>
        </p:spPr>
        <p:txBody>
          <a:bodyPr/>
          <a:lstStyle>
            <a:lvl1pPr marL="0" indent="0">
              <a:lnSpc>
                <a:spcPct val="100000"/>
              </a:lnSpc>
              <a:buNone/>
              <a:defRPr/>
            </a:lvl1pPr>
          </a:lstStyle>
          <a:p>
            <a:r>
              <a:rPr lang="en-US" dirty="0"/>
              <a:t>Click to add text</a:t>
            </a:r>
          </a:p>
        </p:txBody>
      </p:sp>
      <p:sp>
        <p:nvSpPr>
          <p:cNvPr id="32" name="Picture Placeholder 26">
            <a:extLst>
              <a:ext uri="{FF2B5EF4-FFF2-40B4-BE49-F238E27FC236}">
                <a16:creationId xmlns:a16="http://schemas.microsoft.com/office/drawing/2014/main" id="{18533858-AA61-4B4F-8E57-7E9DDD95993B}"/>
              </a:ext>
            </a:extLst>
          </p:cNvPr>
          <p:cNvSpPr>
            <a:spLocks noGrp="1"/>
          </p:cNvSpPr>
          <p:nvPr>
            <p:ph type="pic" sz="quarter" idx="13" hasCustomPrompt="1"/>
          </p:nvPr>
        </p:nvSpPr>
        <p:spPr>
          <a:xfrm>
            <a:off x="381383" y="365108"/>
            <a:ext cx="2569503"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3" name="Picture Placeholder 26">
            <a:extLst>
              <a:ext uri="{FF2B5EF4-FFF2-40B4-BE49-F238E27FC236}">
                <a16:creationId xmlns:a16="http://schemas.microsoft.com/office/drawing/2014/main" id="{6C7B3E6F-3475-48B1-8728-1D528E7B3DC9}"/>
              </a:ext>
            </a:extLst>
          </p:cNvPr>
          <p:cNvSpPr>
            <a:spLocks noGrp="1"/>
          </p:cNvSpPr>
          <p:nvPr>
            <p:ph type="pic" sz="quarter" idx="14" hasCustomPrompt="1"/>
          </p:nvPr>
        </p:nvSpPr>
        <p:spPr>
          <a:xfrm>
            <a:off x="2951977" y="365108"/>
            <a:ext cx="2587752"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4" name="Picture Placeholder 26">
            <a:extLst>
              <a:ext uri="{FF2B5EF4-FFF2-40B4-BE49-F238E27FC236}">
                <a16:creationId xmlns:a16="http://schemas.microsoft.com/office/drawing/2014/main" id="{E3FB5A0C-ED24-40B7-A0FA-D72CAC3619B1}"/>
              </a:ext>
            </a:extLst>
          </p:cNvPr>
          <p:cNvSpPr>
            <a:spLocks noGrp="1"/>
          </p:cNvSpPr>
          <p:nvPr>
            <p:ph type="pic" sz="quarter" idx="15" hasCustomPrompt="1"/>
          </p:nvPr>
        </p:nvSpPr>
        <p:spPr>
          <a:xfrm>
            <a:off x="5540820" y="365108"/>
            <a:ext cx="2587752"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5" name="Picture Placeholder 26">
            <a:extLst>
              <a:ext uri="{FF2B5EF4-FFF2-40B4-BE49-F238E27FC236}">
                <a16:creationId xmlns:a16="http://schemas.microsoft.com/office/drawing/2014/main" id="{1E03428C-657C-4990-9B0A-537F34DCC4AD}"/>
              </a:ext>
            </a:extLst>
          </p:cNvPr>
          <p:cNvSpPr>
            <a:spLocks noGrp="1"/>
          </p:cNvSpPr>
          <p:nvPr>
            <p:ph type="pic" sz="quarter" idx="16" hasCustomPrompt="1"/>
          </p:nvPr>
        </p:nvSpPr>
        <p:spPr>
          <a:xfrm>
            <a:off x="8134743" y="365108"/>
            <a:ext cx="2587752"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6" name="Date Placeholder 3">
            <a:extLst>
              <a:ext uri="{FF2B5EF4-FFF2-40B4-BE49-F238E27FC236}">
                <a16:creationId xmlns:a16="http://schemas.microsoft.com/office/drawing/2014/main" id="{92C60622-44CB-4522-A948-D2B00F83FCA5}"/>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37" name="Footer Placeholder 4">
            <a:extLst>
              <a:ext uri="{FF2B5EF4-FFF2-40B4-BE49-F238E27FC236}">
                <a16:creationId xmlns:a16="http://schemas.microsoft.com/office/drawing/2014/main" id="{056E0E57-BD37-4F56-AEF6-B7956B3998A9}"/>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38" name="Slide Number Placeholder 5">
            <a:extLst>
              <a:ext uri="{FF2B5EF4-FFF2-40B4-BE49-F238E27FC236}">
                <a16:creationId xmlns:a16="http://schemas.microsoft.com/office/drawing/2014/main" id="{96A79B20-C91C-41BD-8ABD-2D12C47156EC}"/>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336761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alpha val="5000"/>
          </a:schemeClr>
        </a:solidFill>
        <a:effectLst/>
      </p:bgPr>
    </p:bg>
    <p:spTree>
      <p:nvGrpSpPr>
        <p:cNvPr id="1" name=""/>
        <p:cNvGrpSpPr/>
        <p:nvPr/>
      </p:nvGrpSpPr>
      <p:grpSpPr>
        <a:xfrm>
          <a:off x="0" y="0"/>
          <a:ext cx="0" cy="0"/>
          <a:chOff x="0" y="0"/>
          <a:chExt cx="0" cy="0"/>
        </a:xfrm>
      </p:grpSpPr>
      <p:sp>
        <p:nvSpPr>
          <p:cNvPr id="28" name="Title 6">
            <a:extLst>
              <a:ext uri="{FF2B5EF4-FFF2-40B4-BE49-F238E27FC236}">
                <a16:creationId xmlns:a16="http://schemas.microsoft.com/office/drawing/2014/main" id="{6FACCE45-9816-4734-BD53-3B7A62FE352D}"/>
              </a:ext>
            </a:extLst>
          </p:cNvPr>
          <p:cNvSpPr>
            <a:spLocks noGrp="1"/>
          </p:cNvSpPr>
          <p:nvPr>
            <p:ph type="ctrTitle"/>
          </p:nvPr>
        </p:nvSpPr>
        <p:spPr>
          <a:xfrm>
            <a:off x="861024" y="860615"/>
            <a:ext cx="4973746" cy="3426107"/>
          </a:xfrm>
          <a:prstGeom prst="rect">
            <a:avLst/>
          </a:prstGeom>
        </p:spPr>
        <p:txBody>
          <a:bodyPr anchor="t">
            <a:normAutofit/>
          </a:bodyPr>
          <a:lstStyle/>
          <a:p>
            <a:pPr algn="l"/>
            <a:r>
              <a:rPr lang="en-GB"/>
              <a:t>Click to edit Master title style</a:t>
            </a:r>
            <a:endParaRPr lang="en-US" dirty="0"/>
          </a:p>
        </p:txBody>
      </p:sp>
      <p:sp>
        <p:nvSpPr>
          <p:cNvPr id="29" name="Subtitle 7">
            <a:extLst>
              <a:ext uri="{FF2B5EF4-FFF2-40B4-BE49-F238E27FC236}">
                <a16:creationId xmlns:a16="http://schemas.microsoft.com/office/drawing/2014/main" id="{5F050653-22DB-4791-BC82-02B651E157A6}"/>
              </a:ext>
            </a:extLst>
          </p:cNvPr>
          <p:cNvSpPr>
            <a:spLocks noGrp="1"/>
          </p:cNvSpPr>
          <p:nvPr>
            <p:ph type="subTitle" idx="1"/>
          </p:nvPr>
        </p:nvSpPr>
        <p:spPr>
          <a:xfrm>
            <a:off x="846826" y="5184479"/>
            <a:ext cx="5249174" cy="660166"/>
          </a:xfrm>
          <a:prstGeom prst="rect">
            <a:avLst/>
          </a:prstGeom>
        </p:spPr>
        <p:txBody>
          <a:bodyPr anchor="ctr">
            <a:normAutofit/>
          </a:bodyPr>
          <a:lstStyle>
            <a:lvl1pPr marL="0" indent="0">
              <a:lnSpc>
                <a:spcPct val="100000"/>
              </a:lnSpc>
              <a:buNone/>
              <a:defRPr/>
            </a:lvl1pPr>
          </a:lstStyle>
          <a:p>
            <a:pPr algn="l"/>
            <a:r>
              <a:rPr lang="en-GB"/>
              <a:t>Click to edit Master subtitle style</a:t>
            </a:r>
            <a:endParaRPr lang="en-US" dirty="0"/>
          </a:p>
        </p:txBody>
      </p:sp>
      <p:sp>
        <p:nvSpPr>
          <p:cNvPr id="46" name="Date Placeholder 3">
            <a:extLst>
              <a:ext uri="{FF2B5EF4-FFF2-40B4-BE49-F238E27FC236}">
                <a16:creationId xmlns:a16="http://schemas.microsoft.com/office/drawing/2014/main" id="{441B8286-E628-4937-98A6-32B7EBE2EDD1}"/>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49" name="Picture Placeholder 2">
            <a:extLst>
              <a:ext uri="{FF2B5EF4-FFF2-40B4-BE49-F238E27FC236}">
                <a16:creationId xmlns:a16="http://schemas.microsoft.com/office/drawing/2014/main" id="{78DAE39C-33DD-4A38-8F45-AB2CC50F44C5}"/>
              </a:ext>
            </a:extLst>
          </p:cNvPr>
          <p:cNvSpPr>
            <a:spLocks noGrp="1"/>
          </p:cNvSpPr>
          <p:nvPr>
            <p:ph type="pic" sz="quarter" idx="13" hasCustomPrompt="1"/>
          </p:nvPr>
        </p:nvSpPr>
        <p:spPr>
          <a:xfrm>
            <a:off x="6440805" y="346969"/>
            <a:ext cx="4308475" cy="5669280"/>
          </a:xfrm>
          <a:prstGeom prst="rect">
            <a:avLst/>
          </a:prstGeom>
          <a:ln w="12700" cap="sq">
            <a:noFill/>
          </a:ln>
        </p:spPr>
        <p:txBody>
          <a:bodyPr/>
          <a:lstStyle>
            <a:lvl1pPr marL="0" indent="0" algn="ctr">
              <a:buNone/>
              <a:defRPr/>
            </a:lvl1pPr>
          </a:lstStyle>
          <a:p>
            <a:r>
              <a:rPr lang="en-US" dirty="0"/>
              <a:t>Insert photo here</a:t>
            </a:r>
          </a:p>
        </p:txBody>
      </p:sp>
      <p:sp>
        <p:nvSpPr>
          <p:cNvPr id="47" name="Footer Placeholder 4">
            <a:extLst>
              <a:ext uri="{FF2B5EF4-FFF2-40B4-BE49-F238E27FC236}">
                <a16:creationId xmlns:a16="http://schemas.microsoft.com/office/drawing/2014/main" id="{1EDC302D-C2BF-420E-832E-00ADFC0F5560}"/>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48" name="Slide Number Placeholder 5">
            <a:extLst>
              <a:ext uri="{FF2B5EF4-FFF2-40B4-BE49-F238E27FC236}">
                <a16:creationId xmlns:a16="http://schemas.microsoft.com/office/drawing/2014/main" id="{B90B22A7-F04B-4FF6-83B1-0E9C1EA9BD85}"/>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grpSp>
        <p:nvGrpSpPr>
          <p:cNvPr id="14" name="Group 13">
            <a:extLst>
              <a:ext uri="{FF2B5EF4-FFF2-40B4-BE49-F238E27FC236}">
                <a16:creationId xmlns:a16="http://schemas.microsoft.com/office/drawing/2014/main" id="{03CD5EF7-198D-42A4-9653-CDECCDD4FE07}"/>
              </a:ext>
              <a:ext uri="{C183D7F6-B498-43B3-948B-1728B52AA6E4}">
                <adec:decorative xmlns:adec="http://schemas.microsoft.com/office/drawing/2017/decorative" val="1"/>
              </a:ext>
            </a:extLst>
          </p:cNvPr>
          <p:cNvGrpSpPr/>
          <p:nvPr userDrawn="1"/>
        </p:nvGrpSpPr>
        <p:grpSpPr>
          <a:xfrm>
            <a:off x="361666" y="334925"/>
            <a:ext cx="11462589" cy="6188149"/>
            <a:chOff x="361666" y="334928"/>
            <a:chExt cx="11462589" cy="6188146"/>
          </a:xfrm>
        </p:grpSpPr>
        <p:sp>
          <p:nvSpPr>
            <p:cNvPr id="15" name="Rectangle 14">
              <a:extLst>
                <a:ext uri="{FF2B5EF4-FFF2-40B4-BE49-F238E27FC236}">
                  <a16:creationId xmlns:a16="http://schemas.microsoft.com/office/drawing/2014/main" id="{F4A28016-1B2E-45F1-B467-06903B8825A1}"/>
                </a:ext>
              </a:extLst>
            </p:cNvPr>
            <p:cNvSpPr/>
            <p:nvPr userDrawn="1"/>
          </p:nvSpPr>
          <p:spPr>
            <a:xfrm>
              <a:off x="361666" y="334928"/>
              <a:ext cx="1146258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6963BC12-BE70-497C-9BB8-B215B1AD9162}"/>
                </a:ext>
              </a:extLst>
            </p:cNvPr>
            <p:cNvCxnSpPr>
              <a:cxnSpLocks/>
            </p:cNvCxnSpPr>
            <p:nvPr userDrawn="1"/>
          </p:nvCxnSpPr>
          <p:spPr>
            <a:xfrm>
              <a:off x="361666" y="4991100"/>
              <a:ext cx="607723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D66530-93C7-4190-88B4-E20372B4A4AA}"/>
                </a:ext>
              </a:extLst>
            </p:cNvPr>
            <p:cNvCxnSpPr>
              <a:cxnSpLocks/>
            </p:cNvCxnSpPr>
            <p:nvPr userDrawn="1"/>
          </p:nvCxnSpPr>
          <p:spPr>
            <a:xfrm>
              <a:off x="361666" y="6027773"/>
              <a:ext cx="10398267"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0C12FD9B-DDFE-4542-BE29-9D1738F40C98}"/>
              </a:ext>
            </a:extLst>
          </p:cNvPr>
          <p:cNvCxnSpPr>
            <a:cxnSpLocks/>
          </p:cNvCxnSpPr>
          <p:nvPr userDrawn="1"/>
        </p:nvCxnSpPr>
        <p:spPr>
          <a:xfrm>
            <a:off x="10759933" y="334925"/>
            <a:ext cx="0" cy="5692848"/>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EDDDAA5-3F7B-4205-9DAC-66F0CDDC3E34}"/>
              </a:ext>
            </a:extLst>
          </p:cNvPr>
          <p:cNvCxnSpPr>
            <a:cxnSpLocks/>
          </p:cNvCxnSpPr>
          <p:nvPr userDrawn="1"/>
        </p:nvCxnSpPr>
        <p:spPr>
          <a:xfrm>
            <a:off x="6429375" y="334925"/>
            <a:ext cx="0" cy="5692848"/>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129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40872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056">
          <p15:clr>
            <a:srgbClr val="F26B43"/>
          </p15:clr>
        </p15:guide>
        <p15:guide id="3" orient="horz" pos="1200">
          <p15:clr>
            <a:srgbClr val="F26B43"/>
          </p15:clr>
        </p15:guide>
        <p15:guide id="4" pos="528">
          <p15:clr>
            <a:srgbClr val="F26B43"/>
          </p15:clr>
        </p15:guide>
        <p15:guide id="5" pos="4584">
          <p15:clr>
            <a:srgbClr val="F26B43"/>
          </p15:clr>
        </p15:guide>
        <p15:guide id="6" pos="2424">
          <p15:clr>
            <a:srgbClr val="F26B43"/>
          </p15:clr>
        </p15:guide>
        <p15:guide id="7" pos="5136">
          <p15:clr>
            <a:srgbClr val="F26B43"/>
          </p15:clr>
        </p15:guide>
        <p15:guide id="8" pos="5664">
          <p15:clr>
            <a:srgbClr val="F26B43"/>
          </p15:clr>
        </p15:guide>
        <p15:guide id="9" pos="6216">
          <p15:clr>
            <a:srgbClr val="F26B43"/>
          </p15:clr>
        </p15:guide>
        <p15:guide id="10" pos="2952">
          <p15:clr>
            <a:srgbClr val="F26B43"/>
          </p15:clr>
        </p15:guide>
        <p15:guide id="11" orient="horz" pos="528">
          <p15:clr>
            <a:srgbClr val="F26B43"/>
          </p15:clr>
        </p15:guide>
        <p15:guide id="12" orient="horz" pos="864">
          <p15:clr>
            <a:srgbClr val="F26B43"/>
          </p15:clr>
        </p15:guide>
        <p15:guide id="13" orient="horz" pos="1848">
          <p15:clr>
            <a:srgbClr val="F26B43"/>
          </p15:clr>
        </p15:guide>
        <p15:guide id="14" orient="horz" pos="1512">
          <p15:clr>
            <a:srgbClr val="F26B43"/>
          </p15:clr>
        </p15:guide>
        <p15:guide id="15" orient="horz" pos="3144">
          <p15:clr>
            <a:srgbClr val="F26B43"/>
          </p15:clr>
        </p15:guide>
        <p15:guide id="16" orient="horz" pos="283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hyperlink" Target="https://www.google.com/url?sa=t&amp;source=web&amp;rct=j&amp;url=https%3A%2F%2Fwww.earlyyears.tv%2Fattachment-theory-in-early-years-psychology%2F&amp;ved=0CBYQjRxqFwoTCMjyo5mfhZUDFQAAAAAdAAAAABBS&amp;opi=89978449"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8" Type="http://schemas.openxmlformats.org/officeDocument/2006/relationships/hyperlink" Target="https://www.consciousmommy.com/post/5-ways-to-support-your-clingy-kid" TargetMode="External"/><Relationship Id="rId3" Type="http://schemas.openxmlformats.org/officeDocument/2006/relationships/image" Target="../media/image12.png"/><Relationship Id="rId7" Type="http://schemas.openxmlformats.org/officeDocument/2006/relationships/hyperlink" Target="https://www.child-focus.org/news/a-single-parents-guide-to-success/"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hyperlink" Target="https://familydoctor.org/condition/speech-and-language-delay/"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positivepsychology.com/attachment-theory/#hero-single" TargetMode="External"/><Relationship Id="rId3" Type="http://schemas.openxmlformats.org/officeDocument/2006/relationships/hyperlink" Target="https://familydoctor.org/condition/speech-and-language-delay/" TargetMode="External"/><Relationship Id="rId7" Type="http://schemas.openxmlformats.org/officeDocument/2006/relationships/hyperlink" Target="https://learning.nspcc.org.uk/research-resources/leaflets/look-say-sing-play-early-years-resources-parents" TargetMode="External"/><Relationship Id="rId2" Type="http://schemas.openxmlformats.org/officeDocument/2006/relationships/hyperlink" Target="https://www.bps.org.uk/psychologist/looking-back-making-and-breaking-attachment-theory" TargetMode="External"/><Relationship Id="rId1" Type="http://schemas.openxmlformats.org/officeDocument/2006/relationships/slideLayout" Target="../slideLayouts/slideLayout10.xml"/><Relationship Id="rId6" Type="http://schemas.openxmlformats.org/officeDocument/2006/relationships/hyperlink" Target="https://learning.nspcc.org.uk/child-health-development/attachment-early-years#article-top" TargetMode="External"/><Relationship Id="rId11" Type="http://schemas.openxmlformats.org/officeDocument/2006/relationships/hyperlink" Target="https://thevoiceofearlychildhood.com/an-introduction-to-john-bowlby/" TargetMode="External"/><Relationship Id="rId5" Type="http://schemas.openxmlformats.org/officeDocument/2006/relationships/hyperlink" Target="https://www.norfolkepss.org.uk/supporting-children-with-attachment-difficulties-information-for-parentscarers/" TargetMode="External"/><Relationship Id="rId10" Type="http://schemas.openxmlformats.org/officeDocument/2006/relationships/hyperlink" Target="https://www.simplypsychology.org/attachment.html" TargetMode="External"/><Relationship Id="rId4" Type="http://schemas.openxmlformats.org/officeDocument/2006/relationships/hyperlink" Target="https://www.mpft.nhs.uk/services/children-and-young-people/speech-and-language-therapy-services-children" TargetMode="External"/><Relationship Id="rId9" Type="http://schemas.openxmlformats.org/officeDocument/2006/relationships/hyperlink" Target="https://psychologywriting.com/nature-vs-nurture-in-childh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ubtitle 10">
            <a:extLst>
              <a:ext uri="{FF2B5EF4-FFF2-40B4-BE49-F238E27FC236}">
                <a16:creationId xmlns:a16="http://schemas.microsoft.com/office/drawing/2014/main" id="{2F99BCD9-99B4-425C-B3C0-E78EBA3C8999}"/>
              </a:ext>
            </a:extLst>
          </p:cNvPr>
          <p:cNvSpPr>
            <a:spLocks noGrp="1"/>
          </p:cNvSpPr>
          <p:nvPr>
            <p:ph type="subTitle" idx="1"/>
          </p:nvPr>
        </p:nvSpPr>
        <p:spPr>
          <a:xfrm>
            <a:off x="7345846" y="4546402"/>
            <a:ext cx="2771933" cy="1587982"/>
          </a:xfrm>
        </p:spPr>
        <p:txBody>
          <a:bodyPr anchor="t">
            <a:noAutofit/>
          </a:bodyPr>
          <a:lstStyle/>
          <a:p>
            <a:pPr algn="l"/>
            <a:r>
              <a:rPr lang="en-GB" sz="1100" dirty="0">
                <a:solidFill>
                  <a:schemeClr val="bg1">
                    <a:lumMod val="25000"/>
                  </a:schemeClr>
                </a:solidFill>
              </a:rPr>
              <a:t>Student name: Humayra Choudhry </a:t>
            </a:r>
          </a:p>
          <a:p>
            <a:pPr algn="l"/>
            <a:r>
              <a:rPr lang="en-GB" sz="1100" dirty="0">
                <a:solidFill>
                  <a:schemeClr val="bg1">
                    <a:lumMod val="25000"/>
                  </a:schemeClr>
                </a:solidFill>
              </a:rPr>
              <a:t>Student number: 2427072</a:t>
            </a:r>
          </a:p>
          <a:p>
            <a:pPr algn="l"/>
            <a:r>
              <a:rPr lang="en-GB" sz="1100" dirty="0">
                <a:solidFill>
                  <a:schemeClr val="bg1">
                    <a:lumMod val="25000"/>
                  </a:schemeClr>
                </a:solidFill>
              </a:rPr>
              <a:t>Module: LCHS4010 – Component 1</a:t>
            </a:r>
          </a:p>
          <a:p>
            <a:pPr algn="l"/>
            <a:r>
              <a:rPr lang="en-GB" sz="1100" dirty="0">
                <a:solidFill>
                  <a:schemeClr val="bg1">
                    <a:lumMod val="25000"/>
                  </a:schemeClr>
                </a:solidFill>
              </a:rPr>
              <a:t>Lecturer name: </a:t>
            </a:r>
            <a:r>
              <a:rPr lang="en-GB" sz="1100" dirty="0" err="1">
                <a:solidFill>
                  <a:schemeClr val="bg1">
                    <a:lumMod val="25000"/>
                  </a:schemeClr>
                </a:solidFill>
              </a:rPr>
              <a:t>Pabjot</a:t>
            </a:r>
            <a:r>
              <a:rPr lang="en-GB" sz="1100" dirty="0">
                <a:solidFill>
                  <a:schemeClr val="bg1">
                    <a:lumMod val="25000"/>
                  </a:schemeClr>
                </a:solidFill>
              </a:rPr>
              <a:t> Kaur </a:t>
            </a:r>
            <a:r>
              <a:rPr lang="en-GB" sz="1100" dirty="0" err="1">
                <a:solidFill>
                  <a:schemeClr val="bg1">
                    <a:lumMod val="25000"/>
                  </a:schemeClr>
                </a:solidFill>
              </a:rPr>
              <a:t>Sahota</a:t>
            </a:r>
            <a:endParaRPr lang="en-US" sz="1100" dirty="0"/>
          </a:p>
        </p:txBody>
      </p:sp>
      <p:sp>
        <p:nvSpPr>
          <p:cNvPr id="7" name="Title 2">
            <a:extLst>
              <a:ext uri="{FF2B5EF4-FFF2-40B4-BE49-F238E27FC236}">
                <a16:creationId xmlns:a16="http://schemas.microsoft.com/office/drawing/2014/main" id="{1F8596AE-94A5-93B8-DA55-3D88470A97FC}"/>
              </a:ext>
            </a:extLst>
          </p:cNvPr>
          <p:cNvSpPr>
            <a:spLocks noGrp="1"/>
          </p:cNvSpPr>
          <p:nvPr/>
        </p:nvSpPr>
        <p:spPr>
          <a:xfrm>
            <a:off x="546956" y="4436824"/>
            <a:ext cx="7782749" cy="169756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r>
              <a:rPr lang="en-GB" sz="3600" dirty="0">
                <a:solidFill>
                  <a:schemeClr val="accent1"/>
                </a:solidFill>
              </a:rPr>
              <a:t>Isaac’s early experiences &amp; development </a:t>
            </a:r>
            <a:endParaRPr lang="en-US" sz="3600" dirty="0">
              <a:solidFill>
                <a:schemeClr val="accent1"/>
              </a:solidFill>
            </a:endParaRPr>
          </a:p>
        </p:txBody>
      </p:sp>
      <p:pic>
        <p:nvPicPr>
          <p:cNvPr id="16" name="Picture 15">
            <a:extLst>
              <a:ext uri="{FF2B5EF4-FFF2-40B4-BE49-F238E27FC236}">
                <a16:creationId xmlns:a16="http://schemas.microsoft.com/office/drawing/2014/main" id="{96679A65-B6EA-4400-EB70-BABA6986CEC2}"/>
              </a:ext>
            </a:extLst>
          </p:cNvPr>
          <p:cNvPicPr>
            <a:picLocks noChangeAspect="1"/>
          </p:cNvPicPr>
          <p:nvPr/>
        </p:nvPicPr>
        <p:blipFill>
          <a:blip r:embed="rId2"/>
          <a:stretch>
            <a:fillRect/>
          </a:stretch>
        </p:blipFill>
        <p:spPr>
          <a:xfrm>
            <a:off x="2090400" y="374610"/>
            <a:ext cx="6774698" cy="4093132"/>
          </a:xfrm>
          <a:prstGeom prst="rect">
            <a:avLst/>
          </a:prstGeom>
        </p:spPr>
      </p:pic>
    </p:spTree>
    <p:extLst>
      <p:ext uri="{BB962C8B-B14F-4D97-AF65-F5344CB8AC3E}">
        <p14:creationId xmlns:p14="http://schemas.microsoft.com/office/powerpoint/2010/main" val="1997080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8" name="Straight Connector 57">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51EB6F9A-DD4D-4B51-AACA-CA7E698D52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66" name="Rectangle 65">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4B2B35-06F8-4F5C-A618-6002214CE22A}"/>
              </a:ext>
            </a:extLst>
          </p:cNvPr>
          <p:cNvSpPr>
            <a:spLocks noGrp="1"/>
          </p:cNvSpPr>
          <p:nvPr>
            <p:ph type="title"/>
          </p:nvPr>
        </p:nvSpPr>
        <p:spPr>
          <a:xfrm>
            <a:off x="838199" y="545914"/>
            <a:ext cx="9527275" cy="1241944"/>
          </a:xfrm>
        </p:spPr>
        <p:txBody>
          <a:bodyPr vert="horz" lIns="91440" tIns="45720" rIns="91440" bIns="45720" rtlCol="0" anchor="ctr">
            <a:normAutofit/>
          </a:bodyPr>
          <a:lstStyle/>
          <a:p>
            <a:r>
              <a:rPr lang="en-US"/>
              <a:t>Contents</a:t>
            </a:r>
            <a:endParaRPr lang="en-US" dirty="0"/>
          </a:p>
        </p:txBody>
      </p:sp>
      <p:sp>
        <p:nvSpPr>
          <p:cNvPr id="15" name="Content Placeholder 14">
            <a:extLst>
              <a:ext uri="{FF2B5EF4-FFF2-40B4-BE49-F238E27FC236}">
                <a16:creationId xmlns:a16="http://schemas.microsoft.com/office/drawing/2014/main" id="{26392955-6557-4ED6-B174-E9F9D52D2E58}"/>
              </a:ext>
            </a:extLst>
          </p:cNvPr>
          <p:cNvSpPr>
            <a:spLocks noGrp="1"/>
          </p:cNvSpPr>
          <p:nvPr>
            <p:ph idx="1"/>
          </p:nvPr>
        </p:nvSpPr>
        <p:spPr>
          <a:xfrm>
            <a:off x="838200" y="2400300"/>
            <a:ext cx="6025116" cy="3352226"/>
          </a:xfrm>
        </p:spPr>
        <p:txBody>
          <a:bodyPr vert="horz" lIns="91440" tIns="45720" rIns="91440" bIns="45720" rtlCol="0">
            <a:normAutofit/>
          </a:bodyPr>
          <a:lstStyle/>
          <a:p>
            <a:pPr indent="-228600">
              <a:lnSpc>
                <a:spcPct val="130000"/>
              </a:lnSpc>
              <a:buFont typeface="Arial" panose="020B0604020202020204" pitchFamily="34" charset="0"/>
              <a:buChar char="•"/>
            </a:pPr>
            <a:r>
              <a:rPr lang="en-US" sz="1700" dirty="0"/>
              <a:t>Isaac’s background </a:t>
            </a:r>
          </a:p>
          <a:p>
            <a:pPr indent="-228600">
              <a:lnSpc>
                <a:spcPct val="130000"/>
              </a:lnSpc>
              <a:buFont typeface="Arial" panose="020B0604020202020204" pitchFamily="34" charset="0"/>
              <a:buChar char="•"/>
            </a:pPr>
            <a:r>
              <a:rPr lang="en-US" sz="1700" dirty="0"/>
              <a:t>Attachment theory </a:t>
            </a:r>
          </a:p>
          <a:p>
            <a:pPr indent="-228600">
              <a:lnSpc>
                <a:spcPct val="130000"/>
              </a:lnSpc>
              <a:buFont typeface="Arial" panose="020B0604020202020204" pitchFamily="34" charset="0"/>
              <a:buChar char="•"/>
            </a:pPr>
            <a:r>
              <a:rPr lang="en-US" sz="1700" dirty="0"/>
              <a:t>Application to Isaac </a:t>
            </a:r>
          </a:p>
          <a:p>
            <a:pPr indent="-228600">
              <a:lnSpc>
                <a:spcPct val="130000"/>
              </a:lnSpc>
              <a:buFont typeface="Arial" panose="020B0604020202020204" pitchFamily="34" charset="0"/>
              <a:buChar char="•"/>
            </a:pPr>
            <a:r>
              <a:rPr lang="en-US" sz="1700" dirty="0"/>
              <a:t>Nature &amp; Nurture</a:t>
            </a:r>
          </a:p>
          <a:p>
            <a:pPr indent="-228600">
              <a:lnSpc>
                <a:spcPct val="130000"/>
              </a:lnSpc>
              <a:buFont typeface="Arial" panose="020B0604020202020204" pitchFamily="34" charset="0"/>
              <a:buChar char="•"/>
            </a:pPr>
            <a:r>
              <a:rPr lang="en-US" sz="1700" dirty="0"/>
              <a:t>Strategy plan</a:t>
            </a:r>
          </a:p>
          <a:p>
            <a:pPr indent="-228600">
              <a:lnSpc>
                <a:spcPct val="130000"/>
              </a:lnSpc>
              <a:buFont typeface="Arial" panose="020B0604020202020204" pitchFamily="34" charset="0"/>
              <a:buChar char="•"/>
            </a:pPr>
            <a:r>
              <a:rPr lang="en-GB" sz="1700" dirty="0"/>
              <a:t>Summary </a:t>
            </a:r>
            <a:r>
              <a:rPr lang="en-US" sz="1700" dirty="0"/>
              <a:t> </a:t>
            </a:r>
          </a:p>
          <a:p>
            <a:pPr indent="-228600">
              <a:lnSpc>
                <a:spcPct val="130000"/>
              </a:lnSpc>
              <a:buFont typeface="Arial" panose="020B0604020202020204" pitchFamily="34" charset="0"/>
              <a:buChar char="•"/>
            </a:pPr>
            <a:r>
              <a:rPr lang="en-US" sz="1700" dirty="0"/>
              <a:t>References </a:t>
            </a:r>
          </a:p>
        </p:txBody>
      </p:sp>
      <p:pic>
        <p:nvPicPr>
          <p:cNvPr id="2" name="Picture 1">
            <a:extLst>
              <a:ext uri="{FF2B5EF4-FFF2-40B4-BE49-F238E27FC236}">
                <a16:creationId xmlns:a16="http://schemas.microsoft.com/office/drawing/2014/main" id="{78063CDE-A1C6-1E5E-C828-60C675A3A9A2}"/>
              </a:ext>
            </a:extLst>
          </p:cNvPr>
          <p:cNvPicPr>
            <a:picLocks noChangeAspect="1"/>
          </p:cNvPicPr>
          <p:nvPr/>
        </p:nvPicPr>
        <p:blipFill>
          <a:blip r:embed="rId3"/>
          <a:srcRect l="38627" r="3129" b="1"/>
          <a:stretch>
            <a:fillRect/>
          </a:stretch>
        </p:blipFill>
        <p:spPr>
          <a:xfrm>
            <a:off x="7277100" y="1905000"/>
            <a:ext cx="3471597" cy="4142428"/>
          </a:xfrm>
          <a:prstGeom prst="rect">
            <a:avLst/>
          </a:prstGeom>
        </p:spPr>
      </p:pic>
      <p:cxnSp>
        <p:nvCxnSpPr>
          <p:cNvPr id="70" name="Straight Connector 69">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206A6756-4AD0-48B1-A2A6-221571B100C2}"/>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FB5BC9EA-4FEE-444B-92CE-4488B20DCBA7}" type="slidenum">
              <a:rPr lang="en-US" smtClean="0"/>
              <a:pPr>
                <a:spcAft>
                  <a:spcPts val="600"/>
                </a:spcAft>
              </a:pPr>
              <a:t>2</a:t>
            </a:fld>
            <a:endParaRPr lang="en-US"/>
          </a:p>
        </p:txBody>
      </p:sp>
      <p:sp>
        <p:nvSpPr>
          <p:cNvPr id="72" name="Rectangle 71">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4966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8" name="Straight Connector 67">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71" name="Rectangle 70">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99A04334-45A9-4F91-BCE9-8F0F4F104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086" y="345885"/>
            <a:ext cx="6046813" cy="37689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029A8827-3374-4A11-8C85-AA2D78E9D5F2}"/>
              </a:ext>
            </a:extLst>
          </p:cNvPr>
          <p:cNvSpPr>
            <a:spLocks noGrp="1"/>
          </p:cNvSpPr>
          <p:nvPr>
            <p:ph type="title"/>
          </p:nvPr>
        </p:nvSpPr>
        <p:spPr>
          <a:xfrm>
            <a:off x="838200" y="4284921"/>
            <a:ext cx="5403101" cy="1467293"/>
          </a:xfrm>
        </p:spPr>
        <p:txBody>
          <a:bodyPr vert="horz" lIns="91440" tIns="45720" rIns="91440" bIns="45720" rtlCol="0" anchor="b">
            <a:normAutofit/>
          </a:bodyPr>
          <a:lstStyle/>
          <a:p>
            <a:r>
              <a:rPr lang="en-US"/>
              <a:t>Isaac’s Background </a:t>
            </a:r>
            <a:endParaRPr lang="en-US" dirty="0"/>
          </a:p>
        </p:txBody>
      </p:sp>
      <p:pic>
        <p:nvPicPr>
          <p:cNvPr id="4" name="Picture Placeholder 3">
            <a:extLst>
              <a:ext uri="{FF2B5EF4-FFF2-40B4-BE49-F238E27FC236}">
                <a16:creationId xmlns:a16="http://schemas.microsoft.com/office/drawing/2014/main" id="{9CF43F6C-A458-CF78-7E00-6EA2317AF061}"/>
              </a:ext>
            </a:extLst>
          </p:cNvPr>
          <p:cNvPicPr>
            <a:picLocks noGrp="1" noChangeAspect="1"/>
          </p:cNvPicPr>
          <p:nvPr>
            <p:ph type="pic" sz="quarter" idx="13"/>
          </p:nvPr>
        </p:nvPicPr>
        <p:blipFill>
          <a:blip r:embed="rId3"/>
          <a:srcRect l="7973" r="7973"/>
          <a:stretch/>
        </p:blipFill>
        <p:spPr>
          <a:xfrm>
            <a:off x="1336610" y="584875"/>
            <a:ext cx="4092329" cy="3249850"/>
          </a:xfrm>
          <a:prstGeom prst="rect">
            <a:avLst/>
          </a:prstGeom>
        </p:spPr>
      </p:pic>
      <p:sp>
        <p:nvSpPr>
          <p:cNvPr id="17" name="Content Placeholder 16">
            <a:extLst>
              <a:ext uri="{FF2B5EF4-FFF2-40B4-BE49-F238E27FC236}">
                <a16:creationId xmlns:a16="http://schemas.microsoft.com/office/drawing/2014/main" id="{017C5392-1C76-48FA-8940-76AD15BCEF55}"/>
              </a:ext>
            </a:extLst>
          </p:cNvPr>
          <p:cNvSpPr>
            <a:spLocks noGrp="1"/>
          </p:cNvSpPr>
          <p:nvPr>
            <p:ph idx="1"/>
          </p:nvPr>
        </p:nvSpPr>
        <p:spPr>
          <a:xfrm>
            <a:off x="6909356" y="800100"/>
            <a:ext cx="3393229" cy="4872605"/>
          </a:xfrm>
        </p:spPr>
        <p:txBody>
          <a:bodyPr vert="horz" lIns="91440" tIns="45720" rIns="91440" bIns="45720" rtlCol="0" anchor="t">
            <a:normAutofit/>
          </a:bodyPr>
          <a:lstStyle/>
          <a:p>
            <a:pPr marL="342900" indent="-228600">
              <a:lnSpc>
                <a:spcPct val="140000"/>
              </a:lnSpc>
              <a:buFont typeface="Arial" panose="020B0604020202020204" pitchFamily="34" charset="0"/>
              <a:buChar char="•"/>
            </a:pPr>
            <a:r>
              <a:rPr lang="en-US" sz="1900"/>
              <a:t>4 years old</a:t>
            </a:r>
          </a:p>
          <a:p>
            <a:pPr marL="342900" indent="-228600">
              <a:lnSpc>
                <a:spcPct val="140000"/>
              </a:lnSpc>
              <a:buFont typeface="Arial" panose="020B0604020202020204" pitchFamily="34" charset="0"/>
              <a:buChar char="•"/>
            </a:pPr>
            <a:r>
              <a:rPr lang="en-US" sz="1900"/>
              <a:t>Single-parent family </a:t>
            </a:r>
          </a:p>
          <a:p>
            <a:pPr marL="342900" indent="-228600">
              <a:lnSpc>
                <a:spcPct val="140000"/>
              </a:lnSpc>
              <a:buFont typeface="Arial" panose="020B0604020202020204" pitchFamily="34" charset="0"/>
              <a:buChar char="•"/>
            </a:pPr>
            <a:r>
              <a:rPr lang="en-US" sz="1900"/>
              <a:t>Disrupted childcare arrangements for 2   years - relocated to London </a:t>
            </a:r>
          </a:p>
          <a:p>
            <a:pPr marL="342900" indent="-228600">
              <a:lnSpc>
                <a:spcPct val="140000"/>
              </a:lnSpc>
              <a:buFont typeface="Arial" panose="020B0604020202020204" pitchFamily="34" charset="0"/>
              <a:buChar char="•"/>
            </a:pPr>
            <a:r>
              <a:rPr lang="en-US" sz="1900"/>
              <a:t>Post-natal depressed mother</a:t>
            </a:r>
          </a:p>
          <a:p>
            <a:pPr marL="342900" indent="-228600">
              <a:lnSpc>
                <a:spcPct val="140000"/>
              </a:lnSpc>
              <a:buFont typeface="Arial" panose="020B0604020202020204" pitchFamily="34" charset="0"/>
              <a:buChar char="•"/>
            </a:pPr>
            <a:r>
              <a:rPr lang="en-US" sz="1900"/>
              <a:t>Delayed language development </a:t>
            </a:r>
          </a:p>
          <a:p>
            <a:pPr marL="342900" indent="-228600">
              <a:lnSpc>
                <a:spcPct val="140000"/>
              </a:lnSpc>
              <a:buFont typeface="Arial" panose="020B0604020202020204" pitchFamily="34" charset="0"/>
              <a:buChar char="•"/>
            </a:pPr>
            <a:r>
              <a:rPr lang="en-US" sz="1900"/>
              <a:t>“Clingy”</a:t>
            </a:r>
          </a:p>
          <a:p>
            <a:pPr marL="342900" indent="-228600">
              <a:lnSpc>
                <a:spcPct val="140000"/>
              </a:lnSpc>
              <a:buFont typeface="Arial" panose="020B0604020202020204" pitchFamily="34" charset="0"/>
              <a:buChar char="•"/>
            </a:pPr>
            <a:r>
              <a:rPr lang="en-US" sz="1900"/>
              <a:t>Rarely independent </a:t>
            </a:r>
          </a:p>
        </p:txBody>
      </p:sp>
      <p:cxnSp>
        <p:nvCxnSpPr>
          <p:cNvPr id="75" name="Straight Connector 74">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40447" y="345884"/>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876D832-527B-45C0-8F01-17AA4D902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6197" y="4114799"/>
            <a:ext cx="607270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Slide Number Placeholder 22">
            <a:extLst>
              <a:ext uri="{FF2B5EF4-FFF2-40B4-BE49-F238E27FC236}">
                <a16:creationId xmlns:a16="http://schemas.microsoft.com/office/drawing/2014/main" id="{02E0DE71-4D88-4BC4-A247-4E1F6302359A}"/>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FB5BC9EA-4FEE-444B-92CE-4488B20DCBA7}" type="slidenum">
              <a:rPr lang="en-US" smtClean="0"/>
              <a:pPr>
                <a:spcAft>
                  <a:spcPts val="600"/>
                </a:spcAft>
              </a:pPr>
              <a:t>3</a:t>
            </a:fld>
            <a:endParaRPr lang="en-US"/>
          </a:p>
        </p:txBody>
      </p:sp>
    </p:spTree>
    <p:extLst>
      <p:ext uri="{BB962C8B-B14F-4D97-AF65-F5344CB8AC3E}">
        <p14:creationId xmlns:p14="http://schemas.microsoft.com/office/powerpoint/2010/main" val="913396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2" name="Straight Connector 61">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A09E39A-DA3F-4BDC-A89A-6545C1DD37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65" name="Rectangle 64">
            <a:extLst>
              <a:ext uri="{FF2B5EF4-FFF2-40B4-BE49-F238E27FC236}">
                <a16:creationId xmlns:a16="http://schemas.microsoft.com/office/drawing/2014/main" id="{0A609FA1-66A6-415B-92B9-358030A69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C6AAC2E7-7798-447E-893B-FB7FF71F6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7B840-04AA-410B-8A72-B848F9F6C257}"/>
              </a:ext>
            </a:extLst>
          </p:cNvPr>
          <p:cNvSpPr>
            <a:spLocks noGrp="1"/>
          </p:cNvSpPr>
          <p:nvPr>
            <p:ph type="ctrTitle"/>
          </p:nvPr>
        </p:nvSpPr>
        <p:spPr>
          <a:xfrm>
            <a:off x="6772939" y="800100"/>
            <a:ext cx="3904585" cy="4018385"/>
          </a:xfrm>
        </p:spPr>
        <p:txBody>
          <a:bodyPr vert="horz" lIns="91440" tIns="45720" rIns="91440" bIns="45720" rtlCol="0" anchor="b">
            <a:normAutofit/>
          </a:bodyPr>
          <a:lstStyle/>
          <a:p>
            <a:r>
              <a:rPr lang="en-US"/>
              <a:t>Attachment Theory</a:t>
            </a:r>
            <a:endParaRPr lang="en-US" dirty="0"/>
          </a:p>
        </p:txBody>
      </p:sp>
      <p:sp>
        <p:nvSpPr>
          <p:cNvPr id="3" name="Subtitle 2">
            <a:extLst>
              <a:ext uri="{FF2B5EF4-FFF2-40B4-BE49-F238E27FC236}">
                <a16:creationId xmlns:a16="http://schemas.microsoft.com/office/drawing/2014/main" id="{E905E107-9713-4C30-AE85-314FCED0660B}"/>
              </a:ext>
            </a:extLst>
          </p:cNvPr>
          <p:cNvSpPr>
            <a:spLocks noGrp="1"/>
          </p:cNvSpPr>
          <p:nvPr>
            <p:ph type="subTitle" idx="1"/>
          </p:nvPr>
        </p:nvSpPr>
        <p:spPr>
          <a:xfrm>
            <a:off x="6772939" y="5266041"/>
            <a:ext cx="3920859" cy="685699"/>
          </a:xfrm>
        </p:spPr>
        <p:txBody>
          <a:bodyPr vert="horz" lIns="91440" tIns="45720" rIns="91440" bIns="45720" rtlCol="0" anchor="ctr">
            <a:normAutofit/>
          </a:bodyPr>
          <a:lstStyle/>
          <a:p>
            <a:r>
              <a:rPr lang="en-US"/>
              <a:t>John Bowlby (1907-1990)</a:t>
            </a:r>
          </a:p>
          <a:p>
            <a:endParaRPr lang="en-US" dirty="0"/>
          </a:p>
        </p:txBody>
      </p:sp>
      <p:sp useBgFill="1">
        <p:nvSpPr>
          <p:cNvPr id="67" name="Rectangle 66">
            <a:extLst>
              <a:ext uri="{FF2B5EF4-FFF2-40B4-BE49-F238E27FC236}">
                <a16:creationId xmlns:a16="http://schemas.microsoft.com/office/drawing/2014/main" id="{E305489D-7E74-4ABB-970C-EB5E853E6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690" y="345560"/>
            <a:ext cx="6055209" cy="56990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531C4E27-AACA-D775-D6E9-6F2ABEF7E8FD}"/>
              </a:ext>
            </a:extLst>
          </p:cNvPr>
          <p:cNvPicPr>
            <a:picLocks noGrp="1" noChangeAspect="1"/>
          </p:cNvPicPr>
          <p:nvPr>
            <p:ph type="pic" sz="quarter" idx="13"/>
          </p:nvPr>
        </p:nvPicPr>
        <p:blipFill>
          <a:blip r:embed="rId3"/>
          <a:srcRect l="26574" r="26574"/>
          <a:stretch/>
        </p:blipFill>
        <p:spPr>
          <a:xfrm>
            <a:off x="1058233" y="640954"/>
            <a:ext cx="4710071" cy="5026542"/>
          </a:xfrm>
          <a:prstGeom prst="rect">
            <a:avLst/>
          </a:prstGeom>
        </p:spPr>
      </p:pic>
      <p:sp>
        <p:nvSpPr>
          <p:cNvPr id="68" name="Rectangle 67">
            <a:extLst>
              <a:ext uri="{FF2B5EF4-FFF2-40B4-BE49-F238E27FC236}">
                <a16:creationId xmlns:a16="http://schemas.microsoft.com/office/drawing/2014/main" id="{4D71D159-A1DF-4F65-8788-481D96986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9" name="Straight Connector 68">
            <a:extLst>
              <a:ext uri="{FF2B5EF4-FFF2-40B4-BE49-F238E27FC236}">
                <a16:creationId xmlns:a16="http://schemas.microsoft.com/office/drawing/2014/main" id="{29E95324-29FA-4B64-9A99-0F7037323C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900" y="334928"/>
            <a:ext cx="0" cy="571250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57D6974-7D69-4C5A-9069-2C6D3351FB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900" y="5114431"/>
            <a:ext cx="446219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6E5FCEE-5988-4D87-B294-5E39454ED7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5280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859395A-E9B2-4640-911E-0C4DE63AA7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10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6309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73C1E0-D13D-7326-EA0F-0EBF1CB8251C}"/>
              </a:ext>
            </a:extLst>
          </p:cNvPr>
          <p:cNvSpPr>
            <a:spLocks noGrp="1"/>
          </p:cNvSpPr>
          <p:nvPr>
            <p:ph sz="quarter" idx="13"/>
          </p:nvPr>
        </p:nvSpPr>
        <p:spPr>
          <a:xfrm>
            <a:off x="367744" y="1485591"/>
            <a:ext cx="4337518" cy="4708430"/>
          </a:xfrm>
        </p:spPr>
        <p:txBody>
          <a:bodyPr vert="horz" lIns="91440" tIns="45720" rIns="91440" bIns="45720" rtlCol="0">
            <a:normAutofit fontScale="77500" lnSpcReduction="20000"/>
          </a:bodyPr>
          <a:lstStyle/>
          <a:p>
            <a:r>
              <a:rPr lang="en-US" dirty="0"/>
              <a:t>“A lasting phycological connectedness between human beings” – </a:t>
            </a:r>
            <a:r>
              <a:rPr lang="en-US" dirty="0" err="1"/>
              <a:t>Bowlby</a:t>
            </a:r>
            <a:endParaRPr lang="en-US" dirty="0"/>
          </a:p>
          <a:p>
            <a:r>
              <a:rPr lang="en-US" dirty="0"/>
              <a:t>The core of this theory is that children reach out to a caregiver during times of distress or uncertainty sure to an emotional connection </a:t>
            </a:r>
            <a:endParaRPr lang="en-GB" dirty="0"/>
          </a:p>
          <a:p>
            <a:r>
              <a:rPr lang="en-GB" dirty="0"/>
              <a:t>Young children are harmed by maternal deprivations – whether through separation, or too many changes, or an absence of a mother figure </a:t>
            </a:r>
          </a:p>
          <a:p>
            <a:r>
              <a:rPr lang="en-GB" dirty="0"/>
              <a:t>He adopted the concept of ‘Internal working models’ from a phycologist, Kenneth </a:t>
            </a:r>
            <a:r>
              <a:rPr lang="en-GB" dirty="0" err="1"/>
              <a:t>Craik</a:t>
            </a:r>
            <a:r>
              <a:rPr lang="en-GB" dirty="0"/>
              <a:t>, that such models build up by young children from their experiences and from what they are told </a:t>
            </a:r>
          </a:p>
          <a:p>
            <a:r>
              <a:rPr lang="en-GB" dirty="0"/>
              <a:t>Later relationships and social and emotional functioning depend on the security of the first attachment </a:t>
            </a:r>
          </a:p>
          <a:p>
            <a:endParaRPr lang="en-US" dirty="0"/>
          </a:p>
          <a:p>
            <a:endParaRPr lang="en-US" dirty="0"/>
          </a:p>
        </p:txBody>
      </p:sp>
      <p:pic>
        <p:nvPicPr>
          <p:cNvPr id="2" name="Picture 1">
            <a:extLst>
              <a:ext uri="{FF2B5EF4-FFF2-40B4-BE49-F238E27FC236}">
                <a16:creationId xmlns:a16="http://schemas.microsoft.com/office/drawing/2014/main" id="{0CB7CB52-11A7-8E29-6581-DAF6A905D858}"/>
              </a:ext>
            </a:extLst>
          </p:cNvPr>
          <p:cNvPicPr>
            <a:picLocks noChangeAspect="1"/>
          </p:cNvPicPr>
          <p:nvPr/>
        </p:nvPicPr>
        <p:blipFill>
          <a:blip r:embed="rId3"/>
          <a:stretch>
            <a:fillRect/>
          </a:stretch>
        </p:blipFill>
        <p:spPr>
          <a:xfrm>
            <a:off x="5156755" y="1578414"/>
            <a:ext cx="5015691" cy="4330129"/>
          </a:xfrm>
          <a:prstGeom prst="rect">
            <a:avLst/>
          </a:prstGeom>
        </p:spPr>
      </p:pic>
      <p:cxnSp>
        <p:nvCxnSpPr>
          <p:cNvPr id="39" name="Straight Connector 38">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EA63CA57-320D-4E73-8DD7-0D976E4790E4}"/>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5709AFD8-D051-4223-B8CF-1EC150CE8836}" type="slidenum">
              <a:rPr lang="en-US" smtClean="0"/>
              <a:pPr>
                <a:spcAft>
                  <a:spcPts val="600"/>
                </a:spcAft>
              </a:pPr>
              <a:t>5</a:t>
            </a:fld>
            <a:endParaRPr lang="en-US"/>
          </a:p>
        </p:txBody>
      </p:sp>
      <p:sp>
        <p:nvSpPr>
          <p:cNvPr id="41" name="Rectangle 40">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377869"/>
            <a:ext cx="0" cy="466956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3716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2E9F7686-6A26-DA54-C7AB-2DCDE5B227C5}"/>
              </a:ext>
            </a:extLst>
          </p:cNvPr>
          <p:cNvSpPr>
            <a:spLocks noGrp="1"/>
          </p:cNvSpPr>
          <p:nvPr>
            <p:ph type="title"/>
          </p:nvPr>
        </p:nvSpPr>
        <p:spPr>
          <a:xfrm>
            <a:off x="393118" y="272543"/>
            <a:ext cx="9527275" cy="1241944"/>
          </a:xfrm>
        </p:spPr>
        <p:txBody>
          <a:bodyPr/>
          <a:lstStyle/>
          <a:p>
            <a:r>
              <a:rPr lang="en-GB" dirty="0" err="1"/>
              <a:t>Bowlby’s</a:t>
            </a:r>
            <a:r>
              <a:rPr lang="en-GB" dirty="0"/>
              <a:t> Perspective </a:t>
            </a:r>
            <a:endParaRPr lang="en-US" dirty="0"/>
          </a:p>
        </p:txBody>
      </p:sp>
    </p:spTree>
    <p:extLst>
      <p:ext uri="{BB962C8B-B14F-4D97-AF65-F5344CB8AC3E}">
        <p14:creationId xmlns:p14="http://schemas.microsoft.com/office/powerpoint/2010/main" val="2152940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01F70539-4A8E-60B3-1FF3-F59D29864EFB}"/>
              </a:ext>
            </a:extLst>
          </p:cNvPr>
          <p:cNvPicPr>
            <a:picLocks noGrp="1" noChangeAspect="1"/>
          </p:cNvPicPr>
          <p:nvPr>
            <p:ph type="pic" sz="quarter" idx="10"/>
          </p:nvPr>
        </p:nvPicPr>
        <p:blipFill>
          <a:blip r:embed="rId3"/>
          <a:srcRect t="7707" b="7707"/>
          <a:stretch/>
        </p:blipFill>
        <p:spPr>
          <a:prstGeom prst="rect">
            <a:avLst/>
          </a:prstGeom>
          <a:noFill/>
        </p:spPr>
      </p:pic>
      <p:sp>
        <p:nvSpPr>
          <p:cNvPr id="21" name="Title 20">
            <a:extLst>
              <a:ext uri="{FF2B5EF4-FFF2-40B4-BE49-F238E27FC236}">
                <a16:creationId xmlns:a16="http://schemas.microsoft.com/office/drawing/2014/main" id="{204DAC84-837C-40BB-8177-C1D5A4092E2C}"/>
              </a:ext>
            </a:extLst>
          </p:cNvPr>
          <p:cNvSpPr>
            <a:spLocks noGrp="1"/>
          </p:cNvSpPr>
          <p:nvPr>
            <p:ph type="ctrTitle"/>
          </p:nvPr>
        </p:nvSpPr>
        <p:spPr>
          <a:xfrm>
            <a:off x="7277098" y="723672"/>
            <a:ext cx="3218869" cy="3884668"/>
          </a:xfrm>
        </p:spPr>
        <p:txBody>
          <a:bodyPr>
            <a:normAutofit/>
          </a:bodyPr>
          <a:lstStyle/>
          <a:p>
            <a:r>
              <a:rPr lang="en-GB" dirty="0"/>
              <a:t>Application to Isaac </a:t>
            </a:r>
            <a:endParaRPr lang="en-US" dirty="0"/>
          </a:p>
        </p:txBody>
      </p:sp>
      <p:sp>
        <p:nvSpPr>
          <p:cNvPr id="22" name="Subtitle 21">
            <a:extLst>
              <a:ext uri="{FF2B5EF4-FFF2-40B4-BE49-F238E27FC236}">
                <a16:creationId xmlns:a16="http://schemas.microsoft.com/office/drawing/2014/main" id="{8C671165-EFA4-4DBE-B4FE-16D762A368B6}"/>
              </a:ext>
            </a:extLst>
          </p:cNvPr>
          <p:cNvSpPr>
            <a:spLocks noGrp="1"/>
          </p:cNvSpPr>
          <p:nvPr>
            <p:ph type="body" sz="quarter" idx="14"/>
          </p:nvPr>
        </p:nvSpPr>
        <p:spPr>
          <a:xfrm>
            <a:off x="7277098" y="4955711"/>
            <a:ext cx="2800638" cy="1011351"/>
          </a:xfrm>
        </p:spPr>
        <p:txBody>
          <a:bodyPr>
            <a:normAutofit fontScale="92500" lnSpcReduction="20000"/>
          </a:bodyPr>
          <a:lstStyle/>
          <a:p>
            <a:r>
              <a:rPr lang="en-GB" dirty="0" err="1"/>
              <a:t>Bowlby’s</a:t>
            </a:r>
            <a:r>
              <a:rPr lang="en-GB" dirty="0"/>
              <a:t> Attachment Theory</a:t>
            </a:r>
            <a:endParaRPr lang="en-US" dirty="0"/>
          </a:p>
        </p:txBody>
      </p:sp>
      <p:sp>
        <p:nvSpPr>
          <p:cNvPr id="3" name="Footer Placeholder 2">
            <a:extLst>
              <a:ext uri="{FF2B5EF4-FFF2-40B4-BE49-F238E27FC236}">
                <a16:creationId xmlns:a16="http://schemas.microsoft.com/office/drawing/2014/main" id="{CC98D769-2E5A-4EF9-8426-9BA082FBC4FB}"/>
              </a:ext>
            </a:extLst>
          </p:cNvPr>
          <p:cNvSpPr>
            <a:spLocks noGrp="1"/>
          </p:cNvSpPr>
          <p:nvPr>
            <p:ph type="ftr" sz="quarter" idx="11"/>
          </p:nvPr>
        </p:nvSpPr>
        <p:spPr>
          <a:xfrm rot="5400000">
            <a:off x="9233562" y="2578525"/>
            <a:ext cx="4114800" cy="365125"/>
          </a:xfrm>
        </p:spPr>
        <p:txBody>
          <a:bodyPr/>
          <a:lstStyle/>
          <a:p>
            <a:r>
              <a:rPr lang="en-GB" dirty="0"/>
              <a:t>Attachment Theory</a:t>
            </a:r>
            <a:endParaRPr lang="en-US" dirty="0"/>
          </a:p>
        </p:txBody>
      </p:sp>
      <p:sp>
        <p:nvSpPr>
          <p:cNvPr id="20" name="Slide Number Placeholder 19">
            <a:extLst>
              <a:ext uri="{FF2B5EF4-FFF2-40B4-BE49-F238E27FC236}">
                <a16:creationId xmlns:a16="http://schemas.microsoft.com/office/drawing/2014/main" id="{56047088-86BC-474E-9B17-B77EC1581A72}"/>
              </a:ext>
            </a:extLst>
          </p:cNvPr>
          <p:cNvSpPr>
            <a:spLocks noGrp="1"/>
          </p:cNvSpPr>
          <p:nvPr>
            <p:ph type="sldNum" sz="quarter" idx="13"/>
          </p:nvPr>
        </p:nvSpPr>
        <p:spPr>
          <a:xfrm>
            <a:off x="10821701" y="5672706"/>
            <a:ext cx="951908" cy="754673"/>
          </a:xfrm>
        </p:spPr>
        <p:txBody>
          <a:bodyPr/>
          <a:lstStyle/>
          <a:p>
            <a:fld id="{FB5BC9EA-4FEE-444B-92CE-4488B20DCBA7}" type="slidenum">
              <a:rPr lang="en-US" smtClean="0"/>
              <a:pPr/>
              <a:t>6</a:t>
            </a:fld>
            <a:endParaRPr lang="en-US" dirty="0"/>
          </a:p>
        </p:txBody>
      </p:sp>
      <p:grpSp>
        <p:nvGrpSpPr>
          <p:cNvPr id="67" name="Group 66">
            <a:extLst>
              <a:ext uri="{FF2B5EF4-FFF2-40B4-BE49-F238E27FC236}">
                <a16:creationId xmlns:a16="http://schemas.microsoft.com/office/drawing/2014/main" id="{0740EB13-AAB4-4A6B-86CB-5C5DE11EEEBC}"/>
              </a:ext>
              <a:ext uri="{C183D7F6-B498-43B3-948B-1728B52AA6E4}">
                <adec:decorative xmlns:adec="http://schemas.microsoft.com/office/drawing/2017/decorative" val="1"/>
              </a:ext>
            </a:extLst>
          </p:cNvPr>
          <p:cNvGrpSpPr/>
          <p:nvPr/>
        </p:nvGrpSpPr>
        <p:grpSpPr>
          <a:xfrm>
            <a:off x="7277099" y="334926"/>
            <a:ext cx="4547155" cy="6188148"/>
            <a:chOff x="7277099" y="334926"/>
            <a:chExt cx="4547155" cy="6188148"/>
          </a:xfrm>
        </p:grpSpPr>
        <p:sp>
          <p:nvSpPr>
            <p:cNvPr id="68" name="Rectangle 67">
              <a:extLst>
                <a:ext uri="{FF2B5EF4-FFF2-40B4-BE49-F238E27FC236}">
                  <a16:creationId xmlns:a16="http://schemas.microsoft.com/office/drawing/2014/main" id="{79AB9241-039C-4FF2-AECC-BABC335E3DE0}"/>
                </a:ext>
              </a:extLst>
            </p:cNvPr>
            <p:cNvSpPr/>
            <p:nvPr/>
          </p:nvSpPr>
          <p:spPr>
            <a:xfrm>
              <a:off x="7277099" y="334926"/>
              <a:ext cx="4547155" cy="6188148"/>
            </a:xfrm>
            <a:prstGeom prst="rect">
              <a:avLst/>
            </a:prstGeom>
            <a:noFill/>
            <a:ln>
              <a:solidFill>
                <a:srgbClr val="FFFFFF"/>
              </a:solidFill>
            </a:ln>
            <a:effectLst>
              <a:outerShdw blurRad="381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9" name="Straight Connector 68">
              <a:extLst>
                <a:ext uri="{FF2B5EF4-FFF2-40B4-BE49-F238E27FC236}">
                  <a16:creationId xmlns:a16="http://schemas.microsoft.com/office/drawing/2014/main" id="{7D18A629-23DA-4189-AD51-B95E5BCC564C}"/>
                </a:ext>
              </a:extLst>
            </p:cNvPr>
            <p:cNvCxnSpPr>
              <a:cxnSpLocks/>
            </p:cNvCxnSpPr>
            <p:nvPr/>
          </p:nvCxnSpPr>
          <p:spPr>
            <a:xfrm>
              <a:off x="10748698" y="334926"/>
              <a:ext cx="0" cy="6188148"/>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96B2BA3-41A2-4270-966C-E52762F95C7E}"/>
                </a:ext>
              </a:extLst>
            </p:cNvPr>
            <p:cNvCxnSpPr>
              <a:cxnSpLocks/>
            </p:cNvCxnSpPr>
            <p:nvPr/>
          </p:nvCxnSpPr>
          <p:spPr>
            <a:xfrm>
              <a:off x="7277100" y="4991100"/>
              <a:ext cx="3471597" cy="0"/>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60ABC38-AF6D-4F2F-82EB-C5F69F10F667}"/>
                </a:ext>
              </a:extLst>
            </p:cNvPr>
            <p:cNvCxnSpPr>
              <a:cxnSpLocks/>
            </p:cNvCxnSpPr>
            <p:nvPr/>
          </p:nvCxnSpPr>
          <p:spPr>
            <a:xfrm>
              <a:off x="7277100" y="6047437"/>
              <a:ext cx="3471598" cy="0"/>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3422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665DE900-AEA6-4993-B176-7D5A096CB419}"/>
              </a:ext>
            </a:extLst>
          </p:cNvPr>
          <p:cNvSpPr>
            <a:spLocks noGrp="1"/>
          </p:cNvSpPr>
          <p:nvPr>
            <p:ph type="body" sz="quarter" idx="14"/>
          </p:nvPr>
        </p:nvSpPr>
        <p:spPr>
          <a:xfrm>
            <a:off x="4824632" y="790802"/>
            <a:ext cx="5783533" cy="4944896"/>
          </a:xfrm>
        </p:spPr>
        <p:txBody>
          <a:bodyPr/>
          <a:lstStyle/>
          <a:p>
            <a:r>
              <a:rPr lang="en-GB" dirty="0"/>
              <a:t>This theory is the most appropriate as Isaac is severely emotional with the separation of his mother </a:t>
            </a:r>
          </a:p>
          <a:p>
            <a:endParaRPr lang="en-GB" dirty="0"/>
          </a:p>
          <a:p>
            <a:r>
              <a:rPr lang="en-GB" dirty="0"/>
              <a:t>Isaac is in his early years and </a:t>
            </a:r>
            <a:r>
              <a:rPr lang="en-GB" dirty="0" err="1"/>
              <a:t>Bowlby</a:t>
            </a:r>
            <a:r>
              <a:rPr lang="en-GB" dirty="0"/>
              <a:t> emphasises how attachment is built during the first years of a child. Isaac experienced long-term emotional distress as his mother herself is in a period of long-term post-natal depression</a:t>
            </a:r>
          </a:p>
          <a:p>
            <a:endParaRPr lang="en-GB" dirty="0"/>
          </a:p>
          <a:p>
            <a:r>
              <a:rPr lang="en-GB" dirty="0"/>
              <a:t>His theory emphasises how a child seeks protection when afraid which is the case with Isaac, withdrawn during play </a:t>
            </a:r>
          </a:p>
          <a:p>
            <a:pPr marL="0" indent="0">
              <a:buNone/>
            </a:pPr>
            <a:r>
              <a:rPr lang="en-GB" dirty="0"/>
              <a:t> </a:t>
            </a:r>
          </a:p>
          <a:p>
            <a:r>
              <a:rPr lang="en-GB" dirty="0"/>
              <a:t>Isaac is withdrawn during his plays session which reflects his emotional intelligence due to a failed caregiving by his mother which </a:t>
            </a:r>
            <a:r>
              <a:rPr lang="en-GB" dirty="0" err="1"/>
              <a:t>Bowlby</a:t>
            </a:r>
            <a:r>
              <a:rPr lang="en-GB" dirty="0"/>
              <a:t> predicts</a:t>
            </a:r>
          </a:p>
          <a:p>
            <a:endParaRPr lang="en-US" dirty="0"/>
          </a:p>
        </p:txBody>
      </p:sp>
      <p:sp>
        <p:nvSpPr>
          <p:cNvPr id="17" name="Footer Placeholder 16">
            <a:extLst>
              <a:ext uri="{FF2B5EF4-FFF2-40B4-BE49-F238E27FC236}">
                <a16:creationId xmlns:a16="http://schemas.microsoft.com/office/drawing/2014/main" id="{9CC598A7-1589-4155-8E9E-6556F34CFFBF}"/>
              </a:ext>
            </a:extLst>
          </p:cNvPr>
          <p:cNvSpPr>
            <a:spLocks noGrp="1"/>
          </p:cNvSpPr>
          <p:nvPr>
            <p:ph type="ftr" sz="quarter" idx="11"/>
          </p:nvPr>
        </p:nvSpPr>
        <p:spPr>
          <a:xfrm rot="5400000">
            <a:off x="9233562" y="2578525"/>
            <a:ext cx="4114800" cy="365125"/>
          </a:xfrm>
        </p:spPr>
        <p:txBody>
          <a:bodyPr/>
          <a:lstStyle/>
          <a:p>
            <a:r>
              <a:rPr lang="en-GB" dirty="0"/>
              <a:t>APPLICATION</a:t>
            </a:r>
            <a:endParaRPr lang="en-US" dirty="0"/>
          </a:p>
        </p:txBody>
      </p:sp>
      <p:sp>
        <p:nvSpPr>
          <p:cNvPr id="18" name="Slide Number Placeholder 17">
            <a:extLst>
              <a:ext uri="{FF2B5EF4-FFF2-40B4-BE49-F238E27FC236}">
                <a16:creationId xmlns:a16="http://schemas.microsoft.com/office/drawing/2014/main" id="{A9D29E60-58D1-45FC-8F2A-ADEF2F193CD0}"/>
              </a:ext>
            </a:extLst>
          </p:cNvPr>
          <p:cNvSpPr>
            <a:spLocks noGrp="1"/>
          </p:cNvSpPr>
          <p:nvPr>
            <p:ph type="sldNum" sz="quarter" idx="12"/>
          </p:nvPr>
        </p:nvSpPr>
        <p:spPr>
          <a:xfrm>
            <a:off x="10821701" y="5672706"/>
            <a:ext cx="951908" cy="754673"/>
          </a:xfrm>
        </p:spPr>
        <p:txBody>
          <a:bodyPr/>
          <a:lstStyle/>
          <a:p>
            <a:fld id="{5709AFD8-D051-4223-B8CF-1EC150CE8836}" type="slidenum">
              <a:rPr lang="en-US" smtClean="0"/>
              <a:pPr/>
              <a:t>7</a:t>
            </a:fld>
            <a:endParaRPr lang="en-US" dirty="0"/>
          </a:p>
        </p:txBody>
      </p:sp>
      <p:pic>
        <p:nvPicPr>
          <p:cNvPr id="15" name="Picture 14">
            <a:extLst>
              <a:ext uri="{FF2B5EF4-FFF2-40B4-BE49-F238E27FC236}">
                <a16:creationId xmlns:a16="http://schemas.microsoft.com/office/drawing/2014/main" id="{8D2E1716-C458-FD10-967B-9B96ADE9070B}"/>
              </a:ext>
            </a:extLst>
          </p:cNvPr>
          <p:cNvPicPr>
            <a:picLocks noChangeAspect="1"/>
          </p:cNvPicPr>
          <p:nvPr/>
        </p:nvPicPr>
        <p:blipFill>
          <a:blip r:embed="rId3"/>
          <a:stretch>
            <a:fillRect/>
          </a:stretch>
        </p:blipFill>
        <p:spPr>
          <a:xfrm>
            <a:off x="454338" y="1137876"/>
            <a:ext cx="4227230" cy="4228496"/>
          </a:xfrm>
          <a:prstGeom prst="rect">
            <a:avLst/>
          </a:prstGeom>
        </p:spPr>
      </p:pic>
      <p:sp>
        <p:nvSpPr>
          <p:cNvPr id="22" name="TextBox 21">
            <a:extLst>
              <a:ext uri="{FF2B5EF4-FFF2-40B4-BE49-F238E27FC236}">
                <a16:creationId xmlns:a16="http://schemas.microsoft.com/office/drawing/2014/main" id="{E2E1BAB8-1C4F-08E5-451A-6186C0440B3A}"/>
              </a:ext>
            </a:extLst>
          </p:cNvPr>
          <p:cNvSpPr txBox="1"/>
          <p:nvPr/>
        </p:nvSpPr>
        <p:spPr>
          <a:xfrm>
            <a:off x="418391" y="5253617"/>
            <a:ext cx="4192705" cy="646331"/>
          </a:xfrm>
          <a:prstGeom prst="rect">
            <a:avLst/>
          </a:prstGeom>
          <a:noFill/>
        </p:spPr>
        <p:txBody>
          <a:bodyPr wrap="square">
            <a:spAutoFit/>
          </a:bodyPr>
          <a:lstStyle/>
          <a:p>
            <a:r>
              <a:rPr lang="en-US" sz="900" dirty="0">
                <a:solidFill>
                  <a:srgbClr val="0563C1"/>
                </a:solidFill>
                <a:hlinkClick r:id="rId4">
                  <a:extLst>
                    <a:ext uri="{A12FA001-AC4F-418D-AE19-62706E023703}">
                      <ahyp:hlinkClr xmlns:ahyp="http://schemas.microsoft.com/office/drawing/2018/hyperlinkcolor" val="tx"/>
                    </a:ext>
                  </a:extLst>
                </a:hlinkClick>
              </a:rPr>
              <a:t>https://www.google.com/url?</a:t>
            </a:r>
            <a:r>
              <a:rPr lang="en-US" sz="900" dirty="0" err="1">
                <a:solidFill>
                  <a:srgbClr val="0563C1"/>
                </a:solidFill>
                <a:hlinkClick r:id="rId4">
                  <a:extLst>
                    <a:ext uri="{A12FA001-AC4F-418D-AE19-62706E023703}">
                      <ahyp:hlinkClr xmlns:ahyp="http://schemas.microsoft.com/office/drawing/2018/hyperlinkcolor" val="tx"/>
                    </a:ext>
                  </a:extLst>
                </a:hlinkClick>
              </a:rPr>
              <a:t>sa</a:t>
            </a:r>
            <a:r>
              <a:rPr lang="en-US" sz="900" dirty="0">
                <a:solidFill>
                  <a:srgbClr val="0563C1"/>
                </a:solidFill>
                <a:hlinkClick r:id="rId4">
                  <a:extLst>
                    <a:ext uri="{A12FA001-AC4F-418D-AE19-62706E023703}">
                      <ahyp:hlinkClr xmlns:ahyp="http://schemas.microsoft.com/office/drawing/2018/hyperlinkcolor" val="tx"/>
                    </a:ext>
                  </a:extLst>
                </a:hlinkClick>
              </a:rPr>
              <a:t>=t&amp;source=web&amp;</a:t>
            </a:r>
            <a:r>
              <a:rPr lang="en-US" sz="900" dirty="0" err="1">
                <a:solidFill>
                  <a:srgbClr val="0563C1"/>
                </a:solidFill>
                <a:hlinkClick r:id="rId4">
                  <a:extLst>
                    <a:ext uri="{A12FA001-AC4F-418D-AE19-62706E023703}">
                      <ahyp:hlinkClr xmlns:ahyp="http://schemas.microsoft.com/office/drawing/2018/hyperlinkcolor" val="tx"/>
                    </a:ext>
                  </a:extLst>
                </a:hlinkClick>
              </a:rPr>
              <a:t>rct</a:t>
            </a:r>
            <a:r>
              <a:rPr lang="en-US" sz="900" dirty="0">
                <a:solidFill>
                  <a:srgbClr val="0563C1"/>
                </a:solidFill>
                <a:hlinkClick r:id="rId4">
                  <a:extLst>
                    <a:ext uri="{A12FA001-AC4F-418D-AE19-62706E023703}">
                      <ahyp:hlinkClr xmlns:ahyp="http://schemas.microsoft.com/office/drawing/2018/hyperlinkcolor" val="tx"/>
                    </a:ext>
                  </a:extLst>
                </a:hlinkClick>
              </a:rPr>
              <a:t>=j&amp;url=https%3A%2F%</a:t>
            </a:r>
            <a:r>
              <a:rPr lang="en-US" sz="900" dirty="0" err="1">
                <a:solidFill>
                  <a:srgbClr val="0563C1"/>
                </a:solidFill>
                <a:hlinkClick r:id="rId4">
                  <a:extLst>
                    <a:ext uri="{A12FA001-AC4F-418D-AE19-62706E023703}">
                      <ahyp:hlinkClr xmlns:ahyp="http://schemas.microsoft.com/office/drawing/2018/hyperlinkcolor" val="tx"/>
                    </a:ext>
                  </a:extLst>
                </a:hlinkClick>
              </a:rPr>
              <a:t>2Fwww.earlyyears.tv</a:t>
            </a:r>
            <a:r>
              <a:rPr lang="en-US" sz="900" dirty="0">
                <a:solidFill>
                  <a:srgbClr val="0563C1"/>
                </a:solidFill>
                <a:hlinkClick r:id="rId4">
                  <a:extLst>
                    <a:ext uri="{A12FA001-AC4F-418D-AE19-62706E023703}">
                      <ahyp:hlinkClr xmlns:ahyp="http://schemas.microsoft.com/office/drawing/2018/hyperlinkcolor" val="tx"/>
                    </a:ext>
                  </a:extLst>
                </a:hlinkClick>
              </a:rPr>
              <a:t>%</a:t>
            </a:r>
            <a:r>
              <a:rPr lang="en-US" sz="900" dirty="0" err="1">
                <a:solidFill>
                  <a:srgbClr val="0563C1"/>
                </a:solidFill>
                <a:hlinkClick r:id="rId4">
                  <a:extLst>
                    <a:ext uri="{A12FA001-AC4F-418D-AE19-62706E023703}">
                      <ahyp:hlinkClr xmlns:ahyp="http://schemas.microsoft.com/office/drawing/2018/hyperlinkcolor" val="tx"/>
                    </a:ext>
                  </a:extLst>
                </a:hlinkClick>
              </a:rPr>
              <a:t>2Fattachment-theory-in</a:t>
            </a:r>
            <a:r>
              <a:rPr lang="en-US" sz="900" dirty="0">
                <a:solidFill>
                  <a:srgbClr val="0563C1"/>
                </a:solidFill>
                <a:hlinkClick r:id="rId4">
                  <a:extLst>
                    <a:ext uri="{A12FA001-AC4F-418D-AE19-62706E023703}">
                      <ahyp:hlinkClr xmlns:ahyp="http://schemas.microsoft.com/office/drawing/2018/hyperlinkcolor" val="tx"/>
                    </a:ext>
                  </a:extLst>
                </a:hlinkClick>
              </a:rPr>
              <a:t>-early-years-psychology%2F&amp;</a:t>
            </a:r>
            <a:r>
              <a:rPr lang="en-US" sz="900" dirty="0" err="1">
                <a:solidFill>
                  <a:srgbClr val="0563C1"/>
                </a:solidFill>
                <a:hlinkClick r:id="rId4">
                  <a:extLst>
                    <a:ext uri="{A12FA001-AC4F-418D-AE19-62706E023703}">
                      <ahyp:hlinkClr xmlns:ahyp="http://schemas.microsoft.com/office/drawing/2018/hyperlinkcolor" val="tx"/>
                    </a:ext>
                  </a:extLst>
                </a:hlinkClick>
              </a:rPr>
              <a:t>ved</a:t>
            </a:r>
            <a:r>
              <a:rPr lang="en-US" sz="900" dirty="0">
                <a:solidFill>
                  <a:srgbClr val="0563C1"/>
                </a:solidFill>
                <a:hlinkClick r:id="rId4">
                  <a:extLst>
                    <a:ext uri="{A12FA001-AC4F-418D-AE19-62706E023703}">
                      <ahyp:hlinkClr xmlns:ahyp="http://schemas.microsoft.com/office/drawing/2018/hyperlinkcolor" val="tx"/>
                    </a:ext>
                  </a:extLst>
                </a:hlinkClick>
              </a:rPr>
              <a:t>=0CBYQjRxqFwoTCMjyo5mfhZUDFQAAAAAdAAAAABBS&amp;</a:t>
            </a:r>
            <a:r>
              <a:rPr lang="en-US" sz="900" dirty="0" err="1">
                <a:solidFill>
                  <a:srgbClr val="0563C1"/>
                </a:solidFill>
                <a:hlinkClick r:id="rId4">
                  <a:extLst>
                    <a:ext uri="{A12FA001-AC4F-418D-AE19-62706E023703}">
                      <ahyp:hlinkClr xmlns:ahyp="http://schemas.microsoft.com/office/drawing/2018/hyperlinkcolor" val="tx"/>
                    </a:ext>
                  </a:extLst>
                </a:hlinkClick>
              </a:rPr>
              <a:t>opi</a:t>
            </a:r>
            <a:r>
              <a:rPr lang="en-US" sz="900" dirty="0">
                <a:solidFill>
                  <a:schemeClr val="bg1">
                    <a:lumMod val="50000"/>
                  </a:schemeClr>
                </a:solidFill>
                <a:hlinkClick r:id="rId4">
                  <a:extLst>
                    <a:ext uri="{A12FA001-AC4F-418D-AE19-62706E023703}">
                      <ahyp:hlinkClr xmlns:ahyp="http://schemas.microsoft.com/office/drawing/2018/hyperlinkcolor" val="tx"/>
                    </a:ext>
                  </a:extLst>
                </a:hlinkClick>
              </a:rPr>
              <a:t>=89978449</a:t>
            </a:r>
            <a:r>
              <a:rPr lang="en-GB" sz="900" dirty="0">
                <a:solidFill>
                  <a:schemeClr val="bg1">
                    <a:lumMod val="50000"/>
                  </a:schemeClr>
                </a:solidFill>
              </a:rPr>
              <a:t> </a:t>
            </a:r>
            <a:endParaRPr lang="en-US" sz="900" dirty="0">
              <a:solidFill>
                <a:schemeClr val="bg1">
                  <a:lumMod val="50000"/>
                </a:schemeClr>
              </a:solidFill>
            </a:endParaRPr>
          </a:p>
        </p:txBody>
      </p:sp>
    </p:spTree>
    <p:extLst>
      <p:ext uri="{BB962C8B-B14F-4D97-AF65-F5344CB8AC3E}">
        <p14:creationId xmlns:p14="http://schemas.microsoft.com/office/powerpoint/2010/main" val="369437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3AB71-F93E-20E0-2414-ED9EE8DCE1AD}"/>
              </a:ext>
            </a:extLst>
          </p:cNvPr>
          <p:cNvSpPr>
            <a:spLocks noGrp="1"/>
          </p:cNvSpPr>
          <p:nvPr>
            <p:ph type="title"/>
          </p:nvPr>
        </p:nvSpPr>
        <p:spPr/>
        <p:txBody>
          <a:bodyPr/>
          <a:lstStyle/>
          <a:p>
            <a:r>
              <a:rPr lang="en-GB" dirty="0"/>
              <a:t>Other Considerations </a:t>
            </a:r>
            <a:endParaRPr lang="en-US" dirty="0"/>
          </a:p>
        </p:txBody>
      </p:sp>
      <p:sp>
        <p:nvSpPr>
          <p:cNvPr id="3" name="Text Placeholder 2">
            <a:extLst>
              <a:ext uri="{FF2B5EF4-FFF2-40B4-BE49-F238E27FC236}">
                <a16:creationId xmlns:a16="http://schemas.microsoft.com/office/drawing/2014/main" id="{EC7CBE64-D4CB-3E0D-1F0E-D993928B4F09}"/>
              </a:ext>
            </a:extLst>
          </p:cNvPr>
          <p:cNvSpPr>
            <a:spLocks noGrp="1"/>
          </p:cNvSpPr>
          <p:nvPr>
            <p:ph type="body" sz="quarter" idx="15"/>
          </p:nvPr>
        </p:nvSpPr>
        <p:spPr/>
        <p:txBody>
          <a:bodyPr/>
          <a:lstStyle/>
          <a:p>
            <a:r>
              <a:rPr lang="en-GB" dirty="0"/>
              <a:t>Social considerations	</a:t>
            </a:r>
            <a:endParaRPr lang="en-US" dirty="0"/>
          </a:p>
        </p:txBody>
      </p:sp>
      <p:sp>
        <p:nvSpPr>
          <p:cNvPr id="4" name="Text Placeholder 3">
            <a:extLst>
              <a:ext uri="{FF2B5EF4-FFF2-40B4-BE49-F238E27FC236}">
                <a16:creationId xmlns:a16="http://schemas.microsoft.com/office/drawing/2014/main" id="{543BFDA4-92F9-66FD-2415-AB0FF8B4D50B}"/>
              </a:ext>
            </a:extLst>
          </p:cNvPr>
          <p:cNvSpPr>
            <a:spLocks noGrp="1"/>
          </p:cNvSpPr>
          <p:nvPr>
            <p:ph type="body" sz="quarter" idx="13"/>
          </p:nvPr>
        </p:nvSpPr>
        <p:spPr/>
        <p:txBody>
          <a:bodyPr/>
          <a:lstStyle/>
          <a:p>
            <a:r>
              <a:rPr lang="en-GB" dirty="0"/>
              <a:t>Isaac’s mother is a teen mum and due to this she has faced financial difficulties. She left school at 16 and was unable to pursue a career upon having prolonged post-natal depression </a:t>
            </a:r>
          </a:p>
          <a:p>
            <a:r>
              <a:rPr lang="en-GB" dirty="0"/>
              <a:t>She is heavily reliant on government fundings and this is frowned upon </a:t>
            </a:r>
          </a:p>
          <a:p>
            <a:r>
              <a:rPr lang="en-GB" dirty="0"/>
              <a:t>London is a highly diverse city and contains people from all cultures. Isaac is dependant on his mother and she does not socialise with any other individuals, placing greater strain on Isaac forming relations </a:t>
            </a:r>
            <a:endParaRPr lang="en-US" dirty="0"/>
          </a:p>
        </p:txBody>
      </p:sp>
      <p:sp>
        <p:nvSpPr>
          <p:cNvPr id="5" name="Text Placeholder 4">
            <a:extLst>
              <a:ext uri="{FF2B5EF4-FFF2-40B4-BE49-F238E27FC236}">
                <a16:creationId xmlns:a16="http://schemas.microsoft.com/office/drawing/2014/main" id="{3DE78B48-A6D7-EEC2-C93F-3482A8FE37EC}"/>
              </a:ext>
            </a:extLst>
          </p:cNvPr>
          <p:cNvSpPr>
            <a:spLocks noGrp="1"/>
          </p:cNvSpPr>
          <p:nvPr>
            <p:ph type="body" sz="quarter" idx="16"/>
          </p:nvPr>
        </p:nvSpPr>
        <p:spPr/>
        <p:txBody>
          <a:bodyPr/>
          <a:lstStyle/>
          <a:p>
            <a:r>
              <a:rPr lang="en-GB" dirty="0"/>
              <a:t>Contextual considerations </a:t>
            </a:r>
            <a:endParaRPr lang="en-US" dirty="0"/>
          </a:p>
        </p:txBody>
      </p:sp>
      <p:sp>
        <p:nvSpPr>
          <p:cNvPr id="6" name="Text Placeholder 5">
            <a:extLst>
              <a:ext uri="{FF2B5EF4-FFF2-40B4-BE49-F238E27FC236}">
                <a16:creationId xmlns:a16="http://schemas.microsoft.com/office/drawing/2014/main" id="{FCBE8B7D-ACC2-974D-6D0E-F3B5A038F36C}"/>
              </a:ext>
            </a:extLst>
          </p:cNvPr>
          <p:cNvSpPr>
            <a:spLocks noGrp="1"/>
          </p:cNvSpPr>
          <p:nvPr>
            <p:ph type="body" sz="quarter" idx="14"/>
          </p:nvPr>
        </p:nvSpPr>
        <p:spPr/>
        <p:txBody>
          <a:bodyPr/>
          <a:lstStyle/>
          <a:p>
            <a:r>
              <a:rPr lang="en-GB" dirty="0"/>
              <a:t>London is a highly financial difficult city to reside him, so relocating to London has placed a bigger burden on Isaac and his mother </a:t>
            </a:r>
          </a:p>
          <a:p>
            <a:r>
              <a:rPr lang="en-GB" dirty="0"/>
              <a:t>Many children in London are educated greater than the school setting, leaving Isaac in a position behind other students </a:t>
            </a:r>
          </a:p>
          <a:p>
            <a:r>
              <a:rPr lang="en-GB" dirty="0"/>
              <a:t>Isaac may be undiagnosed with learning difficulties such as autism which nit have been picked up on </a:t>
            </a:r>
            <a:endParaRPr lang="en-US" dirty="0"/>
          </a:p>
        </p:txBody>
      </p:sp>
      <p:sp>
        <p:nvSpPr>
          <p:cNvPr id="8" name="Footer Placeholder 7">
            <a:extLst>
              <a:ext uri="{FF2B5EF4-FFF2-40B4-BE49-F238E27FC236}">
                <a16:creationId xmlns:a16="http://schemas.microsoft.com/office/drawing/2014/main" id="{528E1997-AB81-7181-6BEE-0F2B447FD591}"/>
              </a:ext>
            </a:extLst>
          </p:cNvPr>
          <p:cNvSpPr>
            <a:spLocks noGrp="1"/>
          </p:cNvSpPr>
          <p:nvPr>
            <p:ph type="ftr" sz="quarter" idx="11"/>
          </p:nvPr>
        </p:nvSpPr>
        <p:spPr/>
        <p:txBody>
          <a:bodyPr/>
          <a:lstStyle/>
          <a:p>
            <a:r>
              <a:rPr lang="en-GB" dirty="0"/>
              <a:t>Bowlby’s Attachment Theory</a:t>
            </a:r>
            <a:endParaRPr lang="en-US" dirty="0"/>
          </a:p>
        </p:txBody>
      </p:sp>
      <p:sp>
        <p:nvSpPr>
          <p:cNvPr id="9" name="Slide Number Placeholder 8">
            <a:extLst>
              <a:ext uri="{FF2B5EF4-FFF2-40B4-BE49-F238E27FC236}">
                <a16:creationId xmlns:a16="http://schemas.microsoft.com/office/drawing/2014/main" id="{A4E7084A-98AE-5E0A-2564-4FC1B1988564}"/>
              </a:ext>
            </a:extLst>
          </p:cNvPr>
          <p:cNvSpPr>
            <a:spLocks noGrp="1"/>
          </p:cNvSpPr>
          <p:nvPr>
            <p:ph type="sldNum" sz="quarter" idx="12"/>
          </p:nvPr>
        </p:nvSpPr>
        <p:spPr/>
        <p:txBody>
          <a:bodyPr/>
          <a:lstStyle/>
          <a:p>
            <a:fld id="{42B7CBA4-B6F8-42AF-9F87-A3019C537482}" type="slidenum">
              <a:rPr lang="en-US" smtClean="0"/>
              <a:pPr/>
              <a:t>8</a:t>
            </a:fld>
            <a:endParaRPr lang="en-US" dirty="0"/>
          </a:p>
        </p:txBody>
      </p:sp>
      <p:pic>
        <p:nvPicPr>
          <p:cNvPr id="10" name="Picture 9">
            <a:extLst>
              <a:ext uri="{FF2B5EF4-FFF2-40B4-BE49-F238E27FC236}">
                <a16:creationId xmlns:a16="http://schemas.microsoft.com/office/drawing/2014/main" id="{BAAC8935-25AB-B89C-9A27-0EE93802C3DF}"/>
              </a:ext>
            </a:extLst>
          </p:cNvPr>
          <p:cNvPicPr>
            <a:picLocks noChangeAspect="1"/>
          </p:cNvPicPr>
          <p:nvPr/>
        </p:nvPicPr>
        <p:blipFill>
          <a:blip r:embed="rId2"/>
          <a:stretch>
            <a:fillRect/>
          </a:stretch>
        </p:blipFill>
        <p:spPr>
          <a:xfrm>
            <a:off x="6980545" y="374365"/>
            <a:ext cx="2930436" cy="1426650"/>
          </a:xfrm>
          <a:prstGeom prst="rect">
            <a:avLst/>
          </a:prstGeom>
        </p:spPr>
      </p:pic>
    </p:spTree>
    <p:extLst>
      <p:ext uri="{BB962C8B-B14F-4D97-AF65-F5344CB8AC3E}">
        <p14:creationId xmlns:p14="http://schemas.microsoft.com/office/powerpoint/2010/main" val="2028474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676D36B-3BFC-46C6-9F9E-5B416819119B}"/>
              </a:ext>
            </a:extLst>
          </p:cNvPr>
          <p:cNvSpPr>
            <a:spLocks noGrp="1"/>
          </p:cNvSpPr>
          <p:nvPr>
            <p:ph type="title"/>
          </p:nvPr>
        </p:nvSpPr>
        <p:spPr>
          <a:xfrm>
            <a:off x="838199" y="545914"/>
            <a:ext cx="9527275" cy="1241944"/>
          </a:xfrm>
        </p:spPr>
        <p:txBody>
          <a:bodyPr/>
          <a:lstStyle/>
          <a:p>
            <a:r>
              <a:rPr lang="en-GB" dirty="0"/>
              <a:t>Strengths vs Criticisms </a:t>
            </a:r>
            <a:endParaRPr lang="en-US" dirty="0"/>
          </a:p>
        </p:txBody>
      </p:sp>
      <p:graphicFrame>
        <p:nvGraphicFramePr>
          <p:cNvPr id="12" name="Table 9">
            <a:extLst>
              <a:ext uri="{FF2B5EF4-FFF2-40B4-BE49-F238E27FC236}">
                <a16:creationId xmlns:a16="http://schemas.microsoft.com/office/drawing/2014/main" id="{FE9C0649-F657-4392-BDCB-2938E263E31B}"/>
              </a:ext>
            </a:extLst>
          </p:cNvPr>
          <p:cNvGraphicFramePr>
            <a:graphicFrameLocks noGrp="1"/>
          </p:cNvGraphicFramePr>
          <p:nvPr>
            <p:ph sz="quarter" idx="13"/>
            <p:extLst>
              <p:ext uri="{D42A27DB-BD31-4B8C-83A1-F6EECF244321}">
                <p14:modId xmlns:p14="http://schemas.microsoft.com/office/powerpoint/2010/main" val="3636317011"/>
              </p:ext>
            </p:extLst>
          </p:nvPr>
        </p:nvGraphicFramePr>
        <p:xfrm>
          <a:off x="1157941" y="2043324"/>
          <a:ext cx="8665884" cy="3427476"/>
        </p:xfrm>
        <a:graphic>
          <a:graphicData uri="http://schemas.openxmlformats.org/drawingml/2006/table">
            <a:tbl>
              <a:tblPr firstRow="1" bandRow="1">
                <a:tableStyleId>{0E3FDE45-AF77-4B5C-9715-49D594BDF05E}</a:tableStyleId>
              </a:tblPr>
              <a:tblGrid>
                <a:gridCol w="4332942">
                  <a:extLst>
                    <a:ext uri="{9D8B030D-6E8A-4147-A177-3AD203B41FA5}">
                      <a16:colId xmlns:a16="http://schemas.microsoft.com/office/drawing/2014/main" val="1517755082"/>
                    </a:ext>
                  </a:extLst>
                </a:gridCol>
                <a:gridCol w="4332942">
                  <a:extLst>
                    <a:ext uri="{9D8B030D-6E8A-4147-A177-3AD203B41FA5}">
                      <a16:colId xmlns:a16="http://schemas.microsoft.com/office/drawing/2014/main" val="1808496511"/>
                    </a:ext>
                  </a:extLst>
                </a:gridCol>
              </a:tblGrid>
              <a:tr h="662178">
                <a:tc>
                  <a:txBody>
                    <a:bodyPr/>
                    <a:lstStyle/>
                    <a:p>
                      <a:pPr algn="ctr"/>
                      <a:r>
                        <a:rPr lang="en-GB" dirty="0"/>
                        <a:t>Strengths </a:t>
                      </a:r>
                      <a:endParaRPr lang="en-US" dirty="0"/>
                    </a:p>
                  </a:txBody>
                  <a:tcPr anchor="ctr"/>
                </a:tc>
                <a:tc>
                  <a:txBody>
                    <a:bodyPr/>
                    <a:lstStyle/>
                    <a:p>
                      <a:pPr algn="l"/>
                      <a:r>
                        <a:rPr lang="en-GB" dirty="0"/>
                        <a:t>Criticisms </a:t>
                      </a:r>
                      <a:endParaRPr lang="en-US" b="0" dirty="0">
                        <a:solidFill>
                          <a:schemeClr val="tx1"/>
                        </a:solidFill>
                        <a:latin typeface="+mj-lt"/>
                      </a:endParaRPr>
                    </a:p>
                  </a:txBody>
                  <a:tcPr anchor="ctr"/>
                </a:tc>
                <a:extLst>
                  <a:ext uri="{0D108BD9-81ED-4DB2-BD59-A6C34878D82A}">
                    <a16:rowId xmlns:a16="http://schemas.microsoft.com/office/drawing/2014/main" val="3100351803"/>
                  </a:ext>
                </a:extLst>
              </a:tr>
              <a:tr h="662178">
                <a:tc>
                  <a:txBody>
                    <a:bodyPr/>
                    <a:lstStyle/>
                    <a:p>
                      <a:r>
                        <a:rPr lang="en-GB" dirty="0"/>
                        <a:t>Shaped early childhood development understanding 		</a:t>
                      </a:r>
                      <a:endParaRPr lang="en-US"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theory overly emphasises a mother’s role in a child’s development</a:t>
                      </a:r>
                    </a:p>
                    <a:p>
                      <a:endParaRPr lang="en-US" dirty="0"/>
                    </a:p>
                  </a:txBody>
                  <a:tcPr anchor="ctr"/>
                </a:tc>
                <a:extLst>
                  <a:ext uri="{0D108BD9-81ED-4DB2-BD59-A6C34878D82A}">
                    <a16:rowId xmlns:a16="http://schemas.microsoft.com/office/drawing/2014/main" val="2801628125"/>
                  </a:ext>
                </a:extLst>
              </a:tr>
              <a:tr h="662178">
                <a:tc>
                  <a:txBody>
                    <a:bodyPr/>
                    <a:lstStyle/>
                    <a:p>
                      <a:r>
                        <a:rPr lang="en-GB" dirty="0"/>
                        <a:t>Allows parents to be more responsive to a child’s needs &amp; signals</a:t>
                      </a:r>
                      <a:endParaRPr lang="en-US" dirty="0"/>
                    </a:p>
                  </a:txBody>
                  <a:tcPr anchor="ctr"/>
                </a:tc>
                <a:tc>
                  <a:txBody>
                    <a:bodyPr/>
                    <a:lstStyle/>
                    <a:p>
                      <a:r>
                        <a:rPr lang="en-GB" sz="1800" dirty="0"/>
                        <a:t>Cultural differences may oppose </a:t>
                      </a:r>
                      <a:r>
                        <a:rPr lang="en-GB" sz="1800" dirty="0" err="1"/>
                        <a:t>Bowlby’s</a:t>
                      </a:r>
                      <a:r>
                        <a:rPr lang="en-GB" sz="1800" dirty="0"/>
                        <a:t> framework</a:t>
                      </a:r>
                      <a:endParaRPr lang="en-US" dirty="0"/>
                    </a:p>
                  </a:txBody>
                  <a:tcPr anchor="ctr"/>
                </a:tc>
                <a:extLst>
                  <a:ext uri="{0D108BD9-81ED-4DB2-BD59-A6C34878D82A}">
                    <a16:rowId xmlns:a16="http://schemas.microsoft.com/office/drawing/2014/main" val="522315634"/>
                  </a:ext>
                </a:extLst>
              </a:tr>
              <a:tr h="66217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Encourages parents to shape a child to become more independent as the child grows and develops </a:t>
                      </a:r>
                    </a:p>
                    <a:p>
                      <a:endParaRPr lang="en-US" dirty="0"/>
                    </a:p>
                  </a:txBody>
                  <a:tcPr anchor="ctr"/>
                </a:tc>
                <a:tc>
                  <a:txBody>
                    <a:bodyPr/>
                    <a:lstStyle/>
                    <a:p>
                      <a:r>
                        <a:rPr lang="en-GB" sz="1800" dirty="0"/>
                        <a:t>Based on observational studies </a:t>
                      </a:r>
                      <a:endParaRPr lang="en-US" dirty="0"/>
                    </a:p>
                  </a:txBody>
                  <a:tcPr anchor="ctr"/>
                </a:tc>
                <a:extLst>
                  <a:ext uri="{0D108BD9-81ED-4DB2-BD59-A6C34878D82A}">
                    <a16:rowId xmlns:a16="http://schemas.microsoft.com/office/drawing/2014/main" val="3923311043"/>
                  </a:ext>
                </a:extLst>
              </a:tr>
            </a:tbl>
          </a:graphicData>
        </a:graphic>
      </p:graphicFrame>
      <p:sp>
        <p:nvSpPr>
          <p:cNvPr id="3" name="Footer Placeholder 2">
            <a:extLst>
              <a:ext uri="{FF2B5EF4-FFF2-40B4-BE49-F238E27FC236}">
                <a16:creationId xmlns:a16="http://schemas.microsoft.com/office/drawing/2014/main" id="{F13ED85D-079F-4DB5-BFE0-E63663B6FC4D}"/>
              </a:ext>
            </a:extLst>
          </p:cNvPr>
          <p:cNvSpPr>
            <a:spLocks noGrp="1"/>
          </p:cNvSpPr>
          <p:nvPr>
            <p:ph type="ftr" sz="quarter" idx="11"/>
          </p:nvPr>
        </p:nvSpPr>
        <p:spPr>
          <a:xfrm rot="5400000">
            <a:off x="9233562" y="2578525"/>
            <a:ext cx="4114800" cy="365125"/>
          </a:xfrm>
        </p:spPr>
        <p:txBody>
          <a:bodyPr/>
          <a:lstStyle/>
          <a:p>
            <a:r>
              <a:rPr lang="en-GB" dirty="0"/>
              <a:t>Attachment Theory </a:t>
            </a:r>
            <a:endParaRPr lang="en-US" dirty="0"/>
          </a:p>
        </p:txBody>
      </p:sp>
      <p:sp>
        <p:nvSpPr>
          <p:cNvPr id="5" name="Slide Number Placeholder 4">
            <a:extLst>
              <a:ext uri="{FF2B5EF4-FFF2-40B4-BE49-F238E27FC236}">
                <a16:creationId xmlns:a16="http://schemas.microsoft.com/office/drawing/2014/main" id="{DAA5D918-5B45-4D88-8C26-91A061D33F99}"/>
              </a:ext>
            </a:extLst>
          </p:cNvPr>
          <p:cNvSpPr>
            <a:spLocks noGrp="1"/>
          </p:cNvSpPr>
          <p:nvPr>
            <p:ph type="sldNum" sz="quarter" idx="12"/>
          </p:nvPr>
        </p:nvSpPr>
        <p:spPr>
          <a:xfrm>
            <a:off x="10821701" y="5672706"/>
            <a:ext cx="951908" cy="754673"/>
          </a:xfrm>
        </p:spPr>
        <p:txBody>
          <a:bodyPr/>
          <a:lstStyle/>
          <a:p>
            <a:fld id="{5709AFD8-D051-4223-B8CF-1EC150CE8836}" type="slidenum">
              <a:rPr lang="en-US" smtClean="0"/>
              <a:pPr/>
              <a:t>9</a:t>
            </a:fld>
            <a:endParaRPr lang="en-US" dirty="0"/>
          </a:p>
        </p:txBody>
      </p:sp>
      <p:pic>
        <p:nvPicPr>
          <p:cNvPr id="8" name="Picture 7">
            <a:extLst>
              <a:ext uri="{FF2B5EF4-FFF2-40B4-BE49-F238E27FC236}">
                <a16:creationId xmlns:a16="http://schemas.microsoft.com/office/drawing/2014/main" id="{E5F6F021-D325-9BB6-9D5B-3E6AE1D78C84}"/>
              </a:ext>
            </a:extLst>
          </p:cNvPr>
          <p:cNvPicPr>
            <a:picLocks noChangeAspect="1"/>
          </p:cNvPicPr>
          <p:nvPr/>
        </p:nvPicPr>
        <p:blipFill>
          <a:blip r:embed="rId2"/>
          <a:stretch>
            <a:fillRect/>
          </a:stretch>
        </p:blipFill>
        <p:spPr>
          <a:xfrm>
            <a:off x="7582670" y="402486"/>
            <a:ext cx="2576936" cy="1490063"/>
          </a:xfrm>
          <a:prstGeom prst="rect">
            <a:avLst/>
          </a:prstGeom>
        </p:spPr>
      </p:pic>
    </p:spTree>
    <p:extLst>
      <p:ext uri="{BB962C8B-B14F-4D97-AF65-F5344CB8AC3E}">
        <p14:creationId xmlns:p14="http://schemas.microsoft.com/office/powerpoint/2010/main" val="98705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046EF7-AC35-4EFD-B67B-BCCD7D223073}"/>
              </a:ext>
            </a:extLst>
          </p:cNvPr>
          <p:cNvSpPr>
            <a:spLocks noGrp="1"/>
          </p:cNvSpPr>
          <p:nvPr>
            <p:ph type="title"/>
          </p:nvPr>
        </p:nvSpPr>
        <p:spPr>
          <a:xfrm>
            <a:off x="837513" y="586798"/>
            <a:ext cx="9396733" cy="1086646"/>
          </a:xfrm>
        </p:spPr>
        <p:txBody>
          <a:bodyPr/>
          <a:lstStyle/>
          <a:p>
            <a:r>
              <a:rPr lang="en-GB" dirty="0"/>
              <a:t>NATURE VS NURTURE</a:t>
            </a:r>
            <a:endParaRPr lang="en-US" dirty="0"/>
          </a:p>
        </p:txBody>
      </p:sp>
      <p:sp>
        <p:nvSpPr>
          <p:cNvPr id="13" name="Text Placeholder 12">
            <a:extLst>
              <a:ext uri="{FF2B5EF4-FFF2-40B4-BE49-F238E27FC236}">
                <a16:creationId xmlns:a16="http://schemas.microsoft.com/office/drawing/2014/main" id="{250E3A27-246E-451F-8FA8-E6FD6935D787}"/>
              </a:ext>
            </a:extLst>
          </p:cNvPr>
          <p:cNvSpPr>
            <a:spLocks noGrp="1"/>
          </p:cNvSpPr>
          <p:nvPr>
            <p:ph type="body" sz="quarter" idx="15"/>
          </p:nvPr>
        </p:nvSpPr>
        <p:spPr>
          <a:xfrm>
            <a:off x="1193608" y="1673441"/>
            <a:ext cx="2945347" cy="665481"/>
          </a:xfrm>
        </p:spPr>
        <p:txBody>
          <a:bodyPr/>
          <a:lstStyle/>
          <a:p>
            <a:r>
              <a:rPr lang="en-GB" dirty="0"/>
              <a:t>Nature		</a:t>
            </a:r>
            <a:endParaRPr lang="en-US" dirty="0"/>
          </a:p>
        </p:txBody>
      </p:sp>
      <p:sp>
        <p:nvSpPr>
          <p:cNvPr id="11" name="Text Placeholder 10">
            <a:extLst>
              <a:ext uri="{FF2B5EF4-FFF2-40B4-BE49-F238E27FC236}">
                <a16:creationId xmlns:a16="http://schemas.microsoft.com/office/drawing/2014/main" id="{02387DCC-3977-4A99-9BE0-CBFE5B005922}"/>
              </a:ext>
            </a:extLst>
          </p:cNvPr>
          <p:cNvSpPr>
            <a:spLocks noGrp="1"/>
          </p:cNvSpPr>
          <p:nvPr>
            <p:ph type="body" sz="quarter" idx="13"/>
          </p:nvPr>
        </p:nvSpPr>
        <p:spPr>
          <a:xfrm>
            <a:off x="490876" y="2338925"/>
            <a:ext cx="2945347" cy="3482750"/>
          </a:xfrm>
        </p:spPr>
        <p:txBody>
          <a:bodyPr/>
          <a:lstStyle/>
          <a:p>
            <a:pPr lvl="0"/>
            <a:r>
              <a:rPr lang="en-GB" b="0" dirty="0"/>
              <a:t>Cognitive development is influenced by genes which are passed</a:t>
            </a:r>
            <a:r>
              <a:rPr lang="en-GB" dirty="0"/>
              <a:t> </a:t>
            </a:r>
            <a:r>
              <a:rPr lang="en-GB" b="0" dirty="0"/>
              <a:t>down</a:t>
            </a:r>
            <a:r>
              <a:rPr lang="en-GB" dirty="0"/>
              <a:t> (Nature vs Nurture in childhood, 2025)</a:t>
            </a:r>
            <a:endParaRPr lang="en-US" dirty="0"/>
          </a:p>
        </p:txBody>
      </p:sp>
      <p:sp>
        <p:nvSpPr>
          <p:cNvPr id="16" name="Text Placeholder 15">
            <a:extLst>
              <a:ext uri="{FF2B5EF4-FFF2-40B4-BE49-F238E27FC236}">
                <a16:creationId xmlns:a16="http://schemas.microsoft.com/office/drawing/2014/main" id="{44C7BFC5-24B5-4D4A-ABE8-E403ADD39EC8}"/>
              </a:ext>
            </a:extLst>
          </p:cNvPr>
          <p:cNvSpPr>
            <a:spLocks noGrp="1"/>
          </p:cNvSpPr>
          <p:nvPr>
            <p:ph type="body" sz="quarter" idx="18"/>
          </p:nvPr>
        </p:nvSpPr>
        <p:spPr>
          <a:xfrm>
            <a:off x="7811458" y="1673441"/>
            <a:ext cx="2945347" cy="665481"/>
          </a:xfrm>
        </p:spPr>
        <p:txBody>
          <a:bodyPr/>
          <a:lstStyle/>
          <a:p>
            <a:r>
              <a:rPr lang="en-GB" dirty="0"/>
              <a:t>Nurture</a:t>
            </a:r>
            <a:endParaRPr lang="en-US" dirty="0"/>
          </a:p>
        </p:txBody>
      </p:sp>
      <p:sp>
        <p:nvSpPr>
          <p:cNvPr id="15" name="Text Placeholder 14">
            <a:extLst>
              <a:ext uri="{FF2B5EF4-FFF2-40B4-BE49-F238E27FC236}">
                <a16:creationId xmlns:a16="http://schemas.microsoft.com/office/drawing/2014/main" id="{18FCED40-C162-4447-BEDE-F9D62FD18F24}"/>
              </a:ext>
            </a:extLst>
          </p:cNvPr>
          <p:cNvSpPr>
            <a:spLocks noGrp="1"/>
          </p:cNvSpPr>
          <p:nvPr>
            <p:ph type="body" sz="quarter" idx="17"/>
          </p:nvPr>
        </p:nvSpPr>
        <p:spPr>
          <a:xfrm>
            <a:off x="7086448" y="2338925"/>
            <a:ext cx="2945347" cy="3482750"/>
          </a:xfrm>
        </p:spPr>
        <p:txBody>
          <a:bodyPr/>
          <a:lstStyle/>
          <a:p>
            <a:pPr marR="0" lvl="0" algn="l" defTabSz="914400" rtl="0" eaLnBrk="1" fontAlgn="auto" latinLnBrk="0" hangingPunct="1">
              <a:lnSpc>
                <a:spcPct val="100000"/>
              </a:lnSpc>
              <a:spcBef>
                <a:spcPts val="0"/>
              </a:spcBef>
              <a:spcAft>
                <a:spcPts val="0"/>
              </a:spcAft>
              <a:buClrTx/>
              <a:buSzTx/>
              <a:tabLst/>
              <a:defRPr/>
            </a:pPr>
            <a:r>
              <a:rPr lang="en-GB" dirty="0"/>
              <a:t>Humans are born with innate programming to attach themselves to others to help them survive (</a:t>
            </a:r>
            <a:r>
              <a:rPr lang="en-GB" dirty="0" err="1"/>
              <a:t>Slade</a:t>
            </a:r>
            <a:r>
              <a:rPr lang="en-GB" dirty="0"/>
              <a:t>, 2018)</a:t>
            </a:r>
          </a:p>
          <a:p>
            <a:pPr>
              <a:spcBef>
                <a:spcPts val="0"/>
              </a:spcBef>
              <a:defRPr/>
            </a:pPr>
            <a:r>
              <a:rPr lang="en-GB" dirty="0"/>
              <a:t>Humans must have others to guide them </a:t>
            </a:r>
            <a:endParaRPr lang="en-US" dirty="0"/>
          </a:p>
          <a:p>
            <a:pPr marR="0" lvl="0" algn="l" defTabSz="914400" rtl="0" eaLnBrk="1" fontAlgn="auto" latinLnBrk="0" hangingPunct="1">
              <a:lnSpc>
                <a:spcPct val="100000"/>
              </a:lnSpc>
              <a:spcBef>
                <a:spcPts val="0"/>
              </a:spcBef>
              <a:spcAft>
                <a:spcPts val="0"/>
              </a:spcAft>
              <a:buClrTx/>
              <a:buSzTx/>
              <a:tabLst/>
              <a:defRPr/>
            </a:pPr>
            <a:endParaRPr lang="en-US" dirty="0"/>
          </a:p>
          <a:p>
            <a:endParaRPr lang="en-US" dirty="0"/>
          </a:p>
        </p:txBody>
      </p:sp>
      <p:sp>
        <p:nvSpPr>
          <p:cNvPr id="3" name="Footer Placeholder 2">
            <a:extLst>
              <a:ext uri="{FF2B5EF4-FFF2-40B4-BE49-F238E27FC236}">
                <a16:creationId xmlns:a16="http://schemas.microsoft.com/office/drawing/2014/main" id="{4BE5F9A3-EC1A-4AB8-9A51-93EBC2DBC869}"/>
              </a:ext>
            </a:extLst>
          </p:cNvPr>
          <p:cNvSpPr>
            <a:spLocks noGrp="1"/>
          </p:cNvSpPr>
          <p:nvPr>
            <p:ph type="ftr" sz="quarter" idx="11"/>
          </p:nvPr>
        </p:nvSpPr>
        <p:spPr>
          <a:xfrm rot="5400000">
            <a:off x="9233562" y="2578525"/>
            <a:ext cx="4114800" cy="365125"/>
          </a:xfrm>
        </p:spPr>
        <p:txBody>
          <a:bodyPr/>
          <a:lstStyle/>
          <a:p>
            <a:r>
              <a:rPr lang="en-GB" dirty="0"/>
              <a:t>Isaac’s development </a:t>
            </a:r>
            <a:endParaRPr lang="en-US" dirty="0"/>
          </a:p>
        </p:txBody>
      </p:sp>
      <p:sp>
        <p:nvSpPr>
          <p:cNvPr id="5" name="Slide Number Placeholder 4">
            <a:extLst>
              <a:ext uri="{FF2B5EF4-FFF2-40B4-BE49-F238E27FC236}">
                <a16:creationId xmlns:a16="http://schemas.microsoft.com/office/drawing/2014/main" id="{30349A24-7B64-4D34-8057-986A397B88C1}"/>
              </a:ext>
            </a:extLst>
          </p:cNvPr>
          <p:cNvSpPr>
            <a:spLocks noGrp="1"/>
          </p:cNvSpPr>
          <p:nvPr>
            <p:ph type="sldNum" sz="quarter" idx="12"/>
          </p:nvPr>
        </p:nvSpPr>
        <p:spPr>
          <a:xfrm>
            <a:off x="10821701" y="5672706"/>
            <a:ext cx="951908" cy="754673"/>
          </a:xfrm>
        </p:spPr>
        <p:txBody>
          <a:bodyPr/>
          <a:lstStyle/>
          <a:p>
            <a:fld id="{5709AFD8-D051-4223-B8CF-1EC150CE8836}" type="slidenum">
              <a:rPr lang="en-US" smtClean="0"/>
              <a:pPr/>
              <a:t>10</a:t>
            </a:fld>
            <a:endParaRPr lang="en-US" dirty="0"/>
          </a:p>
        </p:txBody>
      </p:sp>
      <p:pic>
        <p:nvPicPr>
          <p:cNvPr id="9" name="Picture 8">
            <a:extLst>
              <a:ext uri="{FF2B5EF4-FFF2-40B4-BE49-F238E27FC236}">
                <a16:creationId xmlns:a16="http://schemas.microsoft.com/office/drawing/2014/main" id="{C3F0378F-4DB2-4AF2-0697-6F82D9FEF5E2}"/>
              </a:ext>
            </a:extLst>
          </p:cNvPr>
          <p:cNvPicPr>
            <a:picLocks noChangeAspect="1"/>
          </p:cNvPicPr>
          <p:nvPr/>
        </p:nvPicPr>
        <p:blipFill>
          <a:blip r:embed="rId2"/>
          <a:stretch>
            <a:fillRect/>
          </a:stretch>
        </p:blipFill>
        <p:spPr>
          <a:xfrm>
            <a:off x="3641737" y="3036770"/>
            <a:ext cx="3239196" cy="1821030"/>
          </a:xfrm>
          <a:prstGeom prst="rect">
            <a:avLst/>
          </a:prstGeom>
        </p:spPr>
      </p:pic>
    </p:spTree>
    <p:extLst>
      <p:ext uri="{BB962C8B-B14F-4D97-AF65-F5344CB8AC3E}">
        <p14:creationId xmlns:p14="http://schemas.microsoft.com/office/powerpoint/2010/main" val="2362275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990C-3D43-92DA-2BBA-3F4B12F920D6}"/>
              </a:ext>
            </a:extLst>
          </p:cNvPr>
          <p:cNvSpPr>
            <a:spLocks noGrp="1"/>
          </p:cNvSpPr>
          <p:nvPr>
            <p:ph type="title"/>
          </p:nvPr>
        </p:nvSpPr>
        <p:spPr/>
        <p:txBody>
          <a:bodyPr/>
          <a:lstStyle/>
          <a:p>
            <a:r>
              <a:rPr lang="en-GB" dirty="0"/>
              <a:t>Support plan</a:t>
            </a:r>
            <a:endParaRPr lang="en-US" dirty="0"/>
          </a:p>
        </p:txBody>
      </p:sp>
      <p:sp>
        <p:nvSpPr>
          <p:cNvPr id="3" name="Text Placeholder 2">
            <a:extLst>
              <a:ext uri="{FF2B5EF4-FFF2-40B4-BE49-F238E27FC236}">
                <a16:creationId xmlns:a16="http://schemas.microsoft.com/office/drawing/2014/main" id="{24C295F4-4FE7-DEA7-9220-A00E568835FA}"/>
              </a:ext>
            </a:extLst>
          </p:cNvPr>
          <p:cNvSpPr>
            <a:spLocks noGrp="1"/>
          </p:cNvSpPr>
          <p:nvPr>
            <p:ph type="body" sz="quarter" idx="15"/>
          </p:nvPr>
        </p:nvSpPr>
        <p:spPr>
          <a:xfrm>
            <a:off x="1606118" y="1705660"/>
            <a:ext cx="3669741" cy="665481"/>
          </a:xfrm>
        </p:spPr>
        <p:txBody>
          <a:bodyPr/>
          <a:lstStyle/>
          <a:p>
            <a:r>
              <a:rPr lang="en-GB" dirty="0"/>
              <a:t>1). In place for the mother </a:t>
            </a:r>
            <a:endParaRPr lang="en-US" dirty="0"/>
          </a:p>
        </p:txBody>
      </p:sp>
      <p:sp>
        <p:nvSpPr>
          <p:cNvPr id="4" name="Text Placeholder 3">
            <a:extLst>
              <a:ext uri="{FF2B5EF4-FFF2-40B4-BE49-F238E27FC236}">
                <a16:creationId xmlns:a16="http://schemas.microsoft.com/office/drawing/2014/main" id="{DA316432-64D2-11C4-DB44-DBEB6330F9BE}"/>
              </a:ext>
            </a:extLst>
          </p:cNvPr>
          <p:cNvSpPr>
            <a:spLocks noGrp="1"/>
          </p:cNvSpPr>
          <p:nvPr>
            <p:ph type="body" sz="quarter" idx="13"/>
          </p:nvPr>
        </p:nvSpPr>
        <p:spPr>
          <a:xfrm>
            <a:off x="1900689" y="2361966"/>
            <a:ext cx="2945347" cy="3482750"/>
          </a:xfrm>
        </p:spPr>
        <p:txBody>
          <a:bodyPr/>
          <a:lstStyle/>
          <a:p>
            <a:r>
              <a:rPr lang="en-GB" dirty="0"/>
              <a:t>Affordable therapy to manage Isaac’s mother’s post-natal depression </a:t>
            </a:r>
          </a:p>
          <a:p>
            <a:r>
              <a:rPr lang="en-GB" dirty="0"/>
              <a:t>Manage stress</a:t>
            </a:r>
          </a:p>
          <a:p>
            <a:r>
              <a:rPr lang="en-GB" dirty="0"/>
              <a:t>Stay positive </a:t>
            </a:r>
          </a:p>
          <a:p>
            <a:r>
              <a:rPr lang="en-GB" dirty="0"/>
              <a:t>Find support </a:t>
            </a:r>
          </a:p>
          <a:p>
            <a:r>
              <a:rPr lang="en-GB" dirty="0"/>
              <a:t>Set boundaries </a:t>
            </a:r>
          </a:p>
          <a:p>
            <a:r>
              <a:rPr lang="en-GB" dirty="0"/>
              <a:t>Parenting strategies </a:t>
            </a:r>
            <a:endParaRPr lang="en-US" dirty="0"/>
          </a:p>
        </p:txBody>
      </p:sp>
      <p:sp>
        <p:nvSpPr>
          <p:cNvPr id="5" name="Text Placeholder 4">
            <a:extLst>
              <a:ext uri="{FF2B5EF4-FFF2-40B4-BE49-F238E27FC236}">
                <a16:creationId xmlns:a16="http://schemas.microsoft.com/office/drawing/2014/main" id="{F4CEA846-09D0-2DD8-8EE5-D1CC1B99EA4A}"/>
              </a:ext>
            </a:extLst>
          </p:cNvPr>
          <p:cNvSpPr>
            <a:spLocks noGrp="1"/>
          </p:cNvSpPr>
          <p:nvPr>
            <p:ph type="body" sz="quarter" idx="18"/>
          </p:nvPr>
        </p:nvSpPr>
        <p:spPr>
          <a:xfrm>
            <a:off x="6520513" y="1696485"/>
            <a:ext cx="2945347" cy="665481"/>
          </a:xfrm>
        </p:spPr>
        <p:txBody>
          <a:bodyPr/>
          <a:lstStyle/>
          <a:p>
            <a:r>
              <a:rPr lang="en-GB" dirty="0"/>
              <a:t>2. In place for Isaac </a:t>
            </a:r>
            <a:endParaRPr lang="en-US" dirty="0"/>
          </a:p>
        </p:txBody>
      </p:sp>
      <p:sp>
        <p:nvSpPr>
          <p:cNvPr id="6" name="Text Placeholder 5">
            <a:extLst>
              <a:ext uri="{FF2B5EF4-FFF2-40B4-BE49-F238E27FC236}">
                <a16:creationId xmlns:a16="http://schemas.microsoft.com/office/drawing/2014/main" id="{D44BF056-7A5D-8CE1-BC17-40C7B6169790}"/>
              </a:ext>
            </a:extLst>
          </p:cNvPr>
          <p:cNvSpPr>
            <a:spLocks noGrp="1"/>
          </p:cNvSpPr>
          <p:nvPr>
            <p:ph type="body" sz="quarter" idx="17"/>
          </p:nvPr>
        </p:nvSpPr>
        <p:spPr>
          <a:xfrm>
            <a:off x="6520513" y="2361968"/>
            <a:ext cx="2945347" cy="3482750"/>
          </a:xfrm>
        </p:spPr>
        <p:txBody>
          <a:bodyPr/>
          <a:lstStyle/>
          <a:p>
            <a:r>
              <a:rPr lang="en-GB" dirty="0"/>
              <a:t>Reward based encouragement </a:t>
            </a:r>
          </a:p>
          <a:p>
            <a:r>
              <a:rPr lang="en-GB" dirty="0"/>
              <a:t>Look, say, sing, play for early years resources (NSPCC)</a:t>
            </a:r>
          </a:p>
          <a:p>
            <a:r>
              <a:rPr lang="en-GB" dirty="0"/>
              <a:t>More independent play at home </a:t>
            </a:r>
          </a:p>
          <a:p>
            <a:r>
              <a:rPr lang="en-GB" dirty="0"/>
              <a:t>Sharing </a:t>
            </a:r>
          </a:p>
          <a:p>
            <a:r>
              <a:rPr lang="en-GB" dirty="0"/>
              <a:t>Speech and language therapy (NHS)</a:t>
            </a:r>
            <a:endParaRPr lang="en-US" dirty="0"/>
          </a:p>
        </p:txBody>
      </p:sp>
      <p:sp>
        <p:nvSpPr>
          <p:cNvPr id="11" name="Slide Number Placeholder 10">
            <a:extLst>
              <a:ext uri="{FF2B5EF4-FFF2-40B4-BE49-F238E27FC236}">
                <a16:creationId xmlns:a16="http://schemas.microsoft.com/office/drawing/2014/main" id="{DA25D51E-4FCD-9A30-AF2D-28808E68C48F}"/>
              </a:ext>
            </a:extLst>
          </p:cNvPr>
          <p:cNvSpPr>
            <a:spLocks noGrp="1"/>
          </p:cNvSpPr>
          <p:nvPr>
            <p:ph type="sldNum" sz="quarter" idx="12"/>
          </p:nvPr>
        </p:nvSpPr>
        <p:spPr/>
        <p:txBody>
          <a:bodyPr/>
          <a:lstStyle/>
          <a:p>
            <a:fld id="{42B7CBA4-B6F8-42AF-9F87-A3019C537482}" type="slidenum">
              <a:rPr lang="en-US" smtClean="0"/>
              <a:pPr/>
              <a:t>11</a:t>
            </a:fld>
            <a:endParaRPr lang="en-US" dirty="0"/>
          </a:p>
        </p:txBody>
      </p:sp>
      <p:pic>
        <p:nvPicPr>
          <p:cNvPr id="12" name="Picture 11">
            <a:extLst>
              <a:ext uri="{FF2B5EF4-FFF2-40B4-BE49-F238E27FC236}">
                <a16:creationId xmlns:a16="http://schemas.microsoft.com/office/drawing/2014/main" id="{C1377AB6-EE75-00EC-FABE-1C063A99A247}"/>
              </a:ext>
            </a:extLst>
          </p:cNvPr>
          <p:cNvPicPr>
            <a:picLocks noChangeAspect="1"/>
          </p:cNvPicPr>
          <p:nvPr/>
        </p:nvPicPr>
        <p:blipFill>
          <a:blip r:embed="rId2"/>
          <a:stretch>
            <a:fillRect/>
          </a:stretch>
        </p:blipFill>
        <p:spPr>
          <a:xfrm>
            <a:off x="8812371" y="404283"/>
            <a:ext cx="2666529" cy="1451676"/>
          </a:xfrm>
          <a:prstGeom prst="rect">
            <a:avLst/>
          </a:prstGeom>
        </p:spPr>
      </p:pic>
    </p:spTree>
    <p:extLst>
      <p:ext uri="{BB962C8B-B14F-4D97-AF65-F5344CB8AC3E}">
        <p14:creationId xmlns:p14="http://schemas.microsoft.com/office/powerpoint/2010/main" val="3287688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2CA1E89-F74D-4164-B92E-2F5324CCDDE7}"/>
              </a:ext>
            </a:extLst>
          </p:cNvPr>
          <p:cNvSpPr>
            <a:spLocks noGrp="1"/>
          </p:cNvSpPr>
          <p:nvPr>
            <p:ph type="ctrTitle"/>
          </p:nvPr>
        </p:nvSpPr>
        <p:spPr>
          <a:xfrm>
            <a:off x="1027963" y="2517060"/>
            <a:ext cx="8145533" cy="1020797"/>
          </a:xfrm>
        </p:spPr>
        <p:txBody>
          <a:bodyPr/>
          <a:lstStyle/>
          <a:p>
            <a:r>
              <a:rPr lang="en-GB" dirty="0"/>
              <a:t>Summary</a:t>
            </a:r>
            <a:endParaRPr lang="en-US" dirty="0"/>
          </a:p>
        </p:txBody>
      </p:sp>
      <p:sp>
        <p:nvSpPr>
          <p:cNvPr id="15" name="Subtitle 14">
            <a:extLst>
              <a:ext uri="{FF2B5EF4-FFF2-40B4-BE49-F238E27FC236}">
                <a16:creationId xmlns:a16="http://schemas.microsoft.com/office/drawing/2014/main" id="{1F3F803E-A30E-4AFB-87E9-DCDDA41E15D5}"/>
              </a:ext>
            </a:extLst>
          </p:cNvPr>
          <p:cNvSpPr>
            <a:spLocks noGrp="1"/>
          </p:cNvSpPr>
          <p:nvPr>
            <p:ph type="subTitle" idx="1"/>
          </p:nvPr>
        </p:nvSpPr>
        <p:spPr>
          <a:xfrm>
            <a:off x="568876" y="4170572"/>
            <a:ext cx="9759380" cy="1744278"/>
          </a:xfrm>
        </p:spPr>
        <p:txBody>
          <a:bodyPr/>
          <a:lstStyle/>
          <a:p>
            <a:r>
              <a:rPr lang="en-GB" dirty="0"/>
              <a:t>Isaac’s mother is in need of urgent help with her depression firstly, as due to this, it is projected onto Isaac’s upbringing. She is juggling post-natal depression for many years as a single mother and on the move constantly. She needs to accept external aid to improve her own mental state, allowing herself to place a healthy barrier between herself and Isaac’s nature. </a:t>
            </a:r>
            <a:r>
              <a:rPr lang="en-GB" dirty="0" err="1"/>
              <a:t>Bowlby’s</a:t>
            </a:r>
            <a:r>
              <a:rPr lang="en-GB" dirty="0"/>
              <a:t> </a:t>
            </a:r>
            <a:r>
              <a:rPr lang="en-GB" dirty="0" err="1"/>
              <a:t>thoery</a:t>
            </a:r>
            <a:r>
              <a:rPr lang="en-GB" dirty="0"/>
              <a:t> explains that the main factor in Isaac’s attachment is due to poor parenting skills in his early years. Both mother and child are in </a:t>
            </a:r>
            <a:r>
              <a:rPr lang="en-GB" dirty="0" err="1"/>
              <a:t>grat</a:t>
            </a:r>
            <a:r>
              <a:rPr lang="en-GB" dirty="0"/>
              <a:t> need of external help in order to resolve primary issues</a:t>
            </a:r>
            <a:endParaRPr lang="en-US" dirty="0"/>
          </a:p>
        </p:txBody>
      </p:sp>
      <p:sp>
        <p:nvSpPr>
          <p:cNvPr id="43" name="Slide Number Placeholder 42">
            <a:extLst>
              <a:ext uri="{FF2B5EF4-FFF2-40B4-BE49-F238E27FC236}">
                <a16:creationId xmlns:a16="http://schemas.microsoft.com/office/drawing/2014/main" id="{6A41C43B-C2F7-4C15-9A68-278D666DA326}"/>
              </a:ext>
            </a:extLst>
          </p:cNvPr>
          <p:cNvSpPr>
            <a:spLocks noGrp="1"/>
          </p:cNvSpPr>
          <p:nvPr>
            <p:ph type="sldNum" sz="quarter" idx="12"/>
          </p:nvPr>
        </p:nvSpPr>
        <p:spPr>
          <a:xfrm>
            <a:off x="10821701" y="5672706"/>
            <a:ext cx="951908" cy="754673"/>
          </a:xfrm>
        </p:spPr>
        <p:txBody>
          <a:bodyPr/>
          <a:lstStyle/>
          <a:p>
            <a:fld id="{CE0B4D92-8F8B-47B9-9884-2F4ECA2EC99E}" type="slidenum">
              <a:rPr lang="en-US" smtClean="0"/>
              <a:pPr/>
              <a:t>12</a:t>
            </a:fld>
            <a:endParaRPr lang="en-US" dirty="0"/>
          </a:p>
        </p:txBody>
      </p:sp>
      <p:pic>
        <p:nvPicPr>
          <p:cNvPr id="10" name="Picture Placeholder 9">
            <a:extLst>
              <a:ext uri="{FF2B5EF4-FFF2-40B4-BE49-F238E27FC236}">
                <a16:creationId xmlns:a16="http://schemas.microsoft.com/office/drawing/2014/main" id="{6123B696-DAC0-1586-D712-A735EB4E41B3}"/>
              </a:ext>
            </a:extLst>
          </p:cNvPr>
          <p:cNvPicPr>
            <a:picLocks noGrp="1" noChangeAspect="1"/>
          </p:cNvPicPr>
          <p:nvPr>
            <p:ph type="pic" sz="quarter" idx="13"/>
          </p:nvPr>
        </p:nvPicPr>
        <p:blipFill>
          <a:blip r:embed="rId3"/>
          <a:srcRect t="5714" b="5714"/>
          <a:stretch/>
        </p:blipFill>
        <p:spPr>
          <a:prstGeom prst="rect">
            <a:avLst/>
          </a:prstGeom>
          <a:ln w="12700">
            <a:solidFill>
              <a:srgbClr val="ED625F"/>
            </a:solidFill>
          </a:ln>
        </p:spPr>
      </p:pic>
      <p:pic>
        <p:nvPicPr>
          <p:cNvPr id="14" name="Picture Placeholder 13">
            <a:extLst>
              <a:ext uri="{FF2B5EF4-FFF2-40B4-BE49-F238E27FC236}">
                <a16:creationId xmlns:a16="http://schemas.microsoft.com/office/drawing/2014/main" id="{2737EEEF-C95D-C91D-A5B2-02813B4137D7}"/>
              </a:ext>
            </a:extLst>
          </p:cNvPr>
          <p:cNvPicPr>
            <a:picLocks noGrp="1" noChangeAspect="1"/>
          </p:cNvPicPr>
          <p:nvPr>
            <p:ph type="pic" sz="quarter" idx="14"/>
          </p:nvPr>
        </p:nvPicPr>
        <p:blipFill>
          <a:blip r:embed="rId4"/>
          <a:srcRect t="20644" b="20644"/>
          <a:stretch/>
        </p:blipFill>
        <p:spPr>
          <a:prstGeom prst="rect">
            <a:avLst/>
          </a:prstGeom>
          <a:ln w="12700">
            <a:solidFill>
              <a:srgbClr val="ED625F"/>
            </a:solidFill>
          </a:ln>
        </p:spPr>
      </p:pic>
      <p:pic>
        <p:nvPicPr>
          <p:cNvPr id="19" name="Picture Placeholder 18">
            <a:extLst>
              <a:ext uri="{FF2B5EF4-FFF2-40B4-BE49-F238E27FC236}">
                <a16:creationId xmlns:a16="http://schemas.microsoft.com/office/drawing/2014/main" id="{24D38E08-6E16-1ABC-7C31-438400D2959C}"/>
              </a:ext>
            </a:extLst>
          </p:cNvPr>
          <p:cNvPicPr>
            <a:picLocks noGrp="1" noChangeAspect="1"/>
          </p:cNvPicPr>
          <p:nvPr>
            <p:ph type="pic" sz="quarter" idx="15"/>
          </p:nvPr>
        </p:nvPicPr>
        <p:blipFill>
          <a:blip r:embed="rId5"/>
          <a:srcRect t="5905" b="5905"/>
          <a:stretch/>
        </p:blipFill>
        <p:spPr>
          <a:prstGeom prst="rect">
            <a:avLst/>
          </a:prstGeom>
          <a:ln w="12700">
            <a:solidFill>
              <a:srgbClr val="ED625F"/>
            </a:solidFill>
          </a:ln>
        </p:spPr>
      </p:pic>
      <p:pic>
        <p:nvPicPr>
          <p:cNvPr id="22" name="Picture Placeholder 21">
            <a:extLst>
              <a:ext uri="{FF2B5EF4-FFF2-40B4-BE49-F238E27FC236}">
                <a16:creationId xmlns:a16="http://schemas.microsoft.com/office/drawing/2014/main" id="{B4EFBCA9-58E2-BC8D-ED66-FA14AD5427DF}"/>
              </a:ext>
            </a:extLst>
          </p:cNvPr>
          <p:cNvPicPr>
            <a:picLocks noGrp="1" noChangeAspect="1"/>
          </p:cNvPicPr>
          <p:nvPr>
            <p:ph type="pic" sz="quarter" idx="16"/>
          </p:nvPr>
        </p:nvPicPr>
        <p:blipFill>
          <a:blip r:embed="rId6"/>
          <a:srcRect t="7761" b="7761"/>
          <a:stretch/>
        </p:blipFill>
        <p:spPr>
          <a:prstGeom prst="rect">
            <a:avLst/>
          </a:prstGeom>
          <a:ln w="12700">
            <a:solidFill>
              <a:srgbClr val="ED625F"/>
            </a:solidFill>
          </a:ln>
        </p:spPr>
      </p:pic>
      <p:sp>
        <p:nvSpPr>
          <p:cNvPr id="13" name="TextBox 12">
            <a:extLst>
              <a:ext uri="{FF2B5EF4-FFF2-40B4-BE49-F238E27FC236}">
                <a16:creationId xmlns:a16="http://schemas.microsoft.com/office/drawing/2014/main" id="{1D432F58-8C80-1ADF-707F-077466346786}"/>
              </a:ext>
            </a:extLst>
          </p:cNvPr>
          <p:cNvSpPr txBox="1"/>
          <p:nvPr/>
        </p:nvSpPr>
        <p:spPr>
          <a:xfrm>
            <a:off x="375212" y="1835175"/>
            <a:ext cx="2381681" cy="369332"/>
          </a:xfrm>
          <a:prstGeom prst="rect">
            <a:avLst/>
          </a:prstGeom>
          <a:noFill/>
        </p:spPr>
        <p:txBody>
          <a:bodyPr wrap="square">
            <a:spAutoFit/>
          </a:bodyPr>
          <a:lstStyle/>
          <a:p>
            <a:r>
              <a:rPr lang="en-US" sz="900" dirty="0">
                <a:hlinkClick r:id="rId7"/>
              </a:rPr>
              <a:t>https://www.child-focus.org/news/a-single-parents-guide-to-success/</a:t>
            </a:r>
            <a:r>
              <a:rPr lang="en-GB" sz="900" dirty="0"/>
              <a:t> </a:t>
            </a:r>
            <a:endParaRPr lang="en-US" sz="900" dirty="0"/>
          </a:p>
        </p:txBody>
      </p:sp>
      <p:sp>
        <p:nvSpPr>
          <p:cNvPr id="18" name="TextBox 17">
            <a:extLst>
              <a:ext uri="{FF2B5EF4-FFF2-40B4-BE49-F238E27FC236}">
                <a16:creationId xmlns:a16="http://schemas.microsoft.com/office/drawing/2014/main" id="{DC8EDE70-F076-2806-BF8A-96CD3C55D236}"/>
              </a:ext>
            </a:extLst>
          </p:cNvPr>
          <p:cNvSpPr txBox="1"/>
          <p:nvPr/>
        </p:nvSpPr>
        <p:spPr>
          <a:xfrm>
            <a:off x="2882091" y="1834858"/>
            <a:ext cx="2652558" cy="369332"/>
          </a:xfrm>
          <a:prstGeom prst="rect">
            <a:avLst/>
          </a:prstGeom>
          <a:noFill/>
        </p:spPr>
        <p:txBody>
          <a:bodyPr wrap="square">
            <a:spAutoFit/>
          </a:bodyPr>
          <a:lstStyle/>
          <a:p>
            <a:r>
              <a:rPr lang="en-US" sz="900" dirty="0">
                <a:hlinkClick r:id="rId8"/>
              </a:rPr>
              <a:t>https://</a:t>
            </a:r>
            <a:r>
              <a:rPr lang="en-US" sz="900" dirty="0" err="1">
                <a:hlinkClick r:id="rId8"/>
              </a:rPr>
              <a:t>www.consciousmommy.com</a:t>
            </a:r>
            <a:r>
              <a:rPr lang="en-US" sz="900" dirty="0">
                <a:hlinkClick r:id="rId8"/>
              </a:rPr>
              <a:t>/post/5-ways-to-support-your-clingy-kid</a:t>
            </a:r>
            <a:r>
              <a:rPr lang="en-GB" sz="900" dirty="0"/>
              <a:t> </a:t>
            </a:r>
            <a:endParaRPr lang="en-US" sz="900" dirty="0"/>
          </a:p>
        </p:txBody>
      </p:sp>
      <p:sp>
        <p:nvSpPr>
          <p:cNvPr id="21" name="TextBox 20">
            <a:extLst>
              <a:ext uri="{FF2B5EF4-FFF2-40B4-BE49-F238E27FC236}">
                <a16:creationId xmlns:a16="http://schemas.microsoft.com/office/drawing/2014/main" id="{A5171004-B0CF-A174-2408-8CE8C6ECB7EC}"/>
              </a:ext>
            </a:extLst>
          </p:cNvPr>
          <p:cNvSpPr txBox="1"/>
          <p:nvPr/>
        </p:nvSpPr>
        <p:spPr>
          <a:xfrm>
            <a:off x="5448566" y="1828051"/>
            <a:ext cx="2119779" cy="338554"/>
          </a:xfrm>
          <a:prstGeom prst="rect">
            <a:avLst/>
          </a:prstGeom>
          <a:noFill/>
        </p:spPr>
        <p:txBody>
          <a:bodyPr wrap="square">
            <a:spAutoFit/>
          </a:bodyPr>
          <a:lstStyle/>
          <a:p>
            <a:r>
              <a:rPr lang="en-US" sz="800" dirty="0">
                <a:hlinkClick r:id="rId9"/>
              </a:rPr>
              <a:t>https://</a:t>
            </a:r>
            <a:r>
              <a:rPr lang="en-US" sz="800" dirty="0" err="1">
                <a:hlinkClick r:id="rId9"/>
              </a:rPr>
              <a:t>familydoctor.org</a:t>
            </a:r>
            <a:r>
              <a:rPr lang="en-US" sz="800" dirty="0">
                <a:hlinkClick r:id="rId9"/>
              </a:rPr>
              <a:t>/condition/speech-and-language-delay/</a:t>
            </a:r>
            <a:r>
              <a:rPr lang="en-GB" sz="800" dirty="0"/>
              <a:t> </a:t>
            </a:r>
            <a:endParaRPr lang="en-US" sz="800" dirty="0"/>
          </a:p>
        </p:txBody>
      </p:sp>
    </p:spTree>
    <p:extLst>
      <p:ext uri="{BB962C8B-B14F-4D97-AF65-F5344CB8AC3E}">
        <p14:creationId xmlns:p14="http://schemas.microsoft.com/office/powerpoint/2010/main" val="390419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7B748-9E4A-A5A2-FC2E-2D4232C06D42}"/>
              </a:ext>
            </a:extLst>
          </p:cNvPr>
          <p:cNvSpPr>
            <a:spLocks noGrp="1"/>
          </p:cNvSpPr>
          <p:nvPr>
            <p:ph type="title"/>
          </p:nvPr>
        </p:nvSpPr>
        <p:spPr>
          <a:xfrm>
            <a:off x="501336" y="188366"/>
            <a:ext cx="9396733" cy="1086646"/>
          </a:xfrm>
        </p:spPr>
        <p:txBody>
          <a:bodyPr/>
          <a:lstStyle/>
          <a:p>
            <a:r>
              <a:rPr lang="en-GB" dirty="0"/>
              <a:t>References </a:t>
            </a:r>
            <a:endParaRPr lang="en-US" dirty="0"/>
          </a:p>
        </p:txBody>
      </p:sp>
      <p:sp>
        <p:nvSpPr>
          <p:cNvPr id="9" name="Slide Number Placeholder 8">
            <a:extLst>
              <a:ext uri="{FF2B5EF4-FFF2-40B4-BE49-F238E27FC236}">
                <a16:creationId xmlns:a16="http://schemas.microsoft.com/office/drawing/2014/main" id="{960D0F9A-3859-3F4A-32C0-BE426B93605D}"/>
              </a:ext>
            </a:extLst>
          </p:cNvPr>
          <p:cNvSpPr>
            <a:spLocks noGrp="1"/>
          </p:cNvSpPr>
          <p:nvPr>
            <p:ph type="sldNum" sz="quarter" idx="12"/>
          </p:nvPr>
        </p:nvSpPr>
        <p:spPr/>
        <p:txBody>
          <a:bodyPr/>
          <a:lstStyle/>
          <a:p>
            <a:fld id="{42B7CBA4-B6F8-42AF-9F87-A3019C537482}" type="slidenum">
              <a:rPr lang="en-US" smtClean="0"/>
              <a:pPr/>
              <a:t>13</a:t>
            </a:fld>
            <a:endParaRPr lang="en-US" dirty="0"/>
          </a:p>
        </p:txBody>
      </p:sp>
      <p:sp>
        <p:nvSpPr>
          <p:cNvPr id="14" name="Text Placeholder 3">
            <a:extLst>
              <a:ext uri="{FF2B5EF4-FFF2-40B4-BE49-F238E27FC236}">
                <a16:creationId xmlns:a16="http://schemas.microsoft.com/office/drawing/2014/main" id="{E259A424-4C7E-07F9-E2AA-FC9D37441BE0}"/>
              </a:ext>
            </a:extLst>
          </p:cNvPr>
          <p:cNvSpPr>
            <a:spLocks noGrp="1"/>
          </p:cNvSpPr>
          <p:nvPr/>
        </p:nvSpPr>
        <p:spPr>
          <a:xfrm>
            <a:off x="405940" y="1038617"/>
            <a:ext cx="10513104" cy="6878105"/>
          </a:xfrm>
          <a:prstGeom prst="rect">
            <a:avLst/>
          </a:prstGeom>
        </p:spPr>
        <p:txBody>
          <a:bodyPr/>
          <a:lstStyle>
            <a:lvl1pPr marL="228600" indent="-228600" algn="l" defTabSz="914400" rtl="0" eaLnBrk="1" latinLnBrk="0" hangingPunct="1">
              <a:lnSpc>
                <a:spcPct val="10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British Psychological Society. (2009) </a:t>
            </a:r>
            <a:r>
              <a:rPr lang="en-US" sz="1400" i="1" dirty="0"/>
              <a:t>Looking back: The making and breaking of attachment theory</a:t>
            </a:r>
            <a:r>
              <a:rPr lang="en-US" sz="1400" dirty="0"/>
              <a:t>. Available at: </a:t>
            </a:r>
            <a:r>
              <a:rPr lang="en-US" sz="1400" dirty="0">
                <a:hlinkClick r:id="rId2"/>
              </a:rPr>
              <a:t>https://www.bps.org.uk/psychologist/looking-back-making-and-breaking-attachment-theory</a:t>
            </a:r>
            <a:r>
              <a:rPr lang="en-US" sz="1400" dirty="0"/>
              <a:t> (Accessed 10 June 2026)</a:t>
            </a:r>
            <a:endParaRPr lang="en-GB" sz="1400" dirty="0"/>
          </a:p>
          <a:p>
            <a:r>
              <a:rPr lang="en-US" sz="1400" dirty="0"/>
              <a:t>Family Doctor. (2023) </a:t>
            </a:r>
            <a:r>
              <a:rPr lang="en-US" sz="1400" i="1" dirty="0"/>
              <a:t>Speech and language delay</a:t>
            </a:r>
            <a:r>
              <a:rPr lang="en-US" sz="1400" dirty="0"/>
              <a:t>. Available at: </a:t>
            </a:r>
            <a:r>
              <a:rPr lang="en-US" sz="1400" dirty="0">
                <a:hlinkClick r:id="rId3"/>
              </a:rPr>
              <a:t>https://</a:t>
            </a:r>
            <a:r>
              <a:rPr lang="en-US" sz="1400" dirty="0" err="1">
                <a:hlinkClick r:id="rId3"/>
              </a:rPr>
              <a:t>familydoctor.org</a:t>
            </a:r>
            <a:r>
              <a:rPr lang="en-US" sz="1400" dirty="0">
                <a:hlinkClick r:id="rId3"/>
              </a:rPr>
              <a:t>/condition/speech-and-language-delay/</a:t>
            </a:r>
            <a:r>
              <a:rPr lang="en-GB" sz="1400" dirty="0"/>
              <a:t> </a:t>
            </a:r>
            <a:r>
              <a:rPr lang="en-US" sz="1400" dirty="0"/>
              <a:t>(Accessed 14 June 2026)</a:t>
            </a:r>
            <a:endParaRPr lang="en-GB" sz="1400" dirty="0"/>
          </a:p>
          <a:p>
            <a:r>
              <a:rPr lang="en-US" sz="1400" dirty="0"/>
              <a:t>NHS Partnership University. (n.d.) </a:t>
            </a:r>
            <a:r>
              <a:rPr lang="en-US" sz="1400" i="1" dirty="0"/>
              <a:t>Speech and Language Therapy Services (Children)</a:t>
            </a:r>
            <a:r>
              <a:rPr lang="en-US" sz="1400" dirty="0"/>
              <a:t>. Available at: </a:t>
            </a:r>
            <a:r>
              <a:rPr lang="en-US" sz="1400" dirty="0">
                <a:hlinkClick r:id="rId4"/>
              </a:rPr>
              <a:t>https://</a:t>
            </a:r>
            <a:r>
              <a:rPr lang="en-US" sz="1400" dirty="0" err="1">
                <a:hlinkClick r:id="rId4"/>
              </a:rPr>
              <a:t>www.mpft.nhs.uk</a:t>
            </a:r>
            <a:r>
              <a:rPr lang="en-US" sz="1400" dirty="0">
                <a:hlinkClick r:id="rId4"/>
              </a:rPr>
              <a:t>/services/children-and-young-people/speech-and-language-therapy-services-children</a:t>
            </a:r>
            <a:r>
              <a:rPr lang="en-GB" sz="1400" dirty="0"/>
              <a:t> </a:t>
            </a:r>
            <a:r>
              <a:rPr lang="en-US" sz="1400" dirty="0"/>
              <a:t>(Accessed 14 June 2026)</a:t>
            </a:r>
            <a:endParaRPr lang="en-GB" sz="1400" dirty="0"/>
          </a:p>
          <a:p>
            <a:r>
              <a:rPr lang="en-US" sz="1400" dirty="0"/>
              <a:t>Norfolk County Council. (2017) </a:t>
            </a:r>
            <a:r>
              <a:rPr lang="en-US" sz="1400" i="1" dirty="0"/>
              <a:t>Supporting children with attachment difficulties – information for parents/carers</a:t>
            </a:r>
            <a:r>
              <a:rPr lang="en-US" sz="1400" dirty="0"/>
              <a:t>. Available at: </a:t>
            </a:r>
            <a:r>
              <a:rPr lang="en-US" sz="1400" dirty="0">
                <a:hlinkClick r:id="rId5"/>
              </a:rPr>
              <a:t>https://</a:t>
            </a:r>
            <a:r>
              <a:rPr lang="en-US" sz="1400" dirty="0" err="1">
                <a:hlinkClick r:id="rId5"/>
              </a:rPr>
              <a:t>www.norfolkepss.org.uk</a:t>
            </a:r>
            <a:r>
              <a:rPr lang="en-US" sz="1400" dirty="0">
                <a:hlinkClick r:id="rId5"/>
              </a:rPr>
              <a:t>/supporting-children-with-attachment-difficulties-information-for-</a:t>
            </a:r>
            <a:r>
              <a:rPr lang="en-US" sz="1400" dirty="0" err="1">
                <a:hlinkClick r:id="rId5"/>
              </a:rPr>
              <a:t>parentscarers</a:t>
            </a:r>
            <a:r>
              <a:rPr lang="en-US" sz="1400" dirty="0">
                <a:hlinkClick r:id="rId5"/>
              </a:rPr>
              <a:t>/</a:t>
            </a:r>
            <a:r>
              <a:rPr lang="en-GB" sz="1400" dirty="0"/>
              <a:t> </a:t>
            </a:r>
            <a:r>
              <a:rPr lang="en-US" sz="1400" dirty="0"/>
              <a:t>(Accessed 13 June 2026)</a:t>
            </a:r>
            <a:endParaRPr lang="en-GB" sz="1400" dirty="0"/>
          </a:p>
          <a:p>
            <a:r>
              <a:rPr lang="en-US" sz="1400" dirty="0"/>
              <a:t>NSPCC. (2021) </a:t>
            </a:r>
            <a:r>
              <a:rPr lang="en-US" sz="1400" i="1" dirty="0"/>
              <a:t>Attachment and child development</a:t>
            </a:r>
            <a:r>
              <a:rPr lang="en-US" sz="1400" dirty="0"/>
              <a:t>. Available at: </a:t>
            </a:r>
            <a:r>
              <a:rPr lang="en-US" sz="1400" dirty="0">
                <a:hlinkClick r:id="rId6"/>
              </a:rPr>
              <a:t>https://</a:t>
            </a:r>
            <a:r>
              <a:rPr lang="en-US" sz="1400" dirty="0" err="1">
                <a:hlinkClick r:id="rId6"/>
              </a:rPr>
              <a:t>learning.nspcc.org.uk</a:t>
            </a:r>
            <a:r>
              <a:rPr lang="en-US" sz="1400" dirty="0">
                <a:hlinkClick r:id="rId6"/>
              </a:rPr>
              <a:t>/child-health-development/attachment-early-years#article-top</a:t>
            </a:r>
            <a:r>
              <a:rPr lang="en-GB" sz="1400" dirty="0"/>
              <a:t> </a:t>
            </a:r>
            <a:r>
              <a:rPr lang="en-US" sz="1400" dirty="0"/>
              <a:t>(Accessed 11 June 2026)</a:t>
            </a:r>
            <a:endParaRPr lang="en-GB" sz="1400" dirty="0"/>
          </a:p>
          <a:p>
            <a:r>
              <a:rPr lang="en-US" sz="1400" dirty="0"/>
              <a:t>NSPCC Learning. (n.d.) </a:t>
            </a:r>
            <a:r>
              <a:rPr lang="en-US" sz="1400" i="1" dirty="0"/>
              <a:t>Look, say, sing, play: Early years resources to use and share with parents</a:t>
            </a:r>
            <a:r>
              <a:rPr lang="en-US" sz="1400" dirty="0"/>
              <a:t>. Available at: </a:t>
            </a:r>
            <a:r>
              <a:rPr lang="en-US" sz="1400" dirty="0">
                <a:hlinkClick r:id="rId7"/>
              </a:rPr>
              <a:t>https://</a:t>
            </a:r>
            <a:r>
              <a:rPr lang="en-US" sz="1400" dirty="0" err="1">
                <a:hlinkClick r:id="rId7"/>
              </a:rPr>
              <a:t>learning.nspcc.org.uk</a:t>
            </a:r>
            <a:r>
              <a:rPr lang="en-US" sz="1400" dirty="0">
                <a:hlinkClick r:id="rId7"/>
              </a:rPr>
              <a:t>/research-resources/leaflets/look-say-sing-play-early-years-resources-parents</a:t>
            </a:r>
            <a:r>
              <a:rPr lang="en-GB" sz="1400" dirty="0"/>
              <a:t> </a:t>
            </a:r>
            <a:r>
              <a:rPr lang="en-US" sz="1400" dirty="0"/>
              <a:t>(Accessed 13 June 2026)</a:t>
            </a:r>
            <a:endParaRPr lang="en-GB" sz="1400" dirty="0"/>
          </a:p>
          <a:p>
            <a:r>
              <a:rPr lang="en-US" sz="1400" dirty="0"/>
              <a:t>PositivePsychology.com. (2025) </a:t>
            </a:r>
            <a:r>
              <a:rPr lang="en-US" sz="1400" i="1" dirty="0"/>
              <a:t>Attachment theory: </a:t>
            </a:r>
            <a:r>
              <a:rPr lang="en-US" sz="1400" i="1" dirty="0" err="1"/>
              <a:t>Bowlby’s</a:t>
            </a:r>
            <a:r>
              <a:rPr lang="en-US" sz="1400" i="1" dirty="0"/>
              <a:t> stages and attachment styles</a:t>
            </a:r>
            <a:r>
              <a:rPr lang="en-US" sz="1400" dirty="0"/>
              <a:t>. Available at: </a:t>
            </a:r>
            <a:r>
              <a:rPr lang="en-US" sz="1400" dirty="0">
                <a:hlinkClick r:id="rId8"/>
              </a:rPr>
              <a:t>https://</a:t>
            </a:r>
            <a:r>
              <a:rPr lang="en-US" sz="1400" dirty="0" err="1">
                <a:hlinkClick r:id="rId8"/>
              </a:rPr>
              <a:t>positivepsychology.com</a:t>
            </a:r>
            <a:r>
              <a:rPr lang="en-US" sz="1400" dirty="0">
                <a:hlinkClick r:id="rId8"/>
              </a:rPr>
              <a:t>/attachment-theory/#hero-single</a:t>
            </a:r>
            <a:r>
              <a:rPr lang="en-GB" sz="1400" dirty="0"/>
              <a:t> </a:t>
            </a:r>
            <a:r>
              <a:rPr lang="en-US" sz="1400" dirty="0"/>
              <a:t>(Accessed 11 June 2026)</a:t>
            </a:r>
            <a:endParaRPr lang="en-GB" sz="1400" dirty="0"/>
          </a:p>
          <a:p>
            <a:r>
              <a:rPr lang="en-US" sz="1400" dirty="0"/>
              <a:t>Psychology Writing. (n.d.) </a:t>
            </a:r>
            <a:r>
              <a:rPr lang="en-US" sz="1400" i="1" dirty="0"/>
              <a:t>Nature vs nurture in childhood</a:t>
            </a:r>
            <a:r>
              <a:rPr lang="en-US" sz="1400" dirty="0"/>
              <a:t>. Available at: </a:t>
            </a:r>
            <a:r>
              <a:rPr lang="en-US" sz="1400" dirty="0">
                <a:hlinkClick r:id="rId9"/>
              </a:rPr>
              <a:t>https://</a:t>
            </a:r>
            <a:r>
              <a:rPr lang="en-US" sz="1400" dirty="0" err="1">
                <a:hlinkClick r:id="rId9"/>
              </a:rPr>
              <a:t>psychologywriting.com</a:t>
            </a:r>
            <a:r>
              <a:rPr lang="en-US" sz="1400" dirty="0">
                <a:hlinkClick r:id="rId9"/>
              </a:rPr>
              <a:t>/nature-vs-nurture-in-childhood/</a:t>
            </a:r>
            <a:r>
              <a:rPr lang="en-GB" sz="1400" dirty="0"/>
              <a:t> </a:t>
            </a:r>
            <a:r>
              <a:rPr lang="en-US" sz="1400" dirty="0"/>
              <a:t>(Accessed 13 June 2026)</a:t>
            </a:r>
            <a:endParaRPr lang="en-GB" sz="1400" dirty="0"/>
          </a:p>
          <a:p>
            <a:r>
              <a:rPr lang="en-US" sz="1400" dirty="0"/>
              <a:t>Simply Psychology. (2025) </a:t>
            </a:r>
            <a:r>
              <a:rPr lang="en-US" sz="1400" i="1" dirty="0"/>
              <a:t>Attachment theory in psychology</a:t>
            </a:r>
            <a:r>
              <a:rPr lang="en-US" sz="1400" dirty="0"/>
              <a:t>. Available at: </a:t>
            </a:r>
            <a:r>
              <a:rPr lang="en-US" sz="1400" dirty="0">
                <a:hlinkClick r:id="rId10"/>
              </a:rPr>
              <a:t>https://</a:t>
            </a:r>
            <a:r>
              <a:rPr lang="en-US" sz="1400" dirty="0" err="1">
                <a:hlinkClick r:id="rId10"/>
              </a:rPr>
              <a:t>www.simplypsychology.org</a:t>
            </a:r>
            <a:r>
              <a:rPr lang="en-US" sz="1400" dirty="0">
                <a:hlinkClick r:id="rId10"/>
              </a:rPr>
              <a:t>/attachment.html</a:t>
            </a:r>
            <a:r>
              <a:rPr lang="en-GB" sz="1400" dirty="0"/>
              <a:t> </a:t>
            </a:r>
            <a:r>
              <a:rPr lang="en-US" sz="1400" dirty="0"/>
              <a:t>(Accessed 11 June 2026)</a:t>
            </a:r>
            <a:endParaRPr lang="en-GB" sz="1400" dirty="0"/>
          </a:p>
          <a:p>
            <a:r>
              <a:rPr lang="en-US" sz="1400" dirty="0"/>
              <a:t>The Voice of Early Childhood. (n.d.) </a:t>
            </a:r>
            <a:r>
              <a:rPr lang="en-US" sz="1400" i="1" dirty="0"/>
              <a:t>An introduction to John </a:t>
            </a:r>
            <a:r>
              <a:rPr lang="en-US" sz="1400" i="1" dirty="0" err="1"/>
              <a:t>Bowlby</a:t>
            </a:r>
            <a:r>
              <a:rPr lang="en-US" sz="1400" dirty="0"/>
              <a:t>. Available at: </a:t>
            </a:r>
            <a:r>
              <a:rPr lang="en-US" sz="1400" dirty="0">
                <a:hlinkClick r:id="rId11"/>
              </a:rPr>
              <a:t>https://thevoiceofearlychildhood.com/an-introduction-to-john-</a:t>
            </a:r>
            <a:r>
              <a:rPr lang="en-US" sz="1400" dirty="0" err="1">
                <a:hlinkClick r:id="rId11"/>
              </a:rPr>
              <a:t>bowlby</a:t>
            </a:r>
            <a:r>
              <a:rPr lang="en-US" sz="1400" dirty="0">
                <a:hlinkClick r:id="rId11"/>
              </a:rPr>
              <a:t>/</a:t>
            </a:r>
            <a:r>
              <a:rPr lang="en-GB" sz="1400" dirty="0"/>
              <a:t> </a:t>
            </a:r>
            <a:r>
              <a:rPr lang="en-US" sz="1400" dirty="0"/>
              <a:t>(Accessed 10 June 2026)</a:t>
            </a:r>
          </a:p>
        </p:txBody>
      </p:sp>
    </p:spTree>
    <p:extLst>
      <p:ext uri="{BB962C8B-B14F-4D97-AF65-F5344CB8AC3E}">
        <p14:creationId xmlns:p14="http://schemas.microsoft.com/office/powerpoint/2010/main" val="972080997"/>
      </p:ext>
    </p:extLst>
  </p:cSld>
  <p:clrMapOvr>
    <a:masterClrMapping/>
  </p:clrMapOvr>
</p:sld>
</file>

<file path=ppt/theme/theme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7D1BE6E-AF61-4499-9528-70BA981F4084}">
  <ds:schemaRefs>
    <ds:schemaRef ds:uri="http://schemas.microsoft.com/sharepoint/v3/contenttype/forms"/>
  </ds:schemaRefs>
</ds:datastoreItem>
</file>

<file path=customXml/itemProps2.xml><?xml version="1.0" encoding="utf-8"?>
<ds:datastoreItem xmlns:ds="http://schemas.openxmlformats.org/officeDocument/2006/customXml" ds:itemID="{8A76123C-0D07-411D-99F3-D7FCBD3176D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41AE2BE2-2448-4E7B-801D-A1DB86E25C07}">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546</Words>
  <Application>Microsoft Office PowerPoint</Application>
  <PresentationFormat>Widescreen</PresentationFormat>
  <Paragraphs>122</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MemoVTI</vt:lpstr>
      <vt:lpstr>PowerPoint Presentation</vt:lpstr>
      <vt:lpstr>Contents</vt:lpstr>
      <vt:lpstr>Isaac’s Background </vt:lpstr>
      <vt:lpstr>Attachment Theory</vt:lpstr>
      <vt:lpstr>Bowlby’s Perspective </vt:lpstr>
      <vt:lpstr>Application to Isaac </vt:lpstr>
      <vt:lpstr>PowerPoint Presentation</vt:lpstr>
      <vt:lpstr>Other Considerations </vt:lpstr>
      <vt:lpstr>Strengths vs Criticisms </vt:lpstr>
      <vt:lpstr>NATURE VS NURTURE</vt:lpstr>
      <vt:lpstr>Support plan</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Humayra Choudhry (2427072)</dc:creator>
  <cp:lastModifiedBy>Humayra Choudhry (2427072)</cp:lastModifiedBy>
  <cp:revision>4</cp:revision>
  <dcterms:created xsi:type="dcterms:W3CDTF">2026-06-14T08:58:33Z</dcterms:created>
  <dcterms:modified xsi:type="dcterms:W3CDTF">2026-06-14T21:28:24Z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