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61" r:id="rId4"/>
    <p:sldId id="260" r:id="rId5"/>
    <p:sldId id="262" r:id="rId6"/>
    <p:sldId id="263" r:id="rId7"/>
    <p:sldId id="265" r:id="rId8"/>
    <p:sldId id="266" r:id="rId9"/>
    <p:sldId id="268" r:id="rId10"/>
    <p:sldId id="258" r:id="rId11"/>
    <p:sldId id="264" r:id="rId12"/>
    <p:sldId id="267" r:id="rId13"/>
    <p:sldId id="25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D41737-28F5-1350-FAFB-E4E719179699}" v="69" dt="2024-11-10T13:06:51.747"/>
    <p1510:client id="{29FCA657-8936-CBFE-D89E-DEF939D6D841}" v="52" dt="2024-11-11T01:25:17.250"/>
    <p1510:client id="{2BDC616E-EEB2-837A-96DD-EF7A393CDF79}" v="1031" dt="2024-11-09T13:43:17.017"/>
    <p1510:client id="{5F008E94-B2B8-7987-E8EF-372892E8733F}" v="1213" dt="2024-11-09T12:12:07.673"/>
    <p1510:client id="{D09AF5AA-0441-144B-9E8A-9AEF2B76F7E6}" v="2518" dt="2024-11-10T12:47:41.774"/>
    <p1510:client id="{F3241113-13F1-CCB0-27E5-BCEDD1C80D9F}" v="68" dt="2024-11-09T13:50:11.718"/>
    <p1510:client id="{FD711DFD-A941-6FA3-C189-4696EED5FB37}" v="1575" dt="2024-11-10T00:48:03.6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Marklove (2305123)" userId="S::2305123@student.uwtsd.ac.uk::d9561dff-a384-402a-8337-5b382939d696" providerId="AD" clId="Web-{5F008E94-B2B8-7987-E8EF-372892E8733F}"/>
    <pc:docChg chg="addSld modSld sldOrd">
      <pc:chgData name="Ryan Marklove (2305123)" userId="S::2305123@student.uwtsd.ac.uk::d9561dff-a384-402a-8337-5b382939d696" providerId="AD" clId="Web-{5F008E94-B2B8-7987-E8EF-372892E8733F}" dt="2024-11-09T12:12:07.454" v="755" actId="20577"/>
      <pc:docMkLst>
        <pc:docMk/>
      </pc:docMkLst>
      <pc:sldChg chg="modSp">
        <pc:chgData name="Ryan Marklove (2305123)" userId="S::2305123@student.uwtsd.ac.uk::d9561dff-a384-402a-8337-5b382939d696" providerId="AD" clId="Web-{5F008E94-B2B8-7987-E8EF-372892E8733F}" dt="2024-11-09T11:18:24.812" v="6" actId="20577"/>
        <pc:sldMkLst>
          <pc:docMk/>
          <pc:sldMk cId="646333418" sldId="257"/>
        </pc:sldMkLst>
        <pc:spChg chg="mod">
          <ac:chgData name="Ryan Marklove (2305123)" userId="S::2305123@student.uwtsd.ac.uk::d9561dff-a384-402a-8337-5b382939d696" providerId="AD" clId="Web-{5F008E94-B2B8-7987-E8EF-372892E8733F}" dt="2024-11-09T11:18:24.812" v="6" actId="20577"/>
          <ac:spMkLst>
            <pc:docMk/>
            <pc:sldMk cId="646333418" sldId="257"/>
            <ac:spMk id="3" creationId="{DE55FCA4-8977-46B2-4A96-74A395E93AB6}"/>
          </ac:spMkLst>
        </pc:spChg>
      </pc:sldChg>
      <pc:sldChg chg="modSp">
        <pc:chgData name="Ryan Marklove (2305123)" userId="S::2305123@student.uwtsd.ac.uk::d9561dff-a384-402a-8337-5b382939d696" providerId="AD" clId="Web-{5F008E94-B2B8-7987-E8EF-372892E8733F}" dt="2024-11-09T12:12:07.454" v="755" actId="20577"/>
        <pc:sldMkLst>
          <pc:docMk/>
          <pc:sldMk cId="261995085" sldId="258"/>
        </pc:sldMkLst>
        <pc:spChg chg="mod">
          <ac:chgData name="Ryan Marklove (2305123)" userId="S::2305123@student.uwtsd.ac.uk::d9561dff-a384-402a-8337-5b382939d696" providerId="AD" clId="Web-{5F008E94-B2B8-7987-E8EF-372892E8733F}" dt="2024-11-09T11:31:08.867" v="330" actId="1076"/>
          <ac:spMkLst>
            <pc:docMk/>
            <pc:sldMk cId="261995085" sldId="258"/>
            <ac:spMk id="2" creationId="{38E9CD31-0904-8FD1-D084-0BAE06FE573C}"/>
          </ac:spMkLst>
        </pc:spChg>
        <pc:spChg chg="mod">
          <ac:chgData name="Ryan Marklove (2305123)" userId="S::2305123@student.uwtsd.ac.uk::d9561dff-a384-402a-8337-5b382939d696" providerId="AD" clId="Web-{5F008E94-B2B8-7987-E8EF-372892E8733F}" dt="2024-11-09T12:12:07.454" v="755" actId="20577"/>
          <ac:spMkLst>
            <pc:docMk/>
            <pc:sldMk cId="261995085" sldId="258"/>
            <ac:spMk id="3" creationId="{5B201136-5AA4-33CD-71D3-794EAD1AD3FD}"/>
          </ac:spMkLst>
        </pc:spChg>
      </pc:sldChg>
      <pc:sldChg chg="modSp">
        <pc:chgData name="Ryan Marklove (2305123)" userId="S::2305123@student.uwtsd.ac.uk::d9561dff-a384-402a-8337-5b382939d696" providerId="AD" clId="Web-{5F008E94-B2B8-7987-E8EF-372892E8733F}" dt="2024-11-09T11:22:50.449" v="158" actId="20577"/>
        <pc:sldMkLst>
          <pc:docMk/>
          <pc:sldMk cId="2464766129" sldId="259"/>
        </pc:sldMkLst>
        <pc:spChg chg="mod">
          <ac:chgData name="Ryan Marklove (2305123)" userId="S::2305123@student.uwtsd.ac.uk::d9561dff-a384-402a-8337-5b382939d696" providerId="AD" clId="Web-{5F008E94-B2B8-7987-E8EF-372892E8733F}" dt="2024-11-09T11:22:50.449" v="158" actId="20577"/>
          <ac:spMkLst>
            <pc:docMk/>
            <pc:sldMk cId="2464766129" sldId="259"/>
            <ac:spMk id="3" creationId="{A1A22837-5C9F-9915-FB47-E477C0244CF7}"/>
          </ac:spMkLst>
        </pc:spChg>
      </pc:sldChg>
      <pc:sldChg chg="ord">
        <pc:chgData name="Ryan Marklove (2305123)" userId="S::2305123@student.uwtsd.ac.uk::d9561dff-a384-402a-8337-5b382939d696" providerId="AD" clId="Web-{5F008E94-B2B8-7987-E8EF-372892E8733F}" dt="2024-11-09T11:17:59.343" v="5"/>
        <pc:sldMkLst>
          <pc:docMk/>
          <pc:sldMk cId="3347384890" sldId="260"/>
        </pc:sldMkLst>
      </pc:sldChg>
      <pc:sldChg chg="addSp delSp modSp new addAnim delAnim">
        <pc:chgData name="Ryan Marklove (2305123)" userId="S::2305123@student.uwtsd.ac.uk::d9561dff-a384-402a-8337-5b382939d696" providerId="AD" clId="Web-{5F008E94-B2B8-7987-E8EF-372892E8733F}" dt="2024-11-09T12:08:54.753" v="695" actId="20577"/>
        <pc:sldMkLst>
          <pc:docMk/>
          <pc:sldMk cId="431461543" sldId="261"/>
        </pc:sldMkLst>
        <pc:spChg chg="mod">
          <ac:chgData name="Ryan Marklove (2305123)" userId="S::2305123@student.uwtsd.ac.uk::d9561dff-a384-402a-8337-5b382939d696" providerId="AD" clId="Web-{5F008E94-B2B8-7987-E8EF-372892E8733F}" dt="2024-11-09T11:23:44.685" v="180" actId="20577"/>
          <ac:spMkLst>
            <pc:docMk/>
            <pc:sldMk cId="431461543" sldId="261"/>
            <ac:spMk id="2" creationId="{D7980F1C-21DD-A78A-1440-E4ABCFE5C6AE}"/>
          </ac:spMkLst>
        </pc:spChg>
        <pc:spChg chg="del">
          <ac:chgData name="Ryan Marklove (2305123)" userId="S::2305123@student.uwtsd.ac.uk::d9561dff-a384-402a-8337-5b382939d696" providerId="AD" clId="Web-{5F008E94-B2B8-7987-E8EF-372892E8733F}" dt="2024-11-09T11:19:54.486" v="39"/>
          <ac:spMkLst>
            <pc:docMk/>
            <pc:sldMk cId="431461543" sldId="261"/>
            <ac:spMk id="3" creationId="{B518AC51-BA0E-1B9D-ADAC-22E1DF2A43A4}"/>
          </ac:spMkLst>
        </pc:spChg>
        <pc:spChg chg="add mod">
          <ac:chgData name="Ryan Marklove (2305123)" userId="S::2305123@student.uwtsd.ac.uk::d9561dff-a384-402a-8337-5b382939d696" providerId="AD" clId="Web-{5F008E94-B2B8-7987-E8EF-372892E8733F}" dt="2024-11-09T11:37:29.784" v="420" actId="20577"/>
          <ac:spMkLst>
            <pc:docMk/>
            <pc:sldMk cId="431461543" sldId="261"/>
            <ac:spMk id="5" creationId="{2126F622-8635-5575-3BDC-49689E428FB7}"/>
          </ac:spMkLst>
        </pc:spChg>
        <pc:spChg chg="add mod">
          <ac:chgData name="Ryan Marklove (2305123)" userId="S::2305123@student.uwtsd.ac.uk::d9561dff-a384-402a-8337-5b382939d696" providerId="AD" clId="Web-{5F008E94-B2B8-7987-E8EF-372892E8733F}" dt="2024-11-09T12:06:32.953" v="682" actId="1076"/>
          <ac:spMkLst>
            <pc:docMk/>
            <pc:sldMk cId="431461543" sldId="261"/>
            <ac:spMk id="6" creationId="{B885B2F5-6230-E6B2-EBA7-3AEFBC6BE9B9}"/>
          </ac:spMkLst>
        </pc:spChg>
        <pc:spChg chg="add mod">
          <ac:chgData name="Ryan Marklove (2305123)" userId="S::2305123@student.uwtsd.ac.uk::d9561dff-a384-402a-8337-5b382939d696" providerId="AD" clId="Web-{5F008E94-B2B8-7987-E8EF-372892E8733F}" dt="2024-11-09T12:06:36.344" v="683" actId="1076"/>
          <ac:spMkLst>
            <pc:docMk/>
            <pc:sldMk cId="431461543" sldId="261"/>
            <ac:spMk id="7" creationId="{24CB9BC3-3B0C-9777-32C2-F0A85177BD54}"/>
          </ac:spMkLst>
        </pc:spChg>
        <pc:spChg chg="add mod">
          <ac:chgData name="Ryan Marklove (2305123)" userId="S::2305123@student.uwtsd.ac.uk::d9561dff-a384-402a-8337-5b382939d696" providerId="AD" clId="Web-{5F008E94-B2B8-7987-E8EF-372892E8733F}" dt="2024-11-09T12:06:51.266" v="686" actId="1076"/>
          <ac:spMkLst>
            <pc:docMk/>
            <pc:sldMk cId="431461543" sldId="261"/>
            <ac:spMk id="8" creationId="{46866005-F2E7-97CC-3837-E2A50D5B85BE}"/>
          </ac:spMkLst>
        </pc:spChg>
        <pc:spChg chg="add mod">
          <ac:chgData name="Ryan Marklove (2305123)" userId="S::2305123@student.uwtsd.ac.uk::d9561dff-a384-402a-8337-5b382939d696" providerId="AD" clId="Web-{5F008E94-B2B8-7987-E8EF-372892E8733F}" dt="2024-11-09T12:06:57.329" v="687" actId="1076"/>
          <ac:spMkLst>
            <pc:docMk/>
            <pc:sldMk cId="431461543" sldId="261"/>
            <ac:spMk id="9" creationId="{8F152058-31B4-A956-5575-23BC8B7D346A}"/>
          </ac:spMkLst>
        </pc:spChg>
        <pc:spChg chg="add mod">
          <ac:chgData name="Ryan Marklove (2305123)" userId="S::2305123@student.uwtsd.ac.uk::d9561dff-a384-402a-8337-5b382939d696" providerId="AD" clId="Web-{5F008E94-B2B8-7987-E8EF-372892E8733F}" dt="2024-11-09T12:08:54.753" v="695" actId="20577"/>
          <ac:spMkLst>
            <pc:docMk/>
            <pc:sldMk cId="431461543" sldId="261"/>
            <ac:spMk id="10" creationId="{0A38C0B2-DD6C-CF60-CAB9-F82F54AAC180}"/>
          </ac:spMkLst>
        </pc:spChg>
        <pc:picChg chg="add mod ord">
          <ac:chgData name="Ryan Marklove (2305123)" userId="S::2305123@student.uwtsd.ac.uk::d9561dff-a384-402a-8337-5b382939d696" providerId="AD" clId="Web-{5F008E94-B2B8-7987-E8EF-372892E8733F}" dt="2024-11-09T11:23:56.966" v="182" actId="14100"/>
          <ac:picMkLst>
            <pc:docMk/>
            <pc:sldMk cId="431461543" sldId="261"/>
            <ac:picMk id="4" creationId="{1FC489F9-BEC3-AAA5-DEAD-86FFF504B790}"/>
          </ac:picMkLst>
        </pc:picChg>
      </pc:sldChg>
    </pc:docChg>
  </pc:docChgLst>
  <pc:docChgLst>
    <pc:chgData name="Ryan Marklove (2305123)" userId="S::2305123@student.uwtsd.ac.uk::d9561dff-a384-402a-8337-5b382939d696" providerId="AD" clId="Web-{FD711DFD-A941-6FA3-C189-4696EED5FB37}"/>
    <pc:docChg chg="addSld modSld">
      <pc:chgData name="Ryan Marklove (2305123)" userId="S::2305123@student.uwtsd.ac.uk::d9561dff-a384-402a-8337-5b382939d696" providerId="AD" clId="Web-{FD711DFD-A941-6FA3-C189-4696EED5FB37}" dt="2024-11-10T00:48:03.659" v="1023"/>
      <pc:docMkLst>
        <pc:docMk/>
      </pc:docMkLst>
      <pc:sldChg chg="modSp">
        <pc:chgData name="Ryan Marklove (2305123)" userId="S::2305123@student.uwtsd.ac.uk::d9561dff-a384-402a-8337-5b382939d696" providerId="AD" clId="Web-{FD711DFD-A941-6FA3-C189-4696EED5FB37}" dt="2024-11-10T00:44:16.346" v="953" actId="20577"/>
        <pc:sldMkLst>
          <pc:docMk/>
          <pc:sldMk cId="261995085" sldId="258"/>
        </pc:sldMkLst>
        <pc:spChg chg="mod">
          <ac:chgData name="Ryan Marklove (2305123)" userId="S::2305123@student.uwtsd.ac.uk::d9561dff-a384-402a-8337-5b382939d696" providerId="AD" clId="Web-{FD711DFD-A941-6FA3-C189-4696EED5FB37}" dt="2024-11-10T00:44:16.346" v="953" actId="20577"/>
          <ac:spMkLst>
            <pc:docMk/>
            <pc:sldMk cId="261995085" sldId="258"/>
            <ac:spMk id="3" creationId="{5B201136-5AA4-33CD-71D3-794EAD1AD3FD}"/>
          </ac:spMkLst>
        </pc:spChg>
      </pc:sldChg>
      <pc:sldChg chg="modSp">
        <pc:chgData name="Ryan Marklove (2305123)" userId="S::2305123@student.uwtsd.ac.uk::d9561dff-a384-402a-8337-5b382939d696" providerId="AD" clId="Web-{FD711DFD-A941-6FA3-C189-4696EED5FB37}" dt="2024-11-10T00:25:01.320" v="631" actId="20577"/>
        <pc:sldMkLst>
          <pc:docMk/>
          <pc:sldMk cId="2464766129" sldId="259"/>
        </pc:sldMkLst>
        <pc:spChg chg="mod">
          <ac:chgData name="Ryan Marklove (2305123)" userId="S::2305123@student.uwtsd.ac.uk::d9561dff-a384-402a-8337-5b382939d696" providerId="AD" clId="Web-{FD711DFD-A941-6FA3-C189-4696EED5FB37}" dt="2024-11-10T00:25:01.320" v="631" actId="20577"/>
          <ac:spMkLst>
            <pc:docMk/>
            <pc:sldMk cId="2464766129" sldId="259"/>
            <ac:spMk id="3" creationId="{A1A22837-5C9F-9915-FB47-E477C0244CF7}"/>
          </ac:spMkLst>
        </pc:spChg>
      </pc:sldChg>
      <pc:sldChg chg="modSp">
        <pc:chgData name="Ryan Marklove (2305123)" userId="S::2305123@student.uwtsd.ac.uk::d9561dff-a384-402a-8337-5b382939d696" providerId="AD" clId="Web-{FD711DFD-A941-6FA3-C189-4696EED5FB37}" dt="2024-11-09T23:25:29.416" v="0" actId="20577"/>
        <pc:sldMkLst>
          <pc:docMk/>
          <pc:sldMk cId="3347384890" sldId="260"/>
        </pc:sldMkLst>
        <pc:spChg chg="mod">
          <ac:chgData name="Ryan Marklove (2305123)" userId="S::2305123@student.uwtsd.ac.uk::d9561dff-a384-402a-8337-5b382939d696" providerId="AD" clId="Web-{FD711DFD-A941-6FA3-C189-4696EED5FB37}" dt="2024-11-09T23:25:29.416" v="0" actId="20577"/>
          <ac:spMkLst>
            <pc:docMk/>
            <pc:sldMk cId="3347384890" sldId="260"/>
            <ac:spMk id="3" creationId="{4EA1676E-22CB-ADCF-0CA8-25ACF4EAA6AD}"/>
          </ac:spMkLst>
        </pc:spChg>
      </pc:sldChg>
      <pc:sldChg chg="addSp delSp modSp addAnim delAnim modAnim">
        <pc:chgData name="Ryan Marklove (2305123)" userId="S::2305123@student.uwtsd.ac.uk::d9561dff-a384-402a-8337-5b382939d696" providerId="AD" clId="Web-{FD711DFD-A941-6FA3-C189-4696EED5FB37}" dt="2024-11-10T00:12:27.374" v="432"/>
        <pc:sldMkLst>
          <pc:docMk/>
          <pc:sldMk cId="1149801067" sldId="262"/>
        </pc:sldMkLst>
        <pc:spChg chg="add mod">
          <ac:chgData name="Ryan Marklove (2305123)" userId="S::2305123@student.uwtsd.ac.uk::d9561dff-a384-402a-8337-5b382939d696" providerId="AD" clId="Web-{FD711DFD-A941-6FA3-C189-4696EED5FB37}" dt="2024-11-10T00:03:41.352" v="289" actId="20577"/>
          <ac:spMkLst>
            <pc:docMk/>
            <pc:sldMk cId="1149801067" sldId="262"/>
            <ac:spMk id="2" creationId="{22379A26-7829-1176-7637-5218F34E7FAD}"/>
          </ac:spMkLst>
        </pc:spChg>
        <pc:spChg chg="add del mod">
          <ac:chgData name="Ryan Marklove (2305123)" userId="S::2305123@student.uwtsd.ac.uk::d9561dff-a384-402a-8337-5b382939d696" providerId="AD" clId="Web-{FD711DFD-A941-6FA3-C189-4696EED5FB37}" dt="2024-11-09T23:54:19.334" v="91" actId="1076"/>
          <ac:spMkLst>
            <pc:docMk/>
            <pc:sldMk cId="1149801067" sldId="262"/>
            <ac:spMk id="4" creationId="{473F1E25-4E9E-8A4B-AE07-E857E9E65DBA}"/>
          </ac:spMkLst>
        </pc:spChg>
        <pc:spChg chg="add mod">
          <ac:chgData name="Ryan Marklove (2305123)" userId="S::2305123@student.uwtsd.ac.uk::d9561dff-a384-402a-8337-5b382939d696" providerId="AD" clId="Web-{FD711DFD-A941-6FA3-C189-4696EED5FB37}" dt="2024-11-10T00:03:02.566" v="279" actId="1076"/>
          <ac:spMkLst>
            <pc:docMk/>
            <pc:sldMk cId="1149801067" sldId="262"/>
            <ac:spMk id="6" creationId="{727B6473-D4A2-8DA6-2BD9-1A86DF8BB232}"/>
          </ac:spMkLst>
        </pc:spChg>
        <pc:spChg chg="mod">
          <ac:chgData name="Ryan Marklove (2305123)" userId="S::2305123@student.uwtsd.ac.uk::d9561dff-a384-402a-8337-5b382939d696" providerId="AD" clId="Web-{FD711DFD-A941-6FA3-C189-4696EED5FB37}" dt="2024-11-09T23:48:33.605" v="32" actId="1076"/>
          <ac:spMkLst>
            <pc:docMk/>
            <pc:sldMk cId="1149801067" sldId="262"/>
            <ac:spMk id="8" creationId="{8C83D3B2-C425-5FC6-B4C1-95712168C972}"/>
          </ac:spMkLst>
        </pc:spChg>
        <pc:spChg chg="add mod">
          <ac:chgData name="Ryan Marklove (2305123)" userId="S::2305123@student.uwtsd.ac.uk::d9561dff-a384-402a-8337-5b382939d696" providerId="AD" clId="Web-{FD711DFD-A941-6FA3-C189-4696EED5FB37}" dt="2024-11-10T00:03:06.942" v="280" actId="1076"/>
          <ac:spMkLst>
            <pc:docMk/>
            <pc:sldMk cId="1149801067" sldId="262"/>
            <ac:spMk id="9" creationId="{4DC2C31A-5028-854D-273E-1063EEBEA3E7}"/>
          </ac:spMkLst>
        </pc:spChg>
        <pc:spChg chg="add mod">
          <ac:chgData name="Ryan Marklove (2305123)" userId="S::2305123@student.uwtsd.ac.uk::d9561dff-a384-402a-8337-5b382939d696" providerId="AD" clId="Web-{FD711DFD-A941-6FA3-C189-4696EED5FB37}" dt="2024-11-10T00:09:24.111" v="431" actId="20577"/>
          <ac:spMkLst>
            <pc:docMk/>
            <pc:sldMk cId="1149801067" sldId="262"/>
            <ac:spMk id="10" creationId="{5DF5DE70-89E5-360D-B17E-300E80056D5E}"/>
          </ac:spMkLst>
        </pc:spChg>
        <pc:grpChg chg="add mod">
          <ac:chgData name="Ryan Marklove (2305123)" userId="S::2305123@student.uwtsd.ac.uk::d9561dff-a384-402a-8337-5b382939d696" providerId="AD" clId="Web-{FD711DFD-A941-6FA3-C189-4696EED5FB37}" dt="2024-11-09T23:54:30.616" v="93" actId="1076"/>
          <ac:grpSpMkLst>
            <pc:docMk/>
            <pc:sldMk cId="1149801067" sldId="262"/>
            <ac:grpSpMk id="5" creationId="{5A41C396-27BE-CD1B-FCDB-F0CE76FC85A1}"/>
          </ac:grpSpMkLst>
        </pc:grpChg>
        <pc:picChg chg="add mod">
          <ac:chgData name="Ryan Marklove (2305123)" userId="S::2305123@student.uwtsd.ac.uk::d9561dff-a384-402a-8337-5b382939d696" providerId="AD" clId="Web-{FD711DFD-A941-6FA3-C189-4696EED5FB37}" dt="2024-11-09T23:52:32.045" v="56" actId="14100"/>
          <ac:picMkLst>
            <pc:docMk/>
            <pc:sldMk cId="1149801067" sldId="262"/>
            <ac:picMk id="3" creationId="{F86D1BBB-8ADF-CFB3-D546-52BF0A9476CC}"/>
          </ac:picMkLst>
        </pc:picChg>
      </pc:sldChg>
      <pc:sldChg chg="addSp modSp addAnim delAnim">
        <pc:chgData name="Ryan Marklove (2305123)" userId="S::2305123@student.uwtsd.ac.uk::d9561dff-a384-402a-8337-5b382939d696" providerId="AD" clId="Web-{FD711DFD-A941-6FA3-C189-4696EED5FB37}" dt="2024-11-10T00:47:55.408" v="1021" actId="1076"/>
        <pc:sldMkLst>
          <pc:docMk/>
          <pc:sldMk cId="1049123661" sldId="263"/>
        </pc:sldMkLst>
        <pc:spChg chg="mod">
          <ac:chgData name="Ryan Marklove (2305123)" userId="S::2305123@student.uwtsd.ac.uk::d9561dff-a384-402a-8337-5b382939d696" providerId="AD" clId="Web-{FD711DFD-A941-6FA3-C189-4696EED5FB37}" dt="2024-11-10T00:27:54.441" v="679" actId="1076"/>
          <ac:spMkLst>
            <pc:docMk/>
            <pc:sldMk cId="1049123661" sldId="263"/>
            <ac:spMk id="3" creationId="{84C14C97-93E4-C28F-9E1A-C15912679227}"/>
          </ac:spMkLst>
        </pc:spChg>
        <pc:spChg chg="add mod">
          <ac:chgData name="Ryan Marklove (2305123)" userId="S::2305123@student.uwtsd.ac.uk::d9561dff-a384-402a-8337-5b382939d696" providerId="AD" clId="Web-{FD711DFD-A941-6FA3-C189-4696EED5FB37}" dt="2024-11-10T00:23:28.579" v="563" actId="20577"/>
          <ac:spMkLst>
            <pc:docMk/>
            <pc:sldMk cId="1049123661" sldId="263"/>
            <ac:spMk id="4" creationId="{3E3382AB-A28D-EAA5-6834-9D8C9844D87B}"/>
          </ac:spMkLst>
        </pc:spChg>
        <pc:spChg chg="add mod">
          <ac:chgData name="Ryan Marklove (2305123)" userId="S::2305123@student.uwtsd.ac.uk::d9561dff-a384-402a-8337-5b382939d696" providerId="AD" clId="Web-{FD711DFD-A941-6FA3-C189-4696EED5FB37}" dt="2024-11-10T00:27:39.050" v="675" actId="14100"/>
          <ac:spMkLst>
            <pc:docMk/>
            <pc:sldMk cId="1049123661" sldId="263"/>
            <ac:spMk id="7" creationId="{A82A05B9-0576-E56C-4A73-FBB43031CEF2}"/>
          </ac:spMkLst>
        </pc:spChg>
        <pc:spChg chg="add mod">
          <ac:chgData name="Ryan Marklove (2305123)" userId="S::2305123@student.uwtsd.ac.uk::d9561dff-a384-402a-8337-5b382939d696" providerId="AD" clId="Web-{FD711DFD-A941-6FA3-C189-4696EED5FB37}" dt="2024-11-10T00:35:08.163" v="825" actId="20577"/>
          <ac:spMkLst>
            <pc:docMk/>
            <pc:sldMk cId="1049123661" sldId="263"/>
            <ac:spMk id="8" creationId="{01D0CD7A-C718-A663-5E5F-12AAB6BFBA54}"/>
          </ac:spMkLst>
        </pc:spChg>
        <pc:spChg chg="add mod">
          <ac:chgData name="Ryan Marklove (2305123)" userId="S::2305123@student.uwtsd.ac.uk::d9561dff-a384-402a-8337-5b382939d696" providerId="AD" clId="Web-{FD711DFD-A941-6FA3-C189-4696EED5FB37}" dt="2024-11-10T00:34:23.738" v="787" actId="1076"/>
          <ac:spMkLst>
            <pc:docMk/>
            <pc:sldMk cId="1049123661" sldId="263"/>
            <ac:spMk id="9" creationId="{D21A71C7-BCAB-0CAB-6130-5E56981E7484}"/>
          </ac:spMkLst>
        </pc:spChg>
        <pc:spChg chg="add mod">
          <ac:chgData name="Ryan Marklove (2305123)" userId="S::2305123@student.uwtsd.ac.uk::d9561dff-a384-402a-8337-5b382939d696" providerId="AD" clId="Web-{FD711DFD-A941-6FA3-C189-4696EED5FB37}" dt="2024-11-10T00:47:49.626" v="1020" actId="1076"/>
          <ac:spMkLst>
            <pc:docMk/>
            <pc:sldMk cId="1049123661" sldId="263"/>
            <ac:spMk id="10" creationId="{5D53A7D5-DEA9-10B7-83A3-0EBA97282EBF}"/>
          </ac:spMkLst>
        </pc:spChg>
        <pc:spChg chg="add mod">
          <ac:chgData name="Ryan Marklove (2305123)" userId="S::2305123@student.uwtsd.ac.uk::d9561dff-a384-402a-8337-5b382939d696" providerId="AD" clId="Web-{FD711DFD-A941-6FA3-C189-4696EED5FB37}" dt="2024-11-10T00:47:55.408" v="1021" actId="1076"/>
          <ac:spMkLst>
            <pc:docMk/>
            <pc:sldMk cId="1049123661" sldId="263"/>
            <ac:spMk id="11" creationId="{811ECA24-62DA-A7E1-97B3-37863A64D068}"/>
          </ac:spMkLst>
        </pc:spChg>
        <pc:grpChg chg="add">
          <ac:chgData name="Ryan Marklove (2305123)" userId="S::2305123@student.uwtsd.ac.uk::d9561dff-a384-402a-8337-5b382939d696" providerId="AD" clId="Web-{FD711DFD-A941-6FA3-C189-4696EED5FB37}" dt="2024-11-10T00:22:29.403" v="547"/>
          <ac:grpSpMkLst>
            <pc:docMk/>
            <pc:sldMk cId="1049123661" sldId="263"/>
            <ac:grpSpMk id="6" creationId="{88B76D4C-3487-F88E-1AEF-F43782BF20BA}"/>
          </ac:grpSpMkLst>
        </pc:grpChg>
        <pc:picChg chg="add mod">
          <ac:chgData name="Ryan Marklove (2305123)" userId="S::2305123@student.uwtsd.ac.uk::d9561dff-a384-402a-8337-5b382939d696" providerId="AD" clId="Web-{FD711DFD-A941-6FA3-C189-4696EED5FB37}" dt="2024-11-10T00:22:16.840" v="543" actId="14100"/>
          <ac:picMkLst>
            <pc:docMk/>
            <pc:sldMk cId="1049123661" sldId="263"/>
            <ac:picMk id="2" creationId="{D315DD31-6BA7-046E-4DCB-19E110AD9584}"/>
          </ac:picMkLst>
        </pc:picChg>
      </pc:sldChg>
      <pc:sldChg chg="modSp">
        <pc:chgData name="Ryan Marklove (2305123)" userId="S::2305123@student.uwtsd.ac.uk::d9561dff-a384-402a-8337-5b382939d696" providerId="AD" clId="Web-{FD711DFD-A941-6FA3-C189-4696EED5FB37}" dt="2024-11-10T00:43:30.593" v="901" actId="20577"/>
        <pc:sldMkLst>
          <pc:docMk/>
          <pc:sldMk cId="747854793" sldId="264"/>
        </pc:sldMkLst>
        <pc:spChg chg="mod">
          <ac:chgData name="Ryan Marklove (2305123)" userId="S::2305123@student.uwtsd.ac.uk::d9561dff-a384-402a-8337-5b382939d696" providerId="AD" clId="Web-{FD711DFD-A941-6FA3-C189-4696EED5FB37}" dt="2024-11-10T00:43:30.593" v="901" actId="20577"/>
          <ac:spMkLst>
            <pc:docMk/>
            <pc:sldMk cId="747854793" sldId="264"/>
            <ac:spMk id="3" creationId="{60DA1ED6-81AD-438A-2E08-117B1A6F2DCB}"/>
          </ac:spMkLst>
        </pc:spChg>
      </pc:sldChg>
      <pc:sldChg chg="new">
        <pc:chgData name="Ryan Marklove (2305123)" userId="S::2305123@student.uwtsd.ac.uk::d9561dff-a384-402a-8337-5b382939d696" providerId="AD" clId="Web-{FD711DFD-A941-6FA3-C189-4696EED5FB37}" dt="2024-11-10T00:48:03.174" v="1022"/>
        <pc:sldMkLst>
          <pc:docMk/>
          <pc:sldMk cId="1440424647" sldId="265"/>
        </pc:sldMkLst>
      </pc:sldChg>
      <pc:sldChg chg="new">
        <pc:chgData name="Ryan Marklove (2305123)" userId="S::2305123@student.uwtsd.ac.uk::d9561dff-a384-402a-8337-5b382939d696" providerId="AD" clId="Web-{FD711DFD-A941-6FA3-C189-4696EED5FB37}" dt="2024-11-10T00:48:03.659" v="1023"/>
        <pc:sldMkLst>
          <pc:docMk/>
          <pc:sldMk cId="682886990" sldId="266"/>
        </pc:sldMkLst>
      </pc:sldChg>
    </pc:docChg>
  </pc:docChgLst>
  <pc:docChgLst>
    <pc:chgData name="Ryan Marklove (2305123)" userId="S::2305123@student.uwtsd.ac.uk::d9561dff-a384-402a-8337-5b382939d696" providerId="AD" clId="Web-{2F2A009D-6DE5-1265-CA81-3601093DC084}"/>
    <pc:docChg chg="addSld modSld addMainMaster delMainMaster">
      <pc:chgData name="Ryan Marklove (2305123)" userId="S::2305123@student.uwtsd.ac.uk::d9561dff-a384-402a-8337-5b382939d696" providerId="AD" clId="Web-{2F2A009D-6DE5-1265-CA81-3601093DC084}" dt="2024-11-06T22:21:11.597" v="443" actId="20577"/>
      <pc:docMkLst>
        <pc:docMk/>
      </pc:docMkLst>
      <pc:sldChg chg="addSp modSp mod setBg modClrScheme addAnim chgLayout">
        <pc:chgData name="Ryan Marklove (2305123)" userId="S::2305123@student.uwtsd.ac.uk::d9561dff-a384-402a-8337-5b382939d696" providerId="AD" clId="Web-{2F2A009D-6DE5-1265-CA81-3601093DC084}" dt="2024-11-06T21:53:31.192" v="109"/>
        <pc:sldMkLst>
          <pc:docMk/>
          <pc:sldMk cId="109857222" sldId="256"/>
        </pc:sldMkLst>
        <pc:spChg chg="mod">
          <ac:chgData name="Ryan Marklove (2305123)" userId="S::2305123@student.uwtsd.ac.uk::d9561dff-a384-402a-8337-5b382939d696" providerId="AD" clId="Web-{2F2A009D-6DE5-1265-CA81-3601093DC084}" dt="2024-11-06T21:21:04.859" v="8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yan Marklove (2305123)" userId="S::2305123@student.uwtsd.ac.uk::d9561dff-a384-402a-8337-5b382939d696" providerId="AD" clId="Web-{2F2A009D-6DE5-1265-CA81-3601093DC084}" dt="2024-11-06T21:20:54.843" v="8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yan Marklove (2305123)" userId="S::2305123@student.uwtsd.ac.uk::d9561dff-a384-402a-8337-5b382939d696" providerId="AD" clId="Web-{2F2A009D-6DE5-1265-CA81-3601093DC084}" dt="2024-11-06T21:20:54.843" v="88"/>
          <ac:spMkLst>
            <pc:docMk/>
            <pc:sldMk cId="109857222" sldId="256"/>
            <ac:spMk id="9" creationId="{A88F843D-1C1B-C740-AC27-E3238D0F5F47}"/>
          </ac:spMkLst>
        </pc:spChg>
        <pc:spChg chg="add">
          <ac:chgData name="Ryan Marklove (2305123)" userId="S::2305123@student.uwtsd.ac.uk::d9561dff-a384-402a-8337-5b382939d696" providerId="AD" clId="Web-{2F2A009D-6DE5-1265-CA81-3601093DC084}" dt="2024-11-06T21:20:54.843" v="88"/>
          <ac:spMkLst>
            <pc:docMk/>
            <pc:sldMk cId="109857222" sldId="256"/>
            <ac:spMk id="11" creationId="{A21C8291-E3D5-4240-8FF4-E5213CBCC453}"/>
          </ac:spMkLst>
        </pc:spChg>
        <pc:spChg chg="add">
          <ac:chgData name="Ryan Marklove (2305123)" userId="S::2305123@student.uwtsd.ac.uk::d9561dff-a384-402a-8337-5b382939d696" providerId="AD" clId="Web-{2F2A009D-6DE5-1265-CA81-3601093DC084}" dt="2024-11-06T21:20:54.843" v="88"/>
          <ac:spMkLst>
            <pc:docMk/>
            <pc:sldMk cId="109857222" sldId="256"/>
            <ac:spMk id="13" creationId="{08B44AFE-C181-7047-8CC9-CA00BD385EEA}"/>
          </ac:spMkLst>
        </pc:spChg>
        <pc:picChg chg="add">
          <ac:chgData name="Ryan Marklove (2305123)" userId="S::2305123@student.uwtsd.ac.uk::d9561dff-a384-402a-8337-5b382939d696" providerId="AD" clId="Web-{2F2A009D-6DE5-1265-CA81-3601093DC084}" dt="2024-11-06T21:20:54.843" v="88"/>
          <ac:picMkLst>
            <pc:docMk/>
            <pc:sldMk cId="109857222" sldId="256"/>
            <ac:picMk id="4" creationId="{04A77B92-F562-B748-E916-436420FD5889}"/>
          </ac:picMkLst>
        </pc:picChg>
      </pc:sldChg>
      <pc:sldChg chg="addSp delSp modSp new mod setBg addAnim">
        <pc:chgData name="Ryan Marklove (2305123)" userId="S::2305123@student.uwtsd.ac.uk::d9561dff-a384-402a-8337-5b382939d696" providerId="AD" clId="Web-{2F2A009D-6DE5-1265-CA81-3601093DC084}" dt="2024-11-06T22:16:58.844" v="333" actId="1076"/>
        <pc:sldMkLst>
          <pc:docMk/>
          <pc:sldMk cId="646333418" sldId="257"/>
        </pc:sldMkLst>
        <pc:spChg chg="mod">
          <ac:chgData name="Ryan Marklove (2305123)" userId="S::2305123@student.uwtsd.ac.uk::d9561dff-a384-402a-8337-5b382939d696" providerId="AD" clId="Web-{2F2A009D-6DE5-1265-CA81-3601093DC084}" dt="2024-11-06T22:16:17.794" v="324"/>
          <ac:spMkLst>
            <pc:docMk/>
            <pc:sldMk cId="646333418" sldId="257"/>
            <ac:spMk id="2" creationId="{0DB1750B-F39A-4E28-7535-695D23EFAACC}"/>
          </ac:spMkLst>
        </pc:spChg>
        <pc:spChg chg="mod">
          <ac:chgData name="Ryan Marklove (2305123)" userId="S::2305123@student.uwtsd.ac.uk::d9561dff-a384-402a-8337-5b382939d696" providerId="AD" clId="Web-{2F2A009D-6DE5-1265-CA81-3601093DC084}" dt="2024-11-06T22:16:47.468" v="332" actId="14100"/>
          <ac:spMkLst>
            <pc:docMk/>
            <pc:sldMk cId="646333418" sldId="257"/>
            <ac:spMk id="3" creationId="{DE55FCA4-8977-46B2-4A96-74A395E93AB6}"/>
          </ac:spMkLst>
        </pc:spChg>
        <pc:spChg chg="add del mod">
          <ac:chgData name="Ryan Marklove (2305123)" userId="S::2305123@student.uwtsd.ac.uk::d9561dff-a384-402a-8337-5b382939d696" providerId="AD" clId="Web-{2F2A009D-6DE5-1265-CA81-3601093DC084}" dt="2024-11-06T22:11:04.569" v="207"/>
          <ac:spMkLst>
            <pc:docMk/>
            <pc:sldMk cId="646333418" sldId="257"/>
            <ac:spMk id="4" creationId="{452D8EB4-C7CA-EDB5-E356-4E26180A7CDB}"/>
          </ac:spMkLst>
        </pc:spChg>
        <pc:spChg chg="add mod">
          <ac:chgData name="Ryan Marklove (2305123)" userId="S::2305123@student.uwtsd.ac.uk::d9561dff-a384-402a-8337-5b382939d696" providerId="AD" clId="Web-{2F2A009D-6DE5-1265-CA81-3601093DC084}" dt="2024-11-06T22:16:58.844" v="333" actId="1076"/>
          <ac:spMkLst>
            <pc:docMk/>
            <pc:sldMk cId="646333418" sldId="257"/>
            <ac:spMk id="6" creationId="{2C5E65B6-A69F-B8B6-A4D5-C552BA5B58B7}"/>
          </ac:spMkLst>
        </pc:spChg>
        <pc:spChg chg="add">
          <ac:chgData name="Ryan Marklove (2305123)" userId="S::2305123@student.uwtsd.ac.uk::d9561dff-a384-402a-8337-5b382939d696" providerId="AD" clId="Web-{2F2A009D-6DE5-1265-CA81-3601093DC084}" dt="2024-11-06T22:16:17.794" v="324"/>
          <ac:spMkLst>
            <pc:docMk/>
            <pc:sldMk cId="646333418" sldId="257"/>
            <ac:spMk id="11" creationId="{C868C70C-E5C4-CD47-888C-FCB3373B6D38}"/>
          </ac:spMkLst>
        </pc:spChg>
        <pc:spChg chg="add">
          <ac:chgData name="Ryan Marklove (2305123)" userId="S::2305123@student.uwtsd.ac.uk::d9561dff-a384-402a-8337-5b382939d696" providerId="AD" clId="Web-{2F2A009D-6DE5-1265-CA81-3601093DC084}" dt="2024-11-06T22:16:17.794" v="324"/>
          <ac:spMkLst>
            <pc:docMk/>
            <pc:sldMk cId="646333418" sldId="257"/>
            <ac:spMk id="13" creationId="{D8C68F39-5E8A-844C-A8FD-394F253C1E5F}"/>
          </ac:spMkLst>
        </pc:spChg>
        <pc:spChg chg="add">
          <ac:chgData name="Ryan Marklove (2305123)" userId="S::2305123@student.uwtsd.ac.uk::d9561dff-a384-402a-8337-5b382939d696" providerId="AD" clId="Web-{2F2A009D-6DE5-1265-CA81-3601093DC084}" dt="2024-11-06T22:16:17.794" v="324"/>
          <ac:spMkLst>
            <pc:docMk/>
            <pc:sldMk cId="646333418" sldId="257"/>
            <ac:spMk id="15" creationId="{BC583CEB-AC2B-2640-94F6-5958E6BC5BAB}"/>
          </ac:spMkLst>
        </pc:spChg>
        <pc:picChg chg="add mod">
          <ac:chgData name="Ryan Marklove (2305123)" userId="S::2305123@student.uwtsd.ac.uk::d9561dff-a384-402a-8337-5b382939d696" providerId="AD" clId="Web-{2F2A009D-6DE5-1265-CA81-3601093DC084}" dt="2024-11-06T22:16:42.249" v="331" actId="1076"/>
          <ac:picMkLst>
            <pc:docMk/>
            <pc:sldMk cId="646333418" sldId="257"/>
            <ac:picMk id="5" creationId="{F80D200F-9BE6-F9B4-D113-EAD295CC3347}"/>
          </ac:picMkLst>
        </pc:picChg>
      </pc:sldChg>
      <pc:sldChg chg="modSp new">
        <pc:chgData name="Ryan Marklove (2305123)" userId="S::2305123@student.uwtsd.ac.uk::d9561dff-a384-402a-8337-5b382939d696" providerId="AD" clId="Web-{2F2A009D-6DE5-1265-CA81-3601093DC084}" dt="2024-11-06T22:17:50.223" v="359" actId="20577"/>
        <pc:sldMkLst>
          <pc:docMk/>
          <pc:sldMk cId="261995085" sldId="258"/>
        </pc:sldMkLst>
        <pc:spChg chg="mod">
          <ac:chgData name="Ryan Marklove (2305123)" userId="S::2305123@student.uwtsd.ac.uk::d9561dff-a384-402a-8337-5b382939d696" providerId="AD" clId="Web-{2F2A009D-6DE5-1265-CA81-3601093DC084}" dt="2024-11-06T22:17:50.223" v="359" actId="20577"/>
          <ac:spMkLst>
            <pc:docMk/>
            <pc:sldMk cId="261995085" sldId="258"/>
            <ac:spMk id="2" creationId="{38E9CD31-0904-8FD1-D084-0BAE06FE573C}"/>
          </ac:spMkLst>
        </pc:spChg>
      </pc:sldChg>
      <pc:sldChg chg="modSp new">
        <pc:chgData name="Ryan Marklove (2305123)" userId="S::2305123@student.uwtsd.ac.uk::d9561dff-a384-402a-8337-5b382939d696" providerId="AD" clId="Web-{2F2A009D-6DE5-1265-CA81-3601093DC084}" dt="2024-11-06T22:20:25.937" v="412" actId="1076"/>
        <pc:sldMkLst>
          <pc:docMk/>
          <pc:sldMk cId="2464766129" sldId="259"/>
        </pc:sldMkLst>
        <pc:spChg chg="mod">
          <ac:chgData name="Ryan Marklove (2305123)" userId="S::2305123@student.uwtsd.ac.uk::d9561dff-a384-402a-8337-5b382939d696" providerId="AD" clId="Web-{2F2A009D-6DE5-1265-CA81-3601093DC084}" dt="2024-11-06T22:17:33.503" v="356" actId="20577"/>
          <ac:spMkLst>
            <pc:docMk/>
            <pc:sldMk cId="2464766129" sldId="259"/>
            <ac:spMk id="2" creationId="{E518B936-D179-14FB-E560-D60D7318BFAF}"/>
          </ac:spMkLst>
        </pc:spChg>
        <pc:spChg chg="mod">
          <ac:chgData name="Ryan Marklove (2305123)" userId="S::2305123@student.uwtsd.ac.uk::d9561dff-a384-402a-8337-5b382939d696" providerId="AD" clId="Web-{2F2A009D-6DE5-1265-CA81-3601093DC084}" dt="2024-11-06T22:20:25.937" v="412" actId="1076"/>
          <ac:spMkLst>
            <pc:docMk/>
            <pc:sldMk cId="2464766129" sldId="259"/>
            <ac:spMk id="3" creationId="{A1A22837-5C9F-9915-FB47-E477C0244CF7}"/>
          </ac:spMkLst>
        </pc:spChg>
      </pc:sldChg>
      <pc:sldChg chg="modSp new">
        <pc:chgData name="Ryan Marklove (2305123)" userId="S::2305123@student.uwtsd.ac.uk::d9561dff-a384-402a-8337-5b382939d696" providerId="AD" clId="Web-{2F2A009D-6DE5-1265-CA81-3601093DC084}" dt="2024-11-06T22:21:11.597" v="443" actId="20577"/>
        <pc:sldMkLst>
          <pc:docMk/>
          <pc:sldMk cId="3347384890" sldId="260"/>
        </pc:sldMkLst>
        <pc:spChg chg="mod">
          <ac:chgData name="Ryan Marklove (2305123)" userId="S::2305123@student.uwtsd.ac.uk::d9561dff-a384-402a-8337-5b382939d696" providerId="AD" clId="Web-{2F2A009D-6DE5-1265-CA81-3601093DC084}" dt="2024-11-06T22:21:11.597" v="443" actId="20577"/>
          <ac:spMkLst>
            <pc:docMk/>
            <pc:sldMk cId="3347384890" sldId="260"/>
            <ac:spMk id="2" creationId="{AC8C202C-9C2D-06C5-58A5-76AF7D5E2025}"/>
          </ac:spMkLst>
        </pc:spChg>
      </pc:sldChg>
      <pc:sldMasterChg chg="del delSldLayout">
        <pc:chgData name="Ryan Marklove (2305123)" userId="S::2305123@student.uwtsd.ac.uk::d9561dff-a384-402a-8337-5b382939d696" providerId="AD" clId="Web-{2F2A009D-6DE5-1265-CA81-3601093DC084}" dt="2024-11-06T21:20:54.843" v="88"/>
        <pc:sldMasterMkLst>
          <pc:docMk/>
          <pc:sldMasterMk cId="2460954070" sldId="2147483660"/>
        </pc:sldMasterMkLst>
        <pc:sldLayoutChg chg="del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yan Marklove (2305123)" userId="S::2305123@student.uwtsd.ac.uk::d9561dff-a384-402a-8337-5b382939d696" providerId="AD" clId="Web-{2F2A009D-6DE5-1265-CA81-3601093DC084}" dt="2024-11-06T21:20:54.843" v="88"/>
        <pc:sldMasterMkLst>
          <pc:docMk/>
          <pc:sldMasterMk cId="4034791886" sldId="2147483685"/>
        </pc:sldMasterMkLst>
        <pc:sldLayoutChg chg="add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4034791886" sldId="2147483685"/>
            <pc:sldLayoutMk cId="1818677660" sldId="2147483674"/>
          </pc:sldLayoutMkLst>
        </pc:sldLayoutChg>
        <pc:sldLayoutChg chg="add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4034791886" sldId="2147483685"/>
            <pc:sldLayoutMk cId="1402422556" sldId="2147483675"/>
          </pc:sldLayoutMkLst>
        </pc:sldLayoutChg>
        <pc:sldLayoutChg chg="add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4034791886" sldId="2147483685"/>
            <pc:sldLayoutMk cId="530678485" sldId="2147483676"/>
          </pc:sldLayoutMkLst>
        </pc:sldLayoutChg>
        <pc:sldLayoutChg chg="add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4034791886" sldId="2147483685"/>
            <pc:sldLayoutMk cId="2120162097" sldId="2147483677"/>
          </pc:sldLayoutMkLst>
        </pc:sldLayoutChg>
        <pc:sldLayoutChg chg="add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4034791886" sldId="2147483685"/>
            <pc:sldLayoutMk cId="4142257209" sldId="2147483678"/>
          </pc:sldLayoutMkLst>
        </pc:sldLayoutChg>
        <pc:sldLayoutChg chg="add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4034791886" sldId="2147483685"/>
            <pc:sldLayoutMk cId="830952309" sldId="2147483679"/>
          </pc:sldLayoutMkLst>
        </pc:sldLayoutChg>
        <pc:sldLayoutChg chg="add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4034791886" sldId="2147483685"/>
            <pc:sldLayoutMk cId="3793757618" sldId="2147483680"/>
          </pc:sldLayoutMkLst>
        </pc:sldLayoutChg>
        <pc:sldLayoutChg chg="add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4034791886" sldId="2147483685"/>
            <pc:sldLayoutMk cId="3007912534" sldId="2147483681"/>
          </pc:sldLayoutMkLst>
        </pc:sldLayoutChg>
        <pc:sldLayoutChg chg="add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4034791886" sldId="2147483685"/>
            <pc:sldLayoutMk cId="2569629511" sldId="2147483682"/>
          </pc:sldLayoutMkLst>
        </pc:sldLayoutChg>
        <pc:sldLayoutChg chg="add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4034791886" sldId="2147483685"/>
            <pc:sldLayoutMk cId="1051481703" sldId="2147483683"/>
          </pc:sldLayoutMkLst>
        </pc:sldLayoutChg>
        <pc:sldLayoutChg chg="add">
          <pc:chgData name="Ryan Marklove (2305123)" userId="S::2305123@student.uwtsd.ac.uk::d9561dff-a384-402a-8337-5b382939d696" providerId="AD" clId="Web-{2F2A009D-6DE5-1265-CA81-3601093DC084}" dt="2024-11-06T21:20:54.843" v="88"/>
          <pc:sldLayoutMkLst>
            <pc:docMk/>
            <pc:sldMasterMk cId="4034791886" sldId="2147483685"/>
            <pc:sldLayoutMk cId="1255193999" sldId="2147483684"/>
          </pc:sldLayoutMkLst>
        </pc:sldLayoutChg>
      </pc:sldMasterChg>
    </pc:docChg>
  </pc:docChgLst>
  <pc:docChgLst>
    <pc:chgData name="Ryan Marklove (2305123)" userId="S::2305123@student.uwtsd.ac.uk::d9561dff-a384-402a-8337-5b382939d696" providerId="AD" clId="Web-{F3241113-13F1-CCB0-27E5-BCEDD1C80D9F}"/>
    <pc:docChg chg="addSld delSld modSld">
      <pc:chgData name="Ryan Marklove (2305123)" userId="S::2305123@student.uwtsd.ac.uk::d9561dff-a384-402a-8337-5b382939d696" providerId="AD" clId="Web-{F3241113-13F1-CCB0-27E5-BCEDD1C80D9F}" dt="2024-11-09T13:50:11.718" v="59" actId="1076"/>
      <pc:docMkLst>
        <pc:docMk/>
      </pc:docMkLst>
      <pc:sldChg chg="modSp">
        <pc:chgData name="Ryan Marklove (2305123)" userId="S::2305123@student.uwtsd.ac.uk::d9561dff-a384-402a-8337-5b382939d696" providerId="AD" clId="Web-{F3241113-13F1-CCB0-27E5-BCEDD1C80D9F}" dt="2024-11-09T13:47:28.832" v="0" actId="1076"/>
        <pc:sldMkLst>
          <pc:docMk/>
          <pc:sldMk cId="3347384890" sldId="260"/>
        </pc:sldMkLst>
        <pc:spChg chg="mod">
          <ac:chgData name="Ryan Marklove (2305123)" userId="S::2305123@student.uwtsd.ac.uk::d9561dff-a384-402a-8337-5b382939d696" providerId="AD" clId="Web-{F3241113-13F1-CCB0-27E5-BCEDD1C80D9F}" dt="2024-11-09T13:47:28.832" v="0" actId="1076"/>
          <ac:spMkLst>
            <pc:docMk/>
            <pc:sldMk cId="3347384890" sldId="260"/>
            <ac:spMk id="9" creationId="{38165BD6-C1C7-C786-6C6B-6C2FBCB533CE}"/>
          </ac:spMkLst>
        </pc:spChg>
      </pc:sldChg>
      <pc:sldChg chg="addSp delSp modSp addAnim">
        <pc:chgData name="Ryan Marklove (2305123)" userId="S::2305123@student.uwtsd.ac.uk::d9561dff-a384-402a-8337-5b382939d696" providerId="AD" clId="Web-{F3241113-13F1-CCB0-27E5-BCEDD1C80D9F}" dt="2024-11-09T13:49:14.463" v="41" actId="20577"/>
        <pc:sldMkLst>
          <pc:docMk/>
          <pc:sldMk cId="1149801067" sldId="262"/>
        </pc:sldMkLst>
        <pc:spChg chg="del mod">
          <ac:chgData name="Ryan Marklove (2305123)" userId="S::2305123@student.uwtsd.ac.uk::d9561dff-a384-402a-8337-5b382939d696" providerId="AD" clId="Web-{F3241113-13F1-CCB0-27E5-BCEDD1C80D9F}" dt="2024-11-09T13:48:46.368" v="31"/>
          <ac:spMkLst>
            <pc:docMk/>
            <pc:sldMk cId="1149801067" sldId="262"/>
            <ac:spMk id="2" creationId="{36297494-ACD2-96E2-8C07-055CC097478D}"/>
          </ac:spMkLst>
        </pc:spChg>
        <pc:spChg chg="del">
          <ac:chgData name="Ryan Marklove (2305123)" userId="S::2305123@student.uwtsd.ac.uk::d9561dff-a384-402a-8337-5b382939d696" providerId="AD" clId="Web-{F3241113-13F1-CCB0-27E5-BCEDD1C80D9F}" dt="2024-11-09T13:49:04.963" v="37"/>
          <ac:spMkLst>
            <pc:docMk/>
            <pc:sldMk cId="1149801067" sldId="262"/>
            <ac:spMk id="3" creationId="{92D974D1-CDE6-AF8A-3A07-1ADC56AE4D0E}"/>
          </ac:spMkLst>
        </pc:spChg>
        <pc:spChg chg="add del mod">
          <ac:chgData name="Ryan Marklove (2305123)" userId="S::2305123@student.uwtsd.ac.uk::d9561dff-a384-402a-8337-5b382939d696" providerId="AD" clId="Web-{F3241113-13F1-CCB0-27E5-BCEDD1C80D9F}" dt="2024-11-09T13:48:58.134" v="35"/>
          <ac:spMkLst>
            <pc:docMk/>
            <pc:sldMk cId="1149801067" sldId="262"/>
            <ac:spMk id="5" creationId="{9FD490F2-A8F3-82F7-5269-0F19BD2FF4DA}"/>
          </ac:spMkLst>
        </pc:spChg>
        <pc:spChg chg="add mod">
          <ac:chgData name="Ryan Marklove (2305123)" userId="S::2305123@student.uwtsd.ac.uk::d9561dff-a384-402a-8337-5b382939d696" providerId="AD" clId="Web-{F3241113-13F1-CCB0-27E5-BCEDD1C80D9F}" dt="2024-11-09T13:49:03.619" v="36" actId="1076"/>
          <ac:spMkLst>
            <pc:docMk/>
            <pc:sldMk cId="1149801067" sldId="262"/>
            <ac:spMk id="7" creationId="{5B00840C-9084-ECC3-A891-21A9B6696884}"/>
          </ac:spMkLst>
        </pc:spChg>
        <pc:spChg chg="add mod">
          <ac:chgData name="Ryan Marklove (2305123)" userId="S::2305123@student.uwtsd.ac.uk::d9561dff-a384-402a-8337-5b382939d696" providerId="AD" clId="Web-{F3241113-13F1-CCB0-27E5-BCEDD1C80D9F}" dt="2024-11-09T13:49:14.463" v="41" actId="20577"/>
          <ac:spMkLst>
            <pc:docMk/>
            <pc:sldMk cId="1149801067" sldId="262"/>
            <ac:spMk id="8" creationId="{8C83D3B2-C425-5FC6-B4C1-95712168C972}"/>
          </ac:spMkLst>
        </pc:spChg>
      </pc:sldChg>
      <pc:sldChg chg="addSp delSp modSp addAnim">
        <pc:chgData name="Ryan Marklove (2305123)" userId="S::2305123@student.uwtsd.ac.uk::d9561dff-a384-402a-8337-5b382939d696" providerId="AD" clId="Web-{F3241113-13F1-CCB0-27E5-BCEDD1C80D9F}" dt="2024-11-09T13:50:11.718" v="59" actId="1076"/>
        <pc:sldMkLst>
          <pc:docMk/>
          <pc:sldMk cId="1049123661" sldId="263"/>
        </pc:sldMkLst>
        <pc:spChg chg="del mod">
          <ac:chgData name="Ryan Marklove (2305123)" userId="S::2305123@student.uwtsd.ac.uk::d9561dff-a384-402a-8337-5b382939d696" providerId="AD" clId="Web-{F3241113-13F1-CCB0-27E5-BCEDD1C80D9F}" dt="2024-11-09T13:49:52.951" v="54"/>
          <ac:spMkLst>
            <pc:docMk/>
            <pc:sldMk cId="1049123661" sldId="263"/>
            <ac:spMk id="2" creationId="{D8E547A1-F37E-EF6E-9F51-44E15D373395}"/>
          </ac:spMkLst>
        </pc:spChg>
        <pc:spChg chg="mod">
          <ac:chgData name="Ryan Marklove (2305123)" userId="S::2305123@student.uwtsd.ac.uk::d9561dff-a384-402a-8337-5b382939d696" providerId="AD" clId="Web-{F3241113-13F1-CCB0-27E5-BCEDD1C80D9F}" dt="2024-11-09T13:49:59.998" v="56" actId="1076"/>
          <ac:spMkLst>
            <pc:docMk/>
            <pc:sldMk cId="1049123661" sldId="263"/>
            <ac:spMk id="3" creationId="{84C14C97-93E4-C28F-9E1A-C15912679227}"/>
          </ac:spMkLst>
        </pc:spChg>
        <pc:spChg chg="add mod">
          <ac:chgData name="Ryan Marklove (2305123)" userId="S::2305123@student.uwtsd.ac.uk::d9561dff-a384-402a-8337-5b382939d696" providerId="AD" clId="Web-{F3241113-13F1-CCB0-27E5-BCEDD1C80D9F}" dt="2024-11-09T13:50:11.718" v="59" actId="1076"/>
          <ac:spMkLst>
            <pc:docMk/>
            <pc:sldMk cId="1049123661" sldId="263"/>
            <ac:spMk id="5" creationId="{3812EB96-AFDE-4CD3-8721-7AD0D250605A}"/>
          </ac:spMkLst>
        </pc:spChg>
        <pc:spChg chg="add del mod">
          <ac:chgData name="Ryan Marklove (2305123)" userId="S::2305123@student.uwtsd.ac.uk::d9561dff-a384-402a-8337-5b382939d696" providerId="AD" clId="Web-{F3241113-13F1-CCB0-27E5-BCEDD1C80D9F}" dt="2024-11-09T13:49:56.061" v="55"/>
          <ac:spMkLst>
            <pc:docMk/>
            <pc:sldMk cId="1049123661" sldId="263"/>
            <ac:spMk id="7" creationId="{8A8F8F09-4A29-560C-C6DC-B25A964568C8}"/>
          </ac:spMkLst>
        </pc:spChg>
      </pc:sldChg>
      <pc:sldChg chg="new del">
        <pc:chgData name="Ryan Marklove (2305123)" userId="S::2305123@student.uwtsd.ac.uk::d9561dff-a384-402a-8337-5b382939d696" providerId="AD" clId="Web-{F3241113-13F1-CCB0-27E5-BCEDD1C80D9F}" dt="2024-11-09T13:48:08.147" v="12"/>
        <pc:sldMkLst>
          <pc:docMk/>
          <pc:sldMk cId="270269334" sldId="265"/>
        </pc:sldMkLst>
      </pc:sldChg>
    </pc:docChg>
  </pc:docChgLst>
  <pc:docChgLst>
    <pc:chgData name="Ryan Marklove (2305123)" userId="S::2305123@student.uwtsd.ac.uk::d9561dff-a384-402a-8337-5b382939d696" providerId="AD" clId="Web-{D09AF5AA-0441-144B-9E8A-9AEF2B76F7E6}"/>
    <pc:docChg chg="addSld modSld">
      <pc:chgData name="Ryan Marklove (2305123)" userId="S::2305123@student.uwtsd.ac.uk::d9561dff-a384-402a-8337-5b382939d696" providerId="AD" clId="Web-{D09AF5AA-0441-144B-9E8A-9AEF2B76F7E6}" dt="2024-11-10T12:47:41.774" v="1546" actId="1076"/>
      <pc:docMkLst>
        <pc:docMk/>
      </pc:docMkLst>
      <pc:sldChg chg="modSp">
        <pc:chgData name="Ryan Marklove (2305123)" userId="S::2305123@student.uwtsd.ac.uk::d9561dff-a384-402a-8337-5b382939d696" providerId="AD" clId="Web-{D09AF5AA-0441-144B-9E8A-9AEF2B76F7E6}" dt="2024-11-10T12:33:22.445" v="1367" actId="20577"/>
        <pc:sldMkLst>
          <pc:docMk/>
          <pc:sldMk cId="261995085" sldId="258"/>
        </pc:sldMkLst>
        <pc:spChg chg="mod">
          <ac:chgData name="Ryan Marklove (2305123)" userId="S::2305123@student.uwtsd.ac.uk::d9561dff-a384-402a-8337-5b382939d696" providerId="AD" clId="Web-{D09AF5AA-0441-144B-9E8A-9AEF2B76F7E6}" dt="2024-11-10T12:33:22.445" v="1367" actId="20577"/>
          <ac:spMkLst>
            <pc:docMk/>
            <pc:sldMk cId="261995085" sldId="258"/>
            <ac:spMk id="3" creationId="{5B201136-5AA4-33CD-71D3-794EAD1AD3FD}"/>
          </ac:spMkLst>
        </pc:spChg>
      </pc:sldChg>
      <pc:sldChg chg="modSp">
        <pc:chgData name="Ryan Marklove (2305123)" userId="S::2305123@student.uwtsd.ac.uk::d9561dff-a384-402a-8337-5b382939d696" providerId="AD" clId="Web-{D09AF5AA-0441-144B-9E8A-9AEF2B76F7E6}" dt="2024-11-10T12:35:49.407" v="1435" actId="14100"/>
        <pc:sldMkLst>
          <pc:docMk/>
          <pc:sldMk cId="2464766129" sldId="259"/>
        </pc:sldMkLst>
        <pc:spChg chg="mod">
          <ac:chgData name="Ryan Marklove (2305123)" userId="S::2305123@student.uwtsd.ac.uk::d9561dff-a384-402a-8337-5b382939d696" providerId="AD" clId="Web-{D09AF5AA-0441-144B-9E8A-9AEF2B76F7E6}" dt="2024-11-10T12:35:49.407" v="1435" actId="14100"/>
          <ac:spMkLst>
            <pc:docMk/>
            <pc:sldMk cId="2464766129" sldId="259"/>
            <ac:spMk id="3" creationId="{A1A22837-5C9F-9915-FB47-E477C0244CF7}"/>
          </ac:spMkLst>
        </pc:spChg>
      </pc:sldChg>
      <pc:sldChg chg="modSp">
        <pc:chgData name="Ryan Marklove (2305123)" userId="S::2305123@student.uwtsd.ac.uk::d9561dff-a384-402a-8337-5b382939d696" providerId="AD" clId="Web-{D09AF5AA-0441-144B-9E8A-9AEF2B76F7E6}" dt="2024-11-10T12:31:55.846" v="1316" actId="20577"/>
        <pc:sldMkLst>
          <pc:docMk/>
          <pc:sldMk cId="747854793" sldId="264"/>
        </pc:sldMkLst>
        <pc:spChg chg="mod">
          <ac:chgData name="Ryan Marklove (2305123)" userId="S::2305123@student.uwtsd.ac.uk::d9561dff-a384-402a-8337-5b382939d696" providerId="AD" clId="Web-{D09AF5AA-0441-144B-9E8A-9AEF2B76F7E6}" dt="2024-11-10T10:40:27.184" v="443" actId="1076"/>
          <ac:spMkLst>
            <pc:docMk/>
            <pc:sldMk cId="747854793" sldId="264"/>
            <ac:spMk id="2" creationId="{CF304F41-918D-1120-D90E-2865F5D9807A}"/>
          </ac:spMkLst>
        </pc:spChg>
        <pc:spChg chg="mod">
          <ac:chgData name="Ryan Marklove (2305123)" userId="S::2305123@student.uwtsd.ac.uk::d9561dff-a384-402a-8337-5b382939d696" providerId="AD" clId="Web-{D09AF5AA-0441-144B-9E8A-9AEF2B76F7E6}" dt="2024-11-10T12:31:55.846" v="1316" actId="20577"/>
          <ac:spMkLst>
            <pc:docMk/>
            <pc:sldMk cId="747854793" sldId="264"/>
            <ac:spMk id="3" creationId="{60DA1ED6-81AD-438A-2E08-117B1A6F2DCB}"/>
          </ac:spMkLst>
        </pc:spChg>
      </pc:sldChg>
      <pc:sldChg chg="addSp delSp modSp addAnim">
        <pc:chgData name="Ryan Marklove (2305123)" userId="S::2305123@student.uwtsd.ac.uk::d9561dff-a384-402a-8337-5b382939d696" providerId="AD" clId="Web-{D09AF5AA-0441-144B-9E8A-9AEF2B76F7E6}" dt="2024-11-10T11:15:52.602" v="833"/>
        <pc:sldMkLst>
          <pc:docMk/>
          <pc:sldMk cId="1440424647" sldId="265"/>
        </pc:sldMkLst>
        <pc:spChg chg="mod">
          <ac:chgData name="Ryan Marklove (2305123)" userId="S::2305123@student.uwtsd.ac.uk::d9561dff-a384-402a-8337-5b382939d696" providerId="AD" clId="Web-{D09AF5AA-0441-144B-9E8A-9AEF2B76F7E6}" dt="2024-11-10T10:13:36.308" v="19" actId="1076"/>
          <ac:spMkLst>
            <pc:docMk/>
            <pc:sldMk cId="1440424647" sldId="265"/>
            <ac:spMk id="2" creationId="{83EFF08D-59A7-BB34-D159-17B083CB6AD0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1:11:48.928" v="802" actId="1076"/>
          <ac:spMkLst>
            <pc:docMk/>
            <pc:sldMk cId="1440424647" sldId="265"/>
            <ac:spMk id="3" creationId="{DC2EB3CD-2F60-EA3E-39D7-DCA526E8F24E}"/>
          </ac:spMkLst>
        </pc:spChg>
        <pc:spChg chg="del">
          <ac:chgData name="Ryan Marklove (2305123)" userId="S::2305123@student.uwtsd.ac.uk::d9561dff-a384-402a-8337-5b382939d696" providerId="AD" clId="Web-{D09AF5AA-0441-144B-9E8A-9AEF2B76F7E6}" dt="2024-11-10T10:15:38.597" v="20"/>
          <ac:spMkLst>
            <pc:docMk/>
            <pc:sldMk cId="1440424647" sldId="265"/>
            <ac:spMk id="3" creationId="{E866196B-A7B6-74F6-E7EE-B9863C80E8D7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0:18:00.735" v="48" actId="20577"/>
          <ac:spMkLst>
            <pc:docMk/>
            <pc:sldMk cId="1440424647" sldId="265"/>
            <ac:spMk id="5" creationId="{13C8E4F7-8F25-2A11-79BF-FA043E5895B0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0:30:34.086" v="206" actId="20577"/>
          <ac:spMkLst>
            <pc:docMk/>
            <pc:sldMk cId="1440424647" sldId="265"/>
            <ac:spMk id="6" creationId="{0AD9A66E-CF9D-2204-264D-BEBF51146177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0:38:52.772" v="433" actId="1076"/>
          <ac:spMkLst>
            <pc:docMk/>
            <pc:sldMk cId="1440424647" sldId="265"/>
            <ac:spMk id="7" creationId="{FC95F68C-6AB8-385D-6044-7A9CB332A1BF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0:38:57.413" v="434" actId="1076"/>
          <ac:spMkLst>
            <pc:docMk/>
            <pc:sldMk cId="1440424647" sldId="265"/>
            <ac:spMk id="8" creationId="{212D509D-50A9-A941-B962-7CC610F4FEB0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0:45:15.728" v="517" actId="1076"/>
          <ac:spMkLst>
            <pc:docMk/>
            <pc:sldMk cId="1440424647" sldId="265"/>
            <ac:spMk id="9" creationId="{413577EC-16FB-BE88-8177-1202B4320FCF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1:07:17.363" v="662" actId="20577"/>
          <ac:spMkLst>
            <pc:docMk/>
            <pc:sldMk cId="1440424647" sldId="265"/>
            <ac:spMk id="10" creationId="{BEC3CC2E-6F46-A8EB-6E26-CCF742C5DC2B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1:12:01.007" v="804" actId="1076"/>
          <ac:spMkLst>
            <pc:docMk/>
            <pc:sldMk cId="1440424647" sldId="265"/>
            <ac:spMk id="11" creationId="{924DB9E5-CFE3-6DCF-FF75-C23C49721E95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1:11:53.788" v="803" actId="1076"/>
          <ac:spMkLst>
            <pc:docMk/>
            <pc:sldMk cId="1440424647" sldId="265"/>
            <ac:spMk id="12" creationId="{3438B329-2553-A7BA-358F-9F3CEB8DE483}"/>
          </ac:spMkLst>
        </pc:spChg>
        <pc:picChg chg="add mod ord">
          <ac:chgData name="Ryan Marklove (2305123)" userId="S::2305123@student.uwtsd.ac.uk::d9561dff-a384-402a-8337-5b382939d696" providerId="AD" clId="Web-{D09AF5AA-0441-144B-9E8A-9AEF2B76F7E6}" dt="2024-11-10T10:15:57.993" v="23" actId="1076"/>
          <ac:picMkLst>
            <pc:docMk/>
            <pc:sldMk cId="1440424647" sldId="265"/>
            <ac:picMk id="4" creationId="{3307A296-E5D3-2285-DF05-31A893916B0B}"/>
          </ac:picMkLst>
        </pc:picChg>
      </pc:sldChg>
      <pc:sldChg chg="addSp delSp modSp addAnim">
        <pc:chgData name="Ryan Marklove (2305123)" userId="S::2305123@student.uwtsd.ac.uk::d9561dff-a384-402a-8337-5b382939d696" providerId="AD" clId="Web-{D09AF5AA-0441-144B-9E8A-9AEF2B76F7E6}" dt="2024-11-10T12:47:41.774" v="1546" actId="1076"/>
        <pc:sldMkLst>
          <pc:docMk/>
          <pc:sldMk cId="682886990" sldId="266"/>
        </pc:sldMkLst>
        <pc:spChg chg="mod">
          <ac:chgData name="Ryan Marklove (2305123)" userId="S::2305123@student.uwtsd.ac.uk::d9561dff-a384-402a-8337-5b382939d696" providerId="AD" clId="Web-{D09AF5AA-0441-144B-9E8A-9AEF2B76F7E6}" dt="2024-11-10T11:55:10.968" v="897" actId="20577"/>
          <ac:spMkLst>
            <pc:docMk/>
            <pc:sldMk cId="682886990" sldId="266"/>
            <ac:spMk id="2" creationId="{D1F212A4-4B2B-6ABB-1AE1-460F07642FAF}"/>
          </ac:spMkLst>
        </pc:spChg>
        <pc:spChg chg="del">
          <ac:chgData name="Ryan Marklove (2305123)" userId="S::2305123@student.uwtsd.ac.uk::d9561dff-a384-402a-8337-5b382939d696" providerId="AD" clId="Web-{D09AF5AA-0441-144B-9E8A-9AEF2B76F7E6}" dt="2024-11-10T11:50:14.455" v="865"/>
          <ac:spMkLst>
            <pc:docMk/>
            <pc:sldMk cId="682886990" sldId="266"/>
            <ac:spMk id="3" creationId="{4C78372F-E28C-F97B-B958-A95B702723CC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2:47:30.570" v="1545" actId="1076"/>
          <ac:spMkLst>
            <pc:docMk/>
            <pc:sldMk cId="682886990" sldId="266"/>
            <ac:spMk id="3" creationId="{BBF766B8-5970-D10D-E652-D7B2BC22F74A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1:51:21.505" v="891" actId="1076"/>
          <ac:spMkLst>
            <pc:docMk/>
            <pc:sldMk cId="682886990" sldId="266"/>
            <ac:spMk id="5" creationId="{0C2FD811-1E83-905C-6B63-513F3D8CD747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2:05:49.752" v="1185" actId="1076"/>
          <ac:spMkLst>
            <pc:docMk/>
            <pc:sldMk cId="682886990" sldId="266"/>
            <ac:spMk id="6" creationId="{AAC64C1C-2BE2-F18A-2FDC-E04C0FB3D237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2:07:14.537" v="1214" actId="20577"/>
          <ac:spMkLst>
            <pc:docMk/>
            <pc:sldMk cId="682886990" sldId="266"/>
            <ac:spMk id="7" creationId="{E0DB78C3-8BF4-4729-08D6-D1477385274E}"/>
          </ac:spMkLst>
        </pc:spChg>
        <pc:spChg chg="add del">
          <ac:chgData name="Ryan Marklove (2305123)" userId="S::2305123@student.uwtsd.ac.uk::d9561dff-a384-402a-8337-5b382939d696" providerId="AD" clId="Web-{D09AF5AA-0441-144B-9E8A-9AEF2B76F7E6}" dt="2024-11-10T12:42:42.909" v="1439"/>
          <ac:spMkLst>
            <pc:docMk/>
            <pc:sldMk cId="682886990" sldId="266"/>
            <ac:spMk id="8" creationId="{69796B53-BE01-29A3-3E00-4756F6928085}"/>
          </ac:spMkLst>
        </pc:spChg>
        <pc:spChg chg="add del mod">
          <ac:chgData name="Ryan Marklove (2305123)" userId="S::2305123@student.uwtsd.ac.uk::d9561dff-a384-402a-8337-5b382939d696" providerId="AD" clId="Web-{D09AF5AA-0441-144B-9E8A-9AEF2B76F7E6}" dt="2024-11-10T12:44:26.697" v="1461"/>
          <ac:spMkLst>
            <pc:docMk/>
            <pc:sldMk cId="682886990" sldId="266"/>
            <ac:spMk id="9" creationId="{38AB140F-7F1A-A49F-7681-EB92C49C8014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2:47:41.774" v="1546" actId="1076"/>
          <ac:spMkLst>
            <pc:docMk/>
            <pc:sldMk cId="682886990" sldId="266"/>
            <ac:spMk id="10" creationId="{2BA86E16-ECCF-2A34-B577-67279C8C2D8B}"/>
          </ac:spMkLst>
        </pc:spChg>
        <pc:picChg chg="add mod ord">
          <ac:chgData name="Ryan Marklove (2305123)" userId="S::2305123@student.uwtsd.ac.uk::d9561dff-a384-402a-8337-5b382939d696" providerId="AD" clId="Web-{D09AF5AA-0441-144B-9E8A-9AEF2B76F7E6}" dt="2024-11-10T11:52:04.038" v="896" actId="14100"/>
          <ac:picMkLst>
            <pc:docMk/>
            <pc:sldMk cId="682886990" sldId="266"/>
            <ac:picMk id="4" creationId="{0A28624D-44C7-F17A-4F34-A2D367363382}"/>
          </ac:picMkLst>
        </pc:picChg>
      </pc:sldChg>
      <pc:sldChg chg="addSp delSp modSp new">
        <pc:chgData name="Ryan Marklove (2305123)" userId="S::2305123@student.uwtsd.ac.uk::d9561dff-a384-402a-8337-5b382939d696" providerId="AD" clId="Web-{D09AF5AA-0441-144B-9E8A-9AEF2B76F7E6}" dt="2024-11-10T12:32:00.487" v="1320" actId="20577"/>
        <pc:sldMkLst>
          <pc:docMk/>
          <pc:sldMk cId="1197167593" sldId="267"/>
        </pc:sldMkLst>
        <pc:spChg chg="del">
          <ac:chgData name="Ryan Marklove (2305123)" userId="S::2305123@student.uwtsd.ac.uk::d9561dff-a384-402a-8337-5b382939d696" providerId="AD" clId="Web-{D09AF5AA-0441-144B-9E8A-9AEF2B76F7E6}" dt="2024-11-10T10:40:59.218" v="449"/>
          <ac:spMkLst>
            <pc:docMk/>
            <pc:sldMk cId="1197167593" sldId="267"/>
            <ac:spMk id="2" creationId="{781854E8-3CB6-0489-E555-9232D067D341}"/>
          </ac:spMkLst>
        </pc:spChg>
        <pc:spChg chg="mod">
          <ac:chgData name="Ryan Marklove (2305123)" userId="S::2305123@student.uwtsd.ac.uk::d9561dff-a384-402a-8337-5b382939d696" providerId="AD" clId="Web-{D09AF5AA-0441-144B-9E8A-9AEF2B76F7E6}" dt="2024-11-10T12:32:00.487" v="1320" actId="20577"/>
          <ac:spMkLst>
            <pc:docMk/>
            <pc:sldMk cId="1197167593" sldId="267"/>
            <ac:spMk id="3" creationId="{F69637D2-8D22-7664-3550-9AE36AE9E6EB}"/>
          </ac:spMkLst>
        </pc:spChg>
        <pc:spChg chg="add mod">
          <ac:chgData name="Ryan Marklove (2305123)" userId="S::2305123@student.uwtsd.ac.uk::d9561dff-a384-402a-8337-5b382939d696" providerId="AD" clId="Web-{D09AF5AA-0441-144B-9E8A-9AEF2B76F7E6}" dt="2024-11-10T10:41:03.640" v="450" actId="1076"/>
          <ac:spMkLst>
            <pc:docMk/>
            <pc:sldMk cId="1197167593" sldId="267"/>
            <ac:spMk id="4" creationId="{CC1E3812-3319-AC72-1893-08BBE18807EE}"/>
          </ac:spMkLst>
        </pc:spChg>
      </pc:sldChg>
    </pc:docChg>
  </pc:docChgLst>
  <pc:docChgLst>
    <pc:chgData name="Ryan Marklove (2305123)" userId="S::2305123@student.uwtsd.ac.uk::d9561dff-a384-402a-8337-5b382939d696" providerId="AD" clId="Web-{29FCA657-8936-CBFE-D89E-DEF939D6D841}"/>
    <pc:docChg chg="modSld">
      <pc:chgData name="Ryan Marklove (2305123)" userId="S::2305123@student.uwtsd.ac.uk::d9561dff-a384-402a-8337-5b382939d696" providerId="AD" clId="Web-{29FCA657-8936-CBFE-D89E-DEF939D6D841}" dt="2024-11-11T01:14:25.396" v="48" actId="20577"/>
      <pc:docMkLst>
        <pc:docMk/>
      </pc:docMkLst>
      <pc:sldChg chg="modSp">
        <pc:chgData name="Ryan Marklove (2305123)" userId="S::2305123@student.uwtsd.ac.uk::d9561dff-a384-402a-8337-5b382939d696" providerId="AD" clId="Web-{29FCA657-8936-CBFE-D89E-DEF939D6D841}" dt="2024-11-11T01:14:25.396" v="48" actId="20577"/>
        <pc:sldMkLst>
          <pc:docMk/>
          <pc:sldMk cId="4252838801" sldId="268"/>
        </pc:sldMkLst>
        <pc:spChg chg="mod">
          <ac:chgData name="Ryan Marklove (2305123)" userId="S::2305123@student.uwtsd.ac.uk::d9561dff-a384-402a-8337-5b382939d696" providerId="AD" clId="Web-{29FCA657-8936-CBFE-D89E-DEF939D6D841}" dt="2024-11-11T01:14:25.396" v="48" actId="20577"/>
          <ac:spMkLst>
            <pc:docMk/>
            <pc:sldMk cId="4252838801" sldId="268"/>
            <ac:spMk id="3" creationId="{F3FE2AEE-08B7-1088-CAB8-8E8F04FB765F}"/>
          </ac:spMkLst>
        </pc:spChg>
      </pc:sldChg>
    </pc:docChg>
  </pc:docChgLst>
  <pc:docChgLst>
    <pc:chgData name="Ryan Marklove (2305123)" userId="S::2305123@student.uwtsd.ac.uk::d9561dff-a384-402a-8337-5b382939d696" providerId="AD" clId="Web-{07D41737-28F5-1350-FAFB-E4E719179699}"/>
    <pc:docChg chg="addSld modSld">
      <pc:chgData name="Ryan Marklove (2305123)" userId="S::2305123@student.uwtsd.ac.uk::d9561dff-a384-402a-8337-5b382939d696" providerId="AD" clId="Web-{07D41737-28F5-1350-FAFB-E4E719179699}" dt="2024-11-10T13:06:51.747" v="67" actId="20577"/>
      <pc:docMkLst>
        <pc:docMk/>
      </pc:docMkLst>
      <pc:sldChg chg="modSp">
        <pc:chgData name="Ryan Marklove (2305123)" userId="S::2305123@student.uwtsd.ac.uk::d9561dff-a384-402a-8337-5b382939d696" providerId="AD" clId="Web-{07D41737-28F5-1350-FAFB-E4E719179699}" dt="2024-11-10T13:05:28.995" v="4" actId="20577"/>
        <pc:sldMkLst>
          <pc:docMk/>
          <pc:sldMk cId="646333418" sldId="257"/>
        </pc:sldMkLst>
        <pc:spChg chg="mod">
          <ac:chgData name="Ryan Marklove (2305123)" userId="S::2305123@student.uwtsd.ac.uk::d9561dff-a384-402a-8337-5b382939d696" providerId="AD" clId="Web-{07D41737-28F5-1350-FAFB-E4E719179699}" dt="2024-11-10T13:05:28.995" v="4" actId="20577"/>
          <ac:spMkLst>
            <pc:docMk/>
            <pc:sldMk cId="646333418" sldId="257"/>
            <ac:spMk id="2" creationId="{0DB1750B-F39A-4E28-7535-695D23EFAACC}"/>
          </ac:spMkLst>
        </pc:spChg>
      </pc:sldChg>
      <pc:sldChg chg="modSp new">
        <pc:chgData name="Ryan Marklove (2305123)" userId="S::2305123@student.uwtsd.ac.uk::d9561dff-a384-402a-8337-5b382939d696" providerId="AD" clId="Web-{07D41737-28F5-1350-FAFB-E4E719179699}" dt="2024-11-10T13:06:51.747" v="67" actId="20577"/>
        <pc:sldMkLst>
          <pc:docMk/>
          <pc:sldMk cId="4252838801" sldId="268"/>
        </pc:sldMkLst>
        <pc:spChg chg="mod">
          <ac:chgData name="Ryan Marklove (2305123)" userId="S::2305123@student.uwtsd.ac.uk::d9561dff-a384-402a-8337-5b382939d696" providerId="AD" clId="Web-{07D41737-28F5-1350-FAFB-E4E719179699}" dt="2024-11-10T13:05:49.573" v="10" actId="20577"/>
          <ac:spMkLst>
            <pc:docMk/>
            <pc:sldMk cId="4252838801" sldId="268"/>
            <ac:spMk id="2" creationId="{5A523776-2E18-95A3-DFD1-FDFA061F2F6E}"/>
          </ac:spMkLst>
        </pc:spChg>
        <pc:spChg chg="mod">
          <ac:chgData name="Ryan Marklove (2305123)" userId="S::2305123@student.uwtsd.ac.uk::d9561dff-a384-402a-8337-5b382939d696" providerId="AD" clId="Web-{07D41737-28F5-1350-FAFB-E4E719179699}" dt="2024-11-10T13:06:51.747" v="67" actId="20577"/>
          <ac:spMkLst>
            <pc:docMk/>
            <pc:sldMk cId="4252838801" sldId="268"/>
            <ac:spMk id="3" creationId="{F3FE2AEE-08B7-1088-CAB8-8E8F04FB765F}"/>
          </ac:spMkLst>
        </pc:spChg>
      </pc:sldChg>
    </pc:docChg>
  </pc:docChgLst>
  <pc:docChgLst>
    <pc:chgData name="Ryan Marklove (2305123)" userId="S::2305123@student.uwtsd.ac.uk::d9561dff-a384-402a-8337-5b382939d696" providerId="AD" clId="Web-{2BDC616E-EEB2-837A-96DD-EF7A393CDF79}"/>
    <pc:docChg chg="addSld modSld">
      <pc:chgData name="Ryan Marklove (2305123)" userId="S::2305123@student.uwtsd.ac.uk::d9561dff-a384-402a-8337-5b382939d696" providerId="AD" clId="Web-{2BDC616E-EEB2-837A-96DD-EF7A393CDF79}" dt="2024-11-09T13:43:12.689" v="798" actId="20577"/>
      <pc:docMkLst>
        <pc:docMk/>
      </pc:docMkLst>
      <pc:sldChg chg="modSp">
        <pc:chgData name="Ryan Marklove (2305123)" userId="S::2305123@student.uwtsd.ac.uk::d9561dff-a384-402a-8337-5b382939d696" providerId="AD" clId="Web-{2BDC616E-EEB2-837A-96DD-EF7A393CDF79}" dt="2024-11-09T12:44:22.226" v="29" actId="20577"/>
        <pc:sldMkLst>
          <pc:docMk/>
          <pc:sldMk cId="646333418" sldId="257"/>
        </pc:sldMkLst>
        <pc:spChg chg="mod">
          <ac:chgData name="Ryan Marklove (2305123)" userId="S::2305123@student.uwtsd.ac.uk::d9561dff-a384-402a-8337-5b382939d696" providerId="AD" clId="Web-{2BDC616E-EEB2-837A-96DD-EF7A393CDF79}" dt="2024-11-09T12:44:22.226" v="29" actId="20577"/>
          <ac:spMkLst>
            <pc:docMk/>
            <pc:sldMk cId="646333418" sldId="257"/>
            <ac:spMk id="3" creationId="{DE55FCA4-8977-46B2-4A96-74A395E93AB6}"/>
          </ac:spMkLst>
        </pc:spChg>
      </pc:sldChg>
      <pc:sldChg chg="modSp">
        <pc:chgData name="Ryan Marklove (2305123)" userId="S::2305123@student.uwtsd.ac.uk::d9561dff-a384-402a-8337-5b382939d696" providerId="AD" clId="Web-{2BDC616E-EEB2-837A-96DD-EF7A393CDF79}" dt="2024-11-09T13:18:42.655" v="679" actId="20577"/>
        <pc:sldMkLst>
          <pc:docMk/>
          <pc:sldMk cId="261995085" sldId="258"/>
        </pc:sldMkLst>
        <pc:spChg chg="mod">
          <ac:chgData name="Ryan Marklove (2305123)" userId="S::2305123@student.uwtsd.ac.uk::d9561dff-a384-402a-8337-5b382939d696" providerId="AD" clId="Web-{2BDC616E-EEB2-837A-96DD-EF7A393CDF79}" dt="2024-11-09T13:18:42.655" v="679" actId="20577"/>
          <ac:spMkLst>
            <pc:docMk/>
            <pc:sldMk cId="261995085" sldId="258"/>
            <ac:spMk id="2" creationId="{38E9CD31-0904-8FD1-D084-0BAE06FE573C}"/>
          </ac:spMkLst>
        </pc:spChg>
        <pc:spChg chg="mod">
          <ac:chgData name="Ryan Marklove (2305123)" userId="S::2305123@student.uwtsd.ac.uk::d9561dff-a384-402a-8337-5b382939d696" providerId="AD" clId="Web-{2BDC616E-EEB2-837A-96DD-EF7A393CDF79}" dt="2024-11-09T13:18:16.451" v="669" actId="1076"/>
          <ac:spMkLst>
            <pc:docMk/>
            <pc:sldMk cId="261995085" sldId="258"/>
            <ac:spMk id="3" creationId="{5B201136-5AA4-33CD-71D3-794EAD1AD3FD}"/>
          </ac:spMkLst>
        </pc:spChg>
      </pc:sldChg>
      <pc:sldChg chg="modSp">
        <pc:chgData name="Ryan Marklove (2305123)" userId="S::2305123@student.uwtsd.ac.uk::d9561dff-a384-402a-8337-5b382939d696" providerId="AD" clId="Web-{2BDC616E-EEB2-837A-96DD-EF7A393CDF79}" dt="2024-11-09T12:57:45.079" v="307" actId="20577"/>
        <pc:sldMkLst>
          <pc:docMk/>
          <pc:sldMk cId="2464766129" sldId="259"/>
        </pc:sldMkLst>
        <pc:spChg chg="mod">
          <ac:chgData name="Ryan Marklove (2305123)" userId="S::2305123@student.uwtsd.ac.uk::d9561dff-a384-402a-8337-5b382939d696" providerId="AD" clId="Web-{2BDC616E-EEB2-837A-96DD-EF7A393CDF79}" dt="2024-11-09T12:57:45.079" v="307" actId="20577"/>
          <ac:spMkLst>
            <pc:docMk/>
            <pc:sldMk cId="2464766129" sldId="259"/>
            <ac:spMk id="3" creationId="{A1A22837-5C9F-9915-FB47-E477C0244CF7}"/>
          </ac:spMkLst>
        </pc:spChg>
      </pc:sldChg>
      <pc:sldChg chg="addSp modSp addAnim delAnim">
        <pc:chgData name="Ryan Marklove (2305123)" userId="S::2305123@student.uwtsd.ac.uk::d9561dff-a384-402a-8337-5b382939d696" providerId="AD" clId="Web-{2BDC616E-EEB2-837A-96DD-EF7A393CDF79}" dt="2024-11-09T13:41:35.952" v="771"/>
        <pc:sldMkLst>
          <pc:docMk/>
          <pc:sldMk cId="3347384890" sldId="260"/>
        </pc:sldMkLst>
        <pc:spChg chg="mod">
          <ac:chgData name="Ryan Marklove (2305123)" userId="S::2305123@student.uwtsd.ac.uk::d9561dff-a384-402a-8337-5b382939d696" providerId="AD" clId="Web-{2BDC616E-EEB2-837A-96DD-EF7A393CDF79}" dt="2024-11-09T12:43:49.506" v="25" actId="1076"/>
          <ac:spMkLst>
            <pc:docMk/>
            <pc:sldMk cId="3347384890" sldId="260"/>
            <ac:spMk id="2" creationId="{AC8C202C-9C2D-06C5-58A5-76AF7D5E2025}"/>
          </ac:spMkLst>
        </pc:spChg>
        <pc:spChg chg="mod">
          <ac:chgData name="Ryan Marklove (2305123)" userId="S::2305123@student.uwtsd.ac.uk::d9561dff-a384-402a-8337-5b382939d696" providerId="AD" clId="Web-{2BDC616E-EEB2-837A-96DD-EF7A393CDF79}" dt="2024-11-09T13:25:24.795" v="710" actId="20577"/>
          <ac:spMkLst>
            <pc:docMk/>
            <pc:sldMk cId="3347384890" sldId="260"/>
            <ac:spMk id="3" creationId="{4EA1676E-22CB-ADCF-0CA8-25ACF4EAA6AD}"/>
          </ac:spMkLst>
        </pc:spChg>
        <pc:spChg chg="add mod">
          <ac:chgData name="Ryan Marklove (2305123)" userId="S::2305123@student.uwtsd.ac.uk::d9561dff-a384-402a-8337-5b382939d696" providerId="AD" clId="Web-{2BDC616E-EEB2-837A-96DD-EF7A393CDF79}" dt="2024-11-09T12:51:42.708" v="204" actId="1076"/>
          <ac:spMkLst>
            <pc:docMk/>
            <pc:sldMk cId="3347384890" sldId="260"/>
            <ac:spMk id="4" creationId="{64A0DA21-A486-614E-90A8-8CFE36F46971}"/>
          </ac:spMkLst>
        </pc:spChg>
        <pc:spChg chg="add mod">
          <ac:chgData name="Ryan Marklove (2305123)" userId="S::2305123@student.uwtsd.ac.uk::d9561dff-a384-402a-8337-5b382939d696" providerId="AD" clId="Web-{2BDC616E-EEB2-837A-96DD-EF7A393CDF79}" dt="2024-11-09T13:25:55.312" v="720" actId="20577"/>
          <ac:spMkLst>
            <pc:docMk/>
            <pc:sldMk cId="3347384890" sldId="260"/>
            <ac:spMk id="6" creationId="{0D124F48-AF7A-E3CB-3A41-2F498D56EEB1}"/>
          </ac:spMkLst>
        </pc:spChg>
        <pc:spChg chg="add mod">
          <ac:chgData name="Ryan Marklove (2305123)" userId="S::2305123@student.uwtsd.ac.uk::d9561dff-a384-402a-8337-5b382939d696" providerId="AD" clId="Web-{2BDC616E-EEB2-837A-96DD-EF7A393CDF79}" dt="2024-11-09T12:58:31.924" v="338" actId="1076"/>
          <ac:spMkLst>
            <pc:docMk/>
            <pc:sldMk cId="3347384890" sldId="260"/>
            <ac:spMk id="7" creationId="{59A5ABDC-D5E1-9B4C-9F51-10785CEB2661}"/>
          </ac:spMkLst>
        </pc:spChg>
        <pc:spChg chg="add mod">
          <ac:chgData name="Ryan Marklove (2305123)" userId="S::2305123@student.uwtsd.ac.uk::d9561dff-a384-402a-8337-5b382939d696" providerId="AD" clId="Web-{2BDC616E-EEB2-837A-96DD-EF7A393CDF79}" dt="2024-11-09T13:16:07.976" v="622" actId="1076"/>
          <ac:spMkLst>
            <pc:docMk/>
            <pc:sldMk cId="3347384890" sldId="260"/>
            <ac:spMk id="8" creationId="{6440736F-036F-146A-377B-53CE7E0DCCB7}"/>
          </ac:spMkLst>
        </pc:spChg>
        <pc:spChg chg="add mod">
          <ac:chgData name="Ryan Marklove (2305123)" userId="S::2305123@student.uwtsd.ac.uk::d9561dff-a384-402a-8337-5b382939d696" providerId="AD" clId="Web-{2BDC616E-EEB2-837A-96DD-EF7A393CDF79}" dt="2024-11-09T13:16:00.148" v="620" actId="1076"/>
          <ac:spMkLst>
            <pc:docMk/>
            <pc:sldMk cId="3347384890" sldId="260"/>
            <ac:spMk id="9" creationId="{38165BD6-C1C7-C786-6C6B-6C2FBCB533CE}"/>
          </ac:spMkLst>
        </pc:spChg>
        <pc:spChg chg="add mod">
          <ac:chgData name="Ryan Marklove (2305123)" userId="S::2305123@student.uwtsd.ac.uk::d9561dff-a384-402a-8337-5b382939d696" providerId="AD" clId="Web-{2BDC616E-EEB2-837A-96DD-EF7A393CDF79}" dt="2024-11-09T13:26:11.609" v="721" actId="1076"/>
          <ac:spMkLst>
            <pc:docMk/>
            <pc:sldMk cId="3347384890" sldId="260"/>
            <ac:spMk id="10" creationId="{3D6A91D6-E0F0-CA00-48CA-85876384970C}"/>
          </ac:spMkLst>
        </pc:spChg>
        <pc:spChg chg="add mod">
          <ac:chgData name="Ryan Marklove (2305123)" userId="S::2305123@student.uwtsd.ac.uk::d9561dff-a384-402a-8337-5b382939d696" providerId="AD" clId="Web-{2BDC616E-EEB2-837A-96DD-EF7A393CDF79}" dt="2024-11-09T13:41:26.795" v="770" actId="1076"/>
          <ac:spMkLst>
            <pc:docMk/>
            <pc:sldMk cId="3347384890" sldId="260"/>
            <ac:spMk id="12" creationId="{2DDCBF40-4A82-3FC9-B51F-9201365CB2E8}"/>
          </ac:spMkLst>
        </pc:spChg>
        <pc:grpChg chg="add">
          <ac:chgData name="Ryan Marklove (2305123)" userId="S::2305123@student.uwtsd.ac.uk::d9561dff-a384-402a-8337-5b382939d696" providerId="AD" clId="Web-{2BDC616E-EEB2-837A-96DD-EF7A393CDF79}" dt="2024-11-09T13:19:33.641" v="688"/>
          <ac:grpSpMkLst>
            <pc:docMk/>
            <pc:sldMk cId="3347384890" sldId="260"/>
            <ac:grpSpMk id="11" creationId="{016449D0-BDFF-A33F-A923-7962AF0B7FCF}"/>
          </ac:grpSpMkLst>
        </pc:grpChg>
        <pc:picChg chg="add mod">
          <ac:chgData name="Ryan Marklove (2305123)" userId="S::2305123@student.uwtsd.ac.uk::d9561dff-a384-402a-8337-5b382939d696" providerId="AD" clId="Web-{2BDC616E-EEB2-837A-96DD-EF7A393CDF79}" dt="2024-11-09T13:03:15.652" v="430" actId="14100"/>
          <ac:picMkLst>
            <pc:docMk/>
            <pc:sldMk cId="3347384890" sldId="260"/>
            <ac:picMk id="5" creationId="{54BED7C5-45D4-0CBE-4DDC-625937D97F2A}"/>
          </ac:picMkLst>
        </pc:picChg>
      </pc:sldChg>
      <pc:sldChg chg="modSp new">
        <pc:chgData name="Ryan Marklove (2305123)" userId="S::2305123@student.uwtsd.ac.uk::d9561dff-a384-402a-8337-5b382939d696" providerId="AD" clId="Web-{2BDC616E-EEB2-837A-96DD-EF7A393CDF79}" dt="2024-11-09T12:51:16.520" v="174" actId="20577"/>
        <pc:sldMkLst>
          <pc:docMk/>
          <pc:sldMk cId="1149801067" sldId="262"/>
        </pc:sldMkLst>
        <pc:spChg chg="mod">
          <ac:chgData name="Ryan Marklove (2305123)" userId="S::2305123@student.uwtsd.ac.uk::d9561dff-a384-402a-8337-5b382939d696" providerId="AD" clId="Web-{2BDC616E-EEB2-837A-96DD-EF7A393CDF79}" dt="2024-11-09T12:51:16.520" v="174" actId="20577"/>
          <ac:spMkLst>
            <pc:docMk/>
            <pc:sldMk cId="1149801067" sldId="262"/>
            <ac:spMk id="2" creationId="{36297494-ACD2-96E2-8C07-055CC097478D}"/>
          </ac:spMkLst>
        </pc:spChg>
      </pc:sldChg>
      <pc:sldChg chg="modSp new">
        <pc:chgData name="Ryan Marklove (2305123)" userId="S::2305123@student.uwtsd.ac.uk::d9561dff-a384-402a-8337-5b382939d696" providerId="AD" clId="Web-{2BDC616E-EEB2-837A-96DD-EF7A393CDF79}" dt="2024-11-09T12:51:23.473" v="176" actId="20577"/>
        <pc:sldMkLst>
          <pc:docMk/>
          <pc:sldMk cId="1049123661" sldId="263"/>
        </pc:sldMkLst>
        <pc:spChg chg="mod">
          <ac:chgData name="Ryan Marklove (2305123)" userId="S::2305123@student.uwtsd.ac.uk::d9561dff-a384-402a-8337-5b382939d696" providerId="AD" clId="Web-{2BDC616E-EEB2-837A-96DD-EF7A393CDF79}" dt="2024-11-09T12:51:23.473" v="176" actId="20577"/>
          <ac:spMkLst>
            <pc:docMk/>
            <pc:sldMk cId="1049123661" sldId="263"/>
            <ac:spMk id="2" creationId="{D8E547A1-F37E-EF6E-9F51-44E15D373395}"/>
          </ac:spMkLst>
        </pc:spChg>
      </pc:sldChg>
      <pc:sldChg chg="modSp new">
        <pc:chgData name="Ryan Marklove (2305123)" userId="S::2305123@student.uwtsd.ac.uk::d9561dff-a384-402a-8337-5b382939d696" providerId="AD" clId="Web-{2BDC616E-EEB2-837A-96DD-EF7A393CDF79}" dt="2024-11-09T13:43:12.689" v="798" actId="20577"/>
        <pc:sldMkLst>
          <pc:docMk/>
          <pc:sldMk cId="747854793" sldId="264"/>
        </pc:sldMkLst>
        <pc:spChg chg="mod">
          <ac:chgData name="Ryan Marklove (2305123)" userId="S::2305123@student.uwtsd.ac.uk::d9561dff-a384-402a-8337-5b382939d696" providerId="AD" clId="Web-{2BDC616E-EEB2-837A-96DD-EF7A393CDF79}" dt="2024-11-09T13:18:52.093" v="682" actId="1076"/>
          <ac:spMkLst>
            <pc:docMk/>
            <pc:sldMk cId="747854793" sldId="264"/>
            <ac:spMk id="2" creationId="{CF304F41-918D-1120-D90E-2865F5D9807A}"/>
          </ac:spMkLst>
        </pc:spChg>
        <pc:spChg chg="mod">
          <ac:chgData name="Ryan Marklove (2305123)" userId="S::2305123@student.uwtsd.ac.uk::d9561dff-a384-402a-8337-5b382939d696" providerId="AD" clId="Web-{2BDC616E-EEB2-837A-96DD-EF7A393CDF79}" dt="2024-11-09T13:43:12.689" v="798" actId="20577"/>
          <ac:spMkLst>
            <pc:docMk/>
            <pc:sldMk cId="747854793" sldId="264"/>
            <ac:spMk id="3" creationId="{60DA1ED6-81AD-438A-2E08-117B1A6F2DC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11/10/2024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757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912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629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481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193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257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677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2422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678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62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952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11/10/2024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7918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college.police.uk/s3fs-public/2020-10/NPG_supporting_material_frontline%20(1).pdf" TargetMode="External"/><Relationship Id="rId7" Type="http://schemas.openxmlformats.org/officeDocument/2006/relationships/hyperlink" Target="http://www.gwent.pcc.police.uk/en/news-room/tackling-the-causes-of-anti-social-behaviour/" TargetMode="External"/><Relationship Id="rId2" Type="http://schemas.openxmlformats.org/officeDocument/2006/relationships/hyperlink" Target="http://www.college.police.uk/support-forces/practices/operation-subpole-reducing-anti-social-behaviou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5a7b6cd5e5274a319e77f354/DFE-RR008.pdf" TargetMode="External"/><Relationship Id="rId5" Type="http://schemas.openxmlformats.org/officeDocument/2006/relationships/hyperlink" Target="https://crystalroof.co.uk/report/ward/mayals-swansea/crime" TargetMode="External"/><Relationship Id="rId4" Type="http://schemas.openxmlformats.org/officeDocument/2006/relationships/hyperlink" Target="https://crystalroof.co.uk/report/postcode/SA57JZ/crime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et.police.uk/advice/advice-and-information/asb/asb/antisocial-behaviour/what-is-antisocial-behaviour/" TargetMode="External"/><Relationship Id="rId3" Type="http://schemas.openxmlformats.org/officeDocument/2006/relationships/hyperlink" Target="http://www.gov.uk/government/publications/impacts-of-anti-social-behaviour-on-individuals-and-communities/anti-social-behaviour-impacts-on-individuals-and-local-communities" TargetMode="External"/><Relationship Id="rId7" Type="http://schemas.openxmlformats.org/officeDocument/2006/relationships/hyperlink" Target="http://www.met.police.uk/" TargetMode="External"/><Relationship Id="rId2" Type="http://schemas.openxmlformats.org/officeDocument/2006/relationships/hyperlink" Target="http://www.britannica.com/topic/broken-windows-theo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entallyhealthyschools.org.uk/factors-that-impact-mental-health/home-based-risk-factors/poverty-and-unemployment/" TargetMode="External"/><Relationship Id="rId5" Type="http://schemas.openxmlformats.org/officeDocument/2006/relationships/hyperlink" Target="http://www.commonsensemedia.org/articles/does-exposure-to-violent-media-desensitize-kids-to-violence" TargetMode="External"/><Relationship Id="rId4" Type="http://schemas.openxmlformats.org/officeDocument/2006/relationships/hyperlink" Target="http://Www.commonsensemedia.org" TargetMode="External"/><Relationship Id="rId9" Type="http://schemas.openxmlformats.org/officeDocument/2006/relationships/hyperlink" Target="http://www.nationalbullyinghelpline.co.uk/cyberbullying.html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wansea.gov.uk/wimd2019" TargetMode="External"/><Relationship Id="rId3" Type="http://schemas.openxmlformats.org/officeDocument/2006/relationships/hyperlink" Target="http://www.england.nhs.uk/" TargetMode="External"/><Relationship Id="rId7" Type="http://schemas.openxmlformats.org/officeDocument/2006/relationships/hyperlink" Target="http://www.qualitysolicitors.com/blog/antisocial-behaviour-and-its-impact-on-individuals-and-society" TargetMode="External"/><Relationship Id="rId2" Type="http://schemas.openxmlformats.org/officeDocument/2006/relationships/hyperlink" Target="https://www.ourwatch.org.uk/sites/default/files/documents/2021-10/Recognising%20%26%20Reporting%20ASB%20FINAL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qualitysolicitors.com/" TargetMode="External"/><Relationship Id="rId5" Type="http://schemas.openxmlformats.org/officeDocument/2006/relationships/hyperlink" Target="https://cdn.themix.org.uk/uploads/2022/10/Drug-and-alcohol-usage-amongst-young-people-2022.pdf" TargetMode="External"/><Relationship Id="rId4" Type="http://schemas.openxmlformats.org/officeDocument/2006/relationships/hyperlink" Target="http://www.england.nhs.uk/about/equality/equality-hub/national-healthcare-inequalities-improvement-programme/what-are-healthcare-inequalities/deprivation/" TargetMode="External"/><Relationship Id="rId9" Type="http://schemas.openxmlformats.org/officeDocument/2006/relationships/hyperlink" Target="https://online.wilson.edu/resources/what-is-community-policing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outh-wales.police.uk/police-forces/south-wales-police/areas/about-us/about-us/neighbourhood-policing/" TargetMode="External"/><Relationship Id="rId3" Type="http://schemas.openxmlformats.org/officeDocument/2006/relationships/hyperlink" Target="https://news.exeter.gov.uk/your-views-wanted-on-council-s-housing-anti-social-behaviour-strategy/" TargetMode="External"/><Relationship Id="rId7" Type="http://schemas.openxmlformats.org/officeDocument/2006/relationships/hyperlink" Target="https://www.facebook.com/SotonCC/posts/this-week-were-supporting-the-uks-first-asbawarenessweek-but-what-exactly-is-ant/4442122392499413/" TargetMode="External"/><Relationship Id="rId2" Type="http://schemas.openxmlformats.org/officeDocument/2006/relationships/hyperlink" Target="https://myemotionalfirstaid.org/en/social-media-use-and-cyberbully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bcc.police.uk/crime-prevention/business-security/anti-social-behaviour" TargetMode="External"/><Relationship Id="rId5" Type="http://schemas.openxmlformats.org/officeDocument/2006/relationships/hyperlink" Target="http://www.allaboutdudley.info/news/indices-of-deprivation/" TargetMode="External"/><Relationship Id="rId4" Type="http://schemas.openxmlformats.org/officeDocument/2006/relationships/hyperlink" Target="http://www.hampshire-pcc.gov.uk/campaigns/asb-think-tw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18633" y="1247140"/>
            <a:ext cx="3608208" cy="34508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Anti-Social </a:t>
            </a:r>
            <a:r>
              <a:rPr lang="en-GB" sz="3700"/>
              <a:t>Behaviour</a:t>
            </a:r>
            <a:r>
              <a:rPr lang="en-US" sz="3700" dirty="0"/>
              <a:t> and Crime: can history inform the future?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18633" y="4818126"/>
            <a:ext cx="3608208" cy="126898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900"/>
              <a:t>Ryan Marklove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2305123</a:t>
            </a:r>
          </a:p>
          <a:p>
            <a:pPr>
              <a:lnSpc>
                <a:spcPct val="100000"/>
              </a:lnSpc>
            </a:pPr>
            <a:r>
              <a:rPr lang="en-US" sz="1900"/>
              <a:t>BMPL5013</a:t>
            </a:r>
          </a:p>
        </p:txBody>
      </p:sp>
      <p:pic>
        <p:nvPicPr>
          <p:cNvPr id="4" name="Picture 3" descr="Colorful carved figures of humans">
            <a:extLst>
              <a:ext uri="{FF2B5EF4-FFF2-40B4-BE49-F238E27FC236}">
                <a16:creationId xmlns:a16="http://schemas.microsoft.com/office/drawing/2014/main" id="{04A77B92-F562-B748-E916-436420FD58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74" r="10861" b="-10"/>
          <a:stretch/>
        </p:blipFill>
        <p:spPr>
          <a:xfrm>
            <a:off x="-1" y="10"/>
            <a:ext cx="7456513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868C70C-E5C4-CD47-888C-FCB3373B6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8C68F39-5E8A-844C-A8FD-394F253C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C583CEB-AC2B-2640-94F6-5958E6BC5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B1750B-F39A-4E28-7535-695D23EFA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4067909" cy="1550419"/>
          </a:xfrm>
        </p:spPr>
        <p:txBody>
          <a:bodyPr>
            <a:normAutofit/>
          </a:bodyPr>
          <a:lstStyle/>
          <a:p>
            <a:r>
              <a:rPr lang="en-US" i="1" u="sng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5FCA4-8977-46B2-4A96-74A395E93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801" y="1467289"/>
            <a:ext cx="5562704" cy="457269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dirty="0"/>
              <a:t>Historically Cycles of anti-social </a:t>
            </a:r>
            <a:r>
              <a:rPr lang="en-US" sz="2000" dirty="0" err="1"/>
              <a:t>behaviour</a:t>
            </a:r>
            <a:r>
              <a:rPr lang="en-US" sz="2000" dirty="0"/>
              <a:t> (ASB) reflects larger socio-economic issues throughout society.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This allows police forces and policymakers to combat certain issues.</a:t>
            </a:r>
          </a:p>
          <a:p>
            <a:pPr>
              <a:lnSpc>
                <a:spcPct val="100000"/>
              </a:lnSpc>
            </a:pPr>
            <a:endParaRPr lang="en-US" sz="2000" dirty="0"/>
          </a:p>
          <a:p>
            <a:pPr>
              <a:lnSpc>
                <a:spcPct val="100000"/>
              </a:lnSpc>
            </a:pPr>
            <a:r>
              <a:rPr lang="en-US" sz="2000" dirty="0"/>
              <a:t>Pressing challenges in anti-social </a:t>
            </a:r>
            <a:r>
              <a:rPr lang="en-US" sz="2000" err="1"/>
              <a:t>behaviour</a:t>
            </a:r>
            <a:endParaRPr lang="en-US" sz="2000"/>
          </a:p>
          <a:p>
            <a:pPr marL="0" indent="0">
              <a:lnSpc>
                <a:spcPct val="100000"/>
              </a:lnSpc>
              <a:buNone/>
            </a:pPr>
            <a:endParaRPr lang="en-US" sz="2000" dirty="0"/>
          </a:p>
          <a:p>
            <a:pPr>
              <a:lnSpc>
                <a:spcPct val="100000"/>
              </a:lnSpc>
            </a:pPr>
            <a:r>
              <a:rPr lang="en-US" sz="2000" dirty="0"/>
              <a:t>The issue of multiple deprivation</a:t>
            </a:r>
          </a:p>
          <a:p>
            <a:pPr>
              <a:lnSpc>
                <a:spcPct val="100000"/>
              </a:lnSpc>
            </a:pPr>
            <a:endParaRPr lang="en-US" sz="2000" dirty="0"/>
          </a:p>
          <a:p>
            <a:pPr>
              <a:lnSpc>
                <a:spcPct val="100000"/>
              </a:lnSpc>
            </a:pPr>
            <a:r>
              <a:rPr lang="en-US" sz="2000" dirty="0"/>
              <a:t>The role of community policing in reducing ASB and crime</a:t>
            </a:r>
          </a:p>
          <a:p>
            <a:pPr>
              <a:lnSpc>
                <a:spcPct val="100000"/>
              </a:lnSpc>
            </a:pPr>
            <a:endParaRPr lang="en-US" sz="1400"/>
          </a:p>
        </p:txBody>
      </p:sp>
      <p:pic>
        <p:nvPicPr>
          <p:cNvPr id="5" name="Picture 4" descr="Your views wanted on Council's Housing Anti-Social Behaviour Strategy -  Exeter City Council News">
            <a:extLst>
              <a:ext uri="{FF2B5EF4-FFF2-40B4-BE49-F238E27FC236}">
                <a16:creationId xmlns:a16="http://schemas.microsoft.com/office/drawing/2014/main" id="{F80D200F-9BE6-F9B4-D113-EAD295CC33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6678" y="3027417"/>
            <a:ext cx="5199575" cy="272977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5E65B6-A69F-B8B6-A4D5-C552BA5B58B7}"/>
              </a:ext>
            </a:extLst>
          </p:cNvPr>
          <p:cNvSpPr txBox="1"/>
          <p:nvPr/>
        </p:nvSpPr>
        <p:spPr>
          <a:xfrm>
            <a:off x="8864013" y="5859644"/>
            <a:ext cx="35077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Exeter City Council (2024)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333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80F1C-21DD-A78A-1440-E4ABCFE5C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i="1" u="sng" dirty="0"/>
              <a:t>Common forms of anti-social </a:t>
            </a:r>
            <a:r>
              <a:rPr lang="en-US" sz="4000" i="1" u="sng" dirty="0" err="1"/>
              <a:t>behaviour</a:t>
            </a:r>
            <a:endParaRPr lang="en-US" sz="4000" dirty="0"/>
          </a:p>
        </p:txBody>
      </p:sp>
      <p:pic>
        <p:nvPicPr>
          <p:cNvPr id="4" name="Content Placeholder 3" descr="No photo description available.">
            <a:extLst>
              <a:ext uri="{FF2B5EF4-FFF2-40B4-BE49-F238E27FC236}">
                <a16:creationId xmlns:a16="http://schemas.microsoft.com/office/drawing/2014/main" id="{1FC489F9-BEC3-AAA5-DEAD-86FFF504B7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9802" y="2285848"/>
            <a:ext cx="5119692" cy="370668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26F622-8635-5575-3BDC-49689E428FB7}"/>
              </a:ext>
            </a:extLst>
          </p:cNvPr>
          <p:cNvSpPr txBox="1"/>
          <p:nvPr/>
        </p:nvSpPr>
        <p:spPr>
          <a:xfrm>
            <a:off x="1244762" y="6141343"/>
            <a:ext cx="274319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Southhampton City Council (2021)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85B2F5-6230-E6B2-EBA7-3AEFBC6BE9B9}"/>
              </a:ext>
            </a:extLst>
          </p:cNvPr>
          <p:cNvSpPr txBox="1"/>
          <p:nvPr/>
        </p:nvSpPr>
        <p:spPr>
          <a:xfrm>
            <a:off x="6464828" y="1115144"/>
            <a:ext cx="541835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Personal </a:t>
            </a:r>
          </a:p>
          <a:p>
            <a:r>
              <a:rPr lang="en-US" sz="2000" dirty="0"/>
              <a:t>Environmental   ----  Met police (2021)</a:t>
            </a:r>
          </a:p>
          <a:p>
            <a:r>
              <a:rPr lang="en-US" sz="2000" dirty="0"/>
              <a:t>Nuisance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CB9BC3-3B0C-9777-32C2-F0A85177BD54}"/>
              </a:ext>
            </a:extLst>
          </p:cNvPr>
          <p:cNvSpPr txBox="1"/>
          <p:nvPr/>
        </p:nvSpPr>
        <p:spPr>
          <a:xfrm>
            <a:off x="6466349" y="2129273"/>
            <a:ext cx="5655500" cy="10365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Personal anti-social behaviour – disputes with neighbours, threatening/ intimidating behaviour, prank calls and unwanted visits.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866005-F2E7-97CC-3837-E2A50D5B85BE}"/>
              </a:ext>
            </a:extLst>
          </p:cNvPr>
          <p:cNvSpPr txBox="1"/>
          <p:nvPr/>
        </p:nvSpPr>
        <p:spPr>
          <a:xfrm>
            <a:off x="6513221" y="3277132"/>
            <a:ext cx="532055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Environmental anti-social </a:t>
            </a:r>
            <a:r>
              <a:rPr lang="en-US" sz="2000" dirty="0" err="1"/>
              <a:t>behaviour</a:t>
            </a:r>
            <a:r>
              <a:rPr lang="en-US" sz="2000" dirty="0"/>
              <a:t> – Littering, vandalism, dog fouling and starting fires.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152058-31B4-A956-5575-23BC8B7D346A}"/>
              </a:ext>
            </a:extLst>
          </p:cNvPr>
          <p:cNvSpPr txBox="1"/>
          <p:nvPr/>
        </p:nvSpPr>
        <p:spPr>
          <a:xfrm>
            <a:off x="6527221" y="4418184"/>
            <a:ext cx="534296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Nuisance anti-social </a:t>
            </a:r>
            <a:r>
              <a:rPr lang="en-US" sz="2000" dirty="0" err="1"/>
              <a:t>behaviour</a:t>
            </a:r>
            <a:r>
              <a:rPr lang="en-US" sz="2000" dirty="0"/>
              <a:t> – drunkenness/ Rowdy, unnecessary noise, trespassing and nuisance animals.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38C0B2-DD6C-CF60-CAB9-F82F54AAC180}"/>
              </a:ext>
            </a:extLst>
          </p:cNvPr>
          <p:cNvSpPr txBox="1"/>
          <p:nvPr/>
        </p:nvSpPr>
        <p:spPr>
          <a:xfrm>
            <a:off x="6513219" y="5527232"/>
            <a:ext cx="544381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Noise disturbance being by far the most reported issue to the local authority – </a:t>
            </a:r>
            <a:r>
              <a:rPr lang="en-US" sz="2000" dirty="0" err="1"/>
              <a:t>neighbourhood</a:t>
            </a:r>
            <a:r>
              <a:rPr lang="en-US" sz="2000" dirty="0"/>
              <a:t> watch (2021) </a:t>
            </a:r>
          </a:p>
        </p:txBody>
      </p:sp>
    </p:spTree>
    <p:extLst>
      <p:ext uri="{BB962C8B-B14F-4D97-AF65-F5344CB8AC3E}">
        <p14:creationId xmlns:p14="http://schemas.microsoft.com/office/powerpoint/2010/main" val="431461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C202C-9C2D-06C5-58A5-76AF7D5E2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7628" y="173526"/>
            <a:ext cx="9486690" cy="1550419"/>
          </a:xfrm>
        </p:spPr>
        <p:txBody>
          <a:bodyPr/>
          <a:lstStyle/>
          <a:p>
            <a:r>
              <a:rPr lang="en-US" sz="3600" i="1" u="sng" dirty="0"/>
              <a:t>Pressing Challenges in Anti-Social </a:t>
            </a:r>
            <a:r>
              <a:rPr lang="en-US" sz="3600" i="1" u="sng" err="1"/>
              <a:t>Behaviour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1676E-22CB-ADCF-0CA8-25ACF4EAA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8422" y="1157934"/>
            <a:ext cx="11062881" cy="196374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r>
              <a:rPr lang="en-US" sz="2400" dirty="0"/>
              <a:t>Youth involvement                                   Lack of facilities, boredom, school environment and experimental activities among youth.</a:t>
            </a:r>
            <a:endParaRPr lang="en-US" dirty="0"/>
          </a:p>
          <a:p>
            <a:endParaRPr lang="en-US" sz="2400" dirty="0"/>
          </a:p>
          <a:p>
            <a:pPr marL="0" indent="0">
              <a:buNone/>
            </a:pPr>
            <a:endParaRPr lang="en-US" sz="26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64A0DA21-A486-614E-90A8-8CFE36F46971}"/>
              </a:ext>
            </a:extLst>
          </p:cNvPr>
          <p:cNvSpPr/>
          <p:nvPr/>
        </p:nvSpPr>
        <p:spPr>
          <a:xfrm>
            <a:off x="4347731" y="1716483"/>
            <a:ext cx="2156140" cy="33602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124F48-AF7A-E3CB-3A41-2F498D56EEB1}"/>
              </a:ext>
            </a:extLst>
          </p:cNvPr>
          <p:cNvSpPr txBox="1"/>
          <p:nvPr/>
        </p:nvSpPr>
        <p:spPr>
          <a:xfrm>
            <a:off x="1629486" y="5108622"/>
            <a:ext cx="684547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 dirty="0"/>
              <a:t>Experimental activities such as alcohol and drugs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16449D0-BDFF-A33F-A923-7962AF0B7FCF}"/>
              </a:ext>
            </a:extLst>
          </p:cNvPr>
          <p:cNvGrpSpPr/>
          <p:nvPr/>
        </p:nvGrpSpPr>
        <p:grpSpPr>
          <a:xfrm>
            <a:off x="8064674" y="3735887"/>
            <a:ext cx="3974926" cy="3154153"/>
            <a:chOff x="8064674" y="3735887"/>
            <a:chExt cx="3974926" cy="3154153"/>
          </a:xfrm>
        </p:grpSpPr>
        <p:pic>
          <p:nvPicPr>
            <p:cNvPr id="5" name="Picture 4" descr="Group of young people fighting">
              <a:extLst>
                <a:ext uri="{FF2B5EF4-FFF2-40B4-BE49-F238E27FC236}">
                  <a16:creationId xmlns:a16="http://schemas.microsoft.com/office/drawing/2014/main" id="{54BED7C5-45D4-0CBE-4DDC-625937D97F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064674" y="3735887"/>
              <a:ext cx="3974926" cy="2642992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9A5ABDC-D5E1-9B4C-9F51-10785CEB2661}"/>
                </a:ext>
              </a:extLst>
            </p:cNvPr>
            <p:cNvSpPr txBox="1"/>
            <p:nvPr/>
          </p:nvSpPr>
          <p:spPr>
            <a:xfrm>
              <a:off x="8295030" y="6366820"/>
              <a:ext cx="3056349" cy="52322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sz="1400" dirty="0"/>
                <a:t>Hampshire Police and Crime Commissioner (2019)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6440736F-036F-146A-377B-53CE7E0DCCB7}"/>
              </a:ext>
            </a:extLst>
          </p:cNvPr>
          <p:cNvSpPr txBox="1"/>
          <p:nvPr/>
        </p:nvSpPr>
        <p:spPr>
          <a:xfrm>
            <a:off x="1229515" y="2658854"/>
            <a:ext cx="340081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Lack of suitable facilities leading to boredom – Department of Education (2010)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165BD6-C1C7-C786-6C6B-6C2FBCB533CE}"/>
              </a:ext>
            </a:extLst>
          </p:cNvPr>
          <p:cNvSpPr txBox="1"/>
          <p:nvPr/>
        </p:nvSpPr>
        <p:spPr>
          <a:xfrm>
            <a:off x="5991380" y="2663298"/>
            <a:ext cx="64175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Created dedicated funding opportunities for projects which support children and young people – Gwent Police and Crime Commissioner (2023)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6A91D6-E0F0-CA00-48CA-85876384970C}"/>
              </a:ext>
            </a:extLst>
          </p:cNvPr>
          <p:cNvSpPr txBox="1"/>
          <p:nvPr/>
        </p:nvSpPr>
        <p:spPr>
          <a:xfrm>
            <a:off x="2934530" y="3734111"/>
            <a:ext cx="339037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Operation </a:t>
            </a:r>
            <a:r>
              <a:rPr lang="en-US" dirty="0" err="1"/>
              <a:t>Subpole</a:t>
            </a:r>
            <a:r>
              <a:rPr lang="en-US" dirty="0"/>
              <a:t> – reducing ASB by working with our school – College of Policing (2024)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DDCBF40-4A82-3FC9-B51F-9201365CB2E8}"/>
              </a:ext>
            </a:extLst>
          </p:cNvPr>
          <p:cNvSpPr txBox="1"/>
          <p:nvPr/>
        </p:nvSpPr>
        <p:spPr>
          <a:xfrm>
            <a:off x="2050832" y="5518105"/>
            <a:ext cx="460122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1 in 3 young people have used an illegal drug in the past 12 months – The Mix (2022)</a:t>
            </a:r>
          </a:p>
        </p:txBody>
      </p:sp>
    </p:spTree>
    <p:extLst>
      <p:ext uri="{BB962C8B-B14F-4D97-AF65-F5344CB8AC3E}">
        <p14:creationId xmlns:p14="http://schemas.microsoft.com/office/powerpoint/2010/main" val="3347384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8" grpId="0"/>
      <p:bldP spid="9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B00840C-9084-ECC3-A891-21A9B6696884}"/>
              </a:ext>
            </a:extLst>
          </p:cNvPr>
          <p:cNvSpPr txBox="1">
            <a:spLocks/>
          </p:cNvSpPr>
          <p:nvPr/>
        </p:nvSpPr>
        <p:spPr>
          <a:xfrm>
            <a:off x="1448481" y="162320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i="1" u="sng" dirty="0"/>
              <a:t>Pressing Challenges in Anti-Social </a:t>
            </a:r>
            <a:r>
              <a:rPr lang="en-US" sz="3600" i="1" u="sng" err="1"/>
              <a:t>Behaviour</a:t>
            </a:r>
            <a:endParaRPr lang="en-US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83D3B2-C425-5FC6-B4C1-95712168C972}"/>
              </a:ext>
            </a:extLst>
          </p:cNvPr>
          <p:cNvSpPr txBox="1"/>
          <p:nvPr/>
        </p:nvSpPr>
        <p:spPr>
          <a:xfrm>
            <a:off x="1230367" y="1706970"/>
            <a:ext cx="596865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i="1" dirty="0"/>
              <a:t>Effects ASB has on the community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379A26-7829-1176-7637-5218F34E7FAD}"/>
              </a:ext>
            </a:extLst>
          </p:cNvPr>
          <p:cNvSpPr txBox="1"/>
          <p:nvPr/>
        </p:nvSpPr>
        <p:spPr>
          <a:xfrm>
            <a:off x="1147255" y="3426484"/>
            <a:ext cx="1065547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Creates community decay – Slow decline and collapse of a community, the people give up and don't care as much.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A41C396-27BE-CD1B-FCDB-F0CE76FC85A1}"/>
              </a:ext>
            </a:extLst>
          </p:cNvPr>
          <p:cNvGrpSpPr/>
          <p:nvPr/>
        </p:nvGrpSpPr>
        <p:grpSpPr>
          <a:xfrm>
            <a:off x="6780756" y="3849667"/>
            <a:ext cx="5206651" cy="3005400"/>
            <a:chOff x="6655496" y="3849667"/>
            <a:chExt cx="5206651" cy="3005400"/>
          </a:xfrm>
        </p:grpSpPr>
        <p:pic>
          <p:nvPicPr>
            <p:cNvPr id="3" name="Picture 2" descr="Anti-Social Behaviour">
              <a:extLst>
                <a:ext uri="{FF2B5EF4-FFF2-40B4-BE49-F238E27FC236}">
                  <a16:creationId xmlns:a16="http://schemas.microsoft.com/office/drawing/2014/main" id="{F86D1BBB-8ADF-CFB3-D546-52BF0A9476C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655496" y="3849667"/>
              <a:ext cx="5206651" cy="2634639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473F1E25-4E9E-8A4B-AE07-E857E9E65DBA}"/>
                </a:ext>
              </a:extLst>
            </p:cNvPr>
            <p:cNvSpPr txBox="1"/>
            <p:nvPr/>
          </p:nvSpPr>
          <p:spPr>
            <a:xfrm>
              <a:off x="7048594" y="6485735"/>
              <a:ext cx="4402896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dirty="0"/>
                <a:t>National Business Crime Centre (2022)</a:t>
              </a:r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727B6473-D4A2-8DA6-2BD9-1A86DF8BB232}"/>
              </a:ext>
            </a:extLst>
          </p:cNvPr>
          <p:cNvSpPr txBox="1"/>
          <p:nvPr/>
        </p:nvSpPr>
        <p:spPr>
          <a:xfrm>
            <a:off x="2012320" y="4344345"/>
            <a:ext cx="4517719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b="1" i="1" dirty="0"/>
              <a:t>Broken Window Theory</a:t>
            </a:r>
            <a:endParaRPr lang="en-US" sz="2200" b="1" i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C2C31A-5028-854D-273E-1063EEBEA3E7}"/>
              </a:ext>
            </a:extLst>
          </p:cNvPr>
          <p:cNvSpPr txBox="1"/>
          <p:nvPr/>
        </p:nvSpPr>
        <p:spPr>
          <a:xfrm>
            <a:off x="1149072" y="2576168"/>
            <a:ext cx="1055108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Creates feelings of fear and insecurity as people feel unsafe – Quality Solicitors (no date)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F5DE70-89E5-360D-B17E-300E80056D5E}"/>
              </a:ext>
            </a:extLst>
          </p:cNvPr>
          <p:cNvSpPr txBox="1"/>
          <p:nvPr/>
        </p:nvSpPr>
        <p:spPr>
          <a:xfrm>
            <a:off x="1170054" y="5033703"/>
            <a:ext cx="520665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An academic theory proposed by Wilson and </a:t>
            </a:r>
            <a:r>
              <a:rPr lang="en-US" sz="2000" dirty="0" err="1"/>
              <a:t>Kelling</a:t>
            </a:r>
            <a:r>
              <a:rPr lang="en-US" sz="2000" dirty="0"/>
              <a:t> which used broken windows as a metaphor for disorder in </a:t>
            </a:r>
            <a:r>
              <a:rPr lang="en-US" sz="2000" dirty="0" err="1"/>
              <a:t>neighbourhoods</a:t>
            </a:r>
            <a:r>
              <a:rPr lang="en-US" sz="2000" dirty="0"/>
              <a:t> – Britanica (2024)</a:t>
            </a:r>
          </a:p>
        </p:txBody>
      </p:sp>
    </p:spTree>
    <p:extLst>
      <p:ext uri="{BB962C8B-B14F-4D97-AF65-F5344CB8AC3E}">
        <p14:creationId xmlns:p14="http://schemas.microsoft.com/office/powerpoint/2010/main" val="1149801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2" grpId="0"/>
      <p:bldP spid="6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14C97-93E4-C28F-9E1A-C15912679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3594" y="2070351"/>
            <a:ext cx="9486690" cy="72806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Technology usage increases, cyber bullying as well as cyber ASB will continue to increase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812EB96-AFDE-4CD3-8721-7AD0D250605A}"/>
              </a:ext>
            </a:extLst>
          </p:cNvPr>
          <p:cNvSpPr txBox="1">
            <a:spLocks/>
          </p:cNvSpPr>
          <p:nvPr/>
        </p:nvSpPr>
        <p:spPr>
          <a:xfrm>
            <a:off x="1515716" y="18473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i="1" u="sng" dirty="0"/>
              <a:t>Pressing Challenges in Anti-Social </a:t>
            </a:r>
            <a:r>
              <a:rPr lang="en-US" sz="3600" i="1" u="sng" err="1"/>
              <a:t>Behaviour</a:t>
            </a:r>
            <a:endParaRPr lang="en-US" sz="320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8B76D4C-3487-F88E-1AEF-F43782BF20BA}"/>
              </a:ext>
            </a:extLst>
          </p:cNvPr>
          <p:cNvGrpSpPr/>
          <p:nvPr/>
        </p:nvGrpSpPr>
        <p:grpSpPr>
          <a:xfrm>
            <a:off x="1353127" y="3704346"/>
            <a:ext cx="4047835" cy="3154856"/>
            <a:chOff x="1353127" y="3704346"/>
            <a:chExt cx="4047835" cy="3154856"/>
          </a:xfrm>
        </p:grpSpPr>
        <p:pic>
          <p:nvPicPr>
            <p:cNvPr id="2" name="Picture 1" descr="Social media use and cyberbullying - Emotional First-Aid">
              <a:extLst>
                <a:ext uri="{FF2B5EF4-FFF2-40B4-BE49-F238E27FC236}">
                  <a16:creationId xmlns:a16="http://schemas.microsoft.com/office/drawing/2014/main" id="{D315DD31-6BA7-046E-4DCB-19E110AD958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53127" y="3704346"/>
              <a:ext cx="4047835" cy="2716671"/>
            </a:xfrm>
            <a:prstGeom prst="rect">
              <a:avLst/>
            </a:prstGeom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E3382AB-A28D-EAA5-6834-9D8C9844D87B}"/>
                </a:ext>
              </a:extLst>
            </p:cNvPr>
            <p:cNvSpPr txBox="1"/>
            <p:nvPr/>
          </p:nvSpPr>
          <p:spPr>
            <a:xfrm>
              <a:off x="1422017" y="6489870"/>
              <a:ext cx="3251199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dirty="0"/>
                <a:t>Emotional First Aid (2021)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A82A05B9-0576-E56C-4A73-FBB43031CEF2}"/>
              </a:ext>
            </a:extLst>
          </p:cNvPr>
          <p:cNvSpPr txBox="1"/>
          <p:nvPr/>
        </p:nvSpPr>
        <p:spPr>
          <a:xfrm>
            <a:off x="1520406" y="1542870"/>
            <a:ext cx="532055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u="sng" dirty="0"/>
              <a:t>Anti-social </a:t>
            </a:r>
            <a:r>
              <a:rPr lang="en-US" sz="2200" u="sng" dirty="0" err="1"/>
              <a:t>behaviour</a:t>
            </a:r>
            <a:r>
              <a:rPr lang="en-US" sz="2200" u="sng" dirty="0"/>
              <a:t> and social media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D0CD7A-C718-A663-5E5F-12AAB6BFBA54}"/>
              </a:ext>
            </a:extLst>
          </p:cNvPr>
          <p:cNvSpPr txBox="1"/>
          <p:nvPr/>
        </p:nvSpPr>
        <p:spPr>
          <a:xfrm>
            <a:off x="1257183" y="2802900"/>
            <a:ext cx="992617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Cyber bullying is bullying online as well as any from of ASB over the internet which is intended to cause another person harm or distress– National Bullying Helpline (2022)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1A71C7-BCAB-0CAB-6130-5E56981E7484}"/>
              </a:ext>
            </a:extLst>
          </p:cNvPr>
          <p:cNvSpPr txBox="1"/>
          <p:nvPr/>
        </p:nvSpPr>
        <p:spPr>
          <a:xfrm>
            <a:off x="5988669" y="3592465"/>
            <a:ext cx="5634317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dirty="0"/>
              <a:t>Mostly personal anti-social </a:t>
            </a:r>
            <a:r>
              <a:rPr lang="en-US" sz="2200" err="1"/>
              <a:t>behaviour</a:t>
            </a:r>
            <a:endParaRPr lang="en-US" sz="22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53A7D5-DEA9-10B7-83A3-0EBA97282EBF}"/>
              </a:ext>
            </a:extLst>
          </p:cNvPr>
          <p:cNvSpPr txBox="1"/>
          <p:nvPr/>
        </p:nvSpPr>
        <p:spPr>
          <a:xfrm>
            <a:off x="5997799" y="4385081"/>
            <a:ext cx="591446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Repeat exposure to media violence can be desensitising – Common Sense Media (2020)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1ECA24-62DA-A7E1-97B3-37863A64D068}"/>
              </a:ext>
            </a:extLst>
          </p:cNvPr>
          <p:cNvSpPr txBox="1"/>
          <p:nvPr/>
        </p:nvSpPr>
        <p:spPr>
          <a:xfrm>
            <a:off x="5988272" y="5282724"/>
            <a:ext cx="552225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Can change the emotional response to violence and can arouse aggression. </a:t>
            </a:r>
          </a:p>
        </p:txBody>
      </p:sp>
    </p:spTree>
    <p:extLst>
      <p:ext uri="{BB962C8B-B14F-4D97-AF65-F5344CB8AC3E}">
        <p14:creationId xmlns:p14="http://schemas.microsoft.com/office/powerpoint/2010/main" val="1049123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FF08D-59A7-BB34-D159-17B083CB6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7628" y="173526"/>
            <a:ext cx="9486690" cy="1550419"/>
          </a:xfrm>
        </p:spPr>
        <p:txBody>
          <a:bodyPr>
            <a:normAutofit/>
          </a:bodyPr>
          <a:lstStyle/>
          <a:p>
            <a:r>
              <a:rPr lang="en-US" sz="3800" i="1" u="sng" dirty="0"/>
              <a:t>The issue of multiple deprivation</a:t>
            </a:r>
          </a:p>
        </p:txBody>
      </p:sp>
      <p:pic>
        <p:nvPicPr>
          <p:cNvPr id="4" name="Content Placeholder 3" descr="Indices of Deprivation - All About Dudley Borough">
            <a:extLst>
              <a:ext uri="{FF2B5EF4-FFF2-40B4-BE49-F238E27FC236}">
                <a16:creationId xmlns:a16="http://schemas.microsoft.com/office/drawing/2014/main" id="{3307A296-E5D3-2285-DF05-31A893916B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28367" y="4323249"/>
            <a:ext cx="3663576" cy="219971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3C8E4F7-8F25-2A11-79BF-FA043E5895B0}"/>
              </a:ext>
            </a:extLst>
          </p:cNvPr>
          <p:cNvSpPr txBox="1"/>
          <p:nvPr/>
        </p:nvSpPr>
        <p:spPr>
          <a:xfrm>
            <a:off x="8991585" y="6488551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Newsadmin</a:t>
            </a:r>
            <a:r>
              <a:rPr lang="en-US" dirty="0"/>
              <a:t> (2019)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D9A66E-CF9D-2204-264D-BEBF51146177}"/>
              </a:ext>
            </a:extLst>
          </p:cNvPr>
          <p:cNvSpPr txBox="1"/>
          <p:nvPr/>
        </p:nvSpPr>
        <p:spPr>
          <a:xfrm>
            <a:off x="1688232" y="1134502"/>
            <a:ext cx="8797444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200" dirty="0"/>
              <a:t>Income, employment, education, health and crime – NHS (2023)</a:t>
            </a:r>
          </a:p>
          <a:p>
            <a:r>
              <a:rPr lang="en-US" sz="2200" dirty="0"/>
              <a:t>                 </a:t>
            </a:r>
            <a:r>
              <a:rPr lang="en-US" sz="1600" dirty="0"/>
              <a:t>                 Correlation between deprived areas and ASB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95F68C-6AB8-385D-6044-7A9CB332A1BF}"/>
              </a:ext>
            </a:extLst>
          </p:cNvPr>
          <p:cNvSpPr txBox="1"/>
          <p:nvPr/>
        </p:nvSpPr>
        <p:spPr>
          <a:xfrm>
            <a:off x="1343267" y="2169570"/>
            <a:ext cx="509182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less deprived the area, the less likely people were to have personally experienced ASB – Home Office (2023)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2D509D-50A9-A941-B962-7CC610F4FEB0}"/>
              </a:ext>
            </a:extLst>
          </p:cNvPr>
          <p:cNvSpPr txBox="1"/>
          <p:nvPr/>
        </p:nvSpPr>
        <p:spPr>
          <a:xfrm>
            <a:off x="6428237" y="2167110"/>
            <a:ext cx="553024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Research found that children living in poverty were 40% more likely to develop social, emotional or </a:t>
            </a:r>
            <a:r>
              <a:rPr lang="en-US" dirty="0" err="1"/>
              <a:t>behavioural</a:t>
            </a:r>
            <a:r>
              <a:rPr lang="en-US" dirty="0"/>
              <a:t> problems – Mentally Healthy School (no date)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3577EC-16FB-BE88-8177-1202B4320FCF}"/>
              </a:ext>
            </a:extLst>
          </p:cNvPr>
          <p:cNvSpPr txBox="1"/>
          <p:nvPr/>
        </p:nvSpPr>
        <p:spPr>
          <a:xfrm>
            <a:off x="3628375" y="3577607"/>
            <a:ext cx="408826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i="1" u="sng" dirty="0"/>
              <a:t>Local Example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C3CC2E-6F46-A8EB-6E26-CCF742C5DC2B}"/>
              </a:ext>
            </a:extLst>
          </p:cNvPr>
          <p:cNvSpPr txBox="1"/>
          <p:nvPr/>
        </p:nvSpPr>
        <p:spPr>
          <a:xfrm>
            <a:off x="1343019" y="4039067"/>
            <a:ext cx="323380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One of the biggest areas of deprivation, Blaen-y-</a:t>
            </a:r>
            <a:r>
              <a:rPr lang="en-US" dirty="0" err="1"/>
              <a:t>maes</a:t>
            </a:r>
            <a:r>
              <a:rPr lang="en-US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4DB9E5-CFE3-6DCF-FF75-C23C49721E95}"/>
              </a:ext>
            </a:extLst>
          </p:cNvPr>
          <p:cNvSpPr txBox="1"/>
          <p:nvPr/>
        </p:nvSpPr>
        <p:spPr>
          <a:xfrm>
            <a:off x="1347900" y="5291098"/>
            <a:ext cx="346367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 crime rate of 167 per thousand residence – </a:t>
            </a:r>
            <a:r>
              <a:rPr lang="en-US" dirty="0" err="1"/>
              <a:t>CrystalRoof</a:t>
            </a:r>
            <a:r>
              <a:rPr lang="en-US" dirty="0"/>
              <a:t>(2024)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2EB3CD-2F60-EA3E-39D7-DCA526E8F24E}"/>
              </a:ext>
            </a:extLst>
          </p:cNvPr>
          <p:cNvSpPr txBox="1"/>
          <p:nvPr/>
        </p:nvSpPr>
        <p:spPr>
          <a:xfrm>
            <a:off x="4856179" y="4036823"/>
            <a:ext cx="367221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Mayals</a:t>
            </a:r>
            <a:r>
              <a:rPr lang="en-US" dirty="0"/>
              <a:t>, the least deprived area in Swansea ranked 148, the top of all the LSOA's – Swansea Council (2019)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38B329-2553-A7BA-358F-9F3CEB8DE483}"/>
              </a:ext>
            </a:extLst>
          </p:cNvPr>
          <p:cNvSpPr txBox="1"/>
          <p:nvPr/>
        </p:nvSpPr>
        <p:spPr>
          <a:xfrm>
            <a:off x="4855253" y="5286467"/>
            <a:ext cx="2743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 crime rate of just 21 per thousand </a:t>
            </a:r>
            <a:r>
              <a:rPr lang="en-US" dirty="0" err="1"/>
              <a:t>resisdence</a:t>
            </a:r>
            <a:r>
              <a:rPr lang="en-US" dirty="0"/>
              <a:t> – </a:t>
            </a:r>
            <a:r>
              <a:rPr lang="en-US" dirty="0" err="1"/>
              <a:t>CrystalRoof</a:t>
            </a:r>
            <a:r>
              <a:rPr lang="en-US" dirty="0"/>
              <a:t> (2024)</a:t>
            </a:r>
          </a:p>
        </p:txBody>
      </p:sp>
    </p:spTree>
    <p:extLst>
      <p:ext uri="{BB962C8B-B14F-4D97-AF65-F5344CB8AC3E}">
        <p14:creationId xmlns:p14="http://schemas.microsoft.com/office/powerpoint/2010/main" val="1440424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3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212A4-4B2B-6ABB-1AE1-460F07642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916" y="164009"/>
            <a:ext cx="9486690" cy="1550419"/>
          </a:xfrm>
        </p:spPr>
        <p:txBody>
          <a:bodyPr>
            <a:normAutofit/>
          </a:bodyPr>
          <a:lstStyle/>
          <a:p>
            <a:r>
              <a:rPr lang="en-US" sz="3200" i="1" u="sng" dirty="0">
                <a:solidFill>
                  <a:srgbClr val="FFFFFF"/>
                </a:solidFill>
                <a:latin typeface="Neue Haas Grotesk Text Pro"/>
                <a:ea typeface="Roboto"/>
                <a:cs typeface="Roboto"/>
              </a:rPr>
              <a:t>The </a:t>
            </a:r>
            <a:r>
              <a:rPr lang="en-US" sz="3200" i="1" u="sng" dirty="0">
                <a:latin typeface="Neue Haas Grotesk Text Pro"/>
                <a:ea typeface="Roboto"/>
                <a:cs typeface="Roboto"/>
              </a:rPr>
              <a:t>role of community policing in </a:t>
            </a:r>
            <a:r>
              <a:rPr lang="en-US" sz="3200" i="1" u="sng" dirty="0">
                <a:solidFill>
                  <a:srgbClr val="FFFFFF"/>
                </a:solidFill>
                <a:latin typeface="Neue Haas Grotesk Text Pro"/>
                <a:ea typeface="Roboto"/>
                <a:cs typeface="Roboto"/>
              </a:rPr>
              <a:t>reducing ASB and crime</a:t>
            </a:r>
            <a:endParaRPr lang="en-US" sz="3200"/>
          </a:p>
        </p:txBody>
      </p:sp>
      <p:pic>
        <p:nvPicPr>
          <p:cNvPr id="4" name="Content Placeholder 3" descr="Police Community Support Officer">
            <a:extLst>
              <a:ext uri="{FF2B5EF4-FFF2-40B4-BE49-F238E27FC236}">
                <a16:creationId xmlns:a16="http://schemas.microsoft.com/office/drawing/2014/main" id="{0A28624D-44C7-F17A-4F34-A2D3673633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5759" y="4164812"/>
            <a:ext cx="4391778" cy="2357264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2FD811-1E83-905C-6B63-513F3D8CD747}"/>
              </a:ext>
            </a:extLst>
          </p:cNvPr>
          <p:cNvSpPr txBox="1"/>
          <p:nvPr/>
        </p:nvSpPr>
        <p:spPr>
          <a:xfrm>
            <a:off x="1901443" y="6519527"/>
            <a:ext cx="329738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South Wales Police (2024)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C64C1C-2BE2-F18A-2FDC-E04C0FB3D237}"/>
              </a:ext>
            </a:extLst>
          </p:cNvPr>
          <p:cNvSpPr txBox="1"/>
          <p:nvPr/>
        </p:nvSpPr>
        <p:spPr>
          <a:xfrm>
            <a:off x="1212257" y="1458916"/>
            <a:ext cx="706867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r>
              <a:rPr lang="en-US" dirty="0"/>
              <a:t>Increasing community involvement, forming bonds withing a community and establishing an effective presence within a community – Wilson College (2023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0DB78C3-8BF4-4729-08D6-D1477385274E}"/>
              </a:ext>
            </a:extLst>
          </p:cNvPr>
          <p:cNvSpPr txBox="1"/>
          <p:nvPr/>
        </p:nvSpPr>
        <p:spPr>
          <a:xfrm>
            <a:off x="2005106" y="1313238"/>
            <a:ext cx="408790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 u="sng" dirty="0"/>
              <a:t>The role of community policing</a:t>
            </a:r>
            <a:r>
              <a:rPr lang="en-US" sz="2000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F766B8-5970-D10D-E652-D7B2BC22F74A}"/>
              </a:ext>
            </a:extLst>
          </p:cNvPr>
          <p:cNvSpPr txBox="1"/>
          <p:nvPr/>
        </p:nvSpPr>
        <p:spPr>
          <a:xfrm>
            <a:off x="5366522" y="2659852"/>
            <a:ext cx="475780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Targeted foot patrols, when implemented in combination with community engagement and problem-solving, can reduce crime and ASB – College of Policing (2019)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BA86E16-ECCF-2A34-B577-67279C8C2D8B}"/>
              </a:ext>
            </a:extLst>
          </p:cNvPr>
          <p:cNvSpPr txBox="1"/>
          <p:nvPr/>
        </p:nvSpPr>
        <p:spPr>
          <a:xfrm>
            <a:off x="6380533" y="4134010"/>
            <a:ext cx="490393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Hot spot policing, a strategy for reducing crime which targets a small area within a community – College of Policing (2022)</a:t>
            </a:r>
          </a:p>
        </p:txBody>
      </p:sp>
    </p:spTree>
    <p:extLst>
      <p:ext uri="{BB962C8B-B14F-4D97-AF65-F5344CB8AC3E}">
        <p14:creationId xmlns:p14="http://schemas.microsoft.com/office/powerpoint/2010/main" val="682886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3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23776-2E18-95A3-DFD1-FDFA061F2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E2AEE-08B7-1088-CAB8-8E8F04FB76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How different factors effect different individuals and communities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dirty="0"/>
              <a:t>Anti-social </a:t>
            </a:r>
            <a:r>
              <a:rPr lang="en-US" dirty="0" err="1"/>
              <a:t>behaviour</a:t>
            </a:r>
            <a:r>
              <a:rPr lang="en-US" dirty="0"/>
              <a:t> in deprived areas compared to better off areas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Police and local authorities actively trying to combat the issue and succeeding in many areas </a:t>
            </a:r>
          </a:p>
        </p:txBody>
      </p:sp>
    </p:spTree>
    <p:extLst>
      <p:ext uri="{BB962C8B-B14F-4D97-AF65-F5344CB8AC3E}">
        <p14:creationId xmlns:p14="http://schemas.microsoft.com/office/powerpoint/2010/main" val="4252838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9CD31-0904-8FD1-D084-0BAE06FE5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7628" y="173526"/>
            <a:ext cx="9486690" cy="1550419"/>
          </a:xfrm>
        </p:spPr>
        <p:txBody>
          <a:bodyPr/>
          <a:lstStyle/>
          <a:p>
            <a:r>
              <a:rPr lang="en-US" i="1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01136-5AA4-33CD-71D3-794EAD1AD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5792" y="949166"/>
            <a:ext cx="10749731" cy="56276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College of Policing, 2024, “Operation </a:t>
            </a:r>
            <a:r>
              <a:rPr lang="en-US" sz="140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Subpole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– Reducing Anti-Social </a:t>
            </a:r>
            <a:r>
              <a:rPr lang="en-US" sz="140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Behaviour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by Working with Schools | College of Policing.” </a:t>
            </a:r>
            <a:r>
              <a:rPr lang="en-US" sz="14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College of Policing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Operation </a:t>
            </a:r>
            <a:r>
              <a:rPr lang="en-US" sz="140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Subpole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– reducing anti-social </a:t>
            </a:r>
            <a:r>
              <a:rPr lang="en-US" sz="140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behaviour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by working with schools | College of Policing, available at: 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2"/>
              </a:rPr>
              <a:t>www.college.police.uk/support-forces/practices/operation-subpole-reducing-anti-social-behaviour</a:t>
            </a:r>
            <a:r>
              <a:rPr lang="en-US" sz="14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9/11/24</a:t>
            </a:r>
            <a:endParaRPr lang="en-US" sz="140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College Of Policing, 2019, ''</a:t>
            </a:r>
            <a:r>
              <a:rPr lang="en-US" sz="1600" i="1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Neighbourhood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Policing Guidelines'' available at: </a:t>
            </a:r>
            <a:r>
              <a:rPr lang="en-US" sz="1600" dirty="0">
                <a:solidFill>
                  <a:srgbClr val="747F8B"/>
                </a:solidFill>
                <a:ea typeface="+mn-lt"/>
                <a:cs typeface="+mn-lt"/>
                <a:hlinkClick r:id="rId3"/>
              </a:rPr>
              <a:t>https://assets.college.police.uk/s3fs-public/2020-10/NPG_supporting_material_frontline%20(1).pdf</a:t>
            </a:r>
            <a:r>
              <a:rPr lang="en-US" sz="1600" dirty="0">
                <a:solidFill>
                  <a:srgbClr val="747F8B"/>
                </a:solidFill>
                <a:ea typeface="+mn-lt"/>
                <a:cs typeface="+mn-lt"/>
              </a:rPr>
              <a:t>  accessed on: 10/11/24</a:t>
            </a:r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CrystalRoof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2024, “Crime Rates in </a:t>
            </a:r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Newgale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Close, Swansea, SA5 7JZ.” 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Crystal Roof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u="sng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4"/>
              </a:rPr>
              <a:t>https://crystalroof.co.uk/report/postcode/SA57JZ/crime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10/11/24 </a:t>
            </a:r>
          </a:p>
          <a:p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CrystalRoof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2024, “Crime Rates in </a:t>
            </a:r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Mayals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.” 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Crystal Roof, available at: </a:t>
            </a:r>
            <a:r>
              <a:rPr lang="en-US" sz="1600" i="1" u="sng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5"/>
              </a:rPr>
              <a:t>https://crystalroof.co.uk/report/ward/mayals-swansea/crime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accessed on: 10/11/24</a:t>
            </a: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Department of Education, 2010, ''Youth Taskforce Study of Perceptions in Youth Crime Action Plan Areas'', available at: </a:t>
            </a:r>
            <a:r>
              <a:rPr lang="en-US" sz="1600" dirty="0">
                <a:solidFill>
                  <a:srgbClr val="747F8B"/>
                </a:solidFill>
                <a:ea typeface="+mn-lt"/>
                <a:cs typeface="+mn-lt"/>
                <a:hlinkClick r:id="rId6"/>
              </a:rPr>
              <a:t>https://assets.publishing.service.gov.uk/media/5a7b6cd5e5274a319e77f354/DFE-RR008.pdf</a:t>
            </a:r>
            <a:r>
              <a:rPr lang="en-US" sz="1600" dirty="0">
                <a:solidFill>
                  <a:srgbClr val="747F8B"/>
                </a:solidFill>
                <a:ea typeface="+mn-lt"/>
                <a:cs typeface="+mn-lt"/>
              </a:rPr>
              <a:t> accessed on: 9/11/24</a:t>
            </a:r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Gwent Police and Crime Commissioner, 2019, “Tackling the Causes of Anti-Social </a:t>
            </a:r>
            <a:r>
              <a:rPr lang="en-US" sz="160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Behaviour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Gwent Police and Crime Commissioner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7 July 2023, www.gwent.pcc.police.uk/en/news-room/tackling-the-causes-of-anti-social-behaviour/Gwent Police and Crime Commissioner. “Tackling the Causes of Anti-Social </a:t>
            </a:r>
            <a:r>
              <a:rPr lang="en-US" sz="160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Behaviour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Gwent Police and Crime Commissioner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 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7"/>
              </a:rPr>
              <a:t>www.gwent.pcc.police.uk/en/news-room/tackling-the-causes-of-anti-social-behaviour/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o: 9/11/24</a:t>
            </a:r>
            <a:endParaRPr lang="en-US" sz="1600" dirty="0">
              <a:solidFill>
                <a:srgbClr val="747F8B"/>
              </a:solidFill>
              <a:latin typeface="Neue Haas Grotesk Text Pro"/>
              <a:ea typeface="Roboto"/>
              <a:cs typeface="Roboto"/>
            </a:endParaRPr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619950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04F41-918D-1120-D90E-2865F5D98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423" y="-3926"/>
            <a:ext cx="9486690" cy="1550419"/>
          </a:xfrm>
        </p:spPr>
        <p:txBody>
          <a:bodyPr/>
          <a:lstStyle/>
          <a:p>
            <a:r>
              <a:rPr lang="en-US" i="1" u="sng" dirty="0"/>
              <a:t>References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A1ED6-81AD-438A-2E08-117B1A6F2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094" y="750838"/>
            <a:ext cx="11261209" cy="64835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McKee, 2024, “Broken Windows Theory.” </a:t>
            </a:r>
            <a:r>
              <a:rPr lang="en-US" sz="1600" i="1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Encyclopædia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Britannica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Britannica, available at: </a:t>
            </a:r>
            <a:r>
              <a:rPr lang="en-US" sz="1600" dirty="0">
                <a:solidFill>
                  <a:srgbClr val="FFFFFF"/>
                </a:solidFill>
                <a:latin typeface="Roboto"/>
                <a:ea typeface="Roboto"/>
                <a:cs typeface="Roboto"/>
                <a:hlinkClick r:id="rId2"/>
              </a:rPr>
              <a:t>www.britannica.com/topic/broken-windows-theory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10/11/24</a:t>
            </a:r>
            <a:endParaRPr lang="en-US" sz="1600" dirty="0">
              <a:solidFill>
                <a:srgbClr val="FFFFFF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Home Office, 2023, “Anti-Social </a:t>
            </a:r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Behaviour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: Impacts on Individuals and Local Communities.” </a:t>
            </a:r>
            <a:r>
              <a:rPr lang="en-US" sz="1600" i="1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GOV.Uk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3"/>
              </a:rPr>
              <a:t>www.gov.uk/government/publications/impacts-of-anti-social-behaviour-on-individuals-and-communities/anti-social-behaviour-impacts-on-individuals-and-local-communities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10/11/24</a:t>
            </a:r>
            <a:endParaRPr lang="en-US" sz="170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7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Common Sense Media, 2020, “Does Exposure to Violent Media Desensitize Kids to Violence? | Common Sense Media.” </a:t>
            </a:r>
            <a:r>
              <a:rPr lang="en-US" sz="1700" i="1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4"/>
              </a:rPr>
              <a:t>Www.commonsensemedia.org</a:t>
            </a:r>
            <a:r>
              <a:rPr lang="en-US" sz="17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 available at: </a:t>
            </a:r>
            <a:r>
              <a:rPr lang="en-US" sz="1700" dirty="0">
                <a:solidFill>
                  <a:srgbClr val="FFFFFF"/>
                </a:solidFill>
                <a:latin typeface="Roboto"/>
                <a:ea typeface="Roboto"/>
                <a:cs typeface="Roboto"/>
                <a:hlinkClick r:id="rId5"/>
              </a:rPr>
              <a:t>www.commonsensemedia.org/articles/does-exposure-to-violent-media-desensitize-kids-to-violence</a:t>
            </a:r>
            <a:r>
              <a:rPr lang="en-US" sz="17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10/11/24</a:t>
            </a:r>
            <a:endParaRPr lang="en-US" sz="1700">
              <a:solidFill>
                <a:srgbClr val="FFFFFF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Mentally Healthy Schools, no date, “Poverty and Unemployment : Mentally Healthy Schools.”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Www.mentallyhealthyschools.org.uk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6"/>
              </a:rPr>
              <a:t>www.mentallyhealthyschools.org.uk/factors-that-impact-mental-health/home-based-risk-factors/poverty-and-unemployment/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on:10/11/24</a:t>
            </a:r>
            <a:endParaRPr lang="en-US" sz="14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Metropolitan Police, 2021, “What Is Antisocial </a:t>
            </a:r>
            <a:r>
              <a:rPr lang="en-US" sz="160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Behaviour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?” </a:t>
            </a:r>
            <a:r>
              <a:rPr lang="en-US" sz="1600" i="1" dirty="0">
                <a:solidFill>
                  <a:srgbClr val="FFFFFF"/>
                </a:solidFill>
                <a:latin typeface="Roboto"/>
                <a:ea typeface="Roboto"/>
                <a:cs typeface="Roboto"/>
                <a:hlinkClick r:id="rId7"/>
              </a:rPr>
              <a:t>Www.met.police.uk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FFFFFF"/>
                </a:solidFill>
                <a:latin typeface="Roboto"/>
                <a:ea typeface="Roboto"/>
                <a:cs typeface="Roboto"/>
                <a:hlinkClick r:id="rId8"/>
              </a:rPr>
              <a:t>www.met.police.uk/advice/advice-and-information/asb/asb/antisocial-behaviour/what-is-antisocial-behaviour/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9/11/24</a:t>
            </a:r>
            <a:endParaRPr lang="en-US" sz="1600">
              <a:solidFill>
                <a:srgbClr val="FFFFFF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National Bullying Helpline, 2022, “Cyberbullying | Bullying Online Advice.”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Www.nationalbullyinghelpline.co.uk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9"/>
              </a:rPr>
              <a:t>www.nationalbullyinghelpline.co.uk/cyberbullying.html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10/11/24</a:t>
            </a:r>
            <a:endParaRPr lang="en-US"/>
          </a:p>
          <a:p>
            <a:endParaRPr lang="en-US" sz="1600" dirty="0">
              <a:solidFill>
                <a:srgbClr val="747F8B"/>
              </a:solidFill>
              <a:latin typeface="Neue Haas Grotesk Text Pro"/>
              <a:ea typeface="Roboto"/>
              <a:cs typeface="Roboto"/>
            </a:endParaRPr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7478547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637D2-8D22-7664-3550-9AE36AE9E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4560" y="1095304"/>
            <a:ext cx="9799840" cy="499086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Neighbourhood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watch, 2021, ''</a:t>
            </a:r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Recognising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Recording and Reporting Antisocial </a:t>
            </a:r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Behaviour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'' available at: </a:t>
            </a:r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  <a:hlinkClick r:id="rId2"/>
              </a:rPr>
              <a:t>https://www.ourwatch.org.uk/sites/default/files/documents/2021-10/Recognising%20%26%20Reporting%20ASB%20FINAL.pdf</a:t>
            </a:r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</a:rPr>
              <a:t> accessed on: 9/11/24</a:t>
            </a:r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NHS, 2023, “NHS England» Deprivation.”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3"/>
              </a:rPr>
              <a:t>Www.england.nhs.uk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4"/>
              </a:rPr>
              <a:t>www.england.nhs.uk/about/equality/equality-hub/national-healthcare-inequalities-improvement-programme/what-are-healthcare-inequalities/deprivation/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10/11/24</a:t>
            </a:r>
            <a:endParaRPr lang="en-US"/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The Mix, 2022, 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A Post-Pandemic Spike in Substance Use amongst Young People &amp; Barriers to Accessing Support'' available at: </a:t>
            </a:r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  <a:hlinkClick r:id="rId5"/>
              </a:rPr>
              <a:t>https://cdn.themix.org.uk/uploads/2022/10/Drug-and-alcohol-usage-amongst-young-people-2022.pdf</a:t>
            </a:r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</a:rPr>
              <a:t> accessed on: 9/11/24</a:t>
            </a:r>
            <a:endParaRPr lang="en-US" sz="150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5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Quality Solicitors (no date) “Antisocial </a:t>
            </a:r>
            <a:r>
              <a:rPr lang="en-US" sz="15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Behaviour</a:t>
            </a:r>
            <a:r>
              <a:rPr lang="en-US" sz="15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and Its Impact on Individuals and Society.” </a:t>
            </a:r>
            <a:r>
              <a:rPr lang="en-US" sz="1500" i="1" dirty="0">
                <a:latin typeface="Roboto"/>
                <a:ea typeface="Roboto"/>
                <a:cs typeface="Roboto"/>
                <a:hlinkClick r:id="rId6"/>
              </a:rPr>
              <a:t>Www.qualitysolicitors.com</a:t>
            </a:r>
            <a:r>
              <a:rPr lang="en-US" sz="15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500" dirty="0">
                <a:latin typeface="Roboto"/>
                <a:ea typeface="Roboto"/>
                <a:cs typeface="Roboto"/>
                <a:hlinkClick r:id="rId7"/>
              </a:rPr>
              <a:t>www.qualitysolicitors.com/blog/antisocial-behaviour-and-its-impact-on-individuals-and-society</a:t>
            </a:r>
            <a:r>
              <a:rPr lang="en-US" sz="15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10/11/24</a:t>
            </a:r>
            <a:endParaRPr lang="en-US" sz="1500"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Swansea Council, 2019, “Swansea - WIMD 2019.” PDF document ‘summary table’ 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Www.swansea.gov.uk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2019, available at:  </a:t>
            </a:r>
            <a:r>
              <a:rPr lang="en-US" sz="1600" u="sng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8"/>
              </a:rPr>
              <a:t>www.swansea.gov.uk/wimd2019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10/11/24 </a:t>
            </a: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Wilson College, 2023, “What Is Community Policing? | Wilson College.”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Online.wilson.edu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9"/>
              </a:rPr>
              <a:t>https://online.wilson.edu/resources/what-is-community-policing/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 accessed on: 10/11/24</a:t>
            </a:r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1E3812-3319-AC72-1893-08BBE18807EE}"/>
              </a:ext>
            </a:extLst>
          </p:cNvPr>
          <p:cNvSpPr txBox="1"/>
          <p:nvPr/>
        </p:nvSpPr>
        <p:spPr>
          <a:xfrm>
            <a:off x="1269304" y="173277"/>
            <a:ext cx="7283884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i="1" u="sng"/>
              <a:t>References continued</a:t>
            </a:r>
            <a:r>
              <a:rPr lang="en-US" sz="4400">
                <a:solidFill>
                  <a:srgbClr val="000000"/>
                </a:solidFill>
              </a:rPr>
              <a:t>​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1675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8B936-D179-14FB-E560-D60D7318BF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u="sng" dirty="0"/>
              <a:t>Image </a:t>
            </a:r>
            <a:r>
              <a:rPr lang="en-US" i="1" u="sng" err="1"/>
              <a:t>Refrences</a:t>
            </a:r>
            <a:r>
              <a:rPr lang="en-US" i="1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22837-5C9F-9915-FB47-E477C0244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9299" y="1231002"/>
            <a:ext cx="10730542" cy="548376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Emotional First Aid, 2021, “Social Media Use and Cyberbullying - Emotional First-Aid.”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Emotional First-Aid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2"/>
              </a:rPr>
              <a:t>https://myemotionalfirstaid.org/en/social-media-use-and-cyberbullying/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10/11/24</a:t>
            </a:r>
            <a:endParaRPr lang="en-US" sz="1600" dirty="0"/>
          </a:p>
          <a:p>
            <a:r>
              <a:rPr lang="en-US" sz="1600" dirty="0"/>
              <a:t>Exeter City Council, 2024, </a:t>
            </a:r>
            <a:r>
              <a:rPr lang="en-US" sz="1600" dirty="0">
                <a:latin typeface="Neue Haas Grotesk Text Pro"/>
                <a:ea typeface="Open Sans"/>
                <a:cs typeface="Open Sans"/>
              </a:rPr>
              <a:t>''</a:t>
            </a:r>
            <a:r>
              <a:rPr lang="en-US" sz="1600" b="1" dirty="0">
                <a:latin typeface="Arial"/>
                <a:ea typeface="Open Sans"/>
                <a:cs typeface="Open Sans"/>
              </a:rPr>
              <a:t>Your views wanted on Council’s Housing Anti-Social </a:t>
            </a:r>
            <a:r>
              <a:rPr lang="en-US" sz="1600" b="1" err="1">
                <a:latin typeface="Arial"/>
                <a:ea typeface="Open Sans"/>
                <a:cs typeface="Open Sans"/>
              </a:rPr>
              <a:t>Behaviour</a:t>
            </a:r>
            <a:r>
              <a:rPr lang="en-US" sz="1600" b="1" dirty="0">
                <a:latin typeface="Arial"/>
                <a:ea typeface="Open Sans"/>
                <a:cs typeface="Open Sans"/>
              </a:rPr>
              <a:t> Strategy</a:t>
            </a:r>
            <a:r>
              <a:rPr lang="en-US" sz="1600" b="1" dirty="0">
                <a:latin typeface="Open Sans"/>
                <a:ea typeface="Open Sans"/>
                <a:cs typeface="Open Sans"/>
              </a:rPr>
              <a:t>'' available at: </a:t>
            </a:r>
            <a:r>
              <a:rPr lang="en-US" sz="1600" dirty="0">
                <a:ea typeface="+mn-lt"/>
                <a:cs typeface="+mn-lt"/>
                <a:hlinkClick r:id="rId3"/>
              </a:rPr>
              <a:t>https://news.exeter.gov.uk/your-views-wanted-on-council-s-housing-anti-social-behaviour-strategy/</a:t>
            </a:r>
            <a:r>
              <a:rPr lang="en-US" sz="1600" dirty="0">
                <a:ea typeface="+mn-lt"/>
                <a:cs typeface="+mn-lt"/>
              </a:rPr>
              <a:t> accessed on: 5/11/24</a:t>
            </a:r>
            <a:endParaRPr lang="en-US" sz="1600" b="1">
              <a:solidFill>
                <a:srgbClr val="212529"/>
              </a:solidFill>
              <a:latin typeface="Open Sans"/>
              <a:ea typeface="Open Sans"/>
              <a:cs typeface="Open Sans"/>
            </a:endParaRPr>
          </a:p>
          <a:p>
            <a:r>
              <a:rPr lang="en-US" sz="1600" dirty="0"/>
              <a:t>Hampshire Police and Crime Commissioner, 2019,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“Anti-Social </a:t>
            </a:r>
            <a:r>
              <a:rPr lang="en-US" sz="160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Behaviour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- Think Twice - Hampshire Police and Crime Commissioner.”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Hampshire-Pcc.gov.uk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4"/>
              </a:rPr>
              <a:t>www.hampshire-pcc.gov.uk/campaigns/asb-think-twice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. Accessed on: 9/11/24</a:t>
            </a:r>
            <a:endParaRPr lang="en-US" sz="1600" dirty="0"/>
          </a:p>
          <a:p>
            <a:r>
              <a:rPr lang="en-US" sz="160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Newsadmin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2019, “Indices of Deprivation.”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All about Dudley Borough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5"/>
              </a:rPr>
              <a:t>www.allaboutdudley.info/news/indices-of-deprivation/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10/11/24</a:t>
            </a:r>
            <a:endParaRPr lang="en-US" sz="160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Nichols, 2022, “Anti-Social </a:t>
            </a:r>
            <a:r>
              <a:rPr lang="en-US" sz="160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Behaviour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Police.uk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6"/>
              </a:rPr>
              <a:t>https://nbcc.police.uk/crime-prevention/business-security/anti-social-behaviour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9/11/24</a:t>
            </a:r>
          </a:p>
          <a:p>
            <a:r>
              <a:rPr lang="en-US" sz="1600" dirty="0"/>
              <a:t>Southampton City Council, 2021, available at: </a:t>
            </a:r>
            <a:r>
              <a:rPr lang="en-US" sz="1600" dirty="0">
                <a:ea typeface="+mn-lt"/>
                <a:cs typeface="+mn-lt"/>
                <a:hlinkClick r:id="rId7"/>
              </a:rPr>
              <a:t>https://www.facebook.com/SotonCC/posts/this-week-were-supporting-the-uks-first-asbawarenessweek-but-what-exactly-is-ant/4442122392499413/</a:t>
            </a:r>
            <a:r>
              <a:rPr lang="en-US" sz="1600" dirty="0">
                <a:ea typeface="+mn-lt"/>
                <a:cs typeface="+mn-lt"/>
              </a:rPr>
              <a:t> accessed on: 9/11/24</a:t>
            </a:r>
          </a:p>
          <a:p>
            <a:r>
              <a:rPr lang="en-US" sz="1600" dirty="0"/>
              <a:t>South Wales Police, 2024, ''</a:t>
            </a:r>
            <a:r>
              <a:rPr lang="en-US" sz="1600" err="1"/>
              <a:t>neighbourhood</a:t>
            </a:r>
            <a:r>
              <a:rPr lang="en-US" sz="1600" dirty="0"/>
              <a:t> policing'' south-wales.police.uk, available at: </a:t>
            </a:r>
            <a:r>
              <a:rPr lang="en-US" sz="1600" dirty="0">
                <a:ea typeface="+mn-lt"/>
                <a:cs typeface="+mn-lt"/>
                <a:hlinkClick r:id="rId8"/>
              </a:rPr>
              <a:t>https://www.south-wales.police.uk/police-forces/south-wales-police/areas/about-us/about-us/neighbourhood-policing/</a:t>
            </a:r>
            <a:r>
              <a:rPr lang="en-US" sz="1600" dirty="0">
                <a:ea typeface="+mn-lt"/>
                <a:cs typeface="+mn-lt"/>
              </a:rPr>
              <a:t> accessed on: 10/11/24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766129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AnalogousFromRegularSeed_2SEEDS">
      <a:dk1>
        <a:srgbClr val="000000"/>
      </a:dk1>
      <a:lt1>
        <a:srgbClr val="FFFFFF"/>
      </a:lt1>
      <a:dk2>
        <a:srgbClr val="3B2E22"/>
      </a:dk2>
      <a:lt2>
        <a:srgbClr val="E8E5E2"/>
      </a:lt2>
      <a:accent1>
        <a:srgbClr val="3278BA"/>
      </a:accent1>
      <a:accent2>
        <a:srgbClr val="3EB0B8"/>
      </a:accent2>
      <a:accent3>
        <a:srgbClr val="4452CC"/>
      </a:accent3>
      <a:accent4>
        <a:srgbClr val="BA3B32"/>
      </a:accent4>
      <a:accent5>
        <a:srgbClr val="CC8544"/>
      </a:accent5>
      <a:accent6>
        <a:srgbClr val="B1A330"/>
      </a:accent6>
      <a:hlink>
        <a:srgbClr val="B1743B"/>
      </a:hlink>
      <a:folHlink>
        <a:srgbClr val="7F7F7F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InterweaveVTI</vt:lpstr>
      <vt:lpstr>Anti-Social Behaviour and Crime: can history inform the future?</vt:lpstr>
      <vt:lpstr>contents</vt:lpstr>
      <vt:lpstr>Common forms of anti-social behaviour</vt:lpstr>
      <vt:lpstr>Pressing Challenges in Anti-Social Behaviour</vt:lpstr>
      <vt:lpstr>PowerPoint Presentation</vt:lpstr>
      <vt:lpstr>PowerPoint Presentation</vt:lpstr>
      <vt:lpstr>The issue of multiple deprivation</vt:lpstr>
      <vt:lpstr>The role of community policing in reducing ASB and crime</vt:lpstr>
      <vt:lpstr>summary</vt:lpstr>
      <vt:lpstr>References</vt:lpstr>
      <vt:lpstr>References continued</vt:lpstr>
      <vt:lpstr>PowerPoint Presentation</vt:lpstr>
      <vt:lpstr>Image Refrences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1101</cp:revision>
  <dcterms:created xsi:type="dcterms:W3CDTF">2024-11-06T21:17:45Z</dcterms:created>
  <dcterms:modified xsi:type="dcterms:W3CDTF">2024-11-11T01:25:17Z</dcterms:modified>
</cp:coreProperties>
</file>