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F9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FEB8A3-9C37-0B9E-3170-24E41F0306E4}" v="761" dt="2025-10-10T23:04:42.792"/>
    <p1510:client id="{7E13DE65-F63D-F62D-AD8D-E4D967E33E1F}" v="3111" dt="2025-10-12T22:45:29.1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Moriarty (2417735)" userId="S::2417735@student.uwtsd.ac.uk::cb37ac42-eb2d-4159-9988-546f4119d652" providerId="AD" clId="Web-{39FEB8A3-9C37-0B9E-3170-24E41F0306E4}"/>
    <pc:docChg chg="addSld delSld modSld sldOrd">
      <pc:chgData name="Joanna Moriarty (2417735)" userId="S::2417735@student.uwtsd.ac.uk::cb37ac42-eb2d-4159-9988-546f4119d652" providerId="AD" clId="Web-{39FEB8A3-9C37-0B9E-3170-24E41F0306E4}" dt="2025-10-10T23:04:42.792" v="444"/>
      <pc:docMkLst>
        <pc:docMk/>
      </pc:docMkLst>
      <pc:sldChg chg="modSp new">
        <pc:chgData name="Joanna Moriarty (2417735)" userId="S::2417735@student.uwtsd.ac.uk::cb37ac42-eb2d-4159-9988-546f4119d652" providerId="AD" clId="Web-{39FEB8A3-9C37-0B9E-3170-24E41F0306E4}" dt="2025-10-09T16:28:46.656" v="13" actId="20577"/>
        <pc:sldMkLst>
          <pc:docMk/>
          <pc:sldMk cId="3401377742" sldId="257"/>
        </pc:sldMkLst>
        <pc:spChg chg="mod">
          <ac:chgData name="Joanna Moriarty (2417735)" userId="S::2417735@student.uwtsd.ac.uk::cb37ac42-eb2d-4159-9988-546f4119d652" providerId="AD" clId="Web-{39FEB8A3-9C37-0B9E-3170-24E41F0306E4}" dt="2025-10-09T16:28:46.656" v="13" actId="20577"/>
          <ac:spMkLst>
            <pc:docMk/>
            <pc:sldMk cId="3401377742" sldId="257"/>
            <ac:spMk id="2" creationId="{6E768673-DD92-9C47-FD45-62CCCCC0B6E3}"/>
          </ac:spMkLst>
        </pc:spChg>
      </pc:sldChg>
      <pc:sldChg chg="addSp delSp modSp new ord">
        <pc:chgData name="Joanna Moriarty (2417735)" userId="S::2417735@student.uwtsd.ac.uk::cb37ac42-eb2d-4159-9988-546f4119d652" providerId="AD" clId="Web-{39FEB8A3-9C37-0B9E-3170-24E41F0306E4}" dt="2025-10-10T23:04:42.792" v="444"/>
        <pc:sldMkLst>
          <pc:docMk/>
          <pc:sldMk cId="3818622979" sldId="258"/>
        </pc:sldMkLst>
        <pc:spChg chg="mod">
          <ac:chgData name="Joanna Moriarty (2417735)" userId="S::2417735@student.uwtsd.ac.uk::cb37ac42-eb2d-4159-9988-546f4119d652" providerId="AD" clId="Web-{39FEB8A3-9C37-0B9E-3170-24E41F0306E4}" dt="2025-10-09T16:29:09.454" v="20" actId="20577"/>
          <ac:spMkLst>
            <pc:docMk/>
            <pc:sldMk cId="3818622979" sldId="258"/>
            <ac:spMk id="2" creationId="{9ED689A3-DC55-D520-3011-B2600E96DF7D}"/>
          </ac:spMkLst>
        </pc:spChg>
        <pc:spChg chg="add mod">
          <ac:chgData name="Joanna Moriarty (2417735)" userId="S::2417735@student.uwtsd.ac.uk::cb37ac42-eb2d-4159-9988-546f4119d652" providerId="AD" clId="Web-{39FEB8A3-9C37-0B9E-3170-24E41F0306E4}" dt="2025-10-09T17:12:20.038" v="438" actId="20577"/>
          <ac:spMkLst>
            <pc:docMk/>
            <pc:sldMk cId="3818622979" sldId="258"/>
            <ac:spMk id="6" creationId="{E9233CB2-FACA-FB75-8BF8-CDC6D8CCBF2A}"/>
          </ac:spMkLst>
        </pc:spChg>
        <pc:spChg chg="add mod">
          <ac:chgData name="Joanna Moriarty (2417735)" userId="S::2417735@student.uwtsd.ac.uk::cb37ac42-eb2d-4159-9988-546f4119d652" providerId="AD" clId="Web-{39FEB8A3-9C37-0B9E-3170-24E41F0306E4}" dt="2025-10-09T17:12:38.898" v="439" actId="1076"/>
          <ac:spMkLst>
            <pc:docMk/>
            <pc:sldMk cId="3818622979" sldId="258"/>
            <ac:spMk id="8" creationId="{5153D2A3-D623-F770-5264-790F99FF4D52}"/>
          </ac:spMkLst>
        </pc:spChg>
      </pc:sldChg>
      <pc:sldChg chg="addSp delSp modSp new">
        <pc:chgData name="Joanna Moriarty (2417735)" userId="S::2417735@student.uwtsd.ac.uk::cb37ac42-eb2d-4159-9988-546f4119d652" providerId="AD" clId="Web-{39FEB8A3-9C37-0B9E-3170-24E41F0306E4}" dt="2025-10-09T17:14:25.547" v="441"/>
        <pc:sldMkLst>
          <pc:docMk/>
          <pc:sldMk cId="164437368" sldId="259"/>
        </pc:sldMkLst>
        <pc:spChg chg="mod">
          <ac:chgData name="Joanna Moriarty (2417735)" userId="S::2417735@student.uwtsd.ac.uk::cb37ac42-eb2d-4159-9988-546f4119d652" providerId="AD" clId="Web-{39FEB8A3-9C37-0B9E-3170-24E41F0306E4}" dt="2025-10-09T16:29:24.735" v="27" actId="20577"/>
          <ac:spMkLst>
            <pc:docMk/>
            <pc:sldMk cId="164437368" sldId="259"/>
            <ac:spMk id="2" creationId="{4C4ED5DD-C3B7-4D9E-FB34-ED48DC5EF313}"/>
          </ac:spMkLst>
        </pc:spChg>
      </pc:sldChg>
      <pc:sldChg chg="modSp new">
        <pc:chgData name="Joanna Moriarty (2417735)" userId="S::2417735@student.uwtsd.ac.uk::cb37ac42-eb2d-4159-9988-546f4119d652" providerId="AD" clId="Web-{39FEB8A3-9C37-0B9E-3170-24E41F0306E4}" dt="2025-10-09T16:30:03.471" v="31" actId="20577"/>
        <pc:sldMkLst>
          <pc:docMk/>
          <pc:sldMk cId="3901731936" sldId="260"/>
        </pc:sldMkLst>
        <pc:spChg chg="mod">
          <ac:chgData name="Joanna Moriarty (2417735)" userId="S::2417735@student.uwtsd.ac.uk::cb37ac42-eb2d-4159-9988-546f4119d652" providerId="AD" clId="Web-{39FEB8A3-9C37-0B9E-3170-24E41F0306E4}" dt="2025-10-09T16:30:03.471" v="31" actId="20577"/>
          <ac:spMkLst>
            <pc:docMk/>
            <pc:sldMk cId="3901731936" sldId="260"/>
            <ac:spMk id="2" creationId="{E31F543E-7865-0313-C336-6B5D36503A37}"/>
          </ac:spMkLst>
        </pc:spChg>
      </pc:sldChg>
      <pc:sldChg chg="modSp new">
        <pc:chgData name="Joanna Moriarty (2417735)" userId="S::2417735@student.uwtsd.ac.uk::cb37ac42-eb2d-4159-9988-546f4119d652" providerId="AD" clId="Web-{39FEB8A3-9C37-0B9E-3170-24E41F0306E4}" dt="2025-10-09T16:30:21.565" v="41" actId="20577"/>
        <pc:sldMkLst>
          <pc:docMk/>
          <pc:sldMk cId="1753748804" sldId="261"/>
        </pc:sldMkLst>
        <pc:spChg chg="mod">
          <ac:chgData name="Joanna Moriarty (2417735)" userId="S::2417735@student.uwtsd.ac.uk::cb37ac42-eb2d-4159-9988-546f4119d652" providerId="AD" clId="Web-{39FEB8A3-9C37-0B9E-3170-24E41F0306E4}" dt="2025-10-09T16:30:21.565" v="41" actId="20577"/>
          <ac:spMkLst>
            <pc:docMk/>
            <pc:sldMk cId="1753748804" sldId="261"/>
            <ac:spMk id="2" creationId="{31DE2AE1-E448-56A7-7089-1A04E2CBA516}"/>
          </ac:spMkLst>
        </pc:spChg>
      </pc:sldChg>
      <pc:sldChg chg="modSp new">
        <pc:chgData name="Joanna Moriarty (2417735)" userId="S::2417735@student.uwtsd.ac.uk::cb37ac42-eb2d-4159-9988-546f4119d652" providerId="AD" clId="Web-{39FEB8A3-9C37-0B9E-3170-24E41F0306E4}" dt="2025-10-09T16:30:48.550" v="60" actId="20577"/>
        <pc:sldMkLst>
          <pc:docMk/>
          <pc:sldMk cId="2673559084" sldId="262"/>
        </pc:sldMkLst>
        <pc:spChg chg="mod">
          <ac:chgData name="Joanna Moriarty (2417735)" userId="S::2417735@student.uwtsd.ac.uk::cb37ac42-eb2d-4159-9988-546f4119d652" providerId="AD" clId="Web-{39FEB8A3-9C37-0B9E-3170-24E41F0306E4}" dt="2025-10-09T16:30:48.550" v="60" actId="20577"/>
          <ac:spMkLst>
            <pc:docMk/>
            <pc:sldMk cId="2673559084" sldId="262"/>
            <ac:spMk id="2" creationId="{FFDD69E3-BE88-35E2-3AB7-1A04AD9291A7}"/>
          </ac:spMkLst>
        </pc:spChg>
      </pc:sldChg>
      <pc:sldChg chg="modSp new">
        <pc:chgData name="Joanna Moriarty (2417735)" userId="S::2417735@student.uwtsd.ac.uk::cb37ac42-eb2d-4159-9988-546f4119d652" providerId="AD" clId="Web-{39FEB8A3-9C37-0B9E-3170-24E41F0306E4}" dt="2025-10-09T16:32:07.035" v="67" actId="20577"/>
        <pc:sldMkLst>
          <pc:docMk/>
          <pc:sldMk cId="1828460993" sldId="263"/>
        </pc:sldMkLst>
        <pc:spChg chg="mod">
          <ac:chgData name="Joanna Moriarty (2417735)" userId="S::2417735@student.uwtsd.ac.uk::cb37ac42-eb2d-4159-9988-546f4119d652" providerId="AD" clId="Web-{39FEB8A3-9C37-0B9E-3170-24E41F0306E4}" dt="2025-10-09T16:32:07.035" v="67" actId="20577"/>
          <ac:spMkLst>
            <pc:docMk/>
            <pc:sldMk cId="1828460993" sldId="263"/>
            <ac:spMk id="2" creationId="{7CD2347B-59DF-F9A3-0DA2-F6BE104A3F95}"/>
          </ac:spMkLst>
        </pc:spChg>
      </pc:sldChg>
      <pc:sldChg chg="modSp new">
        <pc:chgData name="Joanna Moriarty (2417735)" userId="S::2417735@student.uwtsd.ac.uk::cb37ac42-eb2d-4159-9988-546f4119d652" providerId="AD" clId="Web-{39FEB8A3-9C37-0B9E-3170-24E41F0306E4}" dt="2025-10-09T16:32:56.583" v="75" actId="20577"/>
        <pc:sldMkLst>
          <pc:docMk/>
          <pc:sldMk cId="1133831464" sldId="264"/>
        </pc:sldMkLst>
        <pc:spChg chg="mod">
          <ac:chgData name="Joanna Moriarty (2417735)" userId="S::2417735@student.uwtsd.ac.uk::cb37ac42-eb2d-4159-9988-546f4119d652" providerId="AD" clId="Web-{39FEB8A3-9C37-0B9E-3170-24E41F0306E4}" dt="2025-10-09T16:32:56.583" v="75" actId="20577"/>
          <ac:spMkLst>
            <pc:docMk/>
            <pc:sldMk cId="1133831464" sldId="264"/>
            <ac:spMk id="2" creationId="{43A1163E-0567-821C-55F5-327CB2BC683E}"/>
          </ac:spMkLst>
        </pc:spChg>
      </pc:sldChg>
    </pc:docChg>
  </pc:docChgLst>
  <pc:docChgLst>
    <pc:chgData name="Joanna Moriarty (2417735)" userId="S::2417735@student.uwtsd.ac.uk::cb37ac42-eb2d-4159-9988-546f4119d652" providerId="AD" clId="Web-{B14FD940-7B3E-11C3-8BC6-B718D2143786}"/>
    <pc:docChg chg="addSld modSld addMainMaster delMainMaster">
      <pc:chgData name="Joanna Moriarty (2417735)" userId="S::2417735@student.uwtsd.ac.uk::cb37ac42-eb2d-4159-9988-546f4119d652" providerId="AD" clId="Web-{B14FD940-7B3E-11C3-8BC6-B718D2143786}" dt="2025-10-07T16:18:21.848" v="88" actId="20577"/>
      <pc:docMkLst>
        <pc:docMk/>
      </pc:docMkLst>
      <pc:sldChg chg="addSp delSp modSp mod setBg modClrScheme setClrOvrMap chgLayout">
        <pc:chgData name="Joanna Moriarty (2417735)" userId="S::2417735@student.uwtsd.ac.uk::cb37ac42-eb2d-4159-9988-546f4119d652" providerId="AD" clId="Web-{B14FD940-7B3E-11C3-8BC6-B718D2143786}" dt="2025-10-07T16:18:21.848" v="88" actId="20577"/>
        <pc:sldMkLst>
          <pc:docMk/>
          <pc:sldMk cId="109857222" sldId="256"/>
        </pc:sldMkLst>
        <pc:spChg chg="mod">
          <ac:chgData name="Joanna Moriarty (2417735)" userId="S::2417735@student.uwtsd.ac.uk::cb37ac42-eb2d-4159-9988-546f4119d652" providerId="AD" clId="Web-{B14FD940-7B3E-11C3-8BC6-B718D2143786}" dt="2025-10-07T16:18:21.848" v="8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anna Moriarty (2417735)" userId="S::2417735@student.uwtsd.ac.uk::cb37ac42-eb2d-4159-9988-546f4119d652" providerId="AD" clId="Web-{B14FD940-7B3E-11C3-8BC6-B718D2143786}" dt="2025-10-07T16:15:31.938" v="65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Joanna Moriarty (2417735)" userId="S::2417735@student.uwtsd.ac.uk::cb37ac42-eb2d-4159-9988-546f4119d652" providerId="AD" clId="Web-{B14FD940-7B3E-11C3-8BC6-B718D2143786}" dt="2025-10-07T16:15:31.938" v="65"/>
          <ac:picMkLst>
            <pc:docMk/>
            <pc:sldMk cId="109857222" sldId="256"/>
            <ac:picMk id="22" creationId="{0334212E-6110-1342-5CBC-1719B6E22132}"/>
          </ac:picMkLst>
        </pc:picChg>
      </pc:sldChg>
    </pc:docChg>
  </pc:docChgLst>
  <pc:docChgLst>
    <pc:chgData name="Joanna Moriarty (2417735)" userId="S::2417735@student.uwtsd.ac.uk::cb37ac42-eb2d-4159-9988-546f4119d652" providerId="AD" clId="Web-{7E13DE65-F63D-F62D-AD8D-E4D967E33E1F}"/>
    <pc:docChg chg="mod addSld delSld modSld sldOrd addMainMaster delMainMaster modMainMaster">
      <pc:chgData name="Joanna Moriarty (2417735)" userId="S::2417735@student.uwtsd.ac.uk::cb37ac42-eb2d-4159-9988-546f4119d652" providerId="AD" clId="Web-{7E13DE65-F63D-F62D-AD8D-E4D967E33E1F}" dt="2025-10-12T22:45:11.169" v="1696" actId="20577"/>
      <pc:docMkLst>
        <pc:docMk/>
      </pc:docMkLst>
      <pc:sldChg chg="modSp mod modTransition modClrScheme chgLayout">
        <pc:chgData name="Joanna Moriarty (2417735)" userId="S::2417735@student.uwtsd.ac.uk::cb37ac42-eb2d-4159-9988-546f4119d652" providerId="AD" clId="Web-{7E13DE65-F63D-F62D-AD8D-E4D967E33E1F}" dt="2025-10-12T20:47:54.318" v="1204"/>
        <pc:sldMkLst>
          <pc:docMk/>
          <pc:sldMk cId="109857222" sldId="256"/>
        </pc:sldMkLst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modTransition setBg modClrScheme chgLayout">
        <pc:chgData name="Joanna Moriarty (2417735)" userId="S::2417735@student.uwtsd.ac.uk::cb37ac42-eb2d-4159-9988-546f4119d652" providerId="AD" clId="Web-{7E13DE65-F63D-F62D-AD8D-E4D967E33E1F}" dt="2025-10-12T22:45:11.169" v="1696" actId="20577"/>
        <pc:sldMkLst>
          <pc:docMk/>
          <pc:sldMk cId="3401377742" sldId="257"/>
        </pc:sldMkLst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401377742" sldId="257"/>
            <ac:spMk id="2" creationId="{6E768673-DD92-9C47-FD45-62CCCCC0B6E3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401377742" sldId="257"/>
            <ac:spMk id="3" creationId="{04F419C4-05AC-4DC5-B2F5-4EFD22B05053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401377742" sldId="257"/>
            <ac:spMk id="4" creationId="{18C482F7-3F9B-0F6B-3BEA-2899D9E36BC6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401377742" sldId="257"/>
            <ac:spMk id="5" creationId="{850240BC-D58E-F73A-78BF-BFB0E6703643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2:45:11.169" v="1696" actId="20577"/>
          <ac:spMkLst>
            <pc:docMk/>
            <pc:sldMk cId="3401377742" sldId="257"/>
            <ac:spMk id="6" creationId="{717FCDDF-C985-52B7-1441-9F6E4943BBF7}"/>
          </ac:spMkLst>
        </pc:spChg>
      </pc:sldChg>
      <pc:sldChg chg="addSp delSp modSp mod ord modTransition modClrScheme chgLayout">
        <pc:chgData name="Joanna Moriarty (2417735)" userId="S::2417735@student.uwtsd.ac.uk::cb37ac42-eb2d-4159-9988-546f4119d652" providerId="AD" clId="Web-{7E13DE65-F63D-F62D-AD8D-E4D967E33E1F}" dt="2025-10-12T18:49:53.874" v="794"/>
        <pc:sldMkLst>
          <pc:docMk/>
          <pc:sldMk cId="3818622979" sldId="258"/>
        </pc:sldMkLst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818622979" sldId="258"/>
            <ac:spMk id="2" creationId="{9ED689A3-DC55-D520-3011-B2600E96DF7D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818622979" sldId="258"/>
            <ac:spMk id="3" creationId="{F3BBC244-1C7A-2957-1B2F-C8CF056BD16D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818622979" sldId="258"/>
            <ac:spMk id="4" creationId="{30445F10-B5FA-1C4E-54DC-80E65DC98EA8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818622979" sldId="258"/>
            <ac:spMk id="5" creationId="{72274C91-E03A-E73B-5443-D50544A89985}"/>
          </ac:spMkLst>
        </pc:spChg>
        <pc:spChg chg="add del">
          <ac:chgData name="Joanna Moriarty (2417735)" userId="S::2417735@student.uwtsd.ac.uk::cb37ac42-eb2d-4159-9988-546f4119d652" providerId="AD" clId="Web-{7E13DE65-F63D-F62D-AD8D-E4D967E33E1F}" dt="2025-10-12T18:48:24.635" v="789"/>
          <ac:spMkLst>
            <pc:docMk/>
            <pc:sldMk cId="3818622979" sldId="258"/>
            <ac:spMk id="6" creationId="{E9233CB2-FACA-FB75-8BF8-CDC6D8CCBF2A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8:24.635" v="789"/>
          <ac:spMkLst>
            <pc:docMk/>
            <pc:sldMk cId="3818622979" sldId="258"/>
            <ac:spMk id="8" creationId="{5153D2A3-D623-F770-5264-790F99FF4D52}"/>
          </ac:spMkLst>
        </pc:spChg>
        <pc:spChg chg="add del">
          <ac:chgData name="Joanna Moriarty (2417735)" userId="S::2417735@student.uwtsd.ac.uk::cb37ac42-eb2d-4159-9988-546f4119d652" providerId="AD" clId="Web-{7E13DE65-F63D-F62D-AD8D-E4D967E33E1F}" dt="2025-10-12T18:48:24.635" v="789"/>
          <ac:spMkLst>
            <pc:docMk/>
            <pc:sldMk cId="3818622979" sldId="258"/>
            <ac:spMk id="14" creationId="{E9233CB2-FACA-FB75-8BF8-CDC6D8CCBF2A}"/>
          </ac:spMkLst>
        </pc:spChg>
        <pc:graphicFrameChg chg="add del">
          <ac:chgData name="Joanna Moriarty (2417735)" userId="S::2417735@student.uwtsd.ac.uk::cb37ac42-eb2d-4159-9988-546f4119d652" providerId="AD" clId="Web-{7E13DE65-F63D-F62D-AD8D-E4D967E33E1F}" dt="2025-10-12T18:48:09.446" v="785"/>
          <ac:graphicFrameMkLst>
            <pc:docMk/>
            <pc:sldMk cId="3818622979" sldId="258"/>
            <ac:graphicFrameMk id="10" creationId="{F20D87C0-FB4C-6BF3-30AD-73A465E23389}"/>
          </ac:graphicFrameMkLst>
        </pc:graphicFrameChg>
        <pc:graphicFrameChg chg="add del">
          <ac:chgData name="Joanna Moriarty (2417735)" userId="S::2417735@student.uwtsd.ac.uk::cb37ac42-eb2d-4159-9988-546f4119d652" providerId="AD" clId="Web-{7E13DE65-F63D-F62D-AD8D-E4D967E33E1F}" dt="2025-10-12T18:48:15.993" v="787"/>
          <ac:graphicFrameMkLst>
            <pc:docMk/>
            <pc:sldMk cId="3818622979" sldId="258"/>
            <ac:graphicFrameMk id="12" creationId="{2F9B5F9A-1348-2386-5574-0227A9E82857}"/>
          </ac:graphicFrameMkLst>
        </pc:graphicFrameChg>
      </pc:sldChg>
      <pc:sldChg chg="addSp modSp mod modTransition modClrScheme chgLayout">
        <pc:chgData name="Joanna Moriarty (2417735)" userId="S::2417735@student.uwtsd.ac.uk::cb37ac42-eb2d-4159-9988-546f4119d652" providerId="AD" clId="Web-{7E13DE65-F63D-F62D-AD8D-E4D967E33E1F}" dt="2025-10-12T21:52:53.184" v="1341" actId="20577"/>
        <pc:sldMkLst>
          <pc:docMk/>
          <pc:sldMk cId="164437368" sldId="259"/>
        </pc:sldMkLst>
        <pc:spChg chg="mod ord">
          <ac:chgData name="Joanna Moriarty (2417735)" userId="S::2417735@student.uwtsd.ac.uk::cb37ac42-eb2d-4159-9988-546f4119d652" providerId="AD" clId="Web-{7E13DE65-F63D-F62D-AD8D-E4D967E33E1F}" dt="2025-10-12T21:46:51.104" v="1291" actId="20577"/>
          <ac:spMkLst>
            <pc:docMk/>
            <pc:sldMk cId="164437368" sldId="259"/>
            <ac:spMk id="2" creationId="{4C4ED5DD-C3B7-4D9E-FB34-ED48DC5EF313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64437368" sldId="259"/>
            <ac:spMk id="3" creationId="{C16DF198-F850-EBBC-7D33-C0A41E92E9CA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64437368" sldId="259"/>
            <ac:spMk id="4" creationId="{44B512E8-1FA6-C3F6-5629-7F59176F15CA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64437368" sldId="259"/>
            <ac:spMk id="5" creationId="{A60D1687-829B-4498-22E4-F5AE20BB8972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1:45:42.896" v="1277" actId="20577"/>
          <ac:spMkLst>
            <pc:docMk/>
            <pc:sldMk cId="164437368" sldId="259"/>
            <ac:spMk id="6" creationId="{688CA3A2-7C05-89B2-E65D-8E436009F390}"/>
          </ac:spMkLst>
        </pc:spChg>
        <pc:spChg chg="add">
          <ac:chgData name="Joanna Moriarty (2417735)" userId="S::2417735@student.uwtsd.ac.uk::cb37ac42-eb2d-4159-9988-546f4119d652" providerId="AD" clId="Web-{7E13DE65-F63D-F62D-AD8D-E4D967E33E1F}" dt="2025-10-12T21:47:16.401" v="1292"/>
          <ac:spMkLst>
            <pc:docMk/>
            <pc:sldMk cId="164437368" sldId="259"/>
            <ac:spMk id="7" creationId="{DE03AFC2-338B-9942-3BD0-8BD65002E654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1:52:53.184" v="1341" actId="20577"/>
          <ac:spMkLst>
            <pc:docMk/>
            <pc:sldMk cId="164437368" sldId="259"/>
            <ac:spMk id="8" creationId="{8C992A0E-9854-05A5-B8E2-2938002FC762}"/>
          </ac:spMkLst>
        </pc:spChg>
      </pc:sldChg>
      <pc:sldChg chg="addSp modSp mod modTransition modClrScheme chgLayout">
        <pc:chgData name="Joanna Moriarty (2417735)" userId="S::2417735@student.uwtsd.ac.uk::cb37ac42-eb2d-4159-9988-546f4119d652" providerId="AD" clId="Web-{7E13DE65-F63D-F62D-AD8D-E4D967E33E1F}" dt="2025-10-12T22:41:37.273" v="1570" actId="14100"/>
        <pc:sldMkLst>
          <pc:docMk/>
          <pc:sldMk cId="3901731936" sldId="260"/>
        </pc:sldMkLst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901731936" sldId="260"/>
            <ac:spMk id="2" creationId="{E31F543E-7865-0313-C336-6B5D36503A37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901731936" sldId="260"/>
            <ac:spMk id="3" creationId="{9FF52A04-376F-CC49-572F-CEF16A758F8E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901731936" sldId="260"/>
            <ac:spMk id="4" creationId="{0A4F4341-665A-FB4F-230C-BB20F8A994A4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3901731936" sldId="260"/>
            <ac:spMk id="5" creationId="{BFDD9C70-7ACF-C4AB-8B6D-0015C0A9B5F0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1:45:56.208" v="1280" actId="20577"/>
          <ac:spMkLst>
            <pc:docMk/>
            <pc:sldMk cId="3901731936" sldId="260"/>
            <ac:spMk id="6" creationId="{247064BC-5E74-63CA-C072-B2DCB90B726E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2:41:37.273" v="1570" actId="14100"/>
          <ac:spMkLst>
            <pc:docMk/>
            <pc:sldMk cId="3901731936" sldId="260"/>
            <ac:spMk id="7" creationId="{9BD65F6B-24AC-B28D-96C7-C89A5D9157D7}"/>
          </ac:spMkLst>
        </pc:spChg>
      </pc:sldChg>
      <pc:sldChg chg="addSp modSp mod ord modTransition modClrScheme chgLayout">
        <pc:chgData name="Joanna Moriarty (2417735)" userId="S::2417735@student.uwtsd.ac.uk::cb37ac42-eb2d-4159-9988-546f4119d652" providerId="AD" clId="Web-{7E13DE65-F63D-F62D-AD8D-E4D967E33E1F}" dt="2025-10-12T22:31:18.190" v="1534" actId="20577"/>
        <pc:sldMkLst>
          <pc:docMk/>
          <pc:sldMk cId="1753748804" sldId="261"/>
        </pc:sldMkLst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753748804" sldId="261"/>
            <ac:spMk id="2" creationId="{31DE2AE1-E448-56A7-7089-1A04E2CBA516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753748804" sldId="261"/>
            <ac:spMk id="3" creationId="{16A2C730-4090-60DF-81CA-A04D8D855CFD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753748804" sldId="261"/>
            <ac:spMk id="4" creationId="{802A6A00-67E7-D767-732F-0AB5EA11DEC8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753748804" sldId="261"/>
            <ac:spMk id="5" creationId="{FFA87106-A68A-158B-81E4-188F3CE8FE9E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1:46:19.838" v="1285" actId="20577"/>
          <ac:spMkLst>
            <pc:docMk/>
            <pc:sldMk cId="1753748804" sldId="261"/>
            <ac:spMk id="6" creationId="{4E41AE24-DEF9-431E-E626-CB979432FFF4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2:31:18.190" v="1534" actId="20577"/>
          <ac:spMkLst>
            <pc:docMk/>
            <pc:sldMk cId="1753748804" sldId="261"/>
            <ac:spMk id="7" creationId="{DA8FC102-18BC-1881-C2B5-CA29F03919C1}"/>
          </ac:spMkLst>
        </pc:spChg>
      </pc:sldChg>
      <pc:sldChg chg="addSp modSp mod modTransition modClrScheme chgLayout">
        <pc:chgData name="Joanna Moriarty (2417735)" userId="S::2417735@student.uwtsd.ac.uk::cb37ac42-eb2d-4159-9988-546f4119d652" providerId="AD" clId="Web-{7E13DE65-F63D-F62D-AD8D-E4D967E33E1F}" dt="2025-10-12T21:46:04.552" v="1282" actId="20577"/>
        <pc:sldMkLst>
          <pc:docMk/>
          <pc:sldMk cId="2673559084" sldId="262"/>
        </pc:sldMkLst>
        <pc:spChg chg="mod ord">
          <ac:chgData name="Joanna Moriarty (2417735)" userId="S::2417735@student.uwtsd.ac.uk::cb37ac42-eb2d-4159-9988-546f4119d652" providerId="AD" clId="Web-{7E13DE65-F63D-F62D-AD8D-E4D967E33E1F}" dt="2025-10-12T19:18:29.746" v="855" actId="20577"/>
          <ac:spMkLst>
            <pc:docMk/>
            <pc:sldMk cId="2673559084" sldId="262"/>
            <ac:spMk id="2" creationId="{FFDD69E3-BE88-35E2-3AB7-1A04AD9291A7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2673559084" sldId="262"/>
            <ac:spMk id="3" creationId="{EDD8C5A5-25E7-2387-4FA0-A01549A3D405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2673559084" sldId="262"/>
            <ac:spMk id="4" creationId="{F245CF82-834D-34A2-5B6C-887D1B95D8F2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2673559084" sldId="262"/>
            <ac:spMk id="5" creationId="{89C81D88-5E98-FA37-A51D-4C062B68F6AA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1:46:04.552" v="1282" actId="20577"/>
          <ac:spMkLst>
            <pc:docMk/>
            <pc:sldMk cId="2673559084" sldId="262"/>
            <ac:spMk id="6" creationId="{B465F4AD-B771-1C01-4F85-4738C4F3FDAC}"/>
          </ac:spMkLst>
        </pc:spChg>
      </pc:sldChg>
      <pc:sldChg chg="addSp modSp mod modTransition modClrScheme chgLayout">
        <pc:chgData name="Joanna Moriarty (2417735)" userId="S::2417735@student.uwtsd.ac.uk::cb37ac42-eb2d-4159-9988-546f4119d652" providerId="AD" clId="Web-{7E13DE65-F63D-F62D-AD8D-E4D967E33E1F}" dt="2025-10-12T22:19:41.195" v="1462" actId="14100"/>
        <pc:sldMkLst>
          <pc:docMk/>
          <pc:sldMk cId="1828460993" sldId="263"/>
        </pc:sldMkLst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828460993" sldId="263"/>
            <ac:spMk id="2" creationId="{7CD2347B-59DF-F9A3-0DA2-F6BE104A3F95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828460993" sldId="263"/>
            <ac:spMk id="3" creationId="{ED8F981F-67D2-8DE1-E985-DFC027CE41F8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828460993" sldId="263"/>
            <ac:spMk id="4" creationId="{D2535095-4451-CFA8-FDE4-841B4067A29D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828460993" sldId="263"/>
            <ac:spMk id="5" creationId="{0F197AF5-40BE-D376-F4F0-413705FBBE6B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1:46:26.822" v="1287" actId="20577"/>
          <ac:spMkLst>
            <pc:docMk/>
            <pc:sldMk cId="1828460993" sldId="263"/>
            <ac:spMk id="6" creationId="{EFB6F489-C7B2-DA97-7FA7-8991202E5CB7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2:19:41.195" v="1462" actId="14100"/>
          <ac:spMkLst>
            <pc:docMk/>
            <pc:sldMk cId="1828460993" sldId="263"/>
            <ac:spMk id="7" creationId="{A8F7D583-1EA1-3828-82B6-7E8282E8EE04}"/>
          </ac:spMkLst>
        </pc:spChg>
      </pc:sldChg>
      <pc:sldChg chg="addSp modSp mod modClrScheme chgLayout">
        <pc:chgData name="Joanna Moriarty (2417735)" userId="S::2417735@student.uwtsd.ac.uk::cb37ac42-eb2d-4159-9988-546f4119d652" providerId="AD" clId="Web-{7E13DE65-F63D-F62D-AD8D-E4D967E33E1F}" dt="2025-10-12T22:41:19.053" v="1564" actId="20577"/>
        <pc:sldMkLst>
          <pc:docMk/>
          <pc:sldMk cId="1133831464" sldId="264"/>
        </pc:sldMkLst>
        <pc:spChg chg="mod ord">
          <ac:chgData name="Joanna Moriarty (2417735)" userId="S::2417735@student.uwtsd.ac.uk::cb37ac42-eb2d-4159-9988-546f4119d652" providerId="AD" clId="Web-{7E13DE65-F63D-F62D-AD8D-E4D967E33E1F}" dt="2025-10-12T20:47:32.427" v="1203" actId="20577"/>
          <ac:spMkLst>
            <pc:docMk/>
            <pc:sldMk cId="1133831464" sldId="264"/>
            <ac:spMk id="2" creationId="{43A1163E-0567-821C-55F5-327CB2BC683E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133831464" sldId="264"/>
            <ac:spMk id="3" creationId="{A3946952-7AFE-D565-3325-7DEA41BCA432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133831464" sldId="264"/>
            <ac:spMk id="4" creationId="{AB714ED9-AF44-CEA1-2C5C-22359EA498C8}"/>
          </ac:spMkLst>
        </pc:spChg>
        <pc:spChg chg="mod ord">
          <ac:chgData name="Joanna Moriarty (2417735)" userId="S::2417735@student.uwtsd.ac.uk::cb37ac42-eb2d-4159-9988-546f4119d652" providerId="AD" clId="Web-{7E13DE65-F63D-F62D-AD8D-E4D967E33E1F}" dt="2025-10-12T18:49:10.684" v="793"/>
          <ac:spMkLst>
            <pc:docMk/>
            <pc:sldMk cId="1133831464" sldId="264"/>
            <ac:spMk id="5" creationId="{31E671E6-527F-C2D3-1420-5E3543271589}"/>
          </ac:spMkLst>
        </pc:spChg>
        <pc:spChg chg="add mod">
          <ac:chgData name="Joanna Moriarty (2417735)" userId="S::2417735@student.uwtsd.ac.uk::cb37ac42-eb2d-4159-9988-546f4119d652" providerId="AD" clId="Web-{7E13DE65-F63D-F62D-AD8D-E4D967E33E1F}" dt="2025-10-12T22:41:19.053" v="1564" actId="20577"/>
          <ac:spMkLst>
            <pc:docMk/>
            <pc:sldMk cId="1133831464" sldId="264"/>
            <ac:spMk id="6" creationId="{3D3903E9-7E7B-AC8E-A03A-2D107A4B8816}"/>
          </ac:spMkLst>
        </pc:spChg>
      </pc:sldChg>
      <pc:sldChg chg="modSp new del">
        <pc:chgData name="Joanna Moriarty (2417735)" userId="S::2417735@student.uwtsd.ac.uk::cb37ac42-eb2d-4159-9988-546f4119d652" providerId="AD" clId="Web-{7E13DE65-F63D-F62D-AD8D-E4D967E33E1F}" dt="2025-10-12T17:42:40.111" v="575"/>
        <pc:sldMkLst>
          <pc:docMk/>
          <pc:sldMk cId="2453977356" sldId="265"/>
        </pc:sldMkLst>
        <pc:spChg chg="mod">
          <ac:chgData name="Joanna Moriarty (2417735)" userId="S::2417735@student.uwtsd.ac.uk::cb37ac42-eb2d-4159-9988-546f4119d652" providerId="AD" clId="Web-{7E13DE65-F63D-F62D-AD8D-E4D967E33E1F}" dt="2025-10-12T17:42:24.032" v="574" actId="20577"/>
          <ac:spMkLst>
            <pc:docMk/>
            <pc:sldMk cId="2453977356" sldId="265"/>
            <ac:spMk id="2" creationId="{03F297C7-B0AE-3930-23AF-5ED8B5E09B33}"/>
          </ac:spMkLst>
        </pc:spChg>
      </pc:sldChg>
      <pc:sldMasterChg chg="del delSldLayout">
        <pc:chgData name="Joanna Moriarty (2417735)" userId="S::2417735@student.uwtsd.ac.uk::cb37ac42-eb2d-4159-9988-546f4119d652" providerId="AD" clId="Web-{7E13DE65-F63D-F62D-AD8D-E4D967E33E1F}" dt="2025-10-12T18:47:08.848" v="780"/>
        <pc:sldMasterMkLst>
          <pc:docMk/>
          <pc:sldMasterMk cId="1682471282" sldId="2147483757"/>
        </pc:sldMasterMkLst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3286816780" sldId="2147483758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3533594469" sldId="2147483759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774002675" sldId="2147483760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3356052226" sldId="2147483761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835794480" sldId="2147483762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3315205303" sldId="2147483763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572482829" sldId="2147483764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2717696399" sldId="2147483765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930553031" sldId="2147483766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92081206" sldId="2147483767"/>
          </pc:sldLayoutMkLst>
        </pc:sldLayoutChg>
        <pc:sldLayoutChg chg="del">
          <pc:chgData name="Joanna Moriarty (2417735)" userId="S::2417735@student.uwtsd.ac.uk::cb37ac42-eb2d-4159-9988-546f4119d652" providerId="AD" clId="Web-{7E13DE65-F63D-F62D-AD8D-E4D967E33E1F}" dt="2025-10-12T18:47:08.848" v="780"/>
          <pc:sldLayoutMkLst>
            <pc:docMk/>
            <pc:sldMasterMk cId="1682471282" sldId="2147483757"/>
            <pc:sldLayoutMk cId="1905047972" sldId="2147483768"/>
          </pc:sldLayoutMkLst>
        </pc:sldLayoutChg>
      </pc:sldMasterChg>
      <pc:sldMasterChg chg="add del addSldLayout delSldLayout modSldLayout">
        <pc:chgData name="Joanna Moriarty (2417735)" userId="S::2417735@student.uwtsd.ac.uk::cb37ac42-eb2d-4159-9988-546f4119d652" providerId="AD" clId="Web-{7E13DE65-F63D-F62D-AD8D-E4D967E33E1F}" dt="2025-10-12T18:47:10.676" v="781"/>
        <pc:sldMasterMkLst>
          <pc:docMk/>
          <pc:sldMasterMk cId="2417440977" sldId="2147483769"/>
        </pc:sldMasterMkLst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1074198150" sldId="2147483770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2631374744" sldId="2147483771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97565812" sldId="2147483772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996170069" sldId="2147483773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2338323715" sldId="2147483774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1205086796" sldId="2147483775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183119285" sldId="2147483776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3925433864" sldId="2147483777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745840803" sldId="2147483778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2755399958" sldId="2147483779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7:10.676" v="781"/>
          <pc:sldLayoutMkLst>
            <pc:docMk/>
            <pc:sldMasterMk cId="2417440977" sldId="2147483769"/>
            <pc:sldLayoutMk cId="3759621670" sldId="2147483780"/>
          </pc:sldLayoutMkLst>
        </pc:sldLayoutChg>
      </pc:sldMasterChg>
      <pc:sldMasterChg chg="add del mod setBg addSldLayout delSldLayout modSldLayout">
        <pc:chgData name="Joanna Moriarty (2417735)" userId="S::2417735@student.uwtsd.ac.uk::cb37ac42-eb2d-4159-9988-546f4119d652" providerId="AD" clId="Web-{7E13DE65-F63D-F62D-AD8D-E4D967E33E1F}" dt="2025-10-12T18:49:10.684" v="793"/>
        <pc:sldMasterMkLst>
          <pc:docMk/>
          <pc:sldMasterMk cId="1204061488" sldId="2147483781"/>
        </pc:sldMasterMkLst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1663072659" sldId="2147483782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4243550676" sldId="2147483783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3343100055" sldId="2147483784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3072690224" sldId="2147483785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945246233" sldId="2147483786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3541453480" sldId="2147483787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1894630482" sldId="2147483788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3197162274" sldId="2147483789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1830453454" sldId="2147483790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1296336654" sldId="2147483791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204061488" sldId="2147483781"/>
            <pc:sldLayoutMk cId="3917726971" sldId="2147483792"/>
          </pc:sldLayoutMkLst>
        </pc:sldLayoutChg>
      </pc:sldMasterChg>
      <pc:sldMasterChg chg="add del addSldLayout delSldLayout modSldLayout">
        <pc:chgData name="Joanna Moriarty (2417735)" userId="S::2417735@student.uwtsd.ac.uk::cb37ac42-eb2d-4159-9988-546f4119d652" providerId="AD" clId="Web-{7E13DE65-F63D-F62D-AD8D-E4D967E33E1F}" dt="2025-10-12T18:49:10.684" v="793"/>
        <pc:sldMasterMkLst>
          <pc:docMk/>
          <pc:sldMasterMk cId="1055257306" sldId="2147483793"/>
        </pc:sldMasterMkLst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3865051815" sldId="2147483794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2581208612" sldId="2147483795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1896669403" sldId="2147483796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281445260" sldId="2147483797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3966973669" sldId="2147483798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104210509" sldId="2147483799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2256213217" sldId="2147483800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3106568118" sldId="2147483801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2294583405" sldId="2147483802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1042606511" sldId="2147483803"/>
          </pc:sldLayoutMkLst>
        </pc:sldLayoutChg>
        <pc:sldLayoutChg chg="add del mod replId">
          <pc:chgData name="Joanna Moriarty (2417735)" userId="S::2417735@student.uwtsd.ac.uk::cb37ac42-eb2d-4159-9988-546f4119d652" providerId="AD" clId="Web-{7E13DE65-F63D-F62D-AD8D-E4D967E33E1F}" dt="2025-10-12T18:49:10.684" v="793"/>
          <pc:sldLayoutMkLst>
            <pc:docMk/>
            <pc:sldMasterMk cId="1055257306" sldId="2147483793"/>
            <pc:sldLayoutMk cId="3966318222" sldId="2147483804"/>
          </pc:sldLayoutMkLst>
        </pc:sldLayoutChg>
      </pc:sldMasterChg>
    </pc:docChg>
  </pc:docChgLst>
  <pc:docChgLst>
    <pc:chgData name="Joanna Moriarty (2417735)" userId="S::2417735@student.uwtsd.ac.uk::cb37ac42-eb2d-4159-9988-546f4119d652" providerId="AD" clId="Web-{C21BD018-8230-10D6-610A-7401D6ECDF03}"/>
    <pc:docChg chg="mod addSld modSld addMainMaster delMainMaster modMainMaster">
      <pc:chgData name="Joanna Moriarty (2417735)" userId="S::2417735@student.uwtsd.ac.uk::cb37ac42-eb2d-4159-9988-546f4119d652" providerId="AD" clId="Web-{C21BD018-8230-10D6-610A-7401D6ECDF03}" dt="2025-10-07T16:23:50.704" v="6"/>
      <pc:docMkLst>
        <pc:docMk/>
      </pc:docMkLst>
      <pc:sldChg chg="delSp modSp mod modClrScheme delDesignElem chgLayout">
        <pc:chgData name="Joanna Moriarty (2417735)" userId="S::2417735@student.uwtsd.ac.uk::cb37ac42-eb2d-4159-9988-546f4119d652" providerId="AD" clId="Web-{C21BD018-8230-10D6-610A-7401D6ECDF03}" dt="2025-10-07T16:23:50.704" v="6"/>
        <pc:sldMkLst>
          <pc:docMk/>
          <pc:sldMk cId="109857222" sldId="256"/>
        </pc:sldMkLst>
        <pc:spChg chg="mod ord">
          <ac:chgData name="Joanna Moriarty (2417735)" userId="S::2417735@student.uwtsd.ac.uk::cb37ac42-eb2d-4159-9988-546f4119d652" providerId="AD" clId="Web-{C21BD018-8230-10D6-610A-7401D6ECDF03}" dt="2025-10-07T16:23:50.704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oanna Moriarty (2417735)" userId="S::2417735@student.uwtsd.ac.uk::cb37ac42-eb2d-4159-9988-546f4119d652" providerId="AD" clId="Web-{C21BD018-8230-10D6-610A-7401D6ECDF03}" dt="2025-10-07T16:23:50.704" v="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0726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5506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1000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6902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246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453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630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1622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4534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3366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7269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E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06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672" userDrawn="1">
          <p15:clr>
            <a:srgbClr val="F26B43"/>
          </p15:clr>
        </p15:guide>
        <p15:guide id="4" orient="horz" pos="912" userDrawn="1">
          <p15:clr>
            <a:srgbClr val="F26B43"/>
          </p15:clr>
        </p15:guide>
        <p15:guide id="5" pos="7176" userDrawn="1">
          <p15:clr>
            <a:srgbClr val="F26B43"/>
          </p15:clr>
        </p15:guide>
        <p15:guide id="6" pos="504" userDrawn="1">
          <p15:clr>
            <a:srgbClr val="F26B43"/>
          </p15:clr>
        </p15:guide>
        <p15:guide id="7" orient="horz" pos="3864" userDrawn="1">
          <p15:clr>
            <a:srgbClr val="F26B43"/>
          </p15:clr>
        </p15:guide>
        <p15:guide id="8" orient="horz" pos="45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kschool.org.uk/tips-for-a-smooth-nursery-transition-and-how-nursery-staff-support/" TargetMode="External"/><Relationship Id="rId2" Type="http://schemas.openxmlformats.org/officeDocument/2006/relationships/hyperlink" Target="https://www.facebook.com/HeathfieldKnollSchool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Neon 3D circle art">
            <a:extLst>
              <a:ext uri="{FF2B5EF4-FFF2-40B4-BE49-F238E27FC236}">
                <a16:creationId xmlns:a16="http://schemas.microsoft.com/office/drawing/2014/main" id="{0334212E-6110-1342-5CBC-1719B6E2213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9091" t="28482"/>
          <a:stretch>
            <a:fillRect/>
          </a:stretch>
        </p:blipFill>
        <p:spPr>
          <a:xfrm>
            <a:off x="1" y="152"/>
            <a:ext cx="12191999" cy="6857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14531" y="1371600"/>
            <a:ext cx="4916478" cy="2933952"/>
          </a:xfrm>
        </p:spPr>
        <p:txBody>
          <a:bodyPr anchor="t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200" u="sng" dirty="0">
                <a:solidFill>
                  <a:srgbClr val="FFFFFF"/>
                </a:solidFill>
                <a:latin typeface="Arial"/>
                <a:cs typeface="Arial"/>
              </a:rPr>
              <a:t>Name</a:t>
            </a:r>
            <a:r>
              <a:rPr lang="en-GB" sz="2200" dirty="0">
                <a:solidFill>
                  <a:srgbClr val="FFFFFF"/>
                </a:solidFill>
                <a:latin typeface="Arial"/>
                <a:cs typeface="Arial"/>
              </a:rPr>
              <a:t>: Joanna Moriarty</a:t>
            </a:r>
          </a:p>
          <a:p>
            <a:pPr algn="r">
              <a:lnSpc>
                <a:spcPct val="90000"/>
              </a:lnSpc>
            </a:pPr>
            <a:r>
              <a:rPr lang="en-GB" sz="2200" u="sng" dirty="0">
                <a:solidFill>
                  <a:srgbClr val="FFFFFF"/>
                </a:solidFill>
                <a:latin typeface="Arial"/>
                <a:cs typeface="Arial"/>
              </a:rPr>
              <a:t>Student Number:</a:t>
            </a:r>
            <a:r>
              <a:rPr lang="en-GB" sz="2200" dirty="0">
                <a:solidFill>
                  <a:srgbClr val="FFFFFF"/>
                </a:solidFill>
                <a:latin typeface="Arial"/>
                <a:cs typeface="Arial"/>
              </a:rPr>
              <a:t> 2417735</a:t>
            </a:r>
          </a:p>
          <a:p>
            <a:pPr algn="r">
              <a:lnSpc>
                <a:spcPct val="90000"/>
              </a:lnSpc>
            </a:pPr>
            <a:r>
              <a:rPr lang="en-GB" sz="2200" u="sng" dirty="0">
                <a:solidFill>
                  <a:srgbClr val="FFFFFF"/>
                </a:solidFill>
                <a:latin typeface="Arial"/>
                <a:cs typeface="Arial"/>
              </a:rPr>
              <a:t>Module Code:</a:t>
            </a:r>
            <a:r>
              <a:rPr lang="en-GB" sz="2200" dirty="0">
                <a:solidFill>
                  <a:srgbClr val="FFFFFF"/>
                </a:solidFill>
                <a:latin typeface="Arial"/>
                <a:cs typeface="Arial"/>
              </a:rPr>
              <a:t> LCHS4010</a:t>
            </a:r>
          </a:p>
          <a:p>
            <a:pPr algn="r">
              <a:lnSpc>
                <a:spcPct val="90000"/>
              </a:lnSpc>
            </a:pPr>
            <a:r>
              <a:rPr lang="en-GB" sz="2200" u="sng" dirty="0">
                <a:solidFill>
                  <a:srgbClr val="FFFFFF"/>
                </a:solidFill>
                <a:latin typeface="Arial"/>
                <a:cs typeface="Arial"/>
              </a:rPr>
              <a:t>Module Title:</a:t>
            </a:r>
            <a:r>
              <a:rPr lang="en-GB" sz="2200" dirty="0">
                <a:solidFill>
                  <a:srgbClr val="FFFFFF"/>
                </a:solidFill>
                <a:latin typeface="Arial"/>
                <a:cs typeface="Arial"/>
              </a:rPr>
              <a:t> Psychology in Health and Social Care</a:t>
            </a:r>
          </a:p>
          <a:p>
            <a:pPr algn="r">
              <a:lnSpc>
                <a:spcPct val="90000"/>
              </a:lnSpc>
            </a:pPr>
            <a:r>
              <a:rPr lang="en-GB" sz="2200" u="sng" dirty="0">
                <a:solidFill>
                  <a:srgbClr val="FFFFFF"/>
                </a:solidFill>
                <a:latin typeface="Arial"/>
                <a:cs typeface="Arial"/>
              </a:rPr>
              <a:t>Lecturer Name: Helen Parsons</a:t>
            </a:r>
            <a:endParaRPr lang="en-GB" sz="2200" dirty="0">
              <a:solidFill>
                <a:srgbClr val="FFFFFF"/>
              </a:solidFill>
              <a:latin typeface="Arial"/>
              <a:cs typeface="Arial"/>
            </a:endParaRPr>
          </a:p>
          <a:p>
            <a:pPr algn="r">
              <a:lnSpc>
                <a:spcPct val="90000"/>
              </a:lnSpc>
            </a:pPr>
            <a:r>
              <a:rPr lang="en-GB" sz="2200" u="sng" dirty="0">
                <a:solidFill>
                  <a:srgbClr val="FFFFFF"/>
                </a:solidFill>
                <a:latin typeface="Arial"/>
                <a:cs typeface="Arial"/>
              </a:rPr>
              <a:t>Assignment Title:</a:t>
            </a:r>
            <a:r>
              <a:rPr lang="en-GB" sz="2200" dirty="0">
                <a:solidFill>
                  <a:srgbClr val="FFFFFF"/>
                </a:solidFill>
                <a:latin typeface="Arial"/>
                <a:cs typeface="Arial"/>
              </a:rPr>
              <a:t> Individual Presentation</a:t>
            </a:r>
          </a:p>
          <a:p>
            <a:pPr algn="r">
              <a:lnSpc>
                <a:spcPct val="90000"/>
              </a:lnSpc>
            </a:pPr>
            <a:endParaRPr lang="en-GB" sz="2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14532" y="4584879"/>
            <a:ext cx="4916477" cy="1287887"/>
          </a:xfrm>
        </p:spPr>
        <p:txBody>
          <a:bodyPr anchor="b">
            <a:normAutofit/>
          </a:bodyPr>
          <a:lstStyle/>
          <a:p>
            <a:pPr algn="r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68673-DD92-9C47-FD45-62CCCCC0B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F419C4-05AC-4DC5-B2F5-4EFD22B05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885CA-C53F-455A-A601-B6D5ABD6A5AC}" type="datetime1"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C482F7-3F9B-0F6B-3BEA-2899D9E36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240BC-D58E-F73A-78BF-BFB0E6703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2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7FCDDF-C985-52B7-1441-9F6E4943BBF7}"/>
              </a:ext>
            </a:extLst>
          </p:cNvPr>
          <p:cNvSpPr txBox="1"/>
          <p:nvPr/>
        </p:nvSpPr>
        <p:spPr>
          <a:xfrm>
            <a:off x="920373" y="2123938"/>
            <a:ext cx="1024800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Arial"/>
                <a:cs typeface="Arial"/>
              </a:rPr>
              <a:t>Introduction             Slide 3</a:t>
            </a:r>
          </a:p>
          <a:p>
            <a:r>
              <a:rPr lang="en-GB" sz="2800" dirty="0">
                <a:latin typeface="Arial"/>
                <a:cs typeface="Arial"/>
              </a:rPr>
              <a:t>Lifespan Theory           Slide 4 </a:t>
            </a:r>
          </a:p>
          <a:p>
            <a:r>
              <a:rPr lang="en-GB" sz="2800" dirty="0">
                <a:latin typeface="Arial"/>
                <a:cs typeface="Arial"/>
              </a:rPr>
              <a:t>Amira and Bowlby             Slide 5&amp;6</a:t>
            </a:r>
          </a:p>
          <a:p>
            <a:r>
              <a:rPr lang="en-GB" sz="2800" dirty="0">
                <a:latin typeface="Arial"/>
                <a:cs typeface="Arial"/>
              </a:rPr>
              <a:t>Strategies and Interventions     Slide 7</a:t>
            </a:r>
          </a:p>
          <a:p>
            <a:r>
              <a:rPr lang="en-GB" sz="2800" dirty="0">
                <a:latin typeface="Arial"/>
                <a:cs typeface="Arial"/>
              </a:rPr>
              <a:t>Critical Evaluation        Slide 8 </a:t>
            </a:r>
          </a:p>
          <a:p>
            <a:r>
              <a:rPr lang="en-GB" sz="2800" dirty="0">
                <a:latin typeface="Arial"/>
                <a:cs typeface="Arial"/>
              </a:rPr>
              <a:t>References           Slide 9</a:t>
            </a:r>
          </a:p>
        </p:txBody>
      </p:sp>
    </p:spTree>
    <p:extLst>
      <p:ext uri="{BB962C8B-B14F-4D97-AF65-F5344CB8AC3E}">
        <p14:creationId xmlns:p14="http://schemas.microsoft.com/office/powerpoint/2010/main" val="340137774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689A3-DC55-D520-3011-B2600E96D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BBC244-1C7A-2957-1B2F-C8CF056BD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A3B78-E349-4956-BAD6-8ED251E72601}" type="datetime1">
              <a:rPr lang="en-GB"/>
              <a:t>12/10/2025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445F10-B5FA-1C4E-54DC-80E65DC98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274C91-E03A-E73B-5443-D50544A89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3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233CB2-FACA-FB75-8BF8-CDC6D8CCBF2A}"/>
              </a:ext>
            </a:extLst>
          </p:cNvPr>
          <p:cNvSpPr txBox="1"/>
          <p:nvPr/>
        </p:nvSpPr>
        <p:spPr>
          <a:xfrm>
            <a:off x="318817" y="1948092"/>
            <a:ext cx="6280551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What is a lifespan theory?</a:t>
            </a:r>
          </a:p>
          <a:p>
            <a:endParaRPr lang="en-GB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latin typeface="Arial"/>
                <a:cs typeface="Arial"/>
              </a:rPr>
              <a:t>Baltes developed a comprehensive theory on development throughout the entirety of a life, following on from the theory that adulthood was a long period of stability followed by a short period of instability immediately preceding death. </a:t>
            </a:r>
          </a:p>
          <a:p>
            <a:pPr marL="342900" indent="-34290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(Lifespan Development, Global Edition 2019)</a:t>
            </a:r>
          </a:p>
          <a:p>
            <a:pPr marL="342900" indent="-34290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53D2A3-D623-F770-5264-790F99FF4D52}"/>
              </a:ext>
            </a:extLst>
          </p:cNvPr>
          <p:cNvSpPr txBox="1"/>
          <p:nvPr/>
        </p:nvSpPr>
        <p:spPr>
          <a:xfrm>
            <a:off x="6771090" y="4141220"/>
            <a:ext cx="495585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Applying a lifespan theory to a scenario: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Amira is a 3 year old girl, she is showing signs of anxiety at nursery when left by her carers, limited verbal communication and difficulty engaging in group play. </a:t>
            </a:r>
          </a:p>
        </p:txBody>
      </p:sp>
    </p:spTree>
    <p:extLst>
      <p:ext uri="{BB962C8B-B14F-4D97-AF65-F5344CB8AC3E}">
        <p14:creationId xmlns:p14="http://schemas.microsoft.com/office/powerpoint/2010/main" val="3818622979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ED5DD-C3B7-4D9E-FB34-ED48DC5EF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Bowlby's- theory of attachment (lifespan theory)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DF198-F850-EBBC-7D33-C0A41E92E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911F7-688E-49BD-9991-E62EA74F36F3}" type="datetime1"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B512E8-1FA6-C3F6-5629-7F59176F1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D1687-829B-4498-22E4-F5AE20BB8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4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8CA3A2-7C05-89B2-E65D-8E436009F390}"/>
              </a:ext>
            </a:extLst>
          </p:cNvPr>
          <p:cNvSpPr txBox="1"/>
          <p:nvPr/>
        </p:nvSpPr>
        <p:spPr>
          <a:xfrm>
            <a:off x="961518" y="2293119"/>
            <a:ext cx="9416129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Begins at birth with the idea that infants are born with a natural instinct to form attachments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Each stage of the early years come with different types of attachment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The theory involves concepts such as attachment, separation anxiety, primary caregivers and safe bases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Mairy Ainsworth developed upon this theory alongside Bowlby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03AFC2-338B-9942-3BD0-8BD65002E654}"/>
              </a:ext>
            </a:extLst>
          </p:cNvPr>
          <p:cNvSpPr txBox="1"/>
          <p:nvPr/>
        </p:nvSpPr>
        <p:spPr>
          <a:xfrm>
            <a:off x="920373" y="5610739"/>
            <a:ext cx="3132809" cy="389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992A0E-9854-05A5-B8E2-2938002FC762}"/>
              </a:ext>
            </a:extLst>
          </p:cNvPr>
          <p:cNvSpPr txBox="1"/>
          <p:nvPr/>
        </p:nvSpPr>
        <p:spPr>
          <a:xfrm>
            <a:off x="969400" y="5279932"/>
            <a:ext cx="55952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Developmental Psychology (</a:t>
            </a:r>
            <a:r>
              <a:rPr lang="en-GB" dirty="0" err="1">
                <a:latin typeface="Arial"/>
                <a:cs typeface="Arial"/>
              </a:rPr>
              <a:t>R.Gillibrand</a:t>
            </a:r>
            <a:r>
              <a:rPr lang="en-GB" dirty="0">
                <a:latin typeface="Arial"/>
                <a:cs typeface="Arial"/>
              </a:rPr>
              <a:t> et al , 2016)</a:t>
            </a:r>
          </a:p>
        </p:txBody>
      </p:sp>
    </p:spTree>
    <p:extLst>
      <p:ext uri="{BB962C8B-B14F-4D97-AF65-F5344CB8AC3E}">
        <p14:creationId xmlns:p14="http://schemas.microsoft.com/office/powerpoint/2010/main" val="16443736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543E-7865-0313-C336-6B5D36503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Amira and </a:t>
            </a:r>
            <a:r>
              <a:rPr lang="en-GB" dirty="0" err="1"/>
              <a:t>bowlby's</a:t>
            </a:r>
            <a:r>
              <a:rPr lang="en-GB" dirty="0"/>
              <a:t> theory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52A04-376F-CC49-572F-CEF16A758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16919-B25B-4932-9C77-CD0758671C3A}" type="datetime1"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4F4341-665A-FB4F-230C-BB20F8A99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9C70-7ACF-C4AB-8B6D-0015C0A9B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7064BC-5E74-63CA-C072-B2DCB90B726E}"/>
              </a:ext>
            </a:extLst>
          </p:cNvPr>
          <p:cNvSpPr txBox="1"/>
          <p:nvPr/>
        </p:nvSpPr>
        <p:spPr>
          <a:xfrm>
            <a:off x="1115067" y="1964643"/>
            <a:ext cx="9823217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dirty="0">
                <a:latin typeface="Arial"/>
                <a:cs typeface="Arial"/>
              </a:rPr>
              <a:t>It would appear Amira is not typically progressing at age-related expectations in accordance with Bowlby's stages of development.</a:t>
            </a:r>
          </a:p>
          <a:p>
            <a:endParaRPr lang="en-GB" sz="2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Amira's anxiety when left at nursery is a natural response, however would not be expected for her age.</a:t>
            </a:r>
          </a:p>
          <a:p>
            <a:endParaRPr lang="en-GB" sz="2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Amira is 3 years old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D65F6B-24AC-B28D-96C7-C89A5D9157D7}"/>
              </a:ext>
            </a:extLst>
          </p:cNvPr>
          <p:cNvSpPr txBox="1"/>
          <p:nvPr/>
        </p:nvSpPr>
        <p:spPr>
          <a:xfrm>
            <a:off x="1117809" y="5518169"/>
            <a:ext cx="70229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Gross, R 2020, Psychology: the Science of Mind and Behaviour 8th Edition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731936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D69E3-BE88-35E2-3AB7-1A04AD929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D8C5A5-25E7-2387-4FA0-A01549A3D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B3B8B-19EE-4A9F-803E-BE59F0203F89}" type="datetime1"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45CF82-834D-34A2-5B6C-887D1B95D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C81D88-5E98-FA37-A51D-4C062B68F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65F4AD-B771-1C01-4F85-4738C4F3FDAC}"/>
              </a:ext>
            </a:extLst>
          </p:cNvPr>
          <p:cNvSpPr txBox="1"/>
          <p:nvPr/>
        </p:nvSpPr>
        <p:spPr>
          <a:xfrm>
            <a:off x="871347" y="1955251"/>
            <a:ext cx="10885186" cy="3600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Limited communication, struggling to play in groups and anxiety may be linked.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Biological and environmental (Nature and Nurture)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Biological (Nature)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Environmental (Nurture)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7355908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E2AE1-E448-56A7-7089-1A04E2CBA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and interventions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A2C730-4090-60DF-81CA-A04D8D855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0F8D-3DA1-4CC3-9533-C80300A42377}" type="datetime1"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2A6A00-67E7-D767-732F-0AB5EA11D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A87106-A68A-158B-81E4-188F3CE8F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41AE24-DEF9-431E-E626-CB979432FFF4}"/>
              </a:ext>
            </a:extLst>
          </p:cNvPr>
          <p:cNvSpPr txBox="1"/>
          <p:nvPr/>
        </p:nvSpPr>
        <p:spPr>
          <a:xfrm>
            <a:off x="796476" y="2106239"/>
            <a:ext cx="10655093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The aim is to support Amira in overcoming her barriers.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Focus of interventions with Bowlby's theory applied.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Interventions such as   - Comforter</a:t>
            </a:r>
          </a:p>
          <a:p>
            <a:r>
              <a:rPr lang="en-GB" sz="2400" dirty="0">
                <a:latin typeface="Arial"/>
                <a:cs typeface="Arial"/>
              </a:rPr>
              <a:t>                                     - Reduced session times and carer participation</a:t>
            </a:r>
          </a:p>
          <a:p>
            <a:r>
              <a:rPr lang="en-GB" sz="2400" dirty="0">
                <a:latin typeface="Arial"/>
                <a:cs typeface="Arial"/>
              </a:rPr>
              <a:t>                                - 1:1 activities</a:t>
            </a:r>
          </a:p>
          <a:p>
            <a:r>
              <a:rPr lang="en-GB" sz="2400" dirty="0">
                <a:latin typeface="Arial"/>
                <a:cs typeface="Arial"/>
              </a:rPr>
              <a:t>                      - Paired peer and small group work. </a:t>
            </a:r>
          </a:p>
          <a:p>
            <a:r>
              <a:rPr lang="en-GB" dirty="0">
                <a:latin typeface="Arial"/>
                <a:cs typeface="Arial"/>
              </a:rPr>
              <a:t>  </a:t>
            </a:r>
          </a:p>
          <a:p>
            <a:pPr marL="3028950" lvl="6" indent="-285750">
              <a:buFont typeface="Calibri"/>
              <a:buChar char="-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8FC102-18BC-1881-C2B5-CA29F03919C1}"/>
              </a:ext>
            </a:extLst>
          </p:cNvPr>
          <p:cNvSpPr txBox="1"/>
          <p:nvPr/>
        </p:nvSpPr>
        <p:spPr>
          <a:xfrm>
            <a:off x="1079669" y="5026655"/>
            <a:ext cx="45133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(Heathfield  Knoll School, 2025)</a:t>
            </a:r>
          </a:p>
        </p:txBody>
      </p:sp>
    </p:spTree>
    <p:extLst>
      <p:ext uri="{BB962C8B-B14F-4D97-AF65-F5344CB8AC3E}">
        <p14:creationId xmlns:p14="http://schemas.microsoft.com/office/powerpoint/2010/main" val="1753748804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2347B-59DF-F9A3-0DA2-F6BE104A3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8F981F-67D2-8DE1-E985-DFC027CE4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98C78-57D6-41CA-8583-4203BB55BB55}" type="datetime1"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35095-4451-CFA8-FDE4-841B4067A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97AF5-40BE-D376-F4F0-413705FBB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B6F489-C7B2-DA97-7FA7-8991202E5CB7}"/>
              </a:ext>
            </a:extLst>
          </p:cNvPr>
          <p:cNvSpPr txBox="1"/>
          <p:nvPr/>
        </p:nvSpPr>
        <p:spPr>
          <a:xfrm>
            <a:off x="849576" y="2265534"/>
            <a:ext cx="984091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Usefulness of Bowlby's theory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Limitations of Bowlby's theory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Arial"/>
                <a:cs typeface="Arial"/>
              </a:rPr>
              <a:t>Eric Erikson's theory to support Bowlby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F7D583-1EA1-3828-82B6-7E8282E8EE04}"/>
              </a:ext>
            </a:extLst>
          </p:cNvPr>
          <p:cNvSpPr txBox="1"/>
          <p:nvPr/>
        </p:nvSpPr>
        <p:spPr>
          <a:xfrm>
            <a:off x="1008870" y="4531069"/>
            <a:ext cx="103971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Developmental Psychology (</a:t>
            </a:r>
            <a:r>
              <a:rPr lang="en-GB" err="1">
                <a:latin typeface="Arial"/>
                <a:cs typeface="Arial"/>
              </a:rPr>
              <a:t>R.Gillibrand</a:t>
            </a:r>
            <a:r>
              <a:rPr lang="en-GB" dirty="0">
                <a:latin typeface="Arial"/>
                <a:cs typeface="Arial"/>
              </a:rPr>
              <a:t> et al , 2016)</a:t>
            </a:r>
          </a:p>
          <a:p>
            <a:r>
              <a:rPr lang="en-GB" dirty="0">
                <a:latin typeface="Arial"/>
                <a:ea typeface="+mn-lt"/>
                <a:cs typeface="+mn-lt"/>
              </a:rPr>
              <a:t>Early Childhood Theories and Contemporary Issues : An Introduction (M. </a:t>
            </a:r>
            <a:r>
              <a:rPr lang="en-GB" dirty="0" err="1">
                <a:latin typeface="Arial"/>
                <a:ea typeface="+mn-lt"/>
                <a:cs typeface="+mn-lt"/>
              </a:rPr>
              <a:t>Conkbayir</a:t>
            </a:r>
            <a:r>
              <a:rPr lang="en-GB" dirty="0">
                <a:latin typeface="Arial"/>
                <a:ea typeface="+mn-lt"/>
                <a:cs typeface="+mn-lt"/>
              </a:rPr>
              <a:t>, C. Pascal, 2014)</a:t>
            </a:r>
            <a:endParaRPr lang="en-GB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28460993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1163E-0567-821C-55F5-327CB2BC6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946952-7AFE-D565-3325-7DEA41BCA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C55B1-F26E-40A8-8502-8D3526E15616}" type="datetime1"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714ED9-AF44-CEA1-2C5C-22359EA49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E671E6-527F-C2D3-1420-5E3543271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3903E9-7E7B-AC8E-A03A-2D107A4B8816}"/>
              </a:ext>
            </a:extLst>
          </p:cNvPr>
          <p:cNvSpPr txBox="1"/>
          <p:nvPr/>
        </p:nvSpPr>
        <p:spPr>
          <a:xfrm>
            <a:off x="724431" y="1616219"/>
            <a:ext cx="10704119" cy="58477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+mn-lt"/>
                <a:cs typeface="+mn-lt"/>
              </a:rPr>
              <a:t>-Boyd, D, &amp; Bee, H 2019, Lifespan Development, Global Edition, Pearson Education, Limited, Harlow. Available from: ProQuest </a:t>
            </a:r>
            <a:r>
              <a:rPr lang="en-GB" sz="1400" dirty="0" err="1">
                <a:latin typeface="Arial"/>
                <a:ea typeface="+mn-lt"/>
                <a:cs typeface="+mn-lt"/>
              </a:rPr>
              <a:t>Ebook</a:t>
            </a:r>
            <a:r>
              <a:rPr lang="en-GB" sz="1400" dirty="0">
                <a:latin typeface="Arial"/>
                <a:ea typeface="+mn-lt"/>
                <a:cs typeface="+mn-lt"/>
              </a:rPr>
              <a:t> Central. [12 October 2025]. [Page 19]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ea typeface="+mn-lt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-Boyd, D, &amp; Bee, H 2019, Lifespan Development, Global Edition, Pearson Education, Limited, </a:t>
            </a:r>
            <a:r>
              <a:rPr lang="en-GB" sz="1400" err="1">
                <a:latin typeface="Arial"/>
                <a:ea typeface="+mn-lt"/>
                <a:cs typeface="Arial"/>
              </a:rPr>
              <a:t>Harlow.Available</a:t>
            </a:r>
            <a:r>
              <a:rPr lang="en-GB" sz="1400" dirty="0">
                <a:latin typeface="Arial"/>
                <a:ea typeface="+mn-lt"/>
                <a:cs typeface="Arial"/>
              </a:rPr>
              <a:t> from: ProQuest </a:t>
            </a:r>
            <a:r>
              <a:rPr lang="en-GB" sz="1400" err="1">
                <a:latin typeface="Arial"/>
                <a:ea typeface="+mn-lt"/>
                <a:cs typeface="Arial"/>
              </a:rPr>
              <a:t>Ebook</a:t>
            </a:r>
            <a:r>
              <a:rPr lang="en-GB" sz="1400" dirty="0">
                <a:latin typeface="Arial"/>
                <a:ea typeface="+mn-lt"/>
                <a:cs typeface="Arial"/>
              </a:rPr>
              <a:t> Central. [October 2025]. [Page 27]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ea typeface="+mn-lt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-</a:t>
            </a:r>
            <a:r>
              <a:rPr lang="en-GB" sz="1400" err="1">
                <a:latin typeface="Arial"/>
                <a:ea typeface="+mn-lt"/>
                <a:cs typeface="Arial"/>
              </a:rPr>
              <a:t>Conkbayir</a:t>
            </a:r>
            <a:r>
              <a:rPr lang="en-GB" sz="1400" dirty="0">
                <a:latin typeface="Arial"/>
                <a:ea typeface="+mn-lt"/>
                <a:cs typeface="Arial"/>
              </a:rPr>
              <a:t>, M, &amp; Pascal, C 2014, Early Childhood Theories and Contemporary Issues : An Introduction, Bloomsbury Publishing Plc, London. Available from: ProQuest </a:t>
            </a:r>
            <a:r>
              <a:rPr lang="en-GB" sz="1400" err="1">
                <a:latin typeface="Arial"/>
                <a:ea typeface="+mn-lt"/>
                <a:cs typeface="Arial"/>
              </a:rPr>
              <a:t>Ebook</a:t>
            </a:r>
            <a:r>
              <a:rPr lang="en-GB" sz="1400" dirty="0">
                <a:latin typeface="Arial"/>
                <a:ea typeface="+mn-lt"/>
                <a:cs typeface="Arial"/>
              </a:rPr>
              <a:t> Central. [October 2025].[Page 55]</a:t>
            </a:r>
          </a:p>
          <a:p>
            <a:endParaRPr lang="en-GB" sz="1400" dirty="0">
              <a:latin typeface="Arial"/>
              <a:ea typeface="+mn-lt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+mn-lt"/>
              </a:rPr>
              <a:t>-Gillibrand, R, Lam, V, &amp; O'Donnell, V 2016, Developmental Psychology, Pearson Education, Limited, Harlow. Available from: ProQuest </a:t>
            </a:r>
            <a:r>
              <a:rPr lang="en-GB" sz="1400" err="1">
                <a:latin typeface="Arial"/>
                <a:ea typeface="+mn-lt"/>
                <a:cs typeface="+mn-lt"/>
              </a:rPr>
              <a:t>Ebook</a:t>
            </a:r>
            <a:r>
              <a:rPr lang="en-GB" sz="1400" dirty="0">
                <a:latin typeface="Arial"/>
                <a:ea typeface="+mn-lt"/>
                <a:cs typeface="+mn-lt"/>
              </a:rPr>
              <a:t> Central. [ October 2025]. [Page 20]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ea typeface="+mn-lt"/>
              <a:cs typeface="+mn-lt"/>
            </a:endParaRPr>
          </a:p>
          <a:p>
            <a:r>
              <a:rPr lang="en-GB" sz="1400" dirty="0">
                <a:latin typeface="Arial"/>
                <a:cs typeface="Arial"/>
              </a:rPr>
              <a:t>-Gross, R 2020, Psychology: the Science of Mind and Behaviour 8th Edition, Hachette Learning, London. Available from: ProQuest </a:t>
            </a:r>
            <a:r>
              <a:rPr lang="en-GB" sz="1400" dirty="0" err="1">
                <a:latin typeface="Arial"/>
                <a:cs typeface="Arial"/>
              </a:rPr>
              <a:t>Ebook</a:t>
            </a:r>
            <a:r>
              <a:rPr lang="en-GB" sz="1400" dirty="0">
                <a:latin typeface="Arial"/>
                <a:cs typeface="Arial"/>
              </a:rPr>
              <a:t> Central. [October 2025].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-</a:t>
            </a:r>
            <a:r>
              <a:rPr lang="en-GB" sz="1400" dirty="0">
                <a:latin typeface="Arial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https://www.facebook.com/HeathfieldKnollSchool</a:t>
            </a:r>
            <a:r>
              <a:rPr lang="en-GB" sz="1400" dirty="0">
                <a:latin typeface="Arial"/>
                <a:ea typeface="Calibri"/>
                <a:cs typeface="Calibri"/>
              </a:rPr>
              <a:t> (2025). </a:t>
            </a:r>
            <a:r>
              <a:rPr lang="en-GB" sz="1400" i="1" dirty="0">
                <a:latin typeface="Arial"/>
                <a:ea typeface="Calibri"/>
                <a:cs typeface="Calibri"/>
              </a:rPr>
              <a:t>Tips For a Smooth Nursery Transition | Heathfield Knoll</a:t>
            </a:r>
            <a:r>
              <a:rPr lang="en-GB" sz="1400" dirty="0">
                <a:latin typeface="Arial"/>
                <a:ea typeface="Calibri"/>
                <a:cs typeface="Calibri"/>
              </a:rPr>
              <a:t>. [online] Heathfield Knoll School. Available at: </a:t>
            </a:r>
            <a:r>
              <a:rPr lang="en-GB" sz="1400" dirty="0">
                <a:latin typeface="Arial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https://www.hkschool.org.uk/tips-for-a-smooth-nursery-transition-and-how-nursery-staff-support/</a:t>
            </a:r>
            <a:r>
              <a:rPr lang="en-GB" sz="1400" dirty="0">
                <a:latin typeface="Arial"/>
                <a:ea typeface="Calibri"/>
                <a:cs typeface="Calibri"/>
              </a:rPr>
              <a:t>. [Accessed October 2025]</a:t>
            </a:r>
          </a:p>
          <a:p>
            <a:endParaRPr lang="en-GB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GB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‌</a:t>
            </a:r>
            <a:endParaRPr lang="en-GB">
              <a:latin typeface="Arial"/>
              <a:cs typeface="Arial"/>
            </a:endParaRPr>
          </a:p>
          <a:p>
            <a:endParaRPr lang="en-GB" sz="1400" dirty="0">
              <a:solidFill>
                <a:srgbClr val="555555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555555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555555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555555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555555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3383146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Name: Joanna Moriarty Student Number: 2417735 Module Code: LCHS4010 Module Title: Psychology in Health and Social Care Lecturer Name: Helen Parsons Assignment Title: Individual Presentation </vt:lpstr>
      <vt:lpstr>Contents</vt:lpstr>
      <vt:lpstr>Introduction</vt:lpstr>
      <vt:lpstr>Bowlby's- theory of attachment (lifespan theory)</vt:lpstr>
      <vt:lpstr>Amira and bowlby's theory</vt:lpstr>
      <vt:lpstr>continued</vt:lpstr>
      <vt:lpstr>Strategies and interventions</vt:lpstr>
      <vt:lpstr>Critical evaluation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680</cp:revision>
  <dcterms:created xsi:type="dcterms:W3CDTF">2025-10-07T16:03:19Z</dcterms:created>
  <dcterms:modified xsi:type="dcterms:W3CDTF">2025-10-12T22:45:30Z</dcterms:modified>
</cp:coreProperties>
</file>