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5" r:id="rId6"/>
    <p:sldId id="264" r:id="rId7"/>
    <p:sldId id="260" r:id="rId8"/>
    <p:sldId id="266" r:id="rId9"/>
    <p:sldId id="275" r:id="rId10"/>
    <p:sldId id="276" r:id="rId11"/>
    <p:sldId id="268" r:id="rId12"/>
    <p:sldId id="269" r:id="rId13"/>
    <p:sldId id="271" r:id="rId14"/>
    <p:sldId id="261" r:id="rId15"/>
    <p:sldId id="262" r:id="rId16"/>
    <p:sldId id="270" r:id="rId17"/>
    <p:sldId id="273" r:id="rId18"/>
    <p:sldId id="274" r:id="rId19"/>
    <p:sldId id="263"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56BC7E-0584-498B-A5DB-6ECB60EBA448}" v="115" dt="2024-04-16T04:34:18.9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uti Besain" userId="0274aaedda537871" providerId="LiveId" clId="{6856BC7E-0584-498B-A5DB-6ECB60EBA448}"/>
    <pc:docChg chg="undo redo custSel addSld modSld sldOrd">
      <pc:chgData name="Yuti Besain" userId="0274aaedda537871" providerId="LiveId" clId="{6856BC7E-0584-498B-A5DB-6ECB60EBA448}" dt="2024-04-16T04:34:36.800" v="528" actId="1076"/>
      <pc:docMkLst>
        <pc:docMk/>
      </pc:docMkLst>
      <pc:sldChg chg="addSp delSp modSp mod">
        <pc:chgData name="Yuti Besain" userId="0274aaedda537871" providerId="LiveId" clId="{6856BC7E-0584-498B-A5DB-6ECB60EBA448}" dt="2024-04-16T04:33:29.661" v="508" actId="207"/>
        <pc:sldMkLst>
          <pc:docMk/>
          <pc:sldMk cId="3121764123" sldId="256"/>
        </pc:sldMkLst>
        <pc:spChg chg="mod">
          <ac:chgData name="Yuti Besain" userId="0274aaedda537871" providerId="LiveId" clId="{6856BC7E-0584-498B-A5DB-6ECB60EBA448}" dt="2024-04-16T04:28:26.749" v="507" actId="403"/>
          <ac:spMkLst>
            <pc:docMk/>
            <pc:sldMk cId="3121764123" sldId="256"/>
            <ac:spMk id="2" creationId="{73C25528-6565-AA0C-A8D2-B6BABE6F5F12}"/>
          </ac:spMkLst>
        </pc:spChg>
        <pc:spChg chg="add del">
          <ac:chgData name="Yuti Besain" userId="0274aaedda537871" providerId="LiveId" clId="{6856BC7E-0584-498B-A5DB-6ECB60EBA448}" dt="2024-04-16T04:21:31.504" v="407" actId="22"/>
          <ac:spMkLst>
            <pc:docMk/>
            <pc:sldMk cId="3121764123" sldId="256"/>
            <ac:spMk id="6" creationId="{8E3F8277-A89E-C627-5736-D12076DA43D4}"/>
          </ac:spMkLst>
        </pc:spChg>
        <pc:spChg chg="add del mod">
          <ac:chgData name="Yuti Besain" userId="0274aaedda537871" providerId="LiveId" clId="{6856BC7E-0584-498B-A5DB-6ECB60EBA448}" dt="2024-04-16T04:23:52.610" v="443" actId="478"/>
          <ac:spMkLst>
            <pc:docMk/>
            <pc:sldMk cId="3121764123" sldId="256"/>
            <ac:spMk id="8" creationId="{52A6EF1E-BFB4-E127-AE09-BAF570FE951E}"/>
          </ac:spMkLst>
        </pc:spChg>
        <pc:graphicFrameChg chg="add mod modGraphic">
          <ac:chgData name="Yuti Besain" userId="0274aaedda537871" providerId="LiveId" clId="{6856BC7E-0584-498B-A5DB-6ECB60EBA448}" dt="2024-04-16T04:33:29.661" v="508" actId="207"/>
          <ac:graphicFrameMkLst>
            <pc:docMk/>
            <pc:sldMk cId="3121764123" sldId="256"/>
            <ac:graphicFrameMk id="9" creationId="{1C3CF37E-78E2-7F94-328F-D1C0D210588C}"/>
          </ac:graphicFrameMkLst>
        </pc:graphicFrameChg>
        <pc:picChg chg="add mod modCrop">
          <ac:chgData name="Yuti Besain" userId="0274aaedda537871" providerId="LiveId" clId="{6856BC7E-0584-498B-A5DB-6ECB60EBA448}" dt="2024-04-16T04:28:17.979" v="504" actId="1076"/>
          <ac:picMkLst>
            <pc:docMk/>
            <pc:sldMk cId="3121764123" sldId="256"/>
            <ac:picMk id="4" creationId="{4AB41AFA-9526-E05A-F983-CDE1241ECAE7}"/>
          </ac:picMkLst>
        </pc:picChg>
      </pc:sldChg>
      <pc:sldChg chg="addSp modSp mod">
        <pc:chgData name="Yuti Besain" userId="0274aaedda537871" providerId="LiveId" clId="{6856BC7E-0584-498B-A5DB-6ECB60EBA448}" dt="2024-03-28T17:16:12.622" v="186" actId="1076"/>
        <pc:sldMkLst>
          <pc:docMk/>
          <pc:sldMk cId="942528081" sldId="258"/>
        </pc:sldMkLst>
        <pc:spChg chg="add mod">
          <ac:chgData name="Yuti Besain" userId="0274aaedda537871" providerId="LiveId" clId="{6856BC7E-0584-498B-A5DB-6ECB60EBA448}" dt="2024-03-28T17:16:01.603" v="185" actId="1076"/>
          <ac:spMkLst>
            <pc:docMk/>
            <pc:sldMk cId="942528081" sldId="258"/>
            <ac:spMk id="2" creationId="{91190D95-8620-D9BD-ABC1-198BD2E1B03B}"/>
          </ac:spMkLst>
        </pc:spChg>
        <pc:graphicFrameChg chg="mod">
          <ac:chgData name="Yuti Besain" userId="0274aaedda537871" providerId="LiveId" clId="{6856BC7E-0584-498B-A5DB-6ECB60EBA448}" dt="2024-03-28T17:16:12.622" v="186" actId="1076"/>
          <ac:graphicFrameMkLst>
            <pc:docMk/>
            <pc:sldMk cId="942528081" sldId="258"/>
            <ac:graphicFrameMk id="7" creationId="{55608454-C434-4F93-938A-DC13627D1AFF}"/>
          </ac:graphicFrameMkLst>
        </pc:graphicFrameChg>
      </pc:sldChg>
      <pc:sldChg chg="addSp delSp modSp mod">
        <pc:chgData name="Yuti Besain" userId="0274aaedda537871" providerId="LiveId" clId="{6856BC7E-0584-498B-A5DB-6ECB60EBA448}" dt="2024-03-28T17:16:35.556" v="187" actId="478"/>
        <pc:sldMkLst>
          <pc:docMk/>
          <pc:sldMk cId="3016409393" sldId="262"/>
        </pc:sldMkLst>
        <pc:spChg chg="add del mod">
          <ac:chgData name="Yuti Besain" userId="0274aaedda537871" providerId="LiveId" clId="{6856BC7E-0584-498B-A5DB-6ECB60EBA448}" dt="2024-03-28T17:16:35.556" v="187" actId="478"/>
          <ac:spMkLst>
            <pc:docMk/>
            <pc:sldMk cId="3016409393" sldId="262"/>
            <ac:spMk id="6" creationId="{587361C9-4B4E-7C07-7B98-EAF2AB8F8F3B}"/>
          </ac:spMkLst>
        </pc:spChg>
      </pc:sldChg>
      <pc:sldChg chg="addSp delSp modSp add mod">
        <pc:chgData name="Yuti Besain" userId="0274aaedda537871" providerId="LiveId" clId="{6856BC7E-0584-498B-A5DB-6ECB60EBA448}" dt="2024-03-28T17:12:29.380" v="157" actId="12"/>
        <pc:sldMkLst>
          <pc:docMk/>
          <pc:sldMk cId="2625294801" sldId="263"/>
        </pc:sldMkLst>
        <pc:spChg chg="mod">
          <ac:chgData name="Yuti Besain" userId="0274aaedda537871" providerId="LiveId" clId="{6856BC7E-0584-498B-A5DB-6ECB60EBA448}" dt="2024-03-28T16:59:42.808" v="13" actId="20577"/>
          <ac:spMkLst>
            <pc:docMk/>
            <pc:sldMk cId="2625294801" sldId="263"/>
            <ac:spMk id="3" creationId="{EE8DDC4E-AF89-B810-B226-E668C1DD2EA3}"/>
          </ac:spMkLst>
        </pc:spChg>
        <pc:spChg chg="add mod">
          <ac:chgData name="Yuti Besain" userId="0274aaedda537871" providerId="LiveId" clId="{6856BC7E-0584-498B-A5DB-6ECB60EBA448}" dt="2024-03-28T17:12:29.380" v="157" actId="12"/>
          <ac:spMkLst>
            <pc:docMk/>
            <pc:sldMk cId="2625294801" sldId="263"/>
            <ac:spMk id="6" creationId="{43F70F9D-4066-C596-4FA6-6F8FD4C394AC}"/>
          </ac:spMkLst>
        </pc:spChg>
        <pc:graphicFrameChg chg="del">
          <ac:chgData name="Yuti Besain" userId="0274aaedda537871" providerId="LiveId" clId="{6856BC7E-0584-498B-A5DB-6ECB60EBA448}" dt="2024-03-28T16:59:32.240" v="1" actId="478"/>
          <ac:graphicFrameMkLst>
            <pc:docMk/>
            <pc:sldMk cId="2625294801" sldId="263"/>
            <ac:graphicFrameMk id="2" creationId="{1D338FA4-6971-D2DD-86A2-BE0B36063528}"/>
          </ac:graphicFrameMkLst>
        </pc:graphicFrameChg>
      </pc:sldChg>
      <pc:sldChg chg="addSp delSp modSp add mod">
        <pc:chgData name="Yuti Besain" userId="0274aaedda537871" providerId="LiveId" clId="{6856BC7E-0584-498B-A5DB-6ECB60EBA448}" dt="2024-03-28T17:12:03.897" v="153" actId="1076"/>
        <pc:sldMkLst>
          <pc:docMk/>
          <pc:sldMk cId="1574299673" sldId="264"/>
        </pc:sldMkLst>
        <pc:spChg chg="add del mod">
          <ac:chgData name="Yuti Besain" userId="0274aaedda537871" providerId="LiveId" clId="{6856BC7E-0584-498B-A5DB-6ECB60EBA448}" dt="2024-03-28T17:07:01.420" v="64"/>
          <ac:spMkLst>
            <pc:docMk/>
            <pc:sldMk cId="1574299673" sldId="264"/>
            <ac:spMk id="4" creationId="{590A1AAC-DE3E-B517-EB69-BCF8D4875E83}"/>
          </ac:spMkLst>
        </pc:spChg>
        <pc:spChg chg="del mod">
          <ac:chgData name="Yuti Besain" userId="0274aaedda537871" providerId="LiveId" clId="{6856BC7E-0584-498B-A5DB-6ECB60EBA448}" dt="2024-03-28T17:09:24.362" v="95" actId="478"/>
          <ac:spMkLst>
            <pc:docMk/>
            <pc:sldMk cId="1574299673" sldId="264"/>
            <ac:spMk id="7" creationId="{C7679544-7865-AE08-0229-3F4D598EC6CB}"/>
          </ac:spMkLst>
        </pc:spChg>
        <pc:spChg chg="add mod">
          <ac:chgData name="Yuti Besain" userId="0274aaedda537871" providerId="LiveId" clId="{6856BC7E-0584-498B-A5DB-6ECB60EBA448}" dt="2024-03-28T17:12:03.897" v="153" actId="1076"/>
          <ac:spMkLst>
            <pc:docMk/>
            <pc:sldMk cId="1574299673" sldId="264"/>
            <ac:spMk id="9" creationId="{7B4980CA-0427-D0A3-0254-73BAF16DAAB6}"/>
          </ac:spMkLst>
        </pc:spChg>
        <pc:graphicFrameChg chg="add del mod modGraphic">
          <ac:chgData name="Yuti Besain" userId="0274aaedda537871" providerId="LiveId" clId="{6856BC7E-0584-498B-A5DB-6ECB60EBA448}" dt="2024-03-28T17:04:52.399" v="40" actId="478"/>
          <ac:graphicFrameMkLst>
            <pc:docMk/>
            <pc:sldMk cId="1574299673" sldId="264"/>
            <ac:graphicFrameMk id="2" creationId="{70AC9D8D-573B-DE35-6B08-7E39BC988B9F}"/>
          </ac:graphicFrameMkLst>
        </pc:graphicFrameChg>
        <pc:graphicFrameChg chg="add del mod modGraphic">
          <ac:chgData name="Yuti Besain" userId="0274aaedda537871" providerId="LiveId" clId="{6856BC7E-0584-498B-A5DB-6ECB60EBA448}" dt="2024-03-28T17:07:56.461" v="79" actId="478"/>
          <ac:graphicFrameMkLst>
            <pc:docMk/>
            <pc:sldMk cId="1574299673" sldId="264"/>
            <ac:graphicFrameMk id="5" creationId="{D977A8D1-EF19-8963-784B-1D0B1F3C1A1E}"/>
          </ac:graphicFrameMkLst>
        </pc:graphicFrameChg>
        <pc:graphicFrameChg chg="add mod modGraphic">
          <ac:chgData name="Yuti Besain" userId="0274aaedda537871" providerId="LiveId" clId="{6856BC7E-0584-498B-A5DB-6ECB60EBA448}" dt="2024-03-28T17:11:29.802" v="126" actId="1076"/>
          <ac:graphicFrameMkLst>
            <pc:docMk/>
            <pc:sldMk cId="1574299673" sldId="264"/>
            <ac:graphicFrameMk id="6" creationId="{BC57CEA1-8BC0-CCA0-D568-0F91C1D3D0B6}"/>
          </ac:graphicFrameMkLst>
        </pc:graphicFrameChg>
        <pc:graphicFrameChg chg="del">
          <ac:chgData name="Yuti Besain" userId="0274aaedda537871" providerId="LiveId" clId="{6856BC7E-0584-498B-A5DB-6ECB60EBA448}" dt="2024-03-28T17:04:09.644" v="34" actId="478"/>
          <ac:graphicFrameMkLst>
            <pc:docMk/>
            <pc:sldMk cId="1574299673" sldId="264"/>
            <ac:graphicFrameMk id="8" creationId="{3D03E3BE-F5D8-DE74-A466-3924027E82F0}"/>
          </ac:graphicFrameMkLst>
        </pc:graphicFrameChg>
      </pc:sldChg>
      <pc:sldChg chg="addSp delSp modSp mod">
        <pc:chgData name="Yuti Besain" userId="0274aaedda537871" providerId="LiveId" clId="{6856BC7E-0584-498B-A5DB-6ECB60EBA448}" dt="2024-04-15T14:39:16.088" v="395" actId="123"/>
        <pc:sldMkLst>
          <pc:docMk/>
          <pc:sldMk cId="198582658" sldId="273"/>
        </pc:sldMkLst>
        <pc:spChg chg="add del mod">
          <ac:chgData name="Yuti Besain" userId="0274aaedda537871" providerId="LiveId" clId="{6856BC7E-0584-498B-A5DB-6ECB60EBA448}" dt="2024-04-15T14:37:14.063" v="370" actId="478"/>
          <ac:spMkLst>
            <pc:docMk/>
            <pc:sldMk cId="198582658" sldId="273"/>
            <ac:spMk id="2" creationId="{73C25528-6565-AA0C-A8D2-B6BABE6F5F12}"/>
          </ac:spMkLst>
        </pc:spChg>
        <pc:spChg chg="add del mod">
          <ac:chgData name="Yuti Besain" userId="0274aaedda537871" providerId="LiveId" clId="{6856BC7E-0584-498B-A5DB-6ECB60EBA448}" dt="2024-04-15T14:35:48.643" v="352" actId="478"/>
          <ac:spMkLst>
            <pc:docMk/>
            <pc:sldMk cId="198582658" sldId="273"/>
            <ac:spMk id="7" creationId="{601735E3-5F26-426C-3118-003243941CE0}"/>
          </ac:spMkLst>
        </pc:spChg>
        <pc:spChg chg="add del mod">
          <ac:chgData name="Yuti Besain" userId="0274aaedda537871" providerId="LiveId" clId="{6856BC7E-0584-498B-A5DB-6ECB60EBA448}" dt="2024-04-15T14:37:16.520" v="371" actId="478"/>
          <ac:spMkLst>
            <pc:docMk/>
            <pc:sldMk cId="198582658" sldId="273"/>
            <ac:spMk id="12" creationId="{23C8F4F9-2FA3-B53D-A92C-57B4D8962EAE}"/>
          </ac:spMkLst>
        </pc:spChg>
        <pc:graphicFrameChg chg="add del mod modGraphic">
          <ac:chgData name="Yuti Besain" userId="0274aaedda537871" providerId="LiveId" clId="{6856BC7E-0584-498B-A5DB-6ECB60EBA448}" dt="2024-04-15T14:34:52.301" v="342" actId="478"/>
          <ac:graphicFrameMkLst>
            <pc:docMk/>
            <pc:sldMk cId="198582658" sldId="273"/>
            <ac:graphicFrameMk id="3" creationId="{88914A54-5D44-1D4E-22AE-2B5C25B1501D}"/>
          </ac:graphicFrameMkLst>
        </pc:graphicFrameChg>
        <pc:graphicFrameChg chg="add del modGraphic">
          <ac:chgData name="Yuti Besain" userId="0274aaedda537871" providerId="LiveId" clId="{6856BC7E-0584-498B-A5DB-6ECB60EBA448}" dt="2024-04-15T14:35:51.257" v="353" actId="478"/>
          <ac:graphicFrameMkLst>
            <pc:docMk/>
            <pc:sldMk cId="198582658" sldId="273"/>
            <ac:graphicFrameMk id="4" creationId="{2CA844DA-ACF5-F091-466C-83229DA5EF7D}"/>
          </ac:graphicFrameMkLst>
        </pc:graphicFrameChg>
        <pc:graphicFrameChg chg="add del mod modGraphic">
          <ac:chgData name="Yuti Besain" userId="0274aaedda537871" providerId="LiveId" clId="{6856BC7E-0584-498B-A5DB-6ECB60EBA448}" dt="2024-04-15T14:35:39.247" v="348" actId="1032"/>
          <ac:graphicFrameMkLst>
            <pc:docMk/>
            <pc:sldMk cId="198582658" sldId="273"/>
            <ac:graphicFrameMk id="5" creationId="{C053371A-EE55-30FE-B185-659041550BC4}"/>
          </ac:graphicFrameMkLst>
        </pc:graphicFrameChg>
        <pc:graphicFrameChg chg="add del modGraphic">
          <ac:chgData name="Yuti Besain" userId="0274aaedda537871" providerId="LiveId" clId="{6856BC7E-0584-498B-A5DB-6ECB60EBA448}" dt="2024-04-15T14:36:13.705" v="355" actId="478"/>
          <ac:graphicFrameMkLst>
            <pc:docMk/>
            <pc:sldMk cId="198582658" sldId="273"/>
            <ac:graphicFrameMk id="8" creationId="{3EB8E32D-AFB0-2F69-9E40-31DBFA8FC9FD}"/>
          </ac:graphicFrameMkLst>
        </pc:graphicFrameChg>
        <pc:graphicFrameChg chg="add del modGraphic">
          <ac:chgData name="Yuti Besain" userId="0274aaedda537871" providerId="LiveId" clId="{6856BC7E-0584-498B-A5DB-6ECB60EBA448}" dt="2024-04-15T14:36:25.722" v="357" actId="478"/>
          <ac:graphicFrameMkLst>
            <pc:docMk/>
            <pc:sldMk cId="198582658" sldId="273"/>
            <ac:graphicFrameMk id="9" creationId="{E52E261D-B5FE-9B34-85A3-7115E2AA2B95}"/>
          </ac:graphicFrameMkLst>
        </pc:graphicFrameChg>
        <pc:graphicFrameChg chg="add mod modGraphic">
          <ac:chgData name="Yuti Besain" userId="0274aaedda537871" providerId="LiveId" clId="{6856BC7E-0584-498B-A5DB-6ECB60EBA448}" dt="2024-04-15T14:39:16.088" v="395" actId="123"/>
          <ac:graphicFrameMkLst>
            <pc:docMk/>
            <pc:sldMk cId="198582658" sldId="273"/>
            <ac:graphicFrameMk id="10" creationId="{96E297E9-237E-E26F-3155-C7E6C107CAB2}"/>
          </ac:graphicFrameMkLst>
        </pc:graphicFrameChg>
      </pc:sldChg>
      <pc:sldChg chg="addSp delSp modSp add mod ord">
        <pc:chgData name="Yuti Besain" userId="0274aaedda537871" providerId="LiveId" clId="{6856BC7E-0584-498B-A5DB-6ECB60EBA448}" dt="2024-04-12T12:02:01.032" v="222"/>
        <pc:sldMkLst>
          <pc:docMk/>
          <pc:sldMk cId="4286202793" sldId="274"/>
        </pc:sldMkLst>
        <pc:spChg chg="mod">
          <ac:chgData name="Yuti Besain" userId="0274aaedda537871" providerId="LiveId" clId="{6856BC7E-0584-498B-A5DB-6ECB60EBA448}" dt="2024-04-12T03:41:46.301" v="218" actId="1076"/>
          <ac:spMkLst>
            <pc:docMk/>
            <pc:sldMk cId="4286202793" sldId="274"/>
            <ac:spMk id="3" creationId="{EE8DDC4E-AF89-B810-B226-E668C1DD2EA3}"/>
          </ac:spMkLst>
        </pc:spChg>
        <pc:graphicFrameChg chg="del">
          <ac:chgData name="Yuti Besain" userId="0274aaedda537871" providerId="LiveId" clId="{6856BC7E-0584-498B-A5DB-6ECB60EBA448}" dt="2024-04-12T03:37:41.573" v="189" actId="478"/>
          <ac:graphicFrameMkLst>
            <pc:docMk/>
            <pc:sldMk cId="4286202793" sldId="274"/>
            <ac:graphicFrameMk id="2" creationId="{1D338FA4-6971-D2DD-86A2-BE0B36063528}"/>
          </ac:graphicFrameMkLst>
        </pc:graphicFrameChg>
        <pc:graphicFrameChg chg="del">
          <ac:chgData name="Yuti Besain" userId="0274aaedda537871" providerId="LiveId" clId="{6856BC7E-0584-498B-A5DB-6ECB60EBA448}" dt="2024-04-12T03:41:54.413" v="220" actId="478"/>
          <ac:graphicFrameMkLst>
            <pc:docMk/>
            <pc:sldMk cId="4286202793" sldId="274"/>
            <ac:graphicFrameMk id="4" creationId="{8E2761F4-7E56-515E-312A-05A8681ECD9E}"/>
          </ac:graphicFrameMkLst>
        </pc:graphicFrameChg>
        <pc:picChg chg="add del mod">
          <ac:chgData name="Yuti Besain" userId="0274aaedda537871" providerId="LiveId" clId="{6856BC7E-0584-498B-A5DB-6ECB60EBA448}" dt="2024-04-12T03:41:02.856" v="208" actId="478"/>
          <ac:picMkLst>
            <pc:docMk/>
            <pc:sldMk cId="4286202793" sldId="274"/>
            <ac:picMk id="5" creationId="{1CC19442-224F-297A-E6DF-A541D2B50013}"/>
          </ac:picMkLst>
        </pc:picChg>
        <pc:picChg chg="add mod modCrop">
          <ac:chgData name="Yuti Besain" userId="0274aaedda537871" providerId="LiveId" clId="{6856BC7E-0584-498B-A5DB-6ECB60EBA448}" dt="2024-04-12T03:41:50.159" v="219" actId="1076"/>
          <ac:picMkLst>
            <pc:docMk/>
            <pc:sldMk cId="4286202793" sldId="274"/>
            <ac:picMk id="6" creationId="{D1416593-6A7F-50E6-B781-C0A272E5BBE7}"/>
          </ac:picMkLst>
        </pc:picChg>
        <pc:picChg chg="add">
          <ac:chgData name="Yuti Besain" userId="0274aaedda537871" providerId="LiveId" clId="{6856BC7E-0584-498B-A5DB-6ECB60EBA448}" dt="2024-04-12T03:38:26.201" v="201"/>
          <ac:picMkLst>
            <pc:docMk/>
            <pc:sldMk cId="4286202793" sldId="274"/>
            <ac:picMk id="1026" creationId="{8A887E05-97D0-150C-257B-02A70C262E31}"/>
          </ac:picMkLst>
        </pc:picChg>
        <pc:picChg chg="add">
          <ac:chgData name="Yuti Besain" userId="0274aaedda537871" providerId="LiveId" clId="{6856BC7E-0584-498B-A5DB-6ECB60EBA448}" dt="2024-04-12T03:41:04.830" v="209"/>
          <ac:picMkLst>
            <pc:docMk/>
            <pc:sldMk cId="4286202793" sldId="274"/>
            <ac:picMk id="1028" creationId="{BF269DD4-E2F4-3C99-77E0-2B6220E06A3E}"/>
          </ac:picMkLst>
        </pc:picChg>
      </pc:sldChg>
      <pc:sldChg chg="addSp delSp modSp add mod">
        <pc:chgData name="Yuti Besain" userId="0274aaedda537871" providerId="LiveId" clId="{6856BC7E-0584-498B-A5DB-6ECB60EBA448}" dt="2024-04-15T14:30:00.571" v="280" actId="1076"/>
        <pc:sldMkLst>
          <pc:docMk/>
          <pc:sldMk cId="3985138151" sldId="275"/>
        </pc:sldMkLst>
        <pc:spChg chg="mod">
          <ac:chgData name="Yuti Besain" userId="0274aaedda537871" providerId="LiveId" clId="{6856BC7E-0584-498B-A5DB-6ECB60EBA448}" dt="2024-04-15T14:27:58.729" v="245" actId="1076"/>
          <ac:spMkLst>
            <pc:docMk/>
            <pc:sldMk cId="3985138151" sldId="275"/>
            <ac:spMk id="3" creationId="{0C189A77-E511-3D89-081B-E95D2590B8BB}"/>
          </ac:spMkLst>
        </pc:spChg>
        <pc:spChg chg="add del">
          <ac:chgData name="Yuti Besain" userId="0274aaedda537871" providerId="LiveId" clId="{6856BC7E-0584-498B-A5DB-6ECB60EBA448}" dt="2024-04-15T14:28:04.838" v="247" actId="22"/>
          <ac:spMkLst>
            <pc:docMk/>
            <pc:sldMk cId="3985138151" sldId="275"/>
            <ac:spMk id="4" creationId="{61ABD7C4-4514-B36E-2146-A3F5369B04B3}"/>
          </ac:spMkLst>
        </pc:spChg>
        <pc:spChg chg="add del mod">
          <ac:chgData name="Yuti Besain" userId="0274aaedda537871" providerId="LiveId" clId="{6856BC7E-0584-498B-A5DB-6ECB60EBA448}" dt="2024-04-15T14:29:08.368" v="268"/>
          <ac:spMkLst>
            <pc:docMk/>
            <pc:sldMk cId="3985138151" sldId="275"/>
            <ac:spMk id="6" creationId="{E1952BA6-8555-983B-0BB8-408FB286DB75}"/>
          </ac:spMkLst>
        </pc:spChg>
        <pc:graphicFrameChg chg="add mod modGraphic">
          <ac:chgData name="Yuti Besain" userId="0274aaedda537871" providerId="LiveId" clId="{6856BC7E-0584-498B-A5DB-6ECB60EBA448}" dt="2024-04-15T14:30:00.571" v="280" actId="1076"/>
          <ac:graphicFrameMkLst>
            <pc:docMk/>
            <pc:sldMk cId="3985138151" sldId="275"/>
            <ac:graphicFrameMk id="8" creationId="{CDF1423F-F27D-2010-380D-095D6A91D9EC}"/>
          </ac:graphicFrameMkLst>
        </pc:graphicFrameChg>
        <pc:graphicFrameChg chg="del">
          <ac:chgData name="Yuti Besain" userId="0274aaedda537871" providerId="LiveId" clId="{6856BC7E-0584-498B-A5DB-6ECB60EBA448}" dt="2024-04-15T14:27:44.482" v="224" actId="478"/>
          <ac:graphicFrameMkLst>
            <pc:docMk/>
            <pc:sldMk cId="3985138151" sldId="275"/>
            <ac:graphicFrameMk id="20" creationId="{91A2491F-1ED4-0025-D5F1-1AB5294B71F1}"/>
          </ac:graphicFrameMkLst>
        </pc:graphicFrameChg>
      </pc:sldChg>
      <pc:sldChg chg="modSp add mod">
        <pc:chgData name="Yuti Besain" userId="0274aaedda537871" providerId="LiveId" clId="{6856BC7E-0584-498B-A5DB-6ECB60EBA448}" dt="2024-04-15T14:31:49.098" v="312" actId="1076"/>
        <pc:sldMkLst>
          <pc:docMk/>
          <pc:sldMk cId="667957652" sldId="276"/>
        </pc:sldMkLst>
        <pc:spChg chg="mod">
          <ac:chgData name="Yuti Besain" userId="0274aaedda537871" providerId="LiveId" clId="{6856BC7E-0584-498B-A5DB-6ECB60EBA448}" dt="2024-04-15T14:31:49.098" v="312" actId="1076"/>
          <ac:spMkLst>
            <pc:docMk/>
            <pc:sldMk cId="667957652" sldId="276"/>
            <ac:spMk id="3" creationId="{0C189A77-E511-3D89-081B-E95D2590B8BB}"/>
          </ac:spMkLst>
        </pc:spChg>
        <pc:graphicFrameChg chg="mod modGraphic">
          <ac:chgData name="Yuti Besain" userId="0274aaedda537871" providerId="LiveId" clId="{6856BC7E-0584-498B-A5DB-6ECB60EBA448}" dt="2024-04-15T14:31:46.786" v="311" actId="1076"/>
          <ac:graphicFrameMkLst>
            <pc:docMk/>
            <pc:sldMk cId="667957652" sldId="276"/>
            <ac:graphicFrameMk id="8" creationId="{CDF1423F-F27D-2010-380D-095D6A91D9EC}"/>
          </ac:graphicFrameMkLst>
        </pc:graphicFrameChg>
      </pc:sldChg>
      <pc:sldChg chg="addSp delSp modSp add mod">
        <pc:chgData name="Yuti Besain" userId="0274aaedda537871" providerId="LiveId" clId="{6856BC7E-0584-498B-A5DB-6ECB60EBA448}" dt="2024-04-16T04:34:36.800" v="528" actId="1076"/>
        <pc:sldMkLst>
          <pc:docMk/>
          <pc:sldMk cId="131777955" sldId="277"/>
        </pc:sldMkLst>
        <pc:spChg chg="add mod">
          <ac:chgData name="Yuti Besain" userId="0274aaedda537871" providerId="LiveId" clId="{6856BC7E-0584-498B-A5DB-6ECB60EBA448}" dt="2024-04-16T04:34:36.800" v="528" actId="1076"/>
          <ac:spMkLst>
            <pc:docMk/>
            <pc:sldMk cId="131777955" sldId="277"/>
            <ac:spMk id="2" creationId="{D46F19FB-228F-001D-E109-EC9167C643C1}"/>
          </ac:spMkLst>
        </pc:spChg>
        <pc:spChg chg="del">
          <ac:chgData name="Yuti Besain" userId="0274aaedda537871" providerId="LiveId" clId="{6856BC7E-0584-498B-A5DB-6ECB60EBA448}" dt="2024-04-16T04:33:51.256" v="511" actId="478"/>
          <ac:spMkLst>
            <pc:docMk/>
            <pc:sldMk cId="131777955" sldId="277"/>
            <ac:spMk id="3" creationId="{EE8DDC4E-AF89-B810-B226-E668C1DD2EA3}"/>
          </ac:spMkLst>
        </pc:spChg>
        <pc:spChg chg="del">
          <ac:chgData name="Yuti Besain" userId="0274aaedda537871" providerId="LiveId" clId="{6856BC7E-0584-498B-A5DB-6ECB60EBA448}" dt="2024-04-16T04:33:48.343" v="510" actId="478"/>
          <ac:spMkLst>
            <pc:docMk/>
            <pc:sldMk cId="131777955" sldId="277"/>
            <ac:spMk id="4" creationId="{5F341C90-16E2-1879-A6A9-FE4830C098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21A9C9-214F-4B40-B21B-98CBCAA27910}"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B2D403B9-6365-4374-918D-7193D296EF31}">
      <dgm:prSet phldrT="[Text]"/>
      <dgm:spPr/>
      <dgm:t>
        <a:bodyPr/>
        <a:lstStyle/>
        <a:p>
          <a:r>
            <a:rPr lang="en-IN"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Understanding the challenges, risks, potential harms and mitigation strategies of digital pain management programs in London, UK</a:t>
          </a:r>
          <a:endParaRPr lang="en-IN" dirty="0">
            <a:solidFill>
              <a:schemeClr val="accent1">
                <a:lumMod val="60000"/>
                <a:lumOff val="40000"/>
              </a:schemeClr>
            </a:solidFill>
          </a:endParaRPr>
        </a:p>
      </dgm:t>
    </dgm:pt>
    <dgm:pt modelId="{40424312-5697-42CD-8C08-279184C80267}" type="parTrans" cxnId="{5BBCD397-BB7D-449A-BA5D-97FBB4032016}">
      <dgm:prSet/>
      <dgm:spPr/>
      <dgm:t>
        <a:bodyPr/>
        <a:lstStyle/>
        <a:p>
          <a:endParaRPr lang="en-IN"/>
        </a:p>
      </dgm:t>
    </dgm:pt>
    <dgm:pt modelId="{C7D16D07-7058-4796-B397-17C16902DDBB}" type="sibTrans" cxnId="{5BBCD397-BB7D-449A-BA5D-97FBB4032016}">
      <dgm:prSet/>
      <dgm:spPr/>
      <dgm:t>
        <a:bodyPr/>
        <a:lstStyle/>
        <a:p>
          <a:endParaRPr lang="en-IN"/>
        </a:p>
      </dgm:t>
    </dgm:pt>
    <dgm:pt modelId="{65EC1B08-9FF5-48B0-B4DF-EA6BF2B98187}">
      <dgm:prSet phldrT="[Text]"/>
      <dgm:spPr/>
      <dgm:t>
        <a:bodyPr/>
        <a:lstStyle/>
        <a:p>
          <a:r>
            <a:rPr lang="en-IN" dirty="0"/>
            <a:t>Aim</a:t>
          </a:r>
        </a:p>
      </dgm:t>
    </dgm:pt>
    <dgm:pt modelId="{BE16CAA7-5AA1-4002-AB94-F535234045DA}" type="parTrans" cxnId="{6AC5651E-B4DC-4D03-BBD1-90E3FFB8BBAB}">
      <dgm:prSet/>
      <dgm:spPr/>
      <dgm:t>
        <a:bodyPr/>
        <a:lstStyle/>
        <a:p>
          <a:endParaRPr lang="en-IN"/>
        </a:p>
      </dgm:t>
    </dgm:pt>
    <dgm:pt modelId="{E0E28E11-1D2D-480B-B04F-36451FDF9AB3}" type="sibTrans" cxnId="{6AC5651E-B4DC-4D03-BBD1-90E3FFB8BBAB}">
      <dgm:prSet/>
      <dgm:spPr/>
      <dgm:t>
        <a:bodyPr/>
        <a:lstStyle/>
        <a:p>
          <a:endParaRPr lang="en-IN"/>
        </a:p>
      </dgm:t>
    </dgm:pt>
    <dgm:pt modelId="{3D6E7DDC-329C-4F25-8E18-74B7891F27A9}">
      <dgm:prSet phldrT="[Text]"/>
      <dgm:spPr/>
      <dgm:t>
        <a:bodyPr/>
        <a:lstStyle/>
        <a:p>
          <a:r>
            <a:rPr lang="en-IN"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What are challenges, risks, potential harms and mitigation strategies of digital pain management programs in London, UK?</a:t>
          </a:r>
          <a:endParaRPr lang="en-IN" dirty="0">
            <a:solidFill>
              <a:schemeClr val="accent5">
                <a:lumMod val="75000"/>
              </a:schemeClr>
            </a:solidFill>
          </a:endParaRPr>
        </a:p>
      </dgm:t>
    </dgm:pt>
    <dgm:pt modelId="{8752E7BF-ABE0-477E-84F5-BCBF31DA1F78}" type="parTrans" cxnId="{179EBAAF-E24B-4CC4-B0CE-C117E6F761B0}">
      <dgm:prSet/>
      <dgm:spPr/>
      <dgm:t>
        <a:bodyPr/>
        <a:lstStyle/>
        <a:p>
          <a:endParaRPr lang="en-IN"/>
        </a:p>
      </dgm:t>
    </dgm:pt>
    <dgm:pt modelId="{A27CC4F2-8331-4CE6-8355-BB22B5F13F80}" type="sibTrans" cxnId="{179EBAAF-E24B-4CC4-B0CE-C117E6F761B0}">
      <dgm:prSet/>
      <dgm:spPr/>
      <dgm:t>
        <a:bodyPr/>
        <a:lstStyle/>
        <a:p>
          <a:endParaRPr lang="en-IN"/>
        </a:p>
      </dgm:t>
    </dgm:pt>
    <dgm:pt modelId="{B14D406D-211D-4472-99E5-C2C7DDE9F7C4}">
      <dgm:prSet phldrT="[Text]"/>
      <dgm:spPr/>
      <dgm:t>
        <a:bodyPr/>
        <a:lstStyle/>
        <a:p>
          <a:r>
            <a:rPr lang="en-IN" dirty="0"/>
            <a:t>Research Question</a:t>
          </a:r>
        </a:p>
      </dgm:t>
    </dgm:pt>
    <dgm:pt modelId="{AEF1C616-3580-4AC4-821F-651CF2924CF8}" type="parTrans" cxnId="{F3AEEF19-8242-4340-92B2-CC058407BDC0}">
      <dgm:prSet/>
      <dgm:spPr/>
      <dgm:t>
        <a:bodyPr/>
        <a:lstStyle/>
        <a:p>
          <a:endParaRPr lang="en-IN"/>
        </a:p>
      </dgm:t>
    </dgm:pt>
    <dgm:pt modelId="{281ADDD7-FB6E-4BC5-AF05-394ABDA6F6F7}" type="sibTrans" cxnId="{F3AEEF19-8242-4340-92B2-CC058407BDC0}">
      <dgm:prSet/>
      <dgm:spPr/>
      <dgm:t>
        <a:bodyPr/>
        <a:lstStyle/>
        <a:p>
          <a:endParaRPr lang="en-IN"/>
        </a:p>
      </dgm:t>
    </dgm:pt>
    <dgm:pt modelId="{85D749C9-8D47-4D92-9B93-B5C8082FD2F8}" type="pres">
      <dgm:prSet presAssocID="{0421A9C9-214F-4B40-B21B-98CBCAA27910}" presName="linear" presStyleCnt="0">
        <dgm:presLayoutVars>
          <dgm:animLvl val="lvl"/>
          <dgm:resizeHandles val="exact"/>
        </dgm:presLayoutVars>
      </dgm:prSet>
      <dgm:spPr/>
    </dgm:pt>
    <dgm:pt modelId="{0DE39893-4BAC-4EE5-B3A3-559D1E89B621}" type="pres">
      <dgm:prSet presAssocID="{B2D403B9-6365-4374-918D-7193D296EF31}" presName="parentText" presStyleLbl="node1" presStyleIdx="0" presStyleCnt="2">
        <dgm:presLayoutVars>
          <dgm:chMax val="0"/>
          <dgm:bulletEnabled val="1"/>
        </dgm:presLayoutVars>
      </dgm:prSet>
      <dgm:spPr/>
    </dgm:pt>
    <dgm:pt modelId="{446B5D46-862E-4F3B-8122-A86E7EDF809C}" type="pres">
      <dgm:prSet presAssocID="{B2D403B9-6365-4374-918D-7193D296EF31}" presName="childText" presStyleLbl="revTx" presStyleIdx="0" presStyleCnt="2">
        <dgm:presLayoutVars>
          <dgm:bulletEnabled val="1"/>
        </dgm:presLayoutVars>
      </dgm:prSet>
      <dgm:spPr/>
    </dgm:pt>
    <dgm:pt modelId="{982A0026-B33E-48B2-9757-83157295B9E7}" type="pres">
      <dgm:prSet presAssocID="{3D6E7DDC-329C-4F25-8E18-74B7891F27A9}" presName="parentText" presStyleLbl="node1" presStyleIdx="1" presStyleCnt="2">
        <dgm:presLayoutVars>
          <dgm:chMax val="0"/>
          <dgm:bulletEnabled val="1"/>
        </dgm:presLayoutVars>
      </dgm:prSet>
      <dgm:spPr/>
    </dgm:pt>
    <dgm:pt modelId="{4FF209FD-15D6-43C8-8963-A44AD1D83226}" type="pres">
      <dgm:prSet presAssocID="{3D6E7DDC-329C-4F25-8E18-74B7891F27A9}" presName="childText" presStyleLbl="revTx" presStyleIdx="1" presStyleCnt="2">
        <dgm:presLayoutVars>
          <dgm:bulletEnabled val="1"/>
        </dgm:presLayoutVars>
      </dgm:prSet>
      <dgm:spPr/>
    </dgm:pt>
  </dgm:ptLst>
  <dgm:cxnLst>
    <dgm:cxn modelId="{0F21430D-0659-4380-9992-029AA485084E}" type="presOf" srcId="{B2D403B9-6365-4374-918D-7193D296EF31}" destId="{0DE39893-4BAC-4EE5-B3A3-559D1E89B621}" srcOrd="0" destOrd="0" presId="urn:microsoft.com/office/officeart/2005/8/layout/vList2"/>
    <dgm:cxn modelId="{F3AEEF19-8242-4340-92B2-CC058407BDC0}" srcId="{3D6E7DDC-329C-4F25-8E18-74B7891F27A9}" destId="{B14D406D-211D-4472-99E5-C2C7DDE9F7C4}" srcOrd="0" destOrd="0" parTransId="{AEF1C616-3580-4AC4-821F-651CF2924CF8}" sibTransId="{281ADDD7-FB6E-4BC5-AF05-394ABDA6F6F7}"/>
    <dgm:cxn modelId="{3128111E-1B3B-4AD3-9CAA-90C9351898D1}" type="presOf" srcId="{3D6E7DDC-329C-4F25-8E18-74B7891F27A9}" destId="{982A0026-B33E-48B2-9757-83157295B9E7}" srcOrd="0" destOrd="0" presId="urn:microsoft.com/office/officeart/2005/8/layout/vList2"/>
    <dgm:cxn modelId="{6AC5651E-B4DC-4D03-BBD1-90E3FFB8BBAB}" srcId="{B2D403B9-6365-4374-918D-7193D296EF31}" destId="{65EC1B08-9FF5-48B0-B4DF-EA6BF2B98187}" srcOrd="0" destOrd="0" parTransId="{BE16CAA7-5AA1-4002-AB94-F535234045DA}" sibTransId="{E0E28E11-1D2D-480B-B04F-36451FDF9AB3}"/>
    <dgm:cxn modelId="{FA3A1527-F5FA-4211-9565-5CA020FB1570}" type="presOf" srcId="{B14D406D-211D-4472-99E5-C2C7DDE9F7C4}" destId="{4FF209FD-15D6-43C8-8963-A44AD1D83226}" srcOrd="0" destOrd="0" presId="urn:microsoft.com/office/officeart/2005/8/layout/vList2"/>
    <dgm:cxn modelId="{9143EC3C-E97B-4D1D-B6D4-49F8043ABF8C}" type="presOf" srcId="{0421A9C9-214F-4B40-B21B-98CBCAA27910}" destId="{85D749C9-8D47-4D92-9B93-B5C8082FD2F8}" srcOrd="0" destOrd="0" presId="urn:microsoft.com/office/officeart/2005/8/layout/vList2"/>
    <dgm:cxn modelId="{AD4B2059-09F1-4F1A-B0E3-5C5BD0C716D0}" type="presOf" srcId="{65EC1B08-9FF5-48B0-B4DF-EA6BF2B98187}" destId="{446B5D46-862E-4F3B-8122-A86E7EDF809C}" srcOrd="0" destOrd="0" presId="urn:microsoft.com/office/officeart/2005/8/layout/vList2"/>
    <dgm:cxn modelId="{5BBCD397-BB7D-449A-BA5D-97FBB4032016}" srcId="{0421A9C9-214F-4B40-B21B-98CBCAA27910}" destId="{B2D403B9-6365-4374-918D-7193D296EF31}" srcOrd="0" destOrd="0" parTransId="{40424312-5697-42CD-8C08-279184C80267}" sibTransId="{C7D16D07-7058-4796-B397-17C16902DDBB}"/>
    <dgm:cxn modelId="{179EBAAF-E24B-4CC4-B0CE-C117E6F761B0}" srcId="{0421A9C9-214F-4B40-B21B-98CBCAA27910}" destId="{3D6E7DDC-329C-4F25-8E18-74B7891F27A9}" srcOrd="1" destOrd="0" parTransId="{8752E7BF-ABE0-477E-84F5-BCBF31DA1F78}" sibTransId="{A27CC4F2-8331-4CE6-8355-BB22B5F13F80}"/>
    <dgm:cxn modelId="{8818CC93-D6BD-4961-9D9C-472876E17088}" type="presParOf" srcId="{85D749C9-8D47-4D92-9B93-B5C8082FD2F8}" destId="{0DE39893-4BAC-4EE5-B3A3-559D1E89B621}" srcOrd="0" destOrd="0" presId="urn:microsoft.com/office/officeart/2005/8/layout/vList2"/>
    <dgm:cxn modelId="{0E74CE14-840E-4D3F-948D-403CEBBBD1D9}" type="presParOf" srcId="{85D749C9-8D47-4D92-9B93-B5C8082FD2F8}" destId="{446B5D46-862E-4F3B-8122-A86E7EDF809C}" srcOrd="1" destOrd="0" presId="urn:microsoft.com/office/officeart/2005/8/layout/vList2"/>
    <dgm:cxn modelId="{95404CB9-C24F-4B28-AD44-4C41F1D21E0F}" type="presParOf" srcId="{85D749C9-8D47-4D92-9B93-B5C8082FD2F8}" destId="{982A0026-B33E-48B2-9757-83157295B9E7}" srcOrd="2" destOrd="0" presId="urn:microsoft.com/office/officeart/2005/8/layout/vList2"/>
    <dgm:cxn modelId="{FC0EA6BF-7F36-4D10-B20C-EB774393588C}" type="presParOf" srcId="{85D749C9-8D47-4D92-9B93-B5C8082FD2F8}" destId="{4FF209FD-15D6-43C8-8963-A44AD1D8322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D7E667-64D8-49AB-BE12-AE03635F21C7}" type="doc">
      <dgm:prSet loTypeId="urn:microsoft.com/office/officeart/2011/layout/TabList" loCatId="list" qsTypeId="urn:microsoft.com/office/officeart/2005/8/quickstyle/simple1" qsCatId="simple" csTypeId="urn:microsoft.com/office/officeart/2005/8/colors/colorful3" csCatId="colorful" phldr="1"/>
      <dgm:spPr/>
      <dgm:t>
        <a:bodyPr/>
        <a:lstStyle/>
        <a:p>
          <a:endParaRPr lang="en-IN"/>
        </a:p>
      </dgm:t>
    </dgm:pt>
    <dgm:pt modelId="{94274B56-45C6-4583-A29B-2C42602A2C5E}">
      <dgm:prSet phldrT="[Text]" custT="1"/>
      <dgm:spPr/>
      <dgm:t>
        <a:bodyPr/>
        <a:lstStyle/>
        <a:p>
          <a:r>
            <a:rPr lang="en-IN" sz="3200" dirty="0"/>
            <a:t>Objective 1</a:t>
          </a:r>
        </a:p>
      </dgm:t>
    </dgm:pt>
    <dgm:pt modelId="{1ED05E93-78BC-4000-B0F6-7251FDDFBAC6}" type="parTrans" cxnId="{A78535B3-9043-469B-9867-A193D666A2BC}">
      <dgm:prSet/>
      <dgm:spPr/>
      <dgm:t>
        <a:bodyPr/>
        <a:lstStyle/>
        <a:p>
          <a:endParaRPr lang="en-IN"/>
        </a:p>
      </dgm:t>
    </dgm:pt>
    <dgm:pt modelId="{1E1F59A9-1BEA-48C8-A3DF-1D83577C154C}" type="sibTrans" cxnId="{A78535B3-9043-469B-9867-A193D666A2BC}">
      <dgm:prSet/>
      <dgm:spPr/>
      <dgm:t>
        <a:bodyPr/>
        <a:lstStyle/>
        <a:p>
          <a:endParaRPr lang="en-IN"/>
        </a:p>
      </dgm:t>
    </dgm:pt>
    <dgm:pt modelId="{4D818DFE-485A-49B9-8BE5-6C395FDEB6A9}">
      <dgm:prSet phldrT="[Text]"/>
      <dgm:spPr/>
      <dgm:t>
        <a:bodyPr/>
        <a:lstStyle/>
        <a:p>
          <a:r>
            <a:rPr lang="en-US" dirty="0">
              <a:latin typeface="Calibri" panose="020F0502020204030204" pitchFamily="34" charset="0"/>
              <a:ea typeface="Calibri" panose="020F0502020204030204" pitchFamily="34" charset="0"/>
              <a:cs typeface="Times New Roman" panose="02020603050405020304" pitchFamily="18" charset="0"/>
            </a:rPr>
            <a:t>Identify challenges faced by service providers in digital pain management programs in London, UK.</a:t>
          </a:r>
          <a:endParaRPr lang="en-IN" dirty="0"/>
        </a:p>
      </dgm:t>
    </dgm:pt>
    <dgm:pt modelId="{0742CE2B-C498-4075-9B49-F6A7DF59ED96}" type="parTrans" cxnId="{6B1E734C-F809-4FC6-9916-CB1488CCD94E}">
      <dgm:prSet/>
      <dgm:spPr/>
      <dgm:t>
        <a:bodyPr/>
        <a:lstStyle/>
        <a:p>
          <a:endParaRPr lang="en-IN"/>
        </a:p>
      </dgm:t>
    </dgm:pt>
    <dgm:pt modelId="{4ABA45EA-726C-4B02-9722-98E746CCD3F1}" type="sibTrans" cxnId="{6B1E734C-F809-4FC6-9916-CB1488CCD94E}">
      <dgm:prSet/>
      <dgm:spPr/>
      <dgm:t>
        <a:bodyPr/>
        <a:lstStyle/>
        <a:p>
          <a:endParaRPr lang="en-IN"/>
        </a:p>
      </dgm:t>
    </dgm:pt>
    <dgm:pt modelId="{A4C9579E-0DA3-4DAD-8655-77B840A02915}">
      <dgm:prSet phldrT="[Text]" custT="1"/>
      <dgm:spPr/>
      <dgm:t>
        <a:bodyPr/>
        <a:lstStyle/>
        <a:p>
          <a:r>
            <a:rPr lang="en-IN" sz="3200" dirty="0"/>
            <a:t>Objective 2</a:t>
          </a:r>
        </a:p>
      </dgm:t>
    </dgm:pt>
    <dgm:pt modelId="{FD7FC9E7-FFD2-4A7E-BEC1-3CD63197BAA7}" type="parTrans" cxnId="{29842ACB-6AAD-4452-8095-5FCEF7AB2FCD}">
      <dgm:prSet/>
      <dgm:spPr/>
      <dgm:t>
        <a:bodyPr/>
        <a:lstStyle/>
        <a:p>
          <a:endParaRPr lang="en-IN"/>
        </a:p>
      </dgm:t>
    </dgm:pt>
    <dgm:pt modelId="{EE3AF7D0-765E-4305-B355-E96F9A82E921}" type="sibTrans" cxnId="{29842ACB-6AAD-4452-8095-5FCEF7AB2FCD}">
      <dgm:prSet/>
      <dgm:spPr/>
      <dgm:t>
        <a:bodyPr/>
        <a:lstStyle/>
        <a:p>
          <a:endParaRPr lang="en-IN"/>
        </a:p>
      </dgm:t>
    </dgm:pt>
    <dgm:pt modelId="{D1560FA1-23C2-4F69-A52C-4EFCF2F1253A}">
      <dgm:prSet phldrT="[Text]"/>
      <dgm:spPr/>
      <dgm:t>
        <a:bodyPr/>
        <a:lstStyle/>
        <a:p>
          <a:r>
            <a:rPr lang="en-US" dirty="0">
              <a:latin typeface="Calibri" panose="020F0502020204030204" pitchFamily="34" charset="0"/>
              <a:ea typeface="Calibri" panose="020F0502020204030204" pitchFamily="34" charset="0"/>
              <a:cs typeface="Times New Roman" panose="02020603050405020304" pitchFamily="18" charset="0"/>
            </a:rPr>
            <a:t>Identify risks and potential harms for patients using digital pain management programs in London, UK.</a:t>
          </a:r>
          <a:endParaRPr lang="en-IN" dirty="0"/>
        </a:p>
      </dgm:t>
    </dgm:pt>
    <dgm:pt modelId="{E0D9C5F5-220E-4864-9BE8-6C1C2E07367F}" type="parTrans" cxnId="{4ECD599B-894F-4002-8259-39385E073F02}">
      <dgm:prSet/>
      <dgm:spPr/>
      <dgm:t>
        <a:bodyPr/>
        <a:lstStyle/>
        <a:p>
          <a:endParaRPr lang="en-IN"/>
        </a:p>
      </dgm:t>
    </dgm:pt>
    <dgm:pt modelId="{4005500A-B92A-45D1-83A8-7F94C7E56999}" type="sibTrans" cxnId="{4ECD599B-894F-4002-8259-39385E073F02}">
      <dgm:prSet/>
      <dgm:spPr/>
      <dgm:t>
        <a:bodyPr/>
        <a:lstStyle/>
        <a:p>
          <a:endParaRPr lang="en-IN"/>
        </a:p>
      </dgm:t>
    </dgm:pt>
    <dgm:pt modelId="{38130D96-8F73-4733-BA7C-696939373E0A}">
      <dgm:prSet phldrT="[Text]" custT="1"/>
      <dgm:spPr/>
      <dgm:t>
        <a:bodyPr/>
        <a:lstStyle/>
        <a:p>
          <a:r>
            <a:rPr lang="en-IN" sz="3200" dirty="0"/>
            <a:t>Objective 3</a:t>
          </a:r>
        </a:p>
      </dgm:t>
    </dgm:pt>
    <dgm:pt modelId="{2AB168AE-8C39-443B-AF65-49EA8B719E81}" type="parTrans" cxnId="{FC94F976-6347-4935-A2D4-EEF13B67EDBC}">
      <dgm:prSet/>
      <dgm:spPr/>
      <dgm:t>
        <a:bodyPr/>
        <a:lstStyle/>
        <a:p>
          <a:endParaRPr lang="en-IN"/>
        </a:p>
      </dgm:t>
    </dgm:pt>
    <dgm:pt modelId="{6ECCF429-E5EF-4570-92EC-FB87FD027BE2}" type="sibTrans" cxnId="{FC94F976-6347-4935-A2D4-EEF13B67EDBC}">
      <dgm:prSet/>
      <dgm:spPr/>
      <dgm:t>
        <a:bodyPr/>
        <a:lstStyle/>
        <a:p>
          <a:endParaRPr lang="en-IN"/>
        </a:p>
      </dgm:t>
    </dgm:pt>
    <dgm:pt modelId="{9CFC26B2-402C-462F-800C-6E8CFD02AF41}">
      <dgm:prSet phldrT="[Text]"/>
      <dgm:spPr/>
      <dgm:t>
        <a:bodyPr/>
        <a:lstStyle/>
        <a:p>
          <a:r>
            <a:rPr lang="en-US" dirty="0">
              <a:latin typeface="Calibri" panose="020F0502020204030204" pitchFamily="34" charset="0"/>
              <a:ea typeface="Calibri" panose="020F0502020204030204" pitchFamily="34" charset="0"/>
              <a:cs typeface="Times New Roman" panose="02020603050405020304" pitchFamily="18" charset="0"/>
            </a:rPr>
            <a:t>Identify risk mitigation strategies employed by administrators of pain management programs in London, UK.</a:t>
          </a:r>
          <a:endParaRPr lang="en-IN" dirty="0"/>
        </a:p>
      </dgm:t>
    </dgm:pt>
    <dgm:pt modelId="{37C5B9E3-A8BB-4396-9A01-60F057900994}" type="parTrans" cxnId="{90EAFEAB-3C94-4969-A0AA-068AB485FBEB}">
      <dgm:prSet/>
      <dgm:spPr/>
      <dgm:t>
        <a:bodyPr/>
        <a:lstStyle/>
        <a:p>
          <a:endParaRPr lang="en-IN"/>
        </a:p>
      </dgm:t>
    </dgm:pt>
    <dgm:pt modelId="{9F02C6D4-9553-48BD-A8B4-9BD99F07E1AD}" type="sibTrans" cxnId="{90EAFEAB-3C94-4969-A0AA-068AB485FBEB}">
      <dgm:prSet/>
      <dgm:spPr/>
      <dgm:t>
        <a:bodyPr/>
        <a:lstStyle/>
        <a:p>
          <a:endParaRPr lang="en-IN"/>
        </a:p>
      </dgm:t>
    </dgm:pt>
    <dgm:pt modelId="{5F9E953C-C2C9-4120-8ABC-D47FFF0D95E9}">
      <dgm:prSet phldrT="[Text]" custT="1"/>
      <dgm:spPr/>
      <dgm:t>
        <a:bodyPr/>
        <a:lstStyle/>
        <a:p>
          <a:r>
            <a:rPr lang="en-IN" sz="3200" dirty="0"/>
            <a:t>Objective 4</a:t>
          </a:r>
        </a:p>
      </dgm:t>
    </dgm:pt>
    <dgm:pt modelId="{E599C998-108C-4A6C-B5A5-A7EC6D11E8EB}" type="parTrans" cxnId="{A026FA74-66B5-458E-8293-355877EFEB44}">
      <dgm:prSet/>
      <dgm:spPr/>
      <dgm:t>
        <a:bodyPr/>
        <a:lstStyle/>
        <a:p>
          <a:endParaRPr lang="en-IN"/>
        </a:p>
      </dgm:t>
    </dgm:pt>
    <dgm:pt modelId="{E3E34267-1999-4125-993D-26F465368048}" type="sibTrans" cxnId="{A026FA74-66B5-458E-8293-355877EFEB44}">
      <dgm:prSet/>
      <dgm:spPr/>
      <dgm:t>
        <a:bodyPr/>
        <a:lstStyle/>
        <a:p>
          <a:endParaRPr lang="en-IN"/>
        </a:p>
      </dgm:t>
    </dgm:pt>
    <dgm:pt modelId="{747692BD-B08C-493F-93CD-9549C3CE433E}" type="pres">
      <dgm:prSet presAssocID="{F7D7E667-64D8-49AB-BE12-AE03635F21C7}" presName="Name0" presStyleCnt="0">
        <dgm:presLayoutVars>
          <dgm:chMax/>
          <dgm:chPref val="3"/>
          <dgm:dir/>
          <dgm:animOne val="branch"/>
          <dgm:animLvl val="lvl"/>
        </dgm:presLayoutVars>
      </dgm:prSet>
      <dgm:spPr/>
    </dgm:pt>
    <dgm:pt modelId="{ED688D80-174F-4161-B505-2D6B7F0F1E00}" type="pres">
      <dgm:prSet presAssocID="{94274B56-45C6-4583-A29B-2C42602A2C5E}" presName="composite" presStyleCnt="0"/>
      <dgm:spPr/>
    </dgm:pt>
    <dgm:pt modelId="{EEFADB69-CFE4-44B8-8A6D-6888F646826D}" type="pres">
      <dgm:prSet presAssocID="{94274B56-45C6-4583-A29B-2C42602A2C5E}" presName="FirstChild" presStyleLbl="revTx" presStyleIdx="0" presStyleCnt="4">
        <dgm:presLayoutVars>
          <dgm:chMax val="0"/>
          <dgm:chPref val="0"/>
          <dgm:bulletEnabled val="1"/>
        </dgm:presLayoutVars>
      </dgm:prSet>
      <dgm:spPr/>
    </dgm:pt>
    <dgm:pt modelId="{E5893053-E713-4080-8642-3B2A5F6D956D}" type="pres">
      <dgm:prSet presAssocID="{94274B56-45C6-4583-A29B-2C42602A2C5E}" presName="Parent" presStyleLbl="alignNode1" presStyleIdx="0" presStyleCnt="4">
        <dgm:presLayoutVars>
          <dgm:chMax val="3"/>
          <dgm:chPref val="3"/>
          <dgm:bulletEnabled val="1"/>
        </dgm:presLayoutVars>
      </dgm:prSet>
      <dgm:spPr/>
    </dgm:pt>
    <dgm:pt modelId="{F923E18A-D6F1-4B00-86CE-1611DF799761}" type="pres">
      <dgm:prSet presAssocID="{94274B56-45C6-4583-A29B-2C42602A2C5E}" presName="Accent" presStyleLbl="parChTrans1D1" presStyleIdx="0" presStyleCnt="4"/>
      <dgm:spPr/>
    </dgm:pt>
    <dgm:pt modelId="{B6AD4644-EE91-43F3-B6F2-542D5C6EAEB6}" type="pres">
      <dgm:prSet presAssocID="{1E1F59A9-1BEA-48C8-A3DF-1D83577C154C}" presName="sibTrans" presStyleCnt="0"/>
      <dgm:spPr/>
    </dgm:pt>
    <dgm:pt modelId="{F27B4437-1354-4DD4-8940-5BA899850B08}" type="pres">
      <dgm:prSet presAssocID="{A4C9579E-0DA3-4DAD-8655-77B840A02915}" presName="composite" presStyleCnt="0"/>
      <dgm:spPr/>
    </dgm:pt>
    <dgm:pt modelId="{29A218E7-0F44-4275-A28A-1C3AE32674EC}" type="pres">
      <dgm:prSet presAssocID="{A4C9579E-0DA3-4DAD-8655-77B840A02915}" presName="FirstChild" presStyleLbl="revTx" presStyleIdx="1" presStyleCnt="4">
        <dgm:presLayoutVars>
          <dgm:chMax val="0"/>
          <dgm:chPref val="0"/>
          <dgm:bulletEnabled val="1"/>
        </dgm:presLayoutVars>
      </dgm:prSet>
      <dgm:spPr/>
    </dgm:pt>
    <dgm:pt modelId="{C8A8BA10-AE9F-49F9-AB1D-23EE4EE84FC1}" type="pres">
      <dgm:prSet presAssocID="{A4C9579E-0DA3-4DAD-8655-77B840A02915}" presName="Parent" presStyleLbl="alignNode1" presStyleIdx="1" presStyleCnt="4">
        <dgm:presLayoutVars>
          <dgm:chMax val="3"/>
          <dgm:chPref val="3"/>
          <dgm:bulletEnabled val="1"/>
        </dgm:presLayoutVars>
      </dgm:prSet>
      <dgm:spPr/>
    </dgm:pt>
    <dgm:pt modelId="{DA61AA24-9733-4BF2-897B-856E5C875D11}" type="pres">
      <dgm:prSet presAssocID="{A4C9579E-0DA3-4DAD-8655-77B840A02915}" presName="Accent" presStyleLbl="parChTrans1D1" presStyleIdx="1" presStyleCnt="4"/>
      <dgm:spPr/>
    </dgm:pt>
    <dgm:pt modelId="{95948A05-E0D2-478D-B776-5176B62F5B94}" type="pres">
      <dgm:prSet presAssocID="{EE3AF7D0-765E-4305-B355-E96F9A82E921}" presName="sibTrans" presStyleCnt="0"/>
      <dgm:spPr/>
    </dgm:pt>
    <dgm:pt modelId="{EC57BF42-4931-431A-BB3F-A678B27D4A2D}" type="pres">
      <dgm:prSet presAssocID="{38130D96-8F73-4733-BA7C-696939373E0A}" presName="composite" presStyleCnt="0"/>
      <dgm:spPr/>
    </dgm:pt>
    <dgm:pt modelId="{FF9303E8-5BEF-4F5D-A530-0464EFF8179E}" type="pres">
      <dgm:prSet presAssocID="{38130D96-8F73-4733-BA7C-696939373E0A}" presName="FirstChild" presStyleLbl="revTx" presStyleIdx="2" presStyleCnt="4">
        <dgm:presLayoutVars>
          <dgm:chMax val="0"/>
          <dgm:chPref val="0"/>
          <dgm:bulletEnabled val="1"/>
        </dgm:presLayoutVars>
      </dgm:prSet>
      <dgm:spPr/>
    </dgm:pt>
    <dgm:pt modelId="{48FE2907-54C3-4432-9FA0-DC9A80254452}" type="pres">
      <dgm:prSet presAssocID="{38130D96-8F73-4733-BA7C-696939373E0A}" presName="Parent" presStyleLbl="alignNode1" presStyleIdx="2" presStyleCnt="4">
        <dgm:presLayoutVars>
          <dgm:chMax val="3"/>
          <dgm:chPref val="3"/>
          <dgm:bulletEnabled val="1"/>
        </dgm:presLayoutVars>
      </dgm:prSet>
      <dgm:spPr/>
    </dgm:pt>
    <dgm:pt modelId="{9818AB4B-442D-4668-A86E-54FAC6084610}" type="pres">
      <dgm:prSet presAssocID="{38130D96-8F73-4733-BA7C-696939373E0A}" presName="Accent" presStyleLbl="parChTrans1D1" presStyleIdx="2" presStyleCnt="4"/>
      <dgm:spPr/>
    </dgm:pt>
    <dgm:pt modelId="{8C80AD5F-9BE0-4D6B-A196-5B1CF3418972}" type="pres">
      <dgm:prSet presAssocID="{6ECCF429-E5EF-4570-92EC-FB87FD027BE2}" presName="sibTrans" presStyleCnt="0"/>
      <dgm:spPr/>
    </dgm:pt>
    <dgm:pt modelId="{B8943F3E-43A2-4236-A837-F13C0D042361}" type="pres">
      <dgm:prSet presAssocID="{5F9E953C-C2C9-4120-8ABC-D47FFF0D95E9}" presName="composite" presStyleCnt="0"/>
      <dgm:spPr/>
    </dgm:pt>
    <dgm:pt modelId="{2C609129-7AFE-4A4C-A126-10C3512ED5A1}" type="pres">
      <dgm:prSet presAssocID="{5F9E953C-C2C9-4120-8ABC-D47FFF0D95E9}" presName="FirstChild" presStyleLbl="revTx" presStyleIdx="3" presStyleCnt="4">
        <dgm:presLayoutVars>
          <dgm:chMax val="0"/>
          <dgm:chPref val="0"/>
          <dgm:bulletEnabled val="1"/>
        </dgm:presLayoutVars>
      </dgm:prSet>
      <dgm:spPr/>
    </dgm:pt>
    <dgm:pt modelId="{920C9447-EA0C-4785-AB27-553D8FC0F700}" type="pres">
      <dgm:prSet presAssocID="{5F9E953C-C2C9-4120-8ABC-D47FFF0D95E9}" presName="Parent" presStyleLbl="alignNode1" presStyleIdx="3" presStyleCnt="4">
        <dgm:presLayoutVars>
          <dgm:chMax val="3"/>
          <dgm:chPref val="3"/>
          <dgm:bulletEnabled val="1"/>
        </dgm:presLayoutVars>
      </dgm:prSet>
      <dgm:spPr/>
    </dgm:pt>
    <dgm:pt modelId="{1A0B8D0B-BFC3-4176-B01F-5930CB5DD1D4}" type="pres">
      <dgm:prSet presAssocID="{5F9E953C-C2C9-4120-8ABC-D47FFF0D95E9}" presName="Accent" presStyleLbl="parChTrans1D1" presStyleIdx="3" presStyleCnt="4"/>
      <dgm:spPr/>
    </dgm:pt>
  </dgm:ptLst>
  <dgm:cxnLst>
    <dgm:cxn modelId="{F52E9B12-5244-40AE-801D-B229492CDA0D}" type="presOf" srcId="{94274B56-45C6-4583-A29B-2C42602A2C5E}" destId="{E5893053-E713-4080-8642-3B2A5F6D956D}" srcOrd="0" destOrd="0" presId="urn:microsoft.com/office/officeart/2011/layout/TabList"/>
    <dgm:cxn modelId="{F6093131-0D1A-4D84-85E3-26218CAB9C66}" type="presOf" srcId="{5F9E953C-C2C9-4120-8ABC-D47FFF0D95E9}" destId="{920C9447-EA0C-4785-AB27-553D8FC0F700}" srcOrd="0" destOrd="0" presId="urn:microsoft.com/office/officeart/2011/layout/TabList"/>
    <dgm:cxn modelId="{805F9A6A-716D-41A5-B5AF-34B04B4B42DA}" type="presOf" srcId="{9CFC26B2-402C-462F-800C-6E8CFD02AF41}" destId="{FF9303E8-5BEF-4F5D-A530-0464EFF8179E}" srcOrd="0" destOrd="0" presId="urn:microsoft.com/office/officeart/2011/layout/TabList"/>
    <dgm:cxn modelId="{6B1E734C-F809-4FC6-9916-CB1488CCD94E}" srcId="{94274B56-45C6-4583-A29B-2C42602A2C5E}" destId="{4D818DFE-485A-49B9-8BE5-6C395FDEB6A9}" srcOrd="0" destOrd="0" parTransId="{0742CE2B-C498-4075-9B49-F6A7DF59ED96}" sibTransId="{4ABA45EA-726C-4B02-9722-98E746CCD3F1}"/>
    <dgm:cxn modelId="{A026FA74-66B5-458E-8293-355877EFEB44}" srcId="{F7D7E667-64D8-49AB-BE12-AE03635F21C7}" destId="{5F9E953C-C2C9-4120-8ABC-D47FFF0D95E9}" srcOrd="3" destOrd="0" parTransId="{E599C998-108C-4A6C-B5A5-A7EC6D11E8EB}" sibTransId="{E3E34267-1999-4125-993D-26F465368048}"/>
    <dgm:cxn modelId="{FC94F976-6347-4935-A2D4-EEF13B67EDBC}" srcId="{F7D7E667-64D8-49AB-BE12-AE03635F21C7}" destId="{38130D96-8F73-4733-BA7C-696939373E0A}" srcOrd="2" destOrd="0" parTransId="{2AB168AE-8C39-443B-AF65-49EA8B719E81}" sibTransId="{6ECCF429-E5EF-4570-92EC-FB87FD027BE2}"/>
    <dgm:cxn modelId="{B67BB25A-FEA7-4E55-9C13-B1200774C096}" type="presOf" srcId="{38130D96-8F73-4733-BA7C-696939373E0A}" destId="{48FE2907-54C3-4432-9FA0-DC9A80254452}" srcOrd="0" destOrd="0" presId="urn:microsoft.com/office/officeart/2011/layout/TabList"/>
    <dgm:cxn modelId="{D13AB55A-270A-48DE-BEB8-73FC212A3947}" type="presOf" srcId="{D1560FA1-23C2-4F69-A52C-4EFCF2F1253A}" destId="{29A218E7-0F44-4275-A28A-1C3AE32674EC}" srcOrd="0" destOrd="0" presId="urn:microsoft.com/office/officeart/2011/layout/TabList"/>
    <dgm:cxn modelId="{9754D999-84F5-4CAF-B07A-E5A0A646E56D}" type="presOf" srcId="{4D818DFE-485A-49B9-8BE5-6C395FDEB6A9}" destId="{EEFADB69-CFE4-44B8-8A6D-6888F646826D}" srcOrd="0" destOrd="0" presId="urn:microsoft.com/office/officeart/2011/layout/TabList"/>
    <dgm:cxn modelId="{4ECD599B-894F-4002-8259-39385E073F02}" srcId="{A4C9579E-0DA3-4DAD-8655-77B840A02915}" destId="{D1560FA1-23C2-4F69-A52C-4EFCF2F1253A}" srcOrd="0" destOrd="0" parTransId="{E0D9C5F5-220E-4864-9BE8-6C1C2E07367F}" sibTransId="{4005500A-B92A-45D1-83A8-7F94C7E56999}"/>
    <dgm:cxn modelId="{90EAFEAB-3C94-4969-A0AA-068AB485FBEB}" srcId="{38130D96-8F73-4733-BA7C-696939373E0A}" destId="{9CFC26B2-402C-462F-800C-6E8CFD02AF41}" srcOrd="0" destOrd="0" parTransId="{37C5B9E3-A8BB-4396-9A01-60F057900994}" sibTransId="{9F02C6D4-9553-48BD-A8B4-9BD99F07E1AD}"/>
    <dgm:cxn modelId="{A78535B3-9043-469B-9867-A193D666A2BC}" srcId="{F7D7E667-64D8-49AB-BE12-AE03635F21C7}" destId="{94274B56-45C6-4583-A29B-2C42602A2C5E}" srcOrd="0" destOrd="0" parTransId="{1ED05E93-78BC-4000-B0F6-7251FDDFBAC6}" sibTransId="{1E1F59A9-1BEA-48C8-A3DF-1D83577C154C}"/>
    <dgm:cxn modelId="{29842ACB-6AAD-4452-8095-5FCEF7AB2FCD}" srcId="{F7D7E667-64D8-49AB-BE12-AE03635F21C7}" destId="{A4C9579E-0DA3-4DAD-8655-77B840A02915}" srcOrd="1" destOrd="0" parTransId="{FD7FC9E7-FFD2-4A7E-BEC1-3CD63197BAA7}" sibTransId="{EE3AF7D0-765E-4305-B355-E96F9A82E921}"/>
    <dgm:cxn modelId="{5AD133DE-C4D7-4F0A-BAD2-94832B32F1DE}" type="presOf" srcId="{A4C9579E-0DA3-4DAD-8655-77B840A02915}" destId="{C8A8BA10-AE9F-49F9-AB1D-23EE4EE84FC1}" srcOrd="0" destOrd="0" presId="urn:microsoft.com/office/officeart/2011/layout/TabList"/>
    <dgm:cxn modelId="{97C920FF-BA5F-4EFA-AA6F-CFF3B721B39B}" type="presOf" srcId="{F7D7E667-64D8-49AB-BE12-AE03635F21C7}" destId="{747692BD-B08C-493F-93CD-9549C3CE433E}" srcOrd="0" destOrd="0" presId="urn:microsoft.com/office/officeart/2011/layout/TabList"/>
    <dgm:cxn modelId="{D646FA1D-C54D-4045-8D7E-5E28E7F6385C}" type="presParOf" srcId="{747692BD-B08C-493F-93CD-9549C3CE433E}" destId="{ED688D80-174F-4161-B505-2D6B7F0F1E00}" srcOrd="0" destOrd="0" presId="urn:microsoft.com/office/officeart/2011/layout/TabList"/>
    <dgm:cxn modelId="{2199B560-FC8A-40EF-AB99-4903317D1AF8}" type="presParOf" srcId="{ED688D80-174F-4161-B505-2D6B7F0F1E00}" destId="{EEFADB69-CFE4-44B8-8A6D-6888F646826D}" srcOrd="0" destOrd="0" presId="urn:microsoft.com/office/officeart/2011/layout/TabList"/>
    <dgm:cxn modelId="{BDA3863F-74C9-4685-BC33-BE943D2E9269}" type="presParOf" srcId="{ED688D80-174F-4161-B505-2D6B7F0F1E00}" destId="{E5893053-E713-4080-8642-3B2A5F6D956D}" srcOrd="1" destOrd="0" presId="urn:microsoft.com/office/officeart/2011/layout/TabList"/>
    <dgm:cxn modelId="{B5AEF441-8EA6-4B02-9AF1-F8565048BE4C}" type="presParOf" srcId="{ED688D80-174F-4161-B505-2D6B7F0F1E00}" destId="{F923E18A-D6F1-4B00-86CE-1611DF799761}" srcOrd="2" destOrd="0" presId="urn:microsoft.com/office/officeart/2011/layout/TabList"/>
    <dgm:cxn modelId="{E68F4E1B-93ED-4076-8CC0-B60B7F3F3FBF}" type="presParOf" srcId="{747692BD-B08C-493F-93CD-9549C3CE433E}" destId="{B6AD4644-EE91-43F3-B6F2-542D5C6EAEB6}" srcOrd="1" destOrd="0" presId="urn:microsoft.com/office/officeart/2011/layout/TabList"/>
    <dgm:cxn modelId="{E0D17CB7-2A36-4519-9099-28DF292CAF5A}" type="presParOf" srcId="{747692BD-B08C-493F-93CD-9549C3CE433E}" destId="{F27B4437-1354-4DD4-8940-5BA899850B08}" srcOrd="2" destOrd="0" presId="urn:microsoft.com/office/officeart/2011/layout/TabList"/>
    <dgm:cxn modelId="{7915EF09-ED6C-4FAF-9248-A880CBB247F8}" type="presParOf" srcId="{F27B4437-1354-4DD4-8940-5BA899850B08}" destId="{29A218E7-0F44-4275-A28A-1C3AE32674EC}" srcOrd="0" destOrd="0" presId="urn:microsoft.com/office/officeart/2011/layout/TabList"/>
    <dgm:cxn modelId="{8A28CB4B-52BC-4D8C-9E5E-F84C24955B16}" type="presParOf" srcId="{F27B4437-1354-4DD4-8940-5BA899850B08}" destId="{C8A8BA10-AE9F-49F9-AB1D-23EE4EE84FC1}" srcOrd="1" destOrd="0" presId="urn:microsoft.com/office/officeart/2011/layout/TabList"/>
    <dgm:cxn modelId="{29858374-FA54-4C7A-B447-D5AAEF9A9ACF}" type="presParOf" srcId="{F27B4437-1354-4DD4-8940-5BA899850B08}" destId="{DA61AA24-9733-4BF2-897B-856E5C875D11}" srcOrd="2" destOrd="0" presId="urn:microsoft.com/office/officeart/2011/layout/TabList"/>
    <dgm:cxn modelId="{51C5BB42-DCBC-4DFB-B5E7-A8F37B420AA2}" type="presParOf" srcId="{747692BD-B08C-493F-93CD-9549C3CE433E}" destId="{95948A05-E0D2-478D-B776-5176B62F5B94}" srcOrd="3" destOrd="0" presId="urn:microsoft.com/office/officeart/2011/layout/TabList"/>
    <dgm:cxn modelId="{AECD2D4F-7C80-4C1E-85E6-55C48B209ECD}" type="presParOf" srcId="{747692BD-B08C-493F-93CD-9549C3CE433E}" destId="{EC57BF42-4931-431A-BB3F-A678B27D4A2D}" srcOrd="4" destOrd="0" presId="urn:microsoft.com/office/officeart/2011/layout/TabList"/>
    <dgm:cxn modelId="{69DAAD95-DDD6-42D1-A2AB-68634AC2D362}" type="presParOf" srcId="{EC57BF42-4931-431A-BB3F-A678B27D4A2D}" destId="{FF9303E8-5BEF-4F5D-A530-0464EFF8179E}" srcOrd="0" destOrd="0" presId="urn:microsoft.com/office/officeart/2011/layout/TabList"/>
    <dgm:cxn modelId="{53CBF320-1DDD-41DA-B812-A8A70DB04088}" type="presParOf" srcId="{EC57BF42-4931-431A-BB3F-A678B27D4A2D}" destId="{48FE2907-54C3-4432-9FA0-DC9A80254452}" srcOrd="1" destOrd="0" presId="urn:microsoft.com/office/officeart/2011/layout/TabList"/>
    <dgm:cxn modelId="{5952D730-3C80-4384-831E-DD9BFE679FBF}" type="presParOf" srcId="{EC57BF42-4931-431A-BB3F-A678B27D4A2D}" destId="{9818AB4B-442D-4668-A86E-54FAC6084610}" srcOrd="2" destOrd="0" presId="urn:microsoft.com/office/officeart/2011/layout/TabList"/>
    <dgm:cxn modelId="{DCE7A481-EE83-4B60-A99B-0265599F9044}" type="presParOf" srcId="{747692BD-B08C-493F-93CD-9549C3CE433E}" destId="{8C80AD5F-9BE0-4D6B-A196-5B1CF3418972}" srcOrd="5" destOrd="0" presId="urn:microsoft.com/office/officeart/2011/layout/TabList"/>
    <dgm:cxn modelId="{908E9CC2-3B11-47F3-8A84-E0BB56C55D1A}" type="presParOf" srcId="{747692BD-B08C-493F-93CD-9549C3CE433E}" destId="{B8943F3E-43A2-4236-A837-F13C0D042361}" srcOrd="6" destOrd="0" presId="urn:microsoft.com/office/officeart/2011/layout/TabList"/>
    <dgm:cxn modelId="{7FFB5ADC-2273-4860-9F01-61934920173B}" type="presParOf" srcId="{B8943F3E-43A2-4236-A837-F13C0D042361}" destId="{2C609129-7AFE-4A4C-A126-10C3512ED5A1}" srcOrd="0" destOrd="0" presId="urn:microsoft.com/office/officeart/2011/layout/TabList"/>
    <dgm:cxn modelId="{9A9C1477-CD81-479E-B983-E8785E61536A}" type="presParOf" srcId="{B8943F3E-43A2-4236-A837-F13C0D042361}" destId="{920C9447-EA0C-4785-AB27-553D8FC0F700}" srcOrd="1" destOrd="0" presId="urn:microsoft.com/office/officeart/2011/layout/TabList"/>
    <dgm:cxn modelId="{8BCEC280-3CAA-4A56-A187-A59E0F717353}" type="presParOf" srcId="{B8943F3E-43A2-4236-A837-F13C0D042361}" destId="{1A0B8D0B-BFC3-4176-B01F-5930CB5DD1D4}"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BE56CB-9E7C-42BC-BC51-98FC74E91496}" type="doc">
      <dgm:prSet loTypeId="urn:microsoft.com/office/officeart/2005/8/layout/vProcess5" loCatId="process" qsTypeId="urn:microsoft.com/office/officeart/2005/8/quickstyle/simple1" qsCatId="simple" csTypeId="urn:microsoft.com/office/officeart/2005/8/colors/colorful3" csCatId="colorful" phldr="1"/>
      <dgm:spPr/>
      <dgm:t>
        <a:bodyPr/>
        <a:lstStyle/>
        <a:p>
          <a:endParaRPr lang="en-IN"/>
        </a:p>
      </dgm:t>
    </dgm:pt>
    <dgm:pt modelId="{55681FAA-AD53-4E61-9746-F672151F03A5}">
      <dgm:prSet phldrT="[Text]" custT="1"/>
      <dgm:spPr/>
      <dgm:t>
        <a:bodyPr/>
        <a:lstStyle/>
        <a:p>
          <a:pPr algn="just"/>
          <a:r>
            <a:rPr lang="en-US" sz="1800" dirty="0">
              <a:solidFill>
                <a:schemeClr val="accent1">
                  <a:lumMod val="60000"/>
                  <a:lumOff val="40000"/>
                </a:schemeClr>
              </a:solidFill>
            </a:rPr>
            <a:t>The burgeoning prevalence of digital pain management programs underscores a pressing need to comprehend the accompanying challenges, risks, and potential harms. Pimm et al.'s (2020) advocacy for further investigation into the realm of digital interventions highlights a significant gap in existing literature. </a:t>
          </a:r>
          <a:endParaRPr lang="en-IN" sz="1800" dirty="0">
            <a:solidFill>
              <a:schemeClr val="accent1">
                <a:lumMod val="60000"/>
                <a:lumOff val="40000"/>
              </a:schemeClr>
            </a:solidFill>
          </a:endParaRPr>
        </a:p>
      </dgm:t>
    </dgm:pt>
    <dgm:pt modelId="{065C5C98-8529-4CE8-B0E2-21A10A7409B4}" type="parTrans" cxnId="{BD2D3FB5-58C3-41AF-886C-FB0E51D2495C}">
      <dgm:prSet/>
      <dgm:spPr/>
      <dgm:t>
        <a:bodyPr/>
        <a:lstStyle/>
        <a:p>
          <a:endParaRPr lang="en-IN"/>
        </a:p>
      </dgm:t>
    </dgm:pt>
    <dgm:pt modelId="{8DFC196B-EF31-4165-90DB-52C1A40CBEBB}" type="sibTrans" cxnId="{BD2D3FB5-58C3-41AF-886C-FB0E51D2495C}">
      <dgm:prSet/>
      <dgm:spPr/>
      <dgm:t>
        <a:bodyPr/>
        <a:lstStyle/>
        <a:p>
          <a:endParaRPr lang="en-IN"/>
        </a:p>
      </dgm:t>
    </dgm:pt>
    <dgm:pt modelId="{44755F19-A062-4DDD-A646-C4F17EC67017}">
      <dgm:prSet phldrT="[Text]" custT="1"/>
      <dgm:spPr/>
      <dgm:t>
        <a:bodyPr/>
        <a:lstStyle/>
        <a:p>
          <a:pPr algn="just"/>
          <a:r>
            <a:rPr lang="en-US" sz="2000" dirty="0">
              <a:solidFill>
                <a:schemeClr val="accent4">
                  <a:lumMod val="50000"/>
                </a:schemeClr>
              </a:solidFill>
            </a:rPr>
            <a:t>Addressing this lacuna is paramount to optimizing the efficacy of pain management initiatives, especially considering the escalating reliance of patients on such services across the UK. This study endeavors to bridge this gap by delving into the risks and potential harms associated with digital interventions</a:t>
          </a:r>
          <a:r>
            <a:rPr lang="en-US" sz="1600" dirty="0">
              <a:solidFill>
                <a:schemeClr val="accent4">
                  <a:lumMod val="50000"/>
                </a:schemeClr>
              </a:solidFill>
            </a:rPr>
            <a:t>. </a:t>
          </a:r>
          <a:endParaRPr lang="en-IN" sz="1600" dirty="0">
            <a:solidFill>
              <a:schemeClr val="accent4">
                <a:lumMod val="50000"/>
              </a:schemeClr>
            </a:solidFill>
          </a:endParaRPr>
        </a:p>
      </dgm:t>
    </dgm:pt>
    <dgm:pt modelId="{A6D92055-BB2D-4F2E-9392-56F2C311F5F3}" type="parTrans" cxnId="{C5307CCE-D5B3-45CA-BB13-2FC51A5DBCD8}">
      <dgm:prSet/>
      <dgm:spPr/>
      <dgm:t>
        <a:bodyPr/>
        <a:lstStyle/>
        <a:p>
          <a:endParaRPr lang="en-IN"/>
        </a:p>
      </dgm:t>
    </dgm:pt>
    <dgm:pt modelId="{CC499282-B355-4B1D-9598-50AE6DB3F067}" type="sibTrans" cxnId="{C5307CCE-D5B3-45CA-BB13-2FC51A5DBCD8}">
      <dgm:prSet/>
      <dgm:spPr/>
      <dgm:t>
        <a:bodyPr/>
        <a:lstStyle/>
        <a:p>
          <a:endParaRPr lang="en-IN"/>
        </a:p>
      </dgm:t>
    </dgm:pt>
    <dgm:pt modelId="{9C506270-35BA-4C1B-A23A-B214B06DA344}">
      <dgm:prSet phldrT="[Text]" custT="1"/>
      <dgm:spPr/>
      <dgm:t>
        <a:bodyPr/>
        <a:lstStyle/>
        <a:p>
          <a:pPr algn="just"/>
          <a:r>
            <a:rPr lang="en-US" sz="2000" dirty="0">
              <a:solidFill>
                <a:schemeClr val="accent4">
                  <a:lumMod val="50000"/>
                </a:schemeClr>
              </a:solidFill>
            </a:rPr>
            <a:t>By conducting in-depth interviews with senior professionals from both NHS and private healthcare organizations in London, this research seeks to illuminate the complexities entailed in the delivery of digital pain management solutions. </a:t>
          </a:r>
          <a:endParaRPr lang="en-IN" sz="2000" dirty="0">
            <a:solidFill>
              <a:schemeClr val="accent4">
                <a:lumMod val="50000"/>
              </a:schemeClr>
            </a:solidFill>
          </a:endParaRPr>
        </a:p>
      </dgm:t>
    </dgm:pt>
    <dgm:pt modelId="{4DC4D9D9-9D8E-44CB-9719-392C11E64AE4}" type="parTrans" cxnId="{1B08A8C6-790E-4752-838D-9DC01CB7D541}">
      <dgm:prSet/>
      <dgm:spPr/>
      <dgm:t>
        <a:bodyPr/>
        <a:lstStyle/>
        <a:p>
          <a:endParaRPr lang="en-IN"/>
        </a:p>
      </dgm:t>
    </dgm:pt>
    <dgm:pt modelId="{5214274F-66B8-4E38-8F00-4DF0C1FD1387}" type="sibTrans" cxnId="{1B08A8C6-790E-4752-838D-9DC01CB7D541}">
      <dgm:prSet/>
      <dgm:spPr/>
      <dgm:t>
        <a:bodyPr/>
        <a:lstStyle/>
        <a:p>
          <a:endParaRPr lang="en-IN"/>
        </a:p>
      </dgm:t>
    </dgm:pt>
    <dgm:pt modelId="{172FCFEC-37D8-4BF8-BDA3-59B934C01A75}" type="pres">
      <dgm:prSet presAssocID="{1ABE56CB-9E7C-42BC-BC51-98FC74E91496}" presName="outerComposite" presStyleCnt="0">
        <dgm:presLayoutVars>
          <dgm:chMax val="5"/>
          <dgm:dir/>
          <dgm:resizeHandles val="exact"/>
        </dgm:presLayoutVars>
      </dgm:prSet>
      <dgm:spPr/>
    </dgm:pt>
    <dgm:pt modelId="{57424522-C0A7-4EBD-9A78-C85F23CD6D9D}" type="pres">
      <dgm:prSet presAssocID="{1ABE56CB-9E7C-42BC-BC51-98FC74E91496}" presName="dummyMaxCanvas" presStyleCnt="0">
        <dgm:presLayoutVars/>
      </dgm:prSet>
      <dgm:spPr/>
    </dgm:pt>
    <dgm:pt modelId="{021ADE25-94EE-4280-8876-FEFB62DE43FF}" type="pres">
      <dgm:prSet presAssocID="{1ABE56CB-9E7C-42BC-BC51-98FC74E91496}" presName="ThreeNodes_1" presStyleLbl="node1" presStyleIdx="0" presStyleCnt="3" custScaleX="116878">
        <dgm:presLayoutVars>
          <dgm:bulletEnabled val="1"/>
        </dgm:presLayoutVars>
      </dgm:prSet>
      <dgm:spPr/>
    </dgm:pt>
    <dgm:pt modelId="{79B9B75E-8FED-4426-8DBE-9A4E2AAA1BBD}" type="pres">
      <dgm:prSet presAssocID="{1ABE56CB-9E7C-42BC-BC51-98FC74E91496}" presName="ThreeNodes_2" presStyleLbl="node1" presStyleIdx="1" presStyleCnt="3" custScaleX="117647" custScaleY="111038">
        <dgm:presLayoutVars>
          <dgm:bulletEnabled val="1"/>
        </dgm:presLayoutVars>
      </dgm:prSet>
      <dgm:spPr/>
    </dgm:pt>
    <dgm:pt modelId="{7F2C50C7-B1D8-4727-934E-57F426230119}" type="pres">
      <dgm:prSet presAssocID="{1ABE56CB-9E7C-42BC-BC51-98FC74E91496}" presName="ThreeNodes_3" presStyleLbl="node1" presStyleIdx="2" presStyleCnt="3" custScaleX="111932">
        <dgm:presLayoutVars>
          <dgm:bulletEnabled val="1"/>
        </dgm:presLayoutVars>
      </dgm:prSet>
      <dgm:spPr/>
    </dgm:pt>
    <dgm:pt modelId="{0681227B-A52C-4633-B1B6-382316E85A13}" type="pres">
      <dgm:prSet presAssocID="{1ABE56CB-9E7C-42BC-BC51-98FC74E91496}" presName="ThreeConn_1-2" presStyleLbl="fgAccFollowNode1" presStyleIdx="0" presStyleCnt="2">
        <dgm:presLayoutVars>
          <dgm:bulletEnabled val="1"/>
        </dgm:presLayoutVars>
      </dgm:prSet>
      <dgm:spPr/>
    </dgm:pt>
    <dgm:pt modelId="{BA9F23D1-B537-4E6D-8875-6BC362730995}" type="pres">
      <dgm:prSet presAssocID="{1ABE56CB-9E7C-42BC-BC51-98FC74E91496}" presName="ThreeConn_2-3" presStyleLbl="fgAccFollowNode1" presStyleIdx="1" presStyleCnt="2">
        <dgm:presLayoutVars>
          <dgm:bulletEnabled val="1"/>
        </dgm:presLayoutVars>
      </dgm:prSet>
      <dgm:spPr/>
    </dgm:pt>
    <dgm:pt modelId="{0980C563-2DE2-4B93-8741-8836F9ECA5FB}" type="pres">
      <dgm:prSet presAssocID="{1ABE56CB-9E7C-42BC-BC51-98FC74E91496}" presName="ThreeNodes_1_text" presStyleLbl="node1" presStyleIdx="2" presStyleCnt="3">
        <dgm:presLayoutVars>
          <dgm:bulletEnabled val="1"/>
        </dgm:presLayoutVars>
      </dgm:prSet>
      <dgm:spPr/>
    </dgm:pt>
    <dgm:pt modelId="{2090BF13-8B93-4E89-8530-4ED87AF9FE9A}" type="pres">
      <dgm:prSet presAssocID="{1ABE56CB-9E7C-42BC-BC51-98FC74E91496}" presName="ThreeNodes_2_text" presStyleLbl="node1" presStyleIdx="2" presStyleCnt="3">
        <dgm:presLayoutVars>
          <dgm:bulletEnabled val="1"/>
        </dgm:presLayoutVars>
      </dgm:prSet>
      <dgm:spPr/>
    </dgm:pt>
    <dgm:pt modelId="{DB90A072-D8B1-4C15-A384-10C3159DD1E3}" type="pres">
      <dgm:prSet presAssocID="{1ABE56CB-9E7C-42BC-BC51-98FC74E91496}" presName="ThreeNodes_3_text" presStyleLbl="node1" presStyleIdx="2" presStyleCnt="3">
        <dgm:presLayoutVars>
          <dgm:bulletEnabled val="1"/>
        </dgm:presLayoutVars>
      </dgm:prSet>
      <dgm:spPr/>
    </dgm:pt>
  </dgm:ptLst>
  <dgm:cxnLst>
    <dgm:cxn modelId="{BE68D705-C49C-4023-8119-33B60042BD00}" type="presOf" srcId="{44755F19-A062-4DDD-A646-C4F17EC67017}" destId="{79B9B75E-8FED-4426-8DBE-9A4E2AAA1BBD}" srcOrd="0" destOrd="0" presId="urn:microsoft.com/office/officeart/2005/8/layout/vProcess5"/>
    <dgm:cxn modelId="{A1F2F508-845B-4132-B260-ED52BAE27855}" type="presOf" srcId="{44755F19-A062-4DDD-A646-C4F17EC67017}" destId="{2090BF13-8B93-4E89-8530-4ED87AF9FE9A}" srcOrd="1" destOrd="0" presId="urn:microsoft.com/office/officeart/2005/8/layout/vProcess5"/>
    <dgm:cxn modelId="{BE8D4411-10AD-4C84-A021-BF8A148516F2}" type="presOf" srcId="{8DFC196B-EF31-4165-90DB-52C1A40CBEBB}" destId="{0681227B-A52C-4633-B1B6-382316E85A13}" srcOrd="0" destOrd="0" presId="urn:microsoft.com/office/officeart/2005/8/layout/vProcess5"/>
    <dgm:cxn modelId="{4E9B1014-2141-4F5B-BE17-99481E21D89D}" type="presOf" srcId="{1ABE56CB-9E7C-42BC-BC51-98FC74E91496}" destId="{172FCFEC-37D8-4BF8-BDA3-59B934C01A75}" srcOrd="0" destOrd="0" presId="urn:microsoft.com/office/officeart/2005/8/layout/vProcess5"/>
    <dgm:cxn modelId="{C399983A-E311-4AF3-A09B-51FE592A8A56}" type="presOf" srcId="{55681FAA-AD53-4E61-9746-F672151F03A5}" destId="{0980C563-2DE2-4B93-8741-8836F9ECA5FB}" srcOrd="1" destOrd="0" presId="urn:microsoft.com/office/officeart/2005/8/layout/vProcess5"/>
    <dgm:cxn modelId="{D6655B48-1016-47B3-A7CE-9C4B6F44F73C}" type="presOf" srcId="{55681FAA-AD53-4E61-9746-F672151F03A5}" destId="{021ADE25-94EE-4280-8876-FEFB62DE43FF}" srcOrd="0" destOrd="0" presId="urn:microsoft.com/office/officeart/2005/8/layout/vProcess5"/>
    <dgm:cxn modelId="{D47C8E7B-E6F5-4616-930C-A2D09B94547B}" type="presOf" srcId="{9C506270-35BA-4C1B-A23A-B214B06DA344}" destId="{7F2C50C7-B1D8-4727-934E-57F426230119}" srcOrd="0" destOrd="0" presId="urn:microsoft.com/office/officeart/2005/8/layout/vProcess5"/>
    <dgm:cxn modelId="{F6FC67AB-136A-4B79-A70D-76CE60B3D4BC}" type="presOf" srcId="{CC499282-B355-4B1D-9598-50AE6DB3F067}" destId="{BA9F23D1-B537-4E6D-8875-6BC362730995}" srcOrd="0" destOrd="0" presId="urn:microsoft.com/office/officeart/2005/8/layout/vProcess5"/>
    <dgm:cxn modelId="{BD2D3FB5-58C3-41AF-886C-FB0E51D2495C}" srcId="{1ABE56CB-9E7C-42BC-BC51-98FC74E91496}" destId="{55681FAA-AD53-4E61-9746-F672151F03A5}" srcOrd="0" destOrd="0" parTransId="{065C5C98-8529-4CE8-B0E2-21A10A7409B4}" sibTransId="{8DFC196B-EF31-4165-90DB-52C1A40CBEBB}"/>
    <dgm:cxn modelId="{1B08A8C6-790E-4752-838D-9DC01CB7D541}" srcId="{1ABE56CB-9E7C-42BC-BC51-98FC74E91496}" destId="{9C506270-35BA-4C1B-A23A-B214B06DA344}" srcOrd="2" destOrd="0" parTransId="{4DC4D9D9-9D8E-44CB-9719-392C11E64AE4}" sibTransId="{5214274F-66B8-4E38-8F00-4DF0C1FD1387}"/>
    <dgm:cxn modelId="{438AC7CC-ABA1-4930-A0AB-6BA128684658}" type="presOf" srcId="{9C506270-35BA-4C1B-A23A-B214B06DA344}" destId="{DB90A072-D8B1-4C15-A384-10C3159DD1E3}" srcOrd="1" destOrd="0" presId="urn:microsoft.com/office/officeart/2005/8/layout/vProcess5"/>
    <dgm:cxn modelId="{C5307CCE-D5B3-45CA-BB13-2FC51A5DBCD8}" srcId="{1ABE56CB-9E7C-42BC-BC51-98FC74E91496}" destId="{44755F19-A062-4DDD-A646-C4F17EC67017}" srcOrd="1" destOrd="0" parTransId="{A6D92055-BB2D-4F2E-9392-56F2C311F5F3}" sibTransId="{CC499282-B355-4B1D-9598-50AE6DB3F067}"/>
    <dgm:cxn modelId="{798D3F1D-D42D-4F63-9CEC-81E97E870C4C}" type="presParOf" srcId="{172FCFEC-37D8-4BF8-BDA3-59B934C01A75}" destId="{57424522-C0A7-4EBD-9A78-C85F23CD6D9D}" srcOrd="0" destOrd="0" presId="urn:microsoft.com/office/officeart/2005/8/layout/vProcess5"/>
    <dgm:cxn modelId="{C4ACB992-3A5A-4B59-8778-92895ADE0D09}" type="presParOf" srcId="{172FCFEC-37D8-4BF8-BDA3-59B934C01A75}" destId="{021ADE25-94EE-4280-8876-FEFB62DE43FF}" srcOrd="1" destOrd="0" presId="urn:microsoft.com/office/officeart/2005/8/layout/vProcess5"/>
    <dgm:cxn modelId="{411FB9C4-D2C8-4875-A0D1-E0C621570C17}" type="presParOf" srcId="{172FCFEC-37D8-4BF8-BDA3-59B934C01A75}" destId="{79B9B75E-8FED-4426-8DBE-9A4E2AAA1BBD}" srcOrd="2" destOrd="0" presId="urn:microsoft.com/office/officeart/2005/8/layout/vProcess5"/>
    <dgm:cxn modelId="{3FE3FD2A-4172-498B-98B0-C874903C6FE4}" type="presParOf" srcId="{172FCFEC-37D8-4BF8-BDA3-59B934C01A75}" destId="{7F2C50C7-B1D8-4727-934E-57F426230119}" srcOrd="3" destOrd="0" presId="urn:microsoft.com/office/officeart/2005/8/layout/vProcess5"/>
    <dgm:cxn modelId="{A203F5F0-7AEC-4EA8-AE11-12198E296EAE}" type="presParOf" srcId="{172FCFEC-37D8-4BF8-BDA3-59B934C01A75}" destId="{0681227B-A52C-4633-B1B6-382316E85A13}" srcOrd="4" destOrd="0" presId="urn:microsoft.com/office/officeart/2005/8/layout/vProcess5"/>
    <dgm:cxn modelId="{43D8F079-E837-40E7-A0E1-84C092509762}" type="presParOf" srcId="{172FCFEC-37D8-4BF8-BDA3-59B934C01A75}" destId="{BA9F23D1-B537-4E6D-8875-6BC362730995}" srcOrd="5" destOrd="0" presId="urn:microsoft.com/office/officeart/2005/8/layout/vProcess5"/>
    <dgm:cxn modelId="{84E70F3C-E6C5-4C39-A28C-27039E962AF9}" type="presParOf" srcId="{172FCFEC-37D8-4BF8-BDA3-59B934C01A75}" destId="{0980C563-2DE2-4B93-8741-8836F9ECA5FB}" srcOrd="6" destOrd="0" presId="urn:microsoft.com/office/officeart/2005/8/layout/vProcess5"/>
    <dgm:cxn modelId="{C87DDF3E-7148-41CA-BD55-3391F5409510}" type="presParOf" srcId="{172FCFEC-37D8-4BF8-BDA3-59B934C01A75}" destId="{2090BF13-8B93-4E89-8530-4ED87AF9FE9A}" srcOrd="7" destOrd="0" presId="urn:microsoft.com/office/officeart/2005/8/layout/vProcess5"/>
    <dgm:cxn modelId="{CC1D7A6A-DCE3-4E58-9C66-6B11A2E7B8E6}" type="presParOf" srcId="{172FCFEC-37D8-4BF8-BDA3-59B934C01A75}" destId="{DB90A072-D8B1-4C15-A384-10C3159DD1E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148D95-DC74-45F5-AABC-984D6FDFC26D}" type="doc">
      <dgm:prSet loTypeId="urn:microsoft.com/office/officeart/2005/8/layout/matrix2" loCatId="matrix" qsTypeId="urn:microsoft.com/office/officeart/2005/8/quickstyle/simple1" qsCatId="simple" csTypeId="urn:microsoft.com/office/officeart/2005/8/colors/colorful3" csCatId="colorful" phldr="1"/>
      <dgm:spPr/>
      <dgm:t>
        <a:bodyPr/>
        <a:lstStyle/>
        <a:p>
          <a:endParaRPr lang="en-IN"/>
        </a:p>
      </dgm:t>
    </dgm:pt>
    <dgm:pt modelId="{53EA00EE-F635-4E34-B526-011F85EB8922}">
      <dgm:prSet phldrT="[Text]" custT="1"/>
      <dgm:spPr/>
      <dgm:t>
        <a:bodyPr/>
        <a:lstStyle/>
        <a:p>
          <a:pPr algn="just"/>
          <a:r>
            <a:rPr lang="en-US" sz="1800" dirty="0">
              <a:solidFill>
                <a:schemeClr val="accent1">
                  <a:lumMod val="60000"/>
                  <a:lumOff val="40000"/>
                </a:schemeClr>
              </a:solidFill>
            </a:rPr>
            <a:t>The research landscape, as outlined by Pimm et al. (2020), beckons for a more nuanced understanding of the risks and potential harms inherent in digital interventions, particularly within the context of pain management programs.</a:t>
          </a:r>
          <a:endParaRPr lang="en-IN" sz="1800" dirty="0">
            <a:solidFill>
              <a:schemeClr val="accent1">
                <a:lumMod val="60000"/>
                <a:lumOff val="40000"/>
              </a:schemeClr>
            </a:solidFill>
          </a:endParaRPr>
        </a:p>
      </dgm:t>
    </dgm:pt>
    <dgm:pt modelId="{09D8AE41-1543-4DFD-A0D4-7BBCA6AD196B}" type="parTrans" cxnId="{D1316EE2-5A78-4771-900A-4233A2DB1815}">
      <dgm:prSet/>
      <dgm:spPr/>
      <dgm:t>
        <a:bodyPr/>
        <a:lstStyle/>
        <a:p>
          <a:endParaRPr lang="en-IN"/>
        </a:p>
      </dgm:t>
    </dgm:pt>
    <dgm:pt modelId="{B7DB82EA-E2E4-4FCF-9DAB-2C7220D61995}" type="sibTrans" cxnId="{D1316EE2-5A78-4771-900A-4233A2DB1815}">
      <dgm:prSet/>
      <dgm:spPr/>
      <dgm:t>
        <a:bodyPr/>
        <a:lstStyle/>
        <a:p>
          <a:endParaRPr lang="en-IN"/>
        </a:p>
      </dgm:t>
    </dgm:pt>
    <dgm:pt modelId="{A8EA14B2-8BAF-4BEF-ACDE-6AF6AA10B9F3}">
      <dgm:prSet phldrT="[Text]" custT="1"/>
      <dgm:spPr/>
      <dgm:t>
        <a:bodyPr/>
        <a:lstStyle/>
        <a:p>
          <a:pPr algn="just"/>
          <a:r>
            <a:rPr lang="en-US" sz="2000" dirty="0">
              <a:solidFill>
                <a:schemeClr val="accent5">
                  <a:lumMod val="75000"/>
                </a:schemeClr>
              </a:solidFill>
            </a:rPr>
            <a:t>With patients increasingly turning to these digital platforms for relief, it becomes imperative to dissect the challenges associated with their delivery. </a:t>
          </a:r>
          <a:endParaRPr lang="en-IN" sz="2000" dirty="0">
            <a:solidFill>
              <a:schemeClr val="accent5">
                <a:lumMod val="75000"/>
              </a:schemeClr>
            </a:solidFill>
          </a:endParaRPr>
        </a:p>
      </dgm:t>
    </dgm:pt>
    <dgm:pt modelId="{90E3C685-D39D-4B23-B6AC-B1B745E8E02C}" type="parTrans" cxnId="{03110384-22B2-4630-92F6-FAAB7372BD59}">
      <dgm:prSet/>
      <dgm:spPr/>
      <dgm:t>
        <a:bodyPr/>
        <a:lstStyle/>
        <a:p>
          <a:endParaRPr lang="en-IN"/>
        </a:p>
      </dgm:t>
    </dgm:pt>
    <dgm:pt modelId="{9A1A3775-D43E-4F73-8FB9-A47DB0E51BFE}" type="sibTrans" cxnId="{03110384-22B2-4630-92F6-FAAB7372BD59}">
      <dgm:prSet/>
      <dgm:spPr/>
      <dgm:t>
        <a:bodyPr/>
        <a:lstStyle/>
        <a:p>
          <a:endParaRPr lang="en-IN"/>
        </a:p>
      </dgm:t>
    </dgm:pt>
    <dgm:pt modelId="{F1E8C7D0-E89A-46D0-99C4-80CAFF45A99A}">
      <dgm:prSet phldrT="[Text]" custT="1"/>
      <dgm:spPr/>
      <dgm:t>
        <a:bodyPr/>
        <a:lstStyle/>
        <a:p>
          <a:pPr algn="just"/>
          <a:r>
            <a:rPr lang="en-US" sz="2000" dirty="0">
              <a:solidFill>
                <a:schemeClr val="accent5">
                  <a:lumMod val="75000"/>
                </a:schemeClr>
              </a:solidFill>
            </a:rPr>
            <a:t>However, the existing literature falls short in adequately addressing these concerns, leaving a conspicuous gap in our comprehension. </a:t>
          </a:r>
          <a:endParaRPr lang="en-IN" sz="2000" dirty="0">
            <a:solidFill>
              <a:schemeClr val="accent5">
                <a:lumMod val="75000"/>
              </a:schemeClr>
            </a:solidFill>
          </a:endParaRPr>
        </a:p>
      </dgm:t>
    </dgm:pt>
    <dgm:pt modelId="{D4B0DD56-C334-4B7A-93BF-B5461B471A29}" type="parTrans" cxnId="{A874E24E-C82F-4EA8-8B6B-FB7912375F47}">
      <dgm:prSet/>
      <dgm:spPr/>
      <dgm:t>
        <a:bodyPr/>
        <a:lstStyle/>
        <a:p>
          <a:endParaRPr lang="en-IN"/>
        </a:p>
      </dgm:t>
    </dgm:pt>
    <dgm:pt modelId="{06EDF253-695E-4CE9-A381-793C3FD02019}" type="sibTrans" cxnId="{A874E24E-C82F-4EA8-8B6B-FB7912375F47}">
      <dgm:prSet/>
      <dgm:spPr/>
      <dgm:t>
        <a:bodyPr/>
        <a:lstStyle/>
        <a:p>
          <a:endParaRPr lang="en-IN"/>
        </a:p>
      </dgm:t>
    </dgm:pt>
    <dgm:pt modelId="{B5D5CC84-F785-4263-BBF0-09BB11F11D2E}">
      <dgm:prSet phldrT="[Text]" custT="1"/>
      <dgm:spPr/>
      <dgm:t>
        <a:bodyPr/>
        <a:lstStyle/>
        <a:p>
          <a:pPr algn="just"/>
          <a:r>
            <a:rPr lang="en-US" sz="1800" dirty="0">
              <a:solidFill>
                <a:schemeClr val="accent5">
                  <a:lumMod val="75000"/>
                </a:schemeClr>
              </a:solidFill>
            </a:rPr>
            <a:t>This study aims to fill this void by scrutinizing the perspectives of senior professionals operating within both NHS and private healthcare settings</a:t>
          </a:r>
          <a:r>
            <a:rPr lang="en-US" sz="1700" dirty="0">
              <a:solidFill>
                <a:schemeClr val="accent5">
                  <a:lumMod val="75000"/>
                </a:schemeClr>
              </a:solidFill>
            </a:rPr>
            <a:t>. </a:t>
          </a:r>
          <a:endParaRPr lang="en-IN" sz="1700" dirty="0">
            <a:solidFill>
              <a:schemeClr val="accent5">
                <a:lumMod val="75000"/>
              </a:schemeClr>
            </a:solidFill>
          </a:endParaRPr>
        </a:p>
      </dgm:t>
    </dgm:pt>
    <dgm:pt modelId="{1BBC3C7F-66F8-4302-906A-5EEE70CCCA49}" type="parTrans" cxnId="{4984E804-9E24-4BDD-B04C-F4996EC1EB6B}">
      <dgm:prSet/>
      <dgm:spPr/>
      <dgm:t>
        <a:bodyPr/>
        <a:lstStyle/>
        <a:p>
          <a:endParaRPr lang="en-IN"/>
        </a:p>
      </dgm:t>
    </dgm:pt>
    <dgm:pt modelId="{5D83FF30-3CF6-4BDD-A815-D595F993E648}" type="sibTrans" cxnId="{4984E804-9E24-4BDD-B04C-F4996EC1EB6B}">
      <dgm:prSet/>
      <dgm:spPr/>
      <dgm:t>
        <a:bodyPr/>
        <a:lstStyle/>
        <a:p>
          <a:endParaRPr lang="en-IN"/>
        </a:p>
      </dgm:t>
    </dgm:pt>
    <dgm:pt modelId="{2EF035D6-D086-42D0-BBA4-3358CC3F5561}" type="pres">
      <dgm:prSet presAssocID="{36148D95-DC74-45F5-AABC-984D6FDFC26D}" presName="matrix" presStyleCnt="0">
        <dgm:presLayoutVars>
          <dgm:chMax val="1"/>
          <dgm:dir/>
          <dgm:resizeHandles val="exact"/>
        </dgm:presLayoutVars>
      </dgm:prSet>
      <dgm:spPr/>
    </dgm:pt>
    <dgm:pt modelId="{F9749F73-45CF-4DA0-96FF-EC0775D13F96}" type="pres">
      <dgm:prSet presAssocID="{36148D95-DC74-45F5-AABC-984D6FDFC26D}" presName="axisShape" presStyleLbl="bgShp" presStyleIdx="0" presStyleCnt="1"/>
      <dgm:spPr/>
    </dgm:pt>
    <dgm:pt modelId="{E358AEB2-2448-4419-8143-BAB8E1A4E608}" type="pres">
      <dgm:prSet presAssocID="{36148D95-DC74-45F5-AABC-984D6FDFC26D}" presName="rect1" presStyleLbl="node1" presStyleIdx="0" presStyleCnt="4" custScaleX="116451" custScaleY="108014" custLinFactNeighborX="-9646" custLinFactNeighborY="-5194">
        <dgm:presLayoutVars>
          <dgm:chMax val="0"/>
          <dgm:chPref val="0"/>
          <dgm:bulletEnabled val="1"/>
        </dgm:presLayoutVars>
      </dgm:prSet>
      <dgm:spPr/>
    </dgm:pt>
    <dgm:pt modelId="{852D905A-74B9-463B-90D4-87BB78319997}" type="pres">
      <dgm:prSet presAssocID="{36148D95-DC74-45F5-AABC-984D6FDFC26D}" presName="rect2" presStyleLbl="node1" presStyleIdx="1" presStyleCnt="4" custScaleX="113772" custScaleY="108014" custLinFactNeighborX="7049" custLinFactNeighborY="-6343">
        <dgm:presLayoutVars>
          <dgm:chMax val="0"/>
          <dgm:chPref val="0"/>
          <dgm:bulletEnabled val="1"/>
        </dgm:presLayoutVars>
      </dgm:prSet>
      <dgm:spPr/>
    </dgm:pt>
    <dgm:pt modelId="{4918E7CA-34F2-42D9-A2E1-FEF56F20ECA6}" type="pres">
      <dgm:prSet presAssocID="{36148D95-DC74-45F5-AABC-984D6FDFC26D}" presName="rect3" presStyleLbl="node1" presStyleIdx="2" presStyleCnt="4" custScaleX="114225" custScaleY="111079" custLinFactNeighborX="-8904" custLinFactNeighborY="5936">
        <dgm:presLayoutVars>
          <dgm:chMax val="0"/>
          <dgm:chPref val="0"/>
          <dgm:bulletEnabled val="1"/>
        </dgm:presLayoutVars>
      </dgm:prSet>
      <dgm:spPr/>
    </dgm:pt>
    <dgm:pt modelId="{26F2626B-FA3C-4A5F-ABD1-75B9E09E603A}" type="pres">
      <dgm:prSet presAssocID="{36148D95-DC74-45F5-AABC-984D6FDFC26D}" presName="rect4" presStyleLbl="node1" presStyleIdx="3" presStyleCnt="4" custScaleX="109320" custScaleY="110337" custLinFactNeighborX="5936" custLinFactNeighborY="4823">
        <dgm:presLayoutVars>
          <dgm:chMax val="0"/>
          <dgm:chPref val="0"/>
          <dgm:bulletEnabled val="1"/>
        </dgm:presLayoutVars>
      </dgm:prSet>
      <dgm:spPr/>
    </dgm:pt>
  </dgm:ptLst>
  <dgm:cxnLst>
    <dgm:cxn modelId="{4984E804-9E24-4BDD-B04C-F4996EC1EB6B}" srcId="{36148D95-DC74-45F5-AABC-984D6FDFC26D}" destId="{B5D5CC84-F785-4263-BBF0-09BB11F11D2E}" srcOrd="3" destOrd="0" parTransId="{1BBC3C7F-66F8-4302-906A-5EEE70CCCA49}" sibTransId="{5D83FF30-3CF6-4BDD-A815-D595F993E648}"/>
    <dgm:cxn modelId="{044D261E-B1CB-4F59-8910-8D393704FAEE}" type="presOf" srcId="{F1E8C7D0-E89A-46D0-99C4-80CAFF45A99A}" destId="{4918E7CA-34F2-42D9-A2E1-FEF56F20ECA6}" srcOrd="0" destOrd="0" presId="urn:microsoft.com/office/officeart/2005/8/layout/matrix2"/>
    <dgm:cxn modelId="{FBCDF040-25A2-443C-8CB5-865B369D9907}" type="presOf" srcId="{36148D95-DC74-45F5-AABC-984D6FDFC26D}" destId="{2EF035D6-D086-42D0-BBA4-3358CC3F5561}" srcOrd="0" destOrd="0" presId="urn:microsoft.com/office/officeart/2005/8/layout/matrix2"/>
    <dgm:cxn modelId="{A874E24E-C82F-4EA8-8B6B-FB7912375F47}" srcId="{36148D95-DC74-45F5-AABC-984D6FDFC26D}" destId="{F1E8C7D0-E89A-46D0-99C4-80CAFF45A99A}" srcOrd="2" destOrd="0" parTransId="{D4B0DD56-C334-4B7A-93BF-B5461B471A29}" sibTransId="{06EDF253-695E-4CE9-A381-793C3FD02019}"/>
    <dgm:cxn modelId="{D3A55F58-BFE0-4589-A3EB-8BC42C24BF01}" type="presOf" srcId="{A8EA14B2-8BAF-4BEF-ACDE-6AF6AA10B9F3}" destId="{852D905A-74B9-463B-90D4-87BB78319997}" srcOrd="0" destOrd="0" presId="urn:microsoft.com/office/officeart/2005/8/layout/matrix2"/>
    <dgm:cxn modelId="{03110384-22B2-4630-92F6-FAAB7372BD59}" srcId="{36148D95-DC74-45F5-AABC-984D6FDFC26D}" destId="{A8EA14B2-8BAF-4BEF-ACDE-6AF6AA10B9F3}" srcOrd="1" destOrd="0" parTransId="{90E3C685-D39D-4B23-B6AC-B1B745E8E02C}" sibTransId="{9A1A3775-D43E-4F73-8FB9-A47DB0E51BFE}"/>
    <dgm:cxn modelId="{FEA0D39B-3033-4CED-ABBE-A01EED14A9A1}" type="presOf" srcId="{53EA00EE-F635-4E34-B526-011F85EB8922}" destId="{E358AEB2-2448-4419-8143-BAB8E1A4E608}" srcOrd="0" destOrd="0" presId="urn:microsoft.com/office/officeart/2005/8/layout/matrix2"/>
    <dgm:cxn modelId="{4A1C45C8-AFBC-4EF7-81B6-AD490753A84F}" type="presOf" srcId="{B5D5CC84-F785-4263-BBF0-09BB11F11D2E}" destId="{26F2626B-FA3C-4A5F-ABD1-75B9E09E603A}" srcOrd="0" destOrd="0" presId="urn:microsoft.com/office/officeart/2005/8/layout/matrix2"/>
    <dgm:cxn modelId="{D1316EE2-5A78-4771-900A-4233A2DB1815}" srcId="{36148D95-DC74-45F5-AABC-984D6FDFC26D}" destId="{53EA00EE-F635-4E34-B526-011F85EB8922}" srcOrd="0" destOrd="0" parTransId="{09D8AE41-1543-4DFD-A0D4-7BBCA6AD196B}" sibTransId="{B7DB82EA-E2E4-4FCF-9DAB-2C7220D61995}"/>
    <dgm:cxn modelId="{6632B8F6-2B98-4A91-A54D-9D3F2C4DF09A}" type="presParOf" srcId="{2EF035D6-D086-42D0-BBA4-3358CC3F5561}" destId="{F9749F73-45CF-4DA0-96FF-EC0775D13F96}" srcOrd="0" destOrd="0" presId="urn:microsoft.com/office/officeart/2005/8/layout/matrix2"/>
    <dgm:cxn modelId="{D8C483FC-8CC2-4A6D-B3B5-F603CCECB5C0}" type="presParOf" srcId="{2EF035D6-D086-42D0-BBA4-3358CC3F5561}" destId="{E358AEB2-2448-4419-8143-BAB8E1A4E608}" srcOrd="1" destOrd="0" presId="urn:microsoft.com/office/officeart/2005/8/layout/matrix2"/>
    <dgm:cxn modelId="{1666B53F-39F4-4C92-B59C-294F58DCBF33}" type="presParOf" srcId="{2EF035D6-D086-42D0-BBA4-3358CC3F5561}" destId="{852D905A-74B9-463B-90D4-87BB78319997}" srcOrd="2" destOrd="0" presId="urn:microsoft.com/office/officeart/2005/8/layout/matrix2"/>
    <dgm:cxn modelId="{6184EE74-A866-4969-B4A9-2467E040BE59}" type="presParOf" srcId="{2EF035D6-D086-42D0-BBA4-3358CC3F5561}" destId="{4918E7CA-34F2-42D9-A2E1-FEF56F20ECA6}" srcOrd="3" destOrd="0" presId="urn:microsoft.com/office/officeart/2005/8/layout/matrix2"/>
    <dgm:cxn modelId="{695E0C02-E8A8-4947-A85C-296BB3F830D2}" type="presParOf" srcId="{2EF035D6-D086-42D0-BBA4-3358CC3F5561}" destId="{26F2626B-FA3C-4A5F-ABD1-75B9E09E603A}"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0382A0-95FA-4CE5-8922-4D4D2AFD773F}" type="doc">
      <dgm:prSet loTypeId="urn:diagrams.loki3.com/BracketList" loCatId="list" qsTypeId="urn:microsoft.com/office/officeart/2005/8/quickstyle/simple1" qsCatId="simple" csTypeId="urn:microsoft.com/office/officeart/2005/8/colors/colorful3" csCatId="colorful" phldr="1"/>
      <dgm:spPr/>
      <dgm:t>
        <a:bodyPr/>
        <a:lstStyle/>
        <a:p>
          <a:endParaRPr lang="en-IN"/>
        </a:p>
      </dgm:t>
    </dgm:pt>
    <dgm:pt modelId="{B491BDD8-B8F3-4FDF-94FF-9257EFB3C6D5}">
      <dgm:prSet phldrT="[Text]" custT="1"/>
      <dgm:spPr/>
      <dgm:t>
        <a:bodyPr/>
        <a:lstStyle/>
        <a:p>
          <a:endParaRPr lang="en-IN" sz="2000" dirty="0">
            <a:solidFill>
              <a:schemeClr val="accent1">
                <a:lumMod val="40000"/>
                <a:lumOff val="60000"/>
              </a:schemeClr>
            </a:solidFill>
            <a:latin typeface="Bahnschrift Condensed" panose="020B0502040204020203" pitchFamily="34" charset="0"/>
          </a:endParaRPr>
        </a:p>
      </dgm:t>
    </dgm:pt>
    <dgm:pt modelId="{B0249D8B-ABD0-4107-A98C-65CF5BABD37E}" type="parTrans" cxnId="{C463F30F-352B-4117-BCF9-031D3F5F9CDB}">
      <dgm:prSet/>
      <dgm:spPr/>
      <dgm:t>
        <a:bodyPr/>
        <a:lstStyle/>
        <a:p>
          <a:endParaRPr lang="en-IN"/>
        </a:p>
      </dgm:t>
    </dgm:pt>
    <dgm:pt modelId="{3A207E1A-E547-4C8F-B00D-CBAF1BD2408B}" type="sibTrans" cxnId="{C463F30F-352B-4117-BCF9-031D3F5F9CDB}">
      <dgm:prSet/>
      <dgm:spPr/>
      <dgm:t>
        <a:bodyPr/>
        <a:lstStyle/>
        <a:p>
          <a:endParaRPr lang="en-IN"/>
        </a:p>
      </dgm:t>
    </dgm:pt>
    <dgm:pt modelId="{150E7732-62DB-4826-B813-CA1DC0BCF478}">
      <dgm:prSet phldrT="[Text]" custT="1"/>
      <dgm:spPr/>
      <dgm:t>
        <a:bodyPr/>
        <a:lstStyle/>
        <a:p>
          <a:endParaRPr lang="en-IN" sz="2000" dirty="0">
            <a:solidFill>
              <a:schemeClr val="accent3">
                <a:lumMod val="75000"/>
              </a:schemeClr>
            </a:solidFill>
            <a:latin typeface="Bahnschrift Condensed" panose="020B0502040204020203" pitchFamily="34" charset="0"/>
          </a:endParaRPr>
        </a:p>
      </dgm:t>
    </dgm:pt>
    <dgm:pt modelId="{B69EC8B5-541E-465E-BCED-C6871FDDD3BB}" type="parTrans" cxnId="{055DC2CC-AC57-4C70-B2B0-791324CEFF27}">
      <dgm:prSet/>
      <dgm:spPr/>
      <dgm:t>
        <a:bodyPr/>
        <a:lstStyle/>
        <a:p>
          <a:endParaRPr lang="en-IN"/>
        </a:p>
      </dgm:t>
    </dgm:pt>
    <dgm:pt modelId="{78625CF5-4EB8-463E-AA60-31CAAAE73DDC}" type="sibTrans" cxnId="{055DC2CC-AC57-4C70-B2B0-791324CEFF27}">
      <dgm:prSet/>
      <dgm:spPr/>
      <dgm:t>
        <a:bodyPr/>
        <a:lstStyle/>
        <a:p>
          <a:endParaRPr lang="en-IN"/>
        </a:p>
      </dgm:t>
    </dgm:pt>
    <dgm:pt modelId="{112D53EB-C764-493E-B78C-1EDE0CFFF834}">
      <dgm:prSet phldrT="[Text]" custT="1"/>
      <dgm:spPr/>
      <dgm:t>
        <a:bodyPr/>
        <a:lstStyle/>
        <a:p>
          <a:r>
            <a:rPr lang="en-US" sz="2000" dirty="0">
              <a:solidFill>
                <a:schemeClr val="accent3">
                  <a:lumMod val="75000"/>
                </a:schemeClr>
              </a:solidFill>
              <a:latin typeface="Bahnschrift Condensed" panose="020B0502040204020203" pitchFamily="34" charset="0"/>
            </a:rPr>
            <a:t>This approach facilitates the exploration of diverse viewpoints and allows participants to express their perspectives in their own words, enhancing the validity and richness of the data collected (Patton, 2015). </a:t>
          </a:r>
          <a:endParaRPr lang="en-IN" sz="2000" dirty="0">
            <a:solidFill>
              <a:schemeClr val="accent3">
                <a:lumMod val="75000"/>
              </a:schemeClr>
            </a:solidFill>
            <a:latin typeface="Bahnschrift Condensed" panose="020B0502040204020203" pitchFamily="34" charset="0"/>
          </a:endParaRPr>
        </a:p>
      </dgm:t>
    </dgm:pt>
    <dgm:pt modelId="{8EA91107-6CBC-44D5-BC87-EBC260D03C99}" type="parTrans" cxnId="{8E96EA6F-4BCD-4B8A-85D4-3A9878B8535D}">
      <dgm:prSet/>
      <dgm:spPr/>
      <dgm:t>
        <a:bodyPr/>
        <a:lstStyle/>
        <a:p>
          <a:endParaRPr lang="en-IN"/>
        </a:p>
      </dgm:t>
    </dgm:pt>
    <dgm:pt modelId="{51766CC3-1B00-4117-A821-B175108C6888}" type="sibTrans" cxnId="{8E96EA6F-4BCD-4B8A-85D4-3A9878B8535D}">
      <dgm:prSet/>
      <dgm:spPr/>
      <dgm:t>
        <a:bodyPr/>
        <a:lstStyle/>
        <a:p>
          <a:endParaRPr lang="en-IN"/>
        </a:p>
      </dgm:t>
    </dgm:pt>
    <dgm:pt modelId="{D51AAEA0-A5E0-4F20-BE6E-8FA95DA46276}">
      <dgm:prSet phldrT="[Text]" custT="1"/>
      <dgm:spPr/>
      <dgm:t>
        <a:bodyPr/>
        <a:lstStyle/>
        <a:p>
          <a:r>
            <a:rPr lang="en-US" sz="2000" dirty="0">
              <a:solidFill>
                <a:schemeClr val="accent1">
                  <a:lumMod val="40000"/>
                  <a:lumOff val="60000"/>
                </a:schemeClr>
              </a:solidFill>
              <a:latin typeface="Bahnschrift Condensed" panose="020B0502040204020203" pitchFamily="34" charset="0"/>
            </a:rPr>
            <a:t>By employing in-depth interviews, this study aims to uncover valuable insights that contribute to a comprehensive understanding of the challenges and strategies associated with digital pain management programs in London, UK.</a:t>
          </a:r>
          <a:endParaRPr lang="en-IN" sz="2000" dirty="0">
            <a:solidFill>
              <a:schemeClr val="accent1">
                <a:lumMod val="40000"/>
                <a:lumOff val="60000"/>
              </a:schemeClr>
            </a:solidFill>
            <a:latin typeface="Bahnschrift Condensed" panose="020B0502040204020203" pitchFamily="34" charset="0"/>
          </a:endParaRPr>
        </a:p>
      </dgm:t>
    </dgm:pt>
    <dgm:pt modelId="{75DB3E23-D13B-47CE-AF6B-4877C012F557}" type="parTrans" cxnId="{003633C9-752D-4E06-AF99-7D79CC06C10B}">
      <dgm:prSet/>
      <dgm:spPr/>
      <dgm:t>
        <a:bodyPr/>
        <a:lstStyle/>
        <a:p>
          <a:endParaRPr lang="en-IN"/>
        </a:p>
      </dgm:t>
    </dgm:pt>
    <dgm:pt modelId="{8CA79AC6-F69D-4F59-AA13-8B32AA3BD9A4}" type="sibTrans" cxnId="{003633C9-752D-4E06-AF99-7D79CC06C10B}">
      <dgm:prSet/>
      <dgm:spPr/>
      <dgm:t>
        <a:bodyPr/>
        <a:lstStyle/>
        <a:p>
          <a:endParaRPr lang="en-IN"/>
        </a:p>
      </dgm:t>
    </dgm:pt>
    <dgm:pt modelId="{41AE12AA-9347-4437-A559-F0FDF6D3C7CB}">
      <dgm:prSet phldrT="[Text]" custT="1"/>
      <dgm:spPr/>
      <dgm:t>
        <a:bodyPr/>
        <a:lstStyle/>
        <a:p>
          <a:r>
            <a:rPr lang="en-US" sz="2000" dirty="0">
              <a:solidFill>
                <a:schemeClr val="accent3">
                  <a:lumMod val="75000"/>
                </a:schemeClr>
              </a:solidFill>
              <a:latin typeface="Bahnschrift Condensed" panose="020B0502040204020203" pitchFamily="34" charset="0"/>
            </a:rPr>
            <a:t>Through open-ended questioning and probing, in-depth interviews enable researchers to capture rich and detailed narratives, offering a deeper understanding of the complexities inherent in digital pain management (Seidman, 2013). </a:t>
          </a:r>
          <a:br>
            <a:rPr lang="en-US" sz="2000" dirty="0">
              <a:solidFill>
                <a:schemeClr val="accent3">
                  <a:lumMod val="75000"/>
                </a:schemeClr>
              </a:solidFill>
              <a:latin typeface="Bahnschrift Condensed" panose="020B0502040204020203" pitchFamily="34" charset="0"/>
            </a:rPr>
          </a:br>
          <a:endParaRPr lang="en-IN" sz="2000" dirty="0">
            <a:solidFill>
              <a:schemeClr val="accent3">
                <a:lumMod val="75000"/>
              </a:schemeClr>
            </a:solidFill>
            <a:latin typeface="Bahnschrift Condensed" panose="020B0502040204020203" pitchFamily="34" charset="0"/>
          </a:endParaRPr>
        </a:p>
      </dgm:t>
    </dgm:pt>
    <dgm:pt modelId="{D9894B9F-E343-4438-8FE8-818F5BC7ABE7}" type="parTrans" cxnId="{6DAAEBDA-CB6B-4FE0-880D-3E0BA0F128B0}">
      <dgm:prSet/>
      <dgm:spPr/>
      <dgm:t>
        <a:bodyPr/>
        <a:lstStyle/>
        <a:p>
          <a:endParaRPr lang="en-IN"/>
        </a:p>
      </dgm:t>
    </dgm:pt>
    <dgm:pt modelId="{24CCD762-FFDA-44FF-B7F9-351CC44EC006}" type="sibTrans" cxnId="{6DAAEBDA-CB6B-4FE0-880D-3E0BA0F128B0}">
      <dgm:prSet/>
      <dgm:spPr/>
      <dgm:t>
        <a:bodyPr/>
        <a:lstStyle/>
        <a:p>
          <a:endParaRPr lang="en-IN"/>
        </a:p>
      </dgm:t>
    </dgm:pt>
    <dgm:pt modelId="{1BC32DFB-9F8A-4BCB-AC3A-9C8C1C164D8D}">
      <dgm:prSet phldrT="[Text]" custT="1"/>
      <dgm:spPr/>
      <dgm:t>
        <a:bodyPr/>
        <a:lstStyle/>
        <a:p>
          <a:r>
            <a:rPr lang="en-IN" sz="2000" dirty="0">
              <a:solidFill>
                <a:schemeClr val="accent1">
                  <a:lumMod val="40000"/>
                  <a:lumOff val="60000"/>
                </a:schemeClr>
              </a:solidFill>
              <a:latin typeface="Bahnschrift Condensed" panose="020B0502040204020203" pitchFamily="34" charset="0"/>
            </a:rPr>
            <a:t>In-depth interviews within qualitative research are ideal for understanding challenges, risks, potential harms, and mitigation strategies in digital pain management programs in London, UK. This method enables a nuanced exploration of senior professionals' experiences and insights (Creswell &amp; </a:t>
          </a:r>
          <a:r>
            <a:rPr lang="en-IN" sz="2000" dirty="0" err="1">
              <a:solidFill>
                <a:schemeClr val="accent1">
                  <a:lumMod val="40000"/>
                  <a:lumOff val="60000"/>
                </a:schemeClr>
              </a:solidFill>
              <a:latin typeface="Bahnschrift Condensed" panose="020B0502040204020203" pitchFamily="34" charset="0"/>
            </a:rPr>
            <a:t>Poth</a:t>
          </a:r>
          <a:r>
            <a:rPr lang="en-IN" sz="2000" dirty="0">
              <a:solidFill>
                <a:schemeClr val="accent1">
                  <a:lumMod val="40000"/>
                  <a:lumOff val="60000"/>
                </a:schemeClr>
              </a:solidFill>
              <a:latin typeface="Bahnschrift Condensed" panose="020B0502040204020203" pitchFamily="34" charset="0"/>
            </a:rPr>
            <a:t>, 2017).</a:t>
          </a:r>
        </a:p>
      </dgm:t>
    </dgm:pt>
    <dgm:pt modelId="{D6B56582-E507-4E9F-9336-3164E51152FF}" type="parTrans" cxnId="{88BE33A7-7157-4CD8-9952-A391B994521D}">
      <dgm:prSet/>
      <dgm:spPr/>
      <dgm:t>
        <a:bodyPr/>
        <a:lstStyle/>
        <a:p>
          <a:endParaRPr lang="en-IN"/>
        </a:p>
      </dgm:t>
    </dgm:pt>
    <dgm:pt modelId="{DD33CBDA-CC59-4CE7-B558-E8FF8FA54C24}" type="sibTrans" cxnId="{88BE33A7-7157-4CD8-9952-A391B994521D}">
      <dgm:prSet/>
      <dgm:spPr/>
      <dgm:t>
        <a:bodyPr/>
        <a:lstStyle/>
        <a:p>
          <a:endParaRPr lang="en-IN"/>
        </a:p>
      </dgm:t>
    </dgm:pt>
    <dgm:pt modelId="{B65442BD-4426-4CF7-8FF1-C9AE90733549}" type="pres">
      <dgm:prSet presAssocID="{830382A0-95FA-4CE5-8922-4D4D2AFD773F}" presName="Name0" presStyleCnt="0">
        <dgm:presLayoutVars>
          <dgm:dir/>
          <dgm:animLvl val="lvl"/>
          <dgm:resizeHandles val="exact"/>
        </dgm:presLayoutVars>
      </dgm:prSet>
      <dgm:spPr/>
    </dgm:pt>
    <dgm:pt modelId="{82BA7441-020E-4165-B094-AB84DEC76B63}" type="pres">
      <dgm:prSet presAssocID="{B491BDD8-B8F3-4FDF-94FF-9257EFB3C6D5}" presName="linNode" presStyleCnt="0"/>
      <dgm:spPr/>
    </dgm:pt>
    <dgm:pt modelId="{1D7CEB31-479F-4FDE-9249-5A7586BB41E8}" type="pres">
      <dgm:prSet presAssocID="{B491BDD8-B8F3-4FDF-94FF-9257EFB3C6D5}" presName="parTx" presStyleLbl="revTx" presStyleIdx="0" presStyleCnt="2">
        <dgm:presLayoutVars>
          <dgm:chMax val="1"/>
          <dgm:bulletEnabled val="1"/>
        </dgm:presLayoutVars>
      </dgm:prSet>
      <dgm:spPr/>
    </dgm:pt>
    <dgm:pt modelId="{43901432-B4D9-4817-A131-53CF8C2641C4}" type="pres">
      <dgm:prSet presAssocID="{B491BDD8-B8F3-4FDF-94FF-9257EFB3C6D5}" presName="bracket" presStyleLbl="parChTrans1D1" presStyleIdx="0" presStyleCnt="2"/>
      <dgm:spPr/>
    </dgm:pt>
    <dgm:pt modelId="{F327CAD9-7562-4470-B76F-FAFD497139D1}" type="pres">
      <dgm:prSet presAssocID="{B491BDD8-B8F3-4FDF-94FF-9257EFB3C6D5}" presName="spH" presStyleCnt="0"/>
      <dgm:spPr/>
    </dgm:pt>
    <dgm:pt modelId="{35A9D825-BC1A-41D4-8584-19BABEDF7CD4}" type="pres">
      <dgm:prSet presAssocID="{B491BDD8-B8F3-4FDF-94FF-9257EFB3C6D5}" presName="desTx" presStyleLbl="node1" presStyleIdx="0" presStyleCnt="2">
        <dgm:presLayoutVars>
          <dgm:bulletEnabled val="1"/>
        </dgm:presLayoutVars>
      </dgm:prSet>
      <dgm:spPr/>
    </dgm:pt>
    <dgm:pt modelId="{3ED61825-891C-46EE-982D-DF8564ED43C9}" type="pres">
      <dgm:prSet presAssocID="{3A207E1A-E547-4C8F-B00D-CBAF1BD2408B}" presName="spV" presStyleCnt="0"/>
      <dgm:spPr/>
    </dgm:pt>
    <dgm:pt modelId="{E5400071-F2BE-4B2B-9CD2-7C6D7D28ECA0}" type="pres">
      <dgm:prSet presAssocID="{150E7732-62DB-4826-B813-CA1DC0BCF478}" presName="linNode" presStyleCnt="0"/>
      <dgm:spPr/>
    </dgm:pt>
    <dgm:pt modelId="{64AE85E1-9F63-4835-BA07-96D95A0FBB32}" type="pres">
      <dgm:prSet presAssocID="{150E7732-62DB-4826-B813-CA1DC0BCF478}" presName="parTx" presStyleLbl="revTx" presStyleIdx="1" presStyleCnt="2">
        <dgm:presLayoutVars>
          <dgm:chMax val="1"/>
          <dgm:bulletEnabled val="1"/>
        </dgm:presLayoutVars>
      </dgm:prSet>
      <dgm:spPr/>
    </dgm:pt>
    <dgm:pt modelId="{D2B0A7BA-A77B-469F-9E24-C509B2356D5C}" type="pres">
      <dgm:prSet presAssocID="{150E7732-62DB-4826-B813-CA1DC0BCF478}" presName="bracket" presStyleLbl="parChTrans1D1" presStyleIdx="1" presStyleCnt="2"/>
      <dgm:spPr/>
    </dgm:pt>
    <dgm:pt modelId="{66FE8EA4-6E9F-41E3-8633-F2AA118E1126}" type="pres">
      <dgm:prSet presAssocID="{150E7732-62DB-4826-B813-CA1DC0BCF478}" presName="spH" presStyleCnt="0"/>
      <dgm:spPr/>
    </dgm:pt>
    <dgm:pt modelId="{B870B083-F7D5-4A00-A6DC-24CE786AE410}" type="pres">
      <dgm:prSet presAssocID="{150E7732-62DB-4826-B813-CA1DC0BCF478}" presName="desTx" presStyleLbl="node1" presStyleIdx="1" presStyleCnt="2">
        <dgm:presLayoutVars>
          <dgm:bulletEnabled val="1"/>
        </dgm:presLayoutVars>
      </dgm:prSet>
      <dgm:spPr/>
    </dgm:pt>
  </dgm:ptLst>
  <dgm:cxnLst>
    <dgm:cxn modelId="{2376D00F-1903-40E4-A692-315AF4955359}" type="presOf" srcId="{41AE12AA-9347-4437-A559-F0FDF6D3C7CB}" destId="{B870B083-F7D5-4A00-A6DC-24CE786AE410}" srcOrd="0" destOrd="1" presId="urn:diagrams.loki3.com/BracketList"/>
    <dgm:cxn modelId="{C463F30F-352B-4117-BCF9-031D3F5F9CDB}" srcId="{830382A0-95FA-4CE5-8922-4D4D2AFD773F}" destId="{B491BDD8-B8F3-4FDF-94FF-9257EFB3C6D5}" srcOrd="0" destOrd="0" parTransId="{B0249D8B-ABD0-4107-A98C-65CF5BABD37E}" sibTransId="{3A207E1A-E547-4C8F-B00D-CBAF1BD2408B}"/>
    <dgm:cxn modelId="{7DE7A834-EADD-42D5-A20E-10B06B4FD921}" type="presOf" srcId="{150E7732-62DB-4826-B813-CA1DC0BCF478}" destId="{64AE85E1-9F63-4835-BA07-96D95A0FBB32}" srcOrd="0" destOrd="0" presId="urn:diagrams.loki3.com/BracketList"/>
    <dgm:cxn modelId="{C344E76A-068F-4C1E-BB77-5E6205D0BE75}" type="presOf" srcId="{830382A0-95FA-4CE5-8922-4D4D2AFD773F}" destId="{B65442BD-4426-4CF7-8FF1-C9AE90733549}" srcOrd="0" destOrd="0" presId="urn:diagrams.loki3.com/BracketList"/>
    <dgm:cxn modelId="{8E96EA6F-4BCD-4B8A-85D4-3A9878B8535D}" srcId="{150E7732-62DB-4826-B813-CA1DC0BCF478}" destId="{112D53EB-C764-493E-B78C-1EDE0CFFF834}" srcOrd="0" destOrd="0" parTransId="{8EA91107-6CBC-44D5-BC87-EBC260D03C99}" sibTransId="{51766CC3-1B00-4117-A821-B175108C6888}"/>
    <dgm:cxn modelId="{B3DA5595-4CA3-44DF-A608-7EAE3D15FF28}" type="presOf" srcId="{D51AAEA0-A5E0-4F20-BE6E-8FA95DA46276}" destId="{35A9D825-BC1A-41D4-8584-19BABEDF7CD4}" srcOrd="0" destOrd="0" presId="urn:diagrams.loki3.com/BracketList"/>
    <dgm:cxn modelId="{2A4D33A5-400E-4949-BBDA-99BCCA268F89}" type="presOf" srcId="{112D53EB-C764-493E-B78C-1EDE0CFFF834}" destId="{B870B083-F7D5-4A00-A6DC-24CE786AE410}" srcOrd="0" destOrd="0" presId="urn:diagrams.loki3.com/BracketList"/>
    <dgm:cxn modelId="{88BE33A7-7157-4CD8-9952-A391B994521D}" srcId="{B491BDD8-B8F3-4FDF-94FF-9257EFB3C6D5}" destId="{1BC32DFB-9F8A-4BCB-AC3A-9C8C1C164D8D}" srcOrd="1" destOrd="0" parTransId="{D6B56582-E507-4E9F-9336-3164E51152FF}" sibTransId="{DD33CBDA-CC59-4CE7-B558-E8FF8FA54C24}"/>
    <dgm:cxn modelId="{003633C9-752D-4E06-AF99-7D79CC06C10B}" srcId="{B491BDD8-B8F3-4FDF-94FF-9257EFB3C6D5}" destId="{D51AAEA0-A5E0-4F20-BE6E-8FA95DA46276}" srcOrd="0" destOrd="0" parTransId="{75DB3E23-D13B-47CE-AF6B-4877C012F557}" sibTransId="{8CA79AC6-F69D-4F59-AA13-8B32AA3BD9A4}"/>
    <dgm:cxn modelId="{055DC2CC-AC57-4C70-B2B0-791324CEFF27}" srcId="{830382A0-95FA-4CE5-8922-4D4D2AFD773F}" destId="{150E7732-62DB-4826-B813-CA1DC0BCF478}" srcOrd="1" destOrd="0" parTransId="{B69EC8B5-541E-465E-BCED-C6871FDDD3BB}" sibTransId="{78625CF5-4EB8-463E-AA60-31CAAAE73DDC}"/>
    <dgm:cxn modelId="{6DAAEBDA-CB6B-4FE0-880D-3E0BA0F128B0}" srcId="{150E7732-62DB-4826-B813-CA1DC0BCF478}" destId="{41AE12AA-9347-4437-A559-F0FDF6D3C7CB}" srcOrd="1" destOrd="0" parTransId="{D9894B9F-E343-4438-8FE8-818F5BC7ABE7}" sibTransId="{24CCD762-FFDA-44FF-B7F9-351CC44EC006}"/>
    <dgm:cxn modelId="{16B723DD-B2AF-4732-B993-8903F6C9D881}" type="presOf" srcId="{B491BDD8-B8F3-4FDF-94FF-9257EFB3C6D5}" destId="{1D7CEB31-479F-4FDE-9249-5A7586BB41E8}" srcOrd="0" destOrd="0" presId="urn:diagrams.loki3.com/BracketList"/>
    <dgm:cxn modelId="{14E51AF3-4B33-4C36-8AF7-7A1C91F40E6B}" type="presOf" srcId="{1BC32DFB-9F8A-4BCB-AC3A-9C8C1C164D8D}" destId="{35A9D825-BC1A-41D4-8584-19BABEDF7CD4}" srcOrd="0" destOrd="1" presId="urn:diagrams.loki3.com/BracketList"/>
    <dgm:cxn modelId="{0D9929C0-65FE-4AA5-B040-67FA6601ABD4}" type="presParOf" srcId="{B65442BD-4426-4CF7-8FF1-C9AE90733549}" destId="{82BA7441-020E-4165-B094-AB84DEC76B63}" srcOrd="0" destOrd="0" presId="urn:diagrams.loki3.com/BracketList"/>
    <dgm:cxn modelId="{C008EBC1-4B2E-4426-AD19-6450452156FC}" type="presParOf" srcId="{82BA7441-020E-4165-B094-AB84DEC76B63}" destId="{1D7CEB31-479F-4FDE-9249-5A7586BB41E8}" srcOrd="0" destOrd="0" presId="urn:diagrams.loki3.com/BracketList"/>
    <dgm:cxn modelId="{18AC01CD-0831-4415-81E3-023674BB130D}" type="presParOf" srcId="{82BA7441-020E-4165-B094-AB84DEC76B63}" destId="{43901432-B4D9-4817-A131-53CF8C2641C4}" srcOrd="1" destOrd="0" presId="urn:diagrams.loki3.com/BracketList"/>
    <dgm:cxn modelId="{6D8CBB25-BE04-4D1F-A057-76C894ECB101}" type="presParOf" srcId="{82BA7441-020E-4165-B094-AB84DEC76B63}" destId="{F327CAD9-7562-4470-B76F-FAFD497139D1}" srcOrd="2" destOrd="0" presId="urn:diagrams.loki3.com/BracketList"/>
    <dgm:cxn modelId="{75232AC7-8185-45FF-91A2-A44C6F45CE53}" type="presParOf" srcId="{82BA7441-020E-4165-B094-AB84DEC76B63}" destId="{35A9D825-BC1A-41D4-8584-19BABEDF7CD4}" srcOrd="3" destOrd="0" presId="urn:diagrams.loki3.com/BracketList"/>
    <dgm:cxn modelId="{175EC333-4DE3-4510-B121-619B7F5D12C6}" type="presParOf" srcId="{B65442BD-4426-4CF7-8FF1-C9AE90733549}" destId="{3ED61825-891C-46EE-982D-DF8564ED43C9}" srcOrd="1" destOrd="0" presId="urn:diagrams.loki3.com/BracketList"/>
    <dgm:cxn modelId="{4D3E9F1A-A417-4EC7-BD95-BFEA07CA14B0}" type="presParOf" srcId="{B65442BD-4426-4CF7-8FF1-C9AE90733549}" destId="{E5400071-F2BE-4B2B-9CD2-7C6D7D28ECA0}" srcOrd="2" destOrd="0" presId="urn:diagrams.loki3.com/BracketList"/>
    <dgm:cxn modelId="{47A56FE9-5023-4148-A5DC-EFACBAFD76AB}" type="presParOf" srcId="{E5400071-F2BE-4B2B-9CD2-7C6D7D28ECA0}" destId="{64AE85E1-9F63-4835-BA07-96D95A0FBB32}" srcOrd="0" destOrd="0" presId="urn:diagrams.loki3.com/BracketList"/>
    <dgm:cxn modelId="{4B336133-C57F-48E1-A1B7-4EB7B885911D}" type="presParOf" srcId="{E5400071-F2BE-4B2B-9CD2-7C6D7D28ECA0}" destId="{D2B0A7BA-A77B-469F-9E24-C509B2356D5C}" srcOrd="1" destOrd="0" presId="urn:diagrams.loki3.com/BracketList"/>
    <dgm:cxn modelId="{85FD97D7-C8FE-4340-9BA5-79390F73F57D}" type="presParOf" srcId="{E5400071-F2BE-4B2B-9CD2-7C6D7D28ECA0}" destId="{66FE8EA4-6E9F-41E3-8633-F2AA118E1126}" srcOrd="2" destOrd="0" presId="urn:diagrams.loki3.com/BracketList"/>
    <dgm:cxn modelId="{D8D34D3E-FD51-4BBA-8637-F374CC26F9C9}" type="presParOf" srcId="{E5400071-F2BE-4B2B-9CD2-7C6D7D28ECA0}" destId="{B870B083-F7D5-4A00-A6DC-24CE786AE410}"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D54076-6F7E-4327-89ED-EBA5EA5D447E}" type="doc">
      <dgm:prSet loTypeId="urn:microsoft.com/office/officeart/2009/3/layout/CircleRelationship" loCatId="relationship" qsTypeId="urn:microsoft.com/office/officeart/2005/8/quickstyle/simple1" qsCatId="simple" csTypeId="urn:microsoft.com/office/officeart/2005/8/colors/colorful1" csCatId="colorful" phldr="1"/>
      <dgm:spPr/>
      <dgm:t>
        <a:bodyPr/>
        <a:lstStyle/>
        <a:p>
          <a:endParaRPr lang="en-IN"/>
        </a:p>
      </dgm:t>
    </dgm:pt>
    <dgm:pt modelId="{4A5B7149-0506-4F94-BB7A-6F00017453F4}">
      <dgm:prSet phldrT="[Text]" custT="1"/>
      <dgm:spPr/>
      <dgm:t>
        <a:bodyPr/>
        <a:lstStyle/>
        <a:p>
          <a:r>
            <a:rPr lang="en-IN" sz="3600" dirty="0">
              <a:solidFill>
                <a:schemeClr val="accent1">
                  <a:lumMod val="50000"/>
                </a:schemeClr>
              </a:solidFill>
              <a:latin typeface="Bahnschrift Condensed" panose="020B0502040204020203" pitchFamily="34" charset="0"/>
            </a:rPr>
            <a:t>An exploratory design is employed when there is limited or no existing literature to draw upon, making it difficult to predict outcomes</a:t>
          </a:r>
          <a:r>
            <a:rPr lang="en-IN" sz="1050" dirty="0">
              <a:solidFill>
                <a:schemeClr val="accent1">
                  <a:lumMod val="50000"/>
                </a:schemeClr>
              </a:solidFill>
            </a:rPr>
            <a:t>. </a:t>
          </a:r>
          <a:endParaRPr lang="en-IN" sz="1050" b="1" dirty="0">
            <a:solidFill>
              <a:schemeClr val="accent1">
                <a:lumMod val="50000"/>
              </a:schemeClr>
            </a:solidFill>
          </a:endParaRPr>
        </a:p>
      </dgm:t>
    </dgm:pt>
    <dgm:pt modelId="{E4FD1FCD-1BD7-4385-9C98-6C3C373AFB6D}" type="parTrans" cxnId="{B0CF33F0-CC95-45D5-8727-EB0C7C93CF66}">
      <dgm:prSet/>
      <dgm:spPr/>
      <dgm:t>
        <a:bodyPr/>
        <a:lstStyle/>
        <a:p>
          <a:endParaRPr lang="en-IN"/>
        </a:p>
      </dgm:t>
    </dgm:pt>
    <dgm:pt modelId="{C2DA61F6-52F2-42DD-8238-04E24FA64992}" type="sibTrans" cxnId="{B0CF33F0-CC95-45D5-8727-EB0C7C93CF66}">
      <dgm:prSet/>
      <dgm:spPr/>
      <dgm:t>
        <a:bodyPr/>
        <a:lstStyle/>
        <a:p>
          <a:endParaRPr lang="en-IN"/>
        </a:p>
      </dgm:t>
    </dgm:pt>
    <dgm:pt modelId="{254E2BE2-D458-47FB-9BF3-048A2C9EC4D6}">
      <dgm:prSet phldrT="[Text]" custT="1"/>
      <dgm:spPr/>
      <dgm:t>
        <a:bodyPr/>
        <a:lstStyle/>
        <a:p>
          <a:r>
            <a:rPr lang="en-IN" sz="2200" dirty="0">
              <a:solidFill>
                <a:schemeClr val="accent1">
                  <a:lumMod val="60000"/>
                  <a:lumOff val="40000"/>
                </a:schemeClr>
              </a:solidFill>
              <a:latin typeface="Bahnschrift Condensed" panose="020B0502040204020203" pitchFamily="34" charset="0"/>
            </a:rPr>
            <a:t>This approach prioritizes gaining insights and familiarity with a research problem, particularly when investigations are in their preliminary stages. </a:t>
          </a:r>
        </a:p>
      </dgm:t>
    </dgm:pt>
    <dgm:pt modelId="{3549721C-94BD-4073-BB24-85FCD7289F81}" type="parTrans" cxnId="{04B7410B-4842-4788-BF9C-B25B39CC1BF5}">
      <dgm:prSet/>
      <dgm:spPr/>
      <dgm:t>
        <a:bodyPr/>
        <a:lstStyle/>
        <a:p>
          <a:endParaRPr lang="en-IN"/>
        </a:p>
      </dgm:t>
    </dgm:pt>
    <dgm:pt modelId="{0ABDA1A2-9D20-4097-B5B5-516E70C9F146}" type="sibTrans" cxnId="{04B7410B-4842-4788-BF9C-B25B39CC1BF5}">
      <dgm:prSet/>
      <dgm:spPr/>
      <dgm:t>
        <a:bodyPr/>
        <a:lstStyle/>
        <a:p>
          <a:endParaRPr lang="en-IN"/>
        </a:p>
      </dgm:t>
    </dgm:pt>
    <dgm:pt modelId="{3CB3BD5C-A830-4851-9DE0-F3B5A2593144}">
      <dgm:prSet phldrT="[Text]" custT="1"/>
      <dgm:spPr/>
      <dgm:t>
        <a:bodyPr/>
        <a:lstStyle/>
        <a:p>
          <a:r>
            <a:rPr lang="en-IN" sz="2200" dirty="0">
              <a:solidFill>
                <a:schemeClr val="tx1"/>
              </a:solidFill>
              <a:latin typeface="Bahnschrift Condensed" panose="020B0502040204020203" pitchFamily="34" charset="0"/>
            </a:rPr>
            <a:t>This method is crucial for laying the groundwork for future research endeavours (Research Guides: Organizing Your Social Sciences Research Paper: Types of Research Designs, n.d.).</a:t>
          </a:r>
        </a:p>
      </dgm:t>
    </dgm:pt>
    <dgm:pt modelId="{01691BCE-2FE3-4F39-9B27-5479486A96B4}" type="parTrans" cxnId="{F7F5296A-22B2-40AD-8F5E-6FB6AADB86A5}">
      <dgm:prSet/>
      <dgm:spPr/>
      <dgm:t>
        <a:bodyPr/>
        <a:lstStyle/>
        <a:p>
          <a:endParaRPr lang="en-IN"/>
        </a:p>
      </dgm:t>
    </dgm:pt>
    <dgm:pt modelId="{DB0AD43F-BEA8-42A5-91F0-AE0CBAF9F06E}" type="sibTrans" cxnId="{F7F5296A-22B2-40AD-8F5E-6FB6AADB86A5}">
      <dgm:prSet/>
      <dgm:spPr/>
      <dgm:t>
        <a:bodyPr/>
        <a:lstStyle/>
        <a:p>
          <a:endParaRPr lang="en-IN"/>
        </a:p>
      </dgm:t>
    </dgm:pt>
    <dgm:pt modelId="{FA5F9F00-4B99-48A6-A61F-6293F65F73CB}" type="pres">
      <dgm:prSet presAssocID="{3CD54076-6F7E-4327-89ED-EBA5EA5D447E}" presName="Name0" presStyleCnt="0">
        <dgm:presLayoutVars>
          <dgm:chMax val="1"/>
          <dgm:chPref val="1"/>
        </dgm:presLayoutVars>
      </dgm:prSet>
      <dgm:spPr/>
    </dgm:pt>
    <dgm:pt modelId="{11CA5F79-C29E-4EE9-BA85-D609B698C15D}" type="pres">
      <dgm:prSet presAssocID="{4A5B7149-0506-4F94-BB7A-6F00017453F4}" presName="Parent" presStyleLbl="node0" presStyleIdx="0" presStyleCnt="1" custLinFactNeighborX="6179" custLinFactNeighborY="5430">
        <dgm:presLayoutVars>
          <dgm:chMax val="5"/>
          <dgm:chPref val="5"/>
        </dgm:presLayoutVars>
      </dgm:prSet>
      <dgm:spPr/>
    </dgm:pt>
    <dgm:pt modelId="{4F8B13BC-386F-43DB-9629-5597E9D9DDBB}" type="pres">
      <dgm:prSet presAssocID="{4A5B7149-0506-4F94-BB7A-6F00017453F4}" presName="Accent1" presStyleLbl="node1" presStyleIdx="0" presStyleCnt="13"/>
      <dgm:spPr/>
    </dgm:pt>
    <dgm:pt modelId="{E1A12535-B9AD-4488-BB09-17410AAE80E9}" type="pres">
      <dgm:prSet presAssocID="{4A5B7149-0506-4F94-BB7A-6F00017453F4}" presName="Accent2" presStyleLbl="node1" presStyleIdx="1" presStyleCnt="13"/>
      <dgm:spPr/>
    </dgm:pt>
    <dgm:pt modelId="{49EC12E7-9365-4BD3-8AC9-81EC99CC3D78}" type="pres">
      <dgm:prSet presAssocID="{4A5B7149-0506-4F94-BB7A-6F00017453F4}" presName="Accent3" presStyleLbl="node1" presStyleIdx="2" presStyleCnt="13" custLinFactY="-23164" custLinFactNeighborX="16277" custLinFactNeighborY="-100000"/>
      <dgm:spPr/>
    </dgm:pt>
    <dgm:pt modelId="{03F1F083-C9B7-424F-87DE-A05B06530C63}" type="pres">
      <dgm:prSet presAssocID="{4A5B7149-0506-4F94-BB7A-6F00017453F4}" presName="Accent4" presStyleLbl="node1" presStyleIdx="3" presStyleCnt="13"/>
      <dgm:spPr/>
    </dgm:pt>
    <dgm:pt modelId="{2831C83D-7A5F-47CB-A120-DC2C9A6F0549}" type="pres">
      <dgm:prSet presAssocID="{4A5B7149-0506-4F94-BB7A-6F00017453F4}" presName="Accent5" presStyleLbl="node1" presStyleIdx="4" presStyleCnt="13"/>
      <dgm:spPr/>
    </dgm:pt>
    <dgm:pt modelId="{73B4C7B4-B5DD-41BC-8C53-9D87B3C2A313}" type="pres">
      <dgm:prSet presAssocID="{4A5B7149-0506-4F94-BB7A-6F00017453F4}" presName="Accent6" presStyleLbl="node1" presStyleIdx="5" presStyleCnt="13"/>
      <dgm:spPr/>
    </dgm:pt>
    <dgm:pt modelId="{497C3D1F-3224-4427-90EE-D76D01A833A0}" type="pres">
      <dgm:prSet presAssocID="{254E2BE2-D458-47FB-9BF3-048A2C9EC4D6}" presName="Child1" presStyleLbl="node1" presStyleIdx="6" presStyleCnt="13" custScaleX="153126" custScaleY="147074" custLinFactNeighborX="-12897" custLinFactNeighborY="-29560">
        <dgm:presLayoutVars>
          <dgm:chMax val="0"/>
          <dgm:chPref val="0"/>
        </dgm:presLayoutVars>
      </dgm:prSet>
      <dgm:spPr/>
    </dgm:pt>
    <dgm:pt modelId="{FB6D4EE4-E694-4483-BCB2-9FE89B5BDB4A}" type="pres">
      <dgm:prSet presAssocID="{254E2BE2-D458-47FB-9BF3-048A2C9EC4D6}" presName="Accent7" presStyleCnt="0"/>
      <dgm:spPr/>
    </dgm:pt>
    <dgm:pt modelId="{92CAB44C-A720-46DE-B516-6DCA11A2A682}" type="pres">
      <dgm:prSet presAssocID="{254E2BE2-D458-47FB-9BF3-048A2C9EC4D6}" presName="AccentHold1" presStyleLbl="node1" presStyleIdx="7" presStyleCnt="13"/>
      <dgm:spPr/>
    </dgm:pt>
    <dgm:pt modelId="{CEF1436B-D079-4381-B69E-6FE8072EE838}" type="pres">
      <dgm:prSet presAssocID="{254E2BE2-D458-47FB-9BF3-048A2C9EC4D6}" presName="Accent8" presStyleCnt="0"/>
      <dgm:spPr/>
    </dgm:pt>
    <dgm:pt modelId="{8CE58818-234C-4264-AEBA-E56569D6A5A3}" type="pres">
      <dgm:prSet presAssocID="{254E2BE2-D458-47FB-9BF3-048A2C9EC4D6}" presName="AccentHold2" presStyleLbl="node1" presStyleIdx="8" presStyleCnt="13"/>
      <dgm:spPr/>
    </dgm:pt>
    <dgm:pt modelId="{96D9BAD1-8F6B-4977-9307-FDD755DC87E1}" type="pres">
      <dgm:prSet presAssocID="{3CB3BD5C-A830-4851-9DE0-F3B5A2593144}" presName="Child2" presStyleLbl="node1" presStyleIdx="9" presStyleCnt="13" custScaleX="167863" custScaleY="168734" custLinFactY="30849" custLinFactNeighborX="-6909" custLinFactNeighborY="100000">
        <dgm:presLayoutVars>
          <dgm:chMax val="0"/>
          <dgm:chPref val="0"/>
        </dgm:presLayoutVars>
      </dgm:prSet>
      <dgm:spPr/>
    </dgm:pt>
    <dgm:pt modelId="{6409F7EB-1E61-48CB-9483-A52B142166DD}" type="pres">
      <dgm:prSet presAssocID="{3CB3BD5C-A830-4851-9DE0-F3B5A2593144}" presName="Accent9" presStyleCnt="0"/>
      <dgm:spPr/>
    </dgm:pt>
    <dgm:pt modelId="{631A2309-FD2C-424B-9BFA-AFAE42B3C677}" type="pres">
      <dgm:prSet presAssocID="{3CB3BD5C-A830-4851-9DE0-F3B5A2593144}" presName="AccentHold1" presStyleLbl="node1" presStyleIdx="10" presStyleCnt="13"/>
      <dgm:spPr/>
    </dgm:pt>
    <dgm:pt modelId="{F1E05EE7-656C-4E79-8D07-28EA53966C8F}" type="pres">
      <dgm:prSet presAssocID="{3CB3BD5C-A830-4851-9DE0-F3B5A2593144}" presName="Accent10" presStyleCnt="0"/>
      <dgm:spPr/>
    </dgm:pt>
    <dgm:pt modelId="{16319492-1862-42F9-98DD-D87D05FAB301}" type="pres">
      <dgm:prSet presAssocID="{3CB3BD5C-A830-4851-9DE0-F3B5A2593144}" presName="AccentHold2" presStyleLbl="node1" presStyleIdx="11" presStyleCnt="13"/>
      <dgm:spPr/>
    </dgm:pt>
    <dgm:pt modelId="{05B0ABA4-6A06-49E8-93D0-728630D2062D}" type="pres">
      <dgm:prSet presAssocID="{3CB3BD5C-A830-4851-9DE0-F3B5A2593144}" presName="Accent11" presStyleCnt="0"/>
      <dgm:spPr/>
    </dgm:pt>
    <dgm:pt modelId="{E56C72EB-D20D-401F-A0A8-1D1D0FFD28F3}" type="pres">
      <dgm:prSet presAssocID="{3CB3BD5C-A830-4851-9DE0-F3B5A2593144}" presName="AccentHold3" presStyleLbl="node1" presStyleIdx="12" presStyleCnt="13" custLinFactY="27136" custLinFactNeighborX="61811" custLinFactNeighborY="100000"/>
      <dgm:spPr/>
    </dgm:pt>
  </dgm:ptLst>
  <dgm:cxnLst>
    <dgm:cxn modelId="{04B7410B-4842-4788-BF9C-B25B39CC1BF5}" srcId="{4A5B7149-0506-4F94-BB7A-6F00017453F4}" destId="{254E2BE2-D458-47FB-9BF3-048A2C9EC4D6}" srcOrd="0" destOrd="0" parTransId="{3549721C-94BD-4073-BB24-85FCD7289F81}" sibTransId="{0ABDA1A2-9D20-4097-B5B5-516E70C9F146}"/>
    <dgm:cxn modelId="{E5FAA43B-6904-4C0F-AA69-4B6F4EF29972}" type="presOf" srcId="{3CD54076-6F7E-4327-89ED-EBA5EA5D447E}" destId="{FA5F9F00-4B99-48A6-A61F-6293F65F73CB}" srcOrd="0" destOrd="0" presId="urn:microsoft.com/office/officeart/2009/3/layout/CircleRelationship"/>
    <dgm:cxn modelId="{F7F5296A-22B2-40AD-8F5E-6FB6AADB86A5}" srcId="{4A5B7149-0506-4F94-BB7A-6F00017453F4}" destId="{3CB3BD5C-A830-4851-9DE0-F3B5A2593144}" srcOrd="1" destOrd="0" parTransId="{01691BCE-2FE3-4F39-9B27-5479486A96B4}" sibTransId="{DB0AD43F-BEA8-42A5-91F0-AE0CBAF9F06E}"/>
    <dgm:cxn modelId="{1AA38950-44F1-47B1-8868-CBE5A083F2F3}" type="presOf" srcId="{4A5B7149-0506-4F94-BB7A-6F00017453F4}" destId="{11CA5F79-C29E-4EE9-BA85-D609B698C15D}" srcOrd="0" destOrd="0" presId="urn:microsoft.com/office/officeart/2009/3/layout/CircleRelationship"/>
    <dgm:cxn modelId="{AEEC5C7F-CB04-4613-8B83-26E3BA6E3C54}" type="presOf" srcId="{254E2BE2-D458-47FB-9BF3-048A2C9EC4D6}" destId="{497C3D1F-3224-4427-90EE-D76D01A833A0}" srcOrd="0" destOrd="0" presId="urn:microsoft.com/office/officeart/2009/3/layout/CircleRelationship"/>
    <dgm:cxn modelId="{11D0AED0-3EE9-48F0-AE81-72CB527D305F}" type="presOf" srcId="{3CB3BD5C-A830-4851-9DE0-F3B5A2593144}" destId="{96D9BAD1-8F6B-4977-9307-FDD755DC87E1}" srcOrd="0" destOrd="0" presId="urn:microsoft.com/office/officeart/2009/3/layout/CircleRelationship"/>
    <dgm:cxn modelId="{B0CF33F0-CC95-45D5-8727-EB0C7C93CF66}" srcId="{3CD54076-6F7E-4327-89ED-EBA5EA5D447E}" destId="{4A5B7149-0506-4F94-BB7A-6F00017453F4}" srcOrd="0" destOrd="0" parTransId="{E4FD1FCD-1BD7-4385-9C98-6C3C373AFB6D}" sibTransId="{C2DA61F6-52F2-42DD-8238-04E24FA64992}"/>
    <dgm:cxn modelId="{186E1A5B-8224-4210-BC8F-96A8AA82AB94}" type="presParOf" srcId="{FA5F9F00-4B99-48A6-A61F-6293F65F73CB}" destId="{11CA5F79-C29E-4EE9-BA85-D609B698C15D}" srcOrd="0" destOrd="0" presId="urn:microsoft.com/office/officeart/2009/3/layout/CircleRelationship"/>
    <dgm:cxn modelId="{1EBC408E-50DF-40F3-81D8-963D702CD7CA}" type="presParOf" srcId="{FA5F9F00-4B99-48A6-A61F-6293F65F73CB}" destId="{4F8B13BC-386F-43DB-9629-5597E9D9DDBB}" srcOrd="1" destOrd="0" presId="urn:microsoft.com/office/officeart/2009/3/layout/CircleRelationship"/>
    <dgm:cxn modelId="{3D095463-9F07-4877-8F6E-2BADC5314684}" type="presParOf" srcId="{FA5F9F00-4B99-48A6-A61F-6293F65F73CB}" destId="{E1A12535-B9AD-4488-BB09-17410AAE80E9}" srcOrd="2" destOrd="0" presId="urn:microsoft.com/office/officeart/2009/3/layout/CircleRelationship"/>
    <dgm:cxn modelId="{A583B000-5570-485B-A7AA-C6B82579DC25}" type="presParOf" srcId="{FA5F9F00-4B99-48A6-A61F-6293F65F73CB}" destId="{49EC12E7-9365-4BD3-8AC9-81EC99CC3D78}" srcOrd="3" destOrd="0" presId="urn:microsoft.com/office/officeart/2009/3/layout/CircleRelationship"/>
    <dgm:cxn modelId="{0F229B08-815C-4296-9710-716B2B3A001B}" type="presParOf" srcId="{FA5F9F00-4B99-48A6-A61F-6293F65F73CB}" destId="{03F1F083-C9B7-424F-87DE-A05B06530C63}" srcOrd="4" destOrd="0" presId="urn:microsoft.com/office/officeart/2009/3/layout/CircleRelationship"/>
    <dgm:cxn modelId="{F140CD04-174C-4A43-A84F-BA62D697E496}" type="presParOf" srcId="{FA5F9F00-4B99-48A6-A61F-6293F65F73CB}" destId="{2831C83D-7A5F-47CB-A120-DC2C9A6F0549}" srcOrd="5" destOrd="0" presId="urn:microsoft.com/office/officeart/2009/3/layout/CircleRelationship"/>
    <dgm:cxn modelId="{F36C4084-31D8-4E73-9D0C-5BF1BBF5E9A5}" type="presParOf" srcId="{FA5F9F00-4B99-48A6-A61F-6293F65F73CB}" destId="{73B4C7B4-B5DD-41BC-8C53-9D87B3C2A313}" srcOrd="6" destOrd="0" presId="urn:microsoft.com/office/officeart/2009/3/layout/CircleRelationship"/>
    <dgm:cxn modelId="{91DB737D-2451-475F-9088-3386185875D2}" type="presParOf" srcId="{FA5F9F00-4B99-48A6-A61F-6293F65F73CB}" destId="{497C3D1F-3224-4427-90EE-D76D01A833A0}" srcOrd="7" destOrd="0" presId="urn:microsoft.com/office/officeart/2009/3/layout/CircleRelationship"/>
    <dgm:cxn modelId="{42EB5A27-27B4-4DA3-8007-8A93B5EABFCE}" type="presParOf" srcId="{FA5F9F00-4B99-48A6-A61F-6293F65F73CB}" destId="{FB6D4EE4-E694-4483-BCB2-9FE89B5BDB4A}" srcOrd="8" destOrd="0" presId="urn:microsoft.com/office/officeart/2009/3/layout/CircleRelationship"/>
    <dgm:cxn modelId="{4BF8385A-43B1-49CD-BDA3-C847CFFC1287}" type="presParOf" srcId="{FB6D4EE4-E694-4483-BCB2-9FE89B5BDB4A}" destId="{92CAB44C-A720-46DE-B516-6DCA11A2A682}" srcOrd="0" destOrd="0" presId="urn:microsoft.com/office/officeart/2009/3/layout/CircleRelationship"/>
    <dgm:cxn modelId="{1CE4EF6F-0C0E-48BD-AA72-5AD5347FEF81}" type="presParOf" srcId="{FA5F9F00-4B99-48A6-A61F-6293F65F73CB}" destId="{CEF1436B-D079-4381-B69E-6FE8072EE838}" srcOrd="9" destOrd="0" presId="urn:microsoft.com/office/officeart/2009/3/layout/CircleRelationship"/>
    <dgm:cxn modelId="{C9B4874C-BEDF-4993-9393-F21130EF7C42}" type="presParOf" srcId="{CEF1436B-D079-4381-B69E-6FE8072EE838}" destId="{8CE58818-234C-4264-AEBA-E56569D6A5A3}" srcOrd="0" destOrd="0" presId="urn:microsoft.com/office/officeart/2009/3/layout/CircleRelationship"/>
    <dgm:cxn modelId="{DD6418A0-A9B6-4C80-B728-98E75057A807}" type="presParOf" srcId="{FA5F9F00-4B99-48A6-A61F-6293F65F73CB}" destId="{96D9BAD1-8F6B-4977-9307-FDD755DC87E1}" srcOrd="10" destOrd="0" presId="urn:microsoft.com/office/officeart/2009/3/layout/CircleRelationship"/>
    <dgm:cxn modelId="{7ECC3F39-E202-4E42-B0C2-4341417F5A6D}" type="presParOf" srcId="{FA5F9F00-4B99-48A6-A61F-6293F65F73CB}" destId="{6409F7EB-1E61-48CB-9483-A52B142166DD}" srcOrd="11" destOrd="0" presId="urn:microsoft.com/office/officeart/2009/3/layout/CircleRelationship"/>
    <dgm:cxn modelId="{F4CEE1C7-86E0-4D5B-B651-10B19244F683}" type="presParOf" srcId="{6409F7EB-1E61-48CB-9483-A52B142166DD}" destId="{631A2309-FD2C-424B-9BFA-AFAE42B3C677}" srcOrd="0" destOrd="0" presId="urn:microsoft.com/office/officeart/2009/3/layout/CircleRelationship"/>
    <dgm:cxn modelId="{EF98CC56-89FB-4B80-9B88-4556E9F56264}" type="presParOf" srcId="{FA5F9F00-4B99-48A6-A61F-6293F65F73CB}" destId="{F1E05EE7-656C-4E79-8D07-28EA53966C8F}" srcOrd="12" destOrd="0" presId="urn:microsoft.com/office/officeart/2009/3/layout/CircleRelationship"/>
    <dgm:cxn modelId="{F253DAB8-8DA9-484A-AF7E-6E331A753D7D}" type="presParOf" srcId="{F1E05EE7-656C-4E79-8D07-28EA53966C8F}" destId="{16319492-1862-42F9-98DD-D87D05FAB301}" srcOrd="0" destOrd="0" presId="urn:microsoft.com/office/officeart/2009/3/layout/CircleRelationship"/>
    <dgm:cxn modelId="{85286FF8-997B-440B-AA58-C515957C1DD8}" type="presParOf" srcId="{FA5F9F00-4B99-48A6-A61F-6293F65F73CB}" destId="{05B0ABA4-6A06-49E8-93D0-728630D2062D}" srcOrd="13" destOrd="0" presId="urn:microsoft.com/office/officeart/2009/3/layout/CircleRelationship"/>
    <dgm:cxn modelId="{69A05963-7AB2-495F-A7E0-DA5F28B9C7DD}" type="presParOf" srcId="{05B0ABA4-6A06-49E8-93D0-728630D2062D}" destId="{E56C72EB-D20D-401F-A0A8-1D1D0FFD28F3}" srcOrd="0" destOrd="0" presId="urn:microsoft.com/office/officeart/2009/3/layout/CircleRelationshi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A0324F-91DF-4D2D-8430-8F8E5A70E893}"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IN"/>
        </a:p>
      </dgm:t>
    </dgm:pt>
    <dgm:pt modelId="{517F40C7-FC69-4C99-8B34-DD1C1AB0AF9F}">
      <dgm:prSet phldrT="[Text]" custT="1"/>
      <dgm:spPr/>
      <dgm:t>
        <a:bodyPr/>
        <a:lstStyle/>
        <a:p>
          <a:pPr algn="just"/>
          <a:r>
            <a:rPr lang="en-US" sz="2400" dirty="0">
              <a:solidFill>
                <a:schemeClr val="accent3">
                  <a:lumMod val="75000"/>
                </a:schemeClr>
              </a:solidFill>
            </a:rPr>
            <a:t>The participants for this study will be recruited from both National Health Service (NHS) and private healthcare organizations/clinics in London, UK. Given the nature of the research questions and the need for insights from professionals directly involved in the delivery of digital pain management programs, senior program officials, administrators, and healthcare professionals with significant experience in managing such programs will be targeted for participation.</a:t>
          </a:r>
          <a:endParaRPr lang="en-IN" sz="2400" dirty="0">
            <a:solidFill>
              <a:schemeClr val="accent3">
                <a:lumMod val="75000"/>
              </a:schemeClr>
            </a:solidFill>
          </a:endParaRPr>
        </a:p>
      </dgm:t>
    </dgm:pt>
    <dgm:pt modelId="{D1C0B990-D606-4237-893E-ECCC4237DF03}" type="parTrans" cxnId="{4D8A1E51-07BB-4F3D-AFC0-A724E9359CE6}">
      <dgm:prSet/>
      <dgm:spPr/>
      <dgm:t>
        <a:bodyPr/>
        <a:lstStyle/>
        <a:p>
          <a:endParaRPr lang="en-IN"/>
        </a:p>
      </dgm:t>
    </dgm:pt>
    <dgm:pt modelId="{6DA3D610-AF12-48A5-9A64-1A84D452392C}" type="sibTrans" cxnId="{4D8A1E51-07BB-4F3D-AFC0-A724E9359CE6}">
      <dgm:prSet/>
      <dgm:spPr/>
      <dgm:t>
        <a:bodyPr/>
        <a:lstStyle/>
        <a:p>
          <a:endParaRPr lang="en-IN"/>
        </a:p>
      </dgm:t>
    </dgm:pt>
    <dgm:pt modelId="{11E8FB3F-5074-4EB3-A342-C11BE6580521}">
      <dgm:prSet phldrT="[Text]" custT="1"/>
      <dgm:spPr/>
      <dgm:t>
        <a:bodyPr/>
        <a:lstStyle/>
        <a:p>
          <a:pPr algn="just"/>
          <a:r>
            <a:rPr lang="en-US" sz="2000" dirty="0">
              <a:solidFill>
                <a:schemeClr val="accent5"/>
              </a:solidFill>
            </a:rPr>
            <a:t>The sample size will be determined based on the principle of data saturation, wherein data collection will continue until no new themes or insights emerge from the interviews. However, a minimum </a:t>
          </a:r>
          <a:r>
            <a:rPr lang="en-US" sz="2000">
              <a:solidFill>
                <a:schemeClr val="accent5"/>
              </a:solidFill>
            </a:rPr>
            <a:t>of 6 </a:t>
          </a:r>
          <a:r>
            <a:rPr lang="en-US" sz="2000" dirty="0">
              <a:solidFill>
                <a:schemeClr val="accent5"/>
              </a:solidFill>
            </a:rPr>
            <a:t>participants representing a mix of NHS and private healthcare settings is envisioned to ensure adequate depth and breadth of data for analysis.</a:t>
          </a:r>
          <a:endParaRPr lang="en-IN" sz="2000" dirty="0">
            <a:solidFill>
              <a:schemeClr val="accent5"/>
            </a:solidFill>
          </a:endParaRPr>
        </a:p>
      </dgm:t>
    </dgm:pt>
    <dgm:pt modelId="{EC280DCA-8154-4FA6-AB50-327AA329CE7A}" type="parTrans" cxnId="{BA5953D0-DF08-40BB-A625-9A764E084E1A}">
      <dgm:prSet/>
      <dgm:spPr/>
      <dgm:t>
        <a:bodyPr/>
        <a:lstStyle/>
        <a:p>
          <a:endParaRPr lang="en-IN"/>
        </a:p>
      </dgm:t>
    </dgm:pt>
    <dgm:pt modelId="{BDD8540D-C5E4-4822-921C-6FBB16651C29}" type="sibTrans" cxnId="{BA5953D0-DF08-40BB-A625-9A764E084E1A}">
      <dgm:prSet/>
      <dgm:spPr/>
      <dgm:t>
        <a:bodyPr/>
        <a:lstStyle/>
        <a:p>
          <a:endParaRPr lang="en-IN"/>
        </a:p>
      </dgm:t>
    </dgm:pt>
    <dgm:pt modelId="{589B2D24-C56A-46C1-8D9F-685509A3FC33}" type="pres">
      <dgm:prSet presAssocID="{E2A0324F-91DF-4D2D-8430-8F8E5A70E893}" presName="Name0" presStyleCnt="0">
        <dgm:presLayoutVars>
          <dgm:chMax val="2"/>
          <dgm:chPref val="2"/>
          <dgm:animLvl val="lvl"/>
        </dgm:presLayoutVars>
      </dgm:prSet>
      <dgm:spPr/>
    </dgm:pt>
    <dgm:pt modelId="{4083263E-E1F2-41CA-B172-ED171ECB5ADD}" type="pres">
      <dgm:prSet presAssocID="{E2A0324F-91DF-4D2D-8430-8F8E5A70E893}" presName="LeftText" presStyleLbl="revTx" presStyleIdx="0" presStyleCnt="0">
        <dgm:presLayoutVars>
          <dgm:bulletEnabled val="1"/>
        </dgm:presLayoutVars>
      </dgm:prSet>
      <dgm:spPr/>
    </dgm:pt>
    <dgm:pt modelId="{37B315DF-21C8-45F6-850B-63D9BF588A8F}" type="pres">
      <dgm:prSet presAssocID="{E2A0324F-91DF-4D2D-8430-8F8E5A70E893}" presName="LeftNode" presStyleLbl="bgImgPlace1" presStyleIdx="0" presStyleCnt="2" custScaleX="212996" custLinFactNeighborX="-39005" custLinFactNeighborY="-8">
        <dgm:presLayoutVars>
          <dgm:chMax val="2"/>
          <dgm:chPref val="2"/>
        </dgm:presLayoutVars>
      </dgm:prSet>
      <dgm:spPr/>
    </dgm:pt>
    <dgm:pt modelId="{F76E47D2-061C-4563-B551-DF8F7DA0B510}" type="pres">
      <dgm:prSet presAssocID="{E2A0324F-91DF-4D2D-8430-8F8E5A70E893}" presName="RightText" presStyleLbl="revTx" presStyleIdx="0" presStyleCnt="0">
        <dgm:presLayoutVars>
          <dgm:bulletEnabled val="1"/>
        </dgm:presLayoutVars>
      </dgm:prSet>
      <dgm:spPr/>
    </dgm:pt>
    <dgm:pt modelId="{D6A975AD-9BF1-4559-8A25-597B8E14E80E}" type="pres">
      <dgm:prSet presAssocID="{E2A0324F-91DF-4D2D-8430-8F8E5A70E893}" presName="RightNode" presStyleLbl="bgImgPlace1" presStyleIdx="1" presStyleCnt="2" custScaleX="124873" custLinFactNeighborX="34873" custLinFactNeighborY="-8">
        <dgm:presLayoutVars>
          <dgm:chMax val="0"/>
          <dgm:chPref val="0"/>
        </dgm:presLayoutVars>
      </dgm:prSet>
      <dgm:spPr/>
    </dgm:pt>
    <dgm:pt modelId="{D796A9E0-74FD-4CE8-AA94-14F1EE865FA8}" type="pres">
      <dgm:prSet presAssocID="{E2A0324F-91DF-4D2D-8430-8F8E5A70E893}" presName="TopArrow" presStyleLbl="node1" presStyleIdx="0" presStyleCnt="2"/>
      <dgm:spPr/>
    </dgm:pt>
    <dgm:pt modelId="{A0DBF4C2-BBAC-4A5E-A5F5-90B055CA51CB}" type="pres">
      <dgm:prSet presAssocID="{E2A0324F-91DF-4D2D-8430-8F8E5A70E893}" presName="BottomArrow" presStyleLbl="node1" presStyleIdx="1" presStyleCnt="2"/>
      <dgm:spPr/>
    </dgm:pt>
  </dgm:ptLst>
  <dgm:cxnLst>
    <dgm:cxn modelId="{1C013B1C-6DDB-440E-8AD8-9DBB578D71A3}" type="presOf" srcId="{11E8FB3F-5074-4EB3-A342-C11BE6580521}" destId="{F76E47D2-061C-4563-B551-DF8F7DA0B510}" srcOrd="0" destOrd="0" presId="urn:microsoft.com/office/officeart/2009/layout/ReverseList"/>
    <dgm:cxn modelId="{6FDF886D-A19D-456F-9C32-E2759FDBE424}" type="presOf" srcId="{517F40C7-FC69-4C99-8B34-DD1C1AB0AF9F}" destId="{37B315DF-21C8-45F6-850B-63D9BF588A8F}" srcOrd="1" destOrd="0" presId="urn:microsoft.com/office/officeart/2009/layout/ReverseList"/>
    <dgm:cxn modelId="{4D8A1E51-07BB-4F3D-AFC0-A724E9359CE6}" srcId="{E2A0324F-91DF-4D2D-8430-8F8E5A70E893}" destId="{517F40C7-FC69-4C99-8B34-DD1C1AB0AF9F}" srcOrd="0" destOrd="0" parTransId="{D1C0B990-D606-4237-893E-ECCC4237DF03}" sibTransId="{6DA3D610-AF12-48A5-9A64-1A84D452392C}"/>
    <dgm:cxn modelId="{31E52582-F9C9-4A78-8CE9-915642FDF394}" type="presOf" srcId="{E2A0324F-91DF-4D2D-8430-8F8E5A70E893}" destId="{589B2D24-C56A-46C1-8D9F-685509A3FC33}" srcOrd="0" destOrd="0" presId="urn:microsoft.com/office/officeart/2009/layout/ReverseList"/>
    <dgm:cxn modelId="{BA5953D0-DF08-40BB-A625-9A764E084E1A}" srcId="{E2A0324F-91DF-4D2D-8430-8F8E5A70E893}" destId="{11E8FB3F-5074-4EB3-A342-C11BE6580521}" srcOrd="1" destOrd="0" parTransId="{EC280DCA-8154-4FA6-AB50-327AA329CE7A}" sibTransId="{BDD8540D-C5E4-4822-921C-6FBB16651C29}"/>
    <dgm:cxn modelId="{F1A3ECD3-6A8F-47AE-A15F-1C50600C754E}" type="presOf" srcId="{517F40C7-FC69-4C99-8B34-DD1C1AB0AF9F}" destId="{4083263E-E1F2-41CA-B172-ED171ECB5ADD}" srcOrd="0" destOrd="0" presId="urn:microsoft.com/office/officeart/2009/layout/ReverseList"/>
    <dgm:cxn modelId="{89AB9DE5-196F-45A7-A166-AAAE7D1096D1}" type="presOf" srcId="{11E8FB3F-5074-4EB3-A342-C11BE6580521}" destId="{D6A975AD-9BF1-4559-8A25-597B8E14E80E}" srcOrd="1" destOrd="0" presId="urn:microsoft.com/office/officeart/2009/layout/ReverseList"/>
    <dgm:cxn modelId="{AAA8FDE6-3FBA-4C00-8A88-CACD34CCE4B1}" type="presParOf" srcId="{589B2D24-C56A-46C1-8D9F-685509A3FC33}" destId="{4083263E-E1F2-41CA-B172-ED171ECB5ADD}" srcOrd="0" destOrd="0" presId="urn:microsoft.com/office/officeart/2009/layout/ReverseList"/>
    <dgm:cxn modelId="{57E343C2-FF53-4976-A82F-AA3E32202CE2}" type="presParOf" srcId="{589B2D24-C56A-46C1-8D9F-685509A3FC33}" destId="{37B315DF-21C8-45F6-850B-63D9BF588A8F}" srcOrd="1" destOrd="0" presId="urn:microsoft.com/office/officeart/2009/layout/ReverseList"/>
    <dgm:cxn modelId="{FD22D062-A171-4EDE-A5F5-E0390AE1CF79}" type="presParOf" srcId="{589B2D24-C56A-46C1-8D9F-685509A3FC33}" destId="{F76E47D2-061C-4563-B551-DF8F7DA0B510}" srcOrd="2" destOrd="0" presId="urn:microsoft.com/office/officeart/2009/layout/ReverseList"/>
    <dgm:cxn modelId="{B58BC384-78AB-4AF7-BBB4-C460132C2948}" type="presParOf" srcId="{589B2D24-C56A-46C1-8D9F-685509A3FC33}" destId="{D6A975AD-9BF1-4559-8A25-597B8E14E80E}" srcOrd="3" destOrd="0" presId="urn:microsoft.com/office/officeart/2009/layout/ReverseList"/>
    <dgm:cxn modelId="{A89B6753-CD1C-41DF-A25A-C57C4C5F9118}" type="presParOf" srcId="{589B2D24-C56A-46C1-8D9F-685509A3FC33}" destId="{D796A9E0-74FD-4CE8-AA94-14F1EE865FA8}" srcOrd="4" destOrd="0" presId="urn:microsoft.com/office/officeart/2009/layout/ReverseList"/>
    <dgm:cxn modelId="{4D8602F7-102A-4E7D-BCF8-F745D6878127}" type="presParOf" srcId="{589B2D24-C56A-46C1-8D9F-685509A3FC33}" destId="{A0DBF4C2-BBAC-4A5E-A5F5-90B055CA51CB}"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97847D-DC1C-46BC-A319-187F65E5F7D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IN"/>
        </a:p>
      </dgm:t>
    </dgm:pt>
    <dgm:pt modelId="{7DA69D13-86A2-4BA0-B3A8-55FD886E4E07}">
      <dgm:prSet phldrT="[Text]" custT="1"/>
      <dgm:spPr/>
      <dgm:t>
        <a:bodyPr/>
        <a:lstStyle/>
        <a:p>
          <a:r>
            <a:rPr lang="en-US" sz="1900" dirty="0"/>
            <a:t>Participants must be senior professionals directly involved in the management or administration of digital pain management programs in London, UK, either within NHS-run or private healthcare organizations/clinics</a:t>
          </a:r>
          <a:r>
            <a:rPr lang="en-US" sz="1700" dirty="0"/>
            <a:t>.</a:t>
          </a:r>
          <a:endParaRPr lang="en-IN" sz="1700" dirty="0"/>
        </a:p>
      </dgm:t>
    </dgm:pt>
    <dgm:pt modelId="{BB9A9D6D-8900-4946-8071-404A100B1A21}" type="parTrans" cxnId="{14FA1C21-A258-4F1C-A798-C53EDE819BC3}">
      <dgm:prSet/>
      <dgm:spPr/>
      <dgm:t>
        <a:bodyPr/>
        <a:lstStyle/>
        <a:p>
          <a:endParaRPr lang="en-IN"/>
        </a:p>
      </dgm:t>
    </dgm:pt>
    <dgm:pt modelId="{C8B56E6B-9D5C-4A75-A48E-66C8B2A876AE}" type="sibTrans" cxnId="{14FA1C21-A258-4F1C-A798-C53EDE819BC3}">
      <dgm:prSet/>
      <dgm:spPr/>
      <dgm:t>
        <a:bodyPr/>
        <a:lstStyle/>
        <a:p>
          <a:endParaRPr lang="en-IN"/>
        </a:p>
      </dgm:t>
    </dgm:pt>
    <dgm:pt modelId="{991EA59B-F72C-4D44-8D29-2180734BF3CE}">
      <dgm:prSet phldrT="[Text]" custT="1"/>
      <dgm:spPr/>
      <dgm:t>
        <a:bodyPr/>
        <a:lstStyle/>
        <a:p>
          <a:r>
            <a:rPr lang="en-US" sz="1900" dirty="0"/>
            <a:t>Participants should have a minimum of five years of experience in their current role to ensure sufficient knowledge and insight into the challenges, risks, and mitigation strategies associated with digital pain management programs.</a:t>
          </a:r>
          <a:endParaRPr lang="en-IN" sz="1900" dirty="0"/>
        </a:p>
      </dgm:t>
    </dgm:pt>
    <dgm:pt modelId="{DB3DD4B9-5C35-499A-B923-3E979EA70BDC}" type="parTrans" cxnId="{5B43179A-C4C5-4416-8D6F-D6CE8C09FD59}">
      <dgm:prSet/>
      <dgm:spPr/>
      <dgm:t>
        <a:bodyPr/>
        <a:lstStyle/>
        <a:p>
          <a:endParaRPr lang="en-IN"/>
        </a:p>
      </dgm:t>
    </dgm:pt>
    <dgm:pt modelId="{C0AE68BC-5275-4AF0-A4EF-92EFC7082812}" type="sibTrans" cxnId="{5B43179A-C4C5-4416-8D6F-D6CE8C09FD59}">
      <dgm:prSet/>
      <dgm:spPr/>
      <dgm:t>
        <a:bodyPr/>
        <a:lstStyle/>
        <a:p>
          <a:endParaRPr lang="en-IN"/>
        </a:p>
      </dgm:t>
    </dgm:pt>
    <dgm:pt modelId="{D1257450-CB0E-4769-8F30-7638E9FADDC6}">
      <dgm:prSet phldrT="[Text]"/>
      <dgm:spPr/>
      <dgm:t>
        <a:bodyPr/>
        <a:lstStyle/>
        <a:p>
          <a:r>
            <a:rPr lang="en-US" dirty="0"/>
            <a:t>Participants must be willing to participate in in-depth interviews and provide detailed insights into their experiences and perspectives on the topic.</a:t>
          </a:r>
          <a:endParaRPr lang="en-IN" dirty="0"/>
        </a:p>
      </dgm:t>
    </dgm:pt>
    <dgm:pt modelId="{1E6BD551-24EA-4234-A2D3-DF9DF90CE102}" type="parTrans" cxnId="{0A0950F0-4DD5-4BF1-8F22-432308198C79}">
      <dgm:prSet/>
      <dgm:spPr/>
      <dgm:t>
        <a:bodyPr/>
        <a:lstStyle/>
        <a:p>
          <a:endParaRPr lang="en-IN"/>
        </a:p>
      </dgm:t>
    </dgm:pt>
    <dgm:pt modelId="{C3CA0C23-3321-4807-8456-02C510C44A8E}" type="sibTrans" cxnId="{0A0950F0-4DD5-4BF1-8F22-432308198C79}">
      <dgm:prSet/>
      <dgm:spPr/>
      <dgm:t>
        <a:bodyPr/>
        <a:lstStyle/>
        <a:p>
          <a:endParaRPr lang="en-IN"/>
        </a:p>
      </dgm:t>
    </dgm:pt>
    <dgm:pt modelId="{5CC25F79-7F60-41E8-96C4-A5149CB8C7B2}">
      <dgm:prSet phldrT="[Text]"/>
      <dgm:spPr/>
      <dgm:t>
        <a:bodyPr/>
        <a:lstStyle/>
        <a:p>
          <a:r>
            <a:rPr lang="en-US" dirty="0"/>
            <a:t>Participants must have proficiency in English to ensure effective communication during the interview process.</a:t>
          </a:r>
          <a:endParaRPr lang="en-IN" dirty="0"/>
        </a:p>
      </dgm:t>
    </dgm:pt>
    <dgm:pt modelId="{059F339C-75EF-408A-87D2-A9EC9FF92E6C}" type="parTrans" cxnId="{D04BE632-43C8-4049-9046-E661FE13D178}">
      <dgm:prSet/>
      <dgm:spPr/>
      <dgm:t>
        <a:bodyPr/>
        <a:lstStyle/>
        <a:p>
          <a:endParaRPr lang="en-IN"/>
        </a:p>
      </dgm:t>
    </dgm:pt>
    <dgm:pt modelId="{3DC41B27-63DF-42F0-A618-585FB88DF2E9}" type="sibTrans" cxnId="{D04BE632-43C8-4049-9046-E661FE13D178}">
      <dgm:prSet/>
      <dgm:spPr/>
      <dgm:t>
        <a:bodyPr/>
        <a:lstStyle/>
        <a:p>
          <a:endParaRPr lang="en-IN"/>
        </a:p>
      </dgm:t>
    </dgm:pt>
    <dgm:pt modelId="{0C9C2F3B-6A78-4D42-BF7B-10CB17FA5A9A}">
      <dgm:prSet phldrT="[Text]"/>
      <dgm:spPr/>
      <dgm:t>
        <a:bodyPr/>
        <a:lstStyle/>
        <a:p>
          <a:r>
            <a:rPr lang="en-US" dirty="0"/>
            <a:t>The study will focus on participants involved in the provision or oversight of digital pain management programs targeting diverse pain conditions.</a:t>
          </a:r>
          <a:endParaRPr lang="en-IN" dirty="0"/>
        </a:p>
      </dgm:t>
    </dgm:pt>
    <dgm:pt modelId="{4B646468-BD51-4584-AC17-D61D4F40F1A2}" type="parTrans" cxnId="{12C2E9D3-2572-448F-BF1B-5B0DAD9FDA95}">
      <dgm:prSet/>
      <dgm:spPr/>
      <dgm:t>
        <a:bodyPr/>
        <a:lstStyle/>
        <a:p>
          <a:endParaRPr lang="en-IN"/>
        </a:p>
      </dgm:t>
    </dgm:pt>
    <dgm:pt modelId="{C88B7AF6-21DD-41FB-B034-B6DCB1B5A55A}" type="sibTrans" cxnId="{12C2E9D3-2572-448F-BF1B-5B0DAD9FDA95}">
      <dgm:prSet/>
      <dgm:spPr/>
      <dgm:t>
        <a:bodyPr/>
        <a:lstStyle/>
        <a:p>
          <a:endParaRPr lang="en-IN"/>
        </a:p>
      </dgm:t>
    </dgm:pt>
    <dgm:pt modelId="{9E065A40-5E59-4165-81A7-AE9D0894B2A7}" type="pres">
      <dgm:prSet presAssocID="{FF97847D-DC1C-46BC-A319-187F65E5F7D6}" presName="diagram" presStyleCnt="0">
        <dgm:presLayoutVars>
          <dgm:dir/>
          <dgm:resizeHandles val="exact"/>
        </dgm:presLayoutVars>
      </dgm:prSet>
      <dgm:spPr/>
    </dgm:pt>
    <dgm:pt modelId="{D3F3AAB7-CA70-4757-93F9-7F12B1327DD6}" type="pres">
      <dgm:prSet presAssocID="{7DA69D13-86A2-4BA0-B3A8-55FD886E4E07}" presName="node" presStyleLbl="node1" presStyleIdx="0" presStyleCnt="5">
        <dgm:presLayoutVars>
          <dgm:bulletEnabled val="1"/>
        </dgm:presLayoutVars>
      </dgm:prSet>
      <dgm:spPr/>
    </dgm:pt>
    <dgm:pt modelId="{5E6C4AE2-8D9F-414C-AE8D-20928E34CC30}" type="pres">
      <dgm:prSet presAssocID="{C8B56E6B-9D5C-4A75-A48E-66C8B2A876AE}" presName="sibTrans" presStyleCnt="0"/>
      <dgm:spPr/>
    </dgm:pt>
    <dgm:pt modelId="{A67B52F4-60DF-4647-BBDB-69F5E89E3EBB}" type="pres">
      <dgm:prSet presAssocID="{991EA59B-F72C-4D44-8D29-2180734BF3CE}" presName="node" presStyleLbl="node1" presStyleIdx="1" presStyleCnt="5">
        <dgm:presLayoutVars>
          <dgm:bulletEnabled val="1"/>
        </dgm:presLayoutVars>
      </dgm:prSet>
      <dgm:spPr/>
    </dgm:pt>
    <dgm:pt modelId="{45BB3C4D-7CAD-4A09-9DA0-643D61B39361}" type="pres">
      <dgm:prSet presAssocID="{C0AE68BC-5275-4AF0-A4EF-92EFC7082812}" presName="sibTrans" presStyleCnt="0"/>
      <dgm:spPr/>
    </dgm:pt>
    <dgm:pt modelId="{E6531DF2-4C2D-4020-9F51-EE1FE652BA9D}" type="pres">
      <dgm:prSet presAssocID="{D1257450-CB0E-4769-8F30-7638E9FADDC6}" presName="node" presStyleLbl="node1" presStyleIdx="2" presStyleCnt="5">
        <dgm:presLayoutVars>
          <dgm:bulletEnabled val="1"/>
        </dgm:presLayoutVars>
      </dgm:prSet>
      <dgm:spPr/>
    </dgm:pt>
    <dgm:pt modelId="{265F5A4C-7D69-41E3-B094-6E2AEA6693FF}" type="pres">
      <dgm:prSet presAssocID="{C3CA0C23-3321-4807-8456-02C510C44A8E}" presName="sibTrans" presStyleCnt="0"/>
      <dgm:spPr/>
    </dgm:pt>
    <dgm:pt modelId="{DD953F88-9DE8-4241-A080-2B559ED5B7B7}" type="pres">
      <dgm:prSet presAssocID="{5CC25F79-7F60-41E8-96C4-A5149CB8C7B2}" presName="node" presStyleLbl="node1" presStyleIdx="3" presStyleCnt="5">
        <dgm:presLayoutVars>
          <dgm:bulletEnabled val="1"/>
        </dgm:presLayoutVars>
      </dgm:prSet>
      <dgm:spPr/>
    </dgm:pt>
    <dgm:pt modelId="{5650CB64-850B-408C-8D95-3BE2609F2EEC}" type="pres">
      <dgm:prSet presAssocID="{3DC41B27-63DF-42F0-A618-585FB88DF2E9}" presName="sibTrans" presStyleCnt="0"/>
      <dgm:spPr/>
    </dgm:pt>
    <dgm:pt modelId="{3DE6E3CD-2A85-44EE-AB05-1E90E4F02F44}" type="pres">
      <dgm:prSet presAssocID="{0C9C2F3B-6A78-4D42-BF7B-10CB17FA5A9A}" presName="node" presStyleLbl="node1" presStyleIdx="4" presStyleCnt="5">
        <dgm:presLayoutVars>
          <dgm:bulletEnabled val="1"/>
        </dgm:presLayoutVars>
      </dgm:prSet>
      <dgm:spPr/>
    </dgm:pt>
  </dgm:ptLst>
  <dgm:cxnLst>
    <dgm:cxn modelId="{14FA1C21-A258-4F1C-A798-C53EDE819BC3}" srcId="{FF97847D-DC1C-46BC-A319-187F65E5F7D6}" destId="{7DA69D13-86A2-4BA0-B3A8-55FD886E4E07}" srcOrd="0" destOrd="0" parTransId="{BB9A9D6D-8900-4946-8071-404A100B1A21}" sibTransId="{C8B56E6B-9D5C-4A75-A48E-66C8B2A876AE}"/>
    <dgm:cxn modelId="{D04BE632-43C8-4049-9046-E661FE13D178}" srcId="{FF97847D-DC1C-46BC-A319-187F65E5F7D6}" destId="{5CC25F79-7F60-41E8-96C4-A5149CB8C7B2}" srcOrd="3" destOrd="0" parTransId="{059F339C-75EF-408A-87D2-A9EC9FF92E6C}" sibTransId="{3DC41B27-63DF-42F0-A618-585FB88DF2E9}"/>
    <dgm:cxn modelId="{B85F3F35-8B4F-45E7-80FE-F12368BB245D}" type="presOf" srcId="{0C9C2F3B-6A78-4D42-BF7B-10CB17FA5A9A}" destId="{3DE6E3CD-2A85-44EE-AB05-1E90E4F02F44}" srcOrd="0" destOrd="0" presId="urn:microsoft.com/office/officeart/2005/8/layout/default"/>
    <dgm:cxn modelId="{DC4C3677-6AE7-47A1-A623-C9DAAB19EF1F}" type="presOf" srcId="{D1257450-CB0E-4769-8F30-7638E9FADDC6}" destId="{E6531DF2-4C2D-4020-9F51-EE1FE652BA9D}" srcOrd="0" destOrd="0" presId="urn:microsoft.com/office/officeart/2005/8/layout/default"/>
    <dgm:cxn modelId="{94E2237F-F40D-42AB-BA02-E0FEBEAA56DA}" type="presOf" srcId="{991EA59B-F72C-4D44-8D29-2180734BF3CE}" destId="{A67B52F4-60DF-4647-BBDB-69F5E89E3EBB}" srcOrd="0" destOrd="0" presId="urn:microsoft.com/office/officeart/2005/8/layout/default"/>
    <dgm:cxn modelId="{5B43179A-C4C5-4416-8D6F-D6CE8C09FD59}" srcId="{FF97847D-DC1C-46BC-A319-187F65E5F7D6}" destId="{991EA59B-F72C-4D44-8D29-2180734BF3CE}" srcOrd="1" destOrd="0" parTransId="{DB3DD4B9-5C35-499A-B923-3E979EA70BDC}" sibTransId="{C0AE68BC-5275-4AF0-A4EF-92EFC7082812}"/>
    <dgm:cxn modelId="{C6E385B2-518A-46FE-9176-1199948A6FF7}" type="presOf" srcId="{5CC25F79-7F60-41E8-96C4-A5149CB8C7B2}" destId="{DD953F88-9DE8-4241-A080-2B559ED5B7B7}" srcOrd="0" destOrd="0" presId="urn:microsoft.com/office/officeart/2005/8/layout/default"/>
    <dgm:cxn modelId="{12C2E9D3-2572-448F-BF1B-5B0DAD9FDA95}" srcId="{FF97847D-DC1C-46BC-A319-187F65E5F7D6}" destId="{0C9C2F3B-6A78-4D42-BF7B-10CB17FA5A9A}" srcOrd="4" destOrd="0" parTransId="{4B646468-BD51-4584-AC17-D61D4F40F1A2}" sibTransId="{C88B7AF6-21DD-41FB-B034-B6DCB1B5A55A}"/>
    <dgm:cxn modelId="{BA5EDEE9-46D7-4DDF-973F-205AEA05CA2E}" type="presOf" srcId="{7DA69D13-86A2-4BA0-B3A8-55FD886E4E07}" destId="{D3F3AAB7-CA70-4757-93F9-7F12B1327DD6}" srcOrd="0" destOrd="0" presId="urn:microsoft.com/office/officeart/2005/8/layout/default"/>
    <dgm:cxn modelId="{0A0950F0-4DD5-4BF1-8F22-432308198C79}" srcId="{FF97847D-DC1C-46BC-A319-187F65E5F7D6}" destId="{D1257450-CB0E-4769-8F30-7638E9FADDC6}" srcOrd="2" destOrd="0" parTransId="{1E6BD551-24EA-4234-A2D3-DF9DF90CE102}" sibTransId="{C3CA0C23-3321-4807-8456-02C510C44A8E}"/>
    <dgm:cxn modelId="{58089CF5-7FD0-4973-B3CA-2EEF50DC81D4}" type="presOf" srcId="{FF97847D-DC1C-46BC-A319-187F65E5F7D6}" destId="{9E065A40-5E59-4165-81A7-AE9D0894B2A7}" srcOrd="0" destOrd="0" presId="urn:microsoft.com/office/officeart/2005/8/layout/default"/>
    <dgm:cxn modelId="{D610EBD6-EBFC-4AC5-B9A0-79D0E333E733}" type="presParOf" srcId="{9E065A40-5E59-4165-81A7-AE9D0894B2A7}" destId="{D3F3AAB7-CA70-4757-93F9-7F12B1327DD6}" srcOrd="0" destOrd="0" presId="urn:microsoft.com/office/officeart/2005/8/layout/default"/>
    <dgm:cxn modelId="{9B1A7A02-1D35-45A8-9AED-60BC636235E3}" type="presParOf" srcId="{9E065A40-5E59-4165-81A7-AE9D0894B2A7}" destId="{5E6C4AE2-8D9F-414C-AE8D-20928E34CC30}" srcOrd="1" destOrd="0" presId="urn:microsoft.com/office/officeart/2005/8/layout/default"/>
    <dgm:cxn modelId="{5BE1ADFC-6C12-48CA-8B2C-5CDA620789B6}" type="presParOf" srcId="{9E065A40-5E59-4165-81A7-AE9D0894B2A7}" destId="{A67B52F4-60DF-4647-BBDB-69F5E89E3EBB}" srcOrd="2" destOrd="0" presId="urn:microsoft.com/office/officeart/2005/8/layout/default"/>
    <dgm:cxn modelId="{31E69A91-7F66-4E40-8EC0-D8527DDAB188}" type="presParOf" srcId="{9E065A40-5E59-4165-81A7-AE9D0894B2A7}" destId="{45BB3C4D-7CAD-4A09-9DA0-643D61B39361}" srcOrd="3" destOrd="0" presId="urn:microsoft.com/office/officeart/2005/8/layout/default"/>
    <dgm:cxn modelId="{CEE37DFA-67C6-4A31-A705-A8073F0BFAB9}" type="presParOf" srcId="{9E065A40-5E59-4165-81A7-AE9D0894B2A7}" destId="{E6531DF2-4C2D-4020-9F51-EE1FE652BA9D}" srcOrd="4" destOrd="0" presId="urn:microsoft.com/office/officeart/2005/8/layout/default"/>
    <dgm:cxn modelId="{FDFE2492-0C36-4CCD-A515-94A36D112C1E}" type="presParOf" srcId="{9E065A40-5E59-4165-81A7-AE9D0894B2A7}" destId="{265F5A4C-7D69-41E3-B094-6E2AEA6693FF}" srcOrd="5" destOrd="0" presId="urn:microsoft.com/office/officeart/2005/8/layout/default"/>
    <dgm:cxn modelId="{64B6F129-F0F4-4112-BC20-ADF049777481}" type="presParOf" srcId="{9E065A40-5E59-4165-81A7-AE9D0894B2A7}" destId="{DD953F88-9DE8-4241-A080-2B559ED5B7B7}" srcOrd="6" destOrd="0" presId="urn:microsoft.com/office/officeart/2005/8/layout/default"/>
    <dgm:cxn modelId="{A5BB5400-800C-4DD5-8A50-167836DF6EB1}" type="presParOf" srcId="{9E065A40-5E59-4165-81A7-AE9D0894B2A7}" destId="{5650CB64-850B-408C-8D95-3BE2609F2EEC}" srcOrd="7" destOrd="0" presId="urn:microsoft.com/office/officeart/2005/8/layout/default"/>
    <dgm:cxn modelId="{56B4D0F5-A3BC-4E23-A106-A7E532147CEB}" type="presParOf" srcId="{9E065A40-5E59-4165-81A7-AE9D0894B2A7}" destId="{3DE6E3CD-2A85-44EE-AB05-1E90E4F02F4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F97847D-DC1C-46BC-A319-187F65E5F7D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IN"/>
        </a:p>
      </dgm:t>
    </dgm:pt>
    <dgm:pt modelId="{7DA69D13-86A2-4BA0-B3A8-55FD886E4E07}">
      <dgm:prSet phldrT="[Text]" custT="1"/>
      <dgm:spPr/>
      <dgm:t>
        <a:bodyPr/>
        <a:lstStyle/>
        <a:p>
          <a:r>
            <a:rPr lang="en-US" sz="2400" b="0" i="0" dirty="0"/>
            <a:t>Professionals without direct involvement or decision-making authority in the management of digital pain management programs.</a:t>
          </a:r>
          <a:endParaRPr lang="en-IN" sz="2000" dirty="0"/>
        </a:p>
      </dgm:t>
    </dgm:pt>
    <dgm:pt modelId="{BB9A9D6D-8900-4946-8071-404A100B1A21}" type="parTrans" cxnId="{14FA1C21-A258-4F1C-A798-C53EDE819BC3}">
      <dgm:prSet/>
      <dgm:spPr/>
      <dgm:t>
        <a:bodyPr/>
        <a:lstStyle/>
        <a:p>
          <a:endParaRPr lang="en-IN"/>
        </a:p>
      </dgm:t>
    </dgm:pt>
    <dgm:pt modelId="{C8B56E6B-9D5C-4A75-A48E-66C8B2A876AE}" type="sibTrans" cxnId="{14FA1C21-A258-4F1C-A798-C53EDE819BC3}">
      <dgm:prSet/>
      <dgm:spPr/>
      <dgm:t>
        <a:bodyPr/>
        <a:lstStyle/>
        <a:p>
          <a:endParaRPr lang="en-IN"/>
        </a:p>
      </dgm:t>
    </dgm:pt>
    <dgm:pt modelId="{991EA59B-F72C-4D44-8D29-2180734BF3CE}">
      <dgm:prSet phldrT="[Text]" custT="1"/>
      <dgm:spPr/>
      <dgm:t>
        <a:bodyPr/>
        <a:lstStyle/>
        <a:p>
          <a:r>
            <a:rPr lang="en-US" sz="2400" b="0" i="0" dirty="0"/>
            <a:t>Participants who do not meet the minimum experience requirement of five years in their current role.</a:t>
          </a:r>
          <a:endParaRPr lang="en-IN" sz="2400" dirty="0"/>
        </a:p>
      </dgm:t>
    </dgm:pt>
    <dgm:pt modelId="{DB3DD4B9-5C35-499A-B923-3E979EA70BDC}" type="parTrans" cxnId="{5B43179A-C4C5-4416-8D6F-D6CE8C09FD59}">
      <dgm:prSet/>
      <dgm:spPr/>
      <dgm:t>
        <a:bodyPr/>
        <a:lstStyle/>
        <a:p>
          <a:endParaRPr lang="en-IN"/>
        </a:p>
      </dgm:t>
    </dgm:pt>
    <dgm:pt modelId="{C0AE68BC-5275-4AF0-A4EF-92EFC7082812}" type="sibTrans" cxnId="{5B43179A-C4C5-4416-8D6F-D6CE8C09FD59}">
      <dgm:prSet/>
      <dgm:spPr/>
      <dgm:t>
        <a:bodyPr/>
        <a:lstStyle/>
        <a:p>
          <a:endParaRPr lang="en-IN"/>
        </a:p>
      </dgm:t>
    </dgm:pt>
    <dgm:pt modelId="{D1257450-CB0E-4769-8F30-7638E9FADDC6}">
      <dgm:prSet phldrT="[Text]" custT="1"/>
      <dgm:spPr/>
      <dgm:t>
        <a:bodyPr/>
        <a:lstStyle/>
        <a:p>
          <a:r>
            <a:rPr lang="en-US" sz="2000" b="0" i="0" dirty="0"/>
            <a:t>Individuals unwilling or unable to participate in in-depth interviews or provide detailed insights into the challenges and risks associated with digital pain management programs.</a:t>
          </a:r>
          <a:endParaRPr lang="en-IN" sz="2000" dirty="0"/>
        </a:p>
      </dgm:t>
    </dgm:pt>
    <dgm:pt modelId="{1E6BD551-24EA-4234-A2D3-DF9DF90CE102}" type="parTrans" cxnId="{0A0950F0-4DD5-4BF1-8F22-432308198C79}">
      <dgm:prSet/>
      <dgm:spPr/>
      <dgm:t>
        <a:bodyPr/>
        <a:lstStyle/>
        <a:p>
          <a:endParaRPr lang="en-IN"/>
        </a:p>
      </dgm:t>
    </dgm:pt>
    <dgm:pt modelId="{C3CA0C23-3321-4807-8456-02C510C44A8E}" type="sibTrans" cxnId="{0A0950F0-4DD5-4BF1-8F22-432308198C79}">
      <dgm:prSet/>
      <dgm:spPr/>
      <dgm:t>
        <a:bodyPr/>
        <a:lstStyle/>
        <a:p>
          <a:endParaRPr lang="en-IN"/>
        </a:p>
      </dgm:t>
    </dgm:pt>
    <dgm:pt modelId="{5CC25F79-7F60-41E8-96C4-A5149CB8C7B2}">
      <dgm:prSet phldrT="[Text]"/>
      <dgm:spPr/>
      <dgm:t>
        <a:bodyPr/>
        <a:lstStyle/>
        <a:p>
          <a:r>
            <a:rPr lang="en-US" b="0" i="0" dirty="0"/>
            <a:t>Participants lacking proficiency in English, hindering effective communication during the interview process.</a:t>
          </a:r>
          <a:endParaRPr lang="en-IN" dirty="0"/>
        </a:p>
      </dgm:t>
    </dgm:pt>
    <dgm:pt modelId="{059F339C-75EF-408A-87D2-A9EC9FF92E6C}" type="parTrans" cxnId="{D04BE632-43C8-4049-9046-E661FE13D178}">
      <dgm:prSet/>
      <dgm:spPr/>
      <dgm:t>
        <a:bodyPr/>
        <a:lstStyle/>
        <a:p>
          <a:endParaRPr lang="en-IN"/>
        </a:p>
      </dgm:t>
    </dgm:pt>
    <dgm:pt modelId="{3DC41B27-63DF-42F0-A618-585FB88DF2E9}" type="sibTrans" cxnId="{D04BE632-43C8-4049-9046-E661FE13D178}">
      <dgm:prSet/>
      <dgm:spPr/>
      <dgm:t>
        <a:bodyPr/>
        <a:lstStyle/>
        <a:p>
          <a:endParaRPr lang="en-IN"/>
        </a:p>
      </dgm:t>
    </dgm:pt>
    <dgm:pt modelId="{0C9C2F3B-6A78-4D42-BF7B-10CB17FA5A9A}">
      <dgm:prSet phldrT="[Text]"/>
      <dgm:spPr/>
      <dgm:t>
        <a:bodyPr/>
        <a:lstStyle/>
        <a:p>
          <a:r>
            <a:rPr lang="en-US" b="0" i="0" dirty="0"/>
            <a:t>Professionals primarily involved in research or academic roles without practical experience in managing digital pain management programs.</a:t>
          </a:r>
          <a:endParaRPr lang="en-IN" dirty="0"/>
        </a:p>
      </dgm:t>
    </dgm:pt>
    <dgm:pt modelId="{4B646468-BD51-4584-AC17-D61D4F40F1A2}" type="parTrans" cxnId="{12C2E9D3-2572-448F-BF1B-5B0DAD9FDA95}">
      <dgm:prSet/>
      <dgm:spPr/>
      <dgm:t>
        <a:bodyPr/>
        <a:lstStyle/>
        <a:p>
          <a:endParaRPr lang="en-IN"/>
        </a:p>
      </dgm:t>
    </dgm:pt>
    <dgm:pt modelId="{C88B7AF6-21DD-41FB-B034-B6DCB1B5A55A}" type="sibTrans" cxnId="{12C2E9D3-2572-448F-BF1B-5B0DAD9FDA95}">
      <dgm:prSet/>
      <dgm:spPr/>
      <dgm:t>
        <a:bodyPr/>
        <a:lstStyle/>
        <a:p>
          <a:endParaRPr lang="en-IN"/>
        </a:p>
      </dgm:t>
    </dgm:pt>
    <dgm:pt modelId="{9E065A40-5E59-4165-81A7-AE9D0894B2A7}" type="pres">
      <dgm:prSet presAssocID="{FF97847D-DC1C-46BC-A319-187F65E5F7D6}" presName="diagram" presStyleCnt="0">
        <dgm:presLayoutVars>
          <dgm:dir/>
          <dgm:resizeHandles val="exact"/>
        </dgm:presLayoutVars>
      </dgm:prSet>
      <dgm:spPr/>
    </dgm:pt>
    <dgm:pt modelId="{D3F3AAB7-CA70-4757-93F9-7F12B1327DD6}" type="pres">
      <dgm:prSet presAssocID="{7DA69D13-86A2-4BA0-B3A8-55FD886E4E07}" presName="node" presStyleLbl="node1" presStyleIdx="0" presStyleCnt="5">
        <dgm:presLayoutVars>
          <dgm:bulletEnabled val="1"/>
        </dgm:presLayoutVars>
      </dgm:prSet>
      <dgm:spPr/>
    </dgm:pt>
    <dgm:pt modelId="{5E6C4AE2-8D9F-414C-AE8D-20928E34CC30}" type="pres">
      <dgm:prSet presAssocID="{C8B56E6B-9D5C-4A75-A48E-66C8B2A876AE}" presName="sibTrans" presStyleCnt="0"/>
      <dgm:spPr/>
    </dgm:pt>
    <dgm:pt modelId="{A67B52F4-60DF-4647-BBDB-69F5E89E3EBB}" type="pres">
      <dgm:prSet presAssocID="{991EA59B-F72C-4D44-8D29-2180734BF3CE}" presName="node" presStyleLbl="node1" presStyleIdx="1" presStyleCnt="5">
        <dgm:presLayoutVars>
          <dgm:bulletEnabled val="1"/>
        </dgm:presLayoutVars>
      </dgm:prSet>
      <dgm:spPr/>
    </dgm:pt>
    <dgm:pt modelId="{45BB3C4D-7CAD-4A09-9DA0-643D61B39361}" type="pres">
      <dgm:prSet presAssocID="{C0AE68BC-5275-4AF0-A4EF-92EFC7082812}" presName="sibTrans" presStyleCnt="0"/>
      <dgm:spPr/>
    </dgm:pt>
    <dgm:pt modelId="{E6531DF2-4C2D-4020-9F51-EE1FE652BA9D}" type="pres">
      <dgm:prSet presAssocID="{D1257450-CB0E-4769-8F30-7638E9FADDC6}" presName="node" presStyleLbl="node1" presStyleIdx="2" presStyleCnt="5">
        <dgm:presLayoutVars>
          <dgm:bulletEnabled val="1"/>
        </dgm:presLayoutVars>
      </dgm:prSet>
      <dgm:spPr/>
    </dgm:pt>
    <dgm:pt modelId="{265F5A4C-7D69-41E3-B094-6E2AEA6693FF}" type="pres">
      <dgm:prSet presAssocID="{C3CA0C23-3321-4807-8456-02C510C44A8E}" presName="sibTrans" presStyleCnt="0"/>
      <dgm:spPr/>
    </dgm:pt>
    <dgm:pt modelId="{DD953F88-9DE8-4241-A080-2B559ED5B7B7}" type="pres">
      <dgm:prSet presAssocID="{5CC25F79-7F60-41E8-96C4-A5149CB8C7B2}" presName="node" presStyleLbl="node1" presStyleIdx="3" presStyleCnt="5">
        <dgm:presLayoutVars>
          <dgm:bulletEnabled val="1"/>
        </dgm:presLayoutVars>
      </dgm:prSet>
      <dgm:spPr/>
    </dgm:pt>
    <dgm:pt modelId="{5650CB64-850B-408C-8D95-3BE2609F2EEC}" type="pres">
      <dgm:prSet presAssocID="{3DC41B27-63DF-42F0-A618-585FB88DF2E9}" presName="sibTrans" presStyleCnt="0"/>
      <dgm:spPr/>
    </dgm:pt>
    <dgm:pt modelId="{3DE6E3CD-2A85-44EE-AB05-1E90E4F02F44}" type="pres">
      <dgm:prSet presAssocID="{0C9C2F3B-6A78-4D42-BF7B-10CB17FA5A9A}" presName="node" presStyleLbl="node1" presStyleIdx="4" presStyleCnt="5">
        <dgm:presLayoutVars>
          <dgm:bulletEnabled val="1"/>
        </dgm:presLayoutVars>
      </dgm:prSet>
      <dgm:spPr/>
    </dgm:pt>
  </dgm:ptLst>
  <dgm:cxnLst>
    <dgm:cxn modelId="{14FA1C21-A258-4F1C-A798-C53EDE819BC3}" srcId="{FF97847D-DC1C-46BC-A319-187F65E5F7D6}" destId="{7DA69D13-86A2-4BA0-B3A8-55FD886E4E07}" srcOrd="0" destOrd="0" parTransId="{BB9A9D6D-8900-4946-8071-404A100B1A21}" sibTransId="{C8B56E6B-9D5C-4A75-A48E-66C8B2A876AE}"/>
    <dgm:cxn modelId="{D04BE632-43C8-4049-9046-E661FE13D178}" srcId="{FF97847D-DC1C-46BC-A319-187F65E5F7D6}" destId="{5CC25F79-7F60-41E8-96C4-A5149CB8C7B2}" srcOrd="3" destOrd="0" parTransId="{059F339C-75EF-408A-87D2-A9EC9FF92E6C}" sibTransId="{3DC41B27-63DF-42F0-A618-585FB88DF2E9}"/>
    <dgm:cxn modelId="{B85F3F35-8B4F-45E7-80FE-F12368BB245D}" type="presOf" srcId="{0C9C2F3B-6A78-4D42-BF7B-10CB17FA5A9A}" destId="{3DE6E3CD-2A85-44EE-AB05-1E90E4F02F44}" srcOrd="0" destOrd="0" presId="urn:microsoft.com/office/officeart/2005/8/layout/default"/>
    <dgm:cxn modelId="{DC4C3677-6AE7-47A1-A623-C9DAAB19EF1F}" type="presOf" srcId="{D1257450-CB0E-4769-8F30-7638E9FADDC6}" destId="{E6531DF2-4C2D-4020-9F51-EE1FE652BA9D}" srcOrd="0" destOrd="0" presId="urn:microsoft.com/office/officeart/2005/8/layout/default"/>
    <dgm:cxn modelId="{94E2237F-F40D-42AB-BA02-E0FEBEAA56DA}" type="presOf" srcId="{991EA59B-F72C-4D44-8D29-2180734BF3CE}" destId="{A67B52F4-60DF-4647-BBDB-69F5E89E3EBB}" srcOrd="0" destOrd="0" presId="urn:microsoft.com/office/officeart/2005/8/layout/default"/>
    <dgm:cxn modelId="{5B43179A-C4C5-4416-8D6F-D6CE8C09FD59}" srcId="{FF97847D-DC1C-46BC-A319-187F65E5F7D6}" destId="{991EA59B-F72C-4D44-8D29-2180734BF3CE}" srcOrd="1" destOrd="0" parTransId="{DB3DD4B9-5C35-499A-B923-3E979EA70BDC}" sibTransId="{C0AE68BC-5275-4AF0-A4EF-92EFC7082812}"/>
    <dgm:cxn modelId="{C6E385B2-518A-46FE-9176-1199948A6FF7}" type="presOf" srcId="{5CC25F79-7F60-41E8-96C4-A5149CB8C7B2}" destId="{DD953F88-9DE8-4241-A080-2B559ED5B7B7}" srcOrd="0" destOrd="0" presId="urn:microsoft.com/office/officeart/2005/8/layout/default"/>
    <dgm:cxn modelId="{12C2E9D3-2572-448F-BF1B-5B0DAD9FDA95}" srcId="{FF97847D-DC1C-46BC-A319-187F65E5F7D6}" destId="{0C9C2F3B-6A78-4D42-BF7B-10CB17FA5A9A}" srcOrd="4" destOrd="0" parTransId="{4B646468-BD51-4584-AC17-D61D4F40F1A2}" sibTransId="{C88B7AF6-21DD-41FB-B034-B6DCB1B5A55A}"/>
    <dgm:cxn modelId="{BA5EDEE9-46D7-4DDF-973F-205AEA05CA2E}" type="presOf" srcId="{7DA69D13-86A2-4BA0-B3A8-55FD886E4E07}" destId="{D3F3AAB7-CA70-4757-93F9-7F12B1327DD6}" srcOrd="0" destOrd="0" presId="urn:microsoft.com/office/officeart/2005/8/layout/default"/>
    <dgm:cxn modelId="{0A0950F0-4DD5-4BF1-8F22-432308198C79}" srcId="{FF97847D-DC1C-46BC-A319-187F65E5F7D6}" destId="{D1257450-CB0E-4769-8F30-7638E9FADDC6}" srcOrd="2" destOrd="0" parTransId="{1E6BD551-24EA-4234-A2D3-DF9DF90CE102}" sibTransId="{C3CA0C23-3321-4807-8456-02C510C44A8E}"/>
    <dgm:cxn modelId="{58089CF5-7FD0-4973-B3CA-2EEF50DC81D4}" type="presOf" srcId="{FF97847D-DC1C-46BC-A319-187F65E5F7D6}" destId="{9E065A40-5E59-4165-81A7-AE9D0894B2A7}" srcOrd="0" destOrd="0" presId="urn:microsoft.com/office/officeart/2005/8/layout/default"/>
    <dgm:cxn modelId="{D610EBD6-EBFC-4AC5-B9A0-79D0E333E733}" type="presParOf" srcId="{9E065A40-5E59-4165-81A7-AE9D0894B2A7}" destId="{D3F3AAB7-CA70-4757-93F9-7F12B1327DD6}" srcOrd="0" destOrd="0" presId="urn:microsoft.com/office/officeart/2005/8/layout/default"/>
    <dgm:cxn modelId="{9B1A7A02-1D35-45A8-9AED-60BC636235E3}" type="presParOf" srcId="{9E065A40-5E59-4165-81A7-AE9D0894B2A7}" destId="{5E6C4AE2-8D9F-414C-AE8D-20928E34CC30}" srcOrd="1" destOrd="0" presId="urn:microsoft.com/office/officeart/2005/8/layout/default"/>
    <dgm:cxn modelId="{5BE1ADFC-6C12-48CA-8B2C-5CDA620789B6}" type="presParOf" srcId="{9E065A40-5E59-4165-81A7-AE9D0894B2A7}" destId="{A67B52F4-60DF-4647-BBDB-69F5E89E3EBB}" srcOrd="2" destOrd="0" presId="urn:microsoft.com/office/officeart/2005/8/layout/default"/>
    <dgm:cxn modelId="{31E69A91-7F66-4E40-8EC0-D8527DDAB188}" type="presParOf" srcId="{9E065A40-5E59-4165-81A7-AE9D0894B2A7}" destId="{45BB3C4D-7CAD-4A09-9DA0-643D61B39361}" srcOrd="3" destOrd="0" presId="urn:microsoft.com/office/officeart/2005/8/layout/default"/>
    <dgm:cxn modelId="{CEE37DFA-67C6-4A31-A705-A8073F0BFAB9}" type="presParOf" srcId="{9E065A40-5E59-4165-81A7-AE9D0894B2A7}" destId="{E6531DF2-4C2D-4020-9F51-EE1FE652BA9D}" srcOrd="4" destOrd="0" presId="urn:microsoft.com/office/officeart/2005/8/layout/default"/>
    <dgm:cxn modelId="{FDFE2492-0C36-4CCD-A515-94A36D112C1E}" type="presParOf" srcId="{9E065A40-5E59-4165-81A7-AE9D0894B2A7}" destId="{265F5A4C-7D69-41E3-B094-6E2AEA6693FF}" srcOrd="5" destOrd="0" presId="urn:microsoft.com/office/officeart/2005/8/layout/default"/>
    <dgm:cxn modelId="{64B6F129-F0F4-4112-BC20-ADF049777481}" type="presParOf" srcId="{9E065A40-5E59-4165-81A7-AE9D0894B2A7}" destId="{DD953F88-9DE8-4241-A080-2B559ED5B7B7}" srcOrd="6" destOrd="0" presId="urn:microsoft.com/office/officeart/2005/8/layout/default"/>
    <dgm:cxn modelId="{A5BB5400-800C-4DD5-8A50-167836DF6EB1}" type="presParOf" srcId="{9E065A40-5E59-4165-81A7-AE9D0894B2A7}" destId="{5650CB64-850B-408C-8D95-3BE2609F2EEC}" srcOrd="7" destOrd="0" presId="urn:microsoft.com/office/officeart/2005/8/layout/default"/>
    <dgm:cxn modelId="{56B4D0F5-A3BC-4E23-A106-A7E532147CEB}" type="presParOf" srcId="{9E065A40-5E59-4165-81A7-AE9D0894B2A7}" destId="{3DE6E3CD-2A85-44EE-AB05-1E90E4F02F4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2A0324F-91DF-4D2D-8430-8F8E5A70E893}"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IN"/>
        </a:p>
      </dgm:t>
    </dgm:pt>
    <dgm:pt modelId="{517F40C7-FC69-4C99-8B34-DD1C1AB0AF9F}">
      <dgm:prSet phldrT="[Text]" custT="1"/>
      <dgm:spPr/>
      <dgm:t>
        <a:bodyPr/>
        <a:lstStyle/>
        <a:p>
          <a:pPr algn="just"/>
          <a:r>
            <a:rPr lang="en-US" sz="2400" dirty="0">
              <a:solidFill>
                <a:schemeClr val="accent3">
                  <a:lumMod val="75000"/>
                </a:schemeClr>
              </a:solidFill>
            </a:rPr>
            <a:t>Senior professionals directly involved in the management or administration of digital pain management programs within their respective healthcare organizations.</a:t>
          </a:r>
        </a:p>
        <a:p>
          <a:pPr algn="just"/>
          <a:r>
            <a:rPr lang="en-US" sz="2400" dirty="0">
              <a:solidFill>
                <a:schemeClr val="accent3">
                  <a:lumMod val="75000"/>
                </a:schemeClr>
              </a:solidFill>
            </a:rPr>
            <a:t>Healthcare professionals with substantial experience in delivering pain management services through digital platforms.</a:t>
          </a:r>
        </a:p>
        <a:p>
          <a:pPr algn="just"/>
          <a:r>
            <a:rPr lang="en-US" sz="2400" dirty="0">
              <a:solidFill>
                <a:schemeClr val="accent3">
                  <a:lumMod val="75000"/>
                </a:schemeClr>
              </a:solidFill>
            </a:rPr>
            <a:t>Individuals with a minimum of five years of experience in the healthcare sector, particularly in the field of pain management or related disciplines.</a:t>
          </a:r>
          <a:endParaRPr lang="en-IN" sz="2400" dirty="0">
            <a:solidFill>
              <a:schemeClr val="accent3">
                <a:lumMod val="75000"/>
              </a:schemeClr>
            </a:solidFill>
          </a:endParaRPr>
        </a:p>
      </dgm:t>
    </dgm:pt>
    <dgm:pt modelId="{D1C0B990-D606-4237-893E-ECCC4237DF03}" type="parTrans" cxnId="{4D8A1E51-07BB-4F3D-AFC0-A724E9359CE6}">
      <dgm:prSet/>
      <dgm:spPr/>
      <dgm:t>
        <a:bodyPr/>
        <a:lstStyle/>
        <a:p>
          <a:endParaRPr lang="en-IN"/>
        </a:p>
      </dgm:t>
    </dgm:pt>
    <dgm:pt modelId="{6DA3D610-AF12-48A5-9A64-1A84D452392C}" type="sibTrans" cxnId="{4D8A1E51-07BB-4F3D-AFC0-A724E9359CE6}">
      <dgm:prSet/>
      <dgm:spPr/>
      <dgm:t>
        <a:bodyPr/>
        <a:lstStyle/>
        <a:p>
          <a:endParaRPr lang="en-IN"/>
        </a:p>
      </dgm:t>
    </dgm:pt>
    <dgm:pt modelId="{11E8FB3F-5074-4EB3-A342-C11BE6580521}">
      <dgm:prSet phldrT="[Text]" custT="1"/>
      <dgm:spPr/>
      <dgm:t>
        <a:bodyPr/>
        <a:lstStyle/>
        <a:p>
          <a:pPr algn="just"/>
          <a:r>
            <a:rPr lang="en-US" sz="2000" dirty="0">
              <a:solidFill>
                <a:schemeClr val="accent5"/>
              </a:solidFill>
            </a:rPr>
            <a:t>The recruitment process will involve contacting potential participants through email, telephone calls, or face-to-face meetings. Initially, a formal invitation will be sent out explaining the purpose and significance of the study, along with a consent form outlining their participation rights. Follow-up communication will be conducted to address any queries and confirm participation.</a:t>
          </a:r>
          <a:endParaRPr lang="en-IN" sz="2000" dirty="0">
            <a:solidFill>
              <a:schemeClr val="accent5"/>
            </a:solidFill>
          </a:endParaRPr>
        </a:p>
      </dgm:t>
    </dgm:pt>
    <dgm:pt modelId="{EC280DCA-8154-4FA6-AB50-327AA329CE7A}" type="parTrans" cxnId="{BA5953D0-DF08-40BB-A625-9A764E084E1A}">
      <dgm:prSet/>
      <dgm:spPr/>
      <dgm:t>
        <a:bodyPr/>
        <a:lstStyle/>
        <a:p>
          <a:endParaRPr lang="en-IN"/>
        </a:p>
      </dgm:t>
    </dgm:pt>
    <dgm:pt modelId="{BDD8540D-C5E4-4822-921C-6FBB16651C29}" type="sibTrans" cxnId="{BA5953D0-DF08-40BB-A625-9A764E084E1A}">
      <dgm:prSet/>
      <dgm:spPr/>
      <dgm:t>
        <a:bodyPr/>
        <a:lstStyle/>
        <a:p>
          <a:endParaRPr lang="en-IN"/>
        </a:p>
      </dgm:t>
    </dgm:pt>
    <dgm:pt modelId="{589B2D24-C56A-46C1-8D9F-685509A3FC33}" type="pres">
      <dgm:prSet presAssocID="{E2A0324F-91DF-4D2D-8430-8F8E5A70E893}" presName="Name0" presStyleCnt="0">
        <dgm:presLayoutVars>
          <dgm:chMax val="2"/>
          <dgm:chPref val="2"/>
          <dgm:animLvl val="lvl"/>
        </dgm:presLayoutVars>
      </dgm:prSet>
      <dgm:spPr/>
    </dgm:pt>
    <dgm:pt modelId="{4083263E-E1F2-41CA-B172-ED171ECB5ADD}" type="pres">
      <dgm:prSet presAssocID="{E2A0324F-91DF-4D2D-8430-8F8E5A70E893}" presName="LeftText" presStyleLbl="revTx" presStyleIdx="0" presStyleCnt="0">
        <dgm:presLayoutVars>
          <dgm:bulletEnabled val="1"/>
        </dgm:presLayoutVars>
      </dgm:prSet>
      <dgm:spPr/>
    </dgm:pt>
    <dgm:pt modelId="{37B315DF-21C8-45F6-850B-63D9BF588A8F}" type="pres">
      <dgm:prSet presAssocID="{E2A0324F-91DF-4D2D-8430-8F8E5A70E893}" presName="LeftNode" presStyleLbl="bgImgPlace1" presStyleIdx="0" presStyleCnt="2" custScaleX="212996" custLinFactNeighborX="-39005" custLinFactNeighborY="-8">
        <dgm:presLayoutVars>
          <dgm:chMax val="2"/>
          <dgm:chPref val="2"/>
        </dgm:presLayoutVars>
      </dgm:prSet>
      <dgm:spPr/>
    </dgm:pt>
    <dgm:pt modelId="{F76E47D2-061C-4563-B551-DF8F7DA0B510}" type="pres">
      <dgm:prSet presAssocID="{E2A0324F-91DF-4D2D-8430-8F8E5A70E893}" presName="RightText" presStyleLbl="revTx" presStyleIdx="0" presStyleCnt="0">
        <dgm:presLayoutVars>
          <dgm:bulletEnabled val="1"/>
        </dgm:presLayoutVars>
      </dgm:prSet>
      <dgm:spPr/>
    </dgm:pt>
    <dgm:pt modelId="{D6A975AD-9BF1-4559-8A25-597B8E14E80E}" type="pres">
      <dgm:prSet presAssocID="{E2A0324F-91DF-4D2D-8430-8F8E5A70E893}" presName="RightNode" presStyleLbl="bgImgPlace1" presStyleIdx="1" presStyleCnt="2" custScaleX="124873" custLinFactNeighborX="34873" custLinFactNeighborY="-8">
        <dgm:presLayoutVars>
          <dgm:chMax val="0"/>
          <dgm:chPref val="0"/>
        </dgm:presLayoutVars>
      </dgm:prSet>
      <dgm:spPr/>
    </dgm:pt>
    <dgm:pt modelId="{D796A9E0-74FD-4CE8-AA94-14F1EE865FA8}" type="pres">
      <dgm:prSet presAssocID="{E2A0324F-91DF-4D2D-8430-8F8E5A70E893}" presName="TopArrow" presStyleLbl="node1" presStyleIdx="0" presStyleCnt="2"/>
      <dgm:spPr/>
    </dgm:pt>
    <dgm:pt modelId="{A0DBF4C2-BBAC-4A5E-A5F5-90B055CA51CB}" type="pres">
      <dgm:prSet presAssocID="{E2A0324F-91DF-4D2D-8430-8F8E5A70E893}" presName="BottomArrow" presStyleLbl="node1" presStyleIdx="1" presStyleCnt="2"/>
      <dgm:spPr/>
    </dgm:pt>
  </dgm:ptLst>
  <dgm:cxnLst>
    <dgm:cxn modelId="{1C013B1C-6DDB-440E-8AD8-9DBB578D71A3}" type="presOf" srcId="{11E8FB3F-5074-4EB3-A342-C11BE6580521}" destId="{F76E47D2-061C-4563-B551-DF8F7DA0B510}" srcOrd="0" destOrd="0" presId="urn:microsoft.com/office/officeart/2009/layout/ReverseList"/>
    <dgm:cxn modelId="{6FDF886D-A19D-456F-9C32-E2759FDBE424}" type="presOf" srcId="{517F40C7-FC69-4C99-8B34-DD1C1AB0AF9F}" destId="{37B315DF-21C8-45F6-850B-63D9BF588A8F}" srcOrd="1" destOrd="0" presId="urn:microsoft.com/office/officeart/2009/layout/ReverseList"/>
    <dgm:cxn modelId="{4D8A1E51-07BB-4F3D-AFC0-A724E9359CE6}" srcId="{E2A0324F-91DF-4D2D-8430-8F8E5A70E893}" destId="{517F40C7-FC69-4C99-8B34-DD1C1AB0AF9F}" srcOrd="0" destOrd="0" parTransId="{D1C0B990-D606-4237-893E-ECCC4237DF03}" sibTransId="{6DA3D610-AF12-48A5-9A64-1A84D452392C}"/>
    <dgm:cxn modelId="{31E52582-F9C9-4A78-8CE9-915642FDF394}" type="presOf" srcId="{E2A0324F-91DF-4D2D-8430-8F8E5A70E893}" destId="{589B2D24-C56A-46C1-8D9F-685509A3FC33}" srcOrd="0" destOrd="0" presId="urn:microsoft.com/office/officeart/2009/layout/ReverseList"/>
    <dgm:cxn modelId="{BA5953D0-DF08-40BB-A625-9A764E084E1A}" srcId="{E2A0324F-91DF-4D2D-8430-8F8E5A70E893}" destId="{11E8FB3F-5074-4EB3-A342-C11BE6580521}" srcOrd="1" destOrd="0" parTransId="{EC280DCA-8154-4FA6-AB50-327AA329CE7A}" sibTransId="{BDD8540D-C5E4-4822-921C-6FBB16651C29}"/>
    <dgm:cxn modelId="{F1A3ECD3-6A8F-47AE-A15F-1C50600C754E}" type="presOf" srcId="{517F40C7-FC69-4C99-8B34-DD1C1AB0AF9F}" destId="{4083263E-E1F2-41CA-B172-ED171ECB5ADD}" srcOrd="0" destOrd="0" presId="urn:microsoft.com/office/officeart/2009/layout/ReverseList"/>
    <dgm:cxn modelId="{89AB9DE5-196F-45A7-A166-AAAE7D1096D1}" type="presOf" srcId="{11E8FB3F-5074-4EB3-A342-C11BE6580521}" destId="{D6A975AD-9BF1-4559-8A25-597B8E14E80E}" srcOrd="1" destOrd="0" presId="urn:microsoft.com/office/officeart/2009/layout/ReverseList"/>
    <dgm:cxn modelId="{AAA8FDE6-3FBA-4C00-8A88-CACD34CCE4B1}" type="presParOf" srcId="{589B2D24-C56A-46C1-8D9F-685509A3FC33}" destId="{4083263E-E1F2-41CA-B172-ED171ECB5ADD}" srcOrd="0" destOrd="0" presId="urn:microsoft.com/office/officeart/2009/layout/ReverseList"/>
    <dgm:cxn modelId="{57E343C2-FF53-4976-A82F-AA3E32202CE2}" type="presParOf" srcId="{589B2D24-C56A-46C1-8D9F-685509A3FC33}" destId="{37B315DF-21C8-45F6-850B-63D9BF588A8F}" srcOrd="1" destOrd="0" presId="urn:microsoft.com/office/officeart/2009/layout/ReverseList"/>
    <dgm:cxn modelId="{FD22D062-A171-4EDE-A5F5-E0390AE1CF79}" type="presParOf" srcId="{589B2D24-C56A-46C1-8D9F-685509A3FC33}" destId="{F76E47D2-061C-4563-B551-DF8F7DA0B510}" srcOrd="2" destOrd="0" presId="urn:microsoft.com/office/officeart/2009/layout/ReverseList"/>
    <dgm:cxn modelId="{B58BC384-78AB-4AF7-BBB4-C460132C2948}" type="presParOf" srcId="{589B2D24-C56A-46C1-8D9F-685509A3FC33}" destId="{D6A975AD-9BF1-4559-8A25-597B8E14E80E}" srcOrd="3" destOrd="0" presId="urn:microsoft.com/office/officeart/2009/layout/ReverseList"/>
    <dgm:cxn modelId="{A89B6753-CD1C-41DF-A25A-C57C4C5F9118}" type="presParOf" srcId="{589B2D24-C56A-46C1-8D9F-685509A3FC33}" destId="{D796A9E0-74FD-4CE8-AA94-14F1EE865FA8}" srcOrd="4" destOrd="0" presId="urn:microsoft.com/office/officeart/2009/layout/ReverseList"/>
    <dgm:cxn modelId="{4D8602F7-102A-4E7D-BCF8-F745D6878127}" type="presParOf" srcId="{589B2D24-C56A-46C1-8D9F-685509A3FC33}" destId="{A0DBF4C2-BBAC-4A5E-A5F5-90B055CA51CB}"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848B66A-5B25-40B7-A118-AF90A443F2C0}"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IN"/>
        </a:p>
      </dgm:t>
    </dgm:pt>
    <dgm:pt modelId="{FB09467F-BBC2-4059-93E0-C6F379B05308}">
      <dgm:prSet phldrT="[Text]"/>
      <dgm:spPr/>
      <dgm:t>
        <a:bodyPr/>
        <a:lstStyle/>
        <a:p>
          <a:r>
            <a:rPr lang="en-US" dirty="0"/>
            <a:t>Ethical </a:t>
          </a:r>
        </a:p>
        <a:p>
          <a:r>
            <a:rPr lang="en-US" dirty="0"/>
            <a:t>Considerations</a:t>
          </a:r>
          <a:endParaRPr lang="en-IN" dirty="0"/>
        </a:p>
      </dgm:t>
    </dgm:pt>
    <dgm:pt modelId="{EB2389D4-A5DE-4A14-BEF4-22C61618F291}" type="parTrans" cxnId="{0E226F5E-75EC-4D34-B70D-2BCE2DDA850C}">
      <dgm:prSet/>
      <dgm:spPr/>
      <dgm:t>
        <a:bodyPr/>
        <a:lstStyle/>
        <a:p>
          <a:endParaRPr lang="en-IN"/>
        </a:p>
      </dgm:t>
    </dgm:pt>
    <dgm:pt modelId="{AA7FEC4F-DDE4-48B8-9693-C7EE21DB5944}" type="sibTrans" cxnId="{0E226F5E-75EC-4D34-B70D-2BCE2DDA850C}">
      <dgm:prSet/>
      <dgm:spPr/>
      <dgm:t>
        <a:bodyPr/>
        <a:lstStyle/>
        <a:p>
          <a:endParaRPr lang="en-IN"/>
        </a:p>
      </dgm:t>
    </dgm:pt>
    <dgm:pt modelId="{F4746162-B4A1-4485-A708-7428011C6826}">
      <dgm:prSet phldrT="[Text]"/>
      <dgm:spPr/>
      <dgm:t>
        <a:bodyPr/>
        <a:lstStyle/>
        <a:p>
          <a:r>
            <a:rPr lang="en-US" dirty="0">
              <a:solidFill>
                <a:schemeClr val="accent3">
                  <a:lumMod val="50000"/>
                </a:schemeClr>
              </a:solidFill>
            </a:rPr>
            <a:t>Ethical approval will be sought from the relevant institutional review board prior to commencing data collection. </a:t>
          </a:r>
          <a:endParaRPr lang="en-IN" dirty="0">
            <a:solidFill>
              <a:schemeClr val="accent3">
                <a:lumMod val="50000"/>
              </a:schemeClr>
            </a:solidFill>
          </a:endParaRPr>
        </a:p>
      </dgm:t>
    </dgm:pt>
    <dgm:pt modelId="{3E146937-AE48-4DBC-A2A9-AC7D64CC53AE}" type="parTrans" cxnId="{5A3731D1-6A7B-48E0-AC29-5B3FD4AFE9CF}">
      <dgm:prSet/>
      <dgm:spPr/>
      <dgm:t>
        <a:bodyPr/>
        <a:lstStyle/>
        <a:p>
          <a:endParaRPr lang="en-IN"/>
        </a:p>
      </dgm:t>
    </dgm:pt>
    <dgm:pt modelId="{9A477459-5CBC-48CB-9868-8849A21A1C75}" type="sibTrans" cxnId="{5A3731D1-6A7B-48E0-AC29-5B3FD4AFE9CF}">
      <dgm:prSet/>
      <dgm:spPr/>
      <dgm:t>
        <a:bodyPr/>
        <a:lstStyle/>
        <a:p>
          <a:endParaRPr lang="en-IN"/>
        </a:p>
      </dgm:t>
    </dgm:pt>
    <dgm:pt modelId="{38A11BA9-39A9-41C8-AA08-FA94E361DC18}">
      <dgm:prSet phldrT="[Text]"/>
      <dgm:spPr/>
      <dgm:t>
        <a:bodyPr/>
        <a:lstStyle/>
        <a:p>
          <a:r>
            <a:rPr lang="en-US" dirty="0">
              <a:solidFill>
                <a:schemeClr val="accent3">
                  <a:lumMod val="50000"/>
                </a:schemeClr>
              </a:solidFill>
            </a:rPr>
            <a:t>Participants will   be assured of confidentiality, anonymity, and their right to withdraw from the study at any point without repercussion. </a:t>
          </a:r>
          <a:endParaRPr lang="en-IN" dirty="0">
            <a:solidFill>
              <a:schemeClr val="accent3">
                <a:lumMod val="50000"/>
              </a:schemeClr>
            </a:solidFill>
          </a:endParaRPr>
        </a:p>
      </dgm:t>
    </dgm:pt>
    <dgm:pt modelId="{73139F64-0896-4FA9-8319-FE9196DCD97C}" type="parTrans" cxnId="{B46CFBD5-BEFA-4365-898D-EEE532996001}">
      <dgm:prSet/>
      <dgm:spPr/>
      <dgm:t>
        <a:bodyPr/>
        <a:lstStyle/>
        <a:p>
          <a:endParaRPr lang="en-IN"/>
        </a:p>
      </dgm:t>
    </dgm:pt>
    <dgm:pt modelId="{1E018A41-1321-4EBE-9448-1BE1ADBBD8B3}" type="sibTrans" cxnId="{B46CFBD5-BEFA-4365-898D-EEE532996001}">
      <dgm:prSet/>
      <dgm:spPr/>
      <dgm:t>
        <a:bodyPr/>
        <a:lstStyle/>
        <a:p>
          <a:endParaRPr lang="en-IN"/>
        </a:p>
      </dgm:t>
    </dgm:pt>
    <dgm:pt modelId="{98CCA01F-47AA-4B80-9031-D21FDA473B70}">
      <dgm:prSet phldrT="[Text]"/>
      <dgm:spPr/>
      <dgm:t>
        <a:bodyPr/>
        <a:lstStyle/>
        <a:p>
          <a:r>
            <a:rPr lang="en-US" dirty="0">
              <a:solidFill>
                <a:schemeClr val="accent3">
                  <a:lumMod val="50000"/>
                </a:schemeClr>
              </a:solidFill>
            </a:rPr>
            <a:t>Informed consent will be obtained from all participants before conducting interviews, and measures will be in place to safeguard their privacy and sensitive information throughout the research process.</a:t>
          </a:r>
          <a:endParaRPr lang="en-IN" dirty="0">
            <a:solidFill>
              <a:schemeClr val="accent3">
                <a:lumMod val="50000"/>
              </a:schemeClr>
            </a:solidFill>
          </a:endParaRPr>
        </a:p>
      </dgm:t>
    </dgm:pt>
    <dgm:pt modelId="{F262D96C-7BD2-4584-8450-C98F4EBC34A0}" type="parTrans" cxnId="{43EB8B53-2BA6-4175-A7A4-CCB93066DCE6}">
      <dgm:prSet/>
      <dgm:spPr/>
      <dgm:t>
        <a:bodyPr/>
        <a:lstStyle/>
        <a:p>
          <a:endParaRPr lang="en-IN"/>
        </a:p>
      </dgm:t>
    </dgm:pt>
    <dgm:pt modelId="{3006CD86-E112-457E-BC84-CF9113CDA4FC}" type="sibTrans" cxnId="{43EB8B53-2BA6-4175-A7A4-CCB93066DCE6}">
      <dgm:prSet/>
      <dgm:spPr/>
      <dgm:t>
        <a:bodyPr/>
        <a:lstStyle/>
        <a:p>
          <a:endParaRPr lang="en-IN"/>
        </a:p>
      </dgm:t>
    </dgm:pt>
    <dgm:pt modelId="{FC9AE2E0-016E-44C1-9E2F-10CB8A540BFE}" type="pres">
      <dgm:prSet presAssocID="{E848B66A-5B25-40B7-A118-AF90A443F2C0}" presName="vert0" presStyleCnt="0">
        <dgm:presLayoutVars>
          <dgm:dir/>
          <dgm:animOne val="branch"/>
          <dgm:animLvl val="lvl"/>
        </dgm:presLayoutVars>
      </dgm:prSet>
      <dgm:spPr/>
    </dgm:pt>
    <dgm:pt modelId="{EF45D51B-3A09-435E-AAD5-0DF867AE0B05}" type="pres">
      <dgm:prSet presAssocID="{FB09467F-BBC2-4059-93E0-C6F379B05308}" presName="thickLine" presStyleLbl="alignNode1" presStyleIdx="0" presStyleCnt="1"/>
      <dgm:spPr/>
    </dgm:pt>
    <dgm:pt modelId="{51BC3854-2769-4CA9-91D7-064C2157A748}" type="pres">
      <dgm:prSet presAssocID="{FB09467F-BBC2-4059-93E0-C6F379B05308}" presName="horz1" presStyleCnt="0"/>
      <dgm:spPr/>
    </dgm:pt>
    <dgm:pt modelId="{76C69C85-38AC-40EC-9FB8-5A285B7D3E8A}" type="pres">
      <dgm:prSet presAssocID="{FB09467F-BBC2-4059-93E0-C6F379B05308}" presName="tx1" presStyleLbl="revTx" presStyleIdx="0" presStyleCnt="4"/>
      <dgm:spPr/>
    </dgm:pt>
    <dgm:pt modelId="{72BE0312-4391-4A49-A1E3-CB25FEDE23AB}" type="pres">
      <dgm:prSet presAssocID="{FB09467F-BBC2-4059-93E0-C6F379B05308}" presName="vert1" presStyleCnt="0"/>
      <dgm:spPr/>
    </dgm:pt>
    <dgm:pt modelId="{7B89B2F9-8330-4B1A-B492-4527D910BC38}" type="pres">
      <dgm:prSet presAssocID="{F4746162-B4A1-4485-A708-7428011C6826}" presName="vertSpace2a" presStyleCnt="0"/>
      <dgm:spPr/>
    </dgm:pt>
    <dgm:pt modelId="{109C8D2C-F0DA-42A6-A295-FF1B37F655D4}" type="pres">
      <dgm:prSet presAssocID="{F4746162-B4A1-4485-A708-7428011C6826}" presName="horz2" presStyleCnt="0"/>
      <dgm:spPr/>
    </dgm:pt>
    <dgm:pt modelId="{8387CEF2-D267-47BB-89C8-E06675E9BFD5}" type="pres">
      <dgm:prSet presAssocID="{F4746162-B4A1-4485-A708-7428011C6826}" presName="horzSpace2" presStyleCnt="0"/>
      <dgm:spPr/>
    </dgm:pt>
    <dgm:pt modelId="{64929B5D-8E2C-4CD9-B230-154C0F96FD09}" type="pres">
      <dgm:prSet presAssocID="{F4746162-B4A1-4485-A708-7428011C6826}" presName="tx2" presStyleLbl="revTx" presStyleIdx="1" presStyleCnt="4"/>
      <dgm:spPr/>
    </dgm:pt>
    <dgm:pt modelId="{F2CD77F0-4D5E-4650-AE29-20E3838D325F}" type="pres">
      <dgm:prSet presAssocID="{F4746162-B4A1-4485-A708-7428011C6826}" presName="vert2" presStyleCnt="0"/>
      <dgm:spPr/>
    </dgm:pt>
    <dgm:pt modelId="{3B397BCC-2406-480F-B779-0E44E8883CBC}" type="pres">
      <dgm:prSet presAssocID="{F4746162-B4A1-4485-A708-7428011C6826}" presName="thinLine2b" presStyleLbl="callout" presStyleIdx="0" presStyleCnt="3"/>
      <dgm:spPr/>
    </dgm:pt>
    <dgm:pt modelId="{E4D8277F-64DC-4F94-AB92-E7A5C3C185E3}" type="pres">
      <dgm:prSet presAssocID="{F4746162-B4A1-4485-A708-7428011C6826}" presName="vertSpace2b" presStyleCnt="0"/>
      <dgm:spPr/>
    </dgm:pt>
    <dgm:pt modelId="{E4FC5138-0278-41EA-BE2A-B95A39E90C63}" type="pres">
      <dgm:prSet presAssocID="{38A11BA9-39A9-41C8-AA08-FA94E361DC18}" presName="horz2" presStyleCnt="0"/>
      <dgm:spPr/>
    </dgm:pt>
    <dgm:pt modelId="{0CEFF39F-0110-4567-BAF6-74D251046A17}" type="pres">
      <dgm:prSet presAssocID="{38A11BA9-39A9-41C8-AA08-FA94E361DC18}" presName="horzSpace2" presStyleCnt="0"/>
      <dgm:spPr/>
    </dgm:pt>
    <dgm:pt modelId="{D0130B10-3020-4729-8E59-5B966D3762D5}" type="pres">
      <dgm:prSet presAssocID="{38A11BA9-39A9-41C8-AA08-FA94E361DC18}" presName="tx2" presStyleLbl="revTx" presStyleIdx="2" presStyleCnt="4"/>
      <dgm:spPr/>
    </dgm:pt>
    <dgm:pt modelId="{3278112A-04F9-4EDC-B869-B5954F54CB16}" type="pres">
      <dgm:prSet presAssocID="{38A11BA9-39A9-41C8-AA08-FA94E361DC18}" presName="vert2" presStyleCnt="0"/>
      <dgm:spPr/>
    </dgm:pt>
    <dgm:pt modelId="{CC83F4B6-4420-49AA-85D5-CFF11F9145F5}" type="pres">
      <dgm:prSet presAssocID="{38A11BA9-39A9-41C8-AA08-FA94E361DC18}" presName="thinLine2b" presStyleLbl="callout" presStyleIdx="1" presStyleCnt="3"/>
      <dgm:spPr/>
    </dgm:pt>
    <dgm:pt modelId="{7C210E61-8B13-4F3F-8F4B-03E8D488284D}" type="pres">
      <dgm:prSet presAssocID="{38A11BA9-39A9-41C8-AA08-FA94E361DC18}" presName="vertSpace2b" presStyleCnt="0"/>
      <dgm:spPr/>
    </dgm:pt>
    <dgm:pt modelId="{6BE9ADC4-4C93-486A-A35B-C46FDCB5976C}" type="pres">
      <dgm:prSet presAssocID="{98CCA01F-47AA-4B80-9031-D21FDA473B70}" presName="horz2" presStyleCnt="0"/>
      <dgm:spPr/>
    </dgm:pt>
    <dgm:pt modelId="{A2BD6453-B766-4FC1-AFFE-C1F5018079C6}" type="pres">
      <dgm:prSet presAssocID="{98CCA01F-47AA-4B80-9031-D21FDA473B70}" presName="horzSpace2" presStyleCnt="0"/>
      <dgm:spPr/>
    </dgm:pt>
    <dgm:pt modelId="{9F72FF7E-0C30-4109-AA45-98EBF6E8B7CE}" type="pres">
      <dgm:prSet presAssocID="{98CCA01F-47AA-4B80-9031-D21FDA473B70}" presName="tx2" presStyleLbl="revTx" presStyleIdx="3" presStyleCnt="4"/>
      <dgm:spPr/>
    </dgm:pt>
    <dgm:pt modelId="{7B2217E7-03A0-4DC8-9266-44DB44A21008}" type="pres">
      <dgm:prSet presAssocID="{98CCA01F-47AA-4B80-9031-D21FDA473B70}" presName="vert2" presStyleCnt="0"/>
      <dgm:spPr/>
    </dgm:pt>
    <dgm:pt modelId="{92BB1AAF-60AF-4305-B89C-157BD6FB67F3}" type="pres">
      <dgm:prSet presAssocID="{98CCA01F-47AA-4B80-9031-D21FDA473B70}" presName="thinLine2b" presStyleLbl="callout" presStyleIdx="2" presStyleCnt="3"/>
      <dgm:spPr/>
    </dgm:pt>
    <dgm:pt modelId="{6BBD79B5-6009-405D-996F-6E20E1519E87}" type="pres">
      <dgm:prSet presAssocID="{98CCA01F-47AA-4B80-9031-D21FDA473B70}" presName="vertSpace2b" presStyleCnt="0"/>
      <dgm:spPr/>
    </dgm:pt>
  </dgm:ptLst>
  <dgm:cxnLst>
    <dgm:cxn modelId="{BF24C825-9B20-474D-9AC7-C2FA81F8EEE7}" type="presOf" srcId="{38A11BA9-39A9-41C8-AA08-FA94E361DC18}" destId="{D0130B10-3020-4729-8E59-5B966D3762D5}" srcOrd="0" destOrd="0" presId="urn:microsoft.com/office/officeart/2008/layout/LinedList"/>
    <dgm:cxn modelId="{0E226F5E-75EC-4D34-B70D-2BCE2DDA850C}" srcId="{E848B66A-5B25-40B7-A118-AF90A443F2C0}" destId="{FB09467F-BBC2-4059-93E0-C6F379B05308}" srcOrd="0" destOrd="0" parTransId="{EB2389D4-A5DE-4A14-BEF4-22C61618F291}" sibTransId="{AA7FEC4F-DDE4-48B8-9693-C7EE21DB5944}"/>
    <dgm:cxn modelId="{43EB8B53-2BA6-4175-A7A4-CCB93066DCE6}" srcId="{FB09467F-BBC2-4059-93E0-C6F379B05308}" destId="{98CCA01F-47AA-4B80-9031-D21FDA473B70}" srcOrd="2" destOrd="0" parTransId="{F262D96C-7BD2-4584-8450-C98F4EBC34A0}" sibTransId="{3006CD86-E112-457E-BC84-CF9113CDA4FC}"/>
    <dgm:cxn modelId="{7FC9ADAB-F3E5-4D24-ABCC-25871ACC4D82}" type="presOf" srcId="{E848B66A-5B25-40B7-A118-AF90A443F2C0}" destId="{FC9AE2E0-016E-44C1-9E2F-10CB8A540BFE}" srcOrd="0" destOrd="0" presId="urn:microsoft.com/office/officeart/2008/layout/LinedList"/>
    <dgm:cxn modelId="{28A50AB2-F3DD-492A-B18E-F17238D79002}" type="presOf" srcId="{FB09467F-BBC2-4059-93E0-C6F379B05308}" destId="{76C69C85-38AC-40EC-9FB8-5A285B7D3E8A}" srcOrd="0" destOrd="0" presId="urn:microsoft.com/office/officeart/2008/layout/LinedList"/>
    <dgm:cxn modelId="{874D1DB2-1D73-40C4-9D7F-250B8E2DD482}" type="presOf" srcId="{F4746162-B4A1-4485-A708-7428011C6826}" destId="{64929B5D-8E2C-4CD9-B230-154C0F96FD09}" srcOrd="0" destOrd="0" presId="urn:microsoft.com/office/officeart/2008/layout/LinedList"/>
    <dgm:cxn modelId="{5A3731D1-6A7B-48E0-AC29-5B3FD4AFE9CF}" srcId="{FB09467F-BBC2-4059-93E0-C6F379B05308}" destId="{F4746162-B4A1-4485-A708-7428011C6826}" srcOrd="0" destOrd="0" parTransId="{3E146937-AE48-4DBC-A2A9-AC7D64CC53AE}" sibTransId="{9A477459-5CBC-48CB-9868-8849A21A1C75}"/>
    <dgm:cxn modelId="{B46CFBD5-BEFA-4365-898D-EEE532996001}" srcId="{FB09467F-BBC2-4059-93E0-C6F379B05308}" destId="{38A11BA9-39A9-41C8-AA08-FA94E361DC18}" srcOrd="1" destOrd="0" parTransId="{73139F64-0896-4FA9-8319-FE9196DCD97C}" sibTransId="{1E018A41-1321-4EBE-9448-1BE1ADBBD8B3}"/>
    <dgm:cxn modelId="{ECAB5FEE-0F08-4D24-B844-02C42C634B60}" type="presOf" srcId="{98CCA01F-47AA-4B80-9031-D21FDA473B70}" destId="{9F72FF7E-0C30-4109-AA45-98EBF6E8B7CE}" srcOrd="0" destOrd="0" presId="urn:microsoft.com/office/officeart/2008/layout/LinedList"/>
    <dgm:cxn modelId="{488A2F5E-D561-41FD-B3DD-05EDA3BF1BEE}" type="presParOf" srcId="{FC9AE2E0-016E-44C1-9E2F-10CB8A540BFE}" destId="{EF45D51B-3A09-435E-AAD5-0DF867AE0B05}" srcOrd="0" destOrd="0" presId="urn:microsoft.com/office/officeart/2008/layout/LinedList"/>
    <dgm:cxn modelId="{E4A90385-6BC3-4716-9EC9-2EA1798C6BE7}" type="presParOf" srcId="{FC9AE2E0-016E-44C1-9E2F-10CB8A540BFE}" destId="{51BC3854-2769-4CA9-91D7-064C2157A748}" srcOrd="1" destOrd="0" presId="urn:microsoft.com/office/officeart/2008/layout/LinedList"/>
    <dgm:cxn modelId="{030BEE98-9895-4C39-92D1-456AA9FE3112}" type="presParOf" srcId="{51BC3854-2769-4CA9-91D7-064C2157A748}" destId="{76C69C85-38AC-40EC-9FB8-5A285B7D3E8A}" srcOrd="0" destOrd="0" presId="urn:microsoft.com/office/officeart/2008/layout/LinedList"/>
    <dgm:cxn modelId="{F57D7304-A630-42F1-8DC5-DFC701212753}" type="presParOf" srcId="{51BC3854-2769-4CA9-91D7-064C2157A748}" destId="{72BE0312-4391-4A49-A1E3-CB25FEDE23AB}" srcOrd="1" destOrd="0" presId="urn:microsoft.com/office/officeart/2008/layout/LinedList"/>
    <dgm:cxn modelId="{57F71024-85DE-4B8F-B142-E9F9894E5158}" type="presParOf" srcId="{72BE0312-4391-4A49-A1E3-CB25FEDE23AB}" destId="{7B89B2F9-8330-4B1A-B492-4527D910BC38}" srcOrd="0" destOrd="0" presId="urn:microsoft.com/office/officeart/2008/layout/LinedList"/>
    <dgm:cxn modelId="{CBB79FBC-D6F2-4D7E-918F-DEC9D2D72C8D}" type="presParOf" srcId="{72BE0312-4391-4A49-A1E3-CB25FEDE23AB}" destId="{109C8D2C-F0DA-42A6-A295-FF1B37F655D4}" srcOrd="1" destOrd="0" presId="urn:microsoft.com/office/officeart/2008/layout/LinedList"/>
    <dgm:cxn modelId="{E36FB439-CE2F-4F3E-AF20-B637262D8F64}" type="presParOf" srcId="{109C8D2C-F0DA-42A6-A295-FF1B37F655D4}" destId="{8387CEF2-D267-47BB-89C8-E06675E9BFD5}" srcOrd="0" destOrd="0" presId="urn:microsoft.com/office/officeart/2008/layout/LinedList"/>
    <dgm:cxn modelId="{35D56A40-E9C1-4EEB-B4F7-97A9CA7163EC}" type="presParOf" srcId="{109C8D2C-F0DA-42A6-A295-FF1B37F655D4}" destId="{64929B5D-8E2C-4CD9-B230-154C0F96FD09}" srcOrd="1" destOrd="0" presId="urn:microsoft.com/office/officeart/2008/layout/LinedList"/>
    <dgm:cxn modelId="{8248F6B4-D7A0-4557-9365-7F28365779DA}" type="presParOf" srcId="{109C8D2C-F0DA-42A6-A295-FF1B37F655D4}" destId="{F2CD77F0-4D5E-4650-AE29-20E3838D325F}" srcOrd="2" destOrd="0" presId="urn:microsoft.com/office/officeart/2008/layout/LinedList"/>
    <dgm:cxn modelId="{91F7DDFC-0F4C-44F3-9D9E-7AC456BF929E}" type="presParOf" srcId="{72BE0312-4391-4A49-A1E3-CB25FEDE23AB}" destId="{3B397BCC-2406-480F-B779-0E44E8883CBC}" srcOrd="2" destOrd="0" presId="urn:microsoft.com/office/officeart/2008/layout/LinedList"/>
    <dgm:cxn modelId="{AA7F6E06-05E2-41B1-B458-D6FF63F26DBB}" type="presParOf" srcId="{72BE0312-4391-4A49-A1E3-CB25FEDE23AB}" destId="{E4D8277F-64DC-4F94-AB92-E7A5C3C185E3}" srcOrd="3" destOrd="0" presId="urn:microsoft.com/office/officeart/2008/layout/LinedList"/>
    <dgm:cxn modelId="{73393764-27F0-472C-91B9-7FD71D6B8D0F}" type="presParOf" srcId="{72BE0312-4391-4A49-A1E3-CB25FEDE23AB}" destId="{E4FC5138-0278-41EA-BE2A-B95A39E90C63}" srcOrd="4" destOrd="0" presId="urn:microsoft.com/office/officeart/2008/layout/LinedList"/>
    <dgm:cxn modelId="{DC480180-9B6C-4DB9-809E-2175638D7ECC}" type="presParOf" srcId="{E4FC5138-0278-41EA-BE2A-B95A39E90C63}" destId="{0CEFF39F-0110-4567-BAF6-74D251046A17}" srcOrd="0" destOrd="0" presId="urn:microsoft.com/office/officeart/2008/layout/LinedList"/>
    <dgm:cxn modelId="{011749D5-E92D-4F2B-853A-20E6AA110B73}" type="presParOf" srcId="{E4FC5138-0278-41EA-BE2A-B95A39E90C63}" destId="{D0130B10-3020-4729-8E59-5B966D3762D5}" srcOrd="1" destOrd="0" presId="urn:microsoft.com/office/officeart/2008/layout/LinedList"/>
    <dgm:cxn modelId="{46961D36-9230-497B-87D5-DFE328CE3D3E}" type="presParOf" srcId="{E4FC5138-0278-41EA-BE2A-B95A39E90C63}" destId="{3278112A-04F9-4EDC-B869-B5954F54CB16}" srcOrd="2" destOrd="0" presId="urn:microsoft.com/office/officeart/2008/layout/LinedList"/>
    <dgm:cxn modelId="{D103DF3E-AEF2-4C3F-B30B-F58DB8C5B2C7}" type="presParOf" srcId="{72BE0312-4391-4A49-A1E3-CB25FEDE23AB}" destId="{CC83F4B6-4420-49AA-85D5-CFF11F9145F5}" srcOrd="5" destOrd="0" presId="urn:microsoft.com/office/officeart/2008/layout/LinedList"/>
    <dgm:cxn modelId="{51C505EE-AA1A-4BE1-BBA0-8DACED892B61}" type="presParOf" srcId="{72BE0312-4391-4A49-A1E3-CB25FEDE23AB}" destId="{7C210E61-8B13-4F3F-8F4B-03E8D488284D}" srcOrd="6" destOrd="0" presId="urn:microsoft.com/office/officeart/2008/layout/LinedList"/>
    <dgm:cxn modelId="{EC0E7363-5B80-407F-A0B8-56E0ACDD72D6}" type="presParOf" srcId="{72BE0312-4391-4A49-A1E3-CB25FEDE23AB}" destId="{6BE9ADC4-4C93-486A-A35B-C46FDCB5976C}" srcOrd="7" destOrd="0" presId="urn:microsoft.com/office/officeart/2008/layout/LinedList"/>
    <dgm:cxn modelId="{48A9C70D-D97E-41F1-9C10-D9F5E087288B}" type="presParOf" srcId="{6BE9ADC4-4C93-486A-A35B-C46FDCB5976C}" destId="{A2BD6453-B766-4FC1-AFFE-C1F5018079C6}" srcOrd="0" destOrd="0" presId="urn:microsoft.com/office/officeart/2008/layout/LinedList"/>
    <dgm:cxn modelId="{31F173D5-B7CB-47F2-9A5F-DFC11AC03D43}" type="presParOf" srcId="{6BE9ADC4-4C93-486A-A35B-C46FDCB5976C}" destId="{9F72FF7E-0C30-4109-AA45-98EBF6E8B7CE}" srcOrd="1" destOrd="0" presId="urn:microsoft.com/office/officeart/2008/layout/LinedList"/>
    <dgm:cxn modelId="{E3FD86D4-B5CA-443D-846B-EC06DF64501A}" type="presParOf" srcId="{6BE9ADC4-4C93-486A-A35B-C46FDCB5976C}" destId="{7B2217E7-03A0-4DC8-9266-44DB44A21008}" srcOrd="2" destOrd="0" presId="urn:microsoft.com/office/officeart/2008/layout/LinedList"/>
    <dgm:cxn modelId="{B1997F5A-D95D-4B22-AE3E-571FEADD2BF7}" type="presParOf" srcId="{72BE0312-4391-4A49-A1E3-CB25FEDE23AB}" destId="{92BB1AAF-60AF-4305-B89C-157BD6FB67F3}" srcOrd="8" destOrd="0" presId="urn:microsoft.com/office/officeart/2008/layout/LinedList"/>
    <dgm:cxn modelId="{65270D9E-9051-45BB-8C9F-C6A0ED477C6C}" type="presParOf" srcId="{72BE0312-4391-4A49-A1E3-CB25FEDE23AB}" destId="{6BBD79B5-6009-405D-996F-6E20E1519E87}"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76CE481-CE74-45AF-A466-D0BAD35B254B}"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IN"/>
        </a:p>
      </dgm:t>
    </dgm:pt>
    <dgm:pt modelId="{510A7333-F01F-47CD-B601-95B1F45B6EED}">
      <dgm:prSet phldrT="[Text]" custT="1"/>
      <dgm:spPr/>
      <dgm:t>
        <a:bodyPr/>
        <a:lstStyle/>
        <a:p>
          <a:r>
            <a:rPr lang="en-US" sz="2400" dirty="0">
              <a:solidFill>
                <a:schemeClr val="accent1">
                  <a:lumMod val="60000"/>
                  <a:lumOff val="40000"/>
                </a:schemeClr>
              </a:solidFill>
            </a:rPr>
            <a:t>What are the primary challenges you encounter while delivering digital pain management programs in London, UK?</a:t>
          </a:r>
          <a:endParaRPr lang="en-IN" sz="2400" dirty="0">
            <a:solidFill>
              <a:schemeClr val="accent1">
                <a:lumMod val="60000"/>
                <a:lumOff val="40000"/>
              </a:schemeClr>
            </a:solidFill>
          </a:endParaRPr>
        </a:p>
      </dgm:t>
    </dgm:pt>
    <dgm:pt modelId="{A0A3FF02-1876-4F44-858D-35AD61147BE1}" type="parTrans" cxnId="{341557E2-55F8-4A39-B915-99AC066AFE6A}">
      <dgm:prSet/>
      <dgm:spPr/>
      <dgm:t>
        <a:bodyPr/>
        <a:lstStyle/>
        <a:p>
          <a:endParaRPr lang="en-IN"/>
        </a:p>
      </dgm:t>
    </dgm:pt>
    <dgm:pt modelId="{031F1382-1A59-46AC-83CA-95F8D57F2601}" type="sibTrans" cxnId="{341557E2-55F8-4A39-B915-99AC066AFE6A}">
      <dgm:prSet/>
      <dgm:spPr/>
      <dgm:t>
        <a:bodyPr/>
        <a:lstStyle/>
        <a:p>
          <a:endParaRPr lang="en-IN"/>
        </a:p>
      </dgm:t>
    </dgm:pt>
    <dgm:pt modelId="{938EE1CF-1E34-4B8C-B7B4-E210B5C4A9DD}">
      <dgm:prSet phldrT="[Text]" custT="1"/>
      <dgm:spPr/>
      <dgm:t>
        <a:bodyPr/>
        <a:lstStyle/>
        <a:p>
          <a:r>
            <a:rPr lang="en-US" sz="2400" dirty="0">
              <a:solidFill>
                <a:schemeClr val="accent3">
                  <a:lumMod val="50000"/>
                </a:schemeClr>
              </a:solidFill>
            </a:rPr>
            <a:t>How do you currently mitigate or address these risks and potential harms within your organization?</a:t>
          </a:r>
          <a:endParaRPr lang="en-IN" sz="2400" dirty="0">
            <a:solidFill>
              <a:schemeClr val="accent3">
                <a:lumMod val="50000"/>
              </a:schemeClr>
            </a:solidFill>
          </a:endParaRPr>
        </a:p>
      </dgm:t>
    </dgm:pt>
    <dgm:pt modelId="{84A9A44F-C224-4C8C-9642-1E0A678B30C3}" type="parTrans" cxnId="{ACF1D187-4CB5-401D-AF09-5546F65C5DBC}">
      <dgm:prSet/>
      <dgm:spPr/>
      <dgm:t>
        <a:bodyPr/>
        <a:lstStyle/>
        <a:p>
          <a:endParaRPr lang="en-IN"/>
        </a:p>
      </dgm:t>
    </dgm:pt>
    <dgm:pt modelId="{6857CFE0-9136-4603-9AB4-D8CD700B39BF}" type="sibTrans" cxnId="{ACF1D187-4CB5-401D-AF09-5546F65C5DBC}">
      <dgm:prSet/>
      <dgm:spPr/>
      <dgm:t>
        <a:bodyPr/>
        <a:lstStyle/>
        <a:p>
          <a:endParaRPr lang="en-IN"/>
        </a:p>
      </dgm:t>
    </dgm:pt>
    <dgm:pt modelId="{FABE1BC1-2E6F-4218-9279-1E35D664036C}">
      <dgm:prSet phldrT="[Text]"/>
      <dgm:spPr/>
      <dgm:t>
        <a:bodyPr/>
        <a:lstStyle/>
        <a:p>
          <a:r>
            <a:rPr lang="en-US" dirty="0">
              <a:solidFill>
                <a:schemeClr val="accent3">
                  <a:lumMod val="50000"/>
                </a:schemeClr>
              </a:solidFill>
            </a:rPr>
            <a:t>Can you share any specific instances or examples of adverse outcomes experienced by patients participating in digital pain management programs?</a:t>
          </a:r>
          <a:endParaRPr lang="en-IN" dirty="0">
            <a:solidFill>
              <a:schemeClr val="accent3">
                <a:lumMod val="50000"/>
              </a:schemeClr>
            </a:solidFill>
          </a:endParaRPr>
        </a:p>
      </dgm:t>
    </dgm:pt>
    <dgm:pt modelId="{4A23890A-2882-41D3-9563-D381F14BDE72}" type="parTrans" cxnId="{559E7F3D-47B2-4261-92B8-C7616A62A66B}">
      <dgm:prSet/>
      <dgm:spPr/>
      <dgm:t>
        <a:bodyPr/>
        <a:lstStyle/>
        <a:p>
          <a:endParaRPr lang="en-IN"/>
        </a:p>
      </dgm:t>
    </dgm:pt>
    <dgm:pt modelId="{D1E7FA01-81D5-4992-B5A3-E5DDD2A8F4AF}" type="sibTrans" cxnId="{559E7F3D-47B2-4261-92B8-C7616A62A66B}">
      <dgm:prSet/>
      <dgm:spPr/>
      <dgm:t>
        <a:bodyPr/>
        <a:lstStyle/>
        <a:p>
          <a:endParaRPr lang="en-IN"/>
        </a:p>
      </dgm:t>
    </dgm:pt>
    <dgm:pt modelId="{51680916-042C-474A-9D25-8028F6103C9B}">
      <dgm:prSet phldrT="[Text]"/>
      <dgm:spPr/>
      <dgm:t>
        <a:bodyPr/>
        <a:lstStyle/>
        <a:p>
          <a:r>
            <a:rPr lang="en-US" dirty="0">
              <a:solidFill>
                <a:schemeClr val="accent3">
                  <a:lumMod val="50000"/>
                </a:schemeClr>
              </a:solidFill>
            </a:rPr>
            <a:t>In your experience, what are the key factors influencing the effectiveness of digital pain management programs in London, UK?</a:t>
          </a:r>
          <a:endParaRPr lang="en-IN" dirty="0">
            <a:solidFill>
              <a:schemeClr val="accent3">
                <a:lumMod val="50000"/>
              </a:schemeClr>
            </a:solidFill>
          </a:endParaRPr>
        </a:p>
      </dgm:t>
    </dgm:pt>
    <dgm:pt modelId="{64F69B4D-5153-4A0F-A604-BE078FF60159}" type="parTrans" cxnId="{64B2B437-6A59-4D86-84F9-34EA3AA147CC}">
      <dgm:prSet/>
      <dgm:spPr/>
      <dgm:t>
        <a:bodyPr/>
        <a:lstStyle/>
        <a:p>
          <a:endParaRPr lang="en-IN"/>
        </a:p>
      </dgm:t>
    </dgm:pt>
    <dgm:pt modelId="{6EA4DF20-9268-4D76-A673-55168262709E}" type="sibTrans" cxnId="{64B2B437-6A59-4D86-84F9-34EA3AA147CC}">
      <dgm:prSet/>
      <dgm:spPr/>
      <dgm:t>
        <a:bodyPr/>
        <a:lstStyle/>
        <a:p>
          <a:endParaRPr lang="en-IN"/>
        </a:p>
      </dgm:t>
    </dgm:pt>
    <dgm:pt modelId="{C98ED380-3D6E-41AA-B559-D9B0E7A1B1BF}">
      <dgm:prSet phldrT="[Text]"/>
      <dgm:spPr/>
      <dgm:t>
        <a:bodyPr/>
        <a:lstStyle/>
        <a:p>
          <a:r>
            <a:rPr lang="en-US" b="0" i="0" dirty="0">
              <a:solidFill>
                <a:schemeClr val="accent3">
                  <a:lumMod val="50000"/>
                </a:schemeClr>
              </a:solidFill>
            </a:rPr>
            <a:t>Are there any specific guidelines or recommendations that you provide to patients to help them avoid potential harm while participating in digital pain management programs?</a:t>
          </a:r>
          <a:endParaRPr lang="en-IN" dirty="0">
            <a:solidFill>
              <a:schemeClr val="accent3">
                <a:lumMod val="50000"/>
              </a:schemeClr>
            </a:solidFill>
          </a:endParaRPr>
        </a:p>
      </dgm:t>
    </dgm:pt>
    <dgm:pt modelId="{933F81F5-ADF0-4730-BE63-9F42F1626BD9}" type="parTrans" cxnId="{05479317-BFE4-46D7-AC85-4AE10935DCF6}">
      <dgm:prSet/>
      <dgm:spPr/>
      <dgm:t>
        <a:bodyPr/>
        <a:lstStyle/>
        <a:p>
          <a:endParaRPr lang="en-IN"/>
        </a:p>
      </dgm:t>
    </dgm:pt>
    <dgm:pt modelId="{0D8B517D-9A6C-4107-A46C-1E78AC5ECF99}" type="sibTrans" cxnId="{05479317-BFE4-46D7-AC85-4AE10935DCF6}">
      <dgm:prSet/>
      <dgm:spPr/>
      <dgm:t>
        <a:bodyPr/>
        <a:lstStyle/>
        <a:p>
          <a:endParaRPr lang="en-IN"/>
        </a:p>
      </dgm:t>
    </dgm:pt>
    <dgm:pt modelId="{B460A422-2D5D-439C-810C-19D5B47E9C85}" type="pres">
      <dgm:prSet presAssocID="{576CE481-CE74-45AF-A466-D0BAD35B254B}" presName="Name0" presStyleCnt="0">
        <dgm:presLayoutVars>
          <dgm:chMax val="7"/>
          <dgm:chPref val="7"/>
          <dgm:dir/>
        </dgm:presLayoutVars>
      </dgm:prSet>
      <dgm:spPr/>
    </dgm:pt>
    <dgm:pt modelId="{506F4992-D000-470E-9CAE-173C6B94AB28}" type="pres">
      <dgm:prSet presAssocID="{576CE481-CE74-45AF-A466-D0BAD35B254B}" presName="Name1" presStyleCnt="0"/>
      <dgm:spPr/>
    </dgm:pt>
    <dgm:pt modelId="{3B46F6CF-9C43-49EB-9FAA-C66BCB981BAA}" type="pres">
      <dgm:prSet presAssocID="{576CE481-CE74-45AF-A466-D0BAD35B254B}" presName="cycle" presStyleCnt="0"/>
      <dgm:spPr/>
    </dgm:pt>
    <dgm:pt modelId="{742BF4CA-8C99-45EF-898A-C1C360F54C0F}" type="pres">
      <dgm:prSet presAssocID="{576CE481-CE74-45AF-A466-D0BAD35B254B}" presName="srcNode" presStyleLbl="node1" presStyleIdx="0" presStyleCnt="5"/>
      <dgm:spPr/>
    </dgm:pt>
    <dgm:pt modelId="{FBE64A1C-CF72-491E-BDF9-A197C32FA016}" type="pres">
      <dgm:prSet presAssocID="{576CE481-CE74-45AF-A466-D0BAD35B254B}" presName="conn" presStyleLbl="parChTrans1D2" presStyleIdx="0" presStyleCnt="1"/>
      <dgm:spPr/>
    </dgm:pt>
    <dgm:pt modelId="{3B9C428A-2825-4668-A95B-BF65D0944944}" type="pres">
      <dgm:prSet presAssocID="{576CE481-CE74-45AF-A466-D0BAD35B254B}" presName="extraNode" presStyleLbl="node1" presStyleIdx="0" presStyleCnt="5"/>
      <dgm:spPr/>
    </dgm:pt>
    <dgm:pt modelId="{46071676-81D2-4355-AE60-415DAB0128E1}" type="pres">
      <dgm:prSet presAssocID="{576CE481-CE74-45AF-A466-D0BAD35B254B}" presName="dstNode" presStyleLbl="node1" presStyleIdx="0" presStyleCnt="5"/>
      <dgm:spPr/>
    </dgm:pt>
    <dgm:pt modelId="{039733E9-8CD8-47A8-99C8-5224597BD765}" type="pres">
      <dgm:prSet presAssocID="{510A7333-F01F-47CD-B601-95B1F45B6EED}" presName="text_1" presStyleLbl="node1" presStyleIdx="0" presStyleCnt="5">
        <dgm:presLayoutVars>
          <dgm:bulletEnabled val="1"/>
        </dgm:presLayoutVars>
      </dgm:prSet>
      <dgm:spPr/>
    </dgm:pt>
    <dgm:pt modelId="{DB766A74-8293-4CA0-9665-9B18CE851653}" type="pres">
      <dgm:prSet presAssocID="{510A7333-F01F-47CD-B601-95B1F45B6EED}" presName="accent_1" presStyleCnt="0"/>
      <dgm:spPr/>
    </dgm:pt>
    <dgm:pt modelId="{479D0FCA-ABBA-4C7B-8946-F0995CE7AD41}" type="pres">
      <dgm:prSet presAssocID="{510A7333-F01F-47CD-B601-95B1F45B6EED}" presName="accentRepeatNode" presStyleLbl="solidFgAcc1" presStyleIdx="0" presStyleCnt="5"/>
      <dgm:spPr/>
    </dgm:pt>
    <dgm:pt modelId="{C483B473-695C-4B19-9F06-9FD9A7567908}" type="pres">
      <dgm:prSet presAssocID="{938EE1CF-1E34-4B8C-B7B4-E210B5C4A9DD}" presName="text_2" presStyleLbl="node1" presStyleIdx="1" presStyleCnt="5">
        <dgm:presLayoutVars>
          <dgm:bulletEnabled val="1"/>
        </dgm:presLayoutVars>
      </dgm:prSet>
      <dgm:spPr/>
    </dgm:pt>
    <dgm:pt modelId="{4D1F7104-29C0-4E00-9DAF-179143E98A3F}" type="pres">
      <dgm:prSet presAssocID="{938EE1CF-1E34-4B8C-B7B4-E210B5C4A9DD}" presName="accent_2" presStyleCnt="0"/>
      <dgm:spPr/>
    </dgm:pt>
    <dgm:pt modelId="{9E2A98E8-8D2E-4166-A357-9BC0627066B0}" type="pres">
      <dgm:prSet presAssocID="{938EE1CF-1E34-4B8C-B7B4-E210B5C4A9DD}" presName="accentRepeatNode" presStyleLbl="solidFgAcc1" presStyleIdx="1" presStyleCnt="5"/>
      <dgm:spPr/>
    </dgm:pt>
    <dgm:pt modelId="{7954EE1F-A481-4FFC-9BEC-09B16F115C99}" type="pres">
      <dgm:prSet presAssocID="{FABE1BC1-2E6F-4218-9279-1E35D664036C}" presName="text_3" presStyleLbl="node1" presStyleIdx="2" presStyleCnt="5">
        <dgm:presLayoutVars>
          <dgm:bulletEnabled val="1"/>
        </dgm:presLayoutVars>
      </dgm:prSet>
      <dgm:spPr/>
    </dgm:pt>
    <dgm:pt modelId="{E275F373-D0EA-4A80-B208-0B3C7BB23DD0}" type="pres">
      <dgm:prSet presAssocID="{FABE1BC1-2E6F-4218-9279-1E35D664036C}" presName="accent_3" presStyleCnt="0"/>
      <dgm:spPr/>
    </dgm:pt>
    <dgm:pt modelId="{FE318C95-2FA2-4F84-B9FA-8BE4E33A0AAD}" type="pres">
      <dgm:prSet presAssocID="{FABE1BC1-2E6F-4218-9279-1E35D664036C}" presName="accentRepeatNode" presStyleLbl="solidFgAcc1" presStyleIdx="2" presStyleCnt="5"/>
      <dgm:spPr/>
    </dgm:pt>
    <dgm:pt modelId="{C304F6D8-51BA-4500-890E-77E362337F55}" type="pres">
      <dgm:prSet presAssocID="{51680916-042C-474A-9D25-8028F6103C9B}" presName="text_4" presStyleLbl="node1" presStyleIdx="3" presStyleCnt="5">
        <dgm:presLayoutVars>
          <dgm:bulletEnabled val="1"/>
        </dgm:presLayoutVars>
      </dgm:prSet>
      <dgm:spPr/>
    </dgm:pt>
    <dgm:pt modelId="{2217133B-6DCE-429A-95F3-0315832398C3}" type="pres">
      <dgm:prSet presAssocID="{51680916-042C-474A-9D25-8028F6103C9B}" presName="accent_4" presStyleCnt="0"/>
      <dgm:spPr/>
    </dgm:pt>
    <dgm:pt modelId="{88188ED2-4CD6-4D26-9861-9A9A9ACF4C0B}" type="pres">
      <dgm:prSet presAssocID="{51680916-042C-474A-9D25-8028F6103C9B}" presName="accentRepeatNode" presStyleLbl="solidFgAcc1" presStyleIdx="3" presStyleCnt="5"/>
      <dgm:spPr/>
    </dgm:pt>
    <dgm:pt modelId="{6CA987FE-34B3-4BFC-B14C-16E2B22A6D30}" type="pres">
      <dgm:prSet presAssocID="{C98ED380-3D6E-41AA-B559-D9B0E7A1B1BF}" presName="text_5" presStyleLbl="node1" presStyleIdx="4" presStyleCnt="5">
        <dgm:presLayoutVars>
          <dgm:bulletEnabled val="1"/>
        </dgm:presLayoutVars>
      </dgm:prSet>
      <dgm:spPr/>
    </dgm:pt>
    <dgm:pt modelId="{0C08B5B8-D1B4-4F55-8CE3-402FC3132197}" type="pres">
      <dgm:prSet presAssocID="{C98ED380-3D6E-41AA-B559-D9B0E7A1B1BF}" presName="accent_5" presStyleCnt="0"/>
      <dgm:spPr/>
    </dgm:pt>
    <dgm:pt modelId="{677F40CA-A140-47CD-8818-F5D085D3C6CC}" type="pres">
      <dgm:prSet presAssocID="{C98ED380-3D6E-41AA-B559-D9B0E7A1B1BF}" presName="accentRepeatNode" presStyleLbl="solidFgAcc1" presStyleIdx="4" presStyleCnt="5"/>
      <dgm:spPr/>
    </dgm:pt>
  </dgm:ptLst>
  <dgm:cxnLst>
    <dgm:cxn modelId="{05479317-BFE4-46D7-AC85-4AE10935DCF6}" srcId="{576CE481-CE74-45AF-A466-D0BAD35B254B}" destId="{C98ED380-3D6E-41AA-B559-D9B0E7A1B1BF}" srcOrd="4" destOrd="0" parTransId="{933F81F5-ADF0-4730-BE63-9F42F1626BD9}" sibTransId="{0D8B517D-9A6C-4107-A46C-1E78AC5ECF99}"/>
    <dgm:cxn modelId="{1EC0D31D-B73D-4C39-A384-F562AD2F9827}" type="presOf" srcId="{C98ED380-3D6E-41AA-B559-D9B0E7A1B1BF}" destId="{6CA987FE-34B3-4BFC-B14C-16E2B22A6D30}" srcOrd="0" destOrd="0" presId="urn:microsoft.com/office/officeart/2008/layout/VerticalCurvedList"/>
    <dgm:cxn modelId="{BDE3992E-9E87-4D2E-9C8F-A715DD5AC14C}" type="presOf" srcId="{51680916-042C-474A-9D25-8028F6103C9B}" destId="{C304F6D8-51BA-4500-890E-77E362337F55}" srcOrd="0" destOrd="0" presId="urn:microsoft.com/office/officeart/2008/layout/VerticalCurvedList"/>
    <dgm:cxn modelId="{137F4332-C96C-40C3-A60C-502C1DD75640}" type="presOf" srcId="{576CE481-CE74-45AF-A466-D0BAD35B254B}" destId="{B460A422-2D5D-439C-810C-19D5B47E9C85}" srcOrd="0" destOrd="0" presId="urn:microsoft.com/office/officeart/2008/layout/VerticalCurvedList"/>
    <dgm:cxn modelId="{A4829736-7C6C-4FC3-8474-79C8D23810C6}" type="presOf" srcId="{510A7333-F01F-47CD-B601-95B1F45B6EED}" destId="{039733E9-8CD8-47A8-99C8-5224597BD765}" srcOrd="0" destOrd="0" presId="urn:microsoft.com/office/officeart/2008/layout/VerticalCurvedList"/>
    <dgm:cxn modelId="{64B2B437-6A59-4D86-84F9-34EA3AA147CC}" srcId="{576CE481-CE74-45AF-A466-D0BAD35B254B}" destId="{51680916-042C-474A-9D25-8028F6103C9B}" srcOrd="3" destOrd="0" parTransId="{64F69B4D-5153-4A0F-A604-BE078FF60159}" sibTransId="{6EA4DF20-9268-4D76-A673-55168262709E}"/>
    <dgm:cxn modelId="{559E7F3D-47B2-4261-92B8-C7616A62A66B}" srcId="{576CE481-CE74-45AF-A466-D0BAD35B254B}" destId="{FABE1BC1-2E6F-4218-9279-1E35D664036C}" srcOrd="2" destOrd="0" parTransId="{4A23890A-2882-41D3-9563-D381F14BDE72}" sibTransId="{D1E7FA01-81D5-4992-B5A3-E5DDD2A8F4AF}"/>
    <dgm:cxn modelId="{13980B58-5BA3-4A70-9293-8462C147009D}" type="presOf" srcId="{FABE1BC1-2E6F-4218-9279-1E35D664036C}" destId="{7954EE1F-A481-4FFC-9BEC-09B16F115C99}" srcOrd="0" destOrd="0" presId="urn:microsoft.com/office/officeart/2008/layout/VerticalCurvedList"/>
    <dgm:cxn modelId="{ACF1D187-4CB5-401D-AF09-5546F65C5DBC}" srcId="{576CE481-CE74-45AF-A466-D0BAD35B254B}" destId="{938EE1CF-1E34-4B8C-B7B4-E210B5C4A9DD}" srcOrd="1" destOrd="0" parTransId="{84A9A44F-C224-4C8C-9642-1E0A678B30C3}" sibTransId="{6857CFE0-9136-4603-9AB4-D8CD700B39BF}"/>
    <dgm:cxn modelId="{341557E2-55F8-4A39-B915-99AC066AFE6A}" srcId="{576CE481-CE74-45AF-A466-D0BAD35B254B}" destId="{510A7333-F01F-47CD-B601-95B1F45B6EED}" srcOrd="0" destOrd="0" parTransId="{A0A3FF02-1876-4F44-858D-35AD61147BE1}" sibTransId="{031F1382-1A59-46AC-83CA-95F8D57F2601}"/>
    <dgm:cxn modelId="{A6014CE4-6C2A-4A9E-821F-CE25920517BE}" type="presOf" srcId="{938EE1CF-1E34-4B8C-B7B4-E210B5C4A9DD}" destId="{C483B473-695C-4B19-9F06-9FD9A7567908}" srcOrd="0" destOrd="0" presId="urn:microsoft.com/office/officeart/2008/layout/VerticalCurvedList"/>
    <dgm:cxn modelId="{D5720EF2-B9BF-4572-B9E0-5F199EA6E346}" type="presOf" srcId="{031F1382-1A59-46AC-83CA-95F8D57F2601}" destId="{FBE64A1C-CF72-491E-BDF9-A197C32FA016}" srcOrd="0" destOrd="0" presId="urn:microsoft.com/office/officeart/2008/layout/VerticalCurvedList"/>
    <dgm:cxn modelId="{4A42D854-3A40-47E3-A19D-60AF9A3E175E}" type="presParOf" srcId="{B460A422-2D5D-439C-810C-19D5B47E9C85}" destId="{506F4992-D000-470E-9CAE-173C6B94AB28}" srcOrd="0" destOrd="0" presId="urn:microsoft.com/office/officeart/2008/layout/VerticalCurvedList"/>
    <dgm:cxn modelId="{07561169-8363-4AFF-B57C-AFE3F99AA9C5}" type="presParOf" srcId="{506F4992-D000-470E-9CAE-173C6B94AB28}" destId="{3B46F6CF-9C43-49EB-9FAA-C66BCB981BAA}" srcOrd="0" destOrd="0" presId="urn:microsoft.com/office/officeart/2008/layout/VerticalCurvedList"/>
    <dgm:cxn modelId="{3A6B271E-7570-43D4-BE8D-33A57E45A067}" type="presParOf" srcId="{3B46F6CF-9C43-49EB-9FAA-C66BCB981BAA}" destId="{742BF4CA-8C99-45EF-898A-C1C360F54C0F}" srcOrd="0" destOrd="0" presId="urn:microsoft.com/office/officeart/2008/layout/VerticalCurvedList"/>
    <dgm:cxn modelId="{554C0F17-71C8-430C-8DB3-C60454C1BCAC}" type="presParOf" srcId="{3B46F6CF-9C43-49EB-9FAA-C66BCB981BAA}" destId="{FBE64A1C-CF72-491E-BDF9-A197C32FA016}" srcOrd="1" destOrd="0" presId="urn:microsoft.com/office/officeart/2008/layout/VerticalCurvedList"/>
    <dgm:cxn modelId="{6262A9F3-11AF-475C-81DB-495823AF2091}" type="presParOf" srcId="{3B46F6CF-9C43-49EB-9FAA-C66BCB981BAA}" destId="{3B9C428A-2825-4668-A95B-BF65D0944944}" srcOrd="2" destOrd="0" presId="urn:microsoft.com/office/officeart/2008/layout/VerticalCurvedList"/>
    <dgm:cxn modelId="{2F27CFF9-7E4C-4571-AB0F-2D1278D80151}" type="presParOf" srcId="{3B46F6CF-9C43-49EB-9FAA-C66BCB981BAA}" destId="{46071676-81D2-4355-AE60-415DAB0128E1}" srcOrd="3" destOrd="0" presId="urn:microsoft.com/office/officeart/2008/layout/VerticalCurvedList"/>
    <dgm:cxn modelId="{FAC13543-240E-439D-B9D2-32278F4F1974}" type="presParOf" srcId="{506F4992-D000-470E-9CAE-173C6B94AB28}" destId="{039733E9-8CD8-47A8-99C8-5224597BD765}" srcOrd="1" destOrd="0" presId="urn:microsoft.com/office/officeart/2008/layout/VerticalCurvedList"/>
    <dgm:cxn modelId="{B257B126-DDE8-4774-991A-050D9660754A}" type="presParOf" srcId="{506F4992-D000-470E-9CAE-173C6B94AB28}" destId="{DB766A74-8293-4CA0-9665-9B18CE851653}" srcOrd="2" destOrd="0" presId="urn:microsoft.com/office/officeart/2008/layout/VerticalCurvedList"/>
    <dgm:cxn modelId="{AFCC05BA-5F8A-4A60-AA3A-2D5BA4EF2F87}" type="presParOf" srcId="{DB766A74-8293-4CA0-9665-9B18CE851653}" destId="{479D0FCA-ABBA-4C7B-8946-F0995CE7AD41}" srcOrd="0" destOrd="0" presId="urn:microsoft.com/office/officeart/2008/layout/VerticalCurvedList"/>
    <dgm:cxn modelId="{50B89A65-F9D5-45EF-8CAE-BAEF510741FE}" type="presParOf" srcId="{506F4992-D000-470E-9CAE-173C6B94AB28}" destId="{C483B473-695C-4B19-9F06-9FD9A7567908}" srcOrd="3" destOrd="0" presId="urn:microsoft.com/office/officeart/2008/layout/VerticalCurvedList"/>
    <dgm:cxn modelId="{190C9C4E-3F44-4D9D-992E-7C48635FE3F2}" type="presParOf" srcId="{506F4992-D000-470E-9CAE-173C6B94AB28}" destId="{4D1F7104-29C0-4E00-9DAF-179143E98A3F}" srcOrd="4" destOrd="0" presId="urn:microsoft.com/office/officeart/2008/layout/VerticalCurvedList"/>
    <dgm:cxn modelId="{1D95B257-6281-45A8-ACD2-93755B1785A2}" type="presParOf" srcId="{4D1F7104-29C0-4E00-9DAF-179143E98A3F}" destId="{9E2A98E8-8D2E-4166-A357-9BC0627066B0}" srcOrd="0" destOrd="0" presId="urn:microsoft.com/office/officeart/2008/layout/VerticalCurvedList"/>
    <dgm:cxn modelId="{CAB86DB5-0A13-406A-ADEB-9041607DE0D0}" type="presParOf" srcId="{506F4992-D000-470E-9CAE-173C6B94AB28}" destId="{7954EE1F-A481-4FFC-9BEC-09B16F115C99}" srcOrd="5" destOrd="0" presId="urn:microsoft.com/office/officeart/2008/layout/VerticalCurvedList"/>
    <dgm:cxn modelId="{F2321F20-BFF7-4B93-B091-66F5FAEBD290}" type="presParOf" srcId="{506F4992-D000-470E-9CAE-173C6B94AB28}" destId="{E275F373-D0EA-4A80-B208-0B3C7BB23DD0}" srcOrd="6" destOrd="0" presId="urn:microsoft.com/office/officeart/2008/layout/VerticalCurvedList"/>
    <dgm:cxn modelId="{FD2246FD-47B6-4B37-A79F-992258B53CF2}" type="presParOf" srcId="{E275F373-D0EA-4A80-B208-0B3C7BB23DD0}" destId="{FE318C95-2FA2-4F84-B9FA-8BE4E33A0AAD}" srcOrd="0" destOrd="0" presId="urn:microsoft.com/office/officeart/2008/layout/VerticalCurvedList"/>
    <dgm:cxn modelId="{F5FED3D4-5942-4729-88A8-E5A7B5639540}" type="presParOf" srcId="{506F4992-D000-470E-9CAE-173C6B94AB28}" destId="{C304F6D8-51BA-4500-890E-77E362337F55}" srcOrd="7" destOrd="0" presId="urn:microsoft.com/office/officeart/2008/layout/VerticalCurvedList"/>
    <dgm:cxn modelId="{34364287-7FEE-4EE3-8946-BF8E59C3D65A}" type="presParOf" srcId="{506F4992-D000-470E-9CAE-173C6B94AB28}" destId="{2217133B-6DCE-429A-95F3-0315832398C3}" srcOrd="8" destOrd="0" presId="urn:microsoft.com/office/officeart/2008/layout/VerticalCurvedList"/>
    <dgm:cxn modelId="{0DF88777-B7C4-4C8A-82AA-7C4FFB31D89D}" type="presParOf" srcId="{2217133B-6DCE-429A-95F3-0315832398C3}" destId="{88188ED2-4CD6-4D26-9861-9A9A9ACF4C0B}" srcOrd="0" destOrd="0" presId="urn:microsoft.com/office/officeart/2008/layout/VerticalCurvedList"/>
    <dgm:cxn modelId="{77D4CA09-9798-4422-B4CD-6F68C27CE1F5}" type="presParOf" srcId="{506F4992-D000-470E-9CAE-173C6B94AB28}" destId="{6CA987FE-34B3-4BFC-B14C-16E2B22A6D30}" srcOrd="9" destOrd="0" presId="urn:microsoft.com/office/officeart/2008/layout/VerticalCurvedList"/>
    <dgm:cxn modelId="{9311A00F-2F4B-4BAB-AFF3-FF55A867654C}" type="presParOf" srcId="{506F4992-D000-470E-9CAE-173C6B94AB28}" destId="{0C08B5B8-D1B4-4F55-8CE3-402FC3132197}" srcOrd="10" destOrd="0" presId="urn:microsoft.com/office/officeart/2008/layout/VerticalCurvedList"/>
    <dgm:cxn modelId="{44289932-44EE-4BF9-BF1C-FF1C1B370F4D}" type="presParOf" srcId="{0C08B5B8-D1B4-4F55-8CE3-402FC3132197}" destId="{677F40CA-A140-47CD-8818-F5D085D3C6CC}"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1581C18-67BE-45C7-851B-253C797A348D}"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IN"/>
        </a:p>
      </dgm:t>
    </dgm:pt>
    <dgm:pt modelId="{FF5E7A2B-274A-408B-A937-400BB48B0BBD}">
      <dgm:prSet phldrT="[Text]" custT="1"/>
      <dgm:spPr/>
      <dgm:t>
        <a:bodyPr/>
        <a:lstStyle/>
        <a:p>
          <a:pPr algn="l"/>
          <a:r>
            <a:rPr lang="en-IN" sz="2400" dirty="0">
              <a:solidFill>
                <a:schemeClr val="accent1">
                  <a:lumMod val="75000"/>
                </a:schemeClr>
              </a:solidFill>
              <a:effectLst/>
              <a:latin typeface="Bahnschrift Condensed" panose="020B0502040204020203" pitchFamily="34" charset="0"/>
              <a:ea typeface="Calibri" panose="020F0502020204030204" pitchFamily="34" charset="0"/>
              <a:cs typeface="Times New Roman" panose="02020603050405020304" pitchFamily="18" charset="0"/>
            </a:rPr>
            <a:t>The research philosophy adopted would be inductive because currently, there is lack of research subject of study. </a:t>
          </a:r>
          <a:r>
            <a:rPr lang="en-US" sz="2400" dirty="0">
              <a:solidFill>
                <a:schemeClr val="accent1">
                  <a:lumMod val="75000"/>
                </a:schemeClr>
              </a:solidFill>
              <a:effectLst/>
              <a:latin typeface="Bahnschrift Condensed" panose="020B0502040204020203" pitchFamily="34" charset="0"/>
              <a:ea typeface="Calibri" panose="020F0502020204030204" pitchFamily="34" charset="0"/>
              <a:cs typeface="Times New Roman" panose="02020603050405020304" pitchFamily="18" charset="0"/>
            </a:rPr>
            <a:t>The adoption of an inductive research philosophy is justified due to the current lack of comprehensive research on the challenges, risks, potential harms, and mitigation strategies of digital pain management programs in London, UK. </a:t>
          </a:r>
          <a:endParaRPr lang="en-IN" sz="2400" dirty="0">
            <a:solidFill>
              <a:schemeClr val="accent1">
                <a:lumMod val="75000"/>
              </a:schemeClr>
            </a:solidFill>
            <a:latin typeface="Bahnschrift Condensed" panose="020B0502040204020203" pitchFamily="34" charset="0"/>
          </a:endParaRPr>
        </a:p>
      </dgm:t>
    </dgm:pt>
    <dgm:pt modelId="{325CC40E-CA99-4E59-8E04-C62B423A7E93}" type="parTrans" cxnId="{E06147A8-26FC-447B-9B7A-FDC35D6CD30F}">
      <dgm:prSet/>
      <dgm:spPr/>
      <dgm:t>
        <a:bodyPr/>
        <a:lstStyle/>
        <a:p>
          <a:endParaRPr lang="en-IN"/>
        </a:p>
      </dgm:t>
    </dgm:pt>
    <dgm:pt modelId="{B2D17591-D32B-40B4-AF83-ABA2EAE41510}" type="sibTrans" cxnId="{E06147A8-26FC-447B-9B7A-FDC35D6CD30F}">
      <dgm:prSet/>
      <dgm:spPr/>
      <dgm:t>
        <a:bodyPr/>
        <a:lstStyle/>
        <a:p>
          <a:endParaRPr lang="en-IN"/>
        </a:p>
      </dgm:t>
    </dgm:pt>
    <dgm:pt modelId="{07F5BE47-EA98-4ACD-A0B8-2C266A9FF3CF}">
      <dgm:prSet phldrT="[Text]" custT="1"/>
      <dgm:spPr/>
      <dgm:t>
        <a:bodyPr/>
        <a:lstStyle/>
        <a:p>
          <a:pPr algn="r"/>
          <a:r>
            <a:rPr lang="en-US" sz="2400" b="0" i="0" dirty="0">
              <a:solidFill>
                <a:schemeClr val="accent1">
                  <a:lumMod val="75000"/>
                </a:schemeClr>
              </a:solidFill>
              <a:effectLst/>
              <a:latin typeface="Bahnschrift Condensed" panose="020B0502040204020203" pitchFamily="34" charset="0"/>
            </a:rPr>
            <a:t>Convenience sampling is justified for this study considering the practical challenges associated with accessing senior professionals engaged in digital pain management programs in London, UK. Given the specialized nature of this target group and their limited availability, convenience sampling offers a pragmatic approach to recruitment (Bryman, 2016). </a:t>
          </a:r>
          <a:endParaRPr lang="en-IN" sz="2400" dirty="0">
            <a:solidFill>
              <a:schemeClr val="accent1">
                <a:lumMod val="75000"/>
              </a:schemeClr>
            </a:solidFill>
            <a:latin typeface="Bahnschrift Condensed" panose="020B0502040204020203" pitchFamily="34" charset="0"/>
          </a:endParaRPr>
        </a:p>
      </dgm:t>
    </dgm:pt>
    <dgm:pt modelId="{7130085E-E7FD-47B2-919B-F2BB50DC4E43}" type="parTrans" cxnId="{DD2E3D81-392A-48DB-81FF-A359A1A792A6}">
      <dgm:prSet/>
      <dgm:spPr/>
      <dgm:t>
        <a:bodyPr/>
        <a:lstStyle/>
        <a:p>
          <a:endParaRPr lang="en-IN"/>
        </a:p>
      </dgm:t>
    </dgm:pt>
    <dgm:pt modelId="{5D770007-9424-49DF-9FB0-BEC9EF731341}" type="sibTrans" cxnId="{DD2E3D81-392A-48DB-81FF-A359A1A792A6}">
      <dgm:prSet/>
      <dgm:spPr/>
      <dgm:t>
        <a:bodyPr/>
        <a:lstStyle/>
        <a:p>
          <a:endParaRPr lang="en-IN"/>
        </a:p>
      </dgm:t>
    </dgm:pt>
    <dgm:pt modelId="{C73C2694-420B-4B22-B9E7-610C51F1B608}" type="pres">
      <dgm:prSet presAssocID="{91581C18-67BE-45C7-851B-253C797A348D}" presName="Name0" presStyleCnt="0">
        <dgm:presLayoutVars>
          <dgm:chMax val="7"/>
          <dgm:dir/>
          <dgm:animLvl val="lvl"/>
          <dgm:resizeHandles val="exact"/>
        </dgm:presLayoutVars>
      </dgm:prSet>
      <dgm:spPr/>
    </dgm:pt>
    <dgm:pt modelId="{070231D0-99D0-4ECD-B593-CDC100F8C8DE}" type="pres">
      <dgm:prSet presAssocID="{FF5E7A2B-274A-408B-A937-400BB48B0BBD}" presName="circle1" presStyleLbl="node1" presStyleIdx="0" presStyleCnt="2"/>
      <dgm:spPr/>
    </dgm:pt>
    <dgm:pt modelId="{38980F40-15B1-46CF-B05A-FC19E9AFBC59}" type="pres">
      <dgm:prSet presAssocID="{FF5E7A2B-274A-408B-A937-400BB48B0BBD}" presName="space" presStyleCnt="0"/>
      <dgm:spPr/>
    </dgm:pt>
    <dgm:pt modelId="{F81BE3C5-E8E5-445B-9D3E-D69A74399F93}" type="pres">
      <dgm:prSet presAssocID="{FF5E7A2B-274A-408B-A937-400BB48B0BBD}" presName="rect1" presStyleLbl="alignAcc1" presStyleIdx="0" presStyleCnt="2"/>
      <dgm:spPr/>
    </dgm:pt>
    <dgm:pt modelId="{01CDCB4A-B935-4DAC-AFF2-35E55AF4936A}" type="pres">
      <dgm:prSet presAssocID="{07F5BE47-EA98-4ACD-A0B8-2C266A9FF3CF}" presName="vertSpace2" presStyleLbl="node1" presStyleIdx="0" presStyleCnt="2"/>
      <dgm:spPr/>
    </dgm:pt>
    <dgm:pt modelId="{6ACC4962-9CDE-4EC3-9F24-65A3AEEEE6CA}" type="pres">
      <dgm:prSet presAssocID="{07F5BE47-EA98-4ACD-A0B8-2C266A9FF3CF}" presName="circle2" presStyleLbl="node1" presStyleIdx="1" presStyleCnt="2"/>
      <dgm:spPr/>
    </dgm:pt>
    <dgm:pt modelId="{AF143056-7373-401B-B5DB-E2ADA9C7F8D9}" type="pres">
      <dgm:prSet presAssocID="{07F5BE47-EA98-4ACD-A0B8-2C266A9FF3CF}" presName="rect2" presStyleLbl="alignAcc1" presStyleIdx="1" presStyleCnt="2"/>
      <dgm:spPr/>
    </dgm:pt>
    <dgm:pt modelId="{5EF589F5-63D6-4464-B4C3-484E5B7F0325}" type="pres">
      <dgm:prSet presAssocID="{FF5E7A2B-274A-408B-A937-400BB48B0BBD}" presName="rect1ParTxNoCh" presStyleLbl="alignAcc1" presStyleIdx="1" presStyleCnt="2">
        <dgm:presLayoutVars>
          <dgm:chMax val="1"/>
          <dgm:bulletEnabled val="1"/>
        </dgm:presLayoutVars>
      </dgm:prSet>
      <dgm:spPr/>
    </dgm:pt>
    <dgm:pt modelId="{C6A686A4-2D17-4DB0-9CFE-99AA28CC1502}" type="pres">
      <dgm:prSet presAssocID="{07F5BE47-EA98-4ACD-A0B8-2C266A9FF3CF}" presName="rect2ParTxNoCh" presStyleLbl="alignAcc1" presStyleIdx="1" presStyleCnt="2">
        <dgm:presLayoutVars>
          <dgm:chMax val="1"/>
          <dgm:bulletEnabled val="1"/>
        </dgm:presLayoutVars>
      </dgm:prSet>
      <dgm:spPr/>
    </dgm:pt>
  </dgm:ptLst>
  <dgm:cxnLst>
    <dgm:cxn modelId="{18AA120C-43FC-4E08-B19E-068025E06EB7}" type="presOf" srcId="{FF5E7A2B-274A-408B-A937-400BB48B0BBD}" destId="{F81BE3C5-E8E5-445B-9D3E-D69A74399F93}" srcOrd="0" destOrd="0" presId="urn:microsoft.com/office/officeart/2005/8/layout/target3"/>
    <dgm:cxn modelId="{6F1D190D-405C-454A-85B3-845FDB656BC9}" type="presOf" srcId="{91581C18-67BE-45C7-851B-253C797A348D}" destId="{C73C2694-420B-4B22-B9E7-610C51F1B608}" srcOrd="0" destOrd="0" presId="urn:microsoft.com/office/officeart/2005/8/layout/target3"/>
    <dgm:cxn modelId="{C5929A25-4DA5-4F6C-B1F5-C64F4D360533}" type="presOf" srcId="{07F5BE47-EA98-4ACD-A0B8-2C266A9FF3CF}" destId="{C6A686A4-2D17-4DB0-9CFE-99AA28CC1502}" srcOrd="1" destOrd="0" presId="urn:microsoft.com/office/officeart/2005/8/layout/target3"/>
    <dgm:cxn modelId="{B722F779-CAF5-4E4F-BA91-FA5A464BF96F}" type="presOf" srcId="{07F5BE47-EA98-4ACD-A0B8-2C266A9FF3CF}" destId="{AF143056-7373-401B-B5DB-E2ADA9C7F8D9}" srcOrd="0" destOrd="0" presId="urn:microsoft.com/office/officeart/2005/8/layout/target3"/>
    <dgm:cxn modelId="{DD2E3D81-392A-48DB-81FF-A359A1A792A6}" srcId="{91581C18-67BE-45C7-851B-253C797A348D}" destId="{07F5BE47-EA98-4ACD-A0B8-2C266A9FF3CF}" srcOrd="1" destOrd="0" parTransId="{7130085E-E7FD-47B2-919B-F2BB50DC4E43}" sibTransId="{5D770007-9424-49DF-9FB0-BEC9EF731341}"/>
    <dgm:cxn modelId="{6590D294-2B9E-47FD-BE8E-F8E6A0629166}" type="presOf" srcId="{FF5E7A2B-274A-408B-A937-400BB48B0BBD}" destId="{5EF589F5-63D6-4464-B4C3-484E5B7F0325}" srcOrd="1" destOrd="0" presId="urn:microsoft.com/office/officeart/2005/8/layout/target3"/>
    <dgm:cxn modelId="{E06147A8-26FC-447B-9B7A-FDC35D6CD30F}" srcId="{91581C18-67BE-45C7-851B-253C797A348D}" destId="{FF5E7A2B-274A-408B-A937-400BB48B0BBD}" srcOrd="0" destOrd="0" parTransId="{325CC40E-CA99-4E59-8E04-C62B423A7E93}" sibTransId="{B2D17591-D32B-40B4-AF83-ABA2EAE41510}"/>
    <dgm:cxn modelId="{CFCA2E3E-D253-4AFC-B224-16F73AD353D7}" type="presParOf" srcId="{C73C2694-420B-4B22-B9E7-610C51F1B608}" destId="{070231D0-99D0-4ECD-B593-CDC100F8C8DE}" srcOrd="0" destOrd="0" presId="urn:microsoft.com/office/officeart/2005/8/layout/target3"/>
    <dgm:cxn modelId="{B1F8D853-BB33-423D-AD24-14931495DA01}" type="presParOf" srcId="{C73C2694-420B-4B22-B9E7-610C51F1B608}" destId="{38980F40-15B1-46CF-B05A-FC19E9AFBC59}" srcOrd="1" destOrd="0" presId="urn:microsoft.com/office/officeart/2005/8/layout/target3"/>
    <dgm:cxn modelId="{9B567881-41FB-4EB6-8219-2D92055940E7}" type="presParOf" srcId="{C73C2694-420B-4B22-B9E7-610C51F1B608}" destId="{F81BE3C5-E8E5-445B-9D3E-D69A74399F93}" srcOrd="2" destOrd="0" presId="urn:microsoft.com/office/officeart/2005/8/layout/target3"/>
    <dgm:cxn modelId="{89E6FF33-FF31-4DE1-A4A2-FFEB17350722}" type="presParOf" srcId="{C73C2694-420B-4B22-B9E7-610C51F1B608}" destId="{01CDCB4A-B935-4DAC-AFF2-35E55AF4936A}" srcOrd="3" destOrd="0" presId="urn:microsoft.com/office/officeart/2005/8/layout/target3"/>
    <dgm:cxn modelId="{92F4414B-A396-4670-A3E8-9EAF3B5EEA31}" type="presParOf" srcId="{C73C2694-420B-4B22-B9E7-610C51F1B608}" destId="{6ACC4962-9CDE-4EC3-9F24-65A3AEEEE6CA}" srcOrd="4" destOrd="0" presId="urn:microsoft.com/office/officeart/2005/8/layout/target3"/>
    <dgm:cxn modelId="{AFC94573-5CB7-42C1-BDF7-F122E9222D10}" type="presParOf" srcId="{C73C2694-420B-4B22-B9E7-610C51F1B608}" destId="{AF143056-7373-401B-B5DB-E2ADA9C7F8D9}" srcOrd="5" destOrd="0" presId="urn:microsoft.com/office/officeart/2005/8/layout/target3"/>
    <dgm:cxn modelId="{95CF8F15-81B7-459F-AA48-B19B392DFDCA}" type="presParOf" srcId="{C73C2694-420B-4B22-B9E7-610C51F1B608}" destId="{5EF589F5-63D6-4464-B4C3-484E5B7F0325}" srcOrd="6" destOrd="0" presId="urn:microsoft.com/office/officeart/2005/8/layout/target3"/>
    <dgm:cxn modelId="{51BD61C4-8E54-45B6-91BB-D4EECCA29DDB}" type="presParOf" srcId="{C73C2694-420B-4B22-B9E7-610C51F1B608}" destId="{C6A686A4-2D17-4DB0-9CFE-99AA28CC1502}"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581C18-67BE-45C7-851B-253C797A348D}"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IN"/>
        </a:p>
      </dgm:t>
    </dgm:pt>
    <dgm:pt modelId="{C73C2694-420B-4B22-B9E7-610C51F1B608}" type="pres">
      <dgm:prSet presAssocID="{91581C18-67BE-45C7-851B-253C797A348D}" presName="Name0" presStyleCnt="0">
        <dgm:presLayoutVars>
          <dgm:chMax val="7"/>
          <dgm:dir/>
          <dgm:animLvl val="lvl"/>
          <dgm:resizeHandles val="exact"/>
        </dgm:presLayoutVars>
      </dgm:prSet>
      <dgm:spPr/>
    </dgm:pt>
  </dgm:ptLst>
  <dgm:cxnLst>
    <dgm:cxn modelId="{6F1D190D-405C-454A-85B3-845FDB656BC9}" type="presOf" srcId="{91581C18-67BE-45C7-851B-253C797A348D}" destId="{C73C2694-420B-4B22-B9E7-610C51F1B608}" srcOrd="0"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5C2741-B3DB-4A8E-980D-D4D0537E3A76}" type="doc">
      <dgm:prSet loTypeId="urn:microsoft.com/office/officeart/2005/8/layout/gear1" loCatId="relationship" qsTypeId="urn:microsoft.com/office/officeart/2005/8/quickstyle/simple1" qsCatId="simple" csTypeId="urn:microsoft.com/office/officeart/2005/8/colors/colorful3" csCatId="colorful" phldr="1"/>
      <dgm:spPr/>
    </dgm:pt>
    <dgm:pt modelId="{678538F5-9F9D-4D39-8FC3-087FA44213CD}">
      <dgm:prSet phldrT="[Text]" custT="1"/>
      <dgm:spPr/>
      <dgm:t>
        <a:bodyPr/>
        <a:lstStyle/>
        <a:p>
          <a:r>
            <a:rPr lang="en-US" sz="1800" dirty="0">
              <a:effectLst/>
              <a:latin typeface="Bahnschrift Condensed" panose="020B0502040204020203" pitchFamily="34" charset="0"/>
              <a:ea typeface="Calibri" panose="020F0502020204030204" pitchFamily="34" charset="0"/>
              <a:cs typeface="Times New Roman" panose="02020603050405020304" pitchFamily="18" charset="0"/>
            </a:rPr>
            <a:t>Thematic analysis is a fitting approach for analyzing the data collected from in-depth interviews regarding digital pain management programs in London, UK. This method allows for the identification, analysis, and interpretation of patterns or themes within the qualitative data (Braun &amp; Clarke, 2006). </a:t>
          </a:r>
          <a:endParaRPr lang="en-IN" sz="1800" dirty="0">
            <a:latin typeface="Bahnschrift Condensed" panose="020B0502040204020203" pitchFamily="34" charset="0"/>
          </a:endParaRPr>
        </a:p>
      </dgm:t>
    </dgm:pt>
    <dgm:pt modelId="{260FCE28-2D04-4EB8-9DA9-FCB1E11F0369}" type="parTrans" cxnId="{CDB4A31A-66C2-4D4E-81FB-91D783E23606}">
      <dgm:prSet/>
      <dgm:spPr/>
      <dgm:t>
        <a:bodyPr/>
        <a:lstStyle/>
        <a:p>
          <a:endParaRPr lang="en-IN"/>
        </a:p>
      </dgm:t>
    </dgm:pt>
    <dgm:pt modelId="{56FC139C-C815-4C30-A04F-DC395F9D5159}" type="sibTrans" cxnId="{CDB4A31A-66C2-4D4E-81FB-91D783E23606}">
      <dgm:prSet/>
      <dgm:spPr/>
      <dgm:t>
        <a:bodyPr/>
        <a:lstStyle/>
        <a:p>
          <a:endParaRPr lang="en-IN"/>
        </a:p>
      </dgm:t>
    </dgm:pt>
    <dgm:pt modelId="{1E1BA25E-653B-4571-B503-90831D96FEE2}">
      <dgm:prSet phldrT="[Text]" custT="1"/>
      <dgm:spPr/>
      <dgm:t>
        <a:bodyPr/>
        <a:lstStyle/>
        <a:p>
          <a:r>
            <a:rPr lang="en-US" sz="1050" dirty="0">
              <a:latin typeface="Bahnschrift Condensed" panose="020B0502040204020203" pitchFamily="34" charset="0"/>
            </a:rPr>
            <a:t>Thematic analysis, through iterative coding and categorization, allows researchers to gain deeper insights into senior professionals' experiences and perspectives, generating rich findings crucial for informing practice and policy in this domain.</a:t>
          </a:r>
          <a:endParaRPr lang="en-IN" sz="1050" dirty="0">
            <a:latin typeface="Bahnschrift Condensed" panose="020B0502040204020203" pitchFamily="34" charset="0"/>
          </a:endParaRPr>
        </a:p>
      </dgm:t>
    </dgm:pt>
    <dgm:pt modelId="{95F5F2C2-9FAB-4A4A-A966-E731EC0F4BE8}" type="parTrans" cxnId="{15985261-9794-4D98-8B5C-3F6FBECF4FEB}">
      <dgm:prSet/>
      <dgm:spPr/>
      <dgm:t>
        <a:bodyPr/>
        <a:lstStyle/>
        <a:p>
          <a:endParaRPr lang="en-IN"/>
        </a:p>
      </dgm:t>
    </dgm:pt>
    <dgm:pt modelId="{3CB767DF-2910-4813-8397-3070F573C7CE}" type="sibTrans" cxnId="{15985261-9794-4D98-8B5C-3F6FBECF4FEB}">
      <dgm:prSet/>
      <dgm:spPr/>
      <dgm:t>
        <a:bodyPr/>
        <a:lstStyle/>
        <a:p>
          <a:endParaRPr lang="en-IN"/>
        </a:p>
      </dgm:t>
    </dgm:pt>
    <dgm:pt modelId="{23DD3DAD-21D0-4DA6-BDE0-4C99EF82BF50}">
      <dgm:prSet phldrT="[Text]" custT="1"/>
      <dgm:spPr/>
      <dgm:t>
        <a:bodyPr/>
        <a:lstStyle/>
        <a:p>
          <a:r>
            <a:rPr lang="en-US" sz="1200" dirty="0">
              <a:latin typeface="Bahnschrift Condensed" panose="020B0502040204020203" pitchFamily="34" charset="0"/>
            </a:rPr>
            <a:t>Thematic analysis provides a flexible and systematic approach to uncovering key themes and issues emerging from interview data, aligning with the exploratory nature of the research question on digital pain management (Braun &amp; Clarke, 2019).</a:t>
          </a:r>
          <a:endParaRPr lang="en-IN" sz="1200" dirty="0">
            <a:latin typeface="Bahnschrift Condensed" panose="020B0502040204020203" pitchFamily="34" charset="0"/>
          </a:endParaRPr>
        </a:p>
      </dgm:t>
    </dgm:pt>
    <dgm:pt modelId="{A831DB47-37BB-4E27-9534-1581ABE21208}" type="parTrans" cxnId="{372B2FD5-6ABE-4CB7-8324-7E7DCF7C899E}">
      <dgm:prSet/>
      <dgm:spPr/>
      <dgm:t>
        <a:bodyPr/>
        <a:lstStyle/>
        <a:p>
          <a:endParaRPr lang="en-IN"/>
        </a:p>
      </dgm:t>
    </dgm:pt>
    <dgm:pt modelId="{2D97EE23-7AE0-4A44-B0D1-45303659930D}" type="sibTrans" cxnId="{372B2FD5-6ABE-4CB7-8324-7E7DCF7C899E}">
      <dgm:prSet/>
      <dgm:spPr/>
      <dgm:t>
        <a:bodyPr/>
        <a:lstStyle/>
        <a:p>
          <a:endParaRPr lang="en-IN"/>
        </a:p>
      </dgm:t>
    </dgm:pt>
    <dgm:pt modelId="{9AFA2FE7-1407-4B4A-9E7B-738E7F64215E}" type="pres">
      <dgm:prSet presAssocID="{825C2741-B3DB-4A8E-980D-D4D0537E3A76}" presName="composite" presStyleCnt="0">
        <dgm:presLayoutVars>
          <dgm:chMax val="3"/>
          <dgm:animLvl val="lvl"/>
          <dgm:resizeHandles val="exact"/>
        </dgm:presLayoutVars>
      </dgm:prSet>
      <dgm:spPr/>
    </dgm:pt>
    <dgm:pt modelId="{CA846224-3983-4CF0-A26E-B1443D9547D9}" type="pres">
      <dgm:prSet presAssocID="{678538F5-9F9D-4D39-8FC3-087FA44213CD}" presName="gear1" presStyleLbl="node1" presStyleIdx="0" presStyleCnt="3" custScaleX="112123" custScaleY="109351">
        <dgm:presLayoutVars>
          <dgm:chMax val="1"/>
          <dgm:bulletEnabled val="1"/>
        </dgm:presLayoutVars>
      </dgm:prSet>
      <dgm:spPr/>
    </dgm:pt>
    <dgm:pt modelId="{139D757D-8E42-451D-9475-B2BE22D4A527}" type="pres">
      <dgm:prSet presAssocID="{678538F5-9F9D-4D39-8FC3-087FA44213CD}" presName="gear1srcNode" presStyleLbl="node1" presStyleIdx="0" presStyleCnt="3"/>
      <dgm:spPr/>
    </dgm:pt>
    <dgm:pt modelId="{669939D3-5623-410E-98C8-71E7263CEFDF}" type="pres">
      <dgm:prSet presAssocID="{678538F5-9F9D-4D39-8FC3-087FA44213CD}" presName="gear1dstNode" presStyleLbl="node1" presStyleIdx="0" presStyleCnt="3"/>
      <dgm:spPr/>
    </dgm:pt>
    <dgm:pt modelId="{DDB2C4AC-3FC9-4E00-8C4A-28A974556BBF}" type="pres">
      <dgm:prSet presAssocID="{1E1BA25E-653B-4571-B503-90831D96FEE2}" presName="gear2" presStyleLbl="node1" presStyleIdx="1" presStyleCnt="3">
        <dgm:presLayoutVars>
          <dgm:chMax val="1"/>
          <dgm:bulletEnabled val="1"/>
        </dgm:presLayoutVars>
      </dgm:prSet>
      <dgm:spPr/>
    </dgm:pt>
    <dgm:pt modelId="{C8E7A552-7EC1-478C-A2CC-57E4BC167BE8}" type="pres">
      <dgm:prSet presAssocID="{1E1BA25E-653B-4571-B503-90831D96FEE2}" presName="gear2srcNode" presStyleLbl="node1" presStyleIdx="1" presStyleCnt="3"/>
      <dgm:spPr/>
    </dgm:pt>
    <dgm:pt modelId="{5019E274-D4A8-459C-9FFC-AA23ED98BF99}" type="pres">
      <dgm:prSet presAssocID="{1E1BA25E-653B-4571-B503-90831D96FEE2}" presName="gear2dstNode" presStyleLbl="node1" presStyleIdx="1" presStyleCnt="3"/>
      <dgm:spPr/>
    </dgm:pt>
    <dgm:pt modelId="{367720C3-9EDA-4677-8040-B872E4B041C4}" type="pres">
      <dgm:prSet presAssocID="{23DD3DAD-21D0-4DA6-BDE0-4C99EF82BF50}" presName="gear3" presStyleLbl="node1" presStyleIdx="2" presStyleCnt="3" custScaleX="109358" custScaleY="110881"/>
      <dgm:spPr/>
    </dgm:pt>
    <dgm:pt modelId="{CAC78BBD-E2CA-4D7F-A514-92BF9D5EC260}" type="pres">
      <dgm:prSet presAssocID="{23DD3DAD-21D0-4DA6-BDE0-4C99EF82BF50}" presName="gear3tx" presStyleLbl="node1" presStyleIdx="2" presStyleCnt="3">
        <dgm:presLayoutVars>
          <dgm:chMax val="1"/>
          <dgm:bulletEnabled val="1"/>
        </dgm:presLayoutVars>
      </dgm:prSet>
      <dgm:spPr/>
    </dgm:pt>
    <dgm:pt modelId="{CA7258DC-EE5B-438D-AD28-EA24FA7139AF}" type="pres">
      <dgm:prSet presAssocID="{23DD3DAD-21D0-4DA6-BDE0-4C99EF82BF50}" presName="gear3srcNode" presStyleLbl="node1" presStyleIdx="2" presStyleCnt="3"/>
      <dgm:spPr/>
    </dgm:pt>
    <dgm:pt modelId="{71BD4FCE-2EAF-4A23-AD6B-4447033D61C6}" type="pres">
      <dgm:prSet presAssocID="{23DD3DAD-21D0-4DA6-BDE0-4C99EF82BF50}" presName="gear3dstNode" presStyleLbl="node1" presStyleIdx="2" presStyleCnt="3"/>
      <dgm:spPr/>
    </dgm:pt>
    <dgm:pt modelId="{579A92F3-456C-4FDB-988E-BA89243CEB2D}" type="pres">
      <dgm:prSet presAssocID="{56FC139C-C815-4C30-A04F-DC395F9D5159}" presName="connector1" presStyleLbl="sibTrans2D1" presStyleIdx="0" presStyleCnt="3"/>
      <dgm:spPr/>
    </dgm:pt>
    <dgm:pt modelId="{A8402194-8D18-4606-BC83-D6794D928859}" type="pres">
      <dgm:prSet presAssocID="{3CB767DF-2910-4813-8397-3070F573C7CE}" presName="connector2" presStyleLbl="sibTrans2D1" presStyleIdx="1" presStyleCnt="3"/>
      <dgm:spPr/>
    </dgm:pt>
    <dgm:pt modelId="{04E8E31E-B00C-4E52-BB74-8B437AC9C598}" type="pres">
      <dgm:prSet presAssocID="{2D97EE23-7AE0-4A44-B0D1-45303659930D}" presName="connector3" presStyleLbl="sibTrans2D1" presStyleIdx="2" presStyleCnt="3"/>
      <dgm:spPr/>
    </dgm:pt>
  </dgm:ptLst>
  <dgm:cxnLst>
    <dgm:cxn modelId="{CDB4A31A-66C2-4D4E-81FB-91D783E23606}" srcId="{825C2741-B3DB-4A8E-980D-D4D0537E3A76}" destId="{678538F5-9F9D-4D39-8FC3-087FA44213CD}" srcOrd="0" destOrd="0" parTransId="{260FCE28-2D04-4EB8-9DA9-FCB1E11F0369}" sibTransId="{56FC139C-C815-4C30-A04F-DC395F9D5159}"/>
    <dgm:cxn modelId="{FDC9D927-97AD-4B07-8A8C-8D4C04A92564}" type="presOf" srcId="{2D97EE23-7AE0-4A44-B0D1-45303659930D}" destId="{04E8E31E-B00C-4E52-BB74-8B437AC9C598}" srcOrd="0" destOrd="0" presId="urn:microsoft.com/office/officeart/2005/8/layout/gear1"/>
    <dgm:cxn modelId="{18F51234-01ED-48C0-9652-A177BB9A0A9E}" type="presOf" srcId="{1E1BA25E-653B-4571-B503-90831D96FEE2}" destId="{DDB2C4AC-3FC9-4E00-8C4A-28A974556BBF}" srcOrd="0" destOrd="0" presId="urn:microsoft.com/office/officeart/2005/8/layout/gear1"/>
    <dgm:cxn modelId="{15985261-9794-4D98-8B5C-3F6FBECF4FEB}" srcId="{825C2741-B3DB-4A8E-980D-D4D0537E3A76}" destId="{1E1BA25E-653B-4571-B503-90831D96FEE2}" srcOrd="1" destOrd="0" parTransId="{95F5F2C2-9FAB-4A4A-A966-E731EC0F4BE8}" sibTransId="{3CB767DF-2910-4813-8397-3070F573C7CE}"/>
    <dgm:cxn modelId="{06EFC94C-877A-4E60-9603-5040E9332151}" type="presOf" srcId="{23DD3DAD-21D0-4DA6-BDE0-4C99EF82BF50}" destId="{CAC78BBD-E2CA-4D7F-A514-92BF9D5EC260}" srcOrd="1" destOrd="0" presId="urn:microsoft.com/office/officeart/2005/8/layout/gear1"/>
    <dgm:cxn modelId="{BB06F36E-3495-4781-953B-8E1766393750}" type="presOf" srcId="{1E1BA25E-653B-4571-B503-90831D96FEE2}" destId="{C8E7A552-7EC1-478C-A2CC-57E4BC167BE8}" srcOrd="1" destOrd="0" presId="urn:microsoft.com/office/officeart/2005/8/layout/gear1"/>
    <dgm:cxn modelId="{9AAE3B4F-4F9E-407E-B613-0495CF5BFF13}" type="presOf" srcId="{56FC139C-C815-4C30-A04F-DC395F9D5159}" destId="{579A92F3-456C-4FDB-988E-BA89243CEB2D}" srcOrd="0" destOrd="0" presId="urn:microsoft.com/office/officeart/2005/8/layout/gear1"/>
    <dgm:cxn modelId="{E063E482-8B2A-4E26-BAB0-59B68A1B556E}" type="presOf" srcId="{678538F5-9F9D-4D39-8FC3-087FA44213CD}" destId="{669939D3-5623-410E-98C8-71E7263CEFDF}" srcOrd="2" destOrd="0" presId="urn:microsoft.com/office/officeart/2005/8/layout/gear1"/>
    <dgm:cxn modelId="{88942FA8-1DFC-421C-9B7E-67BF8B914B97}" type="presOf" srcId="{23DD3DAD-21D0-4DA6-BDE0-4C99EF82BF50}" destId="{367720C3-9EDA-4677-8040-B872E4B041C4}" srcOrd="0" destOrd="0" presId="urn:microsoft.com/office/officeart/2005/8/layout/gear1"/>
    <dgm:cxn modelId="{8260D5B1-936C-4CB2-A929-244C75A01D19}" type="presOf" srcId="{23DD3DAD-21D0-4DA6-BDE0-4C99EF82BF50}" destId="{71BD4FCE-2EAF-4A23-AD6B-4447033D61C6}" srcOrd="3" destOrd="0" presId="urn:microsoft.com/office/officeart/2005/8/layout/gear1"/>
    <dgm:cxn modelId="{ABEC86B3-100B-4323-AE03-6E3B731E664D}" type="presOf" srcId="{825C2741-B3DB-4A8E-980D-D4D0537E3A76}" destId="{9AFA2FE7-1407-4B4A-9E7B-738E7F64215E}" srcOrd="0" destOrd="0" presId="urn:microsoft.com/office/officeart/2005/8/layout/gear1"/>
    <dgm:cxn modelId="{EEA292C0-CD53-45FF-B202-927858045DC1}" type="presOf" srcId="{1E1BA25E-653B-4571-B503-90831D96FEE2}" destId="{5019E274-D4A8-459C-9FFC-AA23ED98BF99}" srcOrd="2" destOrd="0" presId="urn:microsoft.com/office/officeart/2005/8/layout/gear1"/>
    <dgm:cxn modelId="{372B2FD5-6ABE-4CB7-8324-7E7DCF7C899E}" srcId="{825C2741-B3DB-4A8E-980D-D4D0537E3A76}" destId="{23DD3DAD-21D0-4DA6-BDE0-4C99EF82BF50}" srcOrd="2" destOrd="0" parTransId="{A831DB47-37BB-4E27-9534-1581ABE21208}" sibTransId="{2D97EE23-7AE0-4A44-B0D1-45303659930D}"/>
    <dgm:cxn modelId="{448CEBD6-7FA0-4B99-ABF6-9E9A971A80DF}" type="presOf" srcId="{678538F5-9F9D-4D39-8FC3-087FA44213CD}" destId="{139D757D-8E42-451D-9475-B2BE22D4A527}" srcOrd="1" destOrd="0" presId="urn:microsoft.com/office/officeart/2005/8/layout/gear1"/>
    <dgm:cxn modelId="{C07439E7-0F2B-4E93-837B-23260107C685}" type="presOf" srcId="{3CB767DF-2910-4813-8397-3070F573C7CE}" destId="{A8402194-8D18-4606-BC83-D6794D928859}" srcOrd="0" destOrd="0" presId="urn:microsoft.com/office/officeart/2005/8/layout/gear1"/>
    <dgm:cxn modelId="{75C894EA-919A-472C-9FAD-E0FDC82E5FBC}" type="presOf" srcId="{23DD3DAD-21D0-4DA6-BDE0-4C99EF82BF50}" destId="{CA7258DC-EE5B-438D-AD28-EA24FA7139AF}" srcOrd="2" destOrd="0" presId="urn:microsoft.com/office/officeart/2005/8/layout/gear1"/>
    <dgm:cxn modelId="{112CCCF2-1B88-41E4-86B1-2F35BDDDFE37}" type="presOf" srcId="{678538F5-9F9D-4D39-8FC3-087FA44213CD}" destId="{CA846224-3983-4CF0-A26E-B1443D9547D9}" srcOrd="0" destOrd="0" presId="urn:microsoft.com/office/officeart/2005/8/layout/gear1"/>
    <dgm:cxn modelId="{DEA78A3A-C19B-4B23-BE3B-FE3A0A02BB6B}" type="presParOf" srcId="{9AFA2FE7-1407-4B4A-9E7B-738E7F64215E}" destId="{CA846224-3983-4CF0-A26E-B1443D9547D9}" srcOrd="0" destOrd="0" presId="urn:microsoft.com/office/officeart/2005/8/layout/gear1"/>
    <dgm:cxn modelId="{B86F3699-BEE4-41A4-AC63-6EF6F3A40B56}" type="presParOf" srcId="{9AFA2FE7-1407-4B4A-9E7B-738E7F64215E}" destId="{139D757D-8E42-451D-9475-B2BE22D4A527}" srcOrd="1" destOrd="0" presId="urn:microsoft.com/office/officeart/2005/8/layout/gear1"/>
    <dgm:cxn modelId="{178E0405-BFE7-401D-87E3-153EC186BE54}" type="presParOf" srcId="{9AFA2FE7-1407-4B4A-9E7B-738E7F64215E}" destId="{669939D3-5623-410E-98C8-71E7263CEFDF}" srcOrd="2" destOrd="0" presId="urn:microsoft.com/office/officeart/2005/8/layout/gear1"/>
    <dgm:cxn modelId="{24205FD3-D9F8-4C42-A9DB-432C85214583}" type="presParOf" srcId="{9AFA2FE7-1407-4B4A-9E7B-738E7F64215E}" destId="{DDB2C4AC-3FC9-4E00-8C4A-28A974556BBF}" srcOrd="3" destOrd="0" presId="urn:microsoft.com/office/officeart/2005/8/layout/gear1"/>
    <dgm:cxn modelId="{F011D819-86A7-4157-8E1B-F266247EF1D0}" type="presParOf" srcId="{9AFA2FE7-1407-4B4A-9E7B-738E7F64215E}" destId="{C8E7A552-7EC1-478C-A2CC-57E4BC167BE8}" srcOrd="4" destOrd="0" presId="urn:microsoft.com/office/officeart/2005/8/layout/gear1"/>
    <dgm:cxn modelId="{9050D6A8-412E-4A9C-B7E4-392ADD228A63}" type="presParOf" srcId="{9AFA2FE7-1407-4B4A-9E7B-738E7F64215E}" destId="{5019E274-D4A8-459C-9FFC-AA23ED98BF99}" srcOrd="5" destOrd="0" presId="urn:microsoft.com/office/officeart/2005/8/layout/gear1"/>
    <dgm:cxn modelId="{34A5B2C0-75D2-4E7D-8CBA-4EBFB70BAF93}" type="presParOf" srcId="{9AFA2FE7-1407-4B4A-9E7B-738E7F64215E}" destId="{367720C3-9EDA-4677-8040-B872E4B041C4}" srcOrd="6" destOrd="0" presId="urn:microsoft.com/office/officeart/2005/8/layout/gear1"/>
    <dgm:cxn modelId="{A659B18E-6E8D-4921-896D-6FF134123CB5}" type="presParOf" srcId="{9AFA2FE7-1407-4B4A-9E7B-738E7F64215E}" destId="{CAC78BBD-E2CA-4D7F-A514-92BF9D5EC260}" srcOrd="7" destOrd="0" presId="urn:microsoft.com/office/officeart/2005/8/layout/gear1"/>
    <dgm:cxn modelId="{18F76DD8-CB2F-4975-9F0A-F1366D36CAFD}" type="presParOf" srcId="{9AFA2FE7-1407-4B4A-9E7B-738E7F64215E}" destId="{CA7258DC-EE5B-438D-AD28-EA24FA7139AF}" srcOrd="8" destOrd="0" presId="urn:microsoft.com/office/officeart/2005/8/layout/gear1"/>
    <dgm:cxn modelId="{6DDF8B30-0A51-4319-963E-E9566593B02A}" type="presParOf" srcId="{9AFA2FE7-1407-4B4A-9E7B-738E7F64215E}" destId="{71BD4FCE-2EAF-4A23-AD6B-4447033D61C6}" srcOrd="9" destOrd="0" presId="urn:microsoft.com/office/officeart/2005/8/layout/gear1"/>
    <dgm:cxn modelId="{8680CBE6-2069-456A-84F4-341A7AFD7008}" type="presParOf" srcId="{9AFA2FE7-1407-4B4A-9E7B-738E7F64215E}" destId="{579A92F3-456C-4FDB-988E-BA89243CEB2D}" srcOrd="10" destOrd="0" presId="urn:microsoft.com/office/officeart/2005/8/layout/gear1"/>
    <dgm:cxn modelId="{5A93499F-DA90-4CED-9344-36A815AE8B9B}" type="presParOf" srcId="{9AFA2FE7-1407-4B4A-9E7B-738E7F64215E}" destId="{A8402194-8D18-4606-BC83-D6794D928859}" srcOrd="11" destOrd="0" presId="urn:microsoft.com/office/officeart/2005/8/layout/gear1"/>
    <dgm:cxn modelId="{B57E6559-D8FC-4035-9B18-C284521412DA}" type="presParOf" srcId="{9AFA2FE7-1407-4B4A-9E7B-738E7F64215E}" destId="{04E8E31E-B00C-4E52-BB74-8B437AC9C598}" srcOrd="12" destOrd="0" presId="urn:microsoft.com/office/officeart/2005/8/layout/gear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9487C8-D6BA-4B34-9052-02F2CE9ACAE2}" type="doc">
      <dgm:prSet loTypeId="urn:microsoft.com/office/officeart/2005/8/layout/lProcess1" loCatId="process" qsTypeId="urn:microsoft.com/office/officeart/2005/8/quickstyle/simple1" qsCatId="simple" csTypeId="urn:microsoft.com/office/officeart/2005/8/colors/colorful3" csCatId="colorful" phldr="1"/>
      <dgm:spPr/>
      <dgm:t>
        <a:bodyPr/>
        <a:lstStyle/>
        <a:p>
          <a:endParaRPr lang="en-IN"/>
        </a:p>
      </dgm:t>
    </dgm:pt>
    <dgm:pt modelId="{52CBF3EF-920B-4B50-A8B1-80FC03DEDBE0}">
      <dgm:prSet phldrT="[Text]"/>
      <dgm:spPr/>
      <dgm:t>
        <a:bodyPr/>
        <a:lstStyle/>
        <a:p>
          <a:r>
            <a:rPr lang="en-US" b="1" dirty="0">
              <a:solidFill>
                <a:schemeClr val="accent1">
                  <a:lumMod val="60000"/>
                  <a:lumOff val="40000"/>
                </a:schemeClr>
              </a:solidFill>
            </a:rPr>
            <a:t>Informing Program Improvement</a:t>
          </a:r>
        </a:p>
        <a:p>
          <a:r>
            <a:rPr lang="en-US" dirty="0">
              <a:solidFill>
                <a:schemeClr val="accent1">
                  <a:lumMod val="60000"/>
                  <a:lumOff val="40000"/>
                </a:schemeClr>
              </a:solidFill>
            </a:rPr>
            <a:t>Identify challenges for program refinement.</a:t>
          </a:r>
        </a:p>
        <a:p>
          <a:r>
            <a:rPr lang="en-US" dirty="0">
              <a:solidFill>
                <a:schemeClr val="accent1">
                  <a:lumMod val="60000"/>
                  <a:lumOff val="40000"/>
                </a:schemeClr>
              </a:solidFill>
            </a:rPr>
            <a:t>Optimize resources and delivery methods (Williams et al., 2021).</a:t>
          </a:r>
          <a:endParaRPr lang="en-IN" dirty="0">
            <a:solidFill>
              <a:schemeClr val="accent1">
                <a:lumMod val="60000"/>
                <a:lumOff val="40000"/>
              </a:schemeClr>
            </a:solidFill>
          </a:endParaRPr>
        </a:p>
      </dgm:t>
    </dgm:pt>
    <dgm:pt modelId="{63AAFE32-4326-47EE-AD52-88E0991A3320}" type="parTrans" cxnId="{7C99ED74-0B19-4369-9B47-B1405671365F}">
      <dgm:prSet/>
      <dgm:spPr/>
      <dgm:t>
        <a:bodyPr/>
        <a:lstStyle/>
        <a:p>
          <a:endParaRPr lang="en-IN"/>
        </a:p>
      </dgm:t>
    </dgm:pt>
    <dgm:pt modelId="{53CC2F3E-E129-44FC-9D3F-61960A0C86FB}" type="sibTrans" cxnId="{7C99ED74-0B19-4369-9B47-B1405671365F}">
      <dgm:prSet/>
      <dgm:spPr/>
      <dgm:t>
        <a:bodyPr/>
        <a:lstStyle/>
        <a:p>
          <a:endParaRPr lang="en-IN"/>
        </a:p>
      </dgm:t>
    </dgm:pt>
    <dgm:pt modelId="{E7375B89-2BE8-4545-B152-CBB69DBC844B}">
      <dgm:prSet phldrT="[Text]" custT="1"/>
      <dgm:spPr/>
      <dgm:t>
        <a:bodyPr/>
        <a:lstStyle/>
        <a:p>
          <a:r>
            <a:rPr lang="en-US" sz="1800" b="1" dirty="0">
              <a:solidFill>
                <a:schemeClr val="accent3">
                  <a:lumMod val="75000"/>
                </a:schemeClr>
              </a:solidFill>
            </a:rPr>
            <a:t>Enhancing Patient Safety</a:t>
          </a:r>
        </a:p>
        <a:p>
          <a:r>
            <a:rPr lang="en-US" sz="1800" dirty="0">
              <a:solidFill>
                <a:schemeClr val="accent3">
                  <a:lumMod val="75000"/>
                </a:schemeClr>
              </a:solidFill>
            </a:rPr>
            <a:t>Understand risks for better patient safety.</a:t>
          </a:r>
        </a:p>
        <a:p>
          <a:r>
            <a:rPr lang="en-US" sz="1800" dirty="0">
              <a:solidFill>
                <a:schemeClr val="accent3">
                  <a:lumMod val="75000"/>
                </a:schemeClr>
              </a:solidFill>
            </a:rPr>
            <a:t>Develop strategies to minimize risks (</a:t>
          </a:r>
          <a:r>
            <a:rPr lang="en-US" sz="1800" dirty="0" err="1">
              <a:solidFill>
                <a:schemeClr val="accent3">
                  <a:lumMod val="75000"/>
                </a:schemeClr>
              </a:solidFill>
            </a:rPr>
            <a:t>Mistri</a:t>
          </a:r>
          <a:r>
            <a:rPr lang="en-US" sz="1800" dirty="0">
              <a:solidFill>
                <a:schemeClr val="accent3">
                  <a:lumMod val="75000"/>
                </a:schemeClr>
              </a:solidFill>
            </a:rPr>
            <a:t> et al., 2023).</a:t>
          </a:r>
          <a:endParaRPr lang="en-IN" sz="1800" dirty="0">
            <a:solidFill>
              <a:schemeClr val="accent3">
                <a:lumMod val="75000"/>
              </a:schemeClr>
            </a:solidFill>
          </a:endParaRPr>
        </a:p>
      </dgm:t>
    </dgm:pt>
    <dgm:pt modelId="{620F8BFB-AE11-4543-8F7A-BD94386D9E18}" type="parTrans" cxnId="{AE04EE8F-2895-4192-B2BC-32A893CFFBF4}">
      <dgm:prSet/>
      <dgm:spPr/>
      <dgm:t>
        <a:bodyPr/>
        <a:lstStyle/>
        <a:p>
          <a:endParaRPr lang="en-IN"/>
        </a:p>
      </dgm:t>
    </dgm:pt>
    <dgm:pt modelId="{2DB0E3A8-A44B-4D9C-B5C4-4BE57D8B720B}" type="sibTrans" cxnId="{AE04EE8F-2895-4192-B2BC-32A893CFFBF4}">
      <dgm:prSet/>
      <dgm:spPr/>
      <dgm:t>
        <a:bodyPr/>
        <a:lstStyle/>
        <a:p>
          <a:endParaRPr lang="en-IN"/>
        </a:p>
      </dgm:t>
    </dgm:pt>
    <dgm:pt modelId="{0C0F2B82-7A5E-4C6C-9D77-B4C339916E32}">
      <dgm:prSet phldrT="[Text]"/>
      <dgm:spPr/>
      <dgm:t>
        <a:bodyPr/>
        <a:lstStyle/>
        <a:p>
          <a:r>
            <a:rPr lang="en-US" b="1" dirty="0">
              <a:solidFill>
                <a:schemeClr val="accent3"/>
              </a:solidFill>
            </a:rPr>
            <a:t>Improving Program Effectiveness</a:t>
          </a:r>
        </a:p>
        <a:p>
          <a:r>
            <a:rPr lang="en-US" dirty="0">
              <a:solidFill>
                <a:schemeClr val="accent3"/>
              </a:solidFill>
            </a:rPr>
            <a:t>Implement effective risk mitigation strategies.</a:t>
          </a:r>
        </a:p>
        <a:p>
          <a:r>
            <a:rPr lang="en-US" dirty="0">
              <a:solidFill>
                <a:schemeClr val="accent3"/>
              </a:solidFill>
            </a:rPr>
            <a:t>Enhance overall program quality and efficiency (Akbar et al., 2019).</a:t>
          </a:r>
          <a:endParaRPr lang="en-IN" dirty="0">
            <a:solidFill>
              <a:schemeClr val="accent3"/>
            </a:solidFill>
          </a:endParaRPr>
        </a:p>
      </dgm:t>
    </dgm:pt>
    <dgm:pt modelId="{F72FA38C-639D-4F00-9E76-BB24CD15E609}" type="parTrans" cxnId="{FA4F8DF0-0797-4948-BA24-4FC054ABBC03}">
      <dgm:prSet/>
      <dgm:spPr/>
      <dgm:t>
        <a:bodyPr/>
        <a:lstStyle/>
        <a:p>
          <a:endParaRPr lang="en-IN"/>
        </a:p>
      </dgm:t>
    </dgm:pt>
    <dgm:pt modelId="{E76781C9-3F44-4849-BEDC-BDC0737C58B7}" type="sibTrans" cxnId="{FA4F8DF0-0797-4948-BA24-4FC054ABBC03}">
      <dgm:prSet/>
      <dgm:spPr/>
      <dgm:t>
        <a:bodyPr/>
        <a:lstStyle/>
        <a:p>
          <a:endParaRPr lang="en-IN"/>
        </a:p>
      </dgm:t>
    </dgm:pt>
    <dgm:pt modelId="{4D3BD27A-81A9-4B11-AE65-09A4EE46EF26}">
      <dgm:prSet phldrT="[Text]"/>
      <dgm:spPr/>
      <dgm:t>
        <a:bodyPr/>
        <a:lstStyle/>
        <a:p>
          <a:r>
            <a:rPr lang="en-US" b="1" dirty="0">
              <a:solidFill>
                <a:schemeClr val="accent5">
                  <a:lumMod val="75000"/>
                </a:schemeClr>
              </a:solidFill>
            </a:rPr>
            <a:t>Guideline Development</a:t>
          </a:r>
        </a:p>
        <a:p>
          <a:r>
            <a:rPr lang="en-US" dirty="0">
              <a:solidFill>
                <a:schemeClr val="accent5">
                  <a:lumMod val="75000"/>
                </a:schemeClr>
              </a:solidFill>
            </a:rPr>
            <a:t>Create patient education materials.</a:t>
          </a:r>
        </a:p>
        <a:p>
          <a:r>
            <a:rPr lang="en-US" dirty="0">
              <a:solidFill>
                <a:schemeClr val="accent5">
                  <a:lumMod val="75000"/>
                </a:schemeClr>
              </a:solidFill>
            </a:rPr>
            <a:t>Empower patients with clear guidelines (</a:t>
          </a:r>
          <a:r>
            <a:rPr lang="en-US" dirty="0" err="1">
              <a:solidFill>
                <a:schemeClr val="accent5">
                  <a:lumMod val="75000"/>
                </a:schemeClr>
              </a:solidFill>
            </a:rPr>
            <a:t>Bhattad</a:t>
          </a:r>
          <a:r>
            <a:rPr lang="en-US" dirty="0">
              <a:solidFill>
                <a:schemeClr val="accent5">
                  <a:lumMod val="75000"/>
                </a:schemeClr>
              </a:solidFill>
            </a:rPr>
            <a:t> et al., 2022) .</a:t>
          </a:r>
          <a:endParaRPr lang="en-IN" dirty="0">
            <a:solidFill>
              <a:schemeClr val="accent5">
                <a:lumMod val="75000"/>
              </a:schemeClr>
            </a:solidFill>
          </a:endParaRPr>
        </a:p>
      </dgm:t>
    </dgm:pt>
    <dgm:pt modelId="{EE1E60CA-EC38-424E-B7FA-1193B1867ADA}" type="parTrans" cxnId="{45C37567-E937-43BE-B40A-2B7D9405C720}">
      <dgm:prSet/>
      <dgm:spPr/>
      <dgm:t>
        <a:bodyPr/>
        <a:lstStyle/>
        <a:p>
          <a:endParaRPr lang="en-IN"/>
        </a:p>
      </dgm:t>
    </dgm:pt>
    <dgm:pt modelId="{9D228186-D219-478F-9ACA-F4C4F73C14F4}" type="sibTrans" cxnId="{45C37567-E937-43BE-B40A-2B7D9405C720}">
      <dgm:prSet/>
      <dgm:spPr/>
      <dgm:t>
        <a:bodyPr/>
        <a:lstStyle/>
        <a:p>
          <a:endParaRPr lang="en-IN"/>
        </a:p>
      </dgm:t>
    </dgm:pt>
    <dgm:pt modelId="{D67B4A5C-207D-4301-B002-6F8F3E3B1243}">
      <dgm:prSet phldrT="[Text]" custT="1"/>
      <dgm:spPr/>
      <dgm:t>
        <a:bodyPr/>
        <a:lstStyle/>
        <a:p>
          <a:r>
            <a:rPr lang="en-US" sz="1800" b="1" dirty="0">
              <a:solidFill>
                <a:schemeClr val="accent5">
                  <a:lumMod val="75000"/>
                </a:schemeClr>
              </a:solidFill>
            </a:rPr>
            <a:t>Cost Savings and Resource Allocation</a:t>
          </a:r>
        </a:p>
        <a:p>
          <a:r>
            <a:rPr lang="en-US" sz="1800" dirty="0">
              <a:solidFill>
                <a:schemeClr val="accent5">
                  <a:lumMod val="75000"/>
                </a:schemeClr>
              </a:solidFill>
            </a:rPr>
            <a:t>Optimize resource utilization.</a:t>
          </a:r>
        </a:p>
        <a:p>
          <a:r>
            <a:rPr lang="en-US" sz="1800" dirty="0">
              <a:solidFill>
                <a:schemeClr val="accent5">
                  <a:lumMod val="75000"/>
                </a:schemeClr>
              </a:solidFill>
            </a:rPr>
            <a:t>Realize cost savings within healthcare organizations (</a:t>
          </a:r>
          <a:r>
            <a:rPr lang="en-US" sz="1800" dirty="0" err="1">
              <a:solidFill>
                <a:schemeClr val="accent5">
                  <a:lumMod val="75000"/>
                </a:schemeClr>
              </a:solidFill>
            </a:rPr>
            <a:t>Alshehri</a:t>
          </a:r>
          <a:r>
            <a:rPr lang="en-US" sz="1800" dirty="0">
              <a:solidFill>
                <a:schemeClr val="accent5">
                  <a:lumMod val="75000"/>
                </a:schemeClr>
              </a:solidFill>
            </a:rPr>
            <a:t> et al., 2023) .</a:t>
          </a:r>
          <a:endParaRPr lang="en-IN" sz="1800" dirty="0">
            <a:solidFill>
              <a:schemeClr val="accent5">
                <a:lumMod val="75000"/>
              </a:schemeClr>
            </a:solidFill>
          </a:endParaRPr>
        </a:p>
      </dgm:t>
    </dgm:pt>
    <dgm:pt modelId="{2C9DF9BE-A169-405C-8A4B-4878F1811895}" type="parTrans" cxnId="{8C327FD0-9F4C-4A82-BF29-CB15555897E1}">
      <dgm:prSet/>
      <dgm:spPr/>
      <dgm:t>
        <a:bodyPr/>
        <a:lstStyle/>
        <a:p>
          <a:endParaRPr lang="en-IN"/>
        </a:p>
      </dgm:t>
    </dgm:pt>
    <dgm:pt modelId="{A4A82D8B-3FAC-4F78-B785-799AF43BFDF2}" type="sibTrans" cxnId="{8C327FD0-9F4C-4A82-BF29-CB15555897E1}">
      <dgm:prSet/>
      <dgm:spPr/>
      <dgm:t>
        <a:bodyPr/>
        <a:lstStyle/>
        <a:p>
          <a:endParaRPr lang="en-IN"/>
        </a:p>
      </dgm:t>
    </dgm:pt>
    <dgm:pt modelId="{C7F895AC-F632-49DA-A925-28A4976D06E5}">
      <dgm:prSet phldrT="[Text]"/>
      <dgm:spPr/>
      <dgm:t>
        <a:bodyPr/>
        <a:lstStyle/>
        <a:p>
          <a:r>
            <a:rPr lang="en-US" b="1" dirty="0">
              <a:solidFill>
                <a:schemeClr val="accent5">
                  <a:lumMod val="75000"/>
                </a:schemeClr>
              </a:solidFill>
            </a:rPr>
            <a:t>Informing Policy and Regulation</a:t>
          </a:r>
          <a:endParaRPr lang="en-US" dirty="0">
            <a:solidFill>
              <a:schemeClr val="accent5">
                <a:lumMod val="75000"/>
              </a:schemeClr>
            </a:solidFill>
          </a:endParaRPr>
        </a:p>
        <a:p>
          <a:r>
            <a:rPr lang="en-US" dirty="0">
              <a:solidFill>
                <a:schemeClr val="accent5">
                  <a:lumMod val="75000"/>
                </a:schemeClr>
              </a:solidFill>
            </a:rPr>
            <a:t>Influence policy development.</a:t>
          </a:r>
        </a:p>
        <a:p>
          <a:r>
            <a:rPr lang="en-US" dirty="0">
              <a:solidFill>
                <a:schemeClr val="accent5">
                  <a:lumMod val="75000"/>
                </a:schemeClr>
              </a:solidFill>
            </a:rPr>
            <a:t>Ensure patient safety and quality of care (</a:t>
          </a:r>
          <a:r>
            <a:rPr lang="en-US" dirty="0" err="1">
              <a:solidFill>
                <a:schemeClr val="accent5">
                  <a:lumMod val="75000"/>
                </a:schemeClr>
              </a:solidFill>
            </a:rPr>
            <a:t>Flott</a:t>
          </a:r>
          <a:r>
            <a:rPr lang="en-US" dirty="0">
              <a:solidFill>
                <a:schemeClr val="accent5">
                  <a:lumMod val="75000"/>
                </a:schemeClr>
              </a:solidFill>
            </a:rPr>
            <a:t> et al., 2021).</a:t>
          </a:r>
          <a:endParaRPr lang="en-IN" dirty="0">
            <a:solidFill>
              <a:schemeClr val="accent5">
                <a:lumMod val="75000"/>
              </a:schemeClr>
            </a:solidFill>
          </a:endParaRPr>
        </a:p>
      </dgm:t>
    </dgm:pt>
    <dgm:pt modelId="{5D5F056B-BED4-43C1-8BF6-8EBC1EE244ED}" type="parTrans" cxnId="{3A351AC8-9510-4AAF-A08B-FE3DD0071661}">
      <dgm:prSet/>
      <dgm:spPr/>
      <dgm:t>
        <a:bodyPr/>
        <a:lstStyle/>
        <a:p>
          <a:endParaRPr lang="en-IN"/>
        </a:p>
      </dgm:t>
    </dgm:pt>
    <dgm:pt modelId="{F1C960D1-F386-4183-B514-F5441668A832}" type="sibTrans" cxnId="{3A351AC8-9510-4AAF-A08B-FE3DD0071661}">
      <dgm:prSet/>
      <dgm:spPr/>
      <dgm:t>
        <a:bodyPr/>
        <a:lstStyle/>
        <a:p>
          <a:endParaRPr lang="en-IN"/>
        </a:p>
      </dgm:t>
    </dgm:pt>
    <dgm:pt modelId="{4C78736D-9BE5-4432-BC59-8A13EBB64BDC}" type="pres">
      <dgm:prSet presAssocID="{5A9487C8-D6BA-4B34-9052-02F2CE9ACAE2}" presName="Name0" presStyleCnt="0">
        <dgm:presLayoutVars>
          <dgm:dir/>
          <dgm:animLvl val="lvl"/>
          <dgm:resizeHandles val="exact"/>
        </dgm:presLayoutVars>
      </dgm:prSet>
      <dgm:spPr/>
    </dgm:pt>
    <dgm:pt modelId="{825AE3BD-3D1A-4BD1-A5F0-D4D274C3C96E}" type="pres">
      <dgm:prSet presAssocID="{52CBF3EF-920B-4B50-A8B1-80FC03DEDBE0}" presName="vertFlow" presStyleCnt="0"/>
      <dgm:spPr/>
    </dgm:pt>
    <dgm:pt modelId="{69374746-AD2A-4848-9BE6-67ABF955085E}" type="pres">
      <dgm:prSet presAssocID="{52CBF3EF-920B-4B50-A8B1-80FC03DEDBE0}" presName="header" presStyleLbl="node1" presStyleIdx="0" presStyleCnt="2"/>
      <dgm:spPr/>
    </dgm:pt>
    <dgm:pt modelId="{2CCF9EAD-2F28-416E-98F0-F249EE6AE5E4}" type="pres">
      <dgm:prSet presAssocID="{620F8BFB-AE11-4543-8F7A-BD94386D9E18}" presName="parTrans" presStyleLbl="sibTrans2D1" presStyleIdx="0" presStyleCnt="4"/>
      <dgm:spPr/>
    </dgm:pt>
    <dgm:pt modelId="{E2FCFB99-36A0-45EA-8B23-80C049608953}" type="pres">
      <dgm:prSet presAssocID="{E7375B89-2BE8-4545-B152-CBB69DBC844B}" presName="child" presStyleLbl="alignAccFollowNode1" presStyleIdx="0" presStyleCnt="4">
        <dgm:presLayoutVars>
          <dgm:chMax val="0"/>
          <dgm:bulletEnabled val="1"/>
        </dgm:presLayoutVars>
      </dgm:prSet>
      <dgm:spPr/>
    </dgm:pt>
    <dgm:pt modelId="{99B0A649-B3F5-43A7-81A4-2944839FE2D1}" type="pres">
      <dgm:prSet presAssocID="{2DB0E3A8-A44B-4D9C-B5C4-4BE57D8B720B}" presName="sibTrans" presStyleLbl="sibTrans2D1" presStyleIdx="1" presStyleCnt="4"/>
      <dgm:spPr/>
    </dgm:pt>
    <dgm:pt modelId="{DA5AB44A-ADB8-483C-9E20-E777021F9BA6}" type="pres">
      <dgm:prSet presAssocID="{0C0F2B82-7A5E-4C6C-9D77-B4C339916E32}" presName="child" presStyleLbl="alignAccFollowNode1" presStyleIdx="1" presStyleCnt="4">
        <dgm:presLayoutVars>
          <dgm:chMax val="0"/>
          <dgm:bulletEnabled val="1"/>
        </dgm:presLayoutVars>
      </dgm:prSet>
      <dgm:spPr/>
    </dgm:pt>
    <dgm:pt modelId="{8E618CEF-9C0F-43FB-8084-06325EFC9D1B}" type="pres">
      <dgm:prSet presAssocID="{52CBF3EF-920B-4B50-A8B1-80FC03DEDBE0}" presName="hSp" presStyleCnt="0"/>
      <dgm:spPr/>
    </dgm:pt>
    <dgm:pt modelId="{541FAC16-D6E8-43DD-B972-2721BC23906A}" type="pres">
      <dgm:prSet presAssocID="{4D3BD27A-81A9-4B11-AE65-09A4EE46EF26}" presName="vertFlow" presStyleCnt="0"/>
      <dgm:spPr/>
    </dgm:pt>
    <dgm:pt modelId="{A338D71D-CE6E-4E83-92D7-704844773CAD}" type="pres">
      <dgm:prSet presAssocID="{4D3BD27A-81A9-4B11-AE65-09A4EE46EF26}" presName="header" presStyleLbl="node1" presStyleIdx="1" presStyleCnt="2"/>
      <dgm:spPr/>
    </dgm:pt>
    <dgm:pt modelId="{F89DE3CC-A6F1-4AA9-8EAA-66B90C14D920}" type="pres">
      <dgm:prSet presAssocID="{2C9DF9BE-A169-405C-8A4B-4878F1811895}" presName="parTrans" presStyleLbl="sibTrans2D1" presStyleIdx="2" presStyleCnt="4"/>
      <dgm:spPr/>
    </dgm:pt>
    <dgm:pt modelId="{B278D069-4B84-4FA8-A140-893A64CEEBAD}" type="pres">
      <dgm:prSet presAssocID="{D67B4A5C-207D-4301-B002-6F8F3E3B1243}" presName="child" presStyleLbl="alignAccFollowNode1" presStyleIdx="2" presStyleCnt="4">
        <dgm:presLayoutVars>
          <dgm:chMax val="0"/>
          <dgm:bulletEnabled val="1"/>
        </dgm:presLayoutVars>
      </dgm:prSet>
      <dgm:spPr/>
    </dgm:pt>
    <dgm:pt modelId="{B86FD40C-073C-4339-BADC-1F298D26EE8C}" type="pres">
      <dgm:prSet presAssocID="{A4A82D8B-3FAC-4F78-B785-799AF43BFDF2}" presName="sibTrans" presStyleLbl="sibTrans2D1" presStyleIdx="3" presStyleCnt="4"/>
      <dgm:spPr/>
    </dgm:pt>
    <dgm:pt modelId="{89957C44-F317-470F-A482-AC5A3A424BC3}" type="pres">
      <dgm:prSet presAssocID="{C7F895AC-F632-49DA-A925-28A4976D06E5}" presName="child" presStyleLbl="alignAccFollowNode1" presStyleIdx="3" presStyleCnt="4">
        <dgm:presLayoutVars>
          <dgm:chMax val="0"/>
          <dgm:bulletEnabled val="1"/>
        </dgm:presLayoutVars>
      </dgm:prSet>
      <dgm:spPr/>
    </dgm:pt>
  </dgm:ptLst>
  <dgm:cxnLst>
    <dgm:cxn modelId="{F073111C-4544-4A91-9A6A-F9F884C1E59F}" type="presOf" srcId="{620F8BFB-AE11-4543-8F7A-BD94386D9E18}" destId="{2CCF9EAD-2F28-416E-98F0-F249EE6AE5E4}" srcOrd="0" destOrd="0" presId="urn:microsoft.com/office/officeart/2005/8/layout/lProcess1"/>
    <dgm:cxn modelId="{F92F4027-7534-497B-8935-152705A0583C}" type="presOf" srcId="{2DB0E3A8-A44B-4D9C-B5C4-4BE57D8B720B}" destId="{99B0A649-B3F5-43A7-81A4-2944839FE2D1}" srcOrd="0" destOrd="0" presId="urn:microsoft.com/office/officeart/2005/8/layout/lProcess1"/>
    <dgm:cxn modelId="{FDA5223D-B08B-434A-A83A-A720C3F771F1}" type="presOf" srcId="{E7375B89-2BE8-4545-B152-CBB69DBC844B}" destId="{E2FCFB99-36A0-45EA-8B23-80C049608953}" srcOrd="0" destOrd="0" presId="urn:microsoft.com/office/officeart/2005/8/layout/lProcess1"/>
    <dgm:cxn modelId="{45C37567-E937-43BE-B40A-2B7D9405C720}" srcId="{5A9487C8-D6BA-4B34-9052-02F2CE9ACAE2}" destId="{4D3BD27A-81A9-4B11-AE65-09A4EE46EF26}" srcOrd="1" destOrd="0" parTransId="{EE1E60CA-EC38-424E-B7FA-1193B1867ADA}" sibTransId="{9D228186-D219-478F-9ACA-F4C4F73C14F4}"/>
    <dgm:cxn modelId="{B3160E48-9C26-4636-8B02-332C258C108B}" type="presOf" srcId="{C7F895AC-F632-49DA-A925-28A4976D06E5}" destId="{89957C44-F317-470F-A482-AC5A3A424BC3}" srcOrd="0" destOrd="0" presId="urn:microsoft.com/office/officeart/2005/8/layout/lProcess1"/>
    <dgm:cxn modelId="{7C99ED74-0B19-4369-9B47-B1405671365F}" srcId="{5A9487C8-D6BA-4B34-9052-02F2CE9ACAE2}" destId="{52CBF3EF-920B-4B50-A8B1-80FC03DEDBE0}" srcOrd="0" destOrd="0" parTransId="{63AAFE32-4326-47EE-AD52-88E0991A3320}" sibTransId="{53CC2F3E-E129-44FC-9D3F-61960A0C86FB}"/>
    <dgm:cxn modelId="{C00A458D-4461-48FD-B406-27B588F63D9C}" type="presOf" srcId="{5A9487C8-D6BA-4B34-9052-02F2CE9ACAE2}" destId="{4C78736D-9BE5-4432-BC59-8A13EBB64BDC}" srcOrd="0" destOrd="0" presId="urn:microsoft.com/office/officeart/2005/8/layout/lProcess1"/>
    <dgm:cxn modelId="{AE04EE8F-2895-4192-B2BC-32A893CFFBF4}" srcId="{52CBF3EF-920B-4B50-A8B1-80FC03DEDBE0}" destId="{E7375B89-2BE8-4545-B152-CBB69DBC844B}" srcOrd="0" destOrd="0" parTransId="{620F8BFB-AE11-4543-8F7A-BD94386D9E18}" sibTransId="{2DB0E3A8-A44B-4D9C-B5C4-4BE57D8B720B}"/>
    <dgm:cxn modelId="{2D9BFFAB-4798-4C24-8B97-13A4B401D620}" type="presOf" srcId="{D67B4A5C-207D-4301-B002-6F8F3E3B1243}" destId="{B278D069-4B84-4FA8-A140-893A64CEEBAD}" srcOrd="0" destOrd="0" presId="urn:microsoft.com/office/officeart/2005/8/layout/lProcess1"/>
    <dgm:cxn modelId="{4E913DB6-81C5-47FF-B667-76769E226FB0}" type="presOf" srcId="{2C9DF9BE-A169-405C-8A4B-4878F1811895}" destId="{F89DE3CC-A6F1-4AA9-8EAA-66B90C14D920}" srcOrd="0" destOrd="0" presId="urn:microsoft.com/office/officeart/2005/8/layout/lProcess1"/>
    <dgm:cxn modelId="{3A351AC8-9510-4AAF-A08B-FE3DD0071661}" srcId="{4D3BD27A-81A9-4B11-AE65-09A4EE46EF26}" destId="{C7F895AC-F632-49DA-A925-28A4976D06E5}" srcOrd="1" destOrd="0" parTransId="{5D5F056B-BED4-43C1-8BF6-8EBC1EE244ED}" sibTransId="{F1C960D1-F386-4183-B514-F5441668A832}"/>
    <dgm:cxn modelId="{CA3728C9-573C-4F66-A359-0D5A57ACCAD0}" type="presOf" srcId="{4D3BD27A-81A9-4B11-AE65-09A4EE46EF26}" destId="{A338D71D-CE6E-4E83-92D7-704844773CAD}" srcOrd="0" destOrd="0" presId="urn:microsoft.com/office/officeart/2005/8/layout/lProcess1"/>
    <dgm:cxn modelId="{70F3E6CF-7FA6-4FF7-9112-58537A5A9BAD}" type="presOf" srcId="{A4A82D8B-3FAC-4F78-B785-799AF43BFDF2}" destId="{B86FD40C-073C-4339-BADC-1F298D26EE8C}" srcOrd="0" destOrd="0" presId="urn:microsoft.com/office/officeart/2005/8/layout/lProcess1"/>
    <dgm:cxn modelId="{8C327FD0-9F4C-4A82-BF29-CB15555897E1}" srcId="{4D3BD27A-81A9-4B11-AE65-09A4EE46EF26}" destId="{D67B4A5C-207D-4301-B002-6F8F3E3B1243}" srcOrd="0" destOrd="0" parTransId="{2C9DF9BE-A169-405C-8A4B-4878F1811895}" sibTransId="{A4A82D8B-3FAC-4F78-B785-799AF43BFDF2}"/>
    <dgm:cxn modelId="{9BE1BFD0-1381-43F1-A6F2-543C48C4F8D6}" type="presOf" srcId="{0C0F2B82-7A5E-4C6C-9D77-B4C339916E32}" destId="{DA5AB44A-ADB8-483C-9E20-E777021F9BA6}" srcOrd="0" destOrd="0" presId="urn:microsoft.com/office/officeart/2005/8/layout/lProcess1"/>
    <dgm:cxn modelId="{FA4F8DF0-0797-4948-BA24-4FC054ABBC03}" srcId="{52CBF3EF-920B-4B50-A8B1-80FC03DEDBE0}" destId="{0C0F2B82-7A5E-4C6C-9D77-B4C339916E32}" srcOrd="1" destOrd="0" parTransId="{F72FA38C-639D-4F00-9E76-BB24CD15E609}" sibTransId="{E76781C9-3F44-4849-BEDC-BDC0737C58B7}"/>
    <dgm:cxn modelId="{6DA5C8F5-6393-4738-85E1-E00AA603AF17}" type="presOf" srcId="{52CBF3EF-920B-4B50-A8B1-80FC03DEDBE0}" destId="{69374746-AD2A-4848-9BE6-67ABF955085E}" srcOrd="0" destOrd="0" presId="urn:microsoft.com/office/officeart/2005/8/layout/lProcess1"/>
    <dgm:cxn modelId="{67EE3677-AA1F-4C70-A8E4-E5F70CD4303A}" type="presParOf" srcId="{4C78736D-9BE5-4432-BC59-8A13EBB64BDC}" destId="{825AE3BD-3D1A-4BD1-A5F0-D4D274C3C96E}" srcOrd="0" destOrd="0" presId="urn:microsoft.com/office/officeart/2005/8/layout/lProcess1"/>
    <dgm:cxn modelId="{93492CDE-6671-4905-93BD-6AAAFBBFDBE2}" type="presParOf" srcId="{825AE3BD-3D1A-4BD1-A5F0-D4D274C3C96E}" destId="{69374746-AD2A-4848-9BE6-67ABF955085E}" srcOrd="0" destOrd="0" presId="urn:microsoft.com/office/officeart/2005/8/layout/lProcess1"/>
    <dgm:cxn modelId="{5C65927E-83BB-4BD6-B338-2D887977E049}" type="presParOf" srcId="{825AE3BD-3D1A-4BD1-A5F0-D4D274C3C96E}" destId="{2CCF9EAD-2F28-416E-98F0-F249EE6AE5E4}" srcOrd="1" destOrd="0" presId="urn:microsoft.com/office/officeart/2005/8/layout/lProcess1"/>
    <dgm:cxn modelId="{FF1F25C9-FD30-4B1D-B199-7D0C914C082C}" type="presParOf" srcId="{825AE3BD-3D1A-4BD1-A5F0-D4D274C3C96E}" destId="{E2FCFB99-36A0-45EA-8B23-80C049608953}" srcOrd="2" destOrd="0" presId="urn:microsoft.com/office/officeart/2005/8/layout/lProcess1"/>
    <dgm:cxn modelId="{90A6E2E9-B395-43A8-BAE0-1FAD6DFCAA60}" type="presParOf" srcId="{825AE3BD-3D1A-4BD1-A5F0-D4D274C3C96E}" destId="{99B0A649-B3F5-43A7-81A4-2944839FE2D1}" srcOrd="3" destOrd="0" presId="urn:microsoft.com/office/officeart/2005/8/layout/lProcess1"/>
    <dgm:cxn modelId="{F6375116-15F8-4F01-9C2F-1E4AA34AED65}" type="presParOf" srcId="{825AE3BD-3D1A-4BD1-A5F0-D4D274C3C96E}" destId="{DA5AB44A-ADB8-483C-9E20-E777021F9BA6}" srcOrd="4" destOrd="0" presId="urn:microsoft.com/office/officeart/2005/8/layout/lProcess1"/>
    <dgm:cxn modelId="{19E1133D-AAFF-40BD-9BE2-F6613FD010EB}" type="presParOf" srcId="{4C78736D-9BE5-4432-BC59-8A13EBB64BDC}" destId="{8E618CEF-9C0F-43FB-8084-06325EFC9D1B}" srcOrd="1" destOrd="0" presId="urn:microsoft.com/office/officeart/2005/8/layout/lProcess1"/>
    <dgm:cxn modelId="{88DD876E-AA05-4506-8818-0F91C2671647}" type="presParOf" srcId="{4C78736D-9BE5-4432-BC59-8A13EBB64BDC}" destId="{541FAC16-D6E8-43DD-B972-2721BC23906A}" srcOrd="2" destOrd="0" presId="urn:microsoft.com/office/officeart/2005/8/layout/lProcess1"/>
    <dgm:cxn modelId="{51E6E6ED-AA48-4F39-A1E2-E57D654B985B}" type="presParOf" srcId="{541FAC16-D6E8-43DD-B972-2721BC23906A}" destId="{A338D71D-CE6E-4E83-92D7-704844773CAD}" srcOrd="0" destOrd="0" presId="urn:microsoft.com/office/officeart/2005/8/layout/lProcess1"/>
    <dgm:cxn modelId="{32E8F67E-EB7A-476E-9618-E16F52BB9298}" type="presParOf" srcId="{541FAC16-D6E8-43DD-B972-2721BC23906A}" destId="{F89DE3CC-A6F1-4AA9-8EAA-66B90C14D920}" srcOrd="1" destOrd="0" presId="urn:microsoft.com/office/officeart/2005/8/layout/lProcess1"/>
    <dgm:cxn modelId="{CF5EAA1B-8307-4671-8664-788372BA21B8}" type="presParOf" srcId="{541FAC16-D6E8-43DD-B972-2721BC23906A}" destId="{B278D069-4B84-4FA8-A140-893A64CEEBAD}" srcOrd="2" destOrd="0" presId="urn:microsoft.com/office/officeart/2005/8/layout/lProcess1"/>
    <dgm:cxn modelId="{4B578F14-CABD-49C4-9924-D7DAEB8659A2}" type="presParOf" srcId="{541FAC16-D6E8-43DD-B972-2721BC23906A}" destId="{B86FD40C-073C-4339-BADC-1F298D26EE8C}" srcOrd="3" destOrd="0" presId="urn:microsoft.com/office/officeart/2005/8/layout/lProcess1"/>
    <dgm:cxn modelId="{F2038E4C-3F5B-4C31-A1DE-7303249EBAC6}" type="presParOf" srcId="{541FAC16-D6E8-43DD-B972-2721BC23906A}" destId="{89957C44-F317-470F-A482-AC5A3A424BC3}"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1CDAB6C-CCE5-4087-A32B-F13843594C03}" type="doc">
      <dgm:prSet loTypeId="urn:microsoft.com/office/officeart/2005/8/layout/hProcess9" loCatId="process" qsTypeId="urn:microsoft.com/office/officeart/2005/8/quickstyle/simple1" qsCatId="simple" csTypeId="urn:microsoft.com/office/officeart/2005/8/colors/colorful3" csCatId="colorful" phldr="1"/>
      <dgm:spPr/>
    </dgm:pt>
    <dgm:pt modelId="{417F7B5B-A86C-4487-A05C-0FD0AB7D88A7}">
      <dgm:prSet phldrT="[Text]" custT="1"/>
      <dgm:spPr/>
      <dgm:t>
        <a:bodyPr/>
        <a:lstStyle/>
        <a:p>
          <a:pPr algn="ctr"/>
          <a:endParaRPr lang="en-IN" sz="1600" cap="none" dirty="0">
            <a:latin typeface="+mn-lt"/>
          </a:endParaRPr>
        </a:p>
        <a:p>
          <a:pPr algn="just"/>
          <a:r>
            <a:rPr lang="en-IN" sz="1500" cap="none" dirty="0">
              <a:latin typeface="+mn-lt"/>
            </a:rPr>
            <a:t>In conclusion, the exploration of the landscape of digital pain management programs in London, UK has revealed intricate challenges, risks, potential harms, and mitigation strategies crucial for advancing the field.  Through in-depth interviews with senior professionals from NHS-run and private healthcare organizations, we have gained valuable insights that not only inform policy and practice but also enhance patient outcomes. </a:t>
          </a:r>
          <a:br>
            <a:rPr lang="en-IN" sz="1600" cap="none" dirty="0">
              <a:latin typeface="+mn-lt"/>
            </a:rPr>
          </a:br>
          <a:br>
            <a:rPr lang="en-IN" sz="1300" cap="none" dirty="0">
              <a:latin typeface="+mn-lt"/>
            </a:rPr>
          </a:br>
          <a:endParaRPr lang="en-IN" sz="1300" dirty="0"/>
        </a:p>
      </dgm:t>
    </dgm:pt>
    <dgm:pt modelId="{0336236A-4CFC-4D6E-A25E-D264ADBD182C}" type="parTrans" cxnId="{726E7BB0-5F94-4158-BDF5-54C8AECD9E66}">
      <dgm:prSet/>
      <dgm:spPr/>
      <dgm:t>
        <a:bodyPr/>
        <a:lstStyle/>
        <a:p>
          <a:endParaRPr lang="en-IN"/>
        </a:p>
      </dgm:t>
    </dgm:pt>
    <dgm:pt modelId="{DC6C5388-EAAD-4B26-A293-335700AD15E7}" type="sibTrans" cxnId="{726E7BB0-5F94-4158-BDF5-54C8AECD9E66}">
      <dgm:prSet/>
      <dgm:spPr/>
      <dgm:t>
        <a:bodyPr/>
        <a:lstStyle/>
        <a:p>
          <a:endParaRPr lang="en-IN"/>
        </a:p>
      </dgm:t>
    </dgm:pt>
    <dgm:pt modelId="{CC141DD6-8584-4971-8260-7848D55C60CA}">
      <dgm:prSet phldrT="[Text]" custT="1"/>
      <dgm:spPr/>
      <dgm:t>
        <a:bodyPr/>
        <a:lstStyle/>
        <a:p>
          <a:pPr algn="ctr"/>
          <a:endParaRPr lang="en-IN" sz="1600" cap="none" dirty="0">
            <a:latin typeface="+mn-lt"/>
          </a:endParaRPr>
        </a:p>
        <a:p>
          <a:pPr algn="just"/>
          <a:r>
            <a:rPr lang="en-IN" sz="1600" cap="none" dirty="0">
              <a:latin typeface="+mn-lt"/>
            </a:rPr>
            <a:t>By addressing the gaps in existing literature and delving into the perspectives of key stakeholders, our research has laid the groundwork for refining program delivery methods, enhancing patient safety, and optimizing resource allocation. Moving forward, our findings have significant implications for program improvement, policy development, and the overall advancement of digital pain management practices. </a:t>
          </a:r>
          <a:br>
            <a:rPr lang="en-IN" sz="1600" cap="none" dirty="0">
              <a:latin typeface="+mn-lt"/>
            </a:rPr>
          </a:br>
          <a:endParaRPr lang="en-IN" sz="1600" dirty="0"/>
        </a:p>
      </dgm:t>
    </dgm:pt>
    <dgm:pt modelId="{57E0DB04-2A5C-49BE-98D3-E51F726BC80E}" type="parTrans" cxnId="{71AC4587-B673-41EE-9605-9C6E60CEF346}">
      <dgm:prSet/>
      <dgm:spPr/>
      <dgm:t>
        <a:bodyPr/>
        <a:lstStyle/>
        <a:p>
          <a:endParaRPr lang="en-IN"/>
        </a:p>
      </dgm:t>
    </dgm:pt>
    <dgm:pt modelId="{31C86F85-18FE-410B-B5EF-8D49EF318AFB}" type="sibTrans" cxnId="{71AC4587-B673-41EE-9605-9C6E60CEF346}">
      <dgm:prSet/>
      <dgm:spPr/>
      <dgm:t>
        <a:bodyPr/>
        <a:lstStyle/>
        <a:p>
          <a:endParaRPr lang="en-IN"/>
        </a:p>
      </dgm:t>
    </dgm:pt>
    <dgm:pt modelId="{1DD4B902-AAC2-49BD-85A6-EF86F41A5754}">
      <dgm:prSet phldrT="[Text]"/>
      <dgm:spPr/>
      <dgm:t>
        <a:bodyPr/>
        <a:lstStyle/>
        <a:p>
          <a:pPr algn="just"/>
          <a:r>
            <a:rPr lang="en-IN" cap="none" dirty="0">
              <a:latin typeface="+mn-lt"/>
            </a:rPr>
            <a:t>As we navigate this complex landscape, it's essential to remain vigilant, continuously refining our approaches to ensure the highest standards of care for patients suffering from chronic pain in the digital age.</a:t>
          </a:r>
          <a:endParaRPr lang="en-IN" dirty="0"/>
        </a:p>
      </dgm:t>
    </dgm:pt>
    <dgm:pt modelId="{E241D923-CD1D-4BB7-A176-C7AA3A337422}" type="parTrans" cxnId="{9315ECCF-8549-4840-99E7-B3799204317C}">
      <dgm:prSet/>
      <dgm:spPr/>
      <dgm:t>
        <a:bodyPr/>
        <a:lstStyle/>
        <a:p>
          <a:endParaRPr lang="en-IN"/>
        </a:p>
      </dgm:t>
    </dgm:pt>
    <dgm:pt modelId="{8FA94FED-015B-4CBD-ACC2-D389FAFE57F1}" type="sibTrans" cxnId="{9315ECCF-8549-4840-99E7-B3799204317C}">
      <dgm:prSet/>
      <dgm:spPr/>
      <dgm:t>
        <a:bodyPr/>
        <a:lstStyle/>
        <a:p>
          <a:endParaRPr lang="en-IN"/>
        </a:p>
      </dgm:t>
    </dgm:pt>
    <dgm:pt modelId="{F2A8034D-4CE3-4DCE-ABEF-0303C2357DB8}" type="pres">
      <dgm:prSet presAssocID="{A1CDAB6C-CCE5-4087-A32B-F13843594C03}" presName="CompostProcess" presStyleCnt="0">
        <dgm:presLayoutVars>
          <dgm:dir/>
          <dgm:resizeHandles val="exact"/>
        </dgm:presLayoutVars>
      </dgm:prSet>
      <dgm:spPr/>
    </dgm:pt>
    <dgm:pt modelId="{AE22BB31-9734-4FBC-965E-FD44724211AE}" type="pres">
      <dgm:prSet presAssocID="{A1CDAB6C-CCE5-4087-A32B-F13843594C03}" presName="arrow" presStyleLbl="bgShp" presStyleIdx="0" presStyleCnt="1"/>
      <dgm:spPr/>
    </dgm:pt>
    <dgm:pt modelId="{C8C5103A-8535-4084-A5E9-4DF479EC3BF4}" type="pres">
      <dgm:prSet presAssocID="{A1CDAB6C-CCE5-4087-A32B-F13843594C03}" presName="linearProcess" presStyleCnt="0"/>
      <dgm:spPr/>
    </dgm:pt>
    <dgm:pt modelId="{D7D50D87-EB0A-4CA5-A451-1B5C21903BC3}" type="pres">
      <dgm:prSet presAssocID="{417F7B5B-A86C-4487-A05C-0FD0AB7D88A7}" presName="textNode" presStyleLbl="node1" presStyleIdx="0" presStyleCnt="3">
        <dgm:presLayoutVars>
          <dgm:bulletEnabled val="1"/>
        </dgm:presLayoutVars>
      </dgm:prSet>
      <dgm:spPr/>
    </dgm:pt>
    <dgm:pt modelId="{291E67A5-F117-4AF1-B940-E8EEAADDB744}" type="pres">
      <dgm:prSet presAssocID="{DC6C5388-EAAD-4B26-A293-335700AD15E7}" presName="sibTrans" presStyleCnt="0"/>
      <dgm:spPr/>
    </dgm:pt>
    <dgm:pt modelId="{AB5B2566-24EE-4B01-B03A-8A793D46D677}" type="pres">
      <dgm:prSet presAssocID="{CC141DD6-8584-4971-8260-7848D55C60CA}" presName="textNode" presStyleLbl="node1" presStyleIdx="1" presStyleCnt="3">
        <dgm:presLayoutVars>
          <dgm:bulletEnabled val="1"/>
        </dgm:presLayoutVars>
      </dgm:prSet>
      <dgm:spPr/>
    </dgm:pt>
    <dgm:pt modelId="{B63E8EEA-9360-43B6-9818-488F31161EAD}" type="pres">
      <dgm:prSet presAssocID="{31C86F85-18FE-410B-B5EF-8D49EF318AFB}" presName="sibTrans" presStyleCnt="0"/>
      <dgm:spPr/>
    </dgm:pt>
    <dgm:pt modelId="{58E37E21-8715-4EE6-A81F-2466004E4A05}" type="pres">
      <dgm:prSet presAssocID="{1DD4B902-AAC2-49BD-85A6-EF86F41A5754}" presName="textNode" presStyleLbl="node1" presStyleIdx="2" presStyleCnt="3">
        <dgm:presLayoutVars>
          <dgm:bulletEnabled val="1"/>
        </dgm:presLayoutVars>
      </dgm:prSet>
      <dgm:spPr/>
    </dgm:pt>
  </dgm:ptLst>
  <dgm:cxnLst>
    <dgm:cxn modelId="{7025B30D-CD20-420F-AA59-66672D502D5B}" type="presOf" srcId="{417F7B5B-A86C-4487-A05C-0FD0AB7D88A7}" destId="{D7D50D87-EB0A-4CA5-A451-1B5C21903BC3}" srcOrd="0" destOrd="0" presId="urn:microsoft.com/office/officeart/2005/8/layout/hProcess9"/>
    <dgm:cxn modelId="{71AC4587-B673-41EE-9605-9C6E60CEF346}" srcId="{A1CDAB6C-CCE5-4087-A32B-F13843594C03}" destId="{CC141DD6-8584-4971-8260-7848D55C60CA}" srcOrd="1" destOrd="0" parTransId="{57E0DB04-2A5C-49BE-98D3-E51F726BC80E}" sibTransId="{31C86F85-18FE-410B-B5EF-8D49EF318AFB}"/>
    <dgm:cxn modelId="{BF36A38C-2700-40BB-B737-E886BAC60E41}" type="presOf" srcId="{A1CDAB6C-CCE5-4087-A32B-F13843594C03}" destId="{F2A8034D-4CE3-4DCE-ABEF-0303C2357DB8}" srcOrd="0" destOrd="0" presId="urn:microsoft.com/office/officeart/2005/8/layout/hProcess9"/>
    <dgm:cxn modelId="{726E7BB0-5F94-4158-BDF5-54C8AECD9E66}" srcId="{A1CDAB6C-CCE5-4087-A32B-F13843594C03}" destId="{417F7B5B-A86C-4487-A05C-0FD0AB7D88A7}" srcOrd="0" destOrd="0" parTransId="{0336236A-4CFC-4D6E-A25E-D264ADBD182C}" sibTransId="{DC6C5388-EAAD-4B26-A293-335700AD15E7}"/>
    <dgm:cxn modelId="{9315ECCF-8549-4840-99E7-B3799204317C}" srcId="{A1CDAB6C-CCE5-4087-A32B-F13843594C03}" destId="{1DD4B902-AAC2-49BD-85A6-EF86F41A5754}" srcOrd="2" destOrd="0" parTransId="{E241D923-CD1D-4BB7-A176-C7AA3A337422}" sibTransId="{8FA94FED-015B-4CBD-ACC2-D389FAFE57F1}"/>
    <dgm:cxn modelId="{A8617AD1-D9C2-40C9-983C-04B21BC8DBB1}" type="presOf" srcId="{1DD4B902-AAC2-49BD-85A6-EF86F41A5754}" destId="{58E37E21-8715-4EE6-A81F-2466004E4A05}" srcOrd="0" destOrd="0" presId="urn:microsoft.com/office/officeart/2005/8/layout/hProcess9"/>
    <dgm:cxn modelId="{4EE26AF7-22C3-4680-AC9F-759BAF6D42CB}" type="presOf" srcId="{CC141DD6-8584-4971-8260-7848D55C60CA}" destId="{AB5B2566-24EE-4B01-B03A-8A793D46D677}" srcOrd="0" destOrd="0" presId="urn:microsoft.com/office/officeart/2005/8/layout/hProcess9"/>
    <dgm:cxn modelId="{A1231D67-2F8B-47EB-8FA3-43EBCA3B1D7C}" type="presParOf" srcId="{F2A8034D-4CE3-4DCE-ABEF-0303C2357DB8}" destId="{AE22BB31-9734-4FBC-965E-FD44724211AE}" srcOrd="0" destOrd="0" presId="urn:microsoft.com/office/officeart/2005/8/layout/hProcess9"/>
    <dgm:cxn modelId="{DACA0E0F-1207-4CB8-8026-8E8295BF61E2}" type="presParOf" srcId="{F2A8034D-4CE3-4DCE-ABEF-0303C2357DB8}" destId="{C8C5103A-8535-4084-A5E9-4DF479EC3BF4}" srcOrd="1" destOrd="0" presId="urn:microsoft.com/office/officeart/2005/8/layout/hProcess9"/>
    <dgm:cxn modelId="{4C604369-B2AF-4D66-BBD3-565133AB24CD}" type="presParOf" srcId="{C8C5103A-8535-4084-A5E9-4DF479EC3BF4}" destId="{D7D50D87-EB0A-4CA5-A451-1B5C21903BC3}" srcOrd="0" destOrd="0" presId="urn:microsoft.com/office/officeart/2005/8/layout/hProcess9"/>
    <dgm:cxn modelId="{5BCFE41C-16EF-4983-A8DD-66CFCDDA12FE}" type="presParOf" srcId="{C8C5103A-8535-4084-A5E9-4DF479EC3BF4}" destId="{291E67A5-F117-4AF1-B940-E8EEAADDB744}" srcOrd="1" destOrd="0" presId="urn:microsoft.com/office/officeart/2005/8/layout/hProcess9"/>
    <dgm:cxn modelId="{5EB94991-8275-4B6C-BFA0-A31D86C5915F}" type="presParOf" srcId="{C8C5103A-8535-4084-A5E9-4DF479EC3BF4}" destId="{AB5B2566-24EE-4B01-B03A-8A793D46D677}" srcOrd="2" destOrd="0" presId="urn:microsoft.com/office/officeart/2005/8/layout/hProcess9"/>
    <dgm:cxn modelId="{D9142466-DE49-4B0A-BAC5-BCDDE7BB7691}" type="presParOf" srcId="{C8C5103A-8535-4084-A5E9-4DF479EC3BF4}" destId="{B63E8EEA-9360-43B6-9818-488F31161EAD}" srcOrd="3" destOrd="0" presId="urn:microsoft.com/office/officeart/2005/8/layout/hProcess9"/>
    <dgm:cxn modelId="{4C59D971-0BCA-45A6-B8F2-B1F0DED70F61}" type="presParOf" srcId="{C8C5103A-8535-4084-A5E9-4DF479EC3BF4}" destId="{58E37E21-8715-4EE6-A81F-2466004E4A05}"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39893-4BAC-4EE5-B3A3-559D1E89B621}">
      <dsp:nvSpPr>
        <dsp:cNvPr id="0" name=""/>
        <dsp:cNvSpPr/>
      </dsp:nvSpPr>
      <dsp:spPr>
        <a:xfrm>
          <a:off x="0" y="61983"/>
          <a:ext cx="11379200" cy="20346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IN" sz="3700" kern="1200"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Understanding the challenges, risks, potential harms and mitigation strategies of digital pain management programs in London, UK</a:t>
          </a:r>
          <a:endParaRPr lang="en-IN" sz="3700" kern="1200" dirty="0">
            <a:solidFill>
              <a:schemeClr val="accent1">
                <a:lumMod val="60000"/>
                <a:lumOff val="40000"/>
              </a:schemeClr>
            </a:solidFill>
          </a:endParaRPr>
        </a:p>
      </dsp:txBody>
      <dsp:txXfrm>
        <a:off x="99322" y="161305"/>
        <a:ext cx="11180556" cy="1835986"/>
      </dsp:txXfrm>
    </dsp:sp>
    <dsp:sp modelId="{446B5D46-862E-4F3B-8122-A86E7EDF809C}">
      <dsp:nvSpPr>
        <dsp:cNvPr id="0" name=""/>
        <dsp:cNvSpPr/>
      </dsp:nvSpPr>
      <dsp:spPr>
        <a:xfrm>
          <a:off x="0" y="2096613"/>
          <a:ext cx="11379200" cy="61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290"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IN" sz="2900" kern="1200" dirty="0"/>
            <a:t>Aim</a:t>
          </a:r>
        </a:p>
      </dsp:txBody>
      <dsp:txXfrm>
        <a:off x="0" y="2096613"/>
        <a:ext cx="11379200" cy="612720"/>
      </dsp:txXfrm>
    </dsp:sp>
    <dsp:sp modelId="{982A0026-B33E-48B2-9757-83157295B9E7}">
      <dsp:nvSpPr>
        <dsp:cNvPr id="0" name=""/>
        <dsp:cNvSpPr/>
      </dsp:nvSpPr>
      <dsp:spPr>
        <a:xfrm>
          <a:off x="0" y="2709333"/>
          <a:ext cx="11379200" cy="2034630"/>
        </a:xfrm>
        <a:prstGeom prst="round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IN" sz="3700" kern="1200"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What are challenges, risks, potential harms and mitigation strategies of digital pain management programs in London, UK?</a:t>
          </a:r>
          <a:endParaRPr lang="en-IN" sz="3700" kern="1200" dirty="0">
            <a:solidFill>
              <a:schemeClr val="accent5">
                <a:lumMod val="75000"/>
              </a:schemeClr>
            </a:solidFill>
          </a:endParaRPr>
        </a:p>
      </dsp:txBody>
      <dsp:txXfrm>
        <a:off x="99322" y="2808655"/>
        <a:ext cx="11180556" cy="1835986"/>
      </dsp:txXfrm>
    </dsp:sp>
    <dsp:sp modelId="{4FF209FD-15D6-43C8-8963-A44AD1D83226}">
      <dsp:nvSpPr>
        <dsp:cNvPr id="0" name=""/>
        <dsp:cNvSpPr/>
      </dsp:nvSpPr>
      <dsp:spPr>
        <a:xfrm>
          <a:off x="0" y="4743963"/>
          <a:ext cx="11379200" cy="61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1290"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IN" sz="2900" kern="1200" dirty="0"/>
            <a:t>Research Question</a:t>
          </a:r>
        </a:p>
      </dsp:txBody>
      <dsp:txXfrm>
        <a:off x="0" y="4743963"/>
        <a:ext cx="11379200" cy="612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B8D0B-BFC3-4176-B01F-5930CB5DD1D4}">
      <dsp:nvSpPr>
        <dsp:cNvPr id="0" name=""/>
        <dsp:cNvSpPr/>
      </dsp:nvSpPr>
      <dsp:spPr>
        <a:xfrm>
          <a:off x="0" y="5152020"/>
          <a:ext cx="11679634" cy="0"/>
        </a:xfrm>
        <a:prstGeom prst="line">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818AB4B-442D-4668-A86E-54FAC6084610}">
      <dsp:nvSpPr>
        <dsp:cNvPr id="0" name=""/>
        <dsp:cNvSpPr/>
      </dsp:nvSpPr>
      <dsp:spPr>
        <a:xfrm>
          <a:off x="0" y="3848774"/>
          <a:ext cx="11679634" cy="0"/>
        </a:xfrm>
        <a:prstGeom prst="line">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61AA24-9733-4BF2-897B-856E5C875D11}">
      <dsp:nvSpPr>
        <dsp:cNvPr id="0" name=""/>
        <dsp:cNvSpPr/>
      </dsp:nvSpPr>
      <dsp:spPr>
        <a:xfrm>
          <a:off x="0" y="2545528"/>
          <a:ext cx="11679634" cy="0"/>
        </a:xfrm>
        <a:prstGeom prst="line">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23E18A-D6F1-4B00-86CE-1611DF799761}">
      <dsp:nvSpPr>
        <dsp:cNvPr id="0" name=""/>
        <dsp:cNvSpPr/>
      </dsp:nvSpPr>
      <dsp:spPr>
        <a:xfrm>
          <a:off x="0" y="1242282"/>
          <a:ext cx="11679634" cy="0"/>
        </a:xfrm>
        <a:prstGeom prst="line">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FADB69-CFE4-44B8-8A6D-6888F646826D}">
      <dsp:nvSpPr>
        <dsp:cNvPr id="0" name=""/>
        <dsp:cNvSpPr/>
      </dsp:nvSpPr>
      <dsp:spPr>
        <a:xfrm>
          <a:off x="3036704" y="1096"/>
          <a:ext cx="8642929" cy="1241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Times New Roman" panose="02020603050405020304" pitchFamily="18" charset="0"/>
            </a:rPr>
            <a:t>Identify challenges faced by service providers in digital pain management programs in London, UK.</a:t>
          </a:r>
          <a:endParaRPr lang="en-IN" sz="2700" kern="1200" dirty="0"/>
        </a:p>
      </dsp:txBody>
      <dsp:txXfrm>
        <a:off x="3036704" y="1096"/>
        <a:ext cx="8642929" cy="1241186"/>
      </dsp:txXfrm>
    </dsp:sp>
    <dsp:sp modelId="{E5893053-E713-4080-8642-3B2A5F6D956D}">
      <dsp:nvSpPr>
        <dsp:cNvPr id="0" name=""/>
        <dsp:cNvSpPr/>
      </dsp:nvSpPr>
      <dsp:spPr>
        <a:xfrm>
          <a:off x="0" y="1096"/>
          <a:ext cx="3036704" cy="1241186"/>
        </a:xfrm>
        <a:prstGeom prst="round2SameRect">
          <a:avLst>
            <a:gd name="adj1" fmla="val 16670"/>
            <a:gd name="adj2" fmla="val 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Objective 1</a:t>
          </a:r>
        </a:p>
      </dsp:txBody>
      <dsp:txXfrm>
        <a:off x="60601" y="61697"/>
        <a:ext cx="2915502" cy="1180585"/>
      </dsp:txXfrm>
    </dsp:sp>
    <dsp:sp modelId="{29A218E7-0F44-4275-A28A-1C3AE32674EC}">
      <dsp:nvSpPr>
        <dsp:cNvPr id="0" name=""/>
        <dsp:cNvSpPr/>
      </dsp:nvSpPr>
      <dsp:spPr>
        <a:xfrm>
          <a:off x="3036704" y="1304342"/>
          <a:ext cx="8642929" cy="1241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Times New Roman" panose="02020603050405020304" pitchFamily="18" charset="0"/>
            </a:rPr>
            <a:t>Identify risks and potential harms for patients using digital pain management programs in London, UK.</a:t>
          </a:r>
          <a:endParaRPr lang="en-IN" sz="2700" kern="1200" dirty="0"/>
        </a:p>
      </dsp:txBody>
      <dsp:txXfrm>
        <a:off x="3036704" y="1304342"/>
        <a:ext cx="8642929" cy="1241186"/>
      </dsp:txXfrm>
    </dsp:sp>
    <dsp:sp modelId="{C8A8BA10-AE9F-49F9-AB1D-23EE4EE84FC1}">
      <dsp:nvSpPr>
        <dsp:cNvPr id="0" name=""/>
        <dsp:cNvSpPr/>
      </dsp:nvSpPr>
      <dsp:spPr>
        <a:xfrm>
          <a:off x="0" y="1304342"/>
          <a:ext cx="3036704" cy="1241186"/>
        </a:xfrm>
        <a:prstGeom prst="round2SameRect">
          <a:avLst>
            <a:gd name="adj1" fmla="val 16670"/>
            <a:gd name="adj2" fmla="val 0"/>
          </a:avLst>
        </a:prstGeom>
        <a:solidFill>
          <a:schemeClr val="accent3">
            <a:hueOff val="1036186"/>
            <a:satOff val="-15329"/>
            <a:lumOff val="2876"/>
            <a:alphaOff val="0"/>
          </a:schemeClr>
        </a:solidFill>
        <a:ln w="12700" cap="flat" cmpd="sng" algn="ctr">
          <a:solidFill>
            <a:schemeClr val="accent3">
              <a:hueOff val="1036186"/>
              <a:satOff val="-15329"/>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Objective 2</a:t>
          </a:r>
        </a:p>
      </dsp:txBody>
      <dsp:txXfrm>
        <a:off x="60601" y="1364943"/>
        <a:ext cx="2915502" cy="1180585"/>
      </dsp:txXfrm>
    </dsp:sp>
    <dsp:sp modelId="{FF9303E8-5BEF-4F5D-A530-0464EFF8179E}">
      <dsp:nvSpPr>
        <dsp:cNvPr id="0" name=""/>
        <dsp:cNvSpPr/>
      </dsp:nvSpPr>
      <dsp:spPr>
        <a:xfrm>
          <a:off x="3036704" y="2607588"/>
          <a:ext cx="8642929" cy="1241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US" sz="2700" kern="1200" dirty="0">
              <a:latin typeface="Calibri" panose="020F0502020204030204" pitchFamily="34" charset="0"/>
              <a:ea typeface="Calibri" panose="020F0502020204030204" pitchFamily="34" charset="0"/>
              <a:cs typeface="Times New Roman" panose="02020603050405020304" pitchFamily="18" charset="0"/>
            </a:rPr>
            <a:t>Identify risk mitigation strategies employed by administrators of pain management programs in London, UK.</a:t>
          </a:r>
          <a:endParaRPr lang="en-IN" sz="2700" kern="1200" dirty="0"/>
        </a:p>
      </dsp:txBody>
      <dsp:txXfrm>
        <a:off x="3036704" y="2607588"/>
        <a:ext cx="8642929" cy="1241186"/>
      </dsp:txXfrm>
    </dsp:sp>
    <dsp:sp modelId="{48FE2907-54C3-4432-9FA0-DC9A80254452}">
      <dsp:nvSpPr>
        <dsp:cNvPr id="0" name=""/>
        <dsp:cNvSpPr/>
      </dsp:nvSpPr>
      <dsp:spPr>
        <a:xfrm>
          <a:off x="0" y="2607588"/>
          <a:ext cx="3036704" cy="1241186"/>
        </a:xfrm>
        <a:prstGeom prst="round2SameRect">
          <a:avLst>
            <a:gd name="adj1" fmla="val 16670"/>
            <a:gd name="adj2" fmla="val 0"/>
          </a:avLst>
        </a:prstGeom>
        <a:solidFill>
          <a:schemeClr val="accent3">
            <a:hueOff val="2072372"/>
            <a:satOff val="-30659"/>
            <a:lumOff val="5752"/>
            <a:alphaOff val="0"/>
          </a:schemeClr>
        </a:solidFill>
        <a:ln w="12700" cap="flat" cmpd="sng" algn="ctr">
          <a:solidFill>
            <a:schemeClr val="accent3">
              <a:hueOff val="2072372"/>
              <a:satOff val="-30659"/>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Objective 3</a:t>
          </a:r>
        </a:p>
      </dsp:txBody>
      <dsp:txXfrm>
        <a:off x="60601" y="2668189"/>
        <a:ext cx="2915502" cy="1180585"/>
      </dsp:txXfrm>
    </dsp:sp>
    <dsp:sp modelId="{2C609129-7AFE-4A4C-A126-10C3512ED5A1}">
      <dsp:nvSpPr>
        <dsp:cNvPr id="0" name=""/>
        <dsp:cNvSpPr/>
      </dsp:nvSpPr>
      <dsp:spPr>
        <a:xfrm>
          <a:off x="3036704" y="3910834"/>
          <a:ext cx="8642929" cy="1241186"/>
        </a:xfrm>
        <a:prstGeom prst="rect">
          <a:avLst/>
        </a:prstGeom>
        <a:noFill/>
        <a:ln>
          <a:noFill/>
        </a:ln>
        <a:effectLst/>
      </dsp:spPr>
      <dsp:style>
        <a:lnRef idx="0">
          <a:scrgbClr r="0" g="0" b="0"/>
        </a:lnRef>
        <a:fillRef idx="0">
          <a:scrgbClr r="0" g="0" b="0"/>
        </a:fillRef>
        <a:effectRef idx="0">
          <a:scrgbClr r="0" g="0" b="0"/>
        </a:effectRef>
        <a:fontRef idx="minor"/>
      </dsp:style>
    </dsp:sp>
    <dsp:sp modelId="{920C9447-EA0C-4785-AB27-553D8FC0F700}">
      <dsp:nvSpPr>
        <dsp:cNvPr id="0" name=""/>
        <dsp:cNvSpPr/>
      </dsp:nvSpPr>
      <dsp:spPr>
        <a:xfrm>
          <a:off x="0" y="3910834"/>
          <a:ext cx="3036704" cy="1241186"/>
        </a:xfrm>
        <a:prstGeom prst="round2SameRect">
          <a:avLst>
            <a:gd name="adj1" fmla="val 16670"/>
            <a:gd name="adj2" fmla="val 0"/>
          </a:avLst>
        </a:prstGeom>
        <a:solidFill>
          <a:schemeClr val="accent3">
            <a:hueOff val="3108557"/>
            <a:satOff val="-45988"/>
            <a:lumOff val="8628"/>
            <a:alphaOff val="0"/>
          </a:schemeClr>
        </a:solidFill>
        <a:ln w="12700" cap="flat" cmpd="sng" algn="ctr">
          <a:solidFill>
            <a:schemeClr val="accent3">
              <a:hueOff val="3108557"/>
              <a:satOff val="-45988"/>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Objective 4</a:t>
          </a:r>
        </a:p>
      </dsp:txBody>
      <dsp:txXfrm>
        <a:off x="60601" y="3971435"/>
        <a:ext cx="2915502" cy="11805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ADE25-94EE-4280-8876-FEFB62DE43FF}">
      <dsp:nvSpPr>
        <dsp:cNvPr id="0" name=""/>
        <dsp:cNvSpPr/>
      </dsp:nvSpPr>
      <dsp:spPr>
        <a:xfrm>
          <a:off x="-497606" y="0"/>
          <a:ext cx="8074867" cy="162560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accent1">
                  <a:lumMod val="60000"/>
                  <a:lumOff val="40000"/>
                </a:schemeClr>
              </a:solidFill>
            </a:rPr>
            <a:t>The burgeoning prevalence of digital pain management programs underscores a pressing need to comprehend the accompanying challenges, risks, and potential harms. Pimm et al.'s (2020) advocacy for further investigation into the realm of digital interventions highlights a significant gap in existing literature. </a:t>
          </a:r>
          <a:endParaRPr lang="en-IN" sz="1800" kern="1200" dirty="0">
            <a:solidFill>
              <a:schemeClr val="accent1">
                <a:lumMod val="60000"/>
                <a:lumOff val="40000"/>
              </a:schemeClr>
            </a:solidFill>
          </a:endParaRPr>
        </a:p>
      </dsp:txBody>
      <dsp:txXfrm>
        <a:off x="-449994" y="47612"/>
        <a:ext cx="6040725" cy="1530376"/>
      </dsp:txXfrm>
    </dsp:sp>
    <dsp:sp modelId="{79B9B75E-8FED-4426-8DBE-9A4E2AAA1BBD}">
      <dsp:nvSpPr>
        <dsp:cNvPr id="0" name=""/>
        <dsp:cNvSpPr/>
      </dsp:nvSpPr>
      <dsp:spPr>
        <a:xfrm>
          <a:off x="85429" y="1806816"/>
          <a:ext cx="8127995" cy="1805033"/>
        </a:xfrm>
        <a:prstGeom prst="roundRect">
          <a:avLst>
            <a:gd name="adj" fmla="val 10000"/>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accent4">
                  <a:lumMod val="50000"/>
                </a:schemeClr>
              </a:solidFill>
            </a:rPr>
            <a:t>Addressing this lacuna is paramount to optimizing the efficacy of pain management initiatives, especially considering the escalating reliance of patients on such services across the UK. This study endeavors to bridge this gap by delving into the risks and potential harms associated with digital interventions</a:t>
          </a:r>
          <a:r>
            <a:rPr lang="en-US" sz="1600" kern="1200" dirty="0">
              <a:solidFill>
                <a:schemeClr val="accent4">
                  <a:lumMod val="50000"/>
                </a:schemeClr>
              </a:solidFill>
            </a:rPr>
            <a:t>. </a:t>
          </a:r>
          <a:endParaRPr lang="en-IN" sz="1600" kern="1200" dirty="0">
            <a:solidFill>
              <a:schemeClr val="accent4">
                <a:lumMod val="50000"/>
              </a:schemeClr>
            </a:solidFill>
          </a:endParaRPr>
        </a:p>
      </dsp:txBody>
      <dsp:txXfrm>
        <a:off x="138297" y="1859684"/>
        <a:ext cx="6061978" cy="1699297"/>
      </dsp:txXfrm>
    </dsp:sp>
    <dsp:sp modelId="{7F2C50C7-B1D8-4727-934E-57F426230119}">
      <dsp:nvSpPr>
        <dsp:cNvPr id="0" name=""/>
        <dsp:cNvSpPr/>
      </dsp:nvSpPr>
      <dsp:spPr>
        <a:xfrm>
          <a:off x="892448" y="3793066"/>
          <a:ext cx="7733158" cy="1625600"/>
        </a:xfrm>
        <a:prstGeom prst="roundRect">
          <a:avLst>
            <a:gd name="adj" fmla="val 100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accent4">
                  <a:lumMod val="50000"/>
                </a:schemeClr>
              </a:solidFill>
            </a:rPr>
            <a:t>By conducting in-depth interviews with senior professionals from both NHS and private healthcare organizations in London, this research seeks to illuminate the complexities entailed in the delivery of digital pain management solutions. </a:t>
          </a:r>
          <a:endParaRPr lang="en-IN" sz="2000" kern="1200" dirty="0">
            <a:solidFill>
              <a:schemeClr val="accent4">
                <a:lumMod val="50000"/>
              </a:schemeClr>
            </a:solidFill>
          </a:endParaRPr>
        </a:p>
      </dsp:txBody>
      <dsp:txXfrm>
        <a:off x="940060" y="3840678"/>
        <a:ext cx="5772878" cy="1530376"/>
      </dsp:txXfrm>
    </dsp:sp>
    <dsp:sp modelId="{0681227B-A52C-4633-B1B6-382316E85A13}">
      <dsp:nvSpPr>
        <dsp:cNvPr id="0" name=""/>
        <dsp:cNvSpPr/>
      </dsp:nvSpPr>
      <dsp:spPr>
        <a:xfrm>
          <a:off x="5937587" y="1232746"/>
          <a:ext cx="1056640" cy="105664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6175331" y="1232746"/>
        <a:ext cx="581152" cy="795122"/>
      </dsp:txXfrm>
    </dsp:sp>
    <dsp:sp modelId="{BA9F23D1-B537-4E6D-8875-6BC362730995}">
      <dsp:nvSpPr>
        <dsp:cNvPr id="0" name=""/>
        <dsp:cNvSpPr/>
      </dsp:nvSpPr>
      <dsp:spPr>
        <a:xfrm>
          <a:off x="6547187" y="3118442"/>
          <a:ext cx="1056640" cy="1056640"/>
        </a:xfrm>
        <a:prstGeom prst="downArrow">
          <a:avLst>
            <a:gd name="adj1" fmla="val 55000"/>
            <a:gd name="adj2" fmla="val 45000"/>
          </a:avLst>
        </a:prstGeom>
        <a:solidFill>
          <a:schemeClr val="accent3">
            <a:tint val="40000"/>
            <a:alpha val="90000"/>
            <a:hueOff val="3723986"/>
            <a:satOff val="-32440"/>
            <a:lumOff val="18"/>
            <a:alphaOff val="0"/>
          </a:schemeClr>
        </a:solidFill>
        <a:ln w="12700" cap="flat" cmpd="sng" algn="ctr">
          <a:solidFill>
            <a:schemeClr val="accent3">
              <a:tint val="40000"/>
              <a:alpha val="90000"/>
              <a:hueOff val="3723986"/>
              <a:satOff val="-32440"/>
              <a:lumOff val="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6784931" y="3118442"/>
        <a:ext cx="581152" cy="795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49F73-45CF-4DA0-96FF-EC0775D13F96}">
      <dsp:nvSpPr>
        <dsp:cNvPr id="0" name=""/>
        <dsp:cNvSpPr/>
      </dsp:nvSpPr>
      <dsp:spPr>
        <a:xfrm>
          <a:off x="2427601" y="0"/>
          <a:ext cx="6287622" cy="6287622"/>
        </a:xfrm>
        <a:prstGeom prst="quadArrow">
          <a:avLst>
            <a:gd name="adj1" fmla="val 2000"/>
            <a:gd name="adj2" fmla="val 4000"/>
            <a:gd name="adj3" fmla="val 5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8AEB2-2448-4419-8143-BAB8E1A4E608}">
      <dsp:nvSpPr>
        <dsp:cNvPr id="0" name=""/>
        <dsp:cNvSpPr/>
      </dsp:nvSpPr>
      <dsp:spPr>
        <a:xfrm>
          <a:off x="2386820" y="177285"/>
          <a:ext cx="2928799" cy="271660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accent1">
                  <a:lumMod val="60000"/>
                  <a:lumOff val="40000"/>
                </a:schemeClr>
              </a:solidFill>
            </a:rPr>
            <a:t>The research landscape, as outlined by Pimm et al. (2020), beckons for a more nuanced understanding of the risks and potential harms inherent in digital interventions, particularly within the context of pain management programs.</a:t>
          </a:r>
          <a:endParaRPr lang="en-IN" sz="1800" kern="1200" dirty="0">
            <a:solidFill>
              <a:schemeClr val="accent1">
                <a:lumMod val="60000"/>
                <a:lumOff val="40000"/>
              </a:schemeClr>
            </a:solidFill>
          </a:endParaRPr>
        </a:p>
      </dsp:txBody>
      <dsp:txXfrm>
        <a:off x="2519434" y="309899"/>
        <a:ext cx="2663571" cy="2451376"/>
      </dsp:txXfrm>
    </dsp:sp>
    <dsp:sp modelId="{852D905A-74B9-463B-90D4-87BB78319997}">
      <dsp:nvSpPr>
        <dsp:cNvPr id="0" name=""/>
        <dsp:cNvSpPr/>
      </dsp:nvSpPr>
      <dsp:spPr>
        <a:xfrm>
          <a:off x="5795579" y="148387"/>
          <a:ext cx="2861421" cy="2716604"/>
        </a:xfrm>
        <a:prstGeom prst="roundRect">
          <a:avLst/>
        </a:prstGeom>
        <a:solidFill>
          <a:schemeClr val="accent3">
            <a:hueOff val="1036186"/>
            <a:satOff val="-15329"/>
            <a:lumOff val="28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accent5">
                  <a:lumMod val="75000"/>
                </a:schemeClr>
              </a:solidFill>
            </a:rPr>
            <a:t>With patients increasingly turning to these digital platforms for relief, it becomes imperative to dissect the challenges associated with their delivery. </a:t>
          </a:r>
          <a:endParaRPr lang="en-IN" sz="2000" kern="1200" dirty="0">
            <a:solidFill>
              <a:schemeClr val="accent5">
                <a:lumMod val="75000"/>
              </a:schemeClr>
            </a:solidFill>
          </a:endParaRPr>
        </a:p>
      </dsp:txBody>
      <dsp:txXfrm>
        <a:off x="5928193" y="281001"/>
        <a:ext cx="2596193" cy="2451376"/>
      </dsp:txXfrm>
    </dsp:sp>
    <dsp:sp modelId="{4918E7CA-34F2-42D9-A2E1-FEF56F20ECA6}">
      <dsp:nvSpPr>
        <dsp:cNvPr id="0" name=""/>
        <dsp:cNvSpPr/>
      </dsp:nvSpPr>
      <dsp:spPr>
        <a:xfrm>
          <a:off x="2433474" y="3373849"/>
          <a:ext cx="2872814" cy="2793691"/>
        </a:xfrm>
        <a:prstGeom prst="roundRect">
          <a:avLst/>
        </a:prstGeom>
        <a:solidFill>
          <a:schemeClr val="accent3">
            <a:hueOff val="2072372"/>
            <a:satOff val="-30659"/>
            <a:lumOff val="57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solidFill>
                <a:schemeClr val="accent5">
                  <a:lumMod val="75000"/>
                </a:schemeClr>
              </a:solidFill>
            </a:rPr>
            <a:t>However, the existing literature falls short in adequately addressing these concerns, leaving a conspicuous gap in our comprehension. </a:t>
          </a:r>
          <a:endParaRPr lang="en-IN" sz="2000" kern="1200" dirty="0">
            <a:solidFill>
              <a:schemeClr val="accent5">
                <a:lumMod val="75000"/>
              </a:schemeClr>
            </a:solidFill>
          </a:endParaRPr>
        </a:p>
      </dsp:txBody>
      <dsp:txXfrm>
        <a:off x="2569851" y="3510226"/>
        <a:ext cx="2600060" cy="2520937"/>
      </dsp:txXfrm>
    </dsp:sp>
    <dsp:sp modelId="{26F2626B-FA3C-4A5F-ABD1-75B9E09E603A}">
      <dsp:nvSpPr>
        <dsp:cNvPr id="0" name=""/>
        <dsp:cNvSpPr/>
      </dsp:nvSpPr>
      <dsp:spPr>
        <a:xfrm>
          <a:off x="5823571" y="3355188"/>
          <a:ext cx="2749451" cy="2775029"/>
        </a:xfrm>
        <a:prstGeom prst="round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accent5">
                  <a:lumMod val="75000"/>
                </a:schemeClr>
              </a:solidFill>
            </a:rPr>
            <a:t>This study aims to fill this void by scrutinizing the perspectives of senior professionals operating within both NHS and private healthcare settings</a:t>
          </a:r>
          <a:r>
            <a:rPr lang="en-US" sz="1700" kern="1200" dirty="0">
              <a:solidFill>
                <a:schemeClr val="accent5">
                  <a:lumMod val="75000"/>
                </a:schemeClr>
              </a:solidFill>
            </a:rPr>
            <a:t>. </a:t>
          </a:r>
          <a:endParaRPr lang="en-IN" sz="1700" kern="1200" dirty="0">
            <a:solidFill>
              <a:schemeClr val="accent5">
                <a:lumMod val="75000"/>
              </a:schemeClr>
            </a:solidFill>
          </a:endParaRPr>
        </a:p>
      </dsp:txBody>
      <dsp:txXfrm>
        <a:off x="5957788" y="3489405"/>
        <a:ext cx="2481017" cy="25065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CEB31-479F-4FDE-9249-5A7586BB41E8}">
      <dsp:nvSpPr>
        <dsp:cNvPr id="0" name=""/>
        <dsp:cNvSpPr/>
      </dsp:nvSpPr>
      <dsp:spPr>
        <a:xfrm>
          <a:off x="0" y="1523392"/>
          <a:ext cx="3037114"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endParaRPr lang="en-IN" sz="2000" kern="1200" dirty="0">
            <a:solidFill>
              <a:schemeClr val="accent1">
                <a:lumMod val="40000"/>
                <a:lumOff val="60000"/>
              </a:schemeClr>
            </a:solidFill>
            <a:latin typeface="Bahnschrift Condensed" panose="020B0502040204020203" pitchFamily="34" charset="0"/>
          </a:endParaRPr>
        </a:p>
      </dsp:txBody>
      <dsp:txXfrm>
        <a:off x="0" y="1523392"/>
        <a:ext cx="3037114" cy="1287000"/>
      </dsp:txXfrm>
    </dsp:sp>
    <dsp:sp modelId="{43901432-B4D9-4817-A131-53CF8C2641C4}">
      <dsp:nvSpPr>
        <dsp:cNvPr id="0" name=""/>
        <dsp:cNvSpPr/>
      </dsp:nvSpPr>
      <dsp:spPr>
        <a:xfrm>
          <a:off x="3037114" y="1101095"/>
          <a:ext cx="607422" cy="2131593"/>
        </a:xfrm>
        <a:prstGeom prst="leftBrace">
          <a:avLst>
            <a:gd name="adj1" fmla="val 35000"/>
            <a:gd name="adj2" fmla="val 50000"/>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5A9D825-BC1A-41D4-8584-19BABEDF7CD4}">
      <dsp:nvSpPr>
        <dsp:cNvPr id="0" name=""/>
        <dsp:cNvSpPr/>
      </dsp:nvSpPr>
      <dsp:spPr>
        <a:xfrm>
          <a:off x="3887506" y="1101095"/>
          <a:ext cx="8260950" cy="21315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solidFill>
                <a:schemeClr val="accent1">
                  <a:lumMod val="40000"/>
                  <a:lumOff val="60000"/>
                </a:schemeClr>
              </a:solidFill>
              <a:latin typeface="Bahnschrift Condensed" panose="020B0502040204020203" pitchFamily="34" charset="0"/>
            </a:rPr>
            <a:t>By employing in-depth interviews, this study aims to uncover valuable insights that contribute to a comprehensive understanding of the challenges and strategies associated with digital pain management programs in London, UK.</a:t>
          </a:r>
          <a:endParaRPr lang="en-IN" sz="2000" kern="1200" dirty="0">
            <a:solidFill>
              <a:schemeClr val="accent1">
                <a:lumMod val="40000"/>
                <a:lumOff val="60000"/>
              </a:schemeClr>
            </a:solidFill>
            <a:latin typeface="Bahnschrift Condensed" panose="020B0502040204020203" pitchFamily="34" charset="0"/>
          </a:endParaRPr>
        </a:p>
        <a:p>
          <a:pPr marL="228600" lvl="1" indent="-228600" algn="l" defTabSz="889000">
            <a:lnSpc>
              <a:spcPct val="90000"/>
            </a:lnSpc>
            <a:spcBef>
              <a:spcPct val="0"/>
            </a:spcBef>
            <a:spcAft>
              <a:spcPct val="15000"/>
            </a:spcAft>
            <a:buChar char="•"/>
          </a:pPr>
          <a:r>
            <a:rPr lang="en-IN" sz="2000" kern="1200" dirty="0">
              <a:solidFill>
                <a:schemeClr val="accent1">
                  <a:lumMod val="40000"/>
                  <a:lumOff val="60000"/>
                </a:schemeClr>
              </a:solidFill>
              <a:latin typeface="Bahnschrift Condensed" panose="020B0502040204020203" pitchFamily="34" charset="0"/>
            </a:rPr>
            <a:t>In-depth interviews within qualitative research are ideal for understanding challenges, risks, potential harms, and mitigation strategies in digital pain management programs in London, UK. This method enables a nuanced exploration of senior professionals' experiences and insights (Creswell &amp; </a:t>
          </a:r>
          <a:r>
            <a:rPr lang="en-IN" sz="2000" kern="1200" dirty="0" err="1">
              <a:solidFill>
                <a:schemeClr val="accent1">
                  <a:lumMod val="40000"/>
                  <a:lumOff val="60000"/>
                </a:schemeClr>
              </a:solidFill>
              <a:latin typeface="Bahnschrift Condensed" panose="020B0502040204020203" pitchFamily="34" charset="0"/>
            </a:rPr>
            <a:t>Poth</a:t>
          </a:r>
          <a:r>
            <a:rPr lang="en-IN" sz="2000" kern="1200" dirty="0">
              <a:solidFill>
                <a:schemeClr val="accent1">
                  <a:lumMod val="40000"/>
                  <a:lumOff val="60000"/>
                </a:schemeClr>
              </a:solidFill>
              <a:latin typeface="Bahnschrift Condensed" panose="020B0502040204020203" pitchFamily="34" charset="0"/>
            </a:rPr>
            <a:t>, 2017).</a:t>
          </a:r>
        </a:p>
      </dsp:txBody>
      <dsp:txXfrm>
        <a:off x="3887506" y="1101095"/>
        <a:ext cx="8260950" cy="2131593"/>
      </dsp:txXfrm>
    </dsp:sp>
    <dsp:sp modelId="{64AE85E1-9F63-4835-BA07-96D95A0FBB32}">
      <dsp:nvSpPr>
        <dsp:cNvPr id="0" name=""/>
        <dsp:cNvSpPr/>
      </dsp:nvSpPr>
      <dsp:spPr>
        <a:xfrm>
          <a:off x="0" y="3888985"/>
          <a:ext cx="3037114"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endParaRPr lang="en-IN" sz="2000" kern="1200" dirty="0">
            <a:solidFill>
              <a:schemeClr val="accent3">
                <a:lumMod val="75000"/>
              </a:schemeClr>
            </a:solidFill>
            <a:latin typeface="Bahnschrift Condensed" panose="020B0502040204020203" pitchFamily="34" charset="0"/>
          </a:endParaRPr>
        </a:p>
      </dsp:txBody>
      <dsp:txXfrm>
        <a:off x="0" y="3888985"/>
        <a:ext cx="3037114" cy="1287000"/>
      </dsp:txXfrm>
    </dsp:sp>
    <dsp:sp modelId="{D2B0A7BA-A77B-469F-9E24-C509B2356D5C}">
      <dsp:nvSpPr>
        <dsp:cNvPr id="0" name=""/>
        <dsp:cNvSpPr/>
      </dsp:nvSpPr>
      <dsp:spPr>
        <a:xfrm>
          <a:off x="3037114" y="3466689"/>
          <a:ext cx="607422" cy="2131593"/>
        </a:xfrm>
        <a:prstGeom prst="leftBrace">
          <a:avLst>
            <a:gd name="adj1" fmla="val 35000"/>
            <a:gd name="adj2" fmla="val 50000"/>
          </a:avLst>
        </a:prstGeom>
        <a:noFill/>
        <a:ln w="127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870B083-F7D5-4A00-A6DC-24CE786AE410}">
      <dsp:nvSpPr>
        <dsp:cNvPr id="0" name=""/>
        <dsp:cNvSpPr/>
      </dsp:nvSpPr>
      <dsp:spPr>
        <a:xfrm>
          <a:off x="3887506" y="3466689"/>
          <a:ext cx="8260950" cy="2131593"/>
        </a:xfrm>
        <a:prstGeom prst="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solidFill>
                <a:schemeClr val="accent3">
                  <a:lumMod val="75000"/>
                </a:schemeClr>
              </a:solidFill>
              <a:latin typeface="Bahnschrift Condensed" panose="020B0502040204020203" pitchFamily="34" charset="0"/>
            </a:rPr>
            <a:t>This approach facilitates the exploration of diverse viewpoints and allows participants to express their perspectives in their own words, enhancing the validity and richness of the data collected (Patton, 2015). </a:t>
          </a:r>
          <a:endParaRPr lang="en-IN" sz="2000" kern="1200" dirty="0">
            <a:solidFill>
              <a:schemeClr val="accent3">
                <a:lumMod val="75000"/>
              </a:schemeClr>
            </a:solidFill>
            <a:latin typeface="Bahnschrift Condensed" panose="020B0502040204020203" pitchFamily="34" charset="0"/>
          </a:endParaRPr>
        </a:p>
        <a:p>
          <a:pPr marL="228600" lvl="1" indent="-228600" algn="l" defTabSz="889000">
            <a:lnSpc>
              <a:spcPct val="90000"/>
            </a:lnSpc>
            <a:spcBef>
              <a:spcPct val="0"/>
            </a:spcBef>
            <a:spcAft>
              <a:spcPct val="15000"/>
            </a:spcAft>
            <a:buChar char="•"/>
          </a:pPr>
          <a:r>
            <a:rPr lang="en-US" sz="2000" kern="1200" dirty="0">
              <a:solidFill>
                <a:schemeClr val="accent3">
                  <a:lumMod val="75000"/>
                </a:schemeClr>
              </a:solidFill>
              <a:latin typeface="Bahnschrift Condensed" panose="020B0502040204020203" pitchFamily="34" charset="0"/>
            </a:rPr>
            <a:t>Through open-ended questioning and probing, in-depth interviews enable researchers to capture rich and detailed narratives, offering a deeper understanding of the complexities inherent in digital pain management (Seidman, 2013). </a:t>
          </a:r>
          <a:br>
            <a:rPr lang="en-US" sz="2000" kern="1200" dirty="0">
              <a:solidFill>
                <a:schemeClr val="accent3">
                  <a:lumMod val="75000"/>
                </a:schemeClr>
              </a:solidFill>
              <a:latin typeface="Bahnschrift Condensed" panose="020B0502040204020203" pitchFamily="34" charset="0"/>
            </a:rPr>
          </a:br>
          <a:endParaRPr lang="en-IN" sz="2000" kern="1200" dirty="0">
            <a:solidFill>
              <a:schemeClr val="accent3">
                <a:lumMod val="75000"/>
              </a:schemeClr>
            </a:solidFill>
            <a:latin typeface="Bahnschrift Condensed" panose="020B0502040204020203" pitchFamily="34" charset="0"/>
          </a:endParaRPr>
        </a:p>
      </dsp:txBody>
      <dsp:txXfrm>
        <a:off x="3887506" y="3466689"/>
        <a:ext cx="8260950" cy="21315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A5F79-C29E-4EE9-BA85-D609B698C15D}">
      <dsp:nvSpPr>
        <dsp:cNvPr id="0" name=""/>
        <dsp:cNvSpPr/>
      </dsp:nvSpPr>
      <dsp:spPr>
        <a:xfrm>
          <a:off x="2557339" y="792662"/>
          <a:ext cx="5204990" cy="52048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IN" sz="3600" kern="1200" dirty="0">
              <a:solidFill>
                <a:schemeClr val="accent1">
                  <a:lumMod val="50000"/>
                </a:schemeClr>
              </a:solidFill>
              <a:latin typeface="Bahnschrift Condensed" panose="020B0502040204020203" pitchFamily="34" charset="0"/>
            </a:rPr>
            <a:t>An exploratory design is employed when there is limited or no existing literature to draw upon, making it difficult to predict outcomes</a:t>
          </a:r>
          <a:r>
            <a:rPr lang="en-IN" sz="1050" kern="1200" dirty="0">
              <a:solidFill>
                <a:schemeClr val="accent1">
                  <a:lumMod val="50000"/>
                </a:schemeClr>
              </a:solidFill>
            </a:rPr>
            <a:t>. </a:t>
          </a:r>
          <a:endParaRPr lang="en-IN" sz="1050" b="1" kern="1200" dirty="0">
            <a:solidFill>
              <a:schemeClr val="accent1">
                <a:lumMod val="50000"/>
              </a:schemeClr>
            </a:solidFill>
          </a:endParaRPr>
        </a:p>
      </dsp:txBody>
      <dsp:txXfrm>
        <a:off x="3319592" y="1554899"/>
        <a:ext cx="3680484" cy="3680404"/>
      </dsp:txXfrm>
    </dsp:sp>
    <dsp:sp modelId="{4F8B13BC-386F-43DB-9629-5597E9D9DDBB}">
      <dsp:nvSpPr>
        <dsp:cNvPr id="0" name=""/>
        <dsp:cNvSpPr/>
      </dsp:nvSpPr>
      <dsp:spPr>
        <a:xfrm>
          <a:off x="5205578" y="272899"/>
          <a:ext cx="578870" cy="57886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A12535-B9AD-4488-BB09-17410AAE80E9}">
      <dsp:nvSpPr>
        <dsp:cNvPr id="0" name=""/>
        <dsp:cNvSpPr/>
      </dsp:nvSpPr>
      <dsp:spPr>
        <a:xfrm>
          <a:off x="3834875" y="5328199"/>
          <a:ext cx="419148" cy="41955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EC12E7-9365-4BD3-8AC9-81EC99CC3D78}">
      <dsp:nvSpPr>
        <dsp:cNvPr id="0" name=""/>
        <dsp:cNvSpPr/>
      </dsp:nvSpPr>
      <dsp:spPr>
        <a:xfrm>
          <a:off x="7843869" y="2105654"/>
          <a:ext cx="419148" cy="41955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1F083-C9B7-424F-87DE-A05B06530C63}">
      <dsp:nvSpPr>
        <dsp:cNvPr id="0" name=""/>
        <dsp:cNvSpPr/>
      </dsp:nvSpPr>
      <dsp:spPr>
        <a:xfrm>
          <a:off x="5769928" y="5774505"/>
          <a:ext cx="578870" cy="57886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1C83D-7A5F-47CB-A120-DC2C9A6F0549}">
      <dsp:nvSpPr>
        <dsp:cNvPr id="0" name=""/>
        <dsp:cNvSpPr/>
      </dsp:nvSpPr>
      <dsp:spPr>
        <a:xfrm>
          <a:off x="3953940" y="1095586"/>
          <a:ext cx="419148" cy="419552"/>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B4C7B4-B5DD-41BC-8C53-9D87B3C2A313}">
      <dsp:nvSpPr>
        <dsp:cNvPr id="0" name=""/>
        <dsp:cNvSpPr/>
      </dsp:nvSpPr>
      <dsp:spPr>
        <a:xfrm>
          <a:off x="2632607" y="3495546"/>
          <a:ext cx="419148" cy="41955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7C3D1F-3224-4427-90EE-D76D01A833A0}">
      <dsp:nvSpPr>
        <dsp:cNvPr id="0" name=""/>
        <dsp:cNvSpPr/>
      </dsp:nvSpPr>
      <dsp:spPr>
        <a:xfrm>
          <a:off x="0" y="326259"/>
          <a:ext cx="3240253" cy="311119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accent1">
                  <a:lumMod val="60000"/>
                  <a:lumOff val="40000"/>
                </a:schemeClr>
              </a:solidFill>
              <a:latin typeface="Bahnschrift Condensed" panose="020B0502040204020203" pitchFamily="34" charset="0"/>
            </a:rPr>
            <a:t>This approach prioritizes gaining insights and familiarity with a research problem, particularly when investigations are in their preliminary stages. </a:t>
          </a:r>
        </a:p>
      </dsp:txBody>
      <dsp:txXfrm>
        <a:off x="474524" y="781883"/>
        <a:ext cx="2291205" cy="2199946"/>
      </dsp:txXfrm>
    </dsp:sp>
    <dsp:sp modelId="{92CAB44C-A720-46DE-B516-6DCA11A2A682}">
      <dsp:nvSpPr>
        <dsp:cNvPr id="0" name=""/>
        <dsp:cNvSpPr/>
      </dsp:nvSpPr>
      <dsp:spPr>
        <a:xfrm>
          <a:off x="4619931" y="1113828"/>
          <a:ext cx="578870" cy="578860"/>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E58818-234C-4264-AEBA-E56569D6A5A3}">
      <dsp:nvSpPr>
        <dsp:cNvPr id="0" name=""/>
        <dsp:cNvSpPr/>
      </dsp:nvSpPr>
      <dsp:spPr>
        <a:xfrm>
          <a:off x="807907" y="4185071"/>
          <a:ext cx="1046419" cy="1046448"/>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9BAD1-8F6B-4977-9307-FDD755DC87E1}">
      <dsp:nvSpPr>
        <dsp:cNvPr id="0" name=""/>
        <dsp:cNvSpPr/>
      </dsp:nvSpPr>
      <dsp:spPr>
        <a:xfrm>
          <a:off x="7109873" y="2495072"/>
          <a:ext cx="3552099" cy="356938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solidFill>
                <a:schemeClr val="tx1"/>
              </a:solidFill>
              <a:latin typeface="Bahnschrift Condensed" panose="020B0502040204020203" pitchFamily="34" charset="0"/>
            </a:rPr>
            <a:t>This method is crucial for laying the groundwork for future research endeavours (Research Guides: Organizing Your Social Sciences Research Paper: Types of Research Designs, n.d.).</a:t>
          </a:r>
        </a:p>
      </dsp:txBody>
      <dsp:txXfrm>
        <a:off x="7630066" y="3017797"/>
        <a:ext cx="2511713" cy="2523939"/>
      </dsp:txXfrm>
    </dsp:sp>
    <dsp:sp modelId="{631A2309-FD2C-424B-9BFA-AFAE42B3C677}">
      <dsp:nvSpPr>
        <dsp:cNvPr id="0" name=""/>
        <dsp:cNvSpPr/>
      </dsp:nvSpPr>
      <dsp:spPr>
        <a:xfrm>
          <a:off x="7030277" y="1914625"/>
          <a:ext cx="578870" cy="57886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319492-1862-42F9-98DD-D87D05FAB301}">
      <dsp:nvSpPr>
        <dsp:cNvPr id="0" name=""/>
        <dsp:cNvSpPr/>
      </dsp:nvSpPr>
      <dsp:spPr>
        <a:xfrm>
          <a:off x="410055" y="5430351"/>
          <a:ext cx="419148" cy="419552"/>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6C72EB-D20D-401F-A0A8-1D1D0FFD28F3}">
      <dsp:nvSpPr>
        <dsp:cNvPr id="0" name=""/>
        <dsp:cNvSpPr/>
      </dsp:nvSpPr>
      <dsp:spPr>
        <a:xfrm>
          <a:off x="4849003" y="5366651"/>
          <a:ext cx="419148" cy="41955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315DF-21C8-45F6-850B-63D9BF588A8F}">
      <dsp:nvSpPr>
        <dsp:cNvPr id="0" name=""/>
        <dsp:cNvSpPr/>
      </dsp:nvSpPr>
      <dsp:spPr>
        <a:xfrm rot="16200000">
          <a:off x="1090195" y="556394"/>
          <a:ext cx="4384235" cy="5706658"/>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52400" rIns="137160" bIns="152400" numCol="1" spcCol="1270" anchor="t" anchorCtr="0">
          <a:noAutofit/>
        </a:bodyPr>
        <a:lstStyle/>
        <a:p>
          <a:pPr marL="0" lvl="0" indent="0" algn="just" defTabSz="1066800">
            <a:lnSpc>
              <a:spcPct val="90000"/>
            </a:lnSpc>
            <a:spcBef>
              <a:spcPct val="0"/>
            </a:spcBef>
            <a:spcAft>
              <a:spcPct val="35000"/>
            </a:spcAft>
            <a:buNone/>
          </a:pPr>
          <a:r>
            <a:rPr lang="en-US" sz="2400" kern="1200" dirty="0">
              <a:solidFill>
                <a:schemeClr val="accent3">
                  <a:lumMod val="75000"/>
                </a:schemeClr>
              </a:solidFill>
            </a:rPr>
            <a:t>The participants for this study will be recruited from both National Health Service (NHS) and private healthcare organizations/clinics in London, UK. Given the nature of the research questions and the need for insights from professionals directly involved in the delivery of digital pain management programs, senior program officials, administrators, and healthcare professionals with significant experience in managing such programs will be targeted for participation.</a:t>
          </a:r>
          <a:endParaRPr lang="en-IN" sz="2400" kern="1200" dirty="0">
            <a:solidFill>
              <a:schemeClr val="accent3">
                <a:lumMod val="75000"/>
              </a:schemeClr>
            </a:solidFill>
          </a:endParaRPr>
        </a:p>
      </dsp:txBody>
      <dsp:txXfrm rot="5400000">
        <a:off x="643043" y="1431664"/>
        <a:ext cx="5492599" cy="3956117"/>
      </dsp:txXfrm>
    </dsp:sp>
    <dsp:sp modelId="{D6A975AD-9BF1-4559-8A25-597B8E14E80E}">
      <dsp:nvSpPr>
        <dsp:cNvPr id="0" name=""/>
        <dsp:cNvSpPr/>
      </dsp:nvSpPr>
      <dsp:spPr>
        <a:xfrm rot="5400000">
          <a:off x="5870450" y="1736905"/>
          <a:ext cx="4384235" cy="3345638"/>
        </a:xfrm>
        <a:prstGeom prst="round2SameRect">
          <a:avLst>
            <a:gd name="adj1" fmla="val 16670"/>
            <a:gd name="adj2" fmla="val 0"/>
          </a:avLst>
        </a:prstGeom>
        <a:solidFill>
          <a:schemeClr val="accent3">
            <a:tint val="50000"/>
            <a:hueOff val="3710480"/>
            <a:satOff val="-34201"/>
            <a:lumOff val="111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27000" rIns="76200" bIns="127000" numCol="1" spcCol="1270" anchor="t" anchorCtr="0">
          <a:noAutofit/>
        </a:bodyPr>
        <a:lstStyle/>
        <a:p>
          <a:pPr marL="0" lvl="0" indent="0" algn="just" defTabSz="889000">
            <a:lnSpc>
              <a:spcPct val="90000"/>
            </a:lnSpc>
            <a:spcBef>
              <a:spcPct val="0"/>
            </a:spcBef>
            <a:spcAft>
              <a:spcPct val="35000"/>
            </a:spcAft>
            <a:buNone/>
          </a:pPr>
          <a:r>
            <a:rPr lang="en-US" sz="2000" kern="1200" dirty="0">
              <a:solidFill>
                <a:schemeClr val="accent5"/>
              </a:solidFill>
            </a:rPr>
            <a:t>The sample size will be determined based on the principle of data saturation, wherein data collection will continue until no new themes or insights emerge from the interviews. However, a minimum </a:t>
          </a:r>
          <a:r>
            <a:rPr lang="en-US" sz="2000" kern="1200">
              <a:solidFill>
                <a:schemeClr val="accent5"/>
              </a:solidFill>
            </a:rPr>
            <a:t>of 6 </a:t>
          </a:r>
          <a:r>
            <a:rPr lang="en-US" sz="2000" kern="1200" dirty="0">
              <a:solidFill>
                <a:schemeClr val="accent5"/>
              </a:solidFill>
            </a:rPr>
            <a:t>participants representing a mix of NHS and private healthcare settings is envisioned to ensure adequate depth and breadth of data for analysis.</a:t>
          </a:r>
          <a:endParaRPr lang="en-IN" sz="2000" kern="1200" dirty="0">
            <a:solidFill>
              <a:schemeClr val="accent5"/>
            </a:solidFill>
          </a:endParaRPr>
        </a:p>
      </dsp:txBody>
      <dsp:txXfrm rot="-5400000">
        <a:off x="6389748" y="1380957"/>
        <a:ext cx="3182288" cy="4057535"/>
      </dsp:txXfrm>
    </dsp:sp>
    <dsp:sp modelId="{D796A9E0-74FD-4CE8-AA94-14F1EE865FA8}">
      <dsp:nvSpPr>
        <dsp:cNvPr id="0" name=""/>
        <dsp:cNvSpPr/>
      </dsp:nvSpPr>
      <dsp:spPr>
        <a:xfrm>
          <a:off x="4327074" y="0"/>
          <a:ext cx="2800891" cy="2800755"/>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BF4C2-BBAC-4A5E-A5F5-90B055CA51CB}">
      <dsp:nvSpPr>
        <dsp:cNvPr id="0" name=""/>
        <dsp:cNvSpPr/>
      </dsp:nvSpPr>
      <dsp:spPr>
        <a:xfrm rot="10800000">
          <a:off x="4327074" y="4018712"/>
          <a:ext cx="2800891" cy="2800755"/>
        </a:xfrm>
        <a:prstGeom prst="circularArrow">
          <a:avLst>
            <a:gd name="adj1" fmla="val 12500"/>
            <a:gd name="adj2" fmla="val 1142322"/>
            <a:gd name="adj3" fmla="val 20457678"/>
            <a:gd name="adj4" fmla="val 10800000"/>
            <a:gd name="adj5" fmla="val 125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3AAB7-CA70-4757-93F9-7F12B1327DD6}">
      <dsp:nvSpPr>
        <dsp:cNvPr id="0" name=""/>
        <dsp:cNvSpPr/>
      </dsp:nvSpPr>
      <dsp:spPr>
        <a:xfrm>
          <a:off x="0" y="765241"/>
          <a:ext cx="3384412" cy="2030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Participants must be senior professionals directly involved in the management or administration of digital pain management programs in London, UK, either within NHS-run or private healthcare organizations/clinics</a:t>
          </a:r>
          <a:r>
            <a:rPr lang="en-US" sz="1700" kern="1200" dirty="0"/>
            <a:t>.</a:t>
          </a:r>
          <a:endParaRPr lang="en-IN" sz="1700" kern="1200" dirty="0"/>
        </a:p>
      </dsp:txBody>
      <dsp:txXfrm>
        <a:off x="0" y="765241"/>
        <a:ext cx="3384412" cy="2030647"/>
      </dsp:txXfrm>
    </dsp:sp>
    <dsp:sp modelId="{A67B52F4-60DF-4647-BBDB-69F5E89E3EBB}">
      <dsp:nvSpPr>
        <dsp:cNvPr id="0" name=""/>
        <dsp:cNvSpPr/>
      </dsp:nvSpPr>
      <dsp:spPr>
        <a:xfrm>
          <a:off x="3722853" y="765241"/>
          <a:ext cx="3384412" cy="2030647"/>
        </a:xfrm>
        <a:prstGeom prst="rect">
          <a:avLst/>
        </a:prstGeom>
        <a:solidFill>
          <a:schemeClr val="accent3">
            <a:hueOff val="777139"/>
            <a:satOff val="-11497"/>
            <a:lumOff val="21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Participants should have a minimum of five years of experience in their current role to ensure sufficient knowledge and insight into the challenges, risks, and mitigation strategies associated with digital pain management programs.</a:t>
          </a:r>
          <a:endParaRPr lang="en-IN" sz="1900" kern="1200" dirty="0"/>
        </a:p>
      </dsp:txBody>
      <dsp:txXfrm>
        <a:off x="3722853" y="765241"/>
        <a:ext cx="3384412" cy="2030647"/>
      </dsp:txXfrm>
    </dsp:sp>
    <dsp:sp modelId="{E6531DF2-4C2D-4020-9F51-EE1FE652BA9D}">
      <dsp:nvSpPr>
        <dsp:cNvPr id="0" name=""/>
        <dsp:cNvSpPr/>
      </dsp:nvSpPr>
      <dsp:spPr>
        <a:xfrm>
          <a:off x="7445707" y="765241"/>
          <a:ext cx="3384412" cy="2030647"/>
        </a:xfrm>
        <a:prstGeom prst="rect">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Participants must be willing to participate in in-depth interviews and provide detailed insights into their experiences and perspectives on the topic.</a:t>
          </a:r>
          <a:endParaRPr lang="en-IN" sz="2300" kern="1200" dirty="0"/>
        </a:p>
      </dsp:txBody>
      <dsp:txXfrm>
        <a:off x="7445707" y="765241"/>
        <a:ext cx="3384412" cy="2030647"/>
      </dsp:txXfrm>
    </dsp:sp>
    <dsp:sp modelId="{DD953F88-9DE8-4241-A080-2B559ED5B7B7}">
      <dsp:nvSpPr>
        <dsp:cNvPr id="0" name=""/>
        <dsp:cNvSpPr/>
      </dsp:nvSpPr>
      <dsp:spPr>
        <a:xfrm>
          <a:off x="1861426" y="3134330"/>
          <a:ext cx="3384412" cy="2030647"/>
        </a:xfrm>
        <a:prstGeom prst="rect">
          <a:avLst/>
        </a:prstGeom>
        <a:solidFill>
          <a:schemeClr val="accent3">
            <a:hueOff val="2331418"/>
            <a:satOff val="-34491"/>
            <a:lumOff val="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Participants must have proficiency in English to ensure effective communication during the interview process.</a:t>
          </a:r>
          <a:endParaRPr lang="en-IN" sz="2300" kern="1200" dirty="0"/>
        </a:p>
      </dsp:txBody>
      <dsp:txXfrm>
        <a:off x="1861426" y="3134330"/>
        <a:ext cx="3384412" cy="2030647"/>
      </dsp:txXfrm>
    </dsp:sp>
    <dsp:sp modelId="{3DE6E3CD-2A85-44EE-AB05-1E90E4F02F44}">
      <dsp:nvSpPr>
        <dsp:cNvPr id="0" name=""/>
        <dsp:cNvSpPr/>
      </dsp:nvSpPr>
      <dsp:spPr>
        <a:xfrm>
          <a:off x="5584280" y="3134330"/>
          <a:ext cx="3384412" cy="2030647"/>
        </a:xfrm>
        <a:prstGeom prst="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The study will focus on participants involved in the provision or oversight of digital pain management programs targeting diverse pain conditions.</a:t>
          </a:r>
          <a:endParaRPr lang="en-IN" sz="2300" kern="1200" dirty="0"/>
        </a:p>
      </dsp:txBody>
      <dsp:txXfrm>
        <a:off x="5584280" y="3134330"/>
        <a:ext cx="3384412" cy="203064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3AAB7-CA70-4757-93F9-7F12B1327DD6}">
      <dsp:nvSpPr>
        <dsp:cNvPr id="0" name=""/>
        <dsp:cNvSpPr/>
      </dsp:nvSpPr>
      <dsp:spPr>
        <a:xfrm>
          <a:off x="0" y="765241"/>
          <a:ext cx="3384412" cy="2030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Professionals without direct involvement or decision-making authority in the management of digital pain management programs.</a:t>
          </a:r>
          <a:endParaRPr lang="en-IN" sz="2000" kern="1200" dirty="0"/>
        </a:p>
      </dsp:txBody>
      <dsp:txXfrm>
        <a:off x="0" y="765241"/>
        <a:ext cx="3384412" cy="2030647"/>
      </dsp:txXfrm>
    </dsp:sp>
    <dsp:sp modelId="{A67B52F4-60DF-4647-BBDB-69F5E89E3EBB}">
      <dsp:nvSpPr>
        <dsp:cNvPr id="0" name=""/>
        <dsp:cNvSpPr/>
      </dsp:nvSpPr>
      <dsp:spPr>
        <a:xfrm>
          <a:off x="3722853" y="765241"/>
          <a:ext cx="3384412" cy="2030647"/>
        </a:xfrm>
        <a:prstGeom prst="rect">
          <a:avLst/>
        </a:prstGeom>
        <a:solidFill>
          <a:schemeClr val="accent3">
            <a:hueOff val="777139"/>
            <a:satOff val="-11497"/>
            <a:lumOff val="21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Participants who do not meet the minimum experience requirement of five years in their current role.</a:t>
          </a:r>
          <a:endParaRPr lang="en-IN" sz="2400" kern="1200" dirty="0"/>
        </a:p>
      </dsp:txBody>
      <dsp:txXfrm>
        <a:off x="3722853" y="765241"/>
        <a:ext cx="3384412" cy="2030647"/>
      </dsp:txXfrm>
    </dsp:sp>
    <dsp:sp modelId="{E6531DF2-4C2D-4020-9F51-EE1FE652BA9D}">
      <dsp:nvSpPr>
        <dsp:cNvPr id="0" name=""/>
        <dsp:cNvSpPr/>
      </dsp:nvSpPr>
      <dsp:spPr>
        <a:xfrm>
          <a:off x="7445707" y="765241"/>
          <a:ext cx="3384412" cy="2030647"/>
        </a:xfrm>
        <a:prstGeom prst="rect">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Individuals unwilling or unable to participate in in-depth interviews or provide detailed insights into the challenges and risks associated with digital pain management programs.</a:t>
          </a:r>
          <a:endParaRPr lang="en-IN" sz="2000" kern="1200" dirty="0"/>
        </a:p>
      </dsp:txBody>
      <dsp:txXfrm>
        <a:off x="7445707" y="765241"/>
        <a:ext cx="3384412" cy="2030647"/>
      </dsp:txXfrm>
    </dsp:sp>
    <dsp:sp modelId="{DD953F88-9DE8-4241-A080-2B559ED5B7B7}">
      <dsp:nvSpPr>
        <dsp:cNvPr id="0" name=""/>
        <dsp:cNvSpPr/>
      </dsp:nvSpPr>
      <dsp:spPr>
        <a:xfrm>
          <a:off x="1861426" y="3134330"/>
          <a:ext cx="3384412" cy="2030647"/>
        </a:xfrm>
        <a:prstGeom prst="rect">
          <a:avLst/>
        </a:prstGeom>
        <a:solidFill>
          <a:schemeClr val="accent3">
            <a:hueOff val="2331418"/>
            <a:satOff val="-34491"/>
            <a:lumOff val="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dirty="0"/>
            <a:t>Participants lacking proficiency in English, hindering effective communication during the interview process.</a:t>
          </a:r>
          <a:endParaRPr lang="en-IN" sz="2300" kern="1200" dirty="0"/>
        </a:p>
      </dsp:txBody>
      <dsp:txXfrm>
        <a:off x="1861426" y="3134330"/>
        <a:ext cx="3384412" cy="2030647"/>
      </dsp:txXfrm>
    </dsp:sp>
    <dsp:sp modelId="{3DE6E3CD-2A85-44EE-AB05-1E90E4F02F44}">
      <dsp:nvSpPr>
        <dsp:cNvPr id="0" name=""/>
        <dsp:cNvSpPr/>
      </dsp:nvSpPr>
      <dsp:spPr>
        <a:xfrm>
          <a:off x="5584280" y="3134330"/>
          <a:ext cx="3384412" cy="2030647"/>
        </a:xfrm>
        <a:prstGeom prst="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dirty="0"/>
            <a:t>Professionals primarily involved in research or academic roles without practical experience in managing digital pain management programs.</a:t>
          </a:r>
          <a:endParaRPr lang="en-IN" sz="2300" kern="1200" dirty="0"/>
        </a:p>
      </dsp:txBody>
      <dsp:txXfrm>
        <a:off x="5584280" y="3134330"/>
        <a:ext cx="3384412" cy="20306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315DF-21C8-45F6-850B-63D9BF588A8F}">
      <dsp:nvSpPr>
        <dsp:cNvPr id="0" name=""/>
        <dsp:cNvSpPr/>
      </dsp:nvSpPr>
      <dsp:spPr>
        <a:xfrm rot="16200000">
          <a:off x="1090195" y="556394"/>
          <a:ext cx="4384235" cy="5706658"/>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52400" rIns="137160" bIns="152400" numCol="1" spcCol="1270" anchor="t" anchorCtr="0">
          <a:noAutofit/>
        </a:bodyPr>
        <a:lstStyle/>
        <a:p>
          <a:pPr marL="0" lvl="0" indent="0" algn="just" defTabSz="1066800">
            <a:lnSpc>
              <a:spcPct val="90000"/>
            </a:lnSpc>
            <a:spcBef>
              <a:spcPct val="0"/>
            </a:spcBef>
            <a:spcAft>
              <a:spcPct val="35000"/>
            </a:spcAft>
            <a:buNone/>
          </a:pPr>
          <a:r>
            <a:rPr lang="en-US" sz="2400" kern="1200" dirty="0">
              <a:solidFill>
                <a:schemeClr val="accent3">
                  <a:lumMod val="75000"/>
                </a:schemeClr>
              </a:solidFill>
            </a:rPr>
            <a:t>Senior professionals directly involved in the management or administration of digital pain management programs within their respective healthcare organizations.</a:t>
          </a:r>
        </a:p>
        <a:p>
          <a:pPr marL="0" lvl="0" indent="0" algn="just" defTabSz="1066800">
            <a:lnSpc>
              <a:spcPct val="90000"/>
            </a:lnSpc>
            <a:spcBef>
              <a:spcPct val="0"/>
            </a:spcBef>
            <a:spcAft>
              <a:spcPct val="35000"/>
            </a:spcAft>
            <a:buNone/>
          </a:pPr>
          <a:r>
            <a:rPr lang="en-US" sz="2400" kern="1200" dirty="0">
              <a:solidFill>
                <a:schemeClr val="accent3">
                  <a:lumMod val="75000"/>
                </a:schemeClr>
              </a:solidFill>
            </a:rPr>
            <a:t>Healthcare professionals with substantial experience in delivering pain management services through digital platforms.</a:t>
          </a:r>
        </a:p>
        <a:p>
          <a:pPr marL="0" lvl="0" indent="0" algn="just" defTabSz="1066800">
            <a:lnSpc>
              <a:spcPct val="90000"/>
            </a:lnSpc>
            <a:spcBef>
              <a:spcPct val="0"/>
            </a:spcBef>
            <a:spcAft>
              <a:spcPct val="35000"/>
            </a:spcAft>
            <a:buNone/>
          </a:pPr>
          <a:r>
            <a:rPr lang="en-US" sz="2400" kern="1200" dirty="0">
              <a:solidFill>
                <a:schemeClr val="accent3">
                  <a:lumMod val="75000"/>
                </a:schemeClr>
              </a:solidFill>
            </a:rPr>
            <a:t>Individuals with a minimum of five years of experience in the healthcare sector, particularly in the field of pain management or related disciplines.</a:t>
          </a:r>
          <a:endParaRPr lang="en-IN" sz="2400" kern="1200" dirty="0">
            <a:solidFill>
              <a:schemeClr val="accent3">
                <a:lumMod val="75000"/>
              </a:schemeClr>
            </a:solidFill>
          </a:endParaRPr>
        </a:p>
      </dsp:txBody>
      <dsp:txXfrm rot="5400000">
        <a:off x="643043" y="1431664"/>
        <a:ext cx="5492599" cy="3956117"/>
      </dsp:txXfrm>
    </dsp:sp>
    <dsp:sp modelId="{D6A975AD-9BF1-4559-8A25-597B8E14E80E}">
      <dsp:nvSpPr>
        <dsp:cNvPr id="0" name=""/>
        <dsp:cNvSpPr/>
      </dsp:nvSpPr>
      <dsp:spPr>
        <a:xfrm rot="5400000">
          <a:off x="5870450" y="1736905"/>
          <a:ext cx="4384235" cy="3345638"/>
        </a:xfrm>
        <a:prstGeom prst="round2SameRect">
          <a:avLst>
            <a:gd name="adj1" fmla="val 16670"/>
            <a:gd name="adj2" fmla="val 0"/>
          </a:avLst>
        </a:prstGeom>
        <a:solidFill>
          <a:schemeClr val="accent3">
            <a:tint val="50000"/>
            <a:hueOff val="3710480"/>
            <a:satOff val="-34201"/>
            <a:lumOff val="111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27000" rIns="76200" bIns="127000" numCol="1" spcCol="1270" anchor="t" anchorCtr="0">
          <a:noAutofit/>
        </a:bodyPr>
        <a:lstStyle/>
        <a:p>
          <a:pPr marL="0" lvl="0" indent="0" algn="just" defTabSz="889000">
            <a:lnSpc>
              <a:spcPct val="90000"/>
            </a:lnSpc>
            <a:spcBef>
              <a:spcPct val="0"/>
            </a:spcBef>
            <a:spcAft>
              <a:spcPct val="35000"/>
            </a:spcAft>
            <a:buNone/>
          </a:pPr>
          <a:r>
            <a:rPr lang="en-US" sz="2000" kern="1200" dirty="0">
              <a:solidFill>
                <a:schemeClr val="accent5"/>
              </a:solidFill>
            </a:rPr>
            <a:t>The recruitment process will involve contacting potential participants through email, telephone calls, or face-to-face meetings. Initially, a formal invitation will be sent out explaining the purpose and significance of the study, along with a consent form outlining their participation rights. Follow-up communication will be conducted to address any queries and confirm participation.</a:t>
          </a:r>
          <a:endParaRPr lang="en-IN" sz="2000" kern="1200" dirty="0">
            <a:solidFill>
              <a:schemeClr val="accent5"/>
            </a:solidFill>
          </a:endParaRPr>
        </a:p>
      </dsp:txBody>
      <dsp:txXfrm rot="-5400000">
        <a:off x="6389748" y="1380957"/>
        <a:ext cx="3182288" cy="4057535"/>
      </dsp:txXfrm>
    </dsp:sp>
    <dsp:sp modelId="{D796A9E0-74FD-4CE8-AA94-14F1EE865FA8}">
      <dsp:nvSpPr>
        <dsp:cNvPr id="0" name=""/>
        <dsp:cNvSpPr/>
      </dsp:nvSpPr>
      <dsp:spPr>
        <a:xfrm>
          <a:off x="4327074" y="0"/>
          <a:ext cx="2800891" cy="2800755"/>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BF4C2-BBAC-4A5E-A5F5-90B055CA51CB}">
      <dsp:nvSpPr>
        <dsp:cNvPr id="0" name=""/>
        <dsp:cNvSpPr/>
      </dsp:nvSpPr>
      <dsp:spPr>
        <a:xfrm rot="10800000">
          <a:off x="4327074" y="4018712"/>
          <a:ext cx="2800891" cy="2800755"/>
        </a:xfrm>
        <a:prstGeom prst="circularArrow">
          <a:avLst>
            <a:gd name="adj1" fmla="val 12500"/>
            <a:gd name="adj2" fmla="val 1142322"/>
            <a:gd name="adj3" fmla="val 20457678"/>
            <a:gd name="adj4" fmla="val 10800000"/>
            <a:gd name="adj5" fmla="val 125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5D51B-3A09-435E-AAD5-0DF867AE0B05}">
      <dsp:nvSpPr>
        <dsp:cNvPr id="0" name=""/>
        <dsp:cNvSpPr/>
      </dsp:nvSpPr>
      <dsp:spPr>
        <a:xfrm>
          <a:off x="0" y="0"/>
          <a:ext cx="1049901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C69C85-38AC-40EC-9FB8-5A285B7D3E8A}">
      <dsp:nvSpPr>
        <dsp:cNvPr id="0" name=""/>
        <dsp:cNvSpPr/>
      </dsp:nvSpPr>
      <dsp:spPr>
        <a:xfrm>
          <a:off x="0" y="0"/>
          <a:ext cx="2099802" cy="5418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Ethical </a:t>
          </a:r>
        </a:p>
        <a:p>
          <a:pPr marL="0" lvl="0" indent="0" algn="l" defTabSz="1066800">
            <a:lnSpc>
              <a:spcPct val="90000"/>
            </a:lnSpc>
            <a:spcBef>
              <a:spcPct val="0"/>
            </a:spcBef>
            <a:spcAft>
              <a:spcPct val="35000"/>
            </a:spcAft>
            <a:buNone/>
          </a:pPr>
          <a:r>
            <a:rPr lang="en-US" sz="2400" kern="1200" dirty="0"/>
            <a:t>Considerations</a:t>
          </a:r>
          <a:endParaRPr lang="en-IN" sz="2400" kern="1200" dirty="0"/>
        </a:p>
      </dsp:txBody>
      <dsp:txXfrm>
        <a:off x="0" y="0"/>
        <a:ext cx="2099802" cy="5418667"/>
      </dsp:txXfrm>
    </dsp:sp>
    <dsp:sp modelId="{64929B5D-8E2C-4CD9-B230-154C0F96FD09}">
      <dsp:nvSpPr>
        <dsp:cNvPr id="0" name=""/>
        <dsp:cNvSpPr/>
      </dsp:nvSpPr>
      <dsp:spPr>
        <a:xfrm>
          <a:off x="2257287" y="84666"/>
          <a:ext cx="8241725"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solidFill>
                <a:schemeClr val="accent3">
                  <a:lumMod val="50000"/>
                </a:schemeClr>
              </a:solidFill>
            </a:rPr>
            <a:t>Ethical approval will be sought from the relevant institutional review board prior to commencing data collection. </a:t>
          </a:r>
          <a:endParaRPr lang="en-IN" sz="2700" kern="1200" dirty="0">
            <a:solidFill>
              <a:schemeClr val="accent3">
                <a:lumMod val="50000"/>
              </a:schemeClr>
            </a:solidFill>
          </a:endParaRPr>
        </a:p>
      </dsp:txBody>
      <dsp:txXfrm>
        <a:off x="2257287" y="84666"/>
        <a:ext cx="8241725" cy="1693333"/>
      </dsp:txXfrm>
    </dsp:sp>
    <dsp:sp modelId="{3B397BCC-2406-480F-B779-0E44E8883CBC}">
      <dsp:nvSpPr>
        <dsp:cNvPr id="0" name=""/>
        <dsp:cNvSpPr/>
      </dsp:nvSpPr>
      <dsp:spPr>
        <a:xfrm>
          <a:off x="2099802" y="1778000"/>
          <a:ext cx="8399210"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130B10-3020-4729-8E59-5B966D3762D5}">
      <dsp:nvSpPr>
        <dsp:cNvPr id="0" name=""/>
        <dsp:cNvSpPr/>
      </dsp:nvSpPr>
      <dsp:spPr>
        <a:xfrm>
          <a:off x="2257287" y="1862666"/>
          <a:ext cx="8241725"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solidFill>
                <a:schemeClr val="accent3">
                  <a:lumMod val="50000"/>
                </a:schemeClr>
              </a:solidFill>
            </a:rPr>
            <a:t>Participants will   be assured of confidentiality, anonymity, and their right to withdraw from the study at any point without repercussion. </a:t>
          </a:r>
          <a:endParaRPr lang="en-IN" sz="2700" kern="1200" dirty="0">
            <a:solidFill>
              <a:schemeClr val="accent3">
                <a:lumMod val="50000"/>
              </a:schemeClr>
            </a:solidFill>
          </a:endParaRPr>
        </a:p>
      </dsp:txBody>
      <dsp:txXfrm>
        <a:off x="2257287" y="1862666"/>
        <a:ext cx="8241725" cy="1693333"/>
      </dsp:txXfrm>
    </dsp:sp>
    <dsp:sp modelId="{CC83F4B6-4420-49AA-85D5-CFF11F9145F5}">
      <dsp:nvSpPr>
        <dsp:cNvPr id="0" name=""/>
        <dsp:cNvSpPr/>
      </dsp:nvSpPr>
      <dsp:spPr>
        <a:xfrm>
          <a:off x="2099802" y="3556000"/>
          <a:ext cx="8399210"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72FF7E-0C30-4109-AA45-98EBF6E8B7CE}">
      <dsp:nvSpPr>
        <dsp:cNvPr id="0" name=""/>
        <dsp:cNvSpPr/>
      </dsp:nvSpPr>
      <dsp:spPr>
        <a:xfrm>
          <a:off x="2257287" y="3640666"/>
          <a:ext cx="8241725"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solidFill>
                <a:schemeClr val="accent3">
                  <a:lumMod val="50000"/>
                </a:schemeClr>
              </a:solidFill>
            </a:rPr>
            <a:t>Informed consent will be obtained from all participants before conducting interviews, and measures will be in place to safeguard their privacy and sensitive information throughout the research process.</a:t>
          </a:r>
          <a:endParaRPr lang="en-IN" sz="2700" kern="1200" dirty="0">
            <a:solidFill>
              <a:schemeClr val="accent3">
                <a:lumMod val="50000"/>
              </a:schemeClr>
            </a:solidFill>
          </a:endParaRPr>
        </a:p>
      </dsp:txBody>
      <dsp:txXfrm>
        <a:off x="2257287" y="3640666"/>
        <a:ext cx="8241725" cy="1693333"/>
      </dsp:txXfrm>
    </dsp:sp>
    <dsp:sp modelId="{92BB1AAF-60AF-4305-B89C-157BD6FB67F3}">
      <dsp:nvSpPr>
        <dsp:cNvPr id="0" name=""/>
        <dsp:cNvSpPr/>
      </dsp:nvSpPr>
      <dsp:spPr>
        <a:xfrm>
          <a:off x="2099802" y="5334000"/>
          <a:ext cx="8399210" cy="0"/>
        </a:xfrm>
        <a:prstGeom prst="line">
          <a:avLst/>
        </a:prstGeom>
        <a:solidFill>
          <a:schemeClr val="accent3">
            <a:hueOff val="0"/>
            <a:satOff val="0"/>
            <a:lumOff val="0"/>
            <a:alphaOff val="0"/>
          </a:schemeClr>
        </a:solidFill>
        <a:ln w="12700" cap="flat" cmpd="sng" algn="ctr">
          <a:solidFill>
            <a:schemeClr val="accent3">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64A1C-CF72-491E-BDF9-A197C32FA016}">
      <dsp:nvSpPr>
        <dsp:cNvPr id="0" name=""/>
        <dsp:cNvSpPr/>
      </dsp:nvSpPr>
      <dsp:spPr>
        <a:xfrm>
          <a:off x="-7272633" y="-1111580"/>
          <a:ext cx="8654440" cy="8654440"/>
        </a:xfrm>
        <a:prstGeom prst="blockArc">
          <a:avLst>
            <a:gd name="adj1" fmla="val 18900000"/>
            <a:gd name="adj2" fmla="val 2700000"/>
            <a:gd name="adj3" fmla="val 250"/>
          </a:avLst>
        </a:prstGeom>
        <a:noFill/>
        <a:ln w="127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9733E9-8CD8-47A8-99C8-5224597BD765}">
      <dsp:nvSpPr>
        <dsp:cNvPr id="0" name=""/>
        <dsp:cNvSpPr/>
      </dsp:nvSpPr>
      <dsp:spPr>
        <a:xfrm>
          <a:off x="603289" y="401826"/>
          <a:ext cx="11176095" cy="8041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830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accent1">
                  <a:lumMod val="60000"/>
                  <a:lumOff val="40000"/>
                </a:schemeClr>
              </a:solidFill>
            </a:rPr>
            <a:t>What are the primary challenges you encounter while delivering digital pain management programs in London, UK?</a:t>
          </a:r>
          <a:endParaRPr lang="en-IN" sz="2400" kern="1200" dirty="0">
            <a:solidFill>
              <a:schemeClr val="accent1">
                <a:lumMod val="60000"/>
                <a:lumOff val="40000"/>
              </a:schemeClr>
            </a:solidFill>
          </a:endParaRPr>
        </a:p>
      </dsp:txBody>
      <dsp:txXfrm>
        <a:off x="603289" y="401826"/>
        <a:ext cx="11176095" cy="804167"/>
      </dsp:txXfrm>
    </dsp:sp>
    <dsp:sp modelId="{479D0FCA-ABBA-4C7B-8946-F0995CE7AD41}">
      <dsp:nvSpPr>
        <dsp:cNvPr id="0" name=""/>
        <dsp:cNvSpPr/>
      </dsp:nvSpPr>
      <dsp:spPr>
        <a:xfrm>
          <a:off x="100684" y="301305"/>
          <a:ext cx="1005209" cy="1005209"/>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83B473-695C-4B19-9F06-9FD9A7567908}">
      <dsp:nvSpPr>
        <dsp:cNvPr id="0" name=""/>
        <dsp:cNvSpPr/>
      </dsp:nvSpPr>
      <dsp:spPr>
        <a:xfrm>
          <a:off x="1179531" y="1607691"/>
          <a:ext cx="10599852" cy="804167"/>
        </a:xfrm>
        <a:prstGeom prst="rect">
          <a:avLst/>
        </a:prstGeom>
        <a:solidFill>
          <a:schemeClr val="accent3">
            <a:hueOff val="777139"/>
            <a:satOff val="-11497"/>
            <a:lumOff val="215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8308"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accent3">
                  <a:lumMod val="50000"/>
                </a:schemeClr>
              </a:solidFill>
            </a:rPr>
            <a:t>How do you currently mitigate or address these risks and potential harms within your organization?</a:t>
          </a:r>
          <a:endParaRPr lang="en-IN" sz="2400" kern="1200" dirty="0">
            <a:solidFill>
              <a:schemeClr val="accent3">
                <a:lumMod val="50000"/>
              </a:schemeClr>
            </a:solidFill>
          </a:endParaRPr>
        </a:p>
      </dsp:txBody>
      <dsp:txXfrm>
        <a:off x="1179531" y="1607691"/>
        <a:ext cx="10599852" cy="804167"/>
      </dsp:txXfrm>
    </dsp:sp>
    <dsp:sp modelId="{9E2A98E8-8D2E-4166-A357-9BC0627066B0}">
      <dsp:nvSpPr>
        <dsp:cNvPr id="0" name=""/>
        <dsp:cNvSpPr/>
      </dsp:nvSpPr>
      <dsp:spPr>
        <a:xfrm>
          <a:off x="676927" y="1507170"/>
          <a:ext cx="1005209" cy="1005209"/>
        </a:xfrm>
        <a:prstGeom prst="ellipse">
          <a:avLst/>
        </a:prstGeom>
        <a:solidFill>
          <a:schemeClr val="lt1">
            <a:hueOff val="0"/>
            <a:satOff val="0"/>
            <a:lumOff val="0"/>
            <a:alphaOff val="0"/>
          </a:schemeClr>
        </a:solidFill>
        <a:ln w="12700" cap="flat" cmpd="sng" algn="ctr">
          <a:solidFill>
            <a:schemeClr val="accent3">
              <a:hueOff val="777139"/>
              <a:satOff val="-11497"/>
              <a:lumOff val="2157"/>
              <a:alphaOff val="0"/>
            </a:schemeClr>
          </a:solidFill>
          <a:prstDash val="solid"/>
        </a:ln>
        <a:effectLst/>
      </dsp:spPr>
      <dsp:style>
        <a:lnRef idx="2">
          <a:scrgbClr r="0" g="0" b="0"/>
        </a:lnRef>
        <a:fillRef idx="1">
          <a:scrgbClr r="0" g="0" b="0"/>
        </a:fillRef>
        <a:effectRef idx="0">
          <a:scrgbClr r="0" g="0" b="0"/>
        </a:effectRef>
        <a:fontRef idx="minor"/>
      </dsp:style>
    </dsp:sp>
    <dsp:sp modelId="{7954EE1F-A481-4FFC-9BEC-09B16F115C99}">
      <dsp:nvSpPr>
        <dsp:cNvPr id="0" name=""/>
        <dsp:cNvSpPr/>
      </dsp:nvSpPr>
      <dsp:spPr>
        <a:xfrm>
          <a:off x="1356392" y="2813556"/>
          <a:ext cx="10422992" cy="804167"/>
        </a:xfrm>
        <a:prstGeom prst="rect">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8308"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accent3">
                  <a:lumMod val="50000"/>
                </a:schemeClr>
              </a:solidFill>
            </a:rPr>
            <a:t>Can you share any specific instances or examples of adverse outcomes experienced by patients participating in digital pain management programs?</a:t>
          </a:r>
          <a:endParaRPr lang="en-IN" sz="2300" kern="1200" dirty="0">
            <a:solidFill>
              <a:schemeClr val="accent3">
                <a:lumMod val="50000"/>
              </a:schemeClr>
            </a:solidFill>
          </a:endParaRPr>
        </a:p>
      </dsp:txBody>
      <dsp:txXfrm>
        <a:off x="1356392" y="2813556"/>
        <a:ext cx="10422992" cy="804167"/>
      </dsp:txXfrm>
    </dsp:sp>
    <dsp:sp modelId="{FE318C95-2FA2-4F84-B9FA-8BE4E33A0AAD}">
      <dsp:nvSpPr>
        <dsp:cNvPr id="0" name=""/>
        <dsp:cNvSpPr/>
      </dsp:nvSpPr>
      <dsp:spPr>
        <a:xfrm>
          <a:off x="853787" y="2713035"/>
          <a:ext cx="1005209" cy="1005209"/>
        </a:xfrm>
        <a:prstGeom prst="ellipse">
          <a:avLst/>
        </a:prstGeom>
        <a:solidFill>
          <a:schemeClr val="lt1">
            <a:hueOff val="0"/>
            <a:satOff val="0"/>
            <a:lumOff val="0"/>
            <a:alphaOff val="0"/>
          </a:schemeClr>
        </a:solidFill>
        <a:ln w="12700" cap="flat" cmpd="sng" algn="ctr">
          <a:solidFill>
            <a:schemeClr val="accent3">
              <a:hueOff val="1554279"/>
              <a:satOff val="-22994"/>
              <a:lumOff val="4314"/>
              <a:alphaOff val="0"/>
            </a:schemeClr>
          </a:solidFill>
          <a:prstDash val="solid"/>
        </a:ln>
        <a:effectLst/>
      </dsp:spPr>
      <dsp:style>
        <a:lnRef idx="2">
          <a:scrgbClr r="0" g="0" b="0"/>
        </a:lnRef>
        <a:fillRef idx="1">
          <a:scrgbClr r="0" g="0" b="0"/>
        </a:fillRef>
        <a:effectRef idx="0">
          <a:scrgbClr r="0" g="0" b="0"/>
        </a:effectRef>
        <a:fontRef idx="minor"/>
      </dsp:style>
    </dsp:sp>
    <dsp:sp modelId="{C304F6D8-51BA-4500-890E-77E362337F55}">
      <dsp:nvSpPr>
        <dsp:cNvPr id="0" name=""/>
        <dsp:cNvSpPr/>
      </dsp:nvSpPr>
      <dsp:spPr>
        <a:xfrm>
          <a:off x="1179531" y="4019421"/>
          <a:ext cx="10599852" cy="804167"/>
        </a:xfrm>
        <a:prstGeom prst="rect">
          <a:avLst/>
        </a:prstGeom>
        <a:solidFill>
          <a:schemeClr val="accent3">
            <a:hueOff val="2331418"/>
            <a:satOff val="-34491"/>
            <a:lumOff val="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8308"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accent3">
                  <a:lumMod val="50000"/>
                </a:schemeClr>
              </a:solidFill>
            </a:rPr>
            <a:t>In your experience, what are the key factors influencing the effectiveness of digital pain management programs in London, UK?</a:t>
          </a:r>
          <a:endParaRPr lang="en-IN" sz="2300" kern="1200" dirty="0">
            <a:solidFill>
              <a:schemeClr val="accent3">
                <a:lumMod val="50000"/>
              </a:schemeClr>
            </a:solidFill>
          </a:endParaRPr>
        </a:p>
      </dsp:txBody>
      <dsp:txXfrm>
        <a:off x="1179531" y="4019421"/>
        <a:ext cx="10599852" cy="804167"/>
      </dsp:txXfrm>
    </dsp:sp>
    <dsp:sp modelId="{88188ED2-4CD6-4D26-9861-9A9A9ACF4C0B}">
      <dsp:nvSpPr>
        <dsp:cNvPr id="0" name=""/>
        <dsp:cNvSpPr/>
      </dsp:nvSpPr>
      <dsp:spPr>
        <a:xfrm>
          <a:off x="676927" y="3918900"/>
          <a:ext cx="1005209" cy="1005209"/>
        </a:xfrm>
        <a:prstGeom prst="ellipse">
          <a:avLst/>
        </a:prstGeom>
        <a:solidFill>
          <a:schemeClr val="lt1">
            <a:hueOff val="0"/>
            <a:satOff val="0"/>
            <a:lumOff val="0"/>
            <a:alphaOff val="0"/>
          </a:schemeClr>
        </a:solidFill>
        <a:ln w="12700" cap="flat" cmpd="sng" algn="ctr">
          <a:solidFill>
            <a:schemeClr val="accent3">
              <a:hueOff val="2331418"/>
              <a:satOff val="-34491"/>
              <a:lumOff val="6471"/>
              <a:alphaOff val="0"/>
            </a:schemeClr>
          </a:solidFill>
          <a:prstDash val="solid"/>
        </a:ln>
        <a:effectLst/>
      </dsp:spPr>
      <dsp:style>
        <a:lnRef idx="2">
          <a:scrgbClr r="0" g="0" b="0"/>
        </a:lnRef>
        <a:fillRef idx="1">
          <a:scrgbClr r="0" g="0" b="0"/>
        </a:fillRef>
        <a:effectRef idx="0">
          <a:scrgbClr r="0" g="0" b="0"/>
        </a:effectRef>
        <a:fontRef idx="minor"/>
      </dsp:style>
    </dsp:sp>
    <dsp:sp modelId="{6CA987FE-34B3-4BFC-B14C-16E2B22A6D30}">
      <dsp:nvSpPr>
        <dsp:cNvPr id="0" name=""/>
        <dsp:cNvSpPr/>
      </dsp:nvSpPr>
      <dsp:spPr>
        <a:xfrm>
          <a:off x="603289" y="5225286"/>
          <a:ext cx="11176095" cy="804167"/>
        </a:xfrm>
        <a:prstGeom prst="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8308" tIns="58420" rIns="58420" bIns="58420" numCol="1" spcCol="1270" anchor="ctr" anchorCtr="0">
          <a:noAutofit/>
        </a:bodyPr>
        <a:lstStyle/>
        <a:p>
          <a:pPr marL="0" lvl="0" indent="0" algn="l" defTabSz="1022350">
            <a:lnSpc>
              <a:spcPct val="90000"/>
            </a:lnSpc>
            <a:spcBef>
              <a:spcPct val="0"/>
            </a:spcBef>
            <a:spcAft>
              <a:spcPct val="35000"/>
            </a:spcAft>
            <a:buNone/>
          </a:pPr>
          <a:r>
            <a:rPr lang="en-US" sz="2300" b="0" i="0" kern="1200" dirty="0">
              <a:solidFill>
                <a:schemeClr val="accent3">
                  <a:lumMod val="50000"/>
                </a:schemeClr>
              </a:solidFill>
            </a:rPr>
            <a:t>Are there any specific guidelines or recommendations that you provide to patients to help them avoid potential harm while participating in digital pain management programs?</a:t>
          </a:r>
          <a:endParaRPr lang="en-IN" sz="2300" kern="1200" dirty="0">
            <a:solidFill>
              <a:schemeClr val="accent3">
                <a:lumMod val="50000"/>
              </a:schemeClr>
            </a:solidFill>
          </a:endParaRPr>
        </a:p>
      </dsp:txBody>
      <dsp:txXfrm>
        <a:off x="603289" y="5225286"/>
        <a:ext cx="11176095" cy="804167"/>
      </dsp:txXfrm>
    </dsp:sp>
    <dsp:sp modelId="{677F40CA-A140-47CD-8818-F5D085D3C6CC}">
      <dsp:nvSpPr>
        <dsp:cNvPr id="0" name=""/>
        <dsp:cNvSpPr/>
      </dsp:nvSpPr>
      <dsp:spPr>
        <a:xfrm>
          <a:off x="100684" y="5124765"/>
          <a:ext cx="1005209" cy="1005209"/>
        </a:xfrm>
        <a:prstGeom prst="ellipse">
          <a:avLst/>
        </a:prstGeom>
        <a:solidFill>
          <a:schemeClr val="lt1">
            <a:hueOff val="0"/>
            <a:satOff val="0"/>
            <a:lumOff val="0"/>
            <a:alphaOff val="0"/>
          </a:schemeClr>
        </a:solidFill>
        <a:ln w="12700" cap="flat" cmpd="sng" algn="ctr">
          <a:solidFill>
            <a:schemeClr val="accent3">
              <a:hueOff val="3108557"/>
              <a:satOff val="-45988"/>
              <a:lumOff val="862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231D0-99D0-4ECD-B593-CDC100F8C8DE}">
      <dsp:nvSpPr>
        <dsp:cNvPr id="0" name=""/>
        <dsp:cNvSpPr/>
      </dsp:nvSpPr>
      <dsp:spPr>
        <a:xfrm>
          <a:off x="0" y="0"/>
          <a:ext cx="5370328" cy="5370328"/>
        </a:xfrm>
        <a:prstGeom prst="pie">
          <a:avLst>
            <a:gd name="adj1" fmla="val 5400000"/>
            <a:gd name="adj2" fmla="val 162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BE3C5-E8E5-445B-9D3E-D69A74399F93}">
      <dsp:nvSpPr>
        <dsp:cNvPr id="0" name=""/>
        <dsp:cNvSpPr/>
      </dsp:nvSpPr>
      <dsp:spPr>
        <a:xfrm>
          <a:off x="2685164" y="0"/>
          <a:ext cx="8506711" cy="5370328"/>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solidFill>
                <a:schemeClr val="accent1">
                  <a:lumMod val="75000"/>
                </a:schemeClr>
              </a:solidFill>
              <a:effectLst/>
              <a:latin typeface="Bahnschrift Condensed" panose="020B0502040204020203" pitchFamily="34" charset="0"/>
              <a:ea typeface="Calibri" panose="020F0502020204030204" pitchFamily="34" charset="0"/>
              <a:cs typeface="Times New Roman" panose="02020603050405020304" pitchFamily="18" charset="0"/>
            </a:rPr>
            <a:t>The research philosophy adopted would be inductive because currently, there is lack of research subject of study. </a:t>
          </a:r>
          <a:r>
            <a:rPr lang="en-US" sz="2400" kern="1200" dirty="0">
              <a:solidFill>
                <a:schemeClr val="accent1">
                  <a:lumMod val="75000"/>
                </a:schemeClr>
              </a:solidFill>
              <a:effectLst/>
              <a:latin typeface="Bahnschrift Condensed" panose="020B0502040204020203" pitchFamily="34" charset="0"/>
              <a:ea typeface="Calibri" panose="020F0502020204030204" pitchFamily="34" charset="0"/>
              <a:cs typeface="Times New Roman" panose="02020603050405020304" pitchFamily="18" charset="0"/>
            </a:rPr>
            <a:t>The adoption of an inductive research philosophy is justified due to the current lack of comprehensive research on the challenges, risks, potential harms, and mitigation strategies of digital pain management programs in London, UK. </a:t>
          </a:r>
          <a:endParaRPr lang="en-IN" sz="2400" kern="1200" dirty="0">
            <a:solidFill>
              <a:schemeClr val="accent1">
                <a:lumMod val="75000"/>
              </a:schemeClr>
            </a:solidFill>
            <a:latin typeface="Bahnschrift Condensed" panose="020B0502040204020203" pitchFamily="34" charset="0"/>
          </a:endParaRPr>
        </a:p>
      </dsp:txBody>
      <dsp:txXfrm>
        <a:off x="2685164" y="0"/>
        <a:ext cx="8506711" cy="2550905"/>
      </dsp:txXfrm>
    </dsp:sp>
    <dsp:sp modelId="{6ACC4962-9CDE-4EC3-9F24-65A3AEEEE6CA}">
      <dsp:nvSpPr>
        <dsp:cNvPr id="0" name=""/>
        <dsp:cNvSpPr/>
      </dsp:nvSpPr>
      <dsp:spPr>
        <a:xfrm>
          <a:off x="1409711" y="2550905"/>
          <a:ext cx="2550905" cy="2550905"/>
        </a:xfrm>
        <a:prstGeom prst="pie">
          <a:avLst>
            <a:gd name="adj1" fmla="val 5400000"/>
            <a:gd name="adj2" fmla="val 162000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143056-7373-401B-B5DB-E2ADA9C7F8D9}">
      <dsp:nvSpPr>
        <dsp:cNvPr id="0" name=""/>
        <dsp:cNvSpPr/>
      </dsp:nvSpPr>
      <dsp:spPr>
        <a:xfrm>
          <a:off x="2685164" y="2550905"/>
          <a:ext cx="8506711" cy="2550905"/>
        </a:xfrm>
        <a:prstGeom prst="rect">
          <a:avLst/>
        </a:prstGeom>
        <a:solidFill>
          <a:schemeClr val="lt1">
            <a:alpha val="90000"/>
            <a:hueOff val="0"/>
            <a:satOff val="0"/>
            <a:lumOff val="0"/>
            <a:alphaOff val="0"/>
          </a:schemeClr>
        </a:solidFill>
        <a:ln w="12700" cap="flat" cmpd="sng" algn="ctr">
          <a:solidFill>
            <a:schemeClr val="accent3">
              <a:hueOff val="3108557"/>
              <a:satOff val="-45988"/>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r" defTabSz="1066800">
            <a:lnSpc>
              <a:spcPct val="90000"/>
            </a:lnSpc>
            <a:spcBef>
              <a:spcPct val="0"/>
            </a:spcBef>
            <a:spcAft>
              <a:spcPct val="35000"/>
            </a:spcAft>
            <a:buNone/>
          </a:pPr>
          <a:r>
            <a:rPr lang="en-US" sz="2400" b="0" i="0" kern="1200" dirty="0">
              <a:solidFill>
                <a:schemeClr val="accent1">
                  <a:lumMod val="75000"/>
                </a:schemeClr>
              </a:solidFill>
              <a:effectLst/>
              <a:latin typeface="Bahnschrift Condensed" panose="020B0502040204020203" pitchFamily="34" charset="0"/>
            </a:rPr>
            <a:t>Convenience sampling is justified for this study considering the practical challenges associated with accessing senior professionals engaged in digital pain management programs in London, UK. Given the specialized nature of this target group and their limited availability, convenience sampling offers a pragmatic approach to recruitment (Bryman, 2016). </a:t>
          </a:r>
          <a:endParaRPr lang="en-IN" sz="2400" kern="1200" dirty="0">
            <a:solidFill>
              <a:schemeClr val="accent1">
                <a:lumMod val="75000"/>
              </a:schemeClr>
            </a:solidFill>
            <a:latin typeface="Bahnschrift Condensed" panose="020B0502040204020203" pitchFamily="34" charset="0"/>
          </a:endParaRPr>
        </a:p>
      </dsp:txBody>
      <dsp:txXfrm>
        <a:off x="2685164" y="2550905"/>
        <a:ext cx="8506711" cy="255090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46224-3983-4CF0-A26E-B1443D9547D9}">
      <dsp:nvSpPr>
        <dsp:cNvPr id="0" name=""/>
        <dsp:cNvSpPr/>
      </dsp:nvSpPr>
      <dsp:spPr>
        <a:xfrm>
          <a:off x="5579309" y="3017226"/>
          <a:ext cx="4383325" cy="4274957"/>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effectLst/>
              <a:latin typeface="Bahnschrift Condensed" panose="020B0502040204020203" pitchFamily="34" charset="0"/>
              <a:ea typeface="Calibri" panose="020F0502020204030204" pitchFamily="34" charset="0"/>
              <a:cs typeface="Times New Roman" panose="02020603050405020304" pitchFamily="18" charset="0"/>
            </a:rPr>
            <a:t>Thematic analysis is a fitting approach for analyzing the data collected from in-depth interviews regarding digital pain management programs in London, UK. This method allows for the identification, analysis, and interpretation of patterns or themes within the qualitative data (Braun &amp; Clarke, 2006). </a:t>
          </a:r>
          <a:endParaRPr lang="en-IN" sz="1800" kern="1200" dirty="0">
            <a:latin typeface="Bahnschrift Condensed" panose="020B0502040204020203" pitchFamily="34" charset="0"/>
          </a:endParaRPr>
        </a:p>
      </dsp:txBody>
      <dsp:txXfrm>
        <a:off x="6452453" y="4018614"/>
        <a:ext cx="2637037" cy="2197416"/>
      </dsp:txXfrm>
    </dsp:sp>
    <dsp:sp modelId="{DDB2C4AC-3FC9-4E00-8C4A-28A974556BBF}">
      <dsp:nvSpPr>
        <dsp:cNvPr id="0" name=""/>
        <dsp:cNvSpPr/>
      </dsp:nvSpPr>
      <dsp:spPr>
        <a:xfrm>
          <a:off x="3541723" y="2275972"/>
          <a:ext cx="2843192" cy="2843192"/>
        </a:xfrm>
        <a:prstGeom prst="gear6">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kern="1200" dirty="0">
              <a:latin typeface="Bahnschrift Condensed" panose="020B0502040204020203" pitchFamily="34" charset="0"/>
            </a:rPr>
            <a:t>Thematic analysis, through iterative coding and categorization, allows researchers to gain deeper insights into senior professionals' experiences and perspectives, generating rich findings crucial for informing practice and policy in this domain.</a:t>
          </a:r>
          <a:endParaRPr lang="en-IN" sz="1050" kern="1200" dirty="0">
            <a:latin typeface="Bahnschrift Condensed" panose="020B0502040204020203" pitchFamily="34" charset="0"/>
          </a:endParaRPr>
        </a:p>
      </dsp:txBody>
      <dsp:txXfrm>
        <a:off x="4257505" y="2996080"/>
        <a:ext cx="1411628" cy="1402976"/>
      </dsp:txXfrm>
    </dsp:sp>
    <dsp:sp modelId="{367720C3-9EDA-4677-8040-B872E4B041C4}">
      <dsp:nvSpPr>
        <dsp:cNvPr id="0" name=""/>
        <dsp:cNvSpPr/>
      </dsp:nvSpPr>
      <dsp:spPr>
        <a:xfrm rot="20700000">
          <a:off x="5011620" y="155136"/>
          <a:ext cx="3030909" cy="3104395"/>
        </a:xfrm>
        <a:prstGeom prst="gear6">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Bahnschrift Condensed" panose="020B0502040204020203" pitchFamily="34" charset="0"/>
            </a:rPr>
            <a:t>Thematic analysis provides a flexible and systematic approach to uncovering key themes and issues emerging from interview data, aligning with the exploratory nature of the research question on digital pain management (Braun &amp; Clarke, 2019).</a:t>
          </a:r>
          <a:endParaRPr lang="en-IN" sz="1200" kern="1200" dirty="0">
            <a:latin typeface="Bahnschrift Condensed" panose="020B0502040204020203" pitchFamily="34" charset="0"/>
          </a:endParaRPr>
        </a:p>
      </dsp:txBody>
      <dsp:txXfrm rot="-20700000">
        <a:off x="5672029" y="840380"/>
        <a:ext cx="1710092" cy="1733908"/>
      </dsp:txXfrm>
    </dsp:sp>
    <dsp:sp modelId="{579A92F3-456C-4FDB-988E-BA89243CEB2D}">
      <dsp:nvSpPr>
        <dsp:cNvPr id="0" name=""/>
        <dsp:cNvSpPr/>
      </dsp:nvSpPr>
      <dsp:spPr>
        <a:xfrm>
          <a:off x="5548766" y="2591076"/>
          <a:ext cx="5004019" cy="5004019"/>
        </a:xfrm>
        <a:prstGeom prst="circularArrow">
          <a:avLst>
            <a:gd name="adj1" fmla="val 4688"/>
            <a:gd name="adj2" fmla="val 299029"/>
            <a:gd name="adj3" fmla="val 2559108"/>
            <a:gd name="adj4" fmla="val 15771688"/>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8402194-8D18-4606-BC83-D6794D928859}">
      <dsp:nvSpPr>
        <dsp:cNvPr id="0" name=""/>
        <dsp:cNvSpPr/>
      </dsp:nvSpPr>
      <dsp:spPr>
        <a:xfrm>
          <a:off x="3038199" y="1634377"/>
          <a:ext cx="3635732" cy="3635732"/>
        </a:xfrm>
        <a:prstGeom prst="leftCircularArrow">
          <a:avLst>
            <a:gd name="adj1" fmla="val 6452"/>
            <a:gd name="adj2" fmla="val 429999"/>
            <a:gd name="adj3" fmla="val 10489124"/>
            <a:gd name="adj4" fmla="val 14837806"/>
            <a:gd name="adj5" fmla="val 7527"/>
          </a:avLst>
        </a:prstGeom>
        <a:solidFill>
          <a:schemeClr val="accent3">
            <a:hueOff val="1554279"/>
            <a:satOff val="-2299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E8E31E-B00C-4E52-BB74-8B437AC9C598}">
      <dsp:nvSpPr>
        <dsp:cNvPr id="0" name=""/>
        <dsp:cNvSpPr/>
      </dsp:nvSpPr>
      <dsp:spPr>
        <a:xfrm>
          <a:off x="4489829" y="-308227"/>
          <a:ext cx="3920052" cy="3920052"/>
        </a:xfrm>
        <a:prstGeom prst="circularArrow">
          <a:avLst>
            <a:gd name="adj1" fmla="val 5984"/>
            <a:gd name="adj2" fmla="val 394124"/>
            <a:gd name="adj3" fmla="val 13313824"/>
            <a:gd name="adj4" fmla="val 10508221"/>
            <a:gd name="adj5" fmla="val 6981"/>
          </a:avLst>
        </a:prstGeom>
        <a:solidFill>
          <a:schemeClr val="accent3">
            <a:hueOff val="3108557"/>
            <a:satOff val="-4598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74746-AD2A-4848-9BE6-67ABF955085E}">
      <dsp:nvSpPr>
        <dsp:cNvPr id="0" name=""/>
        <dsp:cNvSpPr/>
      </dsp:nvSpPr>
      <dsp:spPr>
        <a:xfrm>
          <a:off x="1849" y="1034599"/>
          <a:ext cx="5358680" cy="13396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accent1">
                  <a:lumMod val="60000"/>
                  <a:lumOff val="40000"/>
                </a:schemeClr>
              </a:solidFill>
            </a:rPr>
            <a:t>Informing Program Improvement</a:t>
          </a:r>
        </a:p>
        <a:p>
          <a:pPr marL="0" lvl="0" indent="0" algn="ctr" defTabSz="844550">
            <a:lnSpc>
              <a:spcPct val="90000"/>
            </a:lnSpc>
            <a:spcBef>
              <a:spcPct val="0"/>
            </a:spcBef>
            <a:spcAft>
              <a:spcPct val="35000"/>
            </a:spcAft>
            <a:buNone/>
          </a:pPr>
          <a:r>
            <a:rPr lang="en-US" sz="1900" kern="1200" dirty="0">
              <a:solidFill>
                <a:schemeClr val="accent1">
                  <a:lumMod val="60000"/>
                  <a:lumOff val="40000"/>
                </a:schemeClr>
              </a:solidFill>
            </a:rPr>
            <a:t>Identify challenges for program refinement.</a:t>
          </a:r>
        </a:p>
        <a:p>
          <a:pPr marL="0" lvl="0" indent="0" algn="ctr" defTabSz="844550">
            <a:lnSpc>
              <a:spcPct val="90000"/>
            </a:lnSpc>
            <a:spcBef>
              <a:spcPct val="0"/>
            </a:spcBef>
            <a:spcAft>
              <a:spcPct val="35000"/>
            </a:spcAft>
            <a:buNone/>
          </a:pPr>
          <a:r>
            <a:rPr lang="en-US" sz="1900" kern="1200" dirty="0">
              <a:solidFill>
                <a:schemeClr val="accent1">
                  <a:lumMod val="60000"/>
                  <a:lumOff val="40000"/>
                </a:schemeClr>
              </a:solidFill>
            </a:rPr>
            <a:t>Optimize resources and delivery methods (Williams et al., 2021).</a:t>
          </a:r>
          <a:endParaRPr lang="en-IN" sz="1900" kern="1200" dirty="0">
            <a:solidFill>
              <a:schemeClr val="accent1">
                <a:lumMod val="60000"/>
                <a:lumOff val="40000"/>
              </a:schemeClr>
            </a:solidFill>
          </a:endParaRPr>
        </a:p>
      </dsp:txBody>
      <dsp:txXfrm>
        <a:off x="41087" y="1073837"/>
        <a:ext cx="5280204" cy="1261194"/>
      </dsp:txXfrm>
    </dsp:sp>
    <dsp:sp modelId="{2CCF9EAD-2F28-416E-98F0-F249EE6AE5E4}">
      <dsp:nvSpPr>
        <dsp:cNvPr id="0" name=""/>
        <dsp:cNvSpPr/>
      </dsp:nvSpPr>
      <dsp:spPr>
        <a:xfrm rot="5400000">
          <a:off x="2563968" y="2491490"/>
          <a:ext cx="234442" cy="234442"/>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FCFB99-36A0-45EA-8B23-80C049608953}">
      <dsp:nvSpPr>
        <dsp:cNvPr id="0" name=""/>
        <dsp:cNvSpPr/>
      </dsp:nvSpPr>
      <dsp:spPr>
        <a:xfrm>
          <a:off x="1849" y="2843153"/>
          <a:ext cx="5358680" cy="1339670"/>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accent3">
                  <a:lumMod val="75000"/>
                </a:schemeClr>
              </a:solidFill>
            </a:rPr>
            <a:t>Enhancing Patient Safety</a:t>
          </a:r>
        </a:p>
        <a:p>
          <a:pPr marL="0" lvl="0" indent="0" algn="ctr" defTabSz="800100">
            <a:lnSpc>
              <a:spcPct val="90000"/>
            </a:lnSpc>
            <a:spcBef>
              <a:spcPct val="0"/>
            </a:spcBef>
            <a:spcAft>
              <a:spcPct val="35000"/>
            </a:spcAft>
            <a:buNone/>
          </a:pPr>
          <a:r>
            <a:rPr lang="en-US" sz="1800" kern="1200" dirty="0">
              <a:solidFill>
                <a:schemeClr val="accent3">
                  <a:lumMod val="75000"/>
                </a:schemeClr>
              </a:solidFill>
            </a:rPr>
            <a:t>Understand risks for better patient safety.</a:t>
          </a:r>
        </a:p>
        <a:p>
          <a:pPr marL="0" lvl="0" indent="0" algn="ctr" defTabSz="800100">
            <a:lnSpc>
              <a:spcPct val="90000"/>
            </a:lnSpc>
            <a:spcBef>
              <a:spcPct val="0"/>
            </a:spcBef>
            <a:spcAft>
              <a:spcPct val="35000"/>
            </a:spcAft>
            <a:buNone/>
          </a:pPr>
          <a:r>
            <a:rPr lang="en-US" sz="1800" kern="1200" dirty="0">
              <a:solidFill>
                <a:schemeClr val="accent3">
                  <a:lumMod val="75000"/>
                </a:schemeClr>
              </a:solidFill>
            </a:rPr>
            <a:t>Develop strategies to minimize risks (</a:t>
          </a:r>
          <a:r>
            <a:rPr lang="en-US" sz="1800" kern="1200" dirty="0" err="1">
              <a:solidFill>
                <a:schemeClr val="accent3">
                  <a:lumMod val="75000"/>
                </a:schemeClr>
              </a:solidFill>
            </a:rPr>
            <a:t>Mistri</a:t>
          </a:r>
          <a:r>
            <a:rPr lang="en-US" sz="1800" kern="1200" dirty="0">
              <a:solidFill>
                <a:schemeClr val="accent3">
                  <a:lumMod val="75000"/>
                </a:schemeClr>
              </a:solidFill>
            </a:rPr>
            <a:t> et al., 2023).</a:t>
          </a:r>
          <a:endParaRPr lang="en-IN" sz="1800" kern="1200" dirty="0">
            <a:solidFill>
              <a:schemeClr val="accent3">
                <a:lumMod val="75000"/>
              </a:schemeClr>
            </a:solidFill>
          </a:endParaRPr>
        </a:p>
      </dsp:txBody>
      <dsp:txXfrm>
        <a:off x="41087" y="2882391"/>
        <a:ext cx="5280204" cy="1261194"/>
      </dsp:txXfrm>
    </dsp:sp>
    <dsp:sp modelId="{99B0A649-B3F5-43A7-81A4-2944839FE2D1}">
      <dsp:nvSpPr>
        <dsp:cNvPr id="0" name=""/>
        <dsp:cNvSpPr/>
      </dsp:nvSpPr>
      <dsp:spPr>
        <a:xfrm rot="5400000">
          <a:off x="2563968" y="4300045"/>
          <a:ext cx="234442" cy="234442"/>
        </a:xfrm>
        <a:prstGeom prst="rightArrow">
          <a:avLst>
            <a:gd name="adj1" fmla="val 66700"/>
            <a:gd name="adj2" fmla="val 50000"/>
          </a:avLst>
        </a:prstGeom>
        <a:solidFill>
          <a:schemeClr val="accent3">
            <a:hueOff val="1036186"/>
            <a:satOff val="-15329"/>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5AB44A-ADB8-483C-9E20-E777021F9BA6}">
      <dsp:nvSpPr>
        <dsp:cNvPr id="0" name=""/>
        <dsp:cNvSpPr/>
      </dsp:nvSpPr>
      <dsp:spPr>
        <a:xfrm>
          <a:off x="1849" y="4651708"/>
          <a:ext cx="5358680" cy="1339670"/>
        </a:xfrm>
        <a:prstGeom prst="roundRect">
          <a:avLst>
            <a:gd name="adj" fmla="val 10000"/>
          </a:avLst>
        </a:prstGeom>
        <a:solidFill>
          <a:schemeClr val="accent3">
            <a:tint val="40000"/>
            <a:alpha val="90000"/>
            <a:hueOff val="1241329"/>
            <a:satOff val="-10813"/>
            <a:lumOff val="6"/>
            <a:alphaOff val="0"/>
          </a:schemeClr>
        </a:solidFill>
        <a:ln w="12700" cap="flat" cmpd="sng" algn="ctr">
          <a:solidFill>
            <a:schemeClr val="accent3">
              <a:tint val="40000"/>
              <a:alpha val="90000"/>
              <a:hueOff val="1241329"/>
              <a:satOff val="-10813"/>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accent3"/>
              </a:solidFill>
            </a:rPr>
            <a:t>Improving Program Effectiveness</a:t>
          </a:r>
        </a:p>
        <a:p>
          <a:pPr marL="0" lvl="0" indent="0" algn="ctr" defTabSz="844550">
            <a:lnSpc>
              <a:spcPct val="90000"/>
            </a:lnSpc>
            <a:spcBef>
              <a:spcPct val="0"/>
            </a:spcBef>
            <a:spcAft>
              <a:spcPct val="35000"/>
            </a:spcAft>
            <a:buNone/>
          </a:pPr>
          <a:r>
            <a:rPr lang="en-US" sz="1900" kern="1200" dirty="0">
              <a:solidFill>
                <a:schemeClr val="accent3"/>
              </a:solidFill>
            </a:rPr>
            <a:t>Implement effective risk mitigation strategies.</a:t>
          </a:r>
        </a:p>
        <a:p>
          <a:pPr marL="0" lvl="0" indent="0" algn="ctr" defTabSz="844550">
            <a:lnSpc>
              <a:spcPct val="90000"/>
            </a:lnSpc>
            <a:spcBef>
              <a:spcPct val="0"/>
            </a:spcBef>
            <a:spcAft>
              <a:spcPct val="35000"/>
            </a:spcAft>
            <a:buNone/>
          </a:pPr>
          <a:r>
            <a:rPr lang="en-US" sz="1900" kern="1200" dirty="0">
              <a:solidFill>
                <a:schemeClr val="accent3"/>
              </a:solidFill>
            </a:rPr>
            <a:t>Enhance overall program quality and efficiency (Akbar et al., 2019).</a:t>
          </a:r>
          <a:endParaRPr lang="en-IN" sz="1900" kern="1200" dirty="0">
            <a:solidFill>
              <a:schemeClr val="accent3"/>
            </a:solidFill>
          </a:endParaRPr>
        </a:p>
      </dsp:txBody>
      <dsp:txXfrm>
        <a:off x="41087" y="4690946"/>
        <a:ext cx="5280204" cy="1261194"/>
      </dsp:txXfrm>
    </dsp:sp>
    <dsp:sp modelId="{A338D71D-CE6E-4E83-92D7-704844773CAD}">
      <dsp:nvSpPr>
        <dsp:cNvPr id="0" name=""/>
        <dsp:cNvSpPr/>
      </dsp:nvSpPr>
      <dsp:spPr>
        <a:xfrm>
          <a:off x="6110745" y="1034599"/>
          <a:ext cx="5358680" cy="1339670"/>
        </a:xfrm>
        <a:prstGeom prst="roundRect">
          <a:avLst>
            <a:gd name="adj" fmla="val 100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accent5">
                  <a:lumMod val="75000"/>
                </a:schemeClr>
              </a:solidFill>
            </a:rPr>
            <a:t>Guideline Development</a:t>
          </a:r>
        </a:p>
        <a:p>
          <a:pPr marL="0" lvl="0" indent="0" algn="ctr" defTabSz="844550">
            <a:lnSpc>
              <a:spcPct val="90000"/>
            </a:lnSpc>
            <a:spcBef>
              <a:spcPct val="0"/>
            </a:spcBef>
            <a:spcAft>
              <a:spcPct val="35000"/>
            </a:spcAft>
            <a:buNone/>
          </a:pPr>
          <a:r>
            <a:rPr lang="en-US" sz="1900" kern="1200" dirty="0">
              <a:solidFill>
                <a:schemeClr val="accent5">
                  <a:lumMod val="75000"/>
                </a:schemeClr>
              </a:solidFill>
            </a:rPr>
            <a:t>Create patient education materials.</a:t>
          </a:r>
        </a:p>
        <a:p>
          <a:pPr marL="0" lvl="0" indent="0" algn="ctr" defTabSz="844550">
            <a:lnSpc>
              <a:spcPct val="90000"/>
            </a:lnSpc>
            <a:spcBef>
              <a:spcPct val="0"/>
            </a:spcBef>
            <a:spcAft>
              <a:spcPct val="35000"/>
            </a:spcAft>
            <a:buNone/>
          </a:pPr>
          <a:r>
            <a:rPr lang="en-US" sz="1900" kern="1200" dirty="0">
              <a:solidFill>
                <a:schemeClr val="accent5">
                  <a:lumMod val="75000"/>
                </a:schemeClr>
              </a:solidFill>
            </a:rPr>
            <a:t>Empower patients with clear guidelines (</a:t>
          </a:r>
          <a:r>
            <a:rPr lang="en-US" sz="1900" kern="1200" dirty="0" err="1">
              <a:solidFill>
                <a:schemeClr val="accent5">
                  <a:lumMod val="75000"/>
                </a:schemeClr>
              </a:solidFill>
            </a:rPr>
            <a:t>Bhattad</a:t>
          </a:r>
          <a:r>
            <a:rPr lang="en-US" sz="1900" kern="1200" dirty="0">
              <a:solidFill>
                <a:schemeClr val="accent5">
                  <a:lumMod val="75000"/>
                </a:schemeClr>
              </a:solidFill>
            </a:rPr>
            <a:t> et al., 2022) .</a:t>
          </a:r>
          <a:endParaRPr lang="en-IN" sz="1900" kern="1200" dirty="0">
            <a:solidFill>
              <a:schemeClr val="accent5">
                <a:lumMod val="75000"/>
              </a:schemeClr>
            </a:solidFill>
          </a:endParaRPr>
        </a:p>
      </dsp:txBody>
      <dsp:txXfrm>
        <a:off x="6149983" y="1073837"/>
        <a:ext cx="5280204" cy="1261194"/>
      </dsp:txXfrm>
    </dsp:sp>
    <dsp:sp modelId="{F89DE3CC-A6F1-4AA9-8EAA-66B90C14D920}">
      <dsp:nvSpPr>
        <dsp:cNvPr id="0" name=""/>
        <dsp:cNvSpPr/>
      </dsp:nvSpPr>
      <dsp:spPr>
        <a:xfrm rot="5400000">
          <a:off x="8672864" y="2491490"/>
          <a:ext cx="234442" cy="234442"/>
        </a:xfrm>
        <a:prstGeom prst="rightArrow">
          <a:avLst>
            <a:gd name="adj1" fmla="val 66700"/>
            <a:gd name="adj2" fmla="val 50000"/>
          </a:avLst>
        </a:prstGeom>
        <a:solidFill>
          <a:schemeClr val="accent3">
            <a:hueOff val="2072372"/>
            <a:satOff val="-30659"/>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78D069-4B84-4FA8-A140-893A64CEEBAD}">
      <dsp:nvSpPr>
        <dsp:cNvPr id="0" name=""/>
        <dsp:cNvSpPr/>
      </dsp:nvSpPr>
      <dsp:spPr>
        <a:xfrm>
          <a:off x="6110745" y="2843153"/>
          <a:ext cx="5358680" cy="1339670"/>
        </a:xfrm>
        <a:prstGeom prst="roundRect">
          <a:avLst>
            <a:gd name="adj" fmla="val 10000"/>
          </a:avLst>
        </a:prstGeom>
        <a:solidFill>
          <a:schemeClr val="accent3">
            <a:tint val="40000"/>
            <a:alpha val="90000"/>
            <a:hueOff val="2482657"/>
            <a:satOff val="-21627"/>
            <a:lumOff val="12"/>
            <a:alphaOff val="0"/>
          </a:schemeClr>
        </a:solidFill>
        <a:ln w="12700" cap="flat" cmpd="sng" algn="ctr">
          <a:solidFill>
            <a:schemeClr val="accent3">
              <a:tint val="40000"/>
              <a:alpha val="90000"/>
              <a:hueOff val="2482657"/>
              <a:satOff val="-21627"/>
              <a:lumOff val="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accent5">
                  <a:lumMod val="75000"/>
                </a:schemeClr>
              </a:solidFill>
            </a:rPr>
            <a:t>Cost Savings and Resource Allocation</a:t>
          </a:r>
        </a:p>
        <a:p>
          <a:pPr marL="0" lvl="0" indent="0" algn="ctr" defTabSz="800100">
            <a:lnSpc>
              <a:spcPct val="90000"/>
            </a:lnSpc>
            <a:spcBef>
              <a:spcPct val="0"/>
            </a:spcBef>
            <a:spcAft>
              <a:spcPct val="35000"/>
            </a:spcAft>
            <a:buNone/>
          </a:pPr>
          <a:r>
            <a:rPr lang="en-US" sz="1800" kern="1200" dirty="0">
              <a:solidFill>
                <a:schemeClr val="accent5">
                  <a:lumMod val="75000"/>
                </a:schemeClr>
              </a:solidFill>
            </a:rPr>
            <a:t>Optimize resource utilization.</a:t>
          </a:r>
        </a:p>
        <a:p>
          <a:pPr marL="0" lvl="0" indent="0" algn="ctr" defTabSz="800100">
            <a:lnSpc>
              <a:spcPct val="90000"/>
            </a:lnSpc>
            <a:spcBef>
              <a:spcPct val="0"/>
            </a:spcBef>
            <a:spcAft>
              <a:spcPct val="35000"/>
            </a:spcAft>
            <a:buNone/>
          </a:pPr>
          <a:r>
            <a:rPr lang="en-US" sz="1800" kern="1200" dirty="0">
              <a:solidFill>
                <a:schemeClr val="accent5">
                  <a:lumMod val="75000"/>
                </a:schemeClr>
              </a:solidFill>
            </a:rPr>
            <a:t>Realize cost savings within healthcare organizations (</a:t>
          </a:r>
          <a:r>
            <a:rPr lang="en-US" sz="1800" kern="1200" dirty="0" err="1">
              <a:solidFill>
                <a:schemeClr val="accent5">
                  <a:lumMod val="75000"/>
                </a:schemeClr>
              </a:solidFill>
            </a:rPr>
            <a:t>Alshehri</a:t>
          </a:r>
          <a:r>
            <a:rPr lang="en-US" sz="1800" kern="1200" dirty="0">
              <a:solidFill>
                <a:schemeClr val="accent5">
                  <a:lumMod val="75000"/>
                </a:schemeClr>
              </a:solidFill>
            </a:rPr>
            <a:t> et al., 2023) .</a:t>
          </a:r>
          <a:endParaRPr lang="en-IN" sz="1800" kern="1200" dirty="0">
            <a:solidFill>
              <a:schemeClr val="accent5">
                <a:lumMod val="75000"/>
              </a:schemeClr>
            </a:solidFill>
          </a:endParaRPr>
        </a:p>
      </dsp:txBody>
      <dsp:txXfrm>
        <a:off x="6149983" y="2882391"/>
        <a:ext cx="5280204" cy="1261194"/>
      </dsp:txXfrm>
    </dsp:sp>
    <dsp:sp modelId="{B86FD40C-073C-4339-BADC-1F298D26EE8C}">
      <dsp:nvSpPr>
        <dsp:cNvPr id="0" name=""/>
        <dsp:cNvSpPr/>
      </dsp:nvSpPr>
      <dsp:spPr>
        <a:xfrm rot="5400000">
          <a:off x="8672864" y="4300045"/>
          <a:ext cx="234442" cy="234442"/>
        </a:xfrm>
        <a:prstGeom prst="rightArrow">
          <a:avLst>
            <a:gd name="adj1" fmla="val 66700"/>
            <a:gd name="adj2" fmla="val 50000"/>
          </a:avLst>
        </a:prstGeom>
        <a:solidFill>
          <a:schemeClr val="accent3">
            <a:hueOff val="3108557"/>
            <a:satOff val="-4598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957C44-F317-470F-A482-AC5A3A424BC3}">
      <dsp:nvSpPr>
        <dsp:cNvPr id="0" name=""/>
        <dsp:cNvSpPr/>
      </dsp:nvSpPr>
      <dsp:spPr>
        <a:xfrm>
          <a:off x="6110745" y="4651708"/>
          <a:ext cx="5358680" cy="1339670"/>
        </a:xfrm>
        <a:prstGeom prst="roundRect">
          <a:avLst>
            <a:gd name="adj" fmla="val 10000"/>
          </a:avLst>
        </a:prstGeom>
        <a:solidFill>
          <a:schemeClr val="accent3">
            <a:tint val="40000"/>
            <a:alpha val="90000"/>
            <a:hueOff val="3723986"/>
            <a:satOff val="-32440"/>
            <a:lumOff val="18"/>
            <a:alphaOff val="0"/>
          </a:schemeClr>
        </a:solidFill>
        <a:ln w="12700" cap="flat" cmpd="sng" algn="ctr">
          <a:solidFill>
            <a:schemeClr val="accent3">
              <a:tint val="40000"/>
              <a:alpha val="90000"/>
              <a:hueOff val="3723986"/>
              <a:satOff val="-32440"/>
              <a:lumOff val="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b="1" kern="1200" dirty="0">
              <a:solidFill>
                <a:schemeClr val="accent5">
                  <a:lumMod val="75000"/>
                </a:schemeClr>
              </a:solidFill>
            </a:rPr>
            <a:t>Informing Policy and Regulation</a:t>
          </a:r>
          <a:endParaRPr lang="en-US" sz="1900" kern="1200" dirty="0">
            <a:solidFill>
              <a:schemeClr val="accent5">
                <a:lumMod val="75000"/>
              </a:schemeClr>
            </a:solidFill>
          </a:endParaRPr>
        </a:p>
        <a:p>
          <a:pPr marL="0" lvl="0" indent="0" algn="ctr" defTabSz="844550">
            <a:lnSpc>
              <a:spcPct val="90000"/>
            </a:lnSpc>
            <a:spcBef>
              <a:spcPct val="0"/>
            </a:spcBef>
            <a:spcAft>
              <a:spcPct val="35000"/>
            </a:spcAft>
            <a:buNone/>
          </a:pPr>
          <a:r>
            <a:rPr lang="en-US" sz="1900" kern="1200" dirty="0">
              <a:solidFill>
                <a:schemeClr val="accent5">
                  <a:lumMod val="75000"/>
                </a:schemeClr>
              </a:solidFill>
            </a:rPr>
            <a:t>Influence policy development.</a:t>
          </a:r>
        </a:p>
        <a:p>
          <a:pPr marL="0" lvl="0" indent="0" algn="ctr" defTabSz="844550">
            <a:lnSpc>
              <a:spcPct val="90000"/>
            </a:lnSpc>
            <a:spcBef>
              <a:spcPct val="0"/>
            </a:spcBef>
            <a:spcAft>
              <a:spcPct val="35000"/>
            </a:spcAft>
            <a:buNone/>
          </a:pPr>
          <a:r>
            <a:rPr lang="en-US" sz="1900" kern="1200" dirty="0">
              <a:solidFill>
                <a:schemeClr val="accent5">
                  <a:lumMod val="75000"/>
                </a:schemeClr>
              </a:solidFill>
            </a:rPr>
            <a:t>Ensure patient safety and quality of care (</a:t>
          </a:r>
          <a:r>
            <a:rPr lang="en-US" sz="1900" kern="1200" dirty="0" err="1">
              <a:solidFill>
                <a:schemeClr val="accent5">
                  <a:lumMod val="75000"/>
                </a:schemeClr>
              </a:solidFill>
            </a:rPr>
            <a:t>Flott</a:t>
          </a:r>
          <a:r>
            <a:rPr lang="en-US" sz="1900" kern="1200" dirty="0">
              <a:solidFill>
                <a:schemeClr val="accent5">
                  <a:lumMod val="75000"/>
                </a:schemeClr>
              </a:solidFill>
            </a:rPr>
            <a:t> et al., 2021).</a:t>
          </a:r>
          <a:endParaRPr lang="en-IN" sz="1900" kern="1200" dirty="0">
            <a:solidFill>
              <a:schemeClr val="accent5">
                <a:lumMod val="75000"/>
              </a:schemeClr>
            </a:solidFill>
          </a:endParaRPr>
        </a:p>
      </dsp:txBody>
      <dsp:txXfrm>
        <a:off x="6149983" y="4690946"/>
        <a:ext cx="5280204" cy="126119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2BB31-9734-4FBC-965E-FD44724211AE}">
      <dsp:nvSpPr>
        <dsp:cNvPr id="0" name=""/>
        <dsp:cNvSpPr/>
      </dsp:nvSpPr>
      <dsp:spPr>
        <a:xfrm>
          <a:off x="867047" y="0"/>
          <a:ext cx="9826534" cy="6320351"/>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D50D87-EB0A-4CA5-A451-1B5C21903BC3}">
      <dsp:nvSpPr>
        <dsp:cNvPr id="0" name=""/>
        <dsp:cNvSpPr/>
      </dsp:nvSpPr>
      <dsp:spPr>
        <a:xfrm>
          <a:off x="5644" y="1896105"/>
          <a:ext cx="3725593" cy="25281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IN" sz="1600" kern="1200" cap="none" dirty="0">
            <a:latin typeface="+mn-lt"/>
          </a:endParaRPr>
        </a:p>
        <a:p>
          <a:pPr marL="0" lvl="0" indent="0" algn="just" defTabSz="711200">
            <a:lnSpc>
              <a:spcPct val="90000"/>
            </a:lnSpc>
            <a:spcBef>
              <a:spcPct val="0"/>
            </a:spcBef>
            <a:spcAft>
              <a:spcPct val="35000"/>
            </a:spcAft>
            <a:buNone/>
          </a:pPr>
          <a:r>
            <a:rPr lang="en-IN" sz="1500" kern="1200" cap="none" dirty="0">
              <a:latin typeface="+mn-lt"/>
            </a:rPr>
            <a:t>In conclusion, the exploration of the landscape of digital pain management programs in London, UK has revealed intricate challenges, risks, potential harms, and mitigation strategies crucial for advancing the field.  Through in-depth interviews with senior professionals from NHS-run and private healthcare organizations, we have gained valuable insights that not only inform policy and practice but also enhance patient outcomes. </a:t>
          </a:r>
          <a:br>
            <a:rPr lang="en-IN" sz="1600" kern="1200" cap="none" dirty="0">
              <a:latin typeface="+mn-lt"/>
            </a:rPr>
          </a:br>
          <a:br>
            <a:rPr lang="en-IN" sz="1300" kern="1200" cap="none" dirty="0">
              <a:latin typeface="+mn-lt"/>
            </a:rPr>
          </a:br>
          <a:endParaRPr lang="en-IN" sz="1300" kern="1200" dirty="0"/>
        </a:p>
      </dsp:txBody>
      <dsp:txXfrm>
        <a:off x="129058" y="2019519"/>
        <a:ext cx="3478765" cy="2281312"/>
      </dsp:txXfrm>
    </dsp:sp>
    <dsp:sp modelId="{AB5B2566-24EE-4B01-B03A-8A793D46D677}">
      <dsp:nvSpPr>
        <dsp:cNvPr id="0" name=""/>
        <dsp:cNvSpPr/>
      </dsp:nvSpPr>
      <dsp:spPr>
        <a:xfrm>
          <a:off x="3917517" y="1896105"/>
          <a:ext cx="3725593" cy="2528140"/>
        </a:xfrm>
        <a:prstGeom prst="roundRect">
          <a:avLst/>
        </a:prstGeom>
        <a:solidFill>
          <a:schemeClr val="accent3">
            <a:hueOff val="1554279"/>
            <a:satOff val="-22994"/>
            <a:lumOff val="4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IN" sz="1600" kern="1200" cap="none" dirty="0">
            <a:latin typeface="+mn-lt"/>
          </a:endParaRPr>
        </a:p>
        <a:p>
          <a:pPr marL="0" lvl="0" indent="0" algn="just" defTabSz="711200">
            <a:lnSpc>
              <a:spcPct val="90000"/>
            </a:lnSpc>
            <a:spcBef>
              <a:spcPct val="0"/>
            </a:spcBef>
            <a:spcAft>
              <a:spcPct val="35000"/>
            </a:spcAft>
            <a:buNone/>
          </a:pPr>
          <a:r>
            <a:rPr lang="en-IN" sz="1600" kern="1200" cap="none" dirty="0">
              <a:latin typeface="+mn-lt"/>
            </a:rPr>
            <a:t>By addressing the gaps in existing literature and delving into the perspectives of key stakeholders, our research has laid the groundwork for refining program delivery methods, enhancing patient safety, and optimizing resource allocation. Moving forward, our findings have significant implications for program improvement, policy development, and the overall advancement of digital pain management practices. </a:t>
          </a:r>
          <a:br>
            <a:rPr lang="en-IN" sz="1600" kern="1200" cap="none" dirty="0">
              <a:latin typeface="+mn-lt"/>
            </a:rPr>
          </a:br>
          <a:endParaRPr lang="en-IN" sz="1600" kern="1200" dirty="0"/>
        </a:p>
      </dsp:txBody>
      <dsp:txXfrm>
        <a:off x="4040931" y="2019519"/>
        <a:ext cx="3478765" cy="2281312"/>
      </dsp:txXfrm>
    </dsp:sp>
    <dsp:sp modelId="{58E37E21-8715-4EE6-A81F-2466004E4A05}">
      <dsp:nvSpPr>
        <dsp:cNvPr id="0" name=""/>
        <dsp:cNvSpPr/>
      </dsp:nvSpPr>
      <dsp:spPr>
        <a:xfrm>
          <a:off x="7829390" y="1896105"/>
          <a:ext cx="3725593" cy="2528140"/>
        </a:xfrm>
        <a:prstGeom prst="roundRect">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IN" sz="2000" kern="1200" cap="none" dirty="0">
              <a:latin typeface="+mn-lt"/>
            </a:rPr>
            <a:t>As we navigate this complex landscape, it's essential to remain vigilant, continuously refining our approaches to ensure the highest standards of care for patients suffering from chronic pain in the digital age.</a:t>
          </a:r>
          <a:endParaRPr lang="en-IN" sz="2000" kern="1200" dirty="0"/>
        </a:p>
      </dsp:txBody>
      <dsp:txXfrm>
        <a:off x="7952804" y="2019519"/>
        <a:ext cx="3478765" cy="22813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CircleRelationship">
  <dgm:title val=""/>
  <dgm:desc val=""/>
  <dgm:catLst>
    <dgm:cat type="relationship" pri="1500"/>
  </dgm:catLst>
  <dgm:samp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ampData>
  <dgm:style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styleData>
  <dgm:clrData>
    <dgm:dataModel>
      <dgm:ptLst>
        <dgm:pt modelId="0" type="doc"/>
        <dgm:pt modelId="10">
          <dgm:prSet phldr="1"/>
        </dgm:pt>
        <dgm:pt modelId="11">
          <dgm:prSet phldr="1"/>
        </dgm:pt>
        <dgm:pt modelId="12">
          <dgm:prSet phldr="1"/>
        </dgm:pt>
      </dgm:ptLst>
      <dgm:cxnLst>
        <dgm:cxn modelId="20" srcId="0" destId="10" srcOrd="0" destOrd="0"/>
        <dgm:cxn modelId="21" srcId="10" destId="11" srcOrd="0" destOrd="0"/>
        <dgm:cxn modelId="22" srcId="10" destId="12" srcOrd="0" destOrd="0"/>
      </dgm:cxnLst>
      <dgm:bg/>
      <dgm:whole/>
    </dgm:dataModel>
  </dgm:clrData>
  <dgm:layoutNode name="Name0">
    <dgm:varLst>
      <dgm:chMax val="1"/>
      <dgm:chPref val="1"/>
    </dgm:varLst>
    <dgm:shape xmlns:r="http://schemas.openxmlformats.org/officeDocument/2006/relationships" r:blip="">
      <dgm:adjLst/>
    </dgm:shape>
    <dgm:choose name="Name1">
      <dgm:if name="Name2" axis="ch ch" ptType="node node" func="cnt" op="equ" val="0">
        <dgm:alg type="composite">
          <dgm:param type="ar" val="0.98"/>
        </dgm:alg>
        <dgm:constrLst>
          <dgm:constr type="primFontSz" for="des" ptType="node" op="equ" val="65"/>
          <dgm:constr type="l" for="ch" forName="Parent" refType="w" fact="0"/>
          <dgm:constr type="t" for="ch" forName="Parent" refType="h" fact="0.039"/>
          <dgm:constr type="w" for="ch" forName="Parent" refType="w" fact="0.8734"/>
          <dgm:constr type="h" for="ch" forName="Parent" refType="h" fact="0.856"/>
          <dgm:constr type="l" for="ch" forName="Accent1" refType="w" fact="0.4984"/>
          <dgm:constr type="t" for="ch" forName="Accent1" refType="h" fact="0"/>
          <dgm:constr type="w" for="ch" forName="Accent1" refType="w" fact="0.0972"/>
          <dgm:constr type="h" for="ch" forName="Accent1" refType="h" fact="0.0952"/>
          <dgm:constr type="l" for="ch" forName="Accent2" refType="w" fact="0.2684"/>
          <dgm:constr type="t" for="ch" forName="Accent2" refType="h" fact="0.8314"/>
          <dgm:constr type="w" for="ch" forName="Accent2" refType="w" fact="0.0704"/>
          <dgm:constr type="h" for="ch" forName="Accent2" refType="h" fact="0.069"/>
          <dgm:constr type="l" for="ch" forName="Accent3" refType="w" fact="0.9296"/>
          <dgm:constr type="t" for="ch" forName="Accent3" refType="h" fact="0.3864"/>
          <dgm:constr type="w" for="ch" forName="Accent3" refType="w" fact="0.0704"/>
          <dgm:constr type="h" for="ch" forName="Accent3" refType="h" fact="0.069"/>
          <dgm:constr type="l" for="ch" forName="Accent4" refType="w" fact="0.5931"/>
          <dgm:constr type="t" for="ch" forName="Accent4" refType="h" fact="0.9048"/>
          <dgm:constr type="w" for="ch" forName="Accent4" refType="w" fact="0.0972"/>
          <dgm:constr type="h" for="ch" forName="Accent4" refType="h" fact="0.0952"/>
          <dgm:constr type="l" for="ch" forName="Accent5" refType="w" fact="0.2883"/>
          <dgm:constr type="t" for="ch" forName="Accent5" refType="h" fact="0.1353"/>
          <dgm:constr type="w" for="ch" forName="Accent5" refType="w" fact="0.0704"/>
          <dgm:constr type="h" for="ch" forName="Accent5" refType="h" fact="0.069"/>
          <dgm:constr type="l" for="ch" forName="Accent6" refType="w" fact="0.0666"/>
          <dgm:constr type="t" for="ch" forName="Accent6" refType="h" fact="0.53"/>
          <dgm:constr type="w" for="ch" forName="Accent6" refType="w" fact="0.0704"/>
          <dgm:constr type="h" for="ch" forName="Accent6" refType="h" fact="0.069"/>
        </dgm:constrLst>
      </dgm:if>
      <dgm:if name="Name3" axis="ch ch" ptType="node node" func="cnt" op="equ" val="1">
        <dgm:alg type="composite">
          <dgm:param type="ar" val="1.2476"/>
        </dgm:alg>
        <dgm:constrLst>
          <dgm:constr type="primFontSz" for="des" ptType="node" op="equ" val="65"/>
          <dgm:constr type="l" for="ch" forName="Parent" refType="w" fact="0.2145"/>
          <dgm:constr type="t" for="ch" forName="Parent" refType="h" fact="0.039"/>
          <dgm:constr type="w" for="ch" forName="Parent" refType="w" fact="0.6861"/>
          <dgm:constr type="h" for="ch" forName="Parent" refType="h" fact="0.856"/>
          <dgm:constr type="l" for="ch" forName="Accent8" refType="w" fact="0.0262"/>
          <dgm:constr type="t" for="ch" forName="Accent8" refType="h" fact="0.6434"/>
          <dgm:constr type="w" for="ch" forName="Accent8" refType="w" fact="0.138"/>
          <dgm:constr type="h" for="ch" forName="Accent8" refType="h" fact="0.1721"/>
          <dgm:constr type="l" for="ch" forName="Accent1" refType="w" fact="0.6059"/>
          <dgm:constr type="t" for="ch" forName="Accent1" refType="h" fact="0"/>
          <dgm:constr type="w" for="ch" forName="Accent1" refType="w" fact="0.0763"/>
          <dgm:constr type="h" for="ch" forName="Accent1" refType="h" fact="0.0952"/>
          <dgm:constr type="l" for="ch" forName="Accent2" refType="w" fact="0.4253"/>
          <dgm:constr type="t" for="ch" forName="Accent2" refType="h" fact="0.8314"/>
          <dgm:constr type="w" for="ch" forName="Accent2" refType="w" fact="0.0553"/>
          <dgm:constr type="h" for="ch" forName="Accent2" refType="h" fact="0.069"/>
          <dgm:constr type="l" for="ch" forName="Accent3" refType="w" fact="0.9447"/>
          <dgm:constr type="t" for="ch" forName="Accent3" refType="h" fact="0.3864"/>
          <dgm:constr type="w" for="ch" forName="Accent3" refType="w" fact="0.0553"/>
          <dgm:constr type="h" for="ch" forName="Accent3" refType="h" fact="0.069"/>
          <dgm:constr type="l" for="ch" forName="Child1" refType="w" fact="0"/>
          <dgm:constr type="t" for="ch" forName="Child1" refType="h" fact="0.1935"/>
          <dgm:constr type="w" for="ch" forName="Child1" refType="w" fact="0.2789"/>
          <dgm:constr type="h" for="ch" forName="Child1" refType="h" fact="0.3479"/>
          <dgm:constr type="l" for="ch" forName="Accent4" refType="w" fact="0.6803"/>
          <dgm:constr type="t" for="ch" forName="Accent4" refType="h" fact="0.9048"/>
          <dgm:constr type="w" for="ch" forName="Accent4" refType="w" fact="0.0763"/>
          <dgm:constr type="h" for="ch" forName="Accent4" refType="h" fact="0.0952"/>
          <dgm:constr type="l" for="ch" forName="Accent7" refType="w" fact="0.5287"/>
          <dgm:constr type="t" for="ch" forName="Accent7" refType="h" fact="0.1383"/>
          <dgm:constr type="w" for="ch" forName="Accent7" refType="w" fact="0.0763"/>
          <dgm:constr type="h" for="ch" forName="Accent7" refType="h" fact="0.0952"/>
          <dgm:constr type="l" for="ch" forName="Accent5" refType="w" fact="0.4409"/>
          <dgm:constr type="t" for="ch" forName="Accent5" refType="h" fact="0.1353"/>
          <dgm:constr type="w" for="ch" forName="Accent5" refType="w" fact="0.0553"/>
          <dgm:constr type="h" for="ch" forName="Accent5" refType="h" fact="0.069"/>
          <dgm:constr type="l" for="ch" forName="Accent6" refType="w" fact="0.2668"/>
          <dgm:constr type="t" for="ch" forName="Accent6" refType="h" fact="0.53"/>
          <dgm:constr type="w" for="ch" forName="Accent6" refType="w" fact="0.0553"/>
          <dgm:constr type="h" for="ch" forName="Accent6" refType="h" fact="0.069"/>
        </dgm:constrLst>
      </dgm:if>
      <dgm:if name="Name4" axis="ch ch" ptType="node node" func="cnt" op="equ" val="2">
        <dgm:alg type="composite">
          <dgm:param type="ar" val="1.592"/>
        </dgm:alg>
        <dgm:constrLst>
          <dgm:constr type="primFontSz" for="des" ptType="node" op="equ" val="65"/>
          <dgm:constr type="l" for="ch" forName="Parent" refType="w" fact="0.1886"/>
          <dgm:constr type="t" for="ch" forName="Parent" refType="h" fact="0.039"/>
          <dgm:constr type="w" for="ch" forName="Parent" refType="w" fact="0.5377"/>
          <dgm:constr type="h" for="ch" forName="Parent" refType="h" fact="0.856"/>
          <dgm:constr type="l" for="ch" forName="Accent8" refType="w" fact="0.0411"/>
          <dgm:constr type="t" for="ch" forName="Accent8" refType="h" fact="0.6434"/>
          <dgm:constr type="w" for="ch" forName="Accent8" refType="w" fact="0.1081"/>
          <dgm:constr type="h" for="ch" forName="Accent8" refType="h" fact="0.1721"/>
          <dgm:constr type="l" for="ch" forName="Accent1" refType="w" fact="0.4954"/>
          <dgm:constr type="t" for="ch" forName="Accent1" refType="h" fact="0"/>
          <dgm:constr type="w" for="ch" forName="Accent1" refType="w" fact="0.0598"/>
          <dgm:constr type="h" for="ch" forName="Accent1" refType="h" fact="0.0952"/>
          <dgm:constr type="l" for="ch" forName="Accent2" refType="w" fact="0.3538"/>
          <dgm:constr type="t" for="ch" forName="Accent2" refType="h" fact="0.8314"/>
          <dgm:constr type="w" for="ch" forName="Accent2" refType="w" fact="0.0433"/>
          <dgm:constr type="h" for="ch" forName="Accent2" refType="h" fact="0.069"/>
          <dgm:constr type="l" for="ch" forName="Accent3" refType="w" fact="0.7609"/>
          <dgm:constr type="t" for="ch" forName="Accent3" refType="h" fact="0.3864"/>
          <dgm:constr type="w" for="ch" forName="Accent3" refType="w" fact="0.0433"/>
          <dgm:constr type="h" for="ch" forName="Accent3" refType="h" fact="0.069"/>
          <dgm:constr type="l" for="ch" forName="Accent9" refType="w" fact="0.6839"/>
          <dgm:constr type="t" for="ch" forName="Accent9" refType="h" fact="0.27"/>
          <dgm:constr type="w" for="ch" forName="Accent9" refType="w" fact="0.0598"/>
          <dgm:constr type="h" for="ch" forName="Accent9" refType="h" fact="0.0952"/>
          <dgm:constr type="l" for="ch" forName="Child1" refType="w" fact="0.0206"/>
          <dgm:constr type="t" for="ch" forName="Child1" refType="h" fact="0.1935"/>
          <dgm:constr type="w" for="ch" forName="Child1" refType="w" fact="0.2186"/>
          <dgm:constr type="h" for="ch" forName="Child1" refType="h" fact="0.3479"/>
          <dgm:constr type="l" for="ch" forName="Child2" refType="w" fact="0.7814"/>
          <dgm:constr type="t" for="ch" forName="Child2" refType="h" fact="0.0298"/>
          <dgm:constr type="w" for="ch" forName="Child2" refType="w" fact="0.2186"/>
          <dgm:constr type="h" for="ch" forName="Child2" refType="h" fact="0.3479"/>
          <dgm:constr type="l" for="ch" forName="Accent10" refType="w" fact="0"/>
          <dgm:constr type="t" for="ch" forName="Accent10" refType="h" fact="0.8482"/>
          <dgm:constr type="w" for="ch" forName="Accent10" refType="w" fact="0.0433"/>
          <dgm:constr type="h" for="ch" forName="Accent10" refType="h" fact="0.069"/>
          <dgm:constr type="l" for="ch" forName="Accent11" refType="w" fact="0.4318"/>
          <dgm:constr type="t" for="ch" forName="Accent11" refType="h" fact="0.75"/>
          <dgm:constr type="w" for="ch" forName="Accent11" refType="w" fact="0.0433"/>
          <dgm:constr type="h" for="ch" forName="Accent11" refType="h" fact="0.069"/>
          <dgm:constr type="l" for="ch" forName="Accent7" refType="w" fact="0.4349"/>
          <dgm:constr type="t" for="ch" forName="Accent7" refType="h" fact="0.1383"/>
          <dgm:constr type="w" for="ch" forName="Accent7" refType="w" fact="0.0598"/>
          <dgm:constr type="h" for="ch" forName="Accent7" refType="h" fact="0.0952"/>
          <dgm:constr type="l" for="ch" forName="Accent5" refType="w" fact="0.3661"/>
          <dgm:constr type="t" for="ch" forName="Accent5" refType="h" fact="0.1353"/>
          <dgm:constr type="w" for="ch" forName="Accent5" refType="w" fact="0.0433"/>
          <dgm:constr type="h" for="ch" forName="Accent5" refType="h" fact="0.069"/>
          <dgm:constr type="l" for="ch" forName="Accent6" refType="w" fact="0.2296"/>
          <dgm:constr type="t" for="ch" forName="Accent6" refType="h" fact="0.53"/>
          <dgm:constr type="w" for="ch" forName="Accent6" refType="w" fact="0.0433"/>
          <dgm:constr type="h" for="ch" forName="Accent6" refType="h" fact="0.069"/>
          <dgm:constr type="l" for="ch" forName="Accent4" refType="w" fact="0.5537"/>
          <dgm:constr type="t" for="ch" forName="Accent4" refType="h" fact="0.9048"/>
          <dgm:constr type="w" for="ch" forName="Accent4" refType="w" fact="0.0598"/>
          <dgm:constr type="h" for="ch" forName="Accent4" refType="h" fact="0.0952"/>
        </dgm:constrLst>
      </dgm:if>
      <dgm:if name="Name5" axis="ch ch" ptType="node node" func="cnt" op="equ" val="3">
        <dgm:alg type="composite">
          <dgm:param type="ar" val="1.7557"/>
        </dgm:alg>
        <dgm:constrLst>
          <dgm:constr type="primFontSz" for="des" ptType="node" op="equ" val="65"/>
          <dgm:constr type="l" for="ch" forName="Parent" refType="w" fact="0.171"/>
          <dgm:constr type="t" for="ch" forName="Parent" refType="h" fact="0.039"/>
          <dgm:constr type="w" for="ch" forName="Parent" refType="w" fact="0.4875"/>
          <dgm:constr type="h" for="ch" forName="Parent" refType="h" fact="0.856"/>
          <dgm:constr type="l" for="ch" forName="Accent8" refType="w" fact="0.0373"/>
          <dgm:constr type="t" for="ch" forName="Accent8" refType="h" fact="0.6434"/>
          <dgm:constr type="w" for="ch" forName="Accent8" refType="w" fact="0.098"/>
          <dgm:constr type="h" for="ch" forName="Accent8" refType="h" fact="0.1721"/>
          <dgm:constr type="l" for="ch" forName="Accent1" refType="w" fact="0.4492"/>
          <dgm:constr type="t" for="ch" forName="Accent1" refType="h" fact="0"/>
          <dgm:constr type="w" for="ch" forName="Accent1" refType="w" fact="0.0542"/>
          <dgm:constr type="h" for="ch" forName="Accent1" refType="h" fact="0.0952"/>
          <dgm:constr type="l" for="ch" forName="Accent2" refType="w" fact="0.3209"/>
          <dgm:constr type="t" for="ch" forName="Accent2" refType="h" fact="0.8314"/>
          <dgm:constr type="w" for="ch" forName="Accent2" refType="w" fact="0.0393"/>
          <dgm:constr type="h" for="ch" forName="Accent2" refType="h" fact="0.069"/>
          <dgm:constr type="l" for="ch" forName="Accent3" refType="w" fact="0.6899"/>
          <dgm:constr type="t" for="ch" forName="Accent3" refType="h" fact="0.3864"/>
          <dgm:constr type="w" for="ch" forName="Accent3" refType="w" fact="0.0393"/>
          <dgm:constr type="h" for="ch" forName="Accent3" refType="h" fact="0.069"/>
          <dgm:constr type="l" for="ch" forName="Accent9" refType="w" fact="0.6201"/>
          <dgm:constr type="t" for="ch" forName="Accent9" refType="h" fact="0.27"/>
          <dgm:constr type="w" for="ch" forName="Accent9" refType="w" fact="0.0542"/>
          <dgm:constr type="h" for="ch" forName="Accent9" refType="h" fact="0.0952"/>
          <dgm:constr type="l" for="ch" forName="Child1" refType="w" fact="0.0186"/>
          <dgm:constr type="t" for="ch" forName="Child1" refType="h" fact="0.1935"/>
          <dgm:constr type="w" for="ch" forName="Child1" refType="w" fact="0.1982"/>
          <dgm:constr type="h" for="ch" forName="Child1" refType="h" fact="0.3479"/>
          <dgm:constr type="l" for="ch" forName="Child2" refType="w" fact="0.7086"/>
          <dgm:constr type="t" for="ch" forName="Child2" refType="h" fact="0.0298"/>
          <dgm:constr type="w" for="ch" forName="Child2" refType="w" fact="0.1982"/>
          <dgm:constr type="h" for="ch" forName="Child2" refType="h" fact="0.3479"/>
          <dgm:constr type="l" for="ch" forName="Child3" refType="w" fact="0.8018"/>
          <dgm:constr type="t" for="ch" forName="Child3" refType="h" fact="0.6312"/>
          <dgm:constr type="w" for="ch" forName="Child3" refType="w" fact="0.1982"/>
          <dgm:constr type="h" for="ch" forName="Child3" refType="h" fact="0.3479"/>
          <dgm:constr type="l" for="ch" forName="Accent12" refType="w" fact="0.7459"/>
          <dgm:constr type="t" for="ch" forName="Accent12" refType="h" fact="0.619"/>
          <dgm:constr type="w" for="ch" forName="Accent12" refType="w" fact="0.0393"/>
          <dgm:constr type="h" for="ch" forName="Accent12" refType="h" fact="0.069"/>
          <dgm:constr type="l" for="ch" forName="Accent4" refType="w" fact="0.5021"/>
          <dgm:constr type="t" for="ch" forName="Accent4" refType="h" fact="0.9048"/>
          <dgm:constr type="w" for="ch" forName="Accent4" refType="w" fact="0.0542"/>
          <dgm:constr type="h" for="ch" forName="Accent4" refType="h" fact="0.0952"/>
          <dgm:constr type="l" for="ch" forName="Accent10" refType="w" fact="0"/>
          <dgm:constr type="t" for="ch" forName="Accent10" refType="h" fact="0.8482"/>
          <dgm:constr type="w" for="ch" forName="Accent10" refType="w" fact="0.0393"/>
          <dgm:constr type="h" for="ch" forName="Accent10" refType="h" fact="0.069"/>
          <dgm:constr type="l" for="ch" forName="Accent11" refType="w" fact="0.3916"/>
          <dgm:constr type="t" for="ch" forName="Accent11" refType="h" fact="0.75"/>
          <dgm:constr type="w" for="ch" forName="Accent11" refType="w" fact="0.0393"/>
          <dgm:constr type="h" for="ch" forName="Accent11" refType="h" fact="0.069"/>
          <dgm:constr type="l" for="ch" forName="Accent7" refType="w" fact="0.3944"/>
          <dgm:constr type="t" for="ch" forName="Accent7" refType="h" fact="0.1383"/>
          <dgm:constr type="w" for="ch" forName="Accent7" refType="w" fact="0.0542"/>
          <dgm:constr type="h" for="ch" forName="Accent7" refType="h" fact="0.0952"/>
          <dgm:constr type="l" for="ch" forName="Accent5" refType="w" fact="0.3319"/>
          <dgm:constr type="t" for="ch" forName="Accent5" refType="h" fact="0.1353"/>
          <dgm:constr type="w" for="ch" forName="Accent5" refType="w" fact="0.0393"/>
          <dgm:constr type="h" for="ch" forName="Accent5" refType="h" fact="0.069"/>
          <dgm:constr type="l" for="ch" forName="Accent6" refType="w" fact="0.2082"/>
          <dgm:constr type="t" for="ch" forName="Accent6" refType="h" fact="0.53"/>
          <dgm:constr type="w" for="ch" forName="Accent6" refType="w" fact="0.0393"/>
          <dgm:constr type="h" for="ch" forName="Accent6" refType="h" fact="0.069"/>
        </dgm:constrLst>
      </dgm:if>
      <dgm:if name="Name6" axis="ch ch" ptType="node node" func="cnt" op="equ" val="4">
        <dgm:alg type="composite">
          <dgm:param type="ar" val="1.3749"/>
        </dgm:alg>
        <dgm:constrLst>
          <dgm:constr type="primFontSz" for="des" ptType="node" op="equ" val="65"/>
          <dgm:constr type="l" for="ch" forName="Parent" refType="w" fact="0.171"/>
          <dgm:constr type="t" for="ch" forName="Parent" refType="h" fact="0.0306"/>
          <dgm:constr type="w" for="ch" forName="Parent" refType="w" fact="0.4875"/>
          <dgm:constr type="h" for="ch" forName="Parent" refType="h" fact="0.6703"/>
          <dgm:constr type="l" for="ch" forName="Accent8" refType="w" fact="0.0373"/>
          <dgm:constr type="t" for="ch" forName="Accent8" refType="h" fact="0.5038"/>
          <dgm:constr type="w" for="ch" forName="Accent8" refType="w" fact="0.098"/>
          <dgm:constr type="h" for="ch" forName="Accent8" refType="h" fact="0.1348"/>
          <dgm:constr type="l" for="ch" forName="Accent1" refType="w" fact="0.4492"/>
          <dgm:constr type="t" for="ch" forName="Accent1" refType="h" fact="0"/>
          <dgm:constr type="w" for="ch" forName="Accent1" refType="w" fact="0.0542"/>
          <dgm:constr type="h" for="ch" forName="Accent1" refType="h" fact="0.0746"/>
          <dgm:constr type="l" for="ch" forName="Accent2" refType="w" fact="0.3209"/>
          <dgm:constr type="t" for="ch" forName="Accent2" refType="h" fact="0.6511"/>
          <dgm:constr type="w" for="ch" forName="Accent2" refType="w" fact="0.0393"/>
          <dgm:constr type="h" for="ch" forName="Accent2" refType="h" fact="0.054"/>
          <dgm:constr type="l" for="ch" forName="Accent3" refType="w" fact="0.6899"/>
          <dgm:constr type="t" for="ch" forName="Accent3" refType="h" fact="0.3026"/>
          <dgm:constr type="w" for="ch" forName="Accent3" refType="w" fact="0.0393"/>
          <dgm:constr type="h" for="ch" forName="Accent3" refType="h" fact="0.054"/>
          <dgm:constr type="l" for="ch" forName="Accent9" refType="w" fact="0.6201"/>
          <dgm:constr type="t" for="ch" forName="Accent9" refType="h" fact="0.2115"/>
          <dgm:constr type="w" for="ch" forName="Accent9" refType="w" fact="0.0542"/>
          <dgm:constr type="h" for="ch" forName="Accent9" refType="h" fact="0.0746"/>
          <dgm:constr type="l" for="ch" forName="Child1" refType="w" fact="0.0186"/>
          <dgm:constr type="t" for="ch" forName="Child1" refType="h" fact="0.1515"/>
          <dgm:constr type="w" for="ch" forName="Child1" refType="w" fact="0.1982"/>
          <dgm:constr type="h" for="ch" forName="Child1" refType="h" fact="0.2725"/>
          <dgm:constr type="l" for="ch" forName="Child2" refType="w" fact="0.7086"/>
          <dgm:constr type="t" for="ch" forName="Child2" refType="h" fact="0.0233"/>
          <dgm:constr type="w" for="ch" forName="Child2" refType="w" fact="0.1982"/>
          <dgm:constr type="h" for="ch" forName="Child2" refType="h" fact="0.2725"/>
          <dgm:constr type="l" for="ch" forName="Child3" refType="w" fact="0.8018"/>
          <dgm:constr type="t" for="ch" forName="Child3" refType="h" fact="0.4943"/>
          <dgm:constr type="w" for="ch" forName="Child3" refType="w" fact="0.1982"/>
          <dgm:constr type="h" for="ch" forName="Child3" refType="h" fact="0.2725"/>
          <dgm:constr type="l" for="ch" forName="Accent12" refType="w" fact="0.7459"/>
          <dgm:constr type="t" for="ch" forName="Accent12" refType="h" fact="0.4848"/>
          <dgm:constr type="w" for="ch" forName="Accent12" refType="w" fact="0.0393"/>
          <dgm:constr type="h" for="ch" forName="Accent12" refType="h" fact="0.054"/>
          <dgm:constr type="l" for="ch" forName="Accent4" refType="w" fact="0.5021"/>
          <dgm:constr type="t" for="ch" forName="Accent4" refType="h" fact="0.7085"/>
          <dgm:constr type="w" for="ch" forName="Accent4" refType="w" fact="0.0542"/>
          <dgm:constr type="h" for="ch" forName="Accent4" refType="h" fact="0.0746"/>
          <dgm:constr type="l" for="ch" forName="Accent10" refType="w" fact="0"/>
          <dgm:constr type="t" for="ch" forName="Accent10" refType="h" fact="0.6642"/>
          <dgm:constr type="w" for="ch" forName="Accent10" refType="w" fact="0.0393"/>
          <dgm:constr type="h" for="ch" forName="Accent10" refType="h" fact="0.054"/>
          <dgm:constr type="l" for="ch" forName="Accent11" refType="w" fact="0.3916"/>
          <dgm:constr type="t" for="ch" forName="Accent11" refType="h" fact="0.5873"/>
          <dgm:constr type="w" for="ch" forName="Accent11" refType="w" fact="0.0393"/>
          <dgm:constr type="h" for="ch" forName="Accent11" refType="h" fact="0.054"/>
          <dgm:constr type="l" for="ch" forName="Accent7" refType="w" fact="0.3944"/>
          <dgm:constr type="t" for="ch" forName="Accent7" refType="h" fact="0.1083"/>
          <dgm:constr type="w" for="ch" forName="Accent7" refType="w" fact="0.0542"/>
          <dgm:constr type="h" for="ch" forName="Accent7" refType="h" fact="0.0746"/>
          <dgm:constr type="l" for="ch" forName="Accent5" refType="w" fact="0.3319"/>
          <dgm:constr type="t" for="ch" forName="Accent5" refType="h" fact="0.1059"/>
          <dgm:constr type="w" for="ch" forName="Accent5" refType="w" fact="0.0393"/>
          <dgm:constr type="h" for="ch" forName="Accent5" refType="h" fact="0.054"/>
          <dgm:constr type="l" for="ch" forName="Accent6" refType="w" fact="0.2082"/>
          <dgm:constr type="t" for="ch" forName="Accent6" refType="h" fact="0.4151"/>
          <dgm:constr type="w" for="ch" forName="Accent6" refType="w" fact="0.0393"/>
          <dgm:constr type="h" for="ch" forName="Accent6" refType="h" fact="0.054"/>
          <dgm:constr type="l" for="ch" forName="Child4" refType="w" fact="0.2329"/>
          <dgm:constr type="t" for="ch" forName="Child4" refType="h" fact="0.7275"/>
          <dgm:constr type="w" for="ch" forName="Child4" refType="w" fact="0.1982"/>
          <dgm:constr type="h" for="ch" forName="Child4" refType="h" fact="0.2725"/>
          <dgm:constr type="l" for="ch" forName="Accent13" refType="w" fact="0.4099"/>
          <dgm:constr type="t" for="ch" forName="Accent13" refType="h" fact="0.7183"/>
          <dgm:constr type="w" for="ch" forName="Accent13" refType="w" fact="0.0393"/>
          <dgm:constr type="h" for="ch" forName="Accent13" refType="h" fact="0.054"/>
        </dgm:constrLst>
      </dgm:if>
      <dgm:else name="Name7">
        <dgm:alg type="composite">
          <dgm:param type="ar" val="1.1477"/>
        </dgm:alg>
        <dgm:constrLst>
          <dgm:constr type="primFontSz" for="des" ptType="node" op="equ" val="65"/>
          <dgm:constr type="l" for="ch" forName="Parent" refType="w" fact="0.171"/>
          <dgm:constr type="t" for="ch" forName="Parent" refType="h" fact="0.1907"/>
          <dgm:constr type="w" for="ch" forName="Parent" refType="w" fact="0.4875"/>
          <dgm:constr type="h" for="ch" forName="Parent" refType="h" fact="0.5596"/>
          <dgm:constr type="l" for="ch" forName="Accent8" refType="w" fact="0.0373"/>
          <dgm:constr type="t" for="ch" forName="Accent8" refType="h" fact="0.5858"/>
          <dgm:constr type="w" for="ch" forName="Accent8" refType="w" fact="0.098"/>
          <dgm:constr type="h" for="ch" forName="Accent8" refType="h" fact="0.1125"/>
          <dgm:constr type="l" for="ch" forName="Accent1" refType="w" fact="0.4492"/>
          <dgm:constr type="t" for="ch" forName="Accent1" refType="h" fact="0.1652"/>
          <dgm:constr type="w" for="ch" forName="Accent1" refType="w" fact="0.0542"/>
          <dgm:constr type="h" for="ch" forName="Accent1" refType="h" fact="0.0623"/>
          <dgm:constr type="l" for="ch" forName="Accent2" refType="w" fact="0.3209"/>
          <dgm:constr type="t" for="ch" forName="Accent2" refType="h" fact="0.7087"/>
          <dgm:constr type="w" for="ch" forName="Accent2" refType="w" fact="0.0393"/>
          <dgm:constr type="h" for="ch" forName="Accent2" refType="h" fact="0.0451"/>
          <dgm:constr type="l" for="ch" forName="Accent3" refType="w" fact="0.6899"/>
          <dgm:constr type="t" for="ch" forName="Accent3" refType="h" fact="0.4178"/>
          <dgm:constr type="w" for="ch" forName="Accent3" refType="w" fact="0.0393"/>
          <dgm:constr type="h" for="ch" forName="Accent3" refType="h" fact="0.0451"/>
          <dgm:constr type="l" for="ch" forName="Accent9" refType="w" fact="0.6201"/>
          <dgm:constr type="t" for="ch" forName="Accent9" refType="h" fact="0.3417"/>
          <dgm:constr type="w" for="ch" forName="Accent9" refType="w" fact="0.0542"/>
          <dgm:constr type="h" for="ch" forName="Accent9" refType="h" fact="0.0623"/>
          <dgm:constr type="l" for="ch" forName="Child1" refType="w" fact="0.0186"/>
          <dgm:constr type="t" for="ch" forName="Child1" refType="h" fact="0.2917"/>
          <dgm:constr type="w" for="ch" forName="Child1" refType="w" fact="0.1982"/>
          <dgm:constr type="h" for="ch" forName="Child1" refType="h" fact="0.2275"/>
          <dgm:constr type="l" for="ch" forName="Child2" refType="w" fact="0.7086"/>
          <dgm:constr type="t" for="ch" forName="Child2" refType="h" fact="0.1847"/>
          <dgm:constr type="w" for="ch" forName="Child2" refType="w" fact="0.1982"/>
          <dgm:constr type="h" for="ch" forName="Child2" refType="h" fact="0.2275"/>
          <dgm:constr type="l" for="ch" forName="Child3" refType="w" fact="0.8018"/>
          <dgm:constr type="t" for="ch" forName="Child3" refType="h" fact="0.5778"/>
          <dgm:constr type="w" for="ch" forName="Child3" refType="w" fact="0.1982"/>
          <dgm:constr type="h" for="ch" forName="Child3" refType="h" fact="0.2275"/>
          <dgm:constr type="l" for="ch" forName="Accent12" refType="w" fact="0.7459"/>
          <dgm:constr type="t" for="ch" forName="Accent12" refType="h" fact="0.5699"/>
          <dgm:constr type="w" for="ch" forName="Accent12" refType="w" fact="0.0393"/>
          <dgm:constr type="h" for="ch" forName="Accent12" refType="h" fact="0.0451"/>
          <dgm:constr type="l" for="ch" forName="Accent4" refType="w" fact="0.5021"/>
          <dgm:constr type="t" for="ch" forName="Accent4" refType="h" fact="0.7567"/>
          <dgm:constr type="w" for="ch" forName="Accent4" refType="w" fact="0.0542"/>
          <dgm:constr type="h" for="ch" forName="Accent4" refType="h" fact="0.0623"/>
          <dgm:constr type="l" for="ch" forName="Accent10" refType="w" fact="0"/>
          <dgm:constr type="t" for="ch" forName="Accent10" refType="h" fact="0.7197"/>
          <dgm:constr type="w" for="ch" forName="Accent10" refType="w" fact="0.0393"/>
          <dgm:constr type="h" for="ch" forName="Accent10" refType="h" fact="0.0451"/>
          <dgm:constr type="l" for="ch" forName="Accent11" refType="w" fact="0.3916"/>
          <dgm:constr type="t" for="ch" forName="Accent11" refType="h" fact="0.6555"/>
          <dgm:constr type="w" for="ch" forName="Accent11" refType="w" fact="0.0393"/>
          <dgm:constr type="h" for="ch" forName="Accent11" refType="h" fact="0.0451"/>
          <dgm:constr type="l" for="ch" forName="Accent7" refType="w" fact="0.3944"/>
          <dgm:constr type="t" for="ch" forName="Accent7" refType="h" fact="0.2556"/>
          <dgm:constr type="w" for="ch" forName="Accent7" refType="w" fact="0.0542"/>
          <dgm:constr type="h" for="ch" forName="Accent7" refType="h" fact="0.0623"/>
          <dgm:constr type="l" for="ch" forName="Accent5" refType="w" fact="0.3319"/>
          <dgm:constr type="t" for="ch" forName="Accent5" refType="h" fact="0.2536"/>
          <dgm:constr type="w" for="ch" forName="Accent5" refType="w" fact="0.0393"/>
          <dgm:constr type="h" for="ch" forName="Accent5" refType="h" fact="0.0451"/>
          <dgm:constr type="l" for="ch" forName="Accent6" refType="w" fact="0.2082"/>
          <dgm:constr type="t" for="ch" forName="Accent6" refType="h" fact="0.5117"/>
          <dgm:constr type="w" for="ch" forName="Accent6" refType="w" fact="0.0393"/>
          <dgm:constr type="h" for="ch" forName="Accent6" refType="h" fact="0.0451"/>
          <dgm:constr type="l" for="ch" forName="Child5" refType="w" fact="0.4219"/>
          <dgm:constr type="t" for="ch" forName="Child5" refType="h" fact="0"/>
          <dgm:constr type="w" for="ch" forName="Child5" refType="w" fact="0.1982"/>
          <dgm:constr type="h" for="ch" forName="Child5" refType="h" fact="0.2275"/>
          <dgm:constr type="l" for="ch" forName="Child4" refType="w" fact="0.2329"/>
          <dgm:constr type="t" for="ch" forName="Child4" refType="h" fact="0.7725"/>
          <dgm:constr type="w" for="ch" forName="Child4" refType="w" fact="0.1982"/>
          <dgm:constr type="h" for="ch" forName="Child4" refType="h" fact="0.2275"/>
          <dgm:constr type="l" for="ch" forName="Accent15" refType="w" fact="0.1775"/>
          <dgm:constr type="t" for="ch" forName="Accent15" refType="h" fact="0.2466"/>
          <dgm:constr type="w" for="ch" forName="Accent15" refType="w" fact="0.0393"/>
          <dgm:constr type="h" for="ch" forName="Accent15" refType="h" fact="0.0451"/>
          <dgm:constr type="l" for="ch" forName="Accent16" refType="w" fact="0.6351"/>
          <dgm:constr type="t" for="ch" forName="Accent16" refType="h" fact="0.056"/>
          <dgm:constr type="w" for="ch" forName="Accent16" refType="w" fact="0.0393"/>
          <dgm:constr type="h" for="ch" forName="Accent16" refType="h" fact="0.0451"/>
          <dgm:constr type="l" for="ch" forName="Accent13" refType="w" fact="0.4099"/>
          <dgm:constr type="t" for="ch" forName="Accent13" refType="h" fact="0.7648"/>
          <dgm:constr type="w" for="ch" forName="Accent13" refType="w" fact="0.0393"/>
          <dgm:constr type="h" for="ch" forName="Accent13" refType="h" fact="0.0451"/>
        </dgm:constrLst>
      </dgm:else>
    </dgm:choose>
    <dgm:forEach name="wrapper" axis="self" ptType="parTrans">
      <dgm:forEach name="accentRepeat1" axis="self">
        <dgm:layoutNode name="AccentHold1" styleLbl="node1">
          <dgm:alg type="sp"/>
          <dgm:shape xmlns:r="http://schemas.openxmlformats.org/officeDocument/2006/relationships" type="ellipse" r:blip="">
            <dgm:adjLst/>
          </dgm:shape>
          <dgm:presOf/>
        </dgm:layoutNode>
      </dgm:forEach>
      <dgm:forEach name="accentRepeat2" axis="self">
        <dgm:layoutNode name="AccentHold2" styleLbl="node1">
          <dgm:alg type="sp"/>
          <dgm:shape xmlns:r="http://schemas.openxmlformats.org/officeDocument/2006/relationships" type="ellipse" r:blip="">
            <dgm:adjLst/>
          </dgm:shape>
          <dgm:presOf/>
        </dgm:layoutNode>
      </dgm:forEach>
      <dgm:forEach name="accentRepeat3" axis="self">
        <dgm:layoutNode name="AccentHold3" styleLbl="node1">
          <dgm:alg type="sp"/>
          <dgm:shape xmlns:r="http://schemas.openxmlformats.org/officeDocument/2006/relationships" type="ellipse" r:blip="">
            <dgm:adjLst/>
          </dgm:shape>
          <dgm:presOf/>
        </dgm:layoutNode>
      </dgm:forEach>
    </dgm:forEach>
    <dgm:forEach name="Name8" axis="ch" ptType="node" cnt="1">
      <dgm:layoutNode name="Parent" styleLbl="node0">
        <dgm:varLst>
          <dgm:chMax val="5"/>
          <dgm:chPref val="5"/>
        </dgm:varLst>
        <dgm:alg type="tx"/>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ch" ptType="node" func="cnt" op="lte" val="4">
          <dgm:layoutNode name="Accent1" styleLbl="node1">
            <dgm:alg type="sp"/>
            <dgm:shape xmlns:r="http://schemas.openxmlformats.org/officeDocument/2006/relationships" type="ellipse" r:blip="">
              <dgm:adjLst/>
            </dgm:shape>
            <dgm:presOf/>
            <dgm:constrLst/>
          </dgm:layoutNode>
        </dgm:if>
        <dgm:else name="Name11"/>
      </dgm:choose>
      <dgm:layoutNode name="Accent2" styleLbl="node1">
        <dgm:alg type="sp"/>
        <dgm:shape xmlns:r="http://schemas.openxmlformats.org/officeDocument/2006/relationships" type="ellipse" r:blip="">
          <dgm:adjLst/>
        </dgm:shape>
        <dgm:presOf/>
        <dgm:constrLst/>
      </dgm:layoutNode>
      <dgm:layoutNode name="Accent3" styleLbl="node1">
        <dgm:alg type="sp"/>
        <dgm:shape xmlns:r="http://schemas.openxmlformats.org/officeDocument/2006/relationships" type="ellipse" r:blip="">
          <dgm:adjLst/>
        </dgm:shape>
        <dgm:presOf/>
        <dgm:constrLst/>
      </dgm:layoutNode>
      <dgm:layoutNode name="Accent4" styleLbl="node1">
        <dgm:alg type="sp"/>
        <dgm:shape xmlns:r="http://schemas.openxmlformats.org/officeDocument/2006/relationships" type="ellipse" r:blip="">
          <dgm:adjLst/>
        </dgm:shape>
        <dgm:presOf/>
        <dgm:constrLst/>
      </dgm:layoutNode>
      <dgm:layoutNode name="Accent5" styleLbl="node1">
        <dgm:alg type="sp"/>
        <dgm:shape xmlns:r="http://schemas.openxmlformats.org/officeDocument/2006/relationships" type="ellipse" r:blip="">
          <dgm:adjLst/>
        </dgm:shape>
        <dgm:presOf/>
        <dgm:constrLst/>
      </dgm:layoutNode>
      <dgm:layoutNode name="Accent6" styleLbl="node1">
        <dgm:alg type="sp"/>
        <dgm:shape xmlns:r="http://schemas.openxmlformats.org/officeDocument/2006/relationships" type="ellipse" r:blip="">
          <dgm:adjLst/>
        </dgm:shape>
        <dgm:presOf/>
        <dgm:constrLst/>
      </dgm:layoutNode>
    </dgm:forEach>
    <dgm:forEach name="Name12" axis="ch ch" ptType="node node" st="1 1" cnt="1 1">
      <dgm:layoutNode name="Child1"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7">
        <dgm:alg type="sp"/>
        <dgm:shape xmlns:r="http://schemas.openxmlformats.org/officeDocument/2006/relationships" r:blip="">
          <dgm:adjLst/>
        </dgm:shape>
        <dgm:presOf/>
        <dgm:constrLst/>
        <dgm:forEach name="Name13" ref="accentRepeat1"/>
      </dgm:layoutNode>
      <dgm:layoutNode name="Accent8">
        <dgm:alg type="sp"/>
        <dgm:shape xmlns:r="http://schemas.openxmlformats.org/officeDocument/2006/relationships" r:blip="">
          <dgm:adjLst/>
        </dgm:shape>
        <dgm:presOf/>
        <dgm:constrLst/>
        <dgm:forEach name="Name14" ref="accentRepeat2"/>
      </dgm:layoutNode>
    </dgm:forEach>
    <dgm:forEach name="Name15" axis="ch ch" ptType="node node" st="1 2" cnt="1 1">
      <dgm:layoutNode name="Child2"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9">
        <dgm:alg type="sp"/>
        <dgm:shape xmlns:r="http://schemas.openxmlformats.org/officeDocument/2006/relationships" r:blip="">
          <dgm:adjLst/>
        </dgm:shape>
        <dgm:presOf/>
        <dgm:constrLst/>
        <dgm:forEach name="Name16" ref="accentRepeat1"/>
      </dgm:layoutNode>
      <dgm:layoutNode name="Accent10">
        <dgm:alg type="sp"/>
        <dgm:shape xmlns:r="http://schemas.openxmlformats.org/officeDocument/2006/relationships" r:blip="">
          <dgm:adjLst/>
        </dgm:shape>
        <dgm:presOf/>
        <dgm:constrLst/>
        <dgm:forEach name="Name17" ref="accentRepeat2"/>
      </dgm:layoutNode>
      <dgm:layoutNode name="Accent11">
        <dgm:alg type="sp"/>
        <dgm:shape xmlns:r="http://schemas.openxmlformats.org/officeDocument/2006/relationships" r:blip="">
          <dgm:adjLst/>
        </dgm:shape>
        <dgm:presOf/>
        <dgm:constrLst/>
        <dgm:forEach name="Name18" ref="accentRepeat3"/>
      </dgm:layoutNode>
    </dgm:forEach>
    <dgm:forEach name="Name19" axis="ch ch" ptType="node node" st="1 3" cnt="1 1">
      <dgm:layoutNode name="Child3"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2">
        <dgm:alg type="sp"/>
        <dgm:shape xmlns:r="http://schemas.openxmlformats.org/officeDocument/2006/relationships" r:blip="">
          <dgm:adjLst/>
        </dgm:shape>
        <dgm:presOf/>
        <dgm:constrLst/>
        <dgm:forEach name="Name20" ref="accentRepeat1"/>
      </dgm:layoutNode>
    </dgm:forEach>
    <dgm:forEach name="Name21" axis="ch ch" ptType="node node" st="1 4" cnt="1 1">
      <dgm:layoutNode name="Child4"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3">
        <dgm:alg type="sp"/>
        <dgm:shape xmlns:r="http://schemas.openxmlformats.org/officeDocument/2006/relationships" r:blip="">
          <dgm:adjLst/>
        </dgm:shape>
        <dgm:presOf/>
        <dgm:constrLst/>
        <dgm:forEach name="Name22" ref="accentRepeat1"/>
      </dgm:layoutNode>
    </dgm:forEach>
    <dgm:forEach name="Name23" axis="ch ch" ptType="node node" st="1 5" cnt="1 1">
      <dgm:layoutNode name="Child5" styleLbl="node1">
        <dgm:varLst>
          <dgm:chMax val="0"/>
          <dgm:chPref val="0"/>
        </dgm:varLst>
        <dgm:alg type="tx">
          <dgm:param type="shpTxLTRAlignCh" val="ctr"/>
          <dgm:param type="txAnchorVertCh" val="mid"/>
        </dgm:alg>
        <dgm:shape xmlns:r="http://schemas.openxmlformats.org/officeDocument/2006/relationships" type="ellipse"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15">
        <dgm:alg type="sp"/>
        <dgm:shape xmlns:r="http://schemas.openxmlformats.org/officeDocument/2006/relationships" r:blip="">
          <dgm:adjLst/>
        </dgm:shape>
        <dgm:presOf/>
        <dgm:constrLst/>
        <dgm:forEach name="Name24" ref="accentRepeat2"/>
      </dgm:layoutNode>
      <dgm:layoutNode name="Accent16">
        <dgm:alg type="sp"/>
        <dgm:shape xmlns:r="http://schemas.openxmlformats.org/officeDocument/2006/relationships" r:blip="">
          <dgm:adjLst/>
        </dgm:shape>
        <dgm:presOf/>
        <dgm:constrLst/>
        <dgm:forEach name="Name25" ref="accentRepeat3"/>
      </dgm:layoutNode>
    </dgm:forEach>
  </dgm:layoutNode>
</dgm:layoutDef>
</file>

<file path=ppt/diagrams/layout7.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4/16/2024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4/16/2024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4/16/2024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4/16/2024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1.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25528-6565-AA0C-A8D2-B6BABE6F5F12}"/>
              </a:ext>
            </a:extLst>
          </p:cNvPr>
          <p:cNvSpPr>
            <a:spLocks noGrp="1"/>
          </p:cNvSpPr>
          <p:nvPr>
            <p:ph type="ctrTitle"/>
          </p:nvPr>
        </p:nvSpPr>
        <p:spPr>
          <a:xfrm>
            <a:off x="1269923" y="659222"/>
            <a:ext cx="9251300" cy="3567916"/>
          </a:xfrm>
        </p:spPr>
        <p:txBody>
          <a:bodyPr>
            <a:normAutofit/>
          </a:bodyPr>
          <a:lstStyle/>
          <a:p>
            <a:r>
              <a:rPr lang="en-US" sz="3600" b="1" dirty="0"/>
              <a:t>Navigating the Landscape of Digital Pain Management Programs in London, UK: Challenges, Risks, Potential Harms, and Mitigation Strategies</a:t>
            </a:r>
            <a:endParaRPr lang="en-IN" sz="3600" b="1" dirty="0"/>
          </a:p>
        </p:txBody>
      </p:sp>
      <p:pic>
        <p:nvPicPr>
          <p:cNvPr id="4" name="Picture 3">
            <a:extLst>
              <a:ext uri="{FF2B5EF4-FFF2-40B4-BE49-F238E27FC236}">
                <a16:creationId xmlns:a16="http://schemas.microsoft.com/office/drawing/2014/main" id="{4AB41AFA-9526-E05A-F983-CDE1241ECAE7}"/>
              </a:ext>
            </a:extLst>
          </p:cNvPr>
          <p:cNvPicPr>
            <a:picLocks noChangeAspect="1"/>
          </p:cNvPicPr>
          <p:nvPr/>
        </p:nvPicPr>
        <p:blipFill rotWithShape="1">
          <a:blip r:embed="rId2"/>
          <a:srcRect l="28010" t="36054" r="40077" b="41225"/>
          <a:stretch/>
        </p:blipFill>
        <p:spPr>
          <a:xfrm>
            <a:off x="7529473" y="4845759"/>
            <a:ext cx="4578038" cy="1833411"/>
          </a:xfrm>
          <a:prstGeom prst="rect">
            <a:avLst/>
          </a:prstGeom>
        </p:spPr>
      </p:pic>
      <p:graphicFrame>
        <p:nvGraphicFramePr>
          <p:cNvPr id="9" name="Table 8">
            <a:extLst>
              <a:ext uri="{FF2B5EF4-FFF2-40B4-BE49-F238E27FC236}">
                <a16:creationId xmlns:a16="http://schemas.microsoft.com/office/drawing/2014/main" id="{1C3CF37E-78E2-7F94-328F-D1C0D210588C}"/>
              </a:ext>
            </a:extLst>
          </p:cNvPr>
          <p:cNvGraphicFramePr>
            <a:graphicFrameLocks noGrp="1"/>
          </p:cNvGraphicFramePr>
          <p:nvPr>
            <p:extLst>
              <p:ext uri="{D42A27DB-BD31-4B8C-83A1-F6EECF244321}">
                <p14:modId xmlns:p14="http://schemas.microsoft.com/office/powerpoint/2010/main" val="3111163771"/>
              </p:ext>
            </p:extLst>
          </p:nvPr>
        </p:nvGraphicFramePr>
        <p:xfrm>
          <a:off x="84489" y="4845759"/>
          <a:ext cx="4403535" cy="1895555"/>
        </p:xfrm>
        <a:graphic>
          <a:graphicData uri="http://schemas.openxmlformats.org/drawingml/2006/table">
            <a:tbl>
              <a:tblPr firstRow="1" bandRow="1">
                <a:tableStyleId>{18603FDC-E32A-4AB5-989C-0864C3EAD2B8}</a:tableStyleId>
              </a:tblPr>
              <a:tblGrid>
                <a:gridCol w="1545217">
                  <a:extLst>
                    <a:ext uri="{9D8B030D-6E8A-4147-A177-3AD203B41FA5}">
                      <a16:colId xmlns:a16="http://schemas.microsoft.com/office/drawing/2014/main" val="1441326783"/>
                    </a:ext>
                  </a:extLst>
                </a:gridCol>
                <a:gridCol w="2858318">
                  <a:extLst>
                    <a:ext uri="{9D8B030D-6E8A-4147-A177-3AD203B41FA5}">
                      <a16:colId xmlns:a16="http://schemas.microsoft.com/office/drawing/2014/main" val="1672411158"/>
                    </a:ext>
                  </a:extLst>
                </a:gridCol>
              </a:tblGrid>
              <a:tr h="345148">
                <a:tc>
                  <a:txBody>
                    <a:bodyPr/>
                    <a:lstStyle/>
                    <a:p>
                      <a:r>
                        <a:rPr lang="en-IN" dirty="0"/>
                        <a:t>Assessment</a:t>
                      </a:r>
                    </a:p>
                  </a:txBody>
                  <a:tcPr/>
                </a:tc>
                <a:tc>
                  <a:txBody>
                    <a:bodyPr/>
                    <a:lstStyle/>
                    <a:p>
                      <a:r>
                        <a:rPr lang="en-US" dirty="0"/>
                        <a:t>1</a:t>
                      </a:r>
                      <a:endParaRPr lang="en-IN" dirty="0"/>
                    </a:p>
                  </a:txBody>
                  <a:tcPr/>
                </a:tc>
                <a:extLst>
                  <a:ext uri="{0D108BD9-81ED-4DB2-BD59-A6C34878D82A}">
                    <a16:rowId xmlns:a16="http://schemas.microsoft.com/office/drawing/2014/main" val="2699361541"/>
                  </a:ext>
                </a:extLst>
              </a:tr>
              <a:tr h="305959">
                <a:tc>
                  <a:txBody>
                    <a:bodyPr/>
                    <a:lstStyle/>
                    <a:p>
                      <a:r>
                        <a:rPr lang="en-IN" sz="1400" dirty="0">
                          <a:solidFill>
                            <a:schemeClr val="tx1"/>
                          </a:solidFill>
                        </a:rPr>
                        <a:t>Student name</a:t>
                      </a:r>
                      <a:endParaRPr lang="en-IN" sz="1400" dirty="0">
                        <a:solidFill>
                          <a:schemeClr val="tx1"/>
                        </a:solidFill>
                        <a:latin typeface="+mn-lt"/>
                      </a:endParaRPr>
                    </a:p>
                  </a:txBody>
                  <a:tcPr/>
                </a:tc>
                <a:tc>
                  <a:txBody>
                    <a:bodyPr/>
                    <a:lstStyle/>
                    <a:p>
                      <a:r>
                        <a:rPr lang="en-IN" sz="1400" dirty="0" err="1">
                          <a:solidFill>
                            <a:schemeClr val="tx1"/>
                          </a:solidFill>
                        </a:rPr>
                        <a:t>Sivaanil</a:t>
                      </a:r>
                      <a:r>
                        <a:rPr lang="en-IN" sz="1400" dirty="0">
                          <a:solidFill>
                            <a:schemeClr val="tx1"/>
                          </a:solidFill>
                        </a:rPr>
                        <a:t> </a:t>
                      </a:r>
                      <a:r>
                        <a:rPr lang="en-IN" sz="1400" dirty="0" err="1">
                          <a:solidFill>
                            <a:schemeClr val="tx1"/>
                          </a:solidFill>
                        </a:rPr>
                        <a:t>kumar</a:t>
                      </a:r>
                      <a:r>
                        <a:rPr lang="en-IN" sz="1400" dirty="0">
                          <a:solidFill>
                            <a:schemeClr val="tx1"/>
                          </a:solidFill>
                        </a:rPr>
                        <a:t> </a:t>
                      </a:r>
                      <a:r>
                        <a:rPr lang="en-IN" sz="1400" dirty="0" err="1">
                          <a:solidFill>
                            <a:schemeClr val="tx1"/>
                          </a:solidFill>
                        </a:rPr>
                        <a:t>Lella</a:t>
                      </a:r>
                      <a:endParaRPr lang="en-IN" sz="1400" dirty="0">
                        <a:solidFill>
                          <a:schemeClr val="tx1"/>
                        </a:solidFill>
                        <a:latin typeface="+mn-lt"/>
                      </a:endParaRPr>
                    </a:p>
                  </a:txBody>
                  <a:tcPr/>
                </a:tc>
                <a:extLst>
                  <a:ext uri="{0D108BD9-81ED-4DB2-BD59-A6C34878D82A}">
                    <a16:rowId xmlns:a16="http://schemas.microsoft.com/office/drawing/2014/main" val="2733823827"/>
                  </a:ext>
                </a:extLst>
              </a:tr>
              <a:tr h="305959">
                <a:tc>
                  <a:txBody>
                    <a:bodyPr/>
                    <a:lstStyle/>
                    <a:p>
                      <a:r>
                        <a:rPr lang="en-IN" sz="1400" dirty="0">
                          <a:solidFill>
                            <a:schemeClr val="tx1"/>
                          </a:solidFill>
                        </a:rPr>
                        <a:t>Student ID</a:t>
                      </a:r>
                      <a:endParaRPr lang="en-IN" sz="1400" dirty="0">
                        <a:solidFill>
                          <a:schemeClr val="tx1"/>
                        </a:solidFill>
                        <a:latin typeface="+mn-lt"/>
                      </a:endParaRPr>
                    </a:p>
                  </a:txBody>
                  <a:tcPr/>
                </a:tc>
                <a:tc>
                  <a:txBody>
                    <a:bodyPr/>
                    <a:lstStyle/>
                    <a:p>
                      <a:r>
                        <a:rPr lang="en-IN" sz="1400" dirty="0">
                          <a:solidFill>
                            <a:schemeClr val="tx1"/>
                          </a:solidFill>
                        </a:rPr>
                        <a:t>2241658 </a:t>
                      </a:r>
                      <a:endParaRPr lang="en-IN" sz="1400" dirty="0">
                        <a:solidFill>
                          <a:schemeClr val="tx1"/>
                        </a:solidFill>
                        <a:latin typeface="+mn-lt"/>
                      </a:endParaRPr>
                    </a:p>
                  </a:txBody>
                  <a:tcPr/>
                </a:tc>
                <a:extLst>
                  <a:ext uri="{0D108BD9-81ED-4DB2-BD59-A6C34878D82A}">
                    <a16:rowId xmlns:a16="http://schemas.microsoft.com/office/drawing/2014/main" val="4264271479"/>
                  </a:ext>
                </a:extLst>
              </a:tr>
              <a:tr h="305959">
                <a:tc>
                  <a:txBody>
                    <a:bodyPr/>
                    <a:lstStyle/>
                    <a:p>
                      <a:r>
                        <a:rPr lang="en-IN" sz="1400" dirty="0">
                          <a:solidFill>
                            <a:schemeClr val="tx1"/>
                          </a:solidFill>
                        </a:rPr>
                        <a:t>Module name </a:t>
                      </a:r>
                      <a:endParaRPr lang="en-IN" sz="1400" dirty="0">
                        <a:solidFill>
                          <a:schemeClr val="tx1"/>
                        </a:solidFill>
                        <a:latin typeface="+mn-lt"/>
                      </a:endParaRPr>
                    </a:p>
                  </a:txBody>
                  <a:tcPr/>
                </a:tc>
                <a:tc>
                  <a:txBody>
                    <a:bodyPr/>
                    <a:lstStyle/>
                    <a:p>
                      <a:r>
                        <a:rPr lang="en-IN" sz="1400" dirty="0">
                          <a:solidFill>
                            <a:schemeClr val="tx1"/>
                          </a:solidFill>
                        </a:rPr>
                        <a:t>Practice Based Research </a:t>
                      </a:r>
                      <a:endParaRPr lang="en-IN" sz="1400" dirty="0">
                        <a:solidFill>
                          <a:schemeClr val="tx1"/>
                        </a:solidFill>
                        <a:latin typeface="+mn-lt"/>
                      </a:endParaRPr>
                    </a:p>
                  </a:txBody>
                  <a:tcPr/>
                </a:tc>
                <a:extLst>
                  <a:ext uri="{0D108BD9-81ED-4DB2-BD59-A6C34878D82A}">
                    <a16:rowId xmlns:a16="http://schemas.microsoft.com/office/drawing/2014/main" val="520842229"/>
                  </a:ext>
                </a:extLst>
              </a:tr>
              <a:tr h="305959">
                <a:tc>
                  <a:txBody>
                    <a:bodyPr/>
                    <a:lstStyle/>
                    <a:p>
                      <a:r>
                        <a:rPr lang="en-IN" sz="1400" dirty="0">
                          <a:solidFill>
                            <a:schemeClr val="tx1"/>
                          </a:solidFill>
                        </a:rPr>
                        <a:t>Module code </a:t>
                      </a:r>
                      <a:endParaRPr lang="en-IN" sz="1400" dirty="0">
                        <a:solidFill>
                          <a:schemeClr val="tx1"/>
                        </a:solidFill>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400" dirty="0">
                          <a:solidFill>
                            <a:schemeClr val="tx1"/>
                          </a:solidFill>
                        </a:rPr>
                        <a:t>LCHS7001 </a:t>
                      </a:r>
                      <a:endParaRPr lang="en-IN" sz="1400" dirty="0">
                        <a:solidFill>
                          <a:schemeClr val="tx1"/>
                        </a:solidFill>
                        <a:latin typeface="+mn-lt"/>
                      </a:endParaRPr>
                    </a:p>
                  </a:txBody>
                  <a:tcPr/>
                </a:tc>
                <a:extLst>
                  <a:ext uri="{0D108BD9-81ED-4DB2-BD59-A6C34878D82A}">
                    <a16:rowId xmlns:a16="http://schemas.microsoft.com/office/drawing/2014/main" val="2272188573"/>
                  </a:ext>
                </a:extLst>
              </a:tr>
              <a:tr h="305959">
                <a:tc>
                  <a:txBody>
                    <a:bodyPr/>
                    <a:lstStyle/>
                    <a:p>
                      <a:r>
                        <a:rPr lang="en-IN" sz="1400" dirty="0">
                          <a:solidFill>
                            <a:schemeClr val="tx1"/>
                          </a:solidFill>
                        </a:rPr>
                        <a:t>Lecture name </a:t>
                      </a:r>
                      <a:endParaRPr lang="en-IN" sz="1400" dirty="0">
                        <a:solidFill>
                          <a:schemeClr val="tx1"/>
                        </a:solidFill>
                        <a:latin typeface="+mn-lt"/>
                      </a:endParaRPr>
                    </a:p>
                  </a:txBody>
                  <a:tcPr/>
                </a:tc>
                <a:tc>
                  <a:txBody>
                    <a:bodyPr/>
                    <a:lstStyle/>
                    <a:p>
                      <a:r>
                        <a:rPr lang="en-IN" sz="1400" dirty="0" err="1">
                          <a:solidFill>
                            <a:schemeClr val="tx1"/>
                          </a:solidFill>
                        </a:rPr>
                        <a:t>Dr.</a:t>
                      </a:r>
                      <a:r>
                        <a:rPr lang="en-IN" sz="1400" dirty="0">
                          <a:solidFill>
                            <a:schemeClr val="tx1"/>
                          </a:solidFill>
                        </a:rPr>
                        <a:t> Ping Wu </a:t>
                      </a:r>
                      <a:endParaRPr lang="en-IN" sz="1400" dirty="0">
                        <a:solidFill>
                          <a:schemeClr val="tx1"/>
                        </a:solidFill>
                        <a:latin typeface="+mn-lt"/>
                      </a:endParaRPr>
                    </a:p>
                  </a:txBody>
                  <a:tcPr/>
                </a:tc>
                <a:extLst>
                  <a:ext uri="{0D108BD9-81ED-4DB2-BD59-A6C34878D82A}">
                    <a16:rowId xmlns:a16="http://schemas.microsoft.com/office/drawing/2014/main" val="4212339037"/>
                  </a:ext>
                </a:extLst>
              </a:tr>
            </a:tbl>
          </a:graphicData>
        </a:graphic>
      </p:graphicFrame>
    </p:spTree>
    <p:extLst>
      <p:ext uri="{BB962C8B-B14F-4D97-AF65-F5344CB8AC3E}">
        <p14:creationId xmlns:p14="http://schemas.microsoft.com/office/powerpoint/2010/main" val="3121764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527E944-0CDF-BD5A-48F2-C663B7B2EAF3}"/>
              </a:ext>
            </a:extLst>
          </p:cNvPr>
          <p:cNvGraphicFramePr/>
          <p:nvPr>
            <p:extLst>
              <p:ext uri="{D42A27DB-BD31-4B8C-83A1-F6EECF244321}">
                <p14:modId xmlns:p14="http://schemas.microsoft.com/office/powerpoint/2010/main" val="905191978"/>
              </p:ext>
            </p:extLst>
          </p:nvPr>
        </p:nvGraphicFramePr>
        <p:xfrm>
          <a:off x="406400" y="607371"/>
          <a:ext cx="113792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565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55608454-C434-4F93-938A-DC13627D1AFF}"/>
              </a:ext>
            </a:extLst>
          </p:cNvPr>
          <p:cNvGraphicFramePr/>
          <p:nvPr>
            <p:extLst>
              <p:ext uri="{D42A27DB-BD31-4B8C-83A1-F6EECF244321}">
                <p14:modId xmlns:p14="http://schemas.microsoft.com/office/powerpoint/2010/main" val="789701085"/>
              </p:ext>
            </p:extLst>
          </p:nvPr>
        </p:nvGraphicFramePr>
        <p:xfrm>
          <a:off x="254219" y="1175657"/>
          <a:ext cx="11679634" cy="5153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E0E8C5E-1706-676F-27EA-E4ABE5E096F2}"/>
              </a:ext>
            </a:extLst>
          </p:cNvPr>
          <p:cNvSpPr txBox="1"/>
          <p:nvPr/>
        </p:nvSpPr>
        <p:spPr>
          <a:xfrm>
            <a:off x="3424335" y="5169159"/>
            <a:ext cx="8677469" cy="1015663"/>
          </a:xfrm>
          <a:prstGeom prst="rect">
            <a:avLst/>
          </a:prstGeom>
          <a:noFill/>
        </p:spPr>
        <p:txBody>
          <a:bodyPr wrap="square" rtlCol="0">
            <a:spAutoFit/>
          </a:bodyPr>
          <a:lstStyle/>
          <a:p>
            <a:r>
              <a:rPr lang="en-US" sz="3000" dirty="0"/>
              <a:t>Identify guidelines for patients to avoid potential harm while using pain management programs in London, UK.</a:t>
            </a:r>
            <a:endParaRPr lang="en-IN" sz="3000" dirty="0"/>
          </a:p>
        </p:txBody>
      </p:sp>
      <p:sp>
        <p:nvSpPr>
          <p:cNvPr id="2" name="TextBox 1">
            <a:extLst>
              <a:ext uri="{FF2B5EF4-FFF2-40B4-BE49-F238E27FC236}">
                <a16:creationId xmlns:a16="http://schemas.microsoft.com/office/drawing/2014/main" id="{91190D95-8620-D9BD-ABC1-198BD2E1B03B}"/>
              </a:ext>
            </a:extLst>
          </p:cNvPr>
          <p:cNvSpPr txBox="1"/>
          <p:nvPr/>
        </p:nvSpPr>
        <p:spPr>
          <a:xfrm>
            <a:off x="-746449" y="149958"/>
            <a:ext cx="4170784" cy="523220"/>
          </a:xfrm>
          <a:prstGeom prst="rect">
            <a:avLst/>
          </a:prstGeom>
          <a:noFill/>
        </p:spPr>
        <p:txBody>
          <a:bodyPr wrap="square" rtlCol="0">
            <a:spAutoFit/>
          </a:bodyPr>
          <a:lstStyle/>
          <a:p>
            <a:pPr algn="r"/>
            <a:r>
              <a:rPr lang="en-IN" sz="2800" dirty="0"/>
              <a:t>Research Objectives</a:t>
            </a:r>
          </a:p>
        </p:txBody>
      </p:sp>
    </p:spTree>
    <p:extLst>
      <p:ext uri="{BB962C8B-B14F-4D97-AF65-F5344CB8AC3E}">
        <p14:creationId xmlns:p14="http://schemas.microsoft.com/office/powerpoint/2010/main" val="942528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graphicFrame>
        <p:nvGraphicFramePr>
          <p:cNvPr id="6" name="Diagram 5">
            <a:extLst>
              <a:ext uri="{FF2B5EF4-FFF2-40B4-BE49-F238E27FC236}">
                <a16:creationId xmlns:a16="http://schemas.microsoft.com/office/drawing/2014/main" id="{E242CE22-6608-D97E-7305-B507AD50C930}"/>
              </a:ext>
            </a:extLst>
          </p:cNvPr>
          <p:cNvGraphicFramePr/>
          <p:nvPr>
            <p:extLst>
              <p:ext uri="{D42A27DB-BD31-4B8C-83A1-F6EECF244321}">
                <p14:modId xmlns:p14="http://schemas.microsoft.com/office/powerpoint/2010/main" val="1385820968"/>
              </p:ext>
            </p:extLst>
          </p:nvPr>
        </p:nvGraphicFramePr>
        <p:xfrm>
          <a:off x="3340100" y="29051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8DCC07E2-A92E-D9CF-6414-130AB256241E}"/>
              </a:ext>
            </a:extLst>
          </p:cNvPr>
          <p:cNvSpPr txBox="1"/>
          <p:nvPr/>
        </p:nvSpPr>
        <p:spPr>
          <a:xfrm>
            <a:off x="286139" y="5794930"/>
            <a:ext cx="2686826" cy="707886"/>
          </a:xfrm>
          <a:prstGeom prst="rect">
            <a:avLst/>
          </a:prstGeom>
          <a:noFill/>
        </p:spPr>
        <p:txBody>
          <a:bodyPr wrap="square">
            <a:spAutoFit/>
          </a:bodyPr>
          <a:lstStyle/>
          <a:p>
            <a:pPr lvl="0"/>
            <a:r>
              <a:rPr lang="en-IN" sz="4000" dirty="0"/>
              <a:t>Rationale</a:t>
            </a:r>
          </a:p>
        </p:txBody>
      </p:sp>
      <p:sp>
        <p:nvSpPr>
          <p:cNvPr id="13" name="Rectangle: Rounded Corners 12">
            <a:extLst>
              <a:ext uri="{FF2B5EF4-FFF2-40B4-BE49-F238E27FC236}">
                <a16:creationId xmlns:a16="http://schemas.microsoft.com/office/drawing/2014/main" id="{3B468993-A335-2438-AF73-3C60D23B5C1C}"/>
              </a:ext>
            </a:extLst>
          </p:cNvPr>
          <p:cNvSpPr/>
          <p:nvPr/>
        </p:nvSpPr>
        <p:spPr>
          <a:xfrm>
            <a:off x="8145624" y="5570376"/>
            <a:ext cx="3760237" cy="11569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dirty="0">
              <a:solidFill>
                <a:schemeClr val="accent3"/>
              </a:solidFill>
            </a:endParaRPr>
          </a:p>
          <a:p>
            <a:pPr algn="just"/>
            <a:r>
              <a:rPr lang="en-US" sz="1400" dirty="0">
                <a:solidFill>
                  <a:schemeClr val="accent5">
                    <a:lumMod val="75000"/>
                  </a:schemeClr>
                </a:solidFill>
              </a:rPr>
              <a:t>Such insights are indispensable for devising effective mitigation strategies and enhancing the overall efficiency of these programs, ultimately fostering better patient outcomes.</a:t>
            </a:r>
            <a:endParaRPr lang="en-IN" sz="1400" dirty="0">
              <a:solidFill>
                <a:schemeClr val="accent5">
                  <a:lumMod val="75000"/>
                </a:schemeClr>
              </a:solidFill>
            </a:endParaRPr>
          </a:p>
          <a:p>
            <a:pPr algn="ctr"/>
            <a:endParaRPr lang="en-IN" dirty="0"/>
          </a:p>
        </p:txBody>
      </p:sp>
    </p:spTree>
    <p:extLst>
      <p:ext uri="{BB962C8B-B14F-4D97-AF65-F5344CB8AC3E}">
        <p14:creationId xmlns:p14="http://schemas.microsoft.com/office/powerpoint/2010/main" val="1460404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7029450" y="3947625"/>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graphicFrame>
        <p:nvGraphicFramePr>
          <p:cNvPr id="4" name="Diagram 3">
            <a:extLst>
              <a:ext uri="{FF2B5EF4-FFF2-40B4-BE49-F238E27FC236}">
                <a16:creationId xmlns:a16="http://schemas.microsoft.com/office/drawing/2014/main" id="{E8C31ABD-EFC0-BA7C-3A01-714C120604E1}"/>
              </a:ext>
            </a:extLst>
          </p:cNvPr>
          <p:cNvGraphicFramePr/>
          <p:nvPr>
            <p:extLst>
              <p:ext uri="{D42A27DB-BD31-4B8C-83A1-F6EECF244321}">
                <p14:modId xmlns:p14="http://schemas.microsoft.com/office/powerpoint/2010/main" val="931010430"/>
              </p:ext>
            </p:extLst>
          </p:nvPr>
        </p:nvGraphicFramePr>
        <p:xfrm>
          <a:off x="-2181549" y="391885"/>
          <a:ext cx="11142826" cy="628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540499A-B7DC-0CA4-5B2B-C91091D48B1F}"/>
              </a:ext>
            </a:extLst>
          </p:cNvPr>
          <p:cNvSpPr txBox="1"/>
          <p:nvPr/>
        </p:nvSpPr>
        <p:spPr>
          <a:xfrm>
            <a:off x="8961277" y="391885"/>
            <a:ext cx="2686826" cy="584775"/>
          </a:xfrm>
          <a:prstGeom prst="rect">
            <a:avLst/>
          </a:prstGeom>
          <a:noFill/>
        </p:spPr>
        <p:txBody>
          <a:bodyPr wrap="square">
            <a:spAutoFit/>
          </a:bodyPr>
          <a:lstStyle/>
          <a:p>
            <a:pPr lvl="0"/>
            <a:r>
              <a:rPr lang="en-IN" sz="3200" dirty="0"/>
              <a:t>Research Gap</a:t>
            </a:r>
          </a:p>
        </p:txBody>
      </p:sp>
      <p:sp>
        <p:nvSpPr>
          <p:cNvPr id="9" name="Rectangle: Rounded Corners 8">
            <a:extLst>
              <a:ext uri="{FF2B5EF4-FFF2-40B4-BE49-F238E27FC236}">
                <a16:creationId xmlns:a16="http://schemas.microsoft.com/office/drawing/2014/main" id="{DD40FF52-7724-9244-0B9D-D42955E3D180}"/>
              </a:ext>
            </a:extLst>
          </p:cNvPr>
          <p:cNvSpPr/>
          <p:nvPr/>
        </p:nvSpPr>
        <p:spPr>
          <a:xfrm>
            <a:off x="7029450" y="2329197"/>
            <a:ext cx="4807598" cy="2060637"/>
          </a:xfrm>
          <a:prstGeom prst="roundRect">
            <a:avLst/>
          </a:prstGeom>
          <a:solidFill>
            <a:schemeClr val="accent6"/>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dirty="0"/>
          </a:p>
          <a:p>
            <a:pPr algn="just"/>
            <a:r>
              <a:rPr lang="en-US" sz="2000" dirty="0">
                <a:solidFill>
                  <a:schemeClr val="accent1">
                    <a:lumMod val="60000"/>
                    <a:lumOff val="40000"/>
                  </a:schemeClr>
                </a:solidFill>
              </a:rPr>
              <a:t>By delving into their experiences and insights, it seeks to shed light on the intricacies of delivering digital pain management solutions, thus paving the way for more informed decision-making and improved program optimization.</a:t>
            </a:r>
            <a:endParaRPr lang="en-IN" sz="2000" dirty="0">
              <a:solidFill>
                <a:schemeClr val="accent1">
                  <a:lumMod val="60000"/>
                  <a:lumOff val="40000"/>
                </a:schemeClr>
              </a:solidFill>
            </a:endParaRPr>
          </a:p>
          <a:p>
            <a:pPr algn="ctr"/>
            <a:endParaRPr lang="en-IN" dirty="0"/>
          </a:p>
        </p:txBody>
      </p:sp>
    </p:spTree>
    <p:extLst>
      <p:ext uri="{BB962C8B-B14F-4D97-AF65-F5344CB8AC3E}">
        <p14:creationId xmlns:p14="http://schemas.microsoft.com/office/powerpoint/2010/main" val="2474996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BC57CEA1-8BC0-CCA0-D568-0F91C1D3D0B6}"/>
              </a:ext>
            </a:extLst>
          </p:cNvPr>
          <p:cNvGraphicFramePr/>
          <p:nvPr>
            <p:extLst>
              <p:ext uri="{D42A27DB-BD31-4B8C-83A1-F6EECF244321}">
                <p14:modId xmlns:p14="http://schemas.microsoft.com/office/powerpoint/2010/main" val="956298441"/>
              </p:ext>
            </p:extLst>
          </p:nvPr>
        </p:nvGraphicFramePr>
        <p:xfrm>
          <a:off x="-550506" y="79311"/>
          <a:ext cx="12148457" cy="6699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7B4980CA-0427-D0A3-0254-73BAF16DAAB6}"/>
              </a:ext>
            </a:extLst>
          </p:cNvPr>
          <p:cNvSpPr txBox="1"/>
          <p:nvPr/>
        </p:nvSpPr>
        <p:spPr>
          <a:xfrm>
            <a:off x="317240" y="2632891"/>
            <a:ext cx="1996751" cy="1200329"/>
          </a:xfrm>
          <a:prstGeom prst="rect">
            <a:avLst/>
          </a:prstGeom>
          <a:noFill/>
        </p:spPr>
        <p:txBody>
          <a:bodyPr wrap="square" rtlCol="0">
            <a:spAutoFit/>
          </a:bodyPr>
          <a:lstStyle/>
          <a:p>
            <a:r>
              <a:rPr lang="en-IN" sz="3600" dirty="0"/>
              <a:t>Research Strategy</a:t>
            </a:r>
          </a:p>
        </p:txBody>
      </p:sp>
    </p:spTree>
    <p:extLst>
      <p:ext uri="{BB962C8B-B14F-4D97-AF65-F5344CB8AC3E}">
        <p14:creationId xmlns:p14="http://schemas.microsoft.com/office/powerpoint/2010/main" val="1574299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graphicFrame>
        <p:nvGraphicFramePr>
          <p:cNvPr id="4" name="Diagram 3">
            <a:extLst>
              <a:ext uri="{FF2B5EF4-FFF2-40B4-BE49-F238E27FC236}">
                <a16:creationId xmlns:a16="http://schemas.microsoft.com/office/drawing/2014/main" id="{E4232A3A-CBD1-39D7-74A4-BEA9A5910309}"/>
              </a:ext>
            </a:extLst>
          </p:cNvPr>
          <p:cNvGraphicFramePr/>
          <p:nvPr>
            <p:extLst>
              <p:ext uri="{D42A27DB-BD31-4B8C-83A1-F6EECF244321}">
                <p14:modId xmlns:p14="http://schemas.microsoft.com/office/powerpoint/2010/main" val="1849554082"/>
              </p:ext>
            </p:extLst>
          </p:nvPr>
        </p:nvGraphicFramePr>
        <p:xfrm>
          <a:off x="590550" y="213360"/>
          <a:ext cx="10855546" cy="60804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3F32CE5-1130-76E6-C903-F561084D9C16}"/>
              </a:ext>
            </a:extLst>
          </p:cNvPr>
          <p:cNvSpPr txBox="1"/>
          <p:nvPr/>
        </p:nvSpPr>
        <p:spPr>
          <a:xfrm>
            <a:off x="8294915" y="401832"/>
            <a:ext cx="3825551" cy="646331"/>
          </a:xfrm>
          <a:prstGeom prst="rect">
            <a:avLst/>
          </a:prstGeom>
          <a:noFill/>
        </p:spPr>
        <p:txBody>
          <a:bodyPr wrap="square" rtlCol="0">
            <a:spAutoFit/>
          </a:bodyPr>
          <a:lstStyle/>
          <a:p>
            <a:r>
              <a:rPr lang="en-IN" sz="3600" dirty="0"/>
              <a:t>Research Design</a:t>
            </a:r>
          </a:p>
        </p:txBody>
      </p:sp>
    </p:spTree>
    <p:extLst>
      <p:ext uri="{BB962C8B-B14F-4D97-AF65-F5344CB8AC3E}">
        <p14:creationId xmlns:p14="http://schemas.microsoft.com/office/powerpoint/2010/main" val="3615745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sp>
        <p:nvSpPr>
          <p:cNvPr id="3" name="TextBox 2">
            <a:extLst>
              <a:ext uri="{FF2B5EF4-FFF2-40B4-BE49-F238E27FC236}">
                <a16:creationId xmlns:a16="http://schemas.microsoft.com/office/drawing/2014/main" id="{0C189A77-E511-3D89-081B-E95D2590B8BB}"/>
              </a:ext>
            </a:extLst>
          </p:cNvPr>
          <p:cNvSpPr txBox="1"/>
          <p:nvPr/>
        </p:nvSpPr>
        <p:spPr>
          <a:xfrm>
            <a:off x="6738891" y="202160"/>
            <a:ext cx="6129336" cy="523220"/>
          </a:xfrm>
          <a:prstGeom prst="rect">
            <a:avLst/>
          </a:prstGeom>
          <a:noFill/>
        </p:spPr>
        <p:txBody>
          <a:bodyPr wrap="square">
            <a:spAutoFit/>
          </a:bodyPr>
          <a:lstStyle/>
          <a:p>
            <a:r>
              <a:rPr lang="en-IN" sz="2800" dirty="0"/>
              <a:t>Study Participants &amp; </a:t>
            </a:r>
            <a:r>
              <a:rPr lang="en-US" sz="2800" dirty="0"/>
              <a:t>Sample Size</a:t>
            </a:r>
          </a:p>
        </p:txBody>
      </p:sp>
      <p:graphicFrame>
        <p:nvGraphicFramePr>
          <p:cNvPr id="20" name="Diagram 19">
            <a:extLst>
              <a:ext uri="{FF2B5EF4-FFF2-40B4-BE49-F238E27FC236}">
                <a16:creationId xmlns:a16="http://schemas.microsoft.com/office/drawing/2014/main" id="{91A2491F-1ED4-0025-D5F1-1AB5294B71F1}"/>
              </a:ext>
            </a:extLst>
          </p:cNvPr>
          <p:cNvGraphicFramePr/>
          <p:nvPr>
            <p:extLst>
              <p:ext uri="{D42A27DB-BD31-4B8C-83A1-F6EECF244321}">
                <p14:modId xmlns:p14="http://schemas.microsoft.com/office/powerpoint/2010/main" val="4261691259"/>
              </p:ext>
            </p:extLst>
          </p:nvPr>
        </p:nvGraphicFramePr>
        <p:xfrm>
          <a:off x="-216677" y="202160"/>
          <a:ext cx="10275078" cy="6819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071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sp>
        <p:nvSpPr>
          <p:cNvPr id="3" name="TextBox 2">
            <a:extLst>
              <a:ext uri="{FF2B5EF4-FFF2-40B4-BE49-F238E27FC236}">
                <a16:creationId xmlns:a16="http://schemas.microsoft.com/office/drawing/2014/main" id="{0C189A77-E511-3D89-081B-E95D2590B8BB}"/>
              </a:ext>
            </a:extLst>
          </p:cNvPr>
          <p:cNvSpPr txBox="1"/>
          <p:nvPr/>
        </p:nvSpPr>
        <p:spPr>
          <a:xfrm>
            <a:off x="8536782" y="174168"/>
            <a:ext cx="6129336" cy="523220"/>
          </a:xfrm>
          <a:prstGeom prst="rect">
            <a:avLst/>
          </a:prstGeom>
          <a:noFill/>
        </p:spPr>
        <p:txBody>
          <a:bodyPr wrap="square">
            <a:spAutoFit/>
          </a:bodyPr>
          <a:lstStyle/>
          <a:p>
            <a:r>
              <a:rPr lang="en-IN" sz="2800" dirty="0"/>
              <a:t>Inclusion Criteria</a:t>
            </a:r>
            <a:endParaRPr lang="en-US" sz="2800" dirty="0"/>
          </a:p>
        </p:txBody>
      </p:sp>
      <p:graphicFrame>
        <p:nvGraphicFramePr>
          <p:cNvPr id="8" name="Diagram 7">
            <a:extLst>
              <a:ext uri="{FF2B5EF4-FFF2-40B4-BE49-F238E27FC236}">
                <a16:creationId xmlns:a16="http://schemas.microsoft.com/office/drawing/2014/main" id="{CDF1423F-F27D-2010-380D-095D6A91D9EC}"/>
              </a:ext>
            </a:extLst>
          </p:cNvPr>
          <p:cNvGraphicFramePr/>
          <p:nvPr>
            <p:extLst>
              <p:ext uri="{D42A27DB-BD31-4B8C-83A1-F6EECF244321}">
                <p14:modId xmlns:p14="http://schemas.microsoft.com/office/powerpoint/2010/main" val="1504591000"/>
              </p:ext>
            </p:extLst>
          </p:nvPr>
        </p:nvGraphicFramePr>
        <p:xfrm>
          <a:off x="680940" y="753613"/>
          <a:ext cx="10830120" cy="5930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513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sp>
        <p:nvSpPr>
          <p:cNvPr id="3" name="TextBox 2">
            <a:extLst>
              <a:ext uri="{FF2B5EF4-FFF2-40B4-BE49-F238E27FC236}">
                <a16:creationId xmlns:a16="http://schemas.microsoft.com/office/drawing/2014/main" id="{0C189A77-E511-3D89-081B-E95D2590B8BB}"/>
              </a:ext>
            </a:extLst>
          </p:cNvPr>
          <p:cNvSpPr txBox="1"/>
          <p:nvPr/>
        </p:nvSpPr>
        <p:spPr>
          <a:xfrm>
            <a:off x="8491587" y="202280"/>
            <a:ext cx="6129336" cy="523220"/>
          </a:xfrm>
          <a:prstGeom prst="rect">
            <a:avLst/>
          </a:prstGeom>
          <a:noFill/>
        </p:spPr>
        <p:txBody>
          <a:bodyPr wrap="square">
            <a:spAutoFit/>
          </a:bodyPr>
          <a:lstStyle/>
          <a:p>
            <a:r>
              <a:rPr lang="en-IN" sz="2800" dirty="0"/>
              <a:t>Exclusion Criteria</a:t>
            </a:r>
            <a:endParaRPr lang="en-US" sz="2800" dirty="0"/>
          </a:p>
        </p:txBody>
      </p:sp>
      <p:graphicFrame>
        <p:nvGraphicFramePr>
          <p:cNvPr id="8" name="Diagram 7">
            <a:extLst>
              <a:ext uri="{FF2B5EF4-FFF2-40B4-BE49-F238E27FC236}">
                <a16:creationId xmlns:a16="http://schemas.microsoft.com/office/drawing/2014/main" id="{CDF1423F-F27D-2010-380D-095D6A91D9EC}"/>
              </a:ext>
            </a:extLst>
          </p:cNvPr>
          <p:cNvGraphicFramePr/>
          <p:nvPr>
            <p:extLst>
              <p:ext uri="{D42A27DB-BD31-4B8C-83A1-F6EECF244321}">
                <p14:modId xmlns:p14="http://schemas.microsoft.com/office/powerpoint/2010/main" val="3822495723"/>
              </p:ext>
            </p:extLst>
          </p:nvPr>
        </p:nvGraphicFramePr>
        <p:xfrm>
          <a:off x="680940" y="463890"/>
          <a:ext cx="10830120" cy="5930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957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sp>
        <p:nvSpPr>
          <p:cNvPr id="3" name="TextBox 2">
            <a:extLst>
              <a:ext uri="{FF2B5EF4-FFF2-40B4-BE49-F238E27FC236}">
                <a16:creationId xmlns:a16="http://schemas.microsoft.com/office/drawing/2014/main" id="{0C189A77-E511-3D89-081B-E95D2590B8BB}"/>
              </a:ext>
            </a:extLst>
          </p:cNvPr>
          <p:cNvSpPr txBox="1"/>
          <p:nvPr/>
        </p:nvSpPr>
        <p:spPr>
          <a:xfrm>
            <a:off x="322052" y="284003"/>
            <a:ext cx="6778544" cy="461665"/>
          </a:xfrm>
          <a:prstGeom prst="rect">
            <a:avLst/>
          </a:prstGeom>
          <a:noFill/>
        </p:spPr>
        <p:txBody>
          <a:bodyPr wrap="square">
            <a:spAutoFit/>
          </a:bodyPr>
          <a:lstStyle/>
          <a:p>
            <a:r>
              <a:rPr lang="en-IN" sz="2400" dirty="0"/>
              <a:t>Recruitment Method and Inclusion Criteria </a:t>
            </a:r>
            <a:endParaRPr lang="en-US" sz="2400" dirty="0"/>
          </a:p>
        </p:txBody>
      </p:sp>
      <p:graphicFrame>
        <p:nvGraphicFramePr>
          <p:cNvPr id="20" name="Diagram 19">
            <a:extLst>
              <a:ext uri="{FF2B5EF4-FFF2-40B4-BE49-F238E27FC236}">
                <a16:creationId xmlns:a16="http://schemas.microsoft.com/office/drawing/2014/main" id="{91A2491F-1ED4-0025-D5F1-1AB5294B71F1}"/>
              </a:ext>
            </a:extLst>
          </p:cNvPr>
          <p:cNvGraphicFramePr/>
          <p:nvPr>
            <p:extLst>
              <p:ext uri="{D42A27DB-BD31-4B8C-83A1-F6EECF244321}">
                <p14:modId xmlns:p14="http://schemas.microsoft.com/office/powerpoint/2010/main" val="2305458183"/>
              </p:ext>
            </p:extLst>
          </p:nvPr>
        </p:nvGraphicFramePr>
        <p:xfrm>
          <a:off x="2181289" y="38532"/>
          <a:ext cx="10275078" cy="6819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4385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3D2006-C515-B5F6-FEDC-DC72C630FEBE}"/>
              </a:ext>
            </a:extLst>
          </p:cNvPr>
          <p:cNvSpPr txBox="1"/>
          <p:nvPr/>
        </p:nvSpPr>
        <p:spPr>
          <a:xfrm>
            <a:off x="-955998" y="1363807"/>
            <a:ext cx="9395460" cy="646331"/>
          </a:xfrm>
          <a:prstGeom prst="rect">
            <a:avLst/>
          </a:prstGeom>
          <a:noFill/>
        </p:spPr>
        <p:txBody>
          <a:bodyPr wrap="square">
            <a:spAutoFit/>
          </a:bodyPr>
          <a:lstStyle/>
          <a:p>
            <a:pPr algn="just"/>
            <a:endParaRPr lang="en-IN" sz="1800" dirty="0">
              <a:solidFill>
                <a:schemeClr val="accent1">
                  <a:lumMod val="60000"/>
                  <a:lumOff val="40000"/>
                </a:schemeClr>
              </a:solidFill>
            </a:endParaRPr>
          </a:p>
          <a:p>
            <a:pPr lvl="0" algn="just"/>
            <a:endParaRPr lang="en-IN" sz="1800" dirty="0">
              <a:solidFill>
                <a:schemeClr val="accent5">
                  <a:lumMod val="75000"/>
                </a:schemeClr>
              </a:solidFill>
            </a:endParaRPr>
          </a:p>
        </p:txBody>
      </p:sp>
      <p:graphicFrame>
        <p:nvGraphicFramePr>
          <p:cNvPr id="7" name="Diagram 6">
            <a:extLst>
              <a:ext uri="{FF2B5EF4-FFF2-40B4-BE49-F238E27FC236}">
                <a16:creationId xmlns:a16="http://schemas.microsoft.com/office/drawing/2014/main" id="{2697C4D0-7B4B-426E-DDDB-3CBC7ED2625F}"/>
              </a:ext>
            </a:extLst>
          </p:cNvPr>
          <p:cNvGraphicFramePr/>
          <p:nvPr>
            <p:extLst>
              <p:ext uri="{D42A27DB-BD31-4B8C-83A1-F6EECF244321}">
                <p14:modId xmlns:p14="http://schemas.microsoft.com/office/powerpoint/2010/main" val="1419750703"/>
              </p:ext>
            </p:extLst>
          </p:nvPr>
        </p:nvGraphicFramePr>
        <p:xfrm>
          <a:off x="837680" y="617029"/>
          <a:ext cx="10499013"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630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8DDC4E-AF89-B810-B226-E668C1DD2EA3}"/>
              </a:ext>
            </a:extLst>
          </p:cNvPr>
          <p:cNvSpPr txBox="1"/>
          <p:nvPr/>
        </p:nvSpPr>
        <p:spPr>
          <a:xfrm>
            <a:off x="7461922" y="6334780"/>
            <a:ext cx="4730078" cy="523220"/>
          </a:xfrm>
          <a:prstGeom prst="rect">
            <a:avLst/>
          </a:prstGeom>
          <a:noFill/>
        </p:spPr>
        <p:txBody>
          <a:bodyPr wrap="square" rtlCol="0">
            <a:spAutoFit/>
          </a:bodyPr>
          <a:lstStyle/>
          <a:p>
            <a:r>
              <a:rPr lang="en-IN" sz="2800" dirty="0"/>
              <a:t>A few Interview Questions….</a:t>
            </a:r>
          </a:p>
        </p:txBody>
      </p:sp>
      <p:sp>
        <p:nvSpPr>
          <p:cNvPr id="10" name="TextBox 9">
            <a:extLst>
              <a:ext uri="{FF2B5EF4-FFF2-40B4-BE49-F238E27FC236}">
                <a16:creationId xmlns:a16="http://schemas.microsoft.com/office/drawing/2014/main" id="{E5A6133C-B2BF-F2C7-B570-A2E0B9EE9306}"/>
              </a:ext>
            </a:extLst>
          </p:cNvPr>
          <p:cNvSpPr txBox="1"/>
          <p:nvPr/>
        </p:nvSpPr>
        <p:spPr>
          <a:xfrm>
            <a:off x="426721" y="1368475"/>
            <a:ext cx="2529839" cy="369332"/>
          </a:xfrm>
          <a:prstGeom prst="rect">
            <a:avLst/>
          </a:prstGeom>
          <a:noFill/>
        </p:spPr>
        <p:txBody>
          <a:bodyPr wrap="square">
            <a:spAutoFit/>
          </a:bodyPr>
          <a:lstStyle/>
          <a:p>
            <a:endParaRPr lang="en-IN" dirty="0"/>
          </a:p>
        </p:txBody>
      </p:sp>
      <p:sp>
        <p:nvSpPr>
          <p:cNvPr id="18" name="TextBox 17">
            <a:extLst>
              <a:ext uri="{FF2B5EF4-FFF2-40B4-BE49-F238E27FC236}">
                <a16:creationId xmlns:a16="http://schemas.microsoft.com/office/drawing/2014/main" id="{D4459531-6911-372D-BA8F-6D327B085F7B}"/>
              </a:ext>
            </a:extLst>
          </p:cNvPr>
          <p:cNvSpPr txBox="1"/>
          <p:nvPr/>
        </p:nvSpPr>
        <p:spPr>
          <a:xfrm>
            <a:off x="426721" y="3135035"/>
            <a:ext cx="2636520" cy="369332"/>
          </a:xfrm>
          <a:prstGeom prst="rect">
            <a:avLst/>
          </a:prstGeom>
          <a:noFill/>
        </p:spPr>
        <p:txBody>
          <a:bodyPr wrap="square">
            <a:spAutoFit/>
          </a:bodyPr>
          <a:lstStyle/>
          <a:p>
            <a:endParaRPr lang="en-IN" dirty="0"/>
          </a:p>
        </p:txBody>
      </p:sp>
      <p:graphicFrame>
        <p:nvGraphicFramePr>
          <p:cNvPr id="28" name="Diagram 27">
            <a:extLst>
              <a:ext uri="{FF2B5EF4-FFF2-40B4-BE49-F238E27FC236}">
                <a16:creationId xmlns:a16="http://schemas.microsoft.com/office/drawing/2014/main" id="{92C03AD4-6ADF-743C-65A3-AFBCBD450424}"/>
              </a:ext>
            </a:extLst>
          </p:cNvPr>
          <p:cNvGraphicFramePr/>
          <p:nvPr>
            <p:extLst>
              <p:ext uri="{D42A27DB-BD31-4B8C-83A1-F6EECF244321}">
                <p14:modId xmlns:p14="http://schemas.microsoft.com/office/powerpoint/2010/main" val="944204534"/>
              </p:ext>
            </p:extLst>
          </p:nvPr>
        </p:nvGraphicFramePr>
        <p:xfrm>
          <a:off x="0" y="0"/>
          <a:ext cx="11871960" cy="6431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2741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7679544-7865-AE08-0229-3F4D598EC6CB}"/>
              </a:ext>
            </a:extLst>
          </p:cNvPr>
          <p:cNvSpPr txBox="1"/>
          <p:nvPr/>
        </p:nvSpPr>
        <p:spPr>
          <a:xfrm>
            <a:off x="6982797" y="1857568"/>
            <a:ext cx="4618653" cy="1754326"/>
          </a:xfrm>
          <a:prstGeom prst="rect">
            <a:avLst/>
          </a:prstGeom>
          <a:noFill/>
        </p:spPr>
        <p:txBody>
          <a:bodyPr wrap="square">
            <a:spAutoFit/>
          </a:bodyPr>
          <a:lstStyle/>
          <a:p>
            <a:br>
              <a:rPr lang="en-US" sz="1800" dirty="0"/>
            </a:br>
            <a:br>
              <a:rPr lang="en-US" sz="1800" dirty="0"/>
            </a:br>
            <a:br>
              <a:rPr lang="en-US" sz="1800" dirty="0"/>
            </a:br>
            <a:br>
              <a:rPr lang="en-US" sz="1800" dirty="0"/>
            </a:br>
            <a:br>
              <a:rPr lang="en-US" sz="1800" dirty="0"/>
            </a:br>
            <a:endParaRPr lang="en-IN" dirty="0"/>
          </a:p>
        </p:txBody>
      </p:sp>
      <p:graphicFrame>
        <p:nvGraphicFramePr>
          <p:cNvPr id="4" name="Diagram 3">
            <a:extLst>
              <a:ext uri="{FF2B5EF4-FFF2-40B4-BE49-F238E27FC236}">
                <a16:creationId xmlns:a16="http://schemas.microsoft.com/office/drawing/2014/main" id="{8E2761F4-7E56-515E-312A-05A8681ECD9E}"/>
              </a:ext>
            </a:extLst>
          </p:cNvPr>
          <p:cNvGraphicFramePr/>
          <p:nvPr>
            <p:extLst>
              <p:ext uri="{D42A27DB-BD31-4B8C-83A1-F6EECF244321}">
                <p14:modId xmlns:p14="http://schemas.microsoft.com/office/powerpoint/2010/main" val="3228184062"/>
              </p:ext>
            </p:extLst>
          </p:nvPr>
        </p:nvGraphicFramePr>
        <p:xfrm>
          <a:off x="914400" y="1278294"/>
          <a:ext cx="11191875" cy="5370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C189A77-E511-3D89-081B-E95D2590B8BB}"/>
              </a:ext>
            </a:extLst>
          </p:cNvPr>
          <p:cNvSpPr txBox="1"/>
          <p:nvPr/>
        </p:nvSpPr>
        <p:spPr>
          <a:xfrm>
            <a:off x="350044" y="377309"/>
            <a:ext cx="6129336" cy="461665"/>
          </a:xfrm>
          <a:prstGeom prst="rect">
            <a:avLst/>
          </a:prstGeom>
          <a:noFill/>
        </p:spPr>
        <p:txBody>
          <a:bodyPr wrap="square">
            <a:spAutoFit/>
          </a:bodyPr>
          <a:lstStyle/>
          <a:p>
            <a:r>
              <a:rPr lang="en-IN" sz="2400" dirty="0"/>
              <a:t>Research Philosophy and Sampling</a:t>
            </a:r>
          </a:p>
        </p:txBody>
      </p:sp>
    </p:spTree>
    <p:extLst>
      <p:ext uri="{BB962C8B-B14F-4D97-AF65-F5344CB8AC3E}">
        <p14:creationId xmlns:p14="http://schemas.microsoft.com/office/powerpoint/2010/main" val="1073399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E2761F4-7E56-515E-312A-05A8681ECD9E}"/>
              </a:ext>
            </a:extLst>
          </p:cNvPr>
          <p:cNvGraphicFramePr/>
          <p:nvPr>
            <p:extLst>
              <p:ext uri="{D42A27DB-BD31-4B8C-83A1-F6EECF244321}">
                <p14:modId xmlns:p14="http://schemas.microsoft.com/office/powerpoint/2010/main" val="3631683417"/>
              </p:ext>
            </p:extLst>
          </p:nvPr>
        </p:nvGraphicFramePr>
        <p:xfrm>
          <a:off x="424479" y="495127"/>
          <a:ext cx="9569450" cy="586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1D338FA4-6971-D2DD-86A2-BE0B36063528}"/>
              </a:ext>
            </a:extLst>
          </p:cNvPr>
          <p:cNvGraphicFramePr/>
          <p:nvPr>
            <p:extLst>
              <p:ext uri="{D42A27DB-BD31-4B8C-83A1-F6EECF244321}">
                <p14:modId xmlns:p14="http://schemas.microsoft.com/office/powerpoint/2010/main" val="137661256"/>
              </p:ext>
            </p:extLst>
          </p:nvPr>
        </p:nvGraphicFramePr>
        <p:xfrm>
          <a:off x="-2140921" y="-249982"/>
          <a:ext cx="12580321" cy="71079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TextBox 2">
            <a:extLst>
              <a:ext uri="{FF2B5EF4-FFF2-40B4-BE49-F238E27FC236}">
                <a16:creationId xmlns:a16="http://schemas.microsoft.com/office/drawing/2014/main" id="{EE8DDC4E-AF89-B810-B226-E668C1DD2EA3}"/>
              </a:ext>
            </a:extLst>
          </p:cNvPr>
          <p:cNvSpPr txBox="1"/>
          <p:nvPr/>
        </p:nvSpPr>
        <p:spPr>
          <a:xfrm>
            <a:off x="8926482" y="270037"/>
            <a:ext cx="3825551" cy="646331"/>
          </a:xfrm>
          <a:prstGeom prst="rect">
            <a:avLst/>
          </a:prstGeom>
          <a:noFill/>
        </p:spPr>
        <p:txBody>
          <a:bodyPr wrap="square" rtlCol="0">
            <a:spAutoFit/>
          </a:bodyPr>
          <a:lstStyle/>
          <a:p>
            <a:r>
              <a:rPr lang="en-IN" sz="3600" dirty="0"/>
              <a:t>Data Analysis</a:t>
            </a:r>
          </a:p>
        </p:txBody>
      </p:sp>
    </p:spTree>
    <p:extLst>
      <p:ext uri="{BB962C8B-B14F-4D97-AF65-F5344CB8AC3E}">
        <p14:creationId xmlns:p14="http://schemas.microsoft.com/office/powerpoint/2010/main" val="30164093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8DDC4E-AF89-B810-B226-E668C1DD2EA3}"/>
              </a:ext>
            </a:extLst>
          </p:cNvPr>
          <p:cNvSpPr txBox="1"/>
          <p:nvPr/>
        </p:nvSpPr>
        <p:spPr>
          <a:xfrm>
            <a:off x="4874104" y="5932607"/>
            <a:ext cx="3825551" cy="646331"/>
          </a:xfrm>
          <a:prstGeom prst="rect">
            <a:avLst/>
          </a:prstGeom>
          <a:noFill/>
        </p:spPr>
        <p:txBody>
          <a:bodyPr wrap="square" rtlCol="0">
            <a:spAutoFit/>
          </a:bodyPr>
          <a:lstStyle/>
          <a:p>
            <a:r>
              <a:rPr lang="en-IN" sz="3600" dirty="0"/>
              <a:t>Implications</a:t>
            </a:r>
          </a:p>
        </p:txBody>
      </p:sp>
      <p:graphicFrame>
        <p:nvGraphicFramePr>
          <p:cNvPr id="31" name="Diagram 30">
            <a:extLst>
              <a:ext uri="{FF2B5EF4-FFF2-40B4-BE49-F238E27FC236}">
                <a16:creationId xmlns:a16="http://schemas.microsoft.com/office/drawing/2014/main" id="{37B7EE17-44C1-AC23-D4CB-0AAE08CEBFFD}"/>
              </a:ext>
            </a:extLst>
          </p:cNvPr>
          <p:cNvGraphicFramePr/>
          <p:nvPr>
            <p:extLst>
              <p:ext uri="{D42A27DB-BD31-4B8C-83A1-F6EECF244321}">
                <p14:modId xmlns:p14="http://schemas.microsoft.com/office/powerpoint/2010/main" val="218923361"/>
              </p:ext>
            </p:extLst>
          </p:nvPr>
        </p:nvGraphicFramePr>
        <p:xfrm>
          <a:off x="360362" y="-335280"/>
          <a:ext cx="11471275" cy="70259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3669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a:extLst>
              <a:ext uri="{FF2B5EF4-FFF2-40B4-BE49-F238E27FC236}">
                <a16:creationId xmlns:a16="http://schemas.microsoft.com/office/drawing/2014/main" id="{96E297E9-237E-E26F-3155-C7E6C107CAB2}"/>
              </a:ext>
            </a:extLst>
          </p:cNvPr>
          <p:cNvGraphicFramePr/>
          <p:nvPr>
            <p:extLst>
              <p:ext uri="{D42A27DB-BD31-4B8C-83A1-F6EECF244321}">
                <p14:modId xmlns:p14="http://schemas.microsoft.com/office/powerpoint/2010/main" val="272293159"/>
              </p:ext>
            </p:extLst>
          </p:nvPr>
        </p:nvGraphicFramePr>
        <p:xfrm>
          <a:off x="315685" y="268824"/>
          <a:ext cx="11560629" cy="63203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582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8DDC4E-AF89-B810-B226-E668C1DD2EA3}"/>
              </a:ext>
            </a:extLst>
          </p:cNvPr>
          <p:cNvSpPr txBox="1"/>
          <p:nvPr/>
        </p:nvSpPr>
        <p:spPr>
          <a:xfrm>
            <a:off x="9038450" y="141504"/>
            <a:ext cx="3825551" cy="646331"/>
          </a:xfrm>
          <a:prstGeom prst="rect">
            <a:avLst/>
          </a:prstGeom>
          <a:noFill/>
        </p:spPr>
        <p:txBody>
          <a:bodyPr wrap="square" rtlCol="0">
            <a:spAutoFit/>
          </a:bodyPr>
          <a:lstStyle/>
          <a:p>
            <a:r>
              <a:rPr lang="en-IN" sz="3600" dirty="0"/>
              <a:t>Gantt Chart</a:t>
            </a:r>
          </a:p>
        </p:txBody>
      </p:sp>
      <p:pic>
        <p:nvPicPr>
          <p:cNvPr id="6" name="Picture 5">
            <a:extLst>
              <a:ext uri="{FF2B5EF4-FFF2-40B4-BE49-F238E27FC236}">
                <a16:creationId xmlns:a16="http://schemas.microsoft.com/office/drawing/2014/main" id="{D1416593-6A7F-50E6-B781-C0A272E5BBE7}"/>
              </a:ext>
            </a:extLst>
          </p:cNvPr>
          <p:cNvPicPr>
            <a:picLocks noChangeAspect="1"/>
          </p:cNvPicPr>
          <p:nvPr/>
        </p:nvPicPr>
        <p:blipFill rotWithShape="1">
          <a:blip r:embed="rId2"/>
          <a:srcRect t="5685" r="6749"/>
          <a:stretch/>
        </p:blipFill>
        <p:spPr>
          <a:xfrm>
            <a:off x="1552413" y="1016277"/>
            <a:ext cx="9087174" cy="5118153"/>
          </a:xfrm>
          <a:prstGeom prst="rect">
            <a:avLst/>
          </a:prstGeom>
        </p:spPr>
      </p:pic>
    </p:spTree>
    <p:extLst>
      <p:ext uri="{BB962C8B-B14F-4D97-AF65-F5344CB8AC3E}">
        <p14:creationId xmlns:p14="http://schemas.microsoft.com/office/powerpoint/2010/main" val="4286202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8DDC4E-AF89-B810-B226-E668C1DD2EA3}"/>
              </a:ext>
            </a:extLst>
          </p:cNvPr>
          <p:cNvSpPr txBox="1"/>
          <p:nvPr/>
        </p:nvSpPr>
        <p:spPr>
          <a:xfrm>
            <a:off x="8936007" y="5813587"/>
            <a:ext cx="3825551" cy="646331"/>
          </a:xfrm>
          <a:prstGeom prst="rect">
            <a:avLst/>
          </a:prstGeom>
          <a:noFill/>
        </p:spPr>
        <p:txBody>
          <a:bodyPr wrap="square" rtlCol="0">
            <a:spAutoFit/>
          </a:bodyPr>
          <a:lstStyle/>
          <a:p>
            <a:r>
              <a:rPr lang="en-IN" sz="3600" dirty="0"/>
              <a:t>References</a:t>
            </a:r>
          </a:p>
        </p:txBody>
      </p:sp>
      <p:sp>
        <p:nvSpPr>
          <p:cNvPr id="10" name="Rectangle 6">
            <a:extLst>
              <a:ext uri="{FF2B5EF4-FFF2-40B4-BE49-F238E27FC236}">
                <a16:creationId xmlns:a16="http://schemas.microsoft.com/office/drawing/2014/main" id="{6450A8F6-4B33-639F-D590-0E8756445EE6}"/>
              </a:ext>
            </a:extLst>
          </p:cNvPr>
          <p:cNvSpPr>
            <a:spLocks noChangeArrowheads="1"/>
          </p:cNvSpPr>
          <p:nvPr/>
        </p:nvSpPr>
        <p:spPr bwMode="auto">
          <a:xfrm>
            <a:off x="0" y="0"/>
            <a:ext cx="3073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5F341C90-16E2-1879-A6A9-FE4830C09829}"/>
              </a:ext>
            </a:extLst>
          </p:cNvPr>
          <p:cNvSpPr txBox="1"/>
          <p:nvPr/>
        </p:nvSpPr>
        <p:spPr>
          <a:xfrm>
            <a:off x="391885" y="236186"/>
            <a:ext cx="11513975" cy="58169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Akbar, N., Teo, S. 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Artini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Hj</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-Abdul-Rahman, H. N.,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Hj-Husaini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H. A., &amp;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Venkatasalu</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M. R. (2019). Barriers and Solutions for Improving Pain Management Practices in Acute Hospital Settings: Perspectives of Healthcare Practitioners for a Pain-Free Hospital Initiative. Ann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Geriatr</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Med Res, 23(4), 190-196.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10.4235/agmr.19.0037. PMID: 32743311; PMCID: PMC7370760.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Alshehri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A., Balkhi, B., Gleeson, G., &amp;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Atassi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E. (2023). Efficiency and Resource Allocation in Government Hospitals in Saudi Arabi: A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Casemix</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Index Approach. Healthcare (Basel), 11(18), 2513.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10.3390/healthcare11182513. PMID: 37761709; PMCID: PMC10531133.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Bhattad</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P. B., &amp;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Pacifico</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L. (2022). Empowering Patients: Promoting Patient Education and Health Literacy.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Cureus</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14(7), e27336.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10.7759/cureus.27336. PMID: 36043002; PMCID: PMC9411825.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Bryman, A. (2016). Social Research Methods. Oxford University Press.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Creswell, J. W., &amp; Poth, C. N. (2017). Qualitative Inquiry and Research Design: Choosing among Five Approaches. Sage Publications.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Dörnyei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Z. (2007). Research Methods in Applied Linguistics: Quantitative, Qualitative, and Mixed Methodologies. Oxford University Press.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Flott</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K., Maguire, J., &amp; Phillips, N. (2021). Digital Safety: The Next Frontier for Patient Safety. Future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Healthc</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J, 8(3), e598-e601.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10.7861/fhj.2021-0152. PMID: 34888448; PMCID: PMC8651323.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Mistri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I. U., Badge, A., &amp; Shahu, S. (2023). Enhancing Patient Safety Culture in Hospitals.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Cureus</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15(12), e51159.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10.7759/cureus.51159. PMID: 38283419; PMCID: PMC10811440.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Pimm, T. J., Williams, L. J., Reay, M., Pickering, S., Lota, R.,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Coote</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L., ... &amp;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Sarhan</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F. (2020). An Evaluation of a Digital Pain Management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Programme</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Clinical Effectiveness and Cost Savings. British Journal of Pain, 14(4), 238-249.</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Research Guides: Organizing Your Social Sciences Research Paper: Types of Research Designs. (n.d.). Retrieved from https://libguides.usc.edu/writingguide/researchdesigns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lumMod val="95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Williams, D., Booth, G., Cohen, H., Gilbert, A., Lucas, A., Mitchell, C., ... &amp;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Zarnegar</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R. (2022). Rapid Design and Implementation of a Virtual Pain Management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Programme</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due to COVID-19: A Quality Improvement Initiative. Br J Pain, 16(2), 191-202.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doi</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10.1177/20494637211039252. </a:t>
            </a:r>
            <a:r>
              <a:rPr kumimoji="0" lang="en-US" altLang="en-US" sz="1200" b="0" i="0" u="none" strike="noStrike" cap="none" normalizeH="0" baseline="0" dirty="0" err="1">
                <a:ln>
                  <a:noFill/>
                </a:ln>
                <a:solidFill>
                  <a:schemeClr val="tx1">
                    <a:lumMod val="95000"/>
                  </a:schemeClr>
                </a:solidFill>
                <a:effectLst/>
                <a:latin typeface="Arial" panose="020B0604020202020204" pitchFamily="34" charset="0"/>
              </a:rPr>
              <a:t>Epub</a:t>
            </a:r>
            <a:r>
              <a:rPr kumimoji="0" lang="en-US" altLang="en-US" sz="1200" b="0" i="0" u="none" strike="noStrike" cap="none" normalizeH="0" baseline="0" dirty="0">
                <a:ln>
                  <a:noFill/>
                </a:ln>
                <a:solidFill>
                  <a:schemeClr val="tx1">
                    <a:lumMod val="95000"/>
                  </a:schemeClr>
                </a:solidFill>
                <a:effectLst/>
                <a:latin typeface="Arial" panose="020B0604020202020204" pitchFamily="34" charset="0"/>
              </a:rPr>
              <a:t> 2021 Sep 3. PMID: 35425594; PMCID: PMC8998524.</a:t>
            </a:r>
            <a:endParaRPr kumimoji="0" lang="en-US" altLang="en-US" b="0" i="0" u="none" strike="noStrike" cap="none" normalizeH="0" baseline="0" dirty="0">
              <a:ln>
                <a:noFill/>
              </a:ln>
              <a:solidFill>
                <a:schemeClr val="tx1">
                  <a:lumMod val="95000"/>
                </a:schemeClr>
              </a:solidFill>
              <a:effectLst/>
              <a:latin typeface="Arial" panose="020B0604020202020204" pitchFamily="34" charset="0"/>
            </a:endParaRPr>
          </a:p>
        </p:txBody>
      </p:sp>
    </p:spTree>
    <p:extLst>
      <p:ext uri="{BB962C8B-B14F-4D97-AF65-F5344CB8AC3E}">
        <p14:creationId xmlns:p14="http://schemas.microsoft.com/office/powerpoint/2010/main" val="26252948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6450A8F6-4B33-639F-D590-0E8756445EE6}"/>
              </a:ext>
            </a:extLst>
          </p:cNvPr>
          <p:cNvSpPr>
            <a:spLocks noChangeArrowheads="1"/>
          </p:cNvSpPr>
          <p:nvPr/>
        </p:nvSpPr>
        <p:spPr bwMode="auto">
          <a:xfrm>
            <a:off x="0" y="0"/>
            <a:ext cx="3073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D46F19FB-228F-001D-E109-EC9167C643C1}"/>
              </a:ext>
            </a:extLst>
          </p:cNvPr>
          <p:cNvSpPr/>
          <p:nvPr/>
        </p:nvSpPr>
        <p:spPr>
          <a:xfrm>
            <a:off x="2911468" y="2566119"/>
            <a:ext cx="6219781" cy="1569660"/>
          </a:xfrm>
          <a:prstGeom prst="rect">
            <a:avLst/>
          </a:prstGeom>
          <a:noFill/>
        </p:spPr>
        <p:txBody>
          <a:bodyPr wrap="none" lIns="91440" tIns="45720" rIns="91440" bIns="45720">
            <a:spAutoFit/>
          </a:bodyPr>
          <a:lstStyle/>
          <a:p>
            <a:pPr algn="ctr"/>
            <a:r>
              <a:rPr lang="en-US" sz="9600" b="1" cap="none" spc="0" dirty="0">
                <a:ln w="22225">
                  <a:solidFill>
                    <a:schemeClr val="accent2"/>
                  </a:solidFill>
                  <a:prstDash val="solid"/>
                </a:ln>
                <a:solidFill>
                  <a:schemeClr val="accent2">
                    <a:lumMod val="40000"/>
                    <a:lumOff val="60000"/>
                  </a:schemeClr>
                </a:solidFill>
                <a:effectLst/>
              </a:rPr>
              <a:t>Thankyou!</a:t>
            </a:r>
          </a:p>
        </p:txBody>
      </p:sp>
    </p:spTree>
    <p:extLst>
      <p:ext uri="{BB962C8B-B14F-4D97-AF65-F5344CB8AC3E}">
        <p14:creationId xmlns:p14="http://schemas.microsoft.com/office/powerpoint/2010/main" val="1317779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312</TotalTime>
  <Words>2475</Words>
  <PresentationFormat>Widescreen</PresentationFormat>
  <Paragraphs>144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Bahnschrift Condensed</vt:lpstr>
      <vt:lpstr>Calibri</vt:lpstr>
      <vt:lpstr>Gill Sans MT</vt:lpstr>
      <vt:lpstr>Söhne</vt:lpstr>
      <vt:lpstr>Parcel</vt:lpstr>
      <vt:lpstr>Navigating the Landscape of Digital Pain Management Programs in London, UK: Challenges, Risks, Potential Harms, and Mitigation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2024-03-28T16:24:52Z</dcterms:created>
  <dcterms:modified xsi:type="dcterms:W3CDTF">2024-04-16T04:34:37Z</dcterms:modified>
</cp:coreProperties>
</file>