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0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132"/>
    <p:restoredTop sz="94674"/>
  </p:normalViewPr>
  <p:slideViewPr>
    <p:cSldViewPr snapToGrid="0" snapToObjects="1">
      <p:cViewPr>
        <p:scale>
          <a:sx n="100" d="100"/>
          <a:sy n="100" d="100"/>
        </p:scale>
        <p:origin x="1544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573D33-29E2-F746-AF6F-24311A5AA4EB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D9719-4A6F-D54C-9ED0-8647BAC67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79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D9719-4A6F-D54C-9ED0-8647BAC67A0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74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D9719-4A6F-D54C-9ED0-8647BAC67A0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570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/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microsoft.com/office/2007/relationships/hdphoto" Target="../media/hdphoto1.wdp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39E37ABC-9647-D743-844C-24605CA5C0E4}" type="datetimeFigureOut">
              <a:rPr lang="en-US" smtClean="0"/>
              <a:t>11/16/18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9F8BD6D8-5281-1B40-ADC3-1A375F8B7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46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4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1.uwe.ac.uk/students/careersandemployability/placements/whydoaplacement.aspx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tiff"/><Relationship Id="rId5" Type="http://schemas.openxmlformats.org/officeDocument/2006/relationships/hyperlink" Target="https://www.challengersportsrecruitment.com/british-soccer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challengersports.com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campamerica.co.uk/" TargetMode="External"/><Relationship Id="rId3" Type="http://schemas.openxmlformats.org/officeDocument/2006/relationships/hyperlink" Target="https://www.campamerica.co.uk/the-experience/roles-on-camp/counsellor/roles-at-camp/sports-counsellor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gl.co.uk/en-gb/about-us/jobs-at-pgl/roles/activity-instructor/group-leader" TargetMode="External"/><Relationship Id="rId4" Type="http://schemas.openxmlformats.org/officeDocument/2006/relationships/image" Target="../media/image9.tiff"/><Relationship Id="rId5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pamerica.co.uk/the-experience/roles-on-camp/counsellor/roles-at-camp/sports-counsellors" TargetMode="External"/><Relationship Id="rId4" Type="http://schemas.openxmlformats.org/officeDocument/2006/relationships/hyperlink" Target="http://www.pgl.co.uk/en-gb/about-us/jobs-at-pgl/roles/activity-instructor/group-leader" TargetMode="External"/><Relationship Id="rId5" Type="http://schemas.openxmlformats.org/officeDocument/2006/relationships/hyperlink" Target="https://www1.uwe.ac.uk/students/careersandemployability/placements/whydoaplacement.aspx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challengersportsrecruitment.com/british-soccer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12358"/>
            <a:ext cx="12192000" cy="3089130"/>
          </a:xfrm>
        </p:spPr>
        <p:txBody>
          <a:bodyPr/>
          <a:lstStyle/>
          <a:p>
            <a:pPr algn="ctr"/>
            <a:r>
              <a:rPr lang="en-US" dirty="0" smtClean="0"/>
              <a:t>Sports Industry Placement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0148" y="4501488"/>
            <a:ext cx="7891272" cy="1069848"/>
          </a:xfrm>
        </p:spPr>
        <p:txBody>
          <a:bodyPr/>
          <a:lstStyle/>
          <a:p>
            <a:r>
              <a:rPr lang="en-US" dirty="0" smtClean="0"/>
              <a:t>Aaron Williams</a:t>
            </a:r>
          </a:p>
          <a:p>
            <a:r>
              <a:rPr lang="en-US" dirty="0" smtClean="0"/>
              <a:t>1700800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00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5048" cy="1012444"/>
          </a:xfrm>
        </p:spPr>
        <p:txBody>
          <a:bodyPr/>
          <a:lstStyle/>
          <a:p>
            <a:r>
              <a:rPr lang="en-US" dirty="0" smtClean="0"/>
              <a:t>Rationale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600" y="1609344"/>
            <a:ext cx="7213330" cy="39217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The work place placement will provide me an opportunity to discover a possible career</a:t>
            </a: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endParaRPr lang="en-US" dirty="0" smtClean="0">
              <a:latin typeface="Arial Unicode MS" charset="0"/>
              <a:ea typeface="Arial Unicode MS" charset="0"/>
              <a:cs typeface="Arial Unicode MS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Experience different cultures, environments and ways of living</a:t>
            </a: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endParaRPr lang="en-US" dirty="0" smtClean="0">
              <a:latin typeface="Arial Unicode MS" charset="0"/>
              <a:ea typeface="Arial Unicode MS" charset="0"/>
              <a:cs typeface="Arial Unicode MS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Compulsory to go abroad: America, France, Spain</a:t>
            </a: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endParaRPr lang="en-US" dirty="0" smtClean="0">
              <a:latin typeface="Arial Unicode MS" charset="0"/>
              <a:ea typeface="Arial Unicode MS" charset="0"/>
              <a:cs typeface="Arial Unicode MS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Tx/>
              <a:buSzTx/>
            </a:pPr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Possibility of some hours in UK</a:t>
            </a:r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9930" y="1012444"/>
            <a:ext cx="3937000" cy="2362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9930" y="3374644"/>
            <a:ext cx="3937000" cy="244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13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10096" cy="838200"/>
          </a:xfrm>
        </p:spPr>
        <p:txBody>
          <a:bodyPr>
            <a:normAutofit fontScale="90000"/>
          </a:bodyPr>
          <a:lstStyle/>
          <a:p>
            <a:r>
              <a:rPr lang="en-US" sz="6000" dirty="0" smtClean="0"/>
              <a:t>BENEFITS</a:t>
            </a:r>
            <a:r>
              <a:rPr lang="en-US" dirty="0" smtClean="0"/>
              <a:t> OF PLACEMENT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500" y="1400530"/>
            <a:ext cx="9710096" cy="4241513"/>
          </a:xfrm>
        </p:spPr>
        <p:txBody>
          <a:bodyPr>
            <a:normAutofit/>
          </a:bodyPr>
          <a:lstStyle/>
          <a:p>
            <a:r>
              <a:rPr lang="en-US" b="1" dirty="0" smtClean="0"/>
              <a:t>Better career prospects - </a:t>
            </a:r>
            <a:r>
              <a:rPr lang="en-US" dirty="0" smtClean="0"/>
              <a:t> gain ‘real world’ experience to help myself stand out during an interview.</a:t>
            </a:r>
          </a:p>
          <a:p>
            <a:endParaRPr lang="en-US" dirty="0" smtClean="0"/>
          </a:p>
          <a:p>
            <a:r>
              <a:rPr lang="en-US" b="1" dirty="0" smtClean="0"/>
              <a:t>Better academic prospects </a:t>
            </a:r>
            <a:r>
              <a:rPr lang="mr-IN" b="1" dirty="0" smtClean="0"/>
              <a:t>–</a:t>
            </a:r>
            <a:r>
              <a:rPr lang="en-US" b="1" dirty="0" smtClean="0"/>
              <a:t> </a:t>
            </a:r>
            <a:r>
              <a:rPr lang="en-US" dirty="0" err="1" smtClean="0"/>
              <a:t>Maximise</a:t>
            </a:r>
            <a:r>
              <a:rPr lang="en-US" dirty="0" smtClean="0"/>
              <a:t> confidence and motivation levels.</a:t>
            </a:r>
          </a:p>
          <a:p>
            <a:endParaRPr lang="en-US" dirty="0"/>
          </a:p>
          <a:p>
            <a:r>
              <a:rPr lang="en-US" b="1" dirty="0" smtClean="0"/>
              <a:t>Better understanding of future career </a:t>
            </a:r>
            <a:r>
              <a:rPr lang="mr-IN" b="1" dirty="0" smtClean="0"/>
              <a:t>–</a:t>
            </a:r>
            <a:r>
              <a:rPr lang="en-US" b="1" dirty="0" smtClean="0"/>
              <a:t> </a:t>
            </a:r>
            <a:r>
              <a:rPr lang="en-US" dirty="0" smtClean="0"/>
              <a:t>Discover possible career path, my strengths, what I do and don</a:t>
            </a:r>
            <a:r>
              <a:rPr lang="mr-IN" dirty="0" smtClean="0"/>
              <a:t>’</a:t>
            </a:r>
            <a:r>
              <a:rPr lang="en-US" dirty="0" smtClean="0"/>
              <a:t>t enjoy, build up contacts.</a:t>
            </a:r>
          </a:p>
          <a:p>
            <a:endParaRPr lang="en-US" b="1" dirty="0"/>
          </a:p>
          <a:p>
            <a:r>
              <a:rPr lang="en-US" b="1" dirty="0" smtClean="0"/>
              <a:t>Chance of employment </a:t>
            </a:r>
            <a:r>
              <a:rPr lang="mr-IN" b="1" dirty="0" smtClean="0"/>
              <a:t>–</a:t>
            </a:r>
            <a:r>
              <a:rPr lang="en-US" b="1" dirty="0" smtClean="0"/>
              <a:t> </a:t>
            </a:r>
            <a:r>
              <a:rPr lang="en-US" dirty="0" smtClean="0"/>
              <a:t>Performing well on placement could lead to being offered a firm offer.</a:t>
            </a:r>
          </a:p>
          <a:p>
            <a:endParaRPr lang="en-US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8500" y="5914415"/>
            <a:ext cx="1130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https://www1.uwe.ac.uk/students/</a:t>
            </a:r>
            <a:r>
              <a:rPr lang="en-US" dirty="0" err="1">
                <a:hlinkClick r:id="rId2"/>
              </a:rPr>
              <a:t>careersandemployability</a:t>
            </a:r>
            <a:r>
              <a:rPr lang="en-US" dirty="0">
                <a:hlinkClick r:id="rId2"/>
              </a:rPr>
              <a:t>/placements/</a:t>
            </a:r>
            <a:r>
              <a:rPr lang="en-US" dirty="0" err="1">
                <a:hlinkClick r:id="rId2"/>
              </a:rPr>
              <a:t>whydoaplacement.aspx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602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532247" cy="905056"/>
          </a:xfrm>
        </p:spPr>
        <p:txBody>
          <a:bodyPr/>
          <a:lstStyle/>
          <a:p>
            <a:r>
              <a:rPr lang="en-US" dirty="0" smtClean="0"/>
              <a:t>Challenger sports - America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400" y="1609344"/>
            <a:ext cx="7844217" cy="5079444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First choice</a:t>
            </a:r>
          </a:p>
          <a:p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Meets criteria of going away, America and American sports interest me</a:t>
            </a:r>
          </a:p>
          <a:p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Develop myself as a coach, learn new techniques and approaches</a:t>
            </a:r>
          </a:p>
          <a:p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Discover possible career path</a:t>
            </a:r>
          </a:p>
          <a:p>
            <a:endParaRPr lang="en-US" dirty="0">
              <a:latin typeface="Arial Unicode MS" charset="0"/>
              <a:ea typeface="Arial Unicode MS" charset="0"/>
              <a:cs typeface="Arial Unicode MS" charset="0"/>
            </a:endParaRPr>
          </a:p>
          <a:p>
            <a:r>
              <a:rPr lang="en-US" dirty="0" smtClean="0">
                <a:latin typeface="Arial Unicode MS" charset="0"/>
                <a:ea typeface="Arial Unicode MS" charset="0"/>
                <a:cs typeface="Arial Unicode MS" charset="0"/>
              </a:rPr>
              <a:t>Improve myself as a person, living abroad, meeting new people, experiencing a new way of life</a:t>
            </a:r>
          </a:p>
        </p:txBody>
      </p:sp>
      <p:pic>
        <p:nvPicPr>
          <p:cNvPr id="1026" name="Picture 2" descr="hallenger Sport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4789" y="655733"/>
            <a:ext cx="3490488" cy="117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1617" y="2474438"/>
            <a:ext cx="3302502" cy="33492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328" y="6269131"/>
            <a:ext cx="712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https://</a:t>
            </a:r>
            <a:r>
              <a:rPr lang="en-US" dirty="0" err="1">
                <a:hlinkClick r:id="rId5"/>
              </a:rPr>
              <a:t>www.challengersportsrecruitment.com</a:t>
            </a:r>
            <a:r>
              <a:rPr lang="en-US" dirty="0">
                <a:hlinkClick r:id="rId5"/>
              </a:rPr>
              <a:t>/</a:t>
            </a:r>
            <a:r>
              <a:rPr lang="en-US" dirty="0" err="1">
                <a:hlinkClick r:id="rId5"/>
              </a:rPr>
              <a:t>british</a:t>
            </a:r>
            <a:r>
              <a:rPr lang="en-US" dirty="0">
                <a:hlinkClick r:id="rId5"/>
              </a:rPr>
              <a:t>-soccer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564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718923" cy="1400530"/>
          </a:xfrm>
        </p:spPr>
        <p:txBody>
          <a:bodyPr/>
          <a:lstStyle/>
          <a:p>
            <a:r>
              <a:rPr lang="en-US" smtClean="0"/>
              <a:t>CAMP AMERICA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03618"/>
            <a:ext cx="11506200" cy="4220291"/>
          </a:xfrm>
        </p:spPr>
        <p:txBody>
          <a:bodyPr>
            <a:normAutofit/>
          </a:bodyPr>
          <a:lstStyle/>
          <a:p>
            <a:r>
              <a:rPr lang="en-US" dirty="0" smtClean="0"/>
              <a:t>Varies </a:t>
            </a:r>
            <a:r>
              <a:rPr lang="en-US" dirty="0" smtClean="0"/>
              <a:t>from challenger as the camp offers a range of sports</a:t>
            </a:r>
          </a:p>
          <a:p>
            <a:endParaRPr lang="en-US" dirty="0" smtClean="0"/>
          </a:p>
          <a:p>
            <a:r>
              <a:rPr lang="en-US" dirty="0" smtClean="0"/>
              <a:t>Same as challenger by meeting criteria of the course going abroad </a:t>
            </a:r>
          </a:p>
          <a:p>
            <a:endParaRPr lang="en-US" dirty="0"/>
          </a:p>
          <a:p>
            <a:r>
              <a:rPr lang="en-US" dirty="0" smtClean="0"/>
              <a:t>Chance to learn new skills on different sports</a:t>
            </a:r>
          </a:p>
          <a:p>
            <a:endParaRPr lang="en-US" dirty="0"/>
          </a:p>
          <a:p>
            <a:r>
              <a:rPr lang="en-US" dirty="0" smtClean="0"/>
              <a:t>Living away from home, meeting new people, new cultures and ways of life</a:t>
            </a:r>
          </a:p>
          <a:p>
            <a:endParaRPr lang="en-US" dirty="0"/>
          </a:p>
          <a:p>
            <a:r>
              <a:rPr lang="en-US" dirty="0" smtClean="0"/>
              <a:t>24/7 job</a:t>
            </a:r>
            <a:endParaRPr lang="en-US" dirty="0"/>
          </a:p>
        </p:txBody>
      </p:sp>
      <p:sp>
        <p:nvSpPr>
          <p:cNvPr id="5" name="AutoShape 3" descr="amp America logo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2" descr="amp America logo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amp America logo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5" descr="amp America logo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9" descr="amp America logo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8" descr="amp America logo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57200" y="6065527"/>
            <a:ext cx="115061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err="1">
                <a:hlinkClick r:id="rId3"/>
              </a:rPr>
              <a:t>www.campamerica.co.uk</a:t>
            </a:r>
            <a:r>
              <a:rPr lang="en-US" dirty="0">
                <a:hlinkClick r:id="rId3"/>
              </a:rPr>
              <a:t>/the-experience/roles-on-camp/counsellor/roles-at-camp/sports-counsellors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619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442700" cy="1400530"/>
          </a:xfrm>
        </p:spPr>
        <p:txBody>
          <a:bodyPr/>
          <a:lstStyle/>
          <a:p>
            <a:r>
              <a:rPr lang="en-US" dirty="0" smtClean="0"/>
              <a:t>PGL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300" y="1400530"/>
            <a:ext cx="7454900" cy="4195481"/>
          </a:xfrm>
        </p:spPr>
        <p:txBody>
          <a:bodyPr/>
          <a:lstStyle/>
          <a:p>
            <a:r>
              <a:rPr lang="en-US" dirty="0" smtClean="0"/>
              <a:t>Working as a group leader/activity instructor; leading activities, </a:t>
            </a:r>
            <a:r>
              <a:rPr lang="en-US" dirty="0" err="1" smtClean="0"/>
              <a:t>organising</a:t>
            </a:r>
            <a:r>
              <a:rPr lang="en-US" dirty="0" smtClean="0"/>
              <a:t> entertainment &amp; events, welfare of the group</a:t>
            </a:r>
          </a:p>
          <a:p>
            <a:endParaRPr lang="en-US" dirty="0"/>
          </a:p>
          <a:p>
            <a:r>
              <a:rPr lang="en-US" dirty="0" smtClean="0"/>
              <a:t>Discover new/different sports, make new friends, learn new skills, living a different lifestyle</a:t>
            </a:r>
          </a:p>
          <a:p>
            <a:endParaRPr lang="en-US" dirty="0"/>
          </a:p>
          <a:p>
            <a:r>
              <a:rPr lang="en-US" dirty="0" smtClean="0"/>
              <a:t>Possibly learning a new language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58112" y="5723011"/>
            <a:ext cx="7347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http://www.pgl.co.uk/en-gb/about-us/jobs-at-pgl/roles/activity-instructor/group-leader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34987"/>
          <a:stretch/>
        </p:blipFill>
        <p:spPr>
          <a:xfrm>
            <a:off x="8769351" y="1422400"/>
            <a:ext cx="2857500" cy="18577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9351" y="3280130"/>
            <a:ext cx="2857500" cy="190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099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670607" cy="1400530"/>
          </a:xfrm>
        </p:spPr>
        <p:txBody>
          <a:bodyPr/>
          <a:lstStyle/>
          <a:p>
            <a:r>
              <a:rPr lang="en-US" dirty="0" smtClean="0"/>
              <a:t>UK PLACEMENT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301" y="1606351"/>
            <a:ext cx="9283700" cy="4195481"/>
          </a:xfrm>
        </p:spPr>
        <p:txBody>
          <a:bodyPr/>
          <a:lstStyle/>
          <a:p>
            <a:r>
              <a:rPr lang="en-US" dirty="0" smtClean="0"/>
              <a:t>Due to </a:t>
            </a:r>
            <a:r>
              <a:rPr lang="en-US" dirty="0" smtClean="0"/>
              <a:t>commitments, can’t </a:t>
            </a:r>
            <a:r>
              <a:rPr lang="en-US" dirty="0" smtClean="0"/>
              <a:t>go abroad until 21</a:t>
            </a:r>
            <a:r>
              <a:rPr lang="en-US" baseline="30000" dirty="0" smtClean="0"/>
              <a:t>st</a:t>
            </a:r>
            <a:r>
              <a:rPr lang="en-US" dirty="0" smtClean="0"/>
              <a:t> June.</a:t>
            </a:r>
          </a:p>
          <a:p>
            <a:endParaRPr lang="en-US" dirty="0"/>
          </a:p>
          <a:p>
            <a:r>
              <a:rPr lang="en-US" dirty="0" smtClean="0"/>
              <a:t>Looking into possibility of getting some hours done in the UK </a:t>
            </a:r>
            <a:r>
              <a:rPr lang="en-US" dirty="0" err="1" smtClean="0"/>
              <a:t>ie</a:t>
            </a:r>
            <a:r>
              <a:rPr lang="en-US" dirty="0" smtClean="0"/>
              <a:t> : Leisure </a:t>
            </a:r>
            <a:r>
              <a:rPr lang="en-US" dirty="0" smtClean="0"/>
              <a:t>Centre </a:t>
            </a:r>
            <a:r>
              <a:rPr lang="en-US" dirty="0" smtClean="0"/>
              <a:t>/ </a:t>
            </a:r>
            <a:r>
              <a:rPr lang="en-US" dirty="0" smtClean="0"/>
              <a:t>Gym, </a:t>
            </a:r>
            <a:r>
              <a:rPr lang="en-US" dirty="0" smtClean="0"/>
              <a:t>Sports Business’ </a:t>
            </a:r>
          </a:p>
          <a:p>
            <a:endParaRPr lang="en-US" dirty="0" smtClean="0"/>
          </a:p>
          <a:p>
            <a:r>
              <a:rPr lang="en-US" dirty="0" smtClean="0"/>
              <a:t>Contacted footballs clubs 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95493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623942" cy="1400530"/>
          </a:xfrm>
        </p:spPr>
        <p:txBody>
          <a:bodyPr/>
          <a:lstStyle/>
          <a:p>
            <a:r>
              <a:rPr lang="en-US" dirty="0" smtClean="0"/>
              <a:t>REFERENCE LIST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1400530"/>
            <a:ext cx="11417300" cy="4195481"/>
          </a:xfrm>
        </p:spPr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www.challengersportsrecruitment.com/british-soccer</a:t>
            </a:r>
            <a:endParaRPr lang="en-US" dirty="0" smtClean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https://www.campamerica.co.uk/the-experience/roles-on-camp/counsellor/roles-at-camp/sports-counsellors</a:t>
            </a:r>
            <a:endParaRPr lang="en-US" dirty="0"/>
          </a:p>
          <a:p>
            <a:endParaRPr lang="en-US" dirty="0" smtClean="0"/>
          </a:p>
          <a:p>
            <a:r>
              <a:rPr lang="en-US" dirty="0">
                <a:hlinkClick r:id="rId4"/>
              </a:rPr>
              <a:t>http://www.pgl.co.uk/en-gb/about-us/jobs-at-pgl/roles/activity-instructor/group-leader</a:t>
            </a:r>
            <a:endParaRPr lang="en-US" dirty="0"/>
          </a:p>
          <a:p>
            <a:endParaRPr lang="en-US" dirty="0" smtClean="0"/>
          </a:p>
          <a:p>
            <a:r>
              <a:rPr lang="en-US" dirty="0">
                <a:hlinkClick r:id="rId5"/>
              </a:rPr>
              <a:t>https://www1.uwe.ac.uk/students/careersandemployability/placements/whydoaplacement.aspx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640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247" y="1284050"/>
            <a:ext cx="3889201" cy="42509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59166" y="3055600"/>
            <a:ext cx="457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ANY QUESTIONS?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01754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10654</TotalTime>
  <Words>332</Words>
  <Application>Microsoft Macintosh PowerPoint</Application>
  <PresentationFormat>Widescreen</PresentationFormat>
  <Paragraphs>72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 Unicode MS</vt:lpstr>
      <vt:lpstr>Calibri</vt:lpstr>
      <vt:lpstr>Mangal</vt:lpstr>
      <vt:lpstr>Rockwell</vt:lpstr>
      <vt:lpstr>Rockwell Condensed</vt:lpstr>
      <vt:lpstr>Rockwell Extra Bold</vt:lpstr>
      <vt:lpstr>Wingdings</vt:lpstr>
      <vt:lpstr>Wood Type</vt:lpstr>
      <vt:lpstr>Sports Industry Placement </vt:lpstr>
      <vt:lpstr>Rationale</vt:lpstr>
      <vt:lpstr>BENEFITS OF PLACEMENT</vt:lpstr>
      <vt:lpstr>Challenger sports - America</vt:lpstr>
      <vt:lpstr>CAMP AMERICA</vt:lpstr>
      <vt:lpstr>PGL</vt:lpstr>
      <vt:lpstr>UK PLACEMENT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Industry Placement </dc:title>
  <dc:creator>Aaron Williams (1700800)</dc:creator>
  <cp:lastModifiedBy>Aaron Williams (1700800)</cp:lastModifiedBy>
  <cp:revision>24</cp:revision>
  <dcterms:created xsi:type="dcterms:W3CDTF">2018-10-25T12:07:32Z</dcterms:created>
  <dcterms:modified xsi:type="dcterms:W3CDTF">2018-11-16T12:15:08Z</dcterms:modified>
</cp:coreProperties>
</file>