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58" r:id="rId20"/>
    <p:sldId id="276" r:id="rId21"/>
    <p:sldId id="277" r:id="rId22"/>
    <p:sldId id="27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3984" autoAdjust="0"/>
  </p:normalViewPr>
  <p:slideViewPr>
    <p:cSldViewPr snapToGrid="0">
      <p:cViewPr>
        <p:scale>
          <a:sx n="47" d="100"/>
          <a:sy n="47" d="100"/>
        </p:scale>
        <p:origin x="1984" y="6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7041B6-9B4F-45C4-B6CA-F19424277711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E7143B-4333-442C-BFA6-B59156E62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333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303030"/>
                </a:solidFill>
                <a:effectLst/>
                <a:latin typeface="Roboto" panose="02000000000000000000" pitchFamily="2" charset="0"/>
              </a:rPr>
              <a:t>Q1. When making a purchase at a local store, you are given too much change. Do you say something or keep quiet?</a:t>
            </a:r>
          </a:p>
          <a:p>
            <a:endParaRPr lang="en-GB" b="0" i="0" dirty="0">
              <a:solidFill>
                <a:srgbClr val="222222"/>
              </a:solidFill>
              <a:effectLst/>
              <a:latin typeface="Proxima Nova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Proxima Nova"/>
              </a:rPr>
              <a:t>Q2. You are an eyewitness to a crime: A man has robbed a bank, but instead of keeping the money for himself, he donates it to a poor orphanage that can now afford to feed, clothe, and care for its children. You know who committed the crime. If you go to the authorities with the information, there's a good chance the money will be returned to the bank, leaving a lot of kids in need. </a:t>
            </a:r>
          </a:p>
          <a:p>
            <a:endParaRPr lang="en-GB" b="0" i="0" dirty="0">
              <a:solidFill>
                <a:srgbClr val="222222"/>
              </a:solidFill>
              <a:effectLst/>
              <a:latin typeface="Proxima Nova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Proxima Nova"/>
              </a:rPr>
              <a:t>What do you do?</a:t>
            </a:r>
            <a:endParaRPr lang="en-GB" dirty="0"/>
          </a:p>
          <a:p>
            <a:endParaRPr lang="en-GB" dirty="0"/>
          </a:p>
          <a:p>
            <a:r>
              <a:rPr lang="en-GB" dirty="0"/>
              <a:t>Q3. You &amp; your son are prisoners at a concentration camp. Your son tried to escape but was recaptured and sentenced to hang at the gallows.</a:t>
            </a:r>
          </a:p>
          <a:p>
            <a:endParaRPr lang="en-GB" dirty="0"/>
          </a:p>
          <a:p>
            <a:r>
              <a:rPr lang="en-GB" dirty="0"/>
              <a:t>To send a message to the rest of the prisoners who may try to escape, the guard orders you to pull the chair out from under your son: if you refuse, the guard will kill your son and another innocent person in the camp. </a:t>
            </a:r>
          </a:p>
          <a:p>
            <a:endParaRPr lang="en-GB" dirty="0"/>
          </a:p>
          <a:p>
            <a:r>
              <a:rPr lang="en-GB" dirty="0"/>
              <a:t>What would you do?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E7143B-4333-442C-BFA6-B59156E626E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6623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E7143B-4333-442C-BFA6-B59156E626E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525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Ethics – IS a social system (external). So its more about society telling us it’s the right thing to do. Governed by professional and legal guidelines within a time and place</a:t>
            </a:r>
          </a:p>
          <a:p>
            <a:endParaRPr lang="en-GB" dirty="0"/>
          </a:p>
          <a:p>
            <a:r>
              <a:rPr lang="en-GB" dirty="0"/>
              <a:t>Morality – Internal individual, what we personally believe and feel. Upheld by the individual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E7143B-4333-442C-BFA6-B59156E626E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7147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Friends &amp; Family – School – Religious beliefs – Desire for money/ power/ influence - Political views - CULTURE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E7143B-4333-442C-BFA6-B59156E626E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335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Describing and explaining people’s moral attitudes and the moral practices of societies. Concerned with what is believed to be good, right and virtuous.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E7143B-4333-442C-BFA6-B59156E626E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0424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Determines what IS good, right &amp; Virtuous and the practices society should have.</a:t>
            </a:r>
          </a:p>
          <a:p>
            <a:endParaRPr lang="en-GB" dirty="0"/>
          </a:p>
          <a:p>
            <a:r>
              <a:rPr lang="en-GB" dirty="0"/>
              <a:t>So, the difference between the two is that </a:t>
            </a:r>
            <a:r>
              <a:rPr lang="en-GB" b="0" i="0" dirty="0">
                <a:solidFill>
                  <a:srgbClr val="333333"/>
                </a:solidFill>
                <a:effectLst/>
                <a:latin typeface="roboto-oh5"/>
              </a:rPr>
              <a:t>normative ethics analyses how people ought to act whereas descriptive ethics analyses what people think is right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E7143B-4333-442C-BFA6-B59156E626E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2291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B803CF6-F407-4F26-A5CF-B4537927D7BB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054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237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70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471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085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715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06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262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573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855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705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803CF6-F407-4F26-A5CF-B4537927D7BB}" type="datetimeFigureOut">
              <a:rPr lang="en-US" smtClean="0"/>
              <a:t>1/25/2022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969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F4807-1B68-4D7A-99C0-1871C376B0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Ethics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7BCD33-9DB2-4194-B6D7-E386052D42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Societal &amp; Business </a:t>
            </a:r>
            <a:r>
              <a:rPr lang="en-GB" dirty="0" err="1">
                <a:solidFill>
                  <a:schemeClr val="tx1"/>
                </a:solidFill>
              </a:rPr>
              <a:t>perspecives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236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321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09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307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588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952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046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879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949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5487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327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3000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489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393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5727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9913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1504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1455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0735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D88C25C-9733-4EFC-B9CE-B3DF66E4E6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9290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76CFB4C-9251-4650-AFDC-480854D495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1139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4425" y="828675"/>
            <a:ext cx="67722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Answers to the questions: -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19450" y="2095500"/>
            <a:ext cx="64198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Question 2: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Candidate A is Franklin D Roosevelt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Candidate B is Winston Churchill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Candidate C is Adolph Hitler</a:t>
            </a:r>
          </a:p>
          <a:p>
            <a:endParaRPr lang="en-GB" dirty="0"/>
          </a:p>
          <a:p>
            <a:r>
              <a:rPr lang="en-GB" dirty="0"/>
              <a:t>Question 3:</a:t>
            </a:r>
          </a:p>
          <a:p>
            <a:r>
              <a:rPr lang="en-GB" dirty="0"/>
              <a:t>If you went for the abortion, you just killed off Beethoven </a:t>
            </a:r>
          </a:p>
        </p:txBody>
      </p:sp>
    </p:spTree>
    <p:extLst>
      <p:ext uri="{BB962C8B-B14F-4D97-AF65-F5344CB8AC3E}">
        <p14:creationId xmlns:p14="http://schemas.microsoft.com/office/powerpoint/2010/main" val="17565203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an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bland" id="{135447CB-2D08-4404-888B-FCC35EA8CACF}" vid="{7BFA745D-46BE-40A3-95FF-56A570CC7D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bland</Template>
  <TotalTime>0</TotalTime>
  <Words>389</Words>
  <Application>Microsoft Office PowerPoint</Application>
  <PresentationFormat>Widescreen</PresentationFormat>
  <Paragraphs>35</Paragraphs>
  <Slides>22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Myriad Pro</vt:lpstr>
      <vt:lpstr>Proxima Nova</vt:lpstr>
      <vt:lpstr>roboto-oh5</vt:lpstr>
      <vt:lpstr>Arial</vt:lpstr>
      <vt:lpstr>Calibri</vt:lpstr>
      <vt:lpstr>Roboto</vt:lpstr>
      <vt:lpstr>UWTSD bland</vt:lpstr>
      <vt:lpstr>Ethics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</dc:title>
  <dc:creator>Christian Felices</dc:creator>
  <cp:lastModifiedBy>Christian Felices</cp:lastModifiedBy>
  <cp:revision>7</cp:revision>
  <dcterms:created xsi:type="dcterms:W3CDTF">2020-02-24T12:19:45Z</dcterms:created>
  <dcterms:modified xsi:type="dcterms:W3CDTF">2022-01-25T20:08:16Z</dcterms:modified>
</cp:coreProperties>
</file>