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5"/>
  </p:notesMasterIdLst>
  <p:sldIdLst>
    <p:sldId id="256" r:id="rId2"/>
    <p:sldId id="257" r:id="rId3"/>
    <p:sldId id="299" r:id="rId4"/>
    <p:sldId id="280" r:id="rId5"/>
    <p:sldId id="282" r:id="rId6"/>
    <p:sldId id="283" r:id="rId7"/>
    <p:sldId id="285" r:id="rId8"/>
    <p:sldId id="286" r:id="rId9"/>
    <p:sldId id="300" r:id="rId10"/>
    <p:sldId id="288" r:id="rId11"/>
    <p:sldId id="287" r:id="rId12"/>
    <p:sldId id="289" r:id="rId13"/>
    <p:sldId id="290" r:id="rId14"/>
    <p:sldId id="291" r:id="rId15"/>
    <p:sldId id="301" r:id="rId16"/>
    <p:sldId id="303" r:id="rId17"/>
    <p:sldId id="302" r:id="rId18"/>
    <p:sldId id="258" r:id="rId19"/>
    <p:sldId id="262" r:id="rId20"/>
    <p:sldId id="292" r:id="rId21"/>
    <p:sldId id="305" r:id="rId22"/>
    <p:sldId id="304" r:id="rId23"/>
    <p:sldId id="306" r:id="rId24"/>
    <p:sldId id="307" r:id="rId25"/>
    <p:sldId id="308" r:id="rId26"/>
    <p:sldId id="309" r:id="rId27"/>
    <p:sldId id="310" r:id="rId28"/>
    <p:sldId id="311" r:id="rId29"/>
    <p:sldId id="312" r:id="rId30"/>
    <p:sldId id="313" r:id="rId31"/>
    <p:sldId id="314" r:id="rId32"/>
    <p:sldId id="315" r:id="rId33"/>
    <p:sldId id="316"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19666A-8CF6-053C-3761-6EF920DABDA6}" v="108" dt="2022-10-20T13:30:38.890"/>
    <p1510:client id="{B76D8E43-1EA3-42CC-8FA7-FE1BE8E16406}" v="66" dt="2022-10-18T12:36:13.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6957" autoAdjust="0"/>
  </p:normalViewPr>
  <p:slideViewPr>
    <p:cSldViewPr snapToGrid="0">
      <p:cViewPr varScale="1">
        <p:scale>
          <a:sx n="99" d="100"/>
          <a:sy n="99" d="100"/>
        </p:scale>
        <p:origin x="74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AB19666A-8CF6-053C-3761-6EF920DABDA6}"/>
    <pc:docChg chg="addSld modSld sldOrd">
      <pc:chgData name="Laura James" userId="S::laura.james@uwtsd.ac.uk::e815814b-f5ab-4367-85bb-abbbaf16d579" providerId="AD" clId="Web-{AB19666A-8CF6-053C-3761-6EF920DABDA6}" dt="2022-10-20T13:30:46.953" v="118"/>
      <pc:docMkLst>
        <pc:docMk/>
      </pc:docMkLst>
      <pc:sldChg chg="modNotes">
        <pc:chgData name="Laura James" userId="S::laura.james@uwtsd.ac.uk::e815814b-f5ab-4367-85bb-abbbaf16d579" providerId="AD" clId="Web-{AB19666A-8CF6-053C-3761-6EF920DABDA6}" dt="2022-10-20T13:14:57.347" v="2"/>
        <pc:sldMkLst>
          <pc:docMk/>
          <pc:sldMk cId="2987068407" sldId="258"/>
        </pc:sldMkLst>
      </pc:sldChg>
      <pc:sldChg chg="ord">
        <pc:chgData name="Laura James" userId="S::laura.james@uwtsd.ac.uk::e815814b-f5ab-4367-85bb-abbbaf16d579" providerId="AD" clId="Web-{AB19666A-8CF6-053C-3761-6EF920DABDA6}" dt="2022-10-20T13:13:33.139" v="0"/>
        <pc:sldMkLst>
          <pc:docMk/>
          <pc:sldMk cId="3213316365" sldId="302"/>
        </pc:sldMkLst>
      </pc:sldChg>
      <pc:sldChg chg="addSp delSp modSp">
        <pc:chgData name="Laura James" userId="S::laura.james@uwtsd.ac.uk::e815814b-f5ab-4367-85bb-abbbaf16d579" providerId="AD" clId="Web-{AB19666A-8CF6-053C-3761-6EF920DABDA6}" dt="2022-10-20T13:22:38.985" v="25" actId="14100"/>
        <pc:sldMkLst>
          <pc:docMk/>
          <pc:sldMk cId="3501180014" sldId="304"/>
        </pc:sldMkLst>
        <pc:spChg chg="del">
          <ac:chgData name="Laura James" userId="S::laura.james@uwtsd.ac.uk::e815814b-f5ab-4367-85bb-abbbaf16d579" providerId="AD" clId="Web-{AB19666A-8CF6-053C-3761-6EF920DABDA6}" dt="2022-10-20T13:22:20.546" v="21"/>
          <ac:spMkLst>
            <pc:docMk/>
            <pc:sldMk cId="3501180014" sldId="304"/>
            <ac:spMk id="2" creationId="{A8D5FED8-F6CB-6CBD-1361-CD2E433263D8}"/>
          </ac:spMkLst>
        </pc:spChg>
        <pc:spChg chg="del mod">
          <ac:chgData name="Laura James" userId="S::laura.james@uwtsd.ac.uk::e815814b-f5ab-4367-85bb-abbbaf16d579" providerId="AD" clId="Web-{AB19666A-8CF6-053C-3761-6EF920DABDA6}" dt="2022-10-20T13:22:18.093" v="20"/>
          <ac:spMkLst>
            <pc:docMk/>
            <pc:sldMk cId="3501180014" sldId="304"/>
            <ac:spMk id="3" creationId="{687E2489-0AD4-8266-A1EF-AE45CFB07B46}"/>
          </ac:spMkLst>
        </pc:spChg>
        <pc:picChg chg="add mod">
          <ac:chgData name="Laura James" userId="S::laura.james@uwtsd.ac.uk::e815814b-f5ab-4367-85bb-abbbaf16d579" providerId="AD" clId="Web-{AB19666A-8CF6-053C-3761-6EF920DABDA6}" dt="2022-10-20T13:22:38.985" v="25" actId="14100"/>
          <ac:picMkLst>
            <pc:docMk/>
            <pc:sldMk cId="3501180014" sldId="304"/>
            <ac:picMk id="4" creationId="{4D740550-38EA-27E1-7914-3A4C86712E5D}"/>
          </ac:picMkLst>
        </pc:picChg>
      </pc:sldChg>
      <pc:sldChg chg="addSp modSp new">
        <pc:chgData name="Laura James" userId="S::laura.james@uwtsd.ac.uk::e815814b-f5ab-4367-85bb-abbbaf16d579" providerId="AD" clId="Web-{AB19666A-8CF6-053C-3761-6EF920DABDA6}" dt="2022-10-20T13:16:02.726" v="18" actId="1076"/>
        <pc:sldMkLst>
          <pc:docMk/>
          <pc:sldMk cId="764647786" sldId="305"/>
        </pc:sldMkLst>
        <pc:spChg chg="mod">
          <ac:chgData name="Laura James" userId="S::laura.james@uwtsd.ac.uk::e815814b-f5ab-4367-85bb-abbbaf16d579" providerId="AD" clId="Web-{AB19666A-8CF6-053C-3761-6EF920DABDA6}" dt="2022-10-20T13:15:53.022" v="13" actId="20577"/>
          <ac:spMkLst>
            <pc:docMk/>
            <pc:sldMk cId="764647786" sldId="305"/>
            <ac:spMk id="2" creationId="{97722F4D-4D80-8767-192B-5B59FE505763}"/>
          </ac:spMkLst>
        </pc:spChg>
        <pc:spChg chg="add mod">
          <ac:chgData name="Laura James" userId="S::laura.james@uwtsd.ac.uk::e815814b-f5ab-4367-85bb-abbbaf16d579" providerId="AD" clId="Web-{AB19666A-8CF6-053C-3761-6EF920DABDA6}" dt="2022-10-20T13:16:02.726" v="18" actId="1076"/>
          <ac:spMkLst>
            <pc:docMk/>
            <pc:sldMk cId="764647786" sldId="305"/>
            <ac:spMk id="3" creationId="{CC61ED14-2E22-2F19-0B5B-853B6EC4C718}"/>
          </ac:spMkLst>
        </pc:spChg>
      </pc:sldChg>
      <pc:sldChg chg="addSp modSp new">
        <pc:chgData name="Laura James" userId="S::laura.james@uwtsd.ac.uk::e815814b-f5ab-4367-85bb-abbbaf16d579" providerId="AD" clId="Web-{AB19666A-8CF6-053C-3761-6EF920DABDA6}" dt="2022-10-20T13:23:22.082" v="43" actId="20577"/>
        <pc:sldMkLst>
          <pc:docMk/>
          <pc:sldMk cId="1183686138" sldId="306"/>
        </pc:sldMkLst>
        <pc:spChg chg="mod">
          <ac:chgData name="Laura James" userId="S::laura.james@uwtsd.ac.uk::e815814b-f5ab-4367-85bb-abbbaf16d579" providerId="AD" clId="Web-{AB19666A-8CF6-053C-3761-6EF920DABDA6}" dt="2022-10-20T13:23:04.424" v="29" actId="20577"/>
          <ac:spMkLst>
            <pc:docMk/>
            <pc:sldMk cId="1183686138" sldId="306"/>
            <ac:spMk id="2" creationId="{457FF015-5816-05C7-2B7E-E51FF083861C}"/>
          </ac:spMkLst>
        </pc:spChg>
        <pc:spChg chg="add mod">
          <ac:chgData name="Laura James" userId="S::laura.james@uwtsd.ac.uk::e815814b-f5ab-4367-85bb-abbbaf16d579" providerId="AD" clId="Web-{AB19666A-8CF6-053C-3761-6EF920DABDA6}" dt="2022-10-20T13:23:22.082" v="43" actId="20577"/>
          <ac:spMkLst>
            <pc:docMk/>
            <pc:sldMk cId="1183686138" sldId="306"/>
            <ac:spMk id="3" creationId="{9CAE6E33-1C85-088E-2928-DC795E5A426B}"/>
          </ac:spMkLst>
        </pc:spChg>
      </pc:sldChg>
      <pc:sldChg chg="addSp modSp new mod setBg">
        <pc:chgData name="Laura James" userId="S::laura.james@uwtsd.ac.uk::e815814b-f5ab-4367-85bb-abbbaf16d579" providerId="AD" clId="Web-{AB19666A-8CF6-053C-3761-6EF920DABDA6}" dt="2022-10-20T13:23:55.459" v="48"/>
        <pc:sldMkLst>
          <pc:docMk/>
          <pc:sldMk cId="1671139777" sldId="307"/>
        </pc:sldMkLst>
        <pc:spChg chg="mod">
          <ac:chgData name="Laura James" userId="S::laura.james@uwtsd.ac.uk::e815814b-f5ab-4367-85bb-abbbaf16d579" providerId="AD" clId="Web-{AB19666A-8CF6-053C-3761-6EF920DABDA6}" dt="2022-10-20T13:23:55.459" v="48"/>
          <ac:spMkLst>
            <pc:docMk/>
            <pc:sldMk cId="1671139777" sldId="307"/>
            <ac:spMk id="2" creationId="{9B3E51E8-FB26-CB81-2991-9ACE22BCF65E}"/>
          </ac:spMkLst>
        </pc:spChg>
        <pc:spChg chg="add">
          <ac:chgData name="Laura James" userId="S::laura.james@uwtsd.ac.uk::e815814b-f5ab-4367-85bb-abbbaf16d579" providerId="AD" clId="Web-{AB19666A-8CF6-053C-3761-6EF920DABDA6}" dt="2022-10-20T13:23:55.459" v="48"/>
          <ac:spMkLst>
            <pc:docMk/>
            <pc:sldMk cId="1671139777" sldId="307"/>
            <ac:spMk id="8" creationId="{247A131F-D5DE-41A5-B4CF-4F345319B40B}"/>
          </ac:spMkLst>
        </pc:spChg>
        <pc:spChg chg="add">
          <ac:chgData name="Laura James" userId="S::laura.james@uwtsd.ac.uk::e815814b-f5ab-4367-85bb-abbbaf16d579" providerId="AD" clId="Web-{AB19666A-8CF6-053C-3761-6EF920DABDA6}" dt="2022-10-20T13:23:55.459" v="48"/>
          <ac:spMkLst>
            <pc:docMk/>
            <pc:sldMk cId="1671139777" sldId="307"/>
            <ac:spMk id="10" creationId="{3AF4666D-BD98-40A5-A75F-478B982010B2}"/>
          </ac:spMkLst>
        </pc:spChg>
        <pc:spChg chg="add">
          <ac:chgData name="Laura James" userId="S::laura.james@uwtsd.ac.uk::e815814b-f5ab-4367-85bb-abbbaf16d579" providerId="AD" clId="Web-{AB19666A-8CF6-053C-3761-6EF920DABDA6}" dt="2022-10-20T13:23:55.459" v="48"/>
          <ac:spMkLst>
            <pc:docMk/>
            <pc:sldMk cId="1671139777" sldId="307"/>
            <ac:spMk id="12" creationId="{68680585-71F9-4721-A998-4974171D2EB4}"/>
          </ac:spMkLst>
        </pc:spChg>
        <pc:spChg chg="add">
          <ac:chgData name="Laura James" userId="S::laura.james@uwtsd.ac.uk::e815814b-f5ab-4367-85bb-abbbaf16d579" providerId="AD" clId="Web-{AB19666A-8CF6-053C-3761-6EF920DABDA6}" dt="2022-10-20T13:23:55.459" v="48"/>
          <ac:spMkLst>
            <pc:docMk/>
            <pc:sldMk cId="1671139777" sldId="307"/>
            <ac:spMk id="14" creationId="{12BC95C2-2EEC-4F59-ABA8-660B0D059CCF}"/>
          </ac:spMkLst>
        </pc:spChg>
        <pc:spChg chg="add">
          <ac:chgData name="Laura James" userId="S::laura.james@uwtsd.ac.uk::e815814b-f5ab-4367-85bb-abbbaf16d579" providerId="AD" clId="Web-{AB19666A-8CF6-053C-3761-6EF920DABDA6}" dt="2022-10-20T13:23:55.459" v="48"/>
          <ac:spMkLst>
            <pc:docMk/>
            <pc:sldMk cId="1671139777" sldId="307"/>
            <ac:spMk id="34" creationId="{F1174801-1395-44C5-9B00-CCAC45C056E7}"/>
          </ac:spMkLst>
        </pc:spChg>
        <pc:spChg chg="add">
          <ac:chgData name="Laura James" userId="S::laura.james@uwtsd.ac.uk::e815814b-f5ab-4367-85bb-abbbaf16d579" providerId="AD" clId="Web-{AB19666A-8CF6-053C-3761-6EF920DABDA6}" dt="2022-10-20T13:23:55.459" v="48"/>
          <ac:spMkLst>
            <pc:docMk/>
            <pc:sldMk cId="1671139777" sldId="307"/>
            <ac:spMk id="36" creationId="{996DFAFB-BCE1-4BEC-82FB-D574234DEF0A}"/>
          </ac:spMkLst>
        </pc:spChg>
        <pc:grpChg chg="add">
          <ac:chgData name="Laura James" userId="S::laura.james@uwtsd.ac.uk::e815814b-f5ab-4367-85bb-abbbaf16d579" providerId="AD" clId="Web-{AB19666A-8CF6-053C-3761-6EF920DABDA6}" dt="2022-10-20T13:23:55.459" v="48"/>
          <ac:grpSpMkLst>
            <pc:docMk/>
            <pc:sldMk cId="1671139777" sldId="307"/>
            <ac:grpSpMk id="16" creationId="{03E9870D-4BBA-43AF-8D44-BBADF020CFF6}"/>
          </ac:grpSpMkLst>
        </pc:grpChg>
        <pc:grpChg chg="add">
          <ac:chgData name="Laura James" userId="S::laura.james@uwtsd.ac.uk::e815814b-f5ab-4367-85bb-abbbaf16d579" providerId="AD" clId="Web-{AB19666A-8CF6-053C-3761-6EF920DABDA6}" dt="2022-10-20T13:23:55.459" v="48"/>
          <ac:grpSpMkLst>
            <pc:docMk/>
            <pc:sldMk cId="1671139777" sldId="307"/>
            <ac:grpSpMk id="25" creationId="{C3279E8D-2BAA-4CB1-834B-09FADD54DE56}"/>
          </ac:grpSpMkLst>
        </pc:grpChg>
        <pc:grpChg chg="add">
          <ac:chgData name="Laura James" userId="S::laura.james@uwtsd.ac.uk::e815814b-f5ab-4367-85bb-abbbaf16d579" providerId="AD" clId="Web-{AB19666A-8CF6-053C-3761-6EF920DABDA6}" dt="2022-10-20T13:23:55.459" v="48"/>
          <ac:grpSpMkLst>
            <pc:docMk/>
            <pc:sldMk cId="1671139777" sldId="307"/>
            <ac:grpSpMk id="38" creationId="{4210BA9D-B4AC-4A1D-B63B-44F10A9A7D49}"/>
          </ac:grpSpMkLst>
        </pc:grpChg>
        <pc:grpChg chg="add">
          <ac:chgData name="Laura James" userId="S::laura.james@uwtsd.ac.uk::e815814b-f5ab-4367-85bb-abbbaf16d579" providerId="AD" clId="Web-{AB19666A-8CF6-053C-3761-6EF920DABDA6}" dt="2022-10-20T13:23:55.459" v="48"/>
          <ac:grpSpMkLst>
            <pc:docMk/>
            <pc:sldMk cId="1671139777" sldId="307"/>
            <ac:grpSpMk id="48" creationId="{80F56037-8334-4400-9C7A-A3BEFA96A8A6}"/>
          </ac:grpSpMkLst>
        </pc:grpChg>
        <pc:grpChg chg="add">
          <ac:chgData name="Laura James" userId="S::laura.james@uwtsd.ac.uk::e815814b-f5ab-4367-85bb-abbbaf16d579" providerId="AD" clId="Web-{AB19666A-8CF6-053C-3761-6EF920DABDA6}" dt="2022-10-20T13:23:55.459" v="48"/>
          <ac:grpSpMkLst>
            <pc:docMk/>
            <pc:sldMk cId="1671139777" sldId="307"/>
            <ac:grpSpMk id="52" creationId="{6B310A71-665E-47AB-9D80-2D90F7D92163}"/>
          </ac:grpSpMkLst>
        </pc:grpChg>
        <pc:picChg chg="add mod">
          <ac:chgData name="Laura James" userId="S::laura.james@uwtsd.ac.uk::e815814b-f5ab-4367-85bb-abbbaf16d579" providerId="AD" clId="Web-{AB19666A-8CF6-053C-3761-6EF920DABDA6}" dt="2022-10-20T13:23:55.459" v="48"/>
          <ac:picMkLst>
            <pc:docMk/>
            <pc:sldMk cId="1671139777" sldId="307"/>
            <ac:picMk id="3" creationId="{8DF5B5AF-F7C7-EAED-D890-CD357D9BAAB2}"/>
          </ac:picMkLst>
        </pc:picChg>
      </pc:sldChg>
      <pc:sldChg chg="addSp delSp modSp new mod setBg">
        <pc:chgData name="Laura James" userId="S::laura.james@uwtsd.ac.uk::e815814b-f5ab-4367-85bb-abbbaf16d579" providerId="AD" clId="Web-{AB19666A-8CF6-053C-3761-6EF920DABDA6}" dt="2022-10-20T13:24:22.992" v="55"/>
        <pc:sldMkLst>
          <pc:docMk/>
          <pc:sldMk cId="1178377043" sldId="308"/>
        </pc:sldMkLst>
        <pc:spChg chg="mod">
          <ac:chgData name="Laura James" userId="S::laura.james@uwtsd.ac.uk::e815814b-f5ab-4367-85bb-abbbaf16d579" providerId="AD" clId="Web-{AB19666A-8CF6-053C-3761-6EF920DABDA6}" dt="2022-10-20T13:24:22.992" v="55"/>
          <ac:spMkLst>
            <pc:docMk/>
            <pc:sldMk cId="1178377043" sldId="308"/>
            <ac:spMk id="2" creationId="{9EE0CA12-4A06-46BF-B1EE-4FD8256CDF21}"/>
          </ac:spMkLst>
        </pc:spChg>
        <pc:spChg chg="add del mod">
          <ac:chgData name="Laura James" userId="S::laura.james@uwtsd.ac.uk::e815814b-f5ab-4367-85bb-abbbaf16d579" providerId="AD" clId="Web-{AB19666A-8CF6-053C-3761-6EF920DABDA6}" dt="2022-10-20T13:24:22.992" v="55"/>
          <ac:spMkLst>
            <pc:docMk/>
            <pc:sldMk cId="1178377043" sldId="308"/>
            <ac:spMk id="3" creationId="{97FC1492-B767-3CCB-5E2B-1288126C8DB7}"/>
          </ac:spMkLst>
        </pc:spChg>
        <pc:spChg chg="add">
          <ac:chgData name="Laura James" userId="S::laura.james@uwtsd.ac.uk::e815814b-f5ab-4367-85bb-abbbaf16d579" providerId="AD" clId="Web-{AB19666A-8CF6-053C-3761-6EF920DABDA6}" dt="2022-10-20T13:24:22.992" v="55"/>
          <ac:spMkLst>
            <pc:docMk/>
            <pc:sldMk cId="1178377043" sldId="308"/>
            <ac:spMk id="9" creationId="{247A131F-D5DE-41A5-B4CF-4F345319B40B}"/>
          </ac:spMkLst>
        </pc:spChg>
        <pc:spChg chg="add">
          <ac:chgData name="Laura James" userId="S::laura.james@uwtsd.ac.uk::e815814b-f5ab-4367-85bb-abbbaf16d579" providerId="AD" clId="Web-{AB19666A-8CF6-053C-3761-6EF920DABDA6}" dt="2022-10-20T13:24:22.992" v="55"/>
          <ac:spMkLst>
            <pc:docMk/>
            <pc:sldMk cId="1178377043" sldId="308"/>
            <ac:spMk id="11" creationId="{3AF4666D-BD98-40A5-A75F-478B982010B2}"/>
          </ac:spMkLst>
        </pc:spChg>
        <pc:spChg chg="add">
          <ac:chgData name="Laura James" userId="S::laura.james@uwtsd.ac.uk::e815814b-f5ab-4367-85bb-abbbaf16d579" providerId="AD" clId="Web-{AB19666A-8CF6-053C-3761-6EF920DABDA6}" dt="2022-10-20T13:24:22.992" v="55"/>
          <ac:spMkLst>
            <pc:docMk/>
            <pc:sldMk cId="1178377043" sldId="308"/>
            <ac:spMk id="13" creationId="{68680585-71F9-4721-A998-4974171D2EB4}"/>
          </ac:spMkLst>
        </pc:spChg>
        <pc:spChg chg="add">
          <ac:chgData name="Laura James" userId="S::laura.james@uwtsd.ac.uk::e815814b-f5ab-4367-85bb-abbbaf16d579" providerId="AD" clId="Web-{AB19666A-8CF6-053C-3761-6EF920DABDA6}" dt="2022-10-20T13:24:22.992" v="55"/>
          <ac:spMkLst>
            <pc:docMk/>
            <pc:sldMk cId="1178377043" sldId="308"/>
            <ac:spMk id="15" creationId="{12BC95C2-2EEC-4F59-ABA8-660B0D059CCF}"/>
          </ac:spMkLst>
        </pc:spChg>
        <pc:spChg chg="add">
          <ac:chgData name="Laura James" userId="S::laura.james@uwtsd.ac.uk::e815814b-f5ab-4367-85bb-abbbaf16d579" providerId="AD" clId="Web-{AB19666A-8CF6-053C-3761-6EF920DABDA6}" dt="2022-10-20T13:24:22.992" v="55"/>
          <ac:spMkLst>
            <pc:docMk/>
            <pc:sldMk cId="1178377043" sldId="308"/>
            <ac:spMk id="35" creationId="{8651CFA9-6065-4243-AC48-858E359780B1}"/>
          </ac:spMkLst>
        </pc:spChg>
        <pc:spChg chg="add">
          <ac:chgData name="Laura James" userId="S::laura.james@uwtsd.ac.uk::e815814b-f5ab-4367-85bb-abbbaf16d579" providerId="AD" clId="Web-{AB19666A-8CF6-053C-3761-6EF920DABDA6}" dt="2022-10-20T13:24:22.992" v="55"/>
          <ac:spMkLst>
            <pc:docMk/>
            <pc:sldMk cId="1178377043" sldId="308"/>
            <ac:spMk id="37" creationId="{37962AE0-6A1C-4B76-9D52-10E5E6D7D3BB}"/>
          </ac:spMkLst>
        </pc:spChg>
        <pc:grpChg chg="add">
          <ac:chgData name="Laura James" userId="S::laura.james@uwtsd.ac.uk::e815814b-f5ab-4367-85bb-abbbaf16d579" providerId="AD" clId="Web-{AB19666A-8CF6-053C-3761-6EF920DABDA6}" dt="2022-10-20T13:24:22.992" v="55"/>
          <ac:grpSpMkLst>
            <pc:docMk/>
            <pc:sldMk cId="1178377043" sldId="308"/>
            <ac:grpSpMk id="17" creationId="{03E9870D-4BBA-43AF-8D44-BBADF020CFF6}"/>
          </ac:grpSpMkLst>
        </pc:grpChg>
        <pc:grpChg chg="add">
          <ac:chgData name="Laura James" userId="S::laura.james@uwtsd.ac.uk::e815814b-f5ab-4367-85bb-abbbaf16d579" providerId="AD" clId="Web-{AB19666A-8CF6-053C-3761-6EF920DABDA6}" dt="2022-10-20T13:24:22.992" v="55"/>
          <ac:grpSpMkLst>
            <pc:docMk/>
            <pc:sldMk cId="1178377043" sldId="308"/>
            <ac:grpSpMk id="26" creationId="{C3279E8D-2BAA-4CB1-834B-09FADD54DE56}"/>
          </ac:grpSpMkLst>
        </pc:grpChg>
        <pc:grpChg chg="add">
          <ac:chgData name="Laura James" userId="S::laura.james@uwtsd.ac.uk::e815814b-f5ab-4367-85bb-abbbaf16d579" providerId="AD" clId="Web-{AB19666A-8CF6-053C-3761-6EF920DABDA6}" dt="2022-10-20T13:24:22.992" v="55"/>
          <ac:grpSpMkLst>
            <pc:docMk/>
            <pc:sldMk cId="1178377043" sldId="308"/>
            <ac:grpSpMk id="39" creationId="{F73EC8D8-C118-4A24-B3A2-F22636F209B4}"/>
          </ac:grpSpMkLst>
        </pc:grpChg>
        <pc:grpChg chg="add">
          <ac:chgData name="Laura James" userId="S::laura.james@uwtsd.ac.uk::e815814b-f5ab-4367-85bb-abbbaf16d579" providerId="AD" clId="Web-{AB19666A-8CF6-053C-3761-6EF920DABDA6}" dt="2022-10-20T13:24:22.992" v="55"/>
          <ac:grpSpMkLst>
            <pc:docMk/>
            <pc:sldMk cId="1178377043" sldId="308"/>
            <ac:grpSpMk id="49" creationId="{3BA0B410-FA41-4CD6-A923-146E029BBB25}"/>
          </ac:grpSpMkLst>
        </pc:grpChg>
        <pc:graphicFrameChg chg="add">
          <ac:chgData name="Laura James" userId="S::laura.james@uwtsd.ac.uk::e815814b-f5ab-4367-85bb-abbbaf16d579" providerId="AD" clId="Web-{AB19666A-8CF6-053C-3761-6EF920DABDA6}" dt="2022-10-20T13:24:22.992" v="55"/>
          <ac:graphicFrameMkLst>
            <pc:docMk/>
            <pc:sldMk cId="1178377043" sldId="308"/>
            <ac:graphicFrameMk id="5" creationId="{233D15BF-E1EB-956D-6D12-9022E7C812D4}"/>
          </ac:graphicFrameMkLst>
        </pc:graphicFrameChg>
      </pc:sldChg>
      <pc:sldChg chg="addSp delSp modSp new mod setBg">
        <pc:chgData name="Laura James" userId="S::laura.james@uwtsd.ac.uk::e815814b-f5ab-4367-85bb-abbbaf16d579" providerId="AD" clId="Web-{AB19666A-8CF6-053C-3761-6EF920DABDA6}" dt="2022-10-20T13:25:57.201" v="64"/>
        <pc:sldMkLst>
          <pc:docMk/>
          <pc:sldMk cId="2900120171" sldId="309"/>
        </pc:sldMkLst>
        <pc:spChg chg="mod">
          <ac:chgData name="Laura James" userId="S::laura.james@uwtsd.ac.uk::e815814b-f5ab-4367-85bb-abbbaf16d579" providerId="AD" clId="Web-{AB19666A-8CF6-053C-3761-6EF920DABDA6}" dt="2022-10-20T13:25:57.201" v="64"/>
          <ac:spMkLst>
            <pc:docMk/>
            <pc:sldMk cId="2900120171" sldId="309"/>
            <ac:spMk id="2" creationId="{B789BC7D-89FC-CD7A-2822-C100CA2B25DB}"/>
          </ac:spMkLst>
        </pc:spChg>
        <pc:spChg chg="add mod">
          <ac:chgData name="Laura James" userId="S::laura.james@uwtsd.ac.uk::e815814b-f5ab-4367-85bb-abbbaf16d579" providerId="AD" clId="Web-{AB19666A-8CF6-053C-3761-6EF920DABDA6}" dt="2022-10-20T13:25:57.201" v="64"/>
          <ac:spMkLst>
            <pc:docMk/>
            <pc:sldMk cId="2900120171" sldId="309"/>
            <ac:spMk id="3" creationId="{61AD6FCA-D8FC-1318-0374-3153C9064A07}"/>
          </ac:spMkLst>
        </pc:spChg>
        <pc:spChg chg="add del">
          <ac:chgData name="Laura James" userId="S::laura.james@uwtsd.ac.uk::e815814b-f5ab-4367-85bb-abbbaf16d579" providerId="AD" clId="Web-{AB19666A-8CF6-053C-3761-6EF920DABDA6}" dt="2022-10-20T13:25:57.201" v="64"/>
          <ac:spMkLst>
            <pc:docMk/>
            <pc:sldMk cId="2900120171" sldId="309"/>
            <ac:spMk id="8" creationId="{247A131F-D5DE-41A5-B4CF-4F345319B40B}"/>
          </ac:spMkLst>
        </pc:spChg>
        <pc:spChg chg="add del">
          <ac:chgData name="Laura James" userId="S::laura.james@uwtsd.ac.uk::e815814b-f5ab-4367-85bb-abbbaf16d579" providerId="AD" clId="Web-{AB19666A-8CF6-053C-3761-6EF920DABDA6}" dt="2022-10-20T13:25:57.201" v="64"/>
          <ac:spMkLst>
            <pc:docMk/>
            <pc:sldMk cId="2900120171" sldId="309"/>
            <ac:spMk id="10" creationId="{3AF4666D-BD98-40A5-A75F-478B982010B2}"/>
          </ac:spMkLst>
        </pc:spChg>
        <pc:spChg chg="add del">
          <ac:chgData name="Laura James" userId="S::laura.james@uwtsd.ac.uk::e815814b-f5ab-4367-85bb-abbbaf16d579" providerId="AD" clId="Web-{AB19666A-8CF6-053C-3761-6EF920DABDA6}" dt="2022-10-20T13:25:57.201" v="64"/>
          <ac:spMkLst>
            <pc:docMk/>
            <pc:sldMk cId="2900120171" sldId="309"/>
            <ac:spMk id="12" creationId="{68680585-71F9-4721-A998-4974171D2EB4}"/>
          </ac:spMkLst>
        </pc:spChg>
        <pc:spChg chg="add del">
          <ac:chgData name="Laura James" userId="S::laura.james@uwtsd.ac.uk::e815814b-f5ab-4367-85bb-abbbaf16d579" providerId="AD" clId="Web-{AB19666A-8CF6-053C-3761-6EF920DABDA6}" dt="2022-10-20T13:25:57.201" v="64"/>
          <ac:spMkLst>
            <pc:docMk/>
            <pc:sldMk cId="2900120171" sldId="309"/>
            <ac:spMk id="14" creationId="{12BC95C2-2EEC-4F59-ABA8-660B0D059CCF}"/>
          </ac:spMkLst>
        </pc:spChg>
        <pc:spChg chg="add del">
          <ac:chgData name="Laura James" userId="S::laura.james@uwtsd.ac.uk::e815814b-f5ab-4367-85bb-abbbaf16d579" providerId="AD" clId="Web-{AB19666A-8CF6-053C-3761-6EF920DABDA6}" dt="2022-10-20T13:25:57.201" v="64"/>
          <ac:spMkLst>
            <pc:docMk/>
            <pc:sldMk cId="2900120171" sldId="309"/>
            <ac:spMk id="34" creationId="{8651CFA9-6065-4243-AC48-858E359780B1}"/>
          </ac:spMkLst>
        </pc:spChg>
        <pc:spChg chg="add del">
          <ac:chgData name="Laura James" userId="S::laura.james@uwtsd.ac.uk::e815814b-f5ab-4367-85bb-abbbaf16d579" providerId="AD" clId="Web-{AB19666A-8CF6-053C-3761-6EF920DABDA6}" dt="2022-10-20T13:25:57.201" v="64"/>
          <ac:spMkLst>
            <pc:docMk/>
            <pc:sldMk cId="2900120171" sldId="309"/>
            <ac:spMk id="36" creationId="{37962AE0-6A1C-4B76-9D52-10E5E6D7D3BB}"/>
          </ac:spMkLst>
        </pc:spChg>
        <pc:spChg chg="add">
          <ac:chgData name="Laura James" userId="S::laura.james@uwtsd.ac.uk::e815814b-f5ab-4367-85bb-abbbaf16d579" providerId="AD" clId="Web-{AB19666A-8CF6-053C-3761-6EF920DABDA6}" dt="2022-10-20T13:25:57.201" v="64"/>
          <ac:spMkLst>
            <pc:docMk/>
            <pc:sldMk cId="2900120171" sldId="309"/>
            <ac:spMk id="63" creationId="{247A131F-D5DE-41A5-B4CF-4F345319B40B}"/>
          </ac:spMkLst>
        </pc:spChg>
        <pc:spChg chg="add">
          <ac:chgData name="Laura James" userId="S::laura.james@uwtsd.ac.uk::e815814b-f5ab-4367-85bb-abbbaf16d579" providerId="AD" clId="Web-{AB19666A-8CF6-053C-3761-6EF920DABDA6}" dt="2022-10-20T13:25:57.201" v="64"/>
          <ac:spMkLst>
            <pc:docMk/>
            <pc:sldMk cId="2900120171" sldId="309"/>
            <ac:spMk id="65" creationId="{3AF4666D-BD98-40A5-A75F-478B982010B2}"/>
          </ac:spMkLst>
        </pc:spChg>
        <pc:spChg chg="add">
          <ac:chgData name="Laura James" userId="S::laura.james@uwtsd.ac.uk::e815814b-f5ab-4367-85bb-abbbaf16d579" providerId="AD" clId="Web-{AB19666A-8CF6-053C-3761-6EF920DABDA6}" dt="2022-10-20T13:25:57.201" v="64"/>
          <ac:spMkLst>
            <pc:docMk/>
            <pc:sldMk cId="2900120171" sldId="309"/>
            <ac:spMk id="67" creationId="{68680585-71F9-4721-A998-4974171D2EB4}"/>
          </ac:spMkLst>
        </pc:spChg>
        <pc:spChg chg="add">
          <ac:chgData name="Laura James" userId="S::laura.james@uwtsd.ac.uk::e815814b-f5ab-4367-85bb-abbbaf16d579" providerId="AD" clId="Web-{AB19666A-8CF6-053C-3761-6EF920DABDA6}" dt="2022-10-20T13:25:57.201" v="64"/>
          <ac:spMkLst>
            <pc:docMk/>
            <pc:sldMk cId="2900120171" sldId="309"/>
            <ac:spMk id="69" creationId="{12BC95C2-2EEC-4F59-ABA8-660B0D059CCF}"/>
          </ac:spMkLst>
        </pc:spChg>
        <pc:spChg chg="add">
          <ac:chgData name="Laura James" userId="S::laura.james@uwtsd.ac.uk::e815814b-f5ab-4367-85bb-abbbaf16d579" providerId="AD" clId="Web-{AB19666A-8CF6-053C-3761-6EF920DABDA6}" dt="2022-10-20T13:25:57.201" v="64"/>
          <ac:spMkLst>
            <pc:docMk/>
            <pc:sldMk cId="2900120171" sldId="309"/>
            <ac:spMk id="89" creationId="{8651CFA9-6065-4243-AC48-858E359780B1}"/>
          </ac:spMkLst>
        </pc:spChg>
        <pc:spChg chg="add">
          <ac:chgData name="Laura James" userId="S::laura.james@uwtsd.ac.uk::e815814b-f5ab-4367-85bb-abbbaf16d579" providerId="AD" clId="Web-{AB19666A-8CF6-053C-3761-6EF920DABDA6}" dt="2022-10-20T13:25:57.201" v="64"/>
          <ac:spMkLst>
            <pc:docMk/>
            <pc:sldMk cId="2900120171" sldId="309"/>
            <ac:spMk id="91" creationId="{37962AE0-6A1C-4B76-9D52-10E5E6D7D3BB}"/>
          </ac:spMkLst>
        </pc:spChg>
        <pc:grpChg chg="add del">
          <ac:chgData name="Laura James" userId="S::laura.james@uwtsd.ac.uk::e815814b-f5ab-4367-85bb-abbbaf16d579" providerId="AD" clId="Web-{AB19666A-8CF6-053C-3761-6EF920DABDA6}" dt="2022-10-20T13:25:57.201" v="64"/>
          <ac:grpSpMkLst>
            <pc:docMk/>
            <pc:sldMk cId="2900120171" sldId="309"/>
            <ac:grpSpMk id="16" creationId="{03E9870D-4BBA-43AF-8D44-BBADF020CFF6}"/>
          </ac:grpSpMkLst>
        </pc:grpChg>
        <pc:grpChg chg="add del">
          <ac:chgData name="Laura James" userId="S::laura.james@uwtsd.ac.uk::e815814b-f5ab-4367-85bb-abbbaf16d579" providerId="AD" clId="Web-{AB19666A-8CF6-053C-3761-6EF920DABDA6}" dt="2022-10-20T13:25:57.201" v="64"/>
          <ac:grpSpMkLst>
            <pc:docMk/>
            <pc:sldMk cId="2900120171" sldId="309"/>
            <ac:grpSpMk id="25" creationId="{C3279E8D-2BAA-4CB1-834B-09FADD54DE56}"/>
          </ac:grpSpMkLst>
        </pc:grpChg>
        <pc:grpChg chg="add del">
          <ac:chgData name="Laura James" userId="S::laura.james@uwtsd.ac.uk::e815814b-f5ab-4367-85bb-abbbaf16d579" providerId="AD" clId="Web-{AB19666A-8CF6-053C-3761-6EF920DABDA6}" dt="2022-10-20T13:25:57.201" v="64"/>
          <ac:grpSpMkLst>
            <pc:docMk/>
            <pc:sldMk cId="2900120171" sldId="309"/>
            <ac:grpSpMk id="38" creationId="{D6CB783F-4879-4A56-B28A-1E2C9A95D428}"/>
          </ac:grpSpMkLst>
        </pc:grpChg>
        <pc:grpChg chg="add del">
          <ac:chgData name="Laura James" userId="S::laura.james@uwtsd.ac.uk::e815814b-f5ab-4367-85bb-abbbaf16d579" providerId="AD" clId="Web-{AB19666A-8CF6-053C-3761-6EF920DABDA6}" dt="2022-10-20T13:25:57.201" v="64"/>
          <ac:grpSpMkLst>
            <pc:docMk/>
            <pc:sldMk cId="2900120171" sldId="309"/>
            <ac:grpSpMk id="48" creationId="{9028FA34-8D15-405C-A297-54A197D403D4}"/>
          </ac:grpSpMkLst>
        </pc:grpChg>
        <pc:grpChg chg="add">
          <ac:chgData name="Laura James" userId="S::laura.james@uwtsd.ac.uk::e815814b-f5ab-4367-85bb-abbbaf16d579" providerId="AD" clId="Web-{AB19666A-8CF6-053C-3761-6EF920DABDA6}" dt="2022-10-20T13:25:57.201" v="64"/>
          <ac:grpSpMkLst>
            <pc:docMk/>
            <pc:sldMk cId="2900120171" sldId="309"/>
            <ac:grpSpMk id="71" creationId="{03E9870D-4BBA-43AF-8D44-BBADF020CFF6}"/>
          </ac:grpSpMkLst>
        </pc:grpChg>
        <pc:grpChg chg="add">
          <ac:chgData name="Laura James" userId="S::laura.james@uwtsd.ac.uk::e815814b-f5ab-4367-85bb-abbbaf16d579" providerId="AD" clId="Web-{AB19666A-8CF6-053C-3761-6EF920DABDA6}" dt="2022-10-20T13:25:57.201" v="64"/>
          <ac:grpSpMkLst>
            <pc:docMk/>
            <pc:sldMk cId="2900120171" sldId="309"/>
            <ac:grpSpMk id="80" creationId="{C3279E8D-2BAA-4CB1-834B-09FADD54DE56}"/>
          </ac:grpSpMkLst>
        </pc:grpChg>
        <pc:grpChg chg="add">
          <ac:chgData name="Laura James" userId="S::laura.james@uwtsd.ac.uk::e815814b-f5ab-4367-85bb-abbbaf16d579" providerId="AD" clId="Web-{AB19666A-8CF6-053C-3761-6EF920DABDA6}" dt="2022-10-20T13:25:57.201" v="64"/>
          <ac:grpSpMkLst>
            <pc:docMk/>
            <pc:sldMk cId="2900120171" sldId="309"/>
            <ac:grpSpMk id="93" creationId="{DC655204-C06A-4A55-9BB4-C79C4AF9D63F}"/>
          </ac:grpSpMkLst>
        </pc:grpChg>
        <pc:grpChg chg="add">
          <ac:chgData name="Laura James" userId="S::laura.james@uwtsd.ac.uk::e815814b-f5ab-4367-85bb-abbbaf16d579" providerId="AD" clId="Web-{AB19666A-8CF6-053C-3761-6EF920DABDA6}" dt="2022-10-20T13:25:57.201" v="64"/>
          <ac:grpSpMkLst>
            <pc:docMk/>
            <pc:sldMk cId="2900120171" sldId="309"/>
            <ac:grpSpMk id="103" creationId="{4C476EAB-383B-48F9-B661-B049EB50AE63}"/>
          </ac:grpSpMkLst>
        </pc:grpChg>
        <pc:picChg chg="add mod">
          <ac:chgData name="Laura James" userId="S::laura.james@uwtsd.ac.uk::e815814b-f5ab-4367-85bb-abbbaf16d579" providerId="AD" clId="Web-{AB19666A-8CF6-053C-3761-6EF920DABDA6}" dt="2022-10-20T13:25:57.201" v="64"/>
          <ac:picMkLst>
            <pc:docMk/>
            <pc:sldMk cId="2900120171" sldId="309"/>
            <ac:picMk id="4" creationId="{4F65D719-EA8C-7C1B-E8A3-47825AFFB508}"/>
          </ac:picMkLst>
        </pc:picChg>
      </pc:sldChg>
      <pc:sldChg chg="addSp modSp new mod setBg">
        <pc:chgData name="Laura James" userId="S::laura.james@uwtsd.ac.uk::e815814b-f5ab-4367-85bb-abbbaf16d579" providerId="AD" clId="Web-{AB19666A-8CF6-053C-3761-6EF920DABDA6}" dt="2022-10-20T13:26:58.704" v="72"/>
        <pc:sldMkLst>
          <pc:docMk/>
          <pc:sldMk cId="3511324348" sldId="310"/>
        </pc:sldMkLst>
        <pc:spChg chg="mod">
          <ac:chgData name="Laura James" userId="S::laura.james@uwtsd.ac.uk::e815814b-f5ab-4367-85bb-abbbaf16d579" providerId="AD" clId="Web-{AB19666A-8CF6-053C-3761-6EF920DABDA6}" dt="2022-10-20T13:26:58.704" v="72"/>
          <ac:spMkLst>
            <pc:docMk/>
            <pc:sldMk cId="3511324348" sldId="310"/>
            <ac:spMk id="2" creationId="{41516C23-4CDD-3EA1-480B-2DAB16C6439C}"/>
          </ac:spMkLst>
        </pc:spChg>
        <pc:spChg chg="add mod">
          <ac:chgData name="Laura James" userId="S::laura.james@uwtsd.ac.uk::e815814b-f5ab-4367-85bb-abbbaf16d579" providerId="AD" clId="Web-{AB19666A-8CF6-053C-3761-6EF920DABDA6}" dt="2022-10-20T13:26:58.704" v="72"/>
          <ac:spMkLst>
            <pc:docMk/>
            <pc:sldMk cId="3511324348" sldId="310"/>
            <ac:spMk id="3" creationId="{B0FC8C0B-0A3D-66EB-90E9-2B7F00782A30}"/>
          </ac:spMkLst>
        </pc:spChg>
        <pc:spChg chg="add">
          <ac:chgData name="Laura James" userId="S::laura.james@uwtsd.ac.uk::e815814b-f5ab-4367-85bb-abbbaf16d579" providerId="AD" clId="Web-{AB19666A-8CF6-053C-3761-6EF920DABDA6}" dt="2022-10-20T13:26:58.704" v="72"/>
          <ac:spMkLst>
            <pc:docMk/>
            <pc:sldMk cId="3511324348" sldId="310"/>
            <ac:spMk id="9" creationId="{247A131F-D5DE-41A5-B4CF-4F345319B40B}"/>
          </ac:spMkLst>
        </pc:spChg>
        <pc:spChg chg="add">
          <ac:chgData name="Laura James" userId="S::laura.james@uwtsd.ac.uk::e815814b-f5ab-4367-85bb-abbbaf16d579" providerId="AD" clId="Web-{AB19666A-8CF6-053C-3761-6EF920DABDA6}" dt="2022-10-20T13:26:58.704" v="72"/>
          <ac:spMkLst>
            <pc:docMk/>
            <pc:sldMk cId="3511324348" sldId="310"/>
            <ac:spMk id="11" creationId="{3AF4666D-BD98-40A5-A75F-478B982010B2}"/>
          </ac:spMkLst>
        </pc:spChg>
        <pc:spChg chg="add">
          <ac:chgData name="Laura James" userId="S::laura.james@uwtsd.ac.uk::e815814b-f5ab-4367-85bb-abbbaf16d579" providerId="AD" clId="Web-{AB19666A-8CF6-053C-3761-6EF920DABDA6}" dt="2022-10-20T13:26:58.704" v="72"/>
          <ac:spMkLst>
            <pc:docMk/>
            <pc:sldMk cId="3511324348" sldId="310"/>
            <ac:spMk id="13" creationId="{68680585-71F9-4721-A998-4974171D2EB4}"/>
          </ac:spMkLst>
        </pc:spChg>
        <pc:spChg chg="add">
          <ac:chgData name="Laura James" userId="S::laura.james@uwtsd.ac.uk::e815814b-f5ab-4367-85bb-abbbaf16d579" providerId="AD" clId="Web-{AB19666A-8CF6-053C-3761-6EF920DABDA6}" dt="2022-10-20T13:26:58.704" v="72"/>
          <ac:spMkLst>
            <pc:docMk/>
            <pc:sldMk cId="3511324348" sldId="310"/>
            <ac:spMk id="15" creationId="{12BC95C2-2EEC-4F59-ABA8-660B0D059CCF}"/>
          </ac:spMkLst>
        </pc:spChg>
        <pc:spChg chg="add">
          <ac:chgData name="Laura James" userId="S::laura.james@uwtsd.ac.uk::e815814b-f5ab-4367-85bb-abbbaf16d579" providerId="AD" clId="Web-{AB19666A-8CF6-053C-3761-6EF920DABDA6}" dt="2022-10-20T13:26:58.704" v="72"/>
          <ac:spMkLst>
            <pc:docMk/>
            <pc:sldMk cId="3511324348" sldId="310"/>
            <ac:spMk id="35" creationId="{8651CFA9-6065-4243-AC48-858E359780B1}"/>
          </ac:spMkLst>
        </pc:spChg>
        <pc:spChg chg="add">
          <ac:chgData name="Laura James" userId="S::laura.james@uwtsd.ac.uk::e815814b-f5ab-4367-85bb-abbbaf16d579" providerId="AD" clId="Web-{AB19666A-8CF6-053C-3761-6EF920DABDA6}" dt="2022-10-20T13:26:58.704" v="72"/>
          <ac:spMkLst>
            <pc:docMk/>
            <pc:sldMk cId="3511324348" sldId="310"/>
            <ac:spMk id="37" creationId="{37962AE0-6A1C-4B76-9D52-10E5E6D7D3BB}"/>
          </ac:spMkLst>
        </pc:spChg>
        <pc:grpChg chg="add">
          <ac:chgData name="Laura James" userId="S::laura.james@uwtsd.ac.uk::e815814b-f5ab-4367-85bb-abbbaf16d579" providerId="AD" clId="Web-{AB19666A-8CF6-053C-3761-6EF920DABDA6}" dt="2022-10-20T13:26:58.704" v="72"/>
          <ac:grpSpMkLst>
            <pc:docMk/>
            <pc:sldMk cId="3511324348" sldId="310"/>
            <ac:grpSpMk id="17" creationId="{03E9870D-4BBA-43AF-8D44-BBADF020CFF6}"/>
          </ac:grpSpMkLst>
        </pc:grpChg>
        <pc:grpChg chg="add">
          <ac:chgData name="Laura James" userId="S::laura.james@uwtsd.ac.uk::e815814b-f5ab-4367-85bb-abbbaf16d579" providerId="AD" clId="Web-{AB19666A-8CF6-053C-3761-6EF920DABDA6}" dt="2022-10-20T13:26:58.704" v="72"/>
          <ac:grpSpMkLst>
            <pc:docMk/>
            <pc:sldMk cId="3511324348" sldId="310"/>
            <ac:grpSpMk id="26" creationId="{C3279E8D-2BAA-4CB1-834B-09FADD54DE56}"/>
          </ac:grpSpMkLst>
        </pc:grpChg>
        <pc:grpChg chg="add">
          <ac:chgData name="Laura James" userId="S::laura.james@uwtsd.ac.uk::e815814b-f5ab-4367-85bb-abbbaf16d579" providerId="AD" clId="Web-{AB19666A-8CF6-053C-3761-6EF920DABDA6}" dt="2022-10-20T13:26:58.704" v="72"/>
          <ac:grpSpMkLst>
            <pc:docMk/>
            <pc:sldMk cId="3511324348" sldId="310"/>
            <ac:grpSpMk id="39" creationId="{A345EEC5-ECAA-408B-B9D7-1C0E1102C169}"/>
          </ac:grpSpMkLst>
        </pc:grpChg>
        <pc:grpChg chg="add">
          <ac:chgData name="Laura James" userId="S::laura.james@uwtsd.ac.uk::e815814b-f5ab-4367-85bb-abbbaf16d579" providerId="AD" clId="Web-{AB19666A-8CF6-053C-3761-6EF920DABDA6}" dt="2022-10-20T13:26:58.704" v="72"/>
          <ac:grpSpMkLst>
            <pc:docMk/>
            <pc:sldMk cId="3511324348" sldId="310"/>
            <ac:grpSpMk id="49" creationId="{F0A218EB-ECC2-4D0D-9EDC-F5CB062CADCE}"/>
          </ac:grpSpMkLst>
        </pc:grpChg>
        <pc:picChg chg="add mod">
          <ac:chgData name="Laura James" userId="S::laura.james@uwtsd.ac.uk::e815814b-f5ab-4367-85bb-abbbaf16d579" providerId="AD" clId="Web-{AB19666A-8CF6-053C-3761-6EF920DABDA6}" dt="2022-10-20T13:26:58.704" v="72"/>
          <ac:picMkLst>
            <pc:docMk/>
            <pc:sldMk cId="3511324348" sldId="310"/>
            <ac:picMk id="4" creationId="{F5B0C729-C279-1E88-E96F-15DCA14F5A7B}"/>
          </ac:picMkLst>
        </pc:picChg>
      </pc:sldChg>
      <pc:sldChg chg="addSp modSp new mod setBg">
        <pc:chgData name="Laura James" userId="S::laura.james@uwtsd.ac.uk::e815814b-f5ab-4367-85bb-abbbaf16d579" providerId="AD" clId="Web-{AB19666A-8CF6-053C-3761-6EF920DABDA6}" dt="2022-10-20T13:27:37.785" v="80"/>
        <pc:sldMkLst>
          <pc:docMk/>
          <pc:sldMk cId="1700007299" sldId="311"/>
        </pc:sldMkLst>
        <pc:spChg chg="mod">
          <ac:chgData name="Laura James" userId="S::laura.james@uwtsd.ac.uk::e815814b-f5ab-4367-85bb-abbbaf16d579" providerId="AD" clId="Web-{AB19666A-8CF6-053C-3761-6EF920DABDA6}" dt="2022-10-20T13:27:37.785" v="80"/>
          <ac:spMkLst>
            <pc:docMk/>
            <pc:sldMk cId="1700007299" sldId="311"/>
            <ac:spMk id="2" creationId="{EF63770D-A29C-E494-ED0A-3128488373B3}"/>
          </ac:spMkLst>
        </pc:spChg>
        <pc:spChg chg="add mod ord">
          <ac:chgData name="Laura James" userId="S::laura.james@uwtsd.ac.uk::e815814b-f5ab-4367-85bb-abbbaf16d579" providerId="AD" clId="Web-{AB19666A-8CF6-053C-3761-6EF920DABDA6}" dt="2022-10-20T13:27:37.785" v="80"/>
          <ac:spMkLst>
            <pc:docMk/>
            <pc:sldMk cId="1700007299" sldId="311"/>
            <ac:spMk id="3" creationId="{12EE28E8-3740-9D13-F162-095747309ECC}"/>
          </ac:spMkLst>
        </pc:spChg>
        <pc:spChg chg="add">
          <ac:chgData name="Laura James" userId="S::laura.james@uwtsd.ac.uk::e815814b-f5ab-4367-85bb-abbbaf16d579" providerId="AD" clId="Web-{AB19666A-8CF6-053C-3761-6EF920DABDA6}" dt="2022-10-20T13:27:37.785" v="80"/>
          <ac:spMkLst>
            <pc:docMk/>
            <pc:sldMk cId="1700007299" sldId="311"/>
            <ac:spMk id="9" creationId="{247A131F-D5DE-41A5-B4CF-4F345319B40B}"/>
          </ac:spMkLst>
        </pc:spChg>
        <pc:spChg chg="add">
          <ac:chgData name="Laura James" userId="S::laura.james@uwtsd.ac.uk::e815814b-f5ab-4367-85bb-abbbaf16d579" providerId="AD" clId="Web-{AB19666A-8CF6-053C-3761-6EF920DABDA6}" dt="2022-10-20T13:27:37.785" v="80"/>
          <ac:spMkLst>
            <pc:docMk/>
            <pc:sldMk cId="1700007299" sldId="311"/>
            <ac:spMk id="11" creationId="{3AF4666D-BD98-40A5-A75F-478B982010B2}"/>
          </ac:spMkLst>
        </pc:spChg>
        <pc:spChg chg="add">
          <ac:chgData name="Laura James" userId="S::laura.james@uwtsd.ac.uk::e815814b-f5ab-4367-85bb-abbbaf16d579" providerId="AD" clId="Web-{AB19666A-8CF6-053C-3761-6EF920DABDA6}" dt="2022-10-20T13:27:37.785" v="80"/>
          <ac:spMkLst>
            <pc:docMk/>
            <pc:sldMk cId="1700007299" sldId="311"/>
            <ac:spMk id="13" creationId="{68680585-71F9-4721-A998-4974171D2EB4}"/>
          </ac:spMkLst>
        </pc:spChg>
        <pc:spChg chg="add">
          <ac:chgData name="Laura James" userId="S::laura.james@uwtsd.ac.uk::e815814b-f5ab-4367-85bb-abbbaf16d579" providerId="AD" clId="Web-{AB19666A-8CF6-053C-3761-6EF920DABDA6}" dt="2022-10-20T13:27:37.785" v="80"/>
          <ac:spMkLst>
            <pc:docMk/>
            <pc:sldMk cId="1700007299" sldId="311"/>
            <ac:spMk id="15" creationId="{12BC95C2-2EEC-4F59-ABA8-660B0D059CCF}"/>
          </ac:spMkLst>
        </pc:spChg>
        <pc:spChg chg="add">
          <ac:chgData name="Laura James" userId="S::laura.james@uwtsd.ac.uk::e815814b-f5ab-4367-85bb-abbbaf16d579" providerId="AD" clId="Web-{AB19666A-8CF6-053C-3761-6EF920DABDA6}" dt="2022-10-20T13:27:37.785" v="80"/>
          <ac:spMkLst>
            <pc:docMk/>
            <pc:sldMk cId="1700007299" sldId="311"/>
            <ac:spMk id="35" creationId="{8651CFA9-6065-4243-AC48-858E359780B1}"/>
          </ac:spMkLst>
        </pc:spChg>
        <pc:spChg chg="add">
          <ac:chgData name="Laura James" userId="S::laura.james@uwtsd.ac.uk::e815814b-f5ab-4367-85bb-abbbaf16d579" providerId="AD" clId="Web-{AB19666A-8CF6-053C-3761-6EF920DABDA6}" dt="2022-10-20T13:27:37.785" v="80"/>
          <ac:spMkLst>
            <pc:docMk/>
            <pc:sldMk cId="1700007299" sldId="311"/>
            <ac:spMk id="37" creationId="{FBFC6891-CBA5-427E-98AC-BF56BB033089}"/>
          </ac:spMkLst>
        </pc:spChg>
        <pc:grpChg chg="add">
          <ac:chgData name="Laura James" userId="S::laura.james@uwtsd.ac.uk::e815814b-f5ab-4367-85bb-abbbaf16d579" providerId="AD" clId="Web-{AB19666A-8CF6-053C-3761-6EF920DABDA6}" dt="2022-10-20T13:27:37.785" v="80"/>
          <ac:grpSpMkLst>
            <pc:docMk/>
            <pc:sldMk cId="1700007299" sldId="311"/>
            <ac:grpSpMk id="17" creationId="{03E9870D-4BBA-43AF-8D44-BBADF020CFF6}"/>
          </ac:grpSpMkLst>
        </pc:grpChg>
        <pc:grpChg chg="add">
          <ac:chgData name="Laura James" userId="S::laura.james@uwtsd.ac.uk::e815814b-f5ab-4367-85bb-abbbaf16d579" providerId="AD" clId="Web-{AB19666A-8CF6-053C-3761-6EF920DABDA6}" dt="2022-10-20T13:27:37.785" v="80"/>
          <ac:grpSpMkLst>
            <pc:docMk/>
            <pc:sldMk cId="1700007299" sldId="311"/>
            <ac:grpSpMk id="26" creationId="{C3279E8D-2BAA-4CB1-834B-09FADD54DE56}"/>
          </ac:grpSpMkLst>
        </pc:grpChg>
        <pc:grpChg chg="add">
          <ac:chgData name="Laura James" userId="S::laura.james@uwtsd.ac.uk::e815814b-f5ab-4367-85bb-abbbaf16d579" providerId="AD" clId="Web-{AB19666A-8CF6-053C-3761-6EF920DABDA6}" dt="2022-10-20T13:27:37.785" v="80"/>
          <ac:grpSpMkLst>
            <pc:docMk/>
            <pc:sldMk cId="1700007299" sldId="311"/>
            <ac:grpSpMk id="39" creationId="{F4436A75-A020-494B-B70E-85CBD21EA361}"/>
          </ac:grpSpMkLst>
        </pc:grpChg>
        <pc:grpChg chg="add">
          <ac:chgData name="Laura James" userId="S::laura.james@uwtsd.ac.uk::e815814b-f5ab-4367-85bb-abbbaf16d579" providerId="AD" clId="Web-{AB19666A-8CF6-053C-3761-6EF920DABDA6}" dt="2022-10-20T13:27:37.785" v="80"/>
          <ac:grpSpMkLst>
            <pc:docMk/>
            <pc:sldMk cId="1700007299" sldId="311"/>
            <ac:grpSpMk id="51" creationId="{DB8ED0A1-FF45-4EE6-ADE8-2F2ED0D394EF}"/>
          </ac:grpSpMkLst>
        </pc:grpChg>
        <pc:picChg chg="add mod">
          <ac:chgData name="Laura James" userId="S::laura.james@uwtsd.ac.uk::e815814b-f5ab-4367-85bb-abbbaf16d579" providerId="AD" clId="Web-{AB19666A-8CF6-053C-3761-6EF920DABDA6}" dt="2022-10-20T13:27:37.785" v="80"/>
          <ac:picMkLst>
            <pc:docMk/>
            <pc:sldMk cId="1700007299" sldId="311"/>
            <ac:picMk id="4" creationId="{C56BC933-2B3B-9A6C-7D25-B066A854AB88}"/>
          </ac:picMkLst>
        </pc:picChg>
      </pc:sldChg>
      <pc:sldChg chg="addSp modSp new mod setBg">
        <pc:chgData name="Laura James" userId="S::laura.james@uwtsd.ac.uk::e815814b-f5ab-4367-85bb-abbbaf16d579" providerId="AD" clId="Web-{AB19666A-8CF6-053C-3761-6EF920DABDA6}" dt="2022-10-20T13:28:16.694" v="88"/>
        <pc:sldMkLst>
          <pc:docMk/>
          <pc:sldMk cId="2865861810" sldId="312"/>
        </pc:sldMkLst>
        <pc:spChg chg="mod">
          <ac:chgData name="Laura James" userId="S::laura.james@uwtsd.ac.uk::e815814b-f5ab-4367-85bb-abbbaf16d579" providerId="AD" clId="Web-{AB19666A-8CF6-053C-3761-6EF920DABDA6}" dt="2022-10-20T13:28:16.694" v="88"/>
          <ac:spMkLst>
            <pc:docMk/>
            <pc:sldMk cId="2865861810" sldId="312"/>
            <ac:spMk id="2" creationId="{7073774B-76B9-F0AD-6560-C16EE02B6B9A}"/>
          </ac:spMkLst>
        </pc:spChg>
        <pc:spChg chg="add mod">
          <ac:chgData name="Laura James" userId="S::laura.james@uwtsd.ac.uk::e815814b-f5ab-4367-85bb-abbbaf16d579" providerId="AD" clId="Web-{AB19666A-8CF6-053C-3761-6EF920DABDA6}" dt="2022-10-20T13:28:16.694" v="88"/>
          <ac:spMkLst>
            <pc:docMk/>
            <pc:sldMk cId="2865861810" sldId="312"/>
            <ac:spMk id="3" creationId="{CC73DCA8-C227-2FE9-666E-B6E79678AAED}"/>
          </ac:spMkLst>
        </pc:spChg>
        <pc:spChg chg="add">
          <ac:chgData name="Laura James" userId="S::laura.james@uwtsd.ac.uk::e815814b-f5ab-4367-85bb-abbbaf16d579" providerId="AD" clId="Web-{AB19666A-8CF6-053C-3761-6EF920DABDA6}" dt="2022-10-20T13:28:16.694" v="88"/>
          <ac:spMkLst>
            <pc:docMk/>
            <pc:sldMk cId="2865861810" sldId="312"/>
            <ac:spMk id="9" creationId="{247A131F-D5DE-41A5-B4CF-4F345319B40B}"/>
          </ac:spMkLst>
        </pc:spChg>
        <pc:spChg chg="add">
          <ac:chgData name="Laura James" userId="S::laura.james@uwtsd.ac.uk::e815814b-f5ab-4367-85bb-abbbaf16d579" providerId="AD" clId="Web-{AB19666A-8CF6-053C-3761-6EF920DABDA6}" dt="2022-10-20T13:28:16.694" v="88"/>
          <ac:spMkLst>
            <pc:docMk/>
            <pc:sldMk cId="2865861810" sldId="312"/>
            <ac:spMk id="11" creationId="{3AF4666D-BD98-40A5-A75F-478B982010B2}"/>
          </ac:spMkLst>
        </pc:spChg>
        <pc:spChg chg="add">
          <ac:chgData name="Laura James" userId="S::laura.james@uwtsd.ac.uk::e815814b-f5ab-4367-85bb-abbbaf16d579" providerId="AD" clId="Web-{AB19666A-8CF6-053C-3761-6EF920DABDA6}" dt="2022-10-20T13:28:16.694" v="88"/>
          <ac:spMkLst>
            <pc:docMk/>
            <pc:sldMk cId="2865861810" sldId="312"/>
            <ac:spMk id="13" creationId="{68680585-71F9-4721-A998-4974171D2EB4}"/>
          </ac:spMkLst>
        </pc:spChg>
        <pc:spChg chg="add">
          <ac:chgData name="Laura James" userId="S::laura.james@uwtsd.ac.uk::e815814b-f5ab-4367-85bb-abbbaf16d579" providerId="AD" clId="Web-{AB19666A-8CF6-053C-3761-6EF920DABDA6}" dt="2022-10-20T13:28:16.694" v="88"/>
          <ac:spMkLst>
            <pc:docMk/>
            <pc:sldMk cId="2865861810" sldId="312"/>
            <ac:spMk id="15" creationId="{12BC95C2-2EEC-4F59-ABA8-660B0D059CCF}"/>
          </ac:spMkLst>
        </pc:spChg>
        <pc:spChg chg="add">
          <ac:chgData name="Laura James" userId="S::laura.james@uwtsd.ac.uk::e815814b-f5ab-4367-85bb-abbbaf16d579" providerId="AD" clId="Web-{AB19666A-8CF6-053C-3761-6EF920DABDA6}" dt="2022-10-20T13:28:16.694" v="88"/>
          <ac:spMkLst>
            <pc:docMk/>
            <pc:sldMk cId="2865861810" sldId="312"/>
            <ac:spMk id="35" creationId="{8651CFA9-6065-4243-AC48-858E359780B1}"/>
          </ac:spMkLst>
        </pc:spChg>
        <pc:spChg chg="add">
          <ac:chgData name="Laura James" userId="S::laura.james@uwtsd.ac.uk::e815814b-f5ab-4367-85bb-abbbaf16d579" providerId="AD" clId="Web-{AB19666A-8CF6-053C-3761-6EF920DABDA6}" dt="2022-10-20T13:28:16.694" v="88"/>
          <ac:spMkLst>
            <pc:docMk/>
            <pc:sldMk cId="2865861810" sldId="312"/>
            <ac:spMk id="37" creationId="{37962AE0-6A1C-4B76-9D52-10E5E6D7D3BB}"/>
          </ac:spMkLst>
        </pc:spChg>
        <pc:grpChg chg="add">
          <ac:chgData name="Laura James" userId="S::laura.james@uwtsd.ac.uk::e815814b-f5ab-4367-85bb-abbbaf16d579" providerId="AD" clId="Web-{AB19666A-8CF6-053C-3761-6EF920DABDA6}" dt="2022-10-20T13:28:16.694" v="88"/>
          <ac:grpSpMkLst>
            <pc:docMk/>
            <pc:sldMk cId="2865861810" sldId="312"/>
            <ac:grpSpMk id="17" creationId="{03E9870D-4BBA-43AF-8D44-BBADF020CFF6}"/>
          </ac:grpSpMkLst>
        </pc:grpChg>
        <pc:grpChg chg="add">
          <ac:chgData name="Laura James" userId="S::laura.james@uwtsd.ac.uk::e815814b-f5ab-4367-85bb-abbbaf16d579" providerId="AD" clId="Web-{AB19666A-8CF6-053C-3761-6EF920DABDA6}" dt="2022-10-20T13:28:16.694" v="88"/>
          <ac:grpSpMkLst>
            <pc:docMk/>
            <pc:sldMk cId="2865861810" sldId="312"/>
            <ac:grpSpMk id="26" creationId="{C3279E8D-2BAA-4CB1-834B-09FADD54DE56}"/>
          </ac:grpSpMkLst>
        </pc:grpChg>
        <pc:grpChg chg="add">
          <ac:chgData name="Laura James" userId="S::laura.james@uwtsd.ac.uk::e815814b-f5ab-4367-85bb-abbbaf16d579" providerId="AD" clId="Web-{AB19666A-8CF6-053C-3761-6EF920DABDA6}" dt="2022-10-20T13:28:16.694" v="88"/>
          <ac:grpSpMkLst>
            <pc:docMk/>
            <pc:sldMk cId="2865861810" sldId="312"/>
            <ac:grpSpMk id="39" creationId="{DC655204-C06A-4A55-9BB4-C79C4AF9D63F}"/>
          </ac:grpSpMkLst>
        </pc:grpChg>
        <pc:grpChg chg="add">
          <ac:chgData name="Laura James" userId="S::laura.james@uwtsd.ac.uk::e815814b-f5ab-4367-85bb-abbbaf16d579" providerId="AD" clId="Web-{AB19666A-8CF6-053C-3761-6EF920DABDA6}" dt="2022-10-20T13:28:16.694" v="88"/>
          <ac:grpSpMkLst>
            <pc:docMk/>
            <pc:sldMk cId="2865861810" sldId="312"/>
            <ac:grpSpMk id="49" creationId="{4C476EAB-383B-48F9-B661-B049EB50AE63}"/>
          </ac:grpSpMkLst>
        </pc:grpChg>
        <pc:picChg chg="add mod">
          <ac:chgData name="Laura James" userId="S::laura.james@uwtsd.ac.uk::e815814b-f5ab-4367-85bb-abbbaf16d579" providerId="AD" clId="Web-{AB19666A-8CF6-053C-3761-6EF920DABDA6}" dt="2022-10-20T13:28:16.694" v="88"/>
          <ac:picMkLst>
            <pc:docMk/>
            <pc:sldMk cId="2865861810" sldId="312"/>
            <ac:picMk id="4" creationId="{294BB242-B1EA-CAFE-36AF-F13DB13B7EE6}"/>
          </ac:picMkLst>
        </pc:picChg>
      </pc:sldChg>
      <pc:sldChg chg="addSp modSp new mod setBg">
        <pc:chgData name="Laura James" userId="S::laura.james@uwtsd.ac.uk::e815814b-f5ab-4367-85bb-abbbaf16d579" providerId="AD" clId="Web-{AB19666A-8CF6-053C-3761-6EF920DABDA6}" dt="2022-10-20T13:29:05.415" v="96"/>
        <pc:sldMkLst>
          <pc:docMk/>
          <pc:sldMk cId="3902396415" sldId="313"/>
        </pc:sldMkLst>
        <pc:spChg chg="mod">
          <ac:chgData name="Laura James" userId="S::laura.james@uwtsd.ac.uk::e815814b-f5ab-4367-85bb-abbbaf16d579" providerId="AD" clId="Web-{AB19666A-8CF6-053C-3761-6EF920DABDA6}" dt="2022-10-20T13:29:05.415" v="96"/>
          <ac:spMkLst>
            <pc:docMk/>
            <pc:sldMk cId="3902396415" sldId="313"/>
            <ac:spMk id="2" creationId="{222B3B06-D0E7-8B5C-5126-DDD9FD6DC5F1}"/>
          </ac:spMkLst>
        </pc:spChg>
        <pc:spChg chg="add">
          <ac:chgData name="Laura James" userId="S::laura.james@uwtsd.ac.uk::e815814b-f5ab-4367-85bb-abbbaf16d579" providerId="AD" clId="Web-{AB19666A-8CF6-053C-3761-6EF920DABDA6}" dt="2022-10-20T13:29:05.415" v="96"/>
          <ac:spMkLst>
            <pc:docMk/>
            <pc:sldMk cId="3902396415" sldId="313"/>
            <ac:spMk id="9" creationId="{247A131F-D5DE-41A5-B4CF-4F345319B40B}"/>
          </ac:spMkLst>
        </pc:spChg>
        <pc:spChg chg="add">
          <ac:chgData name="Laura James" userId="S::laura.james@uwtsd.ac.uk::e815814b-f5ab-4367-85bb-abbbaf16d579" providerId="AD" clId="Web-{AB19666A-8CF6-053C-3761-6EF920DABDA6}" dt="2022-10-20T13:29:05.415" v="96"/>
          <ac:spMkLst>
            <pc:docMk/>
            <pc:sldMk cId="3902396415" sldId="313"/>
            <ac:spMk id="11" creationId="{3AF4666D-BD98-40A5-A75F-478B982010B2}"/>
          </ac:spMkLst>
        </pc:spChg>
        <pc:spChg chg="add">
          <ac:chgData name="Laura James" userId="S::laura.james@uwtsd.ac.uk::e815814b-f5ab-4367-85bb-abbbaf16d579" providerId="AD" clId="Web-{AB19666A-8CF6-053C-3761-6EF920DABDA6}" dt="2022-10-20T13:29:05.415" v="96"/>
          <ac:spMkLst>
            <pc:docMk/>
            <pc:sldMk cId="3902396415" sldId="313"/>
            <ac:spMk id="13" creationId="{68680585-71F9-4721-A998-4974171D2EB4}"/>
          </ac:spMkLst>
        </pc:spChg>
        <pc:spChg chg="add">
          <ac:chgData name="Laura James" userId="S::laura.james@uwtsd.ac.uk::e815814b-f5ab-4367-85bb-abbbaf16d579" providerId="AD" clId="Web-{AB19666A-8CF6-053C-3761-6EF920DABDA6}" dt="2022-10-20T13:29:05.415" v="96"/>
          <ac:spMkLst>
            <pc:docMk/>
            <pc:sldMk cId="3902396415" sldId="313"/>
            <ac:spMk id="15" creationId="{12BC95C2-2EEC-4F59-ABA8-660B0D059CCF}"/>
          </ac:spMkLst>
        </pc:spChg>
        <pc:spChg chg="add">
          <ac:chgData name="Laura James" userId="S::laura.james@uwtsd.ac.uk::e815814b-f5ab-4367-85bb-abbbaf16d579" providerId="AD" clId="Web-{AB19666A-8CF6-053C-3761-6EF920DABDA6}" dt="2022-10-20T13:29:05.415" v="96"/>
          <ac:spMkLst>
            <pc:docMk/>
            <pc:sldMk cId="3902396415" sldId="313"/>
            <ac:spMk id="35" creationId="{F1174801-1395-44C5-9B00-CCAC45C056E7}"/>
          </ac:spMkLst>
        </pc:spChg>
        <pc:spChg chg="add">
          <ac:chgData name="Laura James" userId="S::laura.james@uwtsd.ac.uk::e815814b-f5ab-4367-85bb-abbbaf16d579" providerId="AD" clId="Web-{AB19666A-8CF6-053C-3761-6EF920DABDA6}" dt="2022-10-20T13:29:05.415" v="96"/>
          <ac:spMkLst>
            <pc:docMk/>
            <pc:sldMk cId="3902396415" sldId="313"/>
            <ac:spMk id="37" creationId="{996DFAFB-BCE1-4BEC-82FB-D574234DEF0A}"/>
          </ac:spMkLst>
        </pc:spChg>
        <pc:grpChg chg="add">
          <ac:chgData name="Laura James" userId="S::laura.james@uwtsd.ac.uk::e815814b-f5ab-4367-85bb-abbbaf16d579" providerId="AD" clId="Web-{AB19666A-8CF6-053C-3761-6EF920DABDA6}" dt="2022-10-20T13:29:05.415" v="96"/>
          <ac:grpSpMkLst>
            <pc:docMk/>
            <pc:sldMk cId="3902396415" sldId="313"/>
            <ac:grpSpMk id="17" creationId="{03E9870D-4BBA-43AF-8D44-BBADF020CFF6}"/>
          </ac:grpSpMkLst>
        </pc:grpChg>
        <pc:grpChg chg="add">
          <ac:chgData name="Laura James" userId="S::laura.james@uwtsd.ac.uk::e815814b-f5ab-4367-85bb-abbbaf16d579" providerId="AD" clId="Web-{AB19666A-8CF6-053C-3761-6EF920DABDA6}" dt="2022-10-20T13:29:05.415" v="96"/>
          <ac:grpSpMkLst>
            <pc:docMk/>
            <pc:sldMk cId="3902396415" sldId="313"/>
            <ac:grpSpMk id="26" creationId="{C3279E8D-2BAA-4CB1-834B-09FADD54DE56}"/>
          </ac:grpSpMkLst>
        </pc:grpChg>
        <pc:grpChg chg="add">
          <ac:chgData name="Laura James" userId="S::laura.james@uwtsd.ac.uk::e815814b-f5ab-4367-85bb-abbbaf16d579" providerId="AD" clId="Web-{AB19666A-8CF6-053C-3761-6EF920DABDA6}" dt="2022-10-20T13:29:05.415" v="96"/>
          <ac:grpSpMkLst>
            <pc:docMk/>
            <pc:sldMk cId="3902396415" sldId="313"/>
            <ac:grpSpMk id="39" creationId="{C23BAD38-30D1-4252-8149-903B66D8B463}"/>
          </ac:grpSpMkLst>
        </pc:grpChg>
        <pc:grpChg chg="add">
          <ac:chgData name="Laura James" userId="S::laura.james@uwtsd.ac.uk::e815814b-f5ab-4367-85bb-abbbaf16d579" providerId="AD" clId="Web-{AB19666A-8CF6-053C-3761-6EF920DABDA6}" dt="2022-10-20T13:29:05.415" v="96"/>
          <ac:grpSpMkLst>
            <pc:docMk/>
            <pc:sldMk cId="3902396415" sldId="313"/>
            <ac:grpSpMk id="49" creationId="{4927067E-BE13-4DBB-AC1E-9847B890BC75}"/>
          </ac:grpSpMkLst>
        </pc:grpChg>
        <pc:grpChg chg="add">
          <ac:chgData name="Laura James" userId="S::laura.james@uwtsd.ac.uk::e815814b-f5ab-4367-85bb-abbbaf16d579" providerId="AD" clId="Web-{AB19666A-8CF6-053C-3761-6EF920DABDA6}" dt="2022-10-20T13:29:05.415" v="96"/>
          <ac:grpSpMkLst>
            <pc:docMk/>
            <pc:sldMk cId="3902396415" sldId="313"/>
            <ac:grpSpMk id="53" creationId="{D11A5264-0A9F-46A0-B3ED-9B336D970666}"/>
          </ac:grpSpMkLst>
        </pc:grpChg>
        <pc:picChg chg="add mod">
          <ac:chgData name="Laura James" userId="S::laura.james@uwtsd.ac.uk::e815814b-f5ab-4367-85bb-abbbaf16d579" providerId="AD" clId="Web-{AB19666A-8CF6-053C-3761-6EF920DABDA6}" dt="2022-10-20T13:29:05.415" v="96"/>
          <ac:picMkLst>
            <pc:docMk/>
            <pc:sldMk cId="3902396415" sldId="313"/>
            <ac:picMk id="3" creationId="{0189ACB9-8C02-506D-860C-2DD9598C4A06}"/>
          </ac:picMkLst>
        </pc:picChg>
        <pc:picChg chg="add mod">
          <ac:chgData name="Laura James" userId="S::laura.james@uwtsd.ac.uk::e815814b-f5ab-4367-85bb-abbbaf16d579" providerId="AD" clId="Web-{AB19666A-8CF6-053C-3761-6EF920DABDA6}" dt="2022-10-20T13:29:05.415" v="96"/>
          <ac:picMkLst>
            <pc:docMk/>
            <pc:sldMk cId="3902396415" sldId="313"/>
            <ac:picMk id="4" creationId="{9757D53B-B305-3412-C4DB-ABFB7923FB58}"/>
          </ac:picMkLst>
        </pc:picChg>
      </pc:sldChg>
      <pc:sldChg chg="addSp modSp new mod setBg">
        <pc:chgData name="Laura James" userId="S::laura.james@uwtsd.ac.uk::e815814b-f5ab-4367-85bb-abbbaf16d579" providerId="AD" clId="Web-{AB19666A-8CF6-053C-3761-6EF920DABDA6}" dt="2022-10-20T13:29:47.355" v="103" actId="1076"/>
        <pc:sldMkLst>
          <pc:docMk/>
          <pc:sldMk cId="2668468666" sldId="314"/>
        </pc:sldMkLst>
        <pc:spChg chg="mod">
          <ac:chgData name="Laura James" userId="S::laura.james@uwtsd.ac.uk::e815814b-f5ab-4367-85bb-abbbaf16d579" providerId="AD" clId="Web-{AB19666A-8CF6-053C-3761-6EF920DABDA6}" dt="2022-10-20T13:29:43.621" v="101" actId="1076"/>
          <ac:spMkLst>
            <pc:docMk/>
            <pc:sldMk cId="2668468666" sldId="314"/>
            <ac:spMk id="2" creationId="{63949BA3-FC31-164A-97B1-98BC224F7CBF}"/>
          </ac:spMkLst>
        </pc:spChg>
        <pc:spChg chg="add">
          <ac:chgData name="Laura James" userId="S::laura.james@uwtsd.ac.uk::e815814b-f5ab-4367-85bb-abbbaf16d579" providerId="AD" clId="Web-{AB19666A-8CF6-053C-3761-6EF920DABDA6}" dt="2022-10-20T13:29:35.683" v="100"/>
          <ac:spMkLst>
            <pc:docMk/>
            <pc:sldMk cId="2668468666" sldId="314"/>
            <ac:spMk id="8" creationId="{247A131F-D5DE-41A5-B4CF-4F345319B40B}"/>
          </ac:spMkLst>
        </pc:spChg>
        <pc:spChg chg="add">
          <ac:chgData name="Laura James" userId="S::laura.james@uwtsd.ac.uk::e815814b-f5ab-4367-85bb-abbbaf16d579" providerId="AD" clId="Web-{AB19666A-8CF6-053C-3761-6EF920DABDA6}" dt="2022-10-20T13:29:35.683" v="100"/>
          <ac:spMkLst>
            <pc:docMk/>
            <pc:sldMk cId="2668468666" sldId="314"/>
            <ac:spMk id="10" creationId="{3AF4666D-BD98-40A5-A75F-478B982010B2}"/>
          </ac:spMkLst>
        </pc:spChg>
        <pc:spChg chg="add">
          <ac:chgData name="Laura James" userId="S::laura.james@uwtsd.ac.uk::e815814b-f5ab-4367-85bb-abbbaf16d579" providerId="AD" clId="Web-{AB19666A-8CF6-053C-3761-6EF920DABDA6}" dt="2022-10-20T13:29:35.683" v="100"/>
          <ac:spMkLst>
            <pc:docMk/>
            <pc:sldMk cId="2668468666" sldId="314"/>
            <ac:spMk id="12" creationId="{68680585-71F9-4721-A998-4974171D2EB4}"/>
          </ac:spMkLst>
        </pc:spChg>
        <pc:spChg chg="add">
          <ac:chgData name="Laura James" userId="S::laura.james@uwtsd.ac.uk::e815814b-f5ab-4367-85bb-abbbaf16d579" providerId="AD" clId="Web-{AB19666A-8CF6-053C-3761-6EF920DABDA6}" dt="2022-10-20T13:29:35.683" v="100"/>
          <ac:spMkLst>
            <pc:docMk/>
            <pc:sldMk cId="2668468666" sldId="314"/>
            <ac:spMk id="14" creationId="{12BC95C2-2EEC-4F59-ABA8-660B0D059CCF}"/>
          </ac:spMkLst>
        </pc:spChg>
        <pc:spChg chg="add">
          <ac:chgData name="Laura James" userId="S::laura.james@uwtsd.ac.uk::e815814b-f5ab-4367-85bb-abbbaf16d579" providerId="AD" clId="Web-{AB19666A-8CF6-053C-3761-6EF920DABDA6}" dt="2022-10-20T13:29:35.683" v="100"/>
          <ac:spMkLst>
            <pc:docMk/>
            <pc:sldMk cId="2668468666" sldId="314"/>
            <ac:spMk id="34" creationId="{F1174801-1395-44C5-9B00-CCAC45C056E7}"/>
          </ac:spMkLst>
        </pc:spChg>
        <pc:spChg chg="add">
          <ac:chgData name="Laura James" userId="S::laura.james@uwtsd.ac.uk::e815814b-f5ab-4367-85bb-abbbaf16d579" providerId="AD" clId="Web-{AB19666A-8CF6-053C-3761-6EF920DABDA6}" dt="2022-10-20T13:29:35.683" v="100"/>
          <ac:spMkLst>
            <pc:docMk/>
            <pc:sldMk cId="2668468666" sldId="314"/>
            <ac:spMk id="36" creationId="{996DFAFB-BCE1-4BEC-82FB-D574234DEF0A}"/>
          </ac:spMkLst>
        </pc:spChg>
        <pc:grpChg chg="add">
          <ac:chgData name="Laura James" userId="S::laura.james@uwtsd.ac.uk::e815814b-f5ab-4367-85bb-abbbaf16d579" providerId="AD" clId="Web-{AB19666A-8CF6-053C-3761-6EF920DABDA6}" dt="2022-10-20T13:29:35.683" v="100"/>
          <ac:grpSpMkLst>
            <pc:docMk/>
            <pc:sldMk cId="2668468666" sldId="314"/>
            <ac:grpSpMk id="16" creationId="{03E9870D-4BBA-43AF-8D44-BBADF020CFF6}"/>
          </ac:grpSpMkLst>
        </pc:grpChg>
        <pc:grpChg chg="add">
          <ac:chgData name="Laura James" userId="S::laura.james@uwtsd.ac.uk::e815814b-f5ab-4367-85bb-abbbaf16d579" providerId="AD" clId="Web-{AB19666A-8CF6-053C-3761-6EF920DABDA6}" dt="2022-10-20T13:29:35.683" v="100"/>
          <ac:grpSpMkLst>
            <pc:docMk/>
            <pc:sldMk cId="2668468666" sldId="314"/>
            <ac:grpSpMk id="25" creationId="{C3279E8D-2BAA-4CB1-834B-09FADD54DE56}"/>
          </ac:grpSpMkLst>
        </pc:grpChg>
        <pc:grpChg chg="add">
          <ac:chgData name="Laura James" userId="S::laura.james@uwtsd.ac.uk::e815814b-f5ab-4367-85bb-abbbaf16d579" providerId="AD" clId="Web-{AB19666A-8CF6-053C-3761-6EF920DABDA6}" dt="2022-10-20T13:29:35.683" v="100"/>
          <ac:grpSpMkLst>
            <pc:docMk/>
            <pc:sldMk cId="2668468666" sldId="314"/>
            <ac:grpSpMk id="38" creationId="{3DF7CE3A-5BDC-4E10-9388-4C79AC102A18}"/>
          </ac:grpSpMkLst>
        </pc:grpChg>
        <pc:grpChg chg="add">
          <ac:chgData name="Laura James" userId="S::laura.james@uwtsd.ac.uk::e815814b-f5ab-4367-85bb-abbbaf16d579" providerId="AD" clId="Web-{AB19666A-8CF6-053C-3761-6EF920DABDA6}" dt="2022-10-20T13:29:35.683" v="100"/>
          <ac:grpSpMkLst>
            <pc:docMk/>
            <pc:sldMk cId="2668468666" sldId="314"/>
            <ac:grpSpMk id="48" creationId="{B270D064-4AA8-4476-8B01-32F8176A48E7}"/>
          </ac:grpSpMkLst>
        </pc:grpChg>
        <pc:grpChg chg="add">
          <ac:chgData name="Laura James" userId="S::laura.james@uwtsd.ac.uk::e815814b-f5ab-4367-85bb-abbbaf16d579" providerId="AD" clId="Web-{AB19666A-8CF6-053C-3761-6EF920DABDA6}" dt="2022-10-20T13:29:35.683" v="100"/>
          <ac:grpSpMkLst>
            <pc:docMk/>
            <pc:sldMk cId="2668468666" sldId="314"/>
            <ac:grpSpMk id="52" creationId="{AB6237A3-9D32-467E-AA5A-14D0525939A8}"/>
          </ac:grpSpMkLst>
        </pc:grpChg>
        <pc:picChg chg="add mod">
          <ac:chgData name="Laura James" userId="S::laura.james@uwtsd.ac.uk::e815814b-f5ab-4367-85bb-abbbaf16d579" providerId="AD" clId="Web-{AB19666A-8CF6-053C-3761-6EF920DABDA6}" dt="2022-10-20T13:29:47.355" v="103" actId="1076"/>
          <ac:picMkLst>
            <pc:docMk/>
            <pc:sldMk cId="2668468666" sldId="314"/>
            <ac:picMk id="3" creationId="{D7C7DE81-330E-6CEF-B1FB-86265734CE2C}"/>
          </ac:picMkLst>
        </pc:picChg>
      </pc:sldChg>
      <pc:sldChg chg="addSp modSp new">
        <pc:chgData name="Laura James" userId="S::laura.james@uwtsd.ac.uk::e815814b-f5ab-4367-85bb-abbbaf16d579" providerId="AD" clId="Web-{AB19666A-8CF6-053C-3761-6EF920DABDA6}" dt="2022-10-20T13:30:16.717" v="111" actId="1076"/>
        <pc:sldMkLst>
          <pc:docMk/>
          <pc:sldMk cId="2222556751" sldId="315"/>
        </pc:sldMkLst>
        <pc:spChg chg="mod">
          <ac:chgData name="Laura James" userId="S::laura.james@uwtsd.ac.uk::e815814b-f5ab-4367-85bb-abbbaf16d579" providerId="AD" clId="Web-{AB19666A-8CF6-053C-3761-6EF920DABDA6}" dt="2022-10-20T13:30:01.622" v="106" actId="20577"/>
          <ac:spMkLst>
            <pc:docMk/>
            <pc:sldMk cId="2222556751" sldId="315"/>
            <ac:spMk id="2" creationId="{160F83CF-67AE-FF2E-E38F-FBDE62245532}"/>
          </ac:spMkLst>
        </pc:spChg>
        <pc:picChg chg="add mod">
          <ac:chgData name="Laura James" userId="S::laura.james@uwtsd.ac.uk::e815814b-f5ab-4367-85bb-abbbaf16d579" providerId="AD" clId="Web-{AB19666A-8CF6-053C-3761-6EF920DABDA6}" dt="2022-10-20T13:30:16.717" v="111" actId="1076"/>
          <ac:picMkLst>
            <pc:docMk/>
            <pc:sldMk cId="2222556751" sldId="315"/>
            <ac:picMk id="3" creationId="{C52EA94B-AE34-3920-3828-793D143BD64F}"/>
          </ac:picMkLst>
        </pc:picChg>
      </pc:sldChg>
      <pc:sldChg chg="addSp modSp new mod setBg">
        <pc:chgData name="Laura James" userId="S::laura.james@uwtsd.ac.uk::e815814b-f5ab-4367-85bb-abbbaf16d579" providerId="AD" clId="Web-{AB19666A-8CF6-053C-3761-6EF920DABDA6}" dt="2022-10-20T13:30:46.953" v="118"/>
        <pc:sldMkLst>
          <pc:docMk/>
          <pc:sldMk cId="3201461949" sldId="316"/>
        </pc:sldMkLst>
        <pc:spChg chg="mod">
          <ac:chgData name="Laura James" userId="S::laura.james@uwtsd.ac.uk::e815814b-f5ab-4367-85bb-abbbaf16d579" providerId="AD" clId="Web-{AB19666A-8CF6-053C-3761-6EF920DABDA6}" dt="2022-10-20T13:30:46.953" v="118"/>
          <ac:spMkLst>
            <pc:docMk/>
            <pc:sldMk cId="3201461949" sldId="316"/>
            <ac:spMk id="2" creationId="{DC350698-EECE-C933-5CCC-6BD644E45E4A}"/>
          </ac:spMkLst>
        </pc:spChg>
        <pc:spChg chg="add mod">
          <ac:chgData name="Laura James" userId="S::laura.james@uwtsd.ac.uk::e815814b-f5ab-4367-85bb-abbbaf16d579" providerId="AD" clId="Web-{AB19666A-8CF6-053C-3761-6EF920DABDA6}" dt="2022-10-20T13:30:46.953" v="118"/>
          <ac:spMkLst>
            <pc:docMk/>
            <pc:sldMk cId="3201461949" sldId="316"/>
            <ac:spMk id="3" creationId="{11259681-1DA5-EBD4-FED4-392F5B7A3AD0}"/>
          </ac:spMkLst>
        </pc:spChg>
        <pc:spChg chg="add">
          <ac:chgData name="Laura James" userId="S::laura.james@uwtsd.ac.uk::e815814b-f5ab-4367-85bb-abbbaf16d579" providerId="AD" clId="Web-{AB19666A-8CF6-053C-3761-6EF920DABDA6}" dt="2022-10-20T13:30:46.953" v="118"/>
          <ac:spMkLst>
            <pc:docMk/>
            <pc:sldMk cId="3201461949" sldId="316"/>
            <ac:spMk id="9" creationId="{247A131F-D5DE-41A5-B4CF-4F345319B40B}"/>
          </ac:spMkLst>
        </pc:spChg>
        <pc:spChg chg="add">
          <ac:chgData name="Laura James" userId="S::laura.james@uwtsd.ac.uk::e815814b-f5ab-4367-85bb-abbbaf16d579" providerId="AD" clId="Web-{AB19666A-8CF6-053C-3761-6EF920DABDA6}" dt="2022-10-20T13:30:46.953" v="118"/>
          <ac:spMkLst>
            <pc:docMk/>
            <pc:sldMk cId="3201461949" sldId="316"/>
            <ac:spMk id="11" creationId="{3AF4666D-BD98-40A5-A75F-478B982010B2}"/>
          </ac:spMkLst>
        </pc:spChg>
        <pc:spChg chg="add">
          <ac:chgData name="Laura James" userId="S::laura.james@uwtsd.ac.uk::e815814b-f5ab-4367-85bb-abbbaf16d579" providerId="AD" clId="Web-{AB19666A-8CF6-053C-3761-6EF920DABDA6}" dt="2022-10-20T13:30:46.953" v="118"/>
          <ac:spMkLst>
            <pc:docMk/>
            <pc:sldMk cId="3201461949" sldId="316"/>
            <ac:spMk id="13" creationId="{68680585-71F9-4721-A998-4974171D2EB4}"/>
          </ac:spMkLst>
        </pc:spChg>
        <pc:spChg chg="add">
          <ac:chgData name="Laura James" userId="S::laura.james@uwtsd.ac.uk::e815814b-f5ab-4367-85bb-abbbaf16d579" providerId="AD" clId="Web-{AB19666A-8CF6-053C-3761-6EF920DABDA6}" dt="2022-10-20T13:30:46.953" v="118"/>
          <ac:spMkLst>
            <pc:docMk/>
            <pc:sldMk cId="3201461949" sldId="316"/>
            <ac:spMk id="15" creationId="{12BC95C2-2EEC-4F59-ABA8-660B0D059CCF}"/>
          </ac:spMkLst>
        </pc:spChg>
        <pc:spChg chg="add">
          <ac:chgData name="Laura James" userId="S::laura.james@uwtsd.ac.uk::e815814b-f5ab-4367-85bb-abbbaf16d579" providerId="AD" clId="Web-{AB19666A-8CF6-053C-3761-6EF920DABDA6}" dt="2022-10-20T13:30:46.953" v="118"/>
          <ac:spMkLst>
            <pc:docMk/>
            <pc:sldMk cId="3201461949" sldId="316"/>
            <ac:spMk id="35" creationId="{8651CFA9-6065-4243-AC48-858E359780B1}"/>
          </ac:spMkLst>
        </pc:spChg>
        <pc:spChg chg="add">
          <ac:chgData name="Laura James" userId="S::laura.james@uwtsd.ac.uk::e815814b-f5ab-4367-85bb-abbbaf16d579" providerId="AD" clId="Web-{AB19666A-8CF6-053C-3761-6EF920DABDA6}" dt="2022-10-20T13:30:46.953" v="118"/>
          <ac:spMkLst>
            <pc:docMk/>
            <pc:sldMk cId="3201461949" sldId="316"/>
            <ac:spMk id="37" creationId="{37962AE0-6A1C-4B76-9D52-10E5E6D7D3BB}"/>
          </ac:spMkLst>
        </pc:spChg>
        <pc:grpChg chg="add">
          <ac:chgData name="Laura James" userId="S::laura.james@uwtsd.ac.uk::e815814b-f5ab-4367-85bb-abbbaf16d579" providerId="AD" clId="Web-{AB19666A-8CF6-053C-3761-6EF920DABDA6}" dt="2022-10-20T13:30:46.953" v="118"/>
          <ac:grpSpMkLst>
            <pc:docMk/>
            <pc:sldMk cId="3201461949" sldId="316"/>
            <ac:grpSpMk id="17" creationId="{03E9870D-4BBA-43AF-8D44-BBADF020CFF6}"/>
          </ac:grpSpMkLst>
        </pc:grpChg>
        <pc:grpChg chg="add">
          <ac:chgData name="Laura James" userId="S::laura.james@uwtsd.ac.uk::e815814b-f5ab-4367-85bb-abbbaf16d579" providerId="AD" clId="Web-{AB19666A-8CF6-053C-3761-6EF920DABDA6}" dt="2022-10-20T13:30:46.953" v="118"/>
          <ac:grpSpMkLst>
            <pc:docMk/>
            <pc:sldMk cId="3201461949" sldId="316"/>
            <ac:grpSpMk id="26" creationId="{C3279E8D-2BAA-4CB1-834B-09FADD54DE56}"/>
          </ac:grpSpMkLst>
        </pc:grpChg>
        <pc:grpChg chg="add">
          <ac:chgData name="Laura James" userId="S::laura.james@uwtsd.ac.uk::e815814b-f5ab-4367-85bb-abbbaf16d579" providerId="AD" clId="Web-{AB19666A-8CF6-053C-3761-6EF920DABDA6}" dt="2022-10-20T13:30:46.953" v="118"/>
          <ac:grpSpMkLst>
            <pc:docMk/>
            <pc:sldMk cId="3201461949" sldId="316"/>
            <ac:grpSpMk id="39" creationId="{FADD1535-ED83-48B3-8EB1-671A080F0918}"/>
          </ac:grpSpMkLst>
        </pc:grpChg>
        <pc:grpChg chg="add">
          <ac:chgData name="Laura James" userId="S::laura.james@uwtsd.ac.uk::e815814b-f5ab-4367-85bb-abbbaf16d579" providerId="AD" clId="Web-{AB19666A-8CF6-053C-3761-6EF920DABDA6}" dt="2022-10-20T13:30:46.953" v="118"/>
          <ac:grpSpMkLst>
            <pc:docMk/>
            <pc:sldMk cId="3201461949" sldId="316"/>
            <ac:grpSpMk id="49" creationId="{01081332-6CA1-49C2-A979-7709509AD165}"/>
          </ac:grpSpMkLst>
        </pc:grpChg>
        <pc:picChg chg="add">
          <ac:chgData name="Laura James" userId="S::laura.james@uwtsd.ac.uk::e815814b-f5ab-4367-85bb-abbbaf16d579" providerId="AD" clId="Web-{AB19666A-8CF6-053C-3761-6EF920DABDA6}" dt="2022-10-20T13:30:46.953" v="118"/>
          <ac:picMkLst>
            <pc:docMk/>
            <pc:sldMk cId="3201461949" sldId="316"/>
            <ac:picMk id="5" creationId="{9AB13971-1411-6E57-7CAD-5DBE122839B8}"/>
          </ac:picMkLst>
        </pc:picChg>
      </pc:sldChg>
    </pc:docChg>
  </pc:docChgLst>
  <pc:docChgLst>
    <pc:chgData name="Laura James" userId="e815814b-f5ab-4367-85bb-abbbaf16d579" providerId="ADAL" clId="{B76D8E43-1EA3-42CC-8FA7-FE1BE8E16406}"/>
    <pc:docChg chg="undo custSel addSld modSld addMainMaster delMainMaster">
      <pc:chgData name="Laura James" userId="e815814b-f5ab-4367-85bb-abbbaf16d579" providerId="ADAL" clId="{B76D8E43-1EA3-42CC-8FA7-FE1BE8E16406}" dt="2022-10-18T12:42:01.968" v="2480" actId="27636"/>
      <pc:docMkLst>
        <pc:docMk/>
      </pc:docMkLst>
      <pc:sldChg chg="addSp modSp mod setBg modClrScheme addAnim chgLayout">
        <pc:chgData name="Laura James" userId="e815814b-f5ab-4367-85bb-abbbaf16d579" providerId="ADAL" clId="{B76D8E43-1EA3-42CC-8FA7-FE1BE8E16406}" dt="2022-10-18T11:51:46.799" v="74"/>
        <pc:sldMkLst>
          <pc:docMk/>
          <pc:sldMk cId="109857222" sldId="256"/>
        </pc:sldMkLst>
        <pc:spChg chg="mod">
          <ac:chgData name="Laura James" userId="e815814b-f5ab-4367-85bb-abbbaf16d579" providerId="ADAL" clId="{B76D8E43-1EA3-42CC-8FA7-FE1BE8E16406}" dt="2022-10-18T11:51:46.791" v="72" actId="26606"/>
          <ac:spMkLst>
            <pc:docMk/>
            <pc:sldMk cId="109857222" sldId="256"/>
            <ac:spMk id="2" creationId="{00000000-0000-0000-0000-000000000000}"/>
          </ac:spMkLst>
        </pc:spChg>
        <pc:spChg chg="mod">
          <ac:chgData name="Laura James" userId="e815814b-f5ab-4367-85bb-abbbaf16d579" providerId="ADAL" clId="{B76D8E43-1EA3-42CC-8FA7-FE1BE8E16406}" dt="2022-10-18T11:51:46.791" v="72" actId="26606"/>
          <ac:spMkLst>
            <pc:docMk/>
            <pc:sldMk cId="109857222" sldId="256"/>
            <ac:spMk id="3" creationId="{00000000-0000-0000-0000-000000000000}"/>
          </ac:spMkLst>
        </pc:spChg>
        <pc:spChg chg="add">
          <ac:chgData name="Laura James" userId="e815814b-f5ab-4367-85bb-abbbaf16d579" providerId="ADAL" clId="{B76D8E43-1EA3-42CC-8FA7-FE1BE8E16406}" dt="2022-10-18T11:51:46.791" v="72" actId="26606"/>
          <ac:spMkLst>
            <pc:docMk/>
            <pc:sldMk cId="109857222" sldId="256"/>
            <ac:spMk id="9" creationId="{3A6C273A-38F2-4D34-98BF-47B248862B76}"/>
          </ac:spMkLst>
        </pc:spChg>
        <pc:spChg chg="add">
          <ac:chgData name="Laura James" userId="e815814b-f5ab-4367-85bb-abbbaf16d579" providerId="ADAL" clId="{B76D8E43-1EA3-42CC-8FA7-FE1BE8E16406}" dt="2022-10-18T11:51:46.791" v="72" actId="26606"/>
          <ac:spMkLst>
            <pc:docMk/>
            <pc:sldMk cId="109857222" sldId="256"/>
            <ac:spMk id="11" creationId="{2E2CF659-EE5D-432C-B47F-10AC4A48A347}"/>
          </ac:spMkLst>
        </pc:spChg>
        <pc:spChg chg="add">
          <ac:chgData name="Laura James" userId="e815814b-f5ab-4367-85bb-abbbaf16d579" providerId="ADAL" clId="{B76D8E43-1EA3-42CC-8FA7-FE1BE8E16406}" dt="2022-10-18T11:51:46.791" v="72" actId="26606"/>
          <ac:spMkLst>
            <pc:docMk/>
            <pc:sldMk cId="109857222" sldId="256"/>
            <ac:spMk id="13" creationId="{683AA549-1F0C-46E0-AAD8-DC3DC6CA6181}"/>
          </ac:spMkLst>
        </pc:spChg>
        <pc:spChg chg="add">
          <ac:chgData name="Laura James" userId="e815814b-f5ab-4367-85bb-abbbaf16d579" providerId="ADAL" clId="{B76D8E43-1EA3-42CC-8FA7-FE1BE8E16406}" dt="2022-10-18T11:51:46.791" v="72" actId="26606"/>
          <ac:spMkLst>
            <pc:docMk/>
            <pc:sldMk cId="109857222" sldId="256"/>
            <ac:spMk id="26" creationId="{03E51277-1095-412F-913B-8FA8021AA626}"/>
          </ac:spMkLst>
        </pc:spChg>
        <pc:grpChg chg="add">
          <ac:chgData name="Laura James" userId="e815814b-f5ab-4367-85bb-abbbaf16d579" providerId="ADAL" clId="{B76D8E43-1EA3-42CC-8FA7-FE1BE8E16406}" dt="2022-10-18T11:51:46.791" v="72" actId="26606"/>
          <ac:grpSpMkLst>
            <pc:docMk/>
            <pc:sldMk cId="109857222" sldId="256"/>
            <ac:grpSpMk id="15" creationId="{7B2F7E43-35EC-4103-9D95-2ACDB00387CC}"/>
          </ac:grpSpMkLst>
        </pc:grpChg>
        <pc:grpChg chg="add">
          <ac:chgData name="Laura James" userId="e815814b-f5ab-4367-85bb-abbbaf16d579" providerId="ADAL" clId="{B76D8E43-1EA3-42CC-8FA7-FE1BE8E16406}" dt="2022-10-18T11:51:46.791" v="72" actId="26606"/>
          <ac:grpSpMkLst>
            <pc:docMk/>
            <pc:sldMk cId="109857222" sldId="256"/>
            <ac:grpSpMk id="28" creationId="{96F2112D-BBBE-46A6-B66D-A3F02ED3284E}"/>
          </ac:grpSpMkLst>
        </pc:grpChg>
        <pc:grpChg chg="add">
          <ac:chgData name="Laura James" userId="e815814b-f5ab-4367-85bb-abbbaf16d579" providerId="ADAL" clId="{B76D8E43-1EA3-42CC-8FA7-FE1BE8E16406}" dt="2022-10-18T11:51:46.791" v="72" actId="26606"/>
          <ac:grpSpMkLst>
            <pc:docMk/>
            <pc:sldMk cId="109857222" sldId="256"/>
            <ac:grpSpMk id="48" creationId="{DDB99EF5-8801-40E2-83D3-196FADCBBA7F}"/>
          </ac:grpSpMkLst>
        </pc:grpChg>
        <pc:picChg chg="add">
          <ac:chgData name="Laura James" userId="e815814b-f5ab-4367-85bb-abbbaf16d579" providerId="ADAL" clId="{B76D8E43-1EA3-42CC-8FA7-FE1BE8E16406}" dt="2022-10-18T11:51:46.791" v="72" actId="26606"/>
          <ac:picMkLst>
            <pc:docMk/>
            <pc:sldMk cId="109857222" sldId="256"/>
            <ac:picMk id="4" creationId="{C3AFB1AF-D3E3-007D-3DE8-CFD852B15007}"/>
          </ac:picMkLst>
        </pc:picChg>
      </pc:sldChg>
      <pc:sldChg chg="addSp modSp new mod">
        <pc:chgData name="Laura James" userId="e815814b-f5ab-4367-85bb-abbbaf16d579" providerId="ADAL" clId="{B76D8E43-1EA3-42CC-8FA7-FE1BE8E16406}" dt="2022-10-18T11:53:21.324" v="189" actId="20577"/>
        <pc:sldMkLst>
          <pc:docMk/>
          <pc:sldMk cId="1631418811" sldId="257"/>
        </pc:sldMkLst>
        <pc:spChg chg="mod">
          <ac:chgData name="Laura James" userId="e815814b-f5ab-4367-85bb-abbbaf16d579" providerId="ADAL" clId="{B76D8E43-1EA3-42CC-8FA7-FE1BE8E16406}" dt="2022-10-18T11:52:11.870" v="106" actId="20577"/>
          <ac:spMkLst>
            <pc:docMk/>
            <pc:sldMk cId="1631418811" sldId="257"/>
            <ac:spMk id="2" creationId="{9478ABB6-E882-EF44-0209-7B710FE1D083}"/>
          </ac:spMkLst>
        </pc:spChg>
        <pc:spChg chg="add mod">
          <ac:chgData name="Laura James" userId="e815814b-f5ab-4367-85bb-abbbaf16d579" providerId="ADAL" clId="{B76D8E43-1EA3-42CC-8FA7-FE1BE8E16406}" dt="2022-10-18T11:53:21.324" v="189" actId="20577"/>
          <ac:spMkLst>
            <pc:docMk/>
            <pc:sldMk cId="1631418811" sldId="257"/>
            <ac:spMk id="3" creationId="{9163593A-9C52-C21F-8207-56123666A15F}"/>
          </ac:spMkLst>
        </pc:spChg>
      </pc:sldChg>
      <pc:sldChg chg="addSp delSp modSp new mod">
        <pc:chgData name="Laura James" userId="e815814b-f5ab-4367-85bb-abbbaf16d579" providerId="ADAL" clId="{B76D8E43-1EA3-42CC-8FA7-FE1BE8E16406}" dt="2022-10-18T12:33:39.699" v="2215" actId="1076"/>
        <pc:sldMkLst>
          <pc:docMk/>
          <pc:sldMk cId="2987068407" sldId="258"/>
        </pc:sldMkLst>
        <pc:spChg chg="del">
          <ac:chgData name="Laura James" userId="e815814b-f5ab-4367-85bb-abbbaf16d579" providerId="ADAL" clId="{B76D8E43-1EA3-42CC-8FA7-FE1BE8E16406}" dt="2022-10-18T12:33:16.553" v="2210" actId="478"/>
          <ac:spMkLst>
            <pc:docMk/>
            <pc:sldMk cId="2987068407" sldId="258"/>
            <ac:spMk id="2" creationId="{DE9FEA3C-F863-F10B-6327-427A95F85125}"/>
          </ac:spMkLst>
        </pc:spChg>
        <pc:picChg chg="add del mod">
          <ac:chgData name="Laura James" userId="e815814b-f5ab-4367-85bb-abbbaf16d579" providerId="ADAL" clId="{B76D8E43-1EA3-42CC-8FA7-FE1BE8E16406}" dt="2022-10-18T12:33:28.716" v="2212" actId="478"/>
          <ac:picMkLst>
            <pc:docMk/>
            <pc:sldMk cId="2987068407" sldId="258"/>
            <ac:picMk id="4098" creationId="{8001B47F-B57F-2757-ECD0-B771C0B57747}"/>
          </ac:picMkLst>
        </pc:picChg>
        <pc:picChg chg="add mod">
          <ac:chgData name="Laura James" userId="e815814b-f5ab-4367-85bb-abbbaf16d579" providerId="ADAL" clId="{B76D8E43-1EA3-42CC-8FA7-FE1BE8E16406}" dt="2022-10-18T12:33:39.699" v="2215" actId="1076"/>
          <ac:picMkLst>
            <pc:docMk/>
            <pc:sldMk cId="2987068407" sldId="258"/>
            <ac:picMk id="4100" creationId="{D982B286-004F-FAA1-EF93-FE6D1AFF5B5B}"/>
          </ac:picMkLst>
        </pc:picChg>
      </pc:sldChg>
      <pc:sldChg chg="addSp delSp modSp add mod setBg">
        <pc:chgData name="Laura James" userId="e815814b-f5ab-4367-85bb-abbbaf16d579" providerId="ADAL" clId="{B76D8E43-1EA3-42CC-8FA7-FE1BE8E16406}" dt="2022-10-18T12:36:05.183" v="2410" actId="20577"/>
        <pc:sldMkLst>
          <pc:docMk/>
          <pc:sldMk cId="0" sldId="262"/>
        </pc:sldMkLst>
        <pc:spChg chg="del">
          <ac:chgData name="Laura James" userId="e815814b-f5ab-4367-85bb-abbbaf16d579" providerId="ADAL" clId="{B76D8E43-1EA3-42CC-8FA7-FE1BE8E16406}" dt="2022-10-18T12:35:56.309" v="2403" actId="26606"/>
          <ac:spMkLst>
            <pc:docMk/>
            <pc:sldMk cId="0" sldId="262"/>
            <ac:spMk id="37892" creationId="{00000000-0000-0000-0000-000000000000}"/>
          </ac:spMkLst>
        </pc:spChg>
        <pc:spChg chg="mod">
          <ac:chgData name="Laura James" userId="e815814b-f5ab-4367-85bb-abbbaf16d579" providerId="ADAL" clId="{B76D8E43-1EA3-42CC-8FA7-FE1BE8E16406}" dt="2022-10-18T12:36:05.183" v="2410" actId="20577"/>
          <ac:spMkLst>
            <pc:docMk/>
            <pc:sldMk cId="0" sldId="262"/>
            <ac:spMk id="278530" creationId="{00000000-0000-0000-0000-000000000000}"/>
          </ac:spMkLst>
        </pc:spChg>
        <pc:spChg chg="add">
          <ac:chgData name="Laura James" userId="e815814b-f5ab-4367-85bb-abbbaf16d579" providerId="ADAL" clId="{B76D8E43-1EA3-42CC-8FA7-FE1BE8E16406}" dt="2022-10-18T12:35:56.309" v="2403" actId="26606"/>
          <ac:spMkLst>
            <pc:docMk/>
            <pc:sldMk cId="0" sldId="262"/>
            <ac:spMk id="278536" creationId="{8651CFA9-6065-4243-AC48-858E359780B1}"/>
          </ac:spMkLst>
        </pc:spChg>
        <pc:spChg chg="add">
          <ac:chgData name="Laura James" userId="e815814b-f5ab-4367-85bb-abbbaf16d579" providerId="ADAL" clId="{B76D8E43-1EA3-42CC-8FA7-FE1BE8E16406}" dt="2022-10-18T12:35:56.309" v="2403" actId="26606"/>
          <ac:spMkLst>
            <pc:docMk/>
            <pc:sldMk cId="0" sldId="262"/>
            <ac:spMk id="278538" creationId="{37962AE0-6A1C-4B76-9D52-10E5E6D7D3BB}"/>
          </ac:spMkLst>
        </pc:spChg>
        <pc:grpChg chg="add">
          <ac:chgData name="Laura James" userId="e815814b-f5ab-4367-85bb-abbbaf16d579" providerId="ADAL" clId="{B76D8E43-1EA3-42CC-8FA7-FE1BE8E16406}" dt="2022-10-18T12:35:56.309" v="2403" actId="26606"/>
          <ac:grpSpMkLst>
            <pc:docMk/>
            <pc:sldMk cId="0" sldId="262"/>
            <ac:grpSpMk id="278540" creationId="{F73EC8D8-C118-4A24-B3A2-F22636F209B4}"/>
          </ac:grpSpMkLst>
        </pc:grpChg>
        <pc:grpChg chg="add">
          <ac:chgData name="Laura James" userId="e815814b-f5ab-4367-85bb-abbbaf16d579" providerId="ADAL" clId="{B76D8E43-1EA3-42CC-8FA7-FE1BE8E16406}" dt="2022-10-18T12:35:56.309" v="2403" actId="26606"/>
          <ac:grpSpMkLst>
            <pc:docMk/>
            <pc:sldMk cId="0" sldId="262"/>
            <ac:grpSpMk id="278550" creationId="{3BA0B410-FA41-4CD6-A923-146E029BBB25}"/>
          </ac:grpSpMkLst>
        </pc:grpChg>
        <pc:graphicFrameChg chg="add">
          <ac:chgData name="Laura James" userId="e815814b-f5ab-4367-85bb-abbbaf16d579" providerId="ADAL" clId="{B76D8E43-1EA3-42CC-8FA7-FE1BE8E16406}" dt="2022-10-18T12:35:56.309" v="2403" actId="26606"/>
          <ac:graphicFrameMkLst>
            <pc:docMk/>
            <pc:sldMk cId="0" sldId="262"/>
            <ac:graphicFrameMk id="278532" creationId="{916C034D-E24B-162F-1220-9E7D896C5A67}"/>
          </ac:graphicFrameMkLst>
        </pc:graphicFrameChg>
      </pc:sldChg>
      <pc:sldChg chg="addSp delSp modSp add mod setBg">
        <pc:chgData name="Laura James" userId="e815814b-f5ab-4367-85bb-abbbaf16d579" providerId="ADAL" clId="{B76D8E43-1EA3-42CC-8FA7-FE1BE8E16406}" dt="2022-10-18T12:00:08.099" v="466" actId="26606"/>
        <pc:sldMkLst>
          <pc:docMk/>
          <pc:sldMk cId="2764498692" sldId="280"/>
        </pc:sldMkLst>
        <pc:spChg chg="del">
          <ac:chgData name="Laura James" userId="e815814b-f5ab-4367-85bb-abbbaf16d579" providerId="ADAL" clId="{B76D8E43-1EA3-42CC-8FA7-FE1BE8E16406}" dt="2022-10-18T12:00:08.099" v="466" actId="26606"/>
          <ac:spMkLst>
            <pc:docMk/>
            <pc:sldMk cId="2764498692" sldId="280"/>
            <ac:spMk id="5" creationId="{00000000-0000-0000-0000-000000000000}"/>
          </ac:spMkLst>
        </pc:spChg>
        <pc:spChg chg="mod">
          <ac:chgData name="Laura James" userId="e815814b-f5ab-4367-85bb-abbbaf16d579" providerId="ADAL" clId="{B76D8E43-1EA3-42CC-8FA7-FE1BE8E16406}" dt="2022-10-18T12:00:08.099" v="466" actId="26606"/>
          <ac:spMkLst>
            <pc:docMk/>
            <pc:sldMk cId="2764498692" sldId="280"/>
            <ac:spMk id="291842" creationId="{00000000-0000-0000-0000-000000000000}"/>
          </ac:spMkLst>
        </pc:spChg>
        <pc:spChg chg="add">
          <ac:chgData name="Laura James" userId="e815814b-f5ab-4367-85bb-abbbaf16d579" providerId="ADAL" clId="{B76D8E43-1EA3-42CC-8FA7-FE1BE8E16406}" dt="2022-10-18T12:00:08.099" v="466" actId="26606"/>
          <ac:spMkLst>
            <pc:docMk/>
            <pc:sldMk cId="2764498692" sldId="280"/>
            <ac:spMk id="291848" creationId="{8651CFA9-6065-4243-AC48-858E359780B1}"/>
          </ac:spMkLst>
        </pc:spChg>
        <pc:spChg chg="add">
          <ac:chgData name="Laura James" userId="e815814b-f5ab-4367-85bb-abbbaf16d579" providerId="ADAL" clId="{B76D8E43-1EA3-42CC-8FA7-FE1BE8E16406}" dt="2022-10-18T12:00:08.099" v="466" actId="26606"/>
          <ac:spMkLst>
            <pc:docMk/>
            <pc:sldMk cId="2764498692" sldId="280"/>
            <ac:spMk id="291850" creationId="{37962AE0-6A1C-4B76-9D52-10E5E6D7D3BB}"/>
          </ac:spMkLst>
        </pc:spChg>
        <pc:grpChg chg="add">
          <ac:chgData name="Laura James" userId="e815814b-f5ab-4367-85bb-abbbaf16d579" providerId="ADAL" clId="{B76D8E43-1EA3-42CC-8FA7-FE1BE8E16406}" dt="2022-10-18T12:00:08.099" v="466" actId="26606"/>
          <ac:grpSpMkLst>
            <pc:docMk/>
            <pc:sldMk cId="2764498692" sldId="280"/>
            <ac:grpSpMk id="291852" creationId="{F73EC8D8-C118-4A24-B3A2-F22636F209B4}"/>
          </ac:grpSpMkLst>
        </pc:grpChg>
        <pc:grpChg chg="add">
          <ac:chgData name="Laura James" userId="e815814b-f5ab-4367-85bb-abbbaf16d579" providerId="ADAL" clId="{B76D8E43-1EA3-42CC-8FA7-FE1BE8E16406}" dt="2022-10-18T12:00:08.099" v="466" actId="26606"/>
          <ac:grpSpMkLst>
            <pc:docMk/>
            <pc:sldMk cId="2764498692" sldId="280"/>
            <ac:grpSpMk id="291862" creationId="{3BA0B410-FA41-4CD6-A923-146E029BBB25}"/>
          </ac:grpSpMkLst>
        </pc:grpChg>
        <pc:graphicFrameChg chg="add">
          <ac:chgData name="Laura James" userId="e815814b-f5ab-4367-85bb-abbbaf16d579" providerId="ADAL" clId="{B76D8E43-1EA3-42CC-8FA7-FE1BE8E16406}" dt="2022-10-18T12:00:08.099" v="466" actId="26606"/>
          <ac:graphicFrameMkLst>
            <pc:docMk/>
            <pc:sldMk cId="2764498692" sldId="280"/>
            <ac:graphicFrameMk id="291844" creationId="{7A8DE7EE-5657-C739-9D69-0DD8E2B2C14D}"/>
          </ac:graphicFrameMkLst>
        </pc:graphicFrameChg>
      </pc:sldChg>
      <pc:sldChg chg="addSp delSp modSp add mod setBg">
        <pc:chgData name="Laura James" userId="e815814b-f5ab-4367-85bb-abbbaf16d579" providerId="ADAL" clId="{B76D8E43-1EA3-42CC-8FA7-FE1BE8E16406}" dt="2022-10-18T12:00:42.537" v="474" actId="26606"/>
        <pc:sldMkLst>
          <pc:docMk/>
          <pc:sldMk cId="1913018390" sldId="282"/>
        </pc:sldMkLst>
        <pc:spChg chg="mod">
          <ac:chgData name="Laura James" userId="e815814b-f5ab-4367-85bb-abbbaf16d579" providerId="ADAL" clId="{B76D8E43-1EA3-42CC-8FA7-FE1BE8E16406}" dt="2022-10-18T12:00:42.537" v="474" actId="26606"/>
          <ac:spMkLst>
            <pc:docMk/>
            <pc:sldMk cId="1913018390" sldId="282"/>
            <ac:spMk id="7" creationId="{00000000-0000-0000-0000-000000000000}"/>
          </ac:spMkLst>
        </pc:spChg>
        <pc:spChg chg="del mod">
          <ac:chgData name="Laura James" userId="e815814b-f5ab-4367-85bb-abbbaf16d579" providerId="ADAL" clId="{B76D8E43-1EA3-42CC-8FA7-FE1BE8E16406}" dt="2022-10-18T12:00:42.537" v="474" actId="26606"/>
          <ac:spMkLst>
            <pc:docMk/>
            <pc:sldMk cId="1913018390" sldId="282"/>
            <ac:spMk id="8" creationId="{00000000-0000-0000-0000-000000000000}"/>
          </ac:spMkLst>
        </pc:spChg>
        <pc:spChg chg="add">
          <ac:chgData name="Laura James" userId="e815814b-f5ab-4367-85bb-abbbaf16d579" providerId="ADAL" clId="{B76D8E43-1EA3-42CC-8FA7-FE1BE8E16406}" dt="2022-10-18T12:00:42.537" v="474" actId="26606"/>
          <ac:spMkLst>
            <pc:docMk/>
            <pc:sldMk cId="1913018390" sldId="282"/>
            <ac:spMk id="14" creationId="{8651CFA9-6065-4243-AC48-858E359780B1}"/>
          </ac:spMkLst>
        </pc:spChg>
        <pc:spChg chg="add">
          <ac:chgData name="Laura James" userId="e815814b-f5ab-4367-85bb-abbbaf16d579" providerId="ADAL" clId="{B76D8E43-1EA3-42CC-8FA7-FE1BE8E16406}" dt="2022-10-18T12:00:42.537" v="474" actId="26606"/>
          <ac:spMkLst>
            <pc:docMk/>
            <pc:sldMk cId="1913018390" sldId="282"/>
            <ac:spMk id="16" creationId="{37962AE0-6A1C-4B76-9D52-10E5E6D7D3BB}"/>
          </ac:spMkLst>
        </pc:spChg>
        <pc:grpChg chg="add">
          <ac:chgData name="Laura James" userId="e815814b-f5ab-4367-85bb-abbbaf16d579" providerId="ADAL" clId="{B76D8E43-1EA3-42CC-8FA7-FE1BE8E16406}" dt="2022-10-18T12:00:42.537" v="474" actId="26606"/>
          <ac:grpSpMkLst>
            <pc:docMk/>
            <pc:sldMk cId="1913018390" sldId="282"/>
            <ac:grpSpMk id="18" creationId="{32D15CB3-AC64-41F7-86F8-22A111F3DC24}"/>
          </ac:grpSpMkLst>
        </pc:grpChg>
        <pc:grpChg chg="add">
          <ac:chgData name="Laura James" userId="e815814b-f5ab-4367-85bb-abbbaf16d579" providerId="ADAL" clId="{B76D8E43-1EA3-42CC-8FA7-FE1BE8E16406}" dt="2022-10-18T12:00:42.537" v="474" actId="26606"/>
          <ac:grpSpMkLst>
            <pc:docMk/>
            <pc:sldMk cId="1913018390" sldId="282"/>
            <ac:grpSpMk id="28" creationId="{921D9B61-CDA2-49D1-82AA-534691496FE5}"/>
          </ac:grpSpMkLst>
        </pc:grpChg>
        <pc:graphicFrameChg chg="add">
          <ac:chgData name="Laura James" userId="e815814b-f5ab-4367-85bb-abbbaf16d579" providerId="ADAL" clId="{B76D8E43-1EA3-42CC-8FA7-FE1BE8E16406}" dt="2022-10-18T12:00:42.537" v="474" actId="26606"/>
          <ac:graphicFrameMkLst>
            <pc:docMk/>
            <pc:sldMk cId="1913018390" sldId="282"/>
            <ac:graphicFrameMk id="10" creationId="{1DCAC14D-7FD6-7081-582A-8496C33154F9}"/>
          </ac:graphicFrameMkLst>
        </pc:graphicFrameChg>
      </pc:sldChg>
      <pc:sldChg chg="addSp delSp modSp add mod">
        <pc:chgData name="Laura James" userId="e815814b-f5ab-4367-85bb-abbbaf16d579" providerId="ADAL" clId="{B76D8E43-1EA3-42CC-8FA7-FE1BE8E16406}" dt="2022-10-18T12:01:55.504" v="487" actId="1076"/>
        <pc:sldMkLst>
          <pc:docMk/>
          <pc:sldMk cId="3391999537" sldId="283"/>
        </pc:sldMkLst>
        <pc:spChg chg="mod">
          <ac:chgData name="Laura James" userId="e815814b-f5ab-4367-85bb-abbbaf16d579" providerId="ADAL" clId="{B76D8E43-1EA3-42CC-8FA7-FE1BE8E16406}" dt="2022-10-18T12:01:50.353" v="485" actId="1076"/>
          <ac:spMkLst>
            <pc:docMk/>
            <pc:sldMk cId="3391999537" sldId="283"/>
            <ac:spMk id="69636" creationId="{00000000-0000-0000-0000-000000000000}"/>
          </ac:spMkLst>
        </pc:spChg>
        <pc:spChg chg="mod">
          <ac:chgData name="Laura James" userId="e815814b-f5ab-4367-85bb-abbbaf16d579" providerId="ADAL" clId="{B76D8E43-1EA3-42CC-8FA7-FE1BE8E16406}" dt="2022-10-18T12:01:47.381" v="484" actId="1076"/>
          <ac:spMkLst>
            <pc:docMk/>
            <pc:sldMk cId="3391999537" sldId="283"/>
            <ac:spMk id="69637" creationId="{00000000-0000-0000-0000-000000000000}"/>
          </ac:spMkLst>
        </pc:spChg>
        <pc:picChg chg="add del mod">
          <ac:chgData name="Laura James" userId="e815814b-f5ab-4367-85bb-abbbaf16d579" providerId="ADAL" clId="{B76D8E43-1EA3-42CC-8FA7-FE1BE8E16406}" dt="2022-10-18T12:01:37.764" v="481" actId="478"/>
          <ac:picMkLst>
            <pc:docMk/>
            <pc:sldMk cId="3391999537" sldId="283"/>
            <ac:picMk id="2050" creationId="{0B6690FA-24FF-FE0D-6250-4975A9FC000D}"/>
          </ac:picMkLst>
        </pc:picChg>
        <pc:picChg chg="add mod">
          <ac:chgData name="Laura James" userId="e815814b-f5ab-4367-85bb-abbbaf16d579" providerId="ADAL" clId="{B76D8E43-1EA3-42CC-8FA7-FE1BE8E16406}" dt="2022-10-18T12:01:55.504" v="487" actId="1076"/>
          <ac:picMkLst>
            <pc:docMk/>
            <pc:sldMk cId="3391999537" sldId="283"/>
            <ac:picMk id="2052" creationId="{2C29CFF9-BEFB-058B-613C-21538E00C0C2}"/>
          </ac:picMkLst>
        </pc:picChg>
      </pc:sldChg>
      <pc:sldChg chg="addSp delSp modSp add mod">
        <pc:chgData name="Laura James" userId="e815814b-f5ab-4367-85bb-abbbaf16d579" providerId="ADAL" clId="{B76D8E43-1EA3-42CC-8FA7-FE1BE8E16406}" dt="2022-10-18T12:05:39.984" v="534" actId="20577"/>
        <pc:sldMkLst>
          <pc:docMk/>
          <pc:sldMk cId="881844989" sldId="285"/>
        </pc:sldMkLst>
        <pc:spChg chg="add del mod">
          <ac:chgData name="Laura James" userId="e815814b-f5ab-4367-85bb-abbbaf16d579" providerId="ADAL" clId="{B76D8E43-1EA3-42CC-8FA7-FE1BE8E16406}" dt="2022-10-18T12:04:49.394" v="521" actId="478"/>
          <ac:spMkLst>
            <pc:docMk/>
            <pc:sldMk cId="881844989" sldId="285"/>
            <ac:spMk id="4" creationId="{D9169B2B-AF93-CA13-C9E8-8AB1DDBDDB9F}"/>
          </ac:spMkLst>
        </pc:spChg>
        <pc:spChg chg="add del">
          <ac:chgData name="Laura James" userId="e815814b-f5ab-4367-85bb-abbbaf16d579" providerId="ADAL" clId="{B76D8E43-1EA3-42CC-8FA7-FE1BE8E16406}" dt="2022-10-18T12:02:59.138" v="497" actId="26606"/>
          <ac:spMkLst>
            <pc:docMk/>
            <pc:sldMk cId="881844989" sldId="285"/>
            <ac:spMk id="75780" creationId="{00000000-0000-0000-0000-000000000000}"/>
          </ac:spMkLst>
        </pc:spChg>
        <pc:spChg chg="del mod">
          <ac:chgData name="Laura James" userId="e815814b-f5ab-4367-85bb-abbbaf16d579" providerId="ADAL" clId="{B76D8E43-1EA3-42CC-8FA7-FE1BE8E16406}" dt="2022-10-18T12:04:46.801" v="520" actId="478"/>
          <ac:spMkLst>
            <pc:docMk/>
            <pc:sldMk cId="881844989" sldId="285"/>
            <ac:spMk id="75781" creationId="{00000000-0000-0000-0000-000000000000}"/>
          </ac:spMkLst>
        </pc:spChg>
        <pc:graphicFrameChg chg="add mod">
          <ac:chgData name="Laura James" userId="e815814b-f5ab-4367-85bb-abbbaf16d579" providerId="ADAL" clId="{B76D8E43-1EA3-42CC-8FA7-FE1BE8E16406}" dt="2022-10-18T12:05:39.984" v="534" actId="20577"/>
          <ac:graphicFrameMkLst>
            <pc:docMk/>
            <pc:sldMk cId="881844989" sldId="285"/>
            <ac:graphicFrameMk id="2" creationId="{9DDA8E58-E935-C38B-B5CD-C8E517F2EC4F}"/>
          </ac:graphicFrameMkLst>
        </pc:graphicFrameChg>
        <pc:graphicFrameChg chg="add del">
          <ac:chgData name="Laura James" userId="e815814b-f5ab-4367-85bb-abbbaf16d579" providerId="ADAL" clId="{B76D8E43-1EA3-42CC-8FA7-FE1BE8E16406}" dt="2022-10-18T12:02:42.535" v="492" actId="26606"/>
          <ac:graphicFrameMkLst>
            <pc:docMk/>
            <pc:sldMk cId="881844989" sldId="285"/>
            <ac:graphicFrameMk id="75783" creationId="{DCC12922-0710-4491-E5F9-7A1A412B2C73}"/>
          </ac:graphicFrameMkLst>
        </pc:graphicFrameChg>
        <pc:graphicFrameChg chg="add del">
          <ac:chgData name="Laura James" userId="e815814b-f5ab-4367-85bb-abbbaf16d579" providerId="ADAL" clId="{B76D8E43-1EA3-42CC-8FA7-FE1BE8E16406}" dt="2022-10-18T12:02:57.296" v="494" actId="26606"/>
          <ac:graphicFrameMkLst>
            <pc:docMk/>
            <pc:sldMk cId="881844989" sldId="285"/>
            <ac:graphicFrameMk id="75785" creationId="{F0317040-E7DE-0651-C024-39061C8124A5}"/>
          </ac:graphicFrameMkLst>
        </pc:graphicFrameChg>
        <pc:graphicFrameChg chg="add del">
          <ac:chgData name="Laura James" userId="e815814b-f5ab-4367-85bb-abbbaf16d579" providerId="ADAL" clId="{B76D8E43-1EA3-42CC-8FA7-FE1BE8E16406}" dt="2022-10-18T12:02:59.126" v="496" actId="26606"/>
          <ac:graphicFrameMkLst>
            <pc:docMk/>
            <pc:sldMk cId="881844989" sldId="285"/>
            <ac:graphicFrameMk id="75787" creationId="{A3617F8E-E31B-4814-C930-4E33BFF4DA01}"/>
          </ac:graphicFrameMkLst>
        </pc:graphicFrameChg>
        <pc:graphicFrameChg chg="add mod">
          <ac:chgData name="Laura James" userId="e815814b-f5ab-4367-85bb-abbbaf16d579" providerId="ADAL" clId="{B76D8E43-1EA3-42CC-8FA7-FE1BE8E16406}" dt="2022-10-18T12:03:14.426" v="501" actId="115"/>
          <ac:graphicFrameMkLst>
            <pc:docMk/>
            <pc:sldMk cId="881844989" sldId="285"/>
            <ac:graphicFrameMk id="75789" creationId="{1C1B7A97-27DE-B40C-1A52-682D04399CF6}"/>
          </ac:graphicFrameMkLst>
        </pc:graphicFrameChg>
      </pc:sldChg>
      <pc:sldChg chg="addSp modSp add mod setBg">
        <pc:chgData name="Laura James" userId="e815814b-f5ab-4367-85bb-abbbaf16d579" providerId="ADAL" clId="{B76D8E43-1EA3-42CC-8FA7-FE1BE8E16406}" dt="2022-10-18T12:02:21.751" v="490" actId="1076"/>
        <pc:sldMkLst>
          <pc:docMk/>
          <pc:sldMk cId="4240953856" sldId="286"/>
        </pc:sldMkLst>
        <pc:spChg chg="mod">
          <ac:chgData name="Laura James" userId="e815814b-f5ab-4367-85bb-abbbaf16d579" providerId="ADAL" clId="{B76D8E43-1EA3-42CC-8FA7-FE1BE8E16406}" dt="2022-10-18T12:02:13.114" v="488" actId="26606"/>
          <ac:spMkLst>
            <pc:docMk/>
            <pc:sldMk cId="4240953856" sldId="286"/>
            <ac:spMk id="7" creationId="{00000000-0000-0000-0000-000000000000}"/>
          </ac:spMkLst>
        </pc:spChg>
        <pc:spChg chg="mod">
          <ac:chgData name="Laura James" userId="e815814b-f5ab-4367-85bb-abbbaf16d579" providerId="ADAL" clId="{B76D8E43-1EA3-42CC-8FA7-FE1BE8E16406}" dt="2022-10-18T12:02:13.114" v="488" actId="26606"/>
          <ac:spMkLst>
            <pc:docMk/>
            <pc:sldMk cId="4240953856" sldId="286"/>
            <ac:spMk id="261122" creationId="{00000000-0000-0000-0000-000000000000}"/>
          </ac:spMkLst>
        </pc:spChg>
        <pc:spChg chg="add">
          <ac:chgData name="Laura James" userId="e815814b-f5ab-4367-85bb-abbbaf16d579" providerId="ADAL" clId="{B76D8E43-1EA3-42CC-8FA7-FE1BE8E16406}" dt="2022-10-18T12:02:13.114" v="488" actId="26606"/>
          <ac:spMkLst>
            <pc:docMk/>
            <pc:sldMk cId="4240953856" sldId="286"/>
            <ac:spMk id="261127" creationId="{8651CFA9-6065-4243-AC48-858E359780B1}"/>
          </ac:spMkLst>
        </pc:spChg>
        <pc:spChg chg="add">
          <ac:chgData name="Laura James" userId="e815814b-f5ab-4367-85bb-abbbaf16d579" providerId="ADAL" clId="{B76D8E43-1EA3-42CC-8FA7-FE1BE8E16406}" dt="2022-10-18T12:02:13.114" v="488" actId="26606"/>
          <ac:spMkLst>
            <pc:docMk/>
            <pc:sldMk cId="4240953856" sldId="286"/>
            <ac:spMk id="261129" creationId="{37962AE0-6A1C-4B76-9D52-10E5E6D7D3BB}"/>
          </ac:spMkLst>
        </pc:spChg>
        <pc:grpChg chg="add">
          <ac:chgData name="Laura James" userId="e815814b-f5ab-4367-85bb-abbbaf16d579" providerId="ADAL" clId="{B76D8E43-1EA3-42CC-8FA7-FE1BE8E16406}" dt="2022-10-18T12:02:13.114" v="488" actId="26606"/>
          <ac:grpSpMkLst>
            <pc:docMk/>
            <pc:sldMk cId="4240953856" sldId="286"/>
            <ac:grpSpMk id="261131" creationId="{34B438D8-EF7C-445C-8B7F-953BEB1BC133}"/>
          </ac:grpSpMkLst>
        </pc:grpChg>
        <pc:grpChg chg="add">
          <ac:chgData name="Laura James" userId="e815814b-f5ab-4367-85bb-abbbaf16d579" providerId="ADAL" clId="{B76D8E43-1EA3-42CC-8FA7-FE1BE8E16406}" dt="2022-10-18T12:02:13.114" v="488" actId="26606"/>
          <ac:grpSpMkLst>
            <pc:docMk/>
            <pc:sldMk cId="4240953856" sldId="286"/>
            <ac:grpSpMk id="261141" creationId="{284021E3-6F46-410C-BF43-B2DED736558E}"/>
          </ac:grpSpMkLst>
        </pc:grpChg>
        <pc:picChg chg="mod">
          <ac:chgData name="Laura James" userId="e815814b-f5ab-4367-85bb-abbbaf16d579" providerId="ADAL" clId="{B76D8E43-1EA3-42CC-8FA7-FE1BE8E16406}" dt="2022-10-18T12:02:21.751" v="490" actId="1076"/>
          <ac:picMkLst>
            <pc:docMk/>
            <pc:sldMk cId="4240953856" sldId="286"/>
            <ac:picMk id="2050" creationId="{00000000-0000-0000-0000-000000000000}"/>
          </ac:picMkLst>
        </pc:picChg>
      </pc:sldChg>
      <pc:sldChg chg="addSp modSp add mod setBg modNotesTx">
        <pc:chgData name="Laura James" userId="e815814b-f5ab-4367-85bb-abbbaf16d579" providerId="ADAL" clId="{B76D8E43-1EA3-42CC-8FA7-FE1BE8E16406}" dt="2022-10-18T12:26:15.534" v="2104" actId="1076"/>
        <pc:sldMkLst>
          <pc:docMk/>
          <pc:sldMk cId="2385303884" sldId="287"/>
        </pc:sldMkLst>
        <pc:spChg chg="mod">
          <ac:chgData name="Laura James" userId="e815814b-f5ab-4367-85bb-abbbaf16d579" providerId="ADAL" clId="{B76D8E43-1EA3-42CC-8FA7-FE1BE8E16406}" dt="2022-10-18T12:10:02.790" v="537" actId="26606"/>
          <ac:spMkLst>
            <pc:docMk/>
            <pc:sldMk cId="2385303884" sldId="287"/>
            <ac:spMk id="7" creationId="{00000000-0000-0000-0000-000000000000}"/>
          </ac:spMkLst>
        </pc:spChg>
        <pc:spChg chg="mod">
          <ac:chgData name="Laura James" userId="e815814b-f5ab-4367-85bb-abbbaf16d579" providerId="ADAL" clId="{B76D8E43-1EA3-42CC-8FA7-FE1BE8E16406}" dt="2022-10-18T12:10:02.790" v="537" actId="26606"/>
          <ac:spMkLst>
            <pc:docMk/>
            <pc:sldMk cId="2385303884" sldId="287"/>
            <ac:spMk id="262146" creationId="{00000000-0000-0000-0000-000000000000}"/>
          </ac:spMkLst>
        </pc:spChg>
        <pc:spChg chg="add">
          <ac:chgData name="Laura James" userId="e815814b-f5ab-4367-85bb-abbbaf16d579" providerId="ADAL" clId="{B76D8E43-1EA3-42CC-8FA7-FE1BE8E16406}" dt="2022-10-18T12:10:02.790" v="537" actId="26606"/>
          <ac:spMkLst>
            <pc:docMk/>
            <pc:sldMk cId="2385303884" sldId="287"/>
            <ac:spMk id="262151" creationId="{8651CFA9-6065-4243-AC48-858E359780B1}"/>
          </ac:spMkLst>
        </pc:spChg>
        <pc:spChg chg="add">
          <ac:chgData name="Laura James" userId="e815814b-f5ab-4367-85bb-abbbaf16d579" providerId="ADAL" clId="{B76D8E43-1EA3-42CC-8FA7-FE1BE8E16406}" dt="2022-10-18T12:10:02.790" v="537" actId="26606"/>
          <ac:spMkLst>
            <pc:docMk/>
            <pc:sldMk cId="2385303884" sldId="287"/>
            <ac:spMk id="262153" creationId="{37962AE0-6A1C-4B76-9D52-10E5E6D7D3BB}"/>
          </ac:spMkLst>
        </pc:spChg>
        <pc:grpChg chg="add">
          <ac:chgData name="Laura James" userId="e815814b-f5ab-4367-85bb-abbbaf16d579" providerId="ADAL" clId="{B76D8E43-1EA3-42CC-8FA7-FE1BE8E16406}" dt="2022-10-18T12:10:02.790" v="537" actId="26606"/>
          <ac:grpSpMkLst>
            <pc:docMk/>
            <pc:sldMk cId="2385303884" sldId="287"/>
            <ac:grpSpMk id="262155" creationId="{30C2D420-03A9-4AB5-9C8A-784654664B68}"/>
          </ac:grpSpMkLst>
        </pc:grpChg>
        <pc:grpChg chg="add">
          <ac:chgData name="Laura James" userId="e815814b-f5ab-4367-85bb-abbbaf16d579" providerId="ADAL" clId="{B76D8E43-1EA3-42CC-8FA7-FE1BE8E16406}" dt="2022-10-18T12:10:02.790" v="537" actId="26606"/>
          <ac:grpSpMkLst>
            <pc:docMk/>
            <pc:sldMk cId="2385303884" sldId="287"/>
            <ac:grpSpMk id="262165" creationId="{B1974323-6061-403E-B0D1-A73F2837522F}"/>
          </ac:grpSpMkLst>
        </pc:grpChg>
        <pc:picChg chg="mod">
          <ac:chgData name="Laura James" userId="e815814b-f5ab-4367-85bb-abbbaf16d579" providerId="ADAL" clId="{B76D8E43-1EA3-42CC-8FA7-FE1BE8E16406}" dt="2022-10-18T12:26:15.534" v="2104" actId="1076"/>
          <ac:picMkLst>
            <pc:docMk/>
            <pc:sldMk cId="2385303884" sldId="287"/>
            <ac:picMk id="4098" creationId="{00000000-0000-0000-0000-000000000000}"/>
          </ac:picMkLst>
        </pc:picChg>
      </pc:sldChg>
      <pc:sldChg chg="addSp modSp add mod setBg">
        <pc:chgData name="Laura James" userId="e815814b-f5ab-4367-85bb-abbbaf16d579" providerId="ADAL" clId="{B76D8E43-1EA3-42CC-8FA7-FE1BE8E16406}" dt="2022-10-18T12:06:25.920" v="535" actId="26606"/>
        <pc:sldMkLst>
          <pc:docMk/>
          <pc:sldMk cId="3216022026" sldId="288"/>
        </pc:sldMkLst>
        <pc:spChg chg="mod">
          <ac:chgData name="Laura James" userId="e815814b-f5ab-4367-85bb-abbbaf16d579" providerId="ADAL" clId="{B76D8E43-1EA3-42CC-8FA7-FE1BE8E16406}" dt="2022-10-18T12:06:25.920" v="535" actId="26606"/>
          <ac:spMkLst>
            <pc:docMk/>
            <pc:sldMk cId="3216022026" sldId="288"/>
            <ac:spMk id="7" creationId="{00000000-0000-0000-0000-000000000000}"/>
          </ac:spMkLst>
        </pc:spChg>
        <pc:spChg chg="mod">
          <ac:chgData name="Laura James" userId="e815814b-f5ab-4367-85bb-abbbaf16d579" providerId="ADAL" clId="{B76D8E43-1EA3-42CC-8FA7-FE1BE8E16406}" dt="2022-10-18T12:06:25.920" v="535" actId="26606"/>
          <ac:spMkLst>
            <pc:docMk/>
            <pc:sldMk cId="3216022026" sldId="288"/>
            <ac:spMk id="261122" creationId="{00000000-0000-0000-0000-000000000000}"/>
          </ac:spMkLst>
        </pc:spChg>
        <pc:spChg chg="add">
          <ac:chgData name="Laura James" userId="e815814b-f5ab-4367-85bb-abbbaf16d579" providerId="ADAL" clId="{B76D8E43-1EA3-42CC-8FA7-FE1BE8E16406}" dt="2022-10-18T12:06:25.920" v="535" actId="26606"/>
          <ac:spMkLst>
            <pc:docMk/>
            <pc:sldMk cId="3216022026" sldId="288"/>
            <ac:spMk id="261127" creationId="{8651CFA9-6065-4243-AC48-858E359780B1}"/>
          </ac:spMkLst>
        </pc:spChg>
        <pc:spChg chg="add">
          <ac:chgData name="Laura James" userId="e815814b-f5ab-4367-85bb-abbbaf16d579" providerId="ADAL" clId="{B76D8E43-1EA3-42CC-8FA7-FE1BE8E16406}" dt="2022-10-18T12:06:25.920" v="535" actId="26606"/>
          <ac:spMkLst>
            <pc:docMk/>
            <pc:sldMk cId="3216022026" sldId="288"/>
            <ac:spMk id="261129" creationId="{37962AE0-6A1C-4B76-9D52-10E5E6D7D3BB}"/>
          </ac:spMkLst>
        </pc:spChg>
        <pc:grpChg chg="add">
          <ac:chgData name="Laura James" userId="e815814b-f5ab-4367-85bb-abbbaf16d579" providerId="ADAL" clId="{B76D8E43-1EA3-42CC-8FA7-FE1BE8E16406}" dt="2022-10-18T12:06:25.920" v="535" actId="26606"/>
          <ac:grpSpMkLst>
            <pc:docMk/>
            <pc:sldMk cId="3216022026" sldId="288"/>
            <ac:grpSpMk id="261131" creationId="{34B438D8-EF7C-445C-8B7F-953BEB1BC133}"/>
          </ac:grpSpMkLst>
        </pc:grpChg>
        <pc:grpChg chg="add">
          <ac:chgData name="Laura James" userId="e815814b-f5ab-4367-85bb-abbbaf16d579" providerId="ADAL" clId="{B76D8E43-1EA3-42CC-8FA7-FE1BE8E16406}" dt="2022-10-18T12:06:25.920" v="535" actId="26606"/>
          <ac:grpSpMkLst>
            <pc:docMk/>
            <pc:sldMk cId="3216022026" sldId="288"/>
            <ac:grpSpMk id="261141" creationId="{284021E3-6F46-410C-BF43-B2DED736558E}"/>
          </ac:grpSpMkLst>
        </pc:grpChg>
        <pc:picChg chg="mod">
          <ac:chgData name="Laura James" userId="e815814b-f5ab-4367-85bb-abbbaf16d579" providerId="ADAL" clId="{B76D8E43-1EA3-42CC-8FA7-FE1BE8E16406}" dt="2022-10-18T12:06:25.920" v="535" actId="26606"/>
          <ac:picMkLst>
            <pc:docMk/>
            <pc:sldMk cId="3216022026" sldId="288"/>
            <ac:picMk id="3074" creationId="{00000000-0000-0000-0000-000000000000}"/>
          </ac:picMkLst>
        </pc:picChg>
      </pc:sldChg>
      <pc:sldChg chg="modSp add mod">
        <pc:chgData name="Laura James" userId="e815814b-f5ab-4367-85bb-abbbaf16d579" providerId="ADAL" clId="{B76D8E43-1EA3-42CC-8FA7-FE1BE8E16406}" dt="2022-10-18T12:26:42.238" v="2112" actId="20577"/>
        <pc:sldMkLst>
          <pc:docMk/>
          <pc:sldMk cId="953757356" sldId="289"/>
        </pc:sldMkLst>
        <pc:spChg chg="mod">
          <ac:chgData name="Laura James" userId="e815814b-f5ab-4367-85bb-abbbaf16d579" providerId="ADAL" clId="{B76D8E43-1EA3-42CC-8FA7-FE1BE8E16406}" dt="2022-10-18T12:26:42.238" v="2112" actId="20577"/>
          <ac:spMkLst>
            <pc:docMk/>
            <pc:sldMk cId="953757356" sldId="289"/>
            <ac:spMk id="2" creationId="{00000000-0000-0000-0000-000000000000}"/>
          </ac:spMkLst>
        </pc:spChg>
        <pc:spChg chg="mod">
          <ac:chgData name="Laura James" userId="e815814b-f5ab-4367-85bb-abbbaf16d579" providerId="ADAL" clId="{B76D8E43-1EA3-42CC-8FA7-FE1BE8E16406}" dt="2022-10-18T12:26:36.331" v="2106" actId="27636"/>
          <ac:spMkLst>
            <pc:docMk/>
            <pc:sldMk cId="953757356" sldId="289"/>
            <ac:spMk id="3" creationId="{00000000-0000-0000-0000-000000000000}"/>
          </ac:spMkLst>
        </pc:spChg>
      </pc:sldChg>
      <pc:sldChg chg="addSp modSp add mod setBg">
        <pc:chgData name="Laura James" userId="e815814b-f5ab-4367-85bb-abbbaf16d579" providerId="ADAL" clId="{B76D8E43-1EA3-42CC-8FA7-FE1BE8E16406}" dt="2022-10-18T12:27:15.853" v="2116" actId="26606"/>
        <pc:sldMkLst>
          <pc:docMk/>
          <pc:sldMk cId="2368077635" sldId="290"/>
        </pc:sldMkLst>
        <pc:spChg chg="mod">
          <ac:chgData name="Laura James" userId="e815814b-f5ab-4367-85bb-abbbaf16d579" providerId="ADAL" clId="{B76D8E43-1EA3-42CC-8FA7-FE1BE8E16406}" dt="2022-10-18T12:27:15.853" v="2116" actId="26606"/>
          <ac:spMkLst>
            <pc:docMk/>
            <pc:sldMk cId="2368077635" sldId="290"/>
            <ac:spMk id="92163" creationId="{00000000-0000-0000-0000-000000000000}"/>
          </ac:spMkLst>
        </pc:spChg>
        <pc:spChg chg="mod">
          <ac:chgData name="Laura James" userId="e815814b-f5ab-4367-85bb-abbbaf16d579" providerId="ADAL" clId="{B76D8E43-1EA3-42CC-8FA7-FE1BE8E16406}" dt="2022-10-18T12:27:15.853" v="2116" actId="26606"/>
          <ac:spMkLst>
            <pc:docMk/>
            <pc:sldMk cId="2368077635" sldId="290"/>
            <ac:spMk id="92164" creationId="{00000000-0000-0000-0000-000000000000}"/>
          </ac:spMkLst>
        </pc:spChg>
        <pc:spChg chg="add">
          <ac:chgData name="Laura James" userId="e815814b-f5ab-4367-85bb-abbbaf16d579" providerId="ADAL" clId="{B76D8E43-1EA3-42CC-8FA7-FE1BE8E16406}" dt="2022-10-18T12:27:15.853" v="2116" actId="26606"/>
          <ac:spMkLst>
            <pc:docMk/>
            <pc:sldMk cId="2368077635" sldId="290"/>
            <ac:spMk id="92169" creationId="{8651CFA9-6065-4243-AC48-858E359780B1}"/>
          </ac:spMkLst>
        </pc:spChg>
        <pc:spChg chg="add">
          <ac:chgData name="Laura James" userId="e815814b-f5ab-4367-85bb-abbbaf16d579" providerId="ADAL" clId="{B76D8E43-1EA3-42CC-8FA7-FE1BE8E16406}" dt="2022-10-18T12:27:15.853" v="2116" actId="26606"/>
          <ac:spMkLst>
            <pc:docMk/>
            <pc:sldMk cId="2368077635" sldId="290"/>
            <ac:spMk id="92171" creationId="{37962AE0-6A1C-4B76-9D52-10E5E6D7D3BB}"/>
          </ac:spMkLst>
        </pc:spChg>
        <pc:grpChg chg="add">
          <ac:chgData name="Laura James" userId="e815814b-f5ab-4367-85bb-abbbaf16d579" providerId="ADAL" clId="{B76D8E43-1EA3-42CC-8FA7-FE1BE8E16406}" dt="2022-10-18T12:27:15.853" v="2116" actId="26606"/>
          <ac:grpSpMkLst>
            <pc:docMk/>
            <pc:sldMk cId="2368077635" sldId="290"/>
            <ac:grpSpMk id="92173" creationId="{30E2593C-D80A-46DA-80DF-172357084A49}"/>
          </ac:grpSpMkLst>
        </pc:grpChg>
        <pc:grpChg chg="add">
          <ac:chgData name="Laura James" userId="e815814b-f5ab-4367-85bb-abbbaf16d579" providerId="ADAL" clId="{B76D8E43-1EA3-42CC-8FA7-FE1BE8E16406}" dt="2022-10-18T12:27:15.853" v="2116" actId="26606"/>
          <ac:grpSpMkLst>
            <pc:docMk/>
            <pc:sldMk cId="2368077635" sldId="290"/>
            <ac:grpSpMk id="92183" creationId="{521AD032-2A8E-46DA-9ADE-ABE5E787FE32}"/>
          </ac:grpSpMkLst>
        </pc:grpChg>
        <pc:picChg chg="add mod">
          <ac:chgData name="Laura James" userId="e815814b-f5ab-4367-85bb-abbbaf16d579" providerId="ADAL" clId="{B76D8E43-1EA3-42CC-8FA7-FE1BE8E16406}" dt="2022-10-18T12:27:15.853" v="2116" actId="26606"/>
          <ac:picMkLst>
            <pc:docMk/>
            <pc:sldMk cId="2368077635" sldId="290"/>
            <ac:picMk id="3074" creationId="{D1844DD3-BEE3-0C8B-B331-33AAE57704A0}"/>
          </ac:picMkLst>
        </pc:picChg>
      </pc:sldChg>
      <pc:sldChg chg="addSp delSp modSp add mod">
        <pc:chgData name="Laura James" userId="e815814b-f5ab-4367-85bb-abbbaf16d579" providerId="ADAL" clId="{B76D8E43-1EA3-42CC-8FA7-FE1BE8E16406}" dt="2022-10-18T12:28:33.096" v="2128" actId="20577"/>
        <pc:sldMkLst>
          <pc:docMk/>
          <pc:sldMk cId="3720107715" sldId="291"/>
        </pc:sldMkLst>
        <pc:spChg chg="mod">
          <ac:chgData name="Laura James" userId="e815814b-f5ab-4367-85bb-abbbaf16d579" providerId="ADAL" clId="{B76D8E43-1EA3-42CC-8FA7-FE1BE8E16406}" dt="2022-10-18T12:28:33.096" v="2128" actId="20577"/>
          <ac:spMkLst>
            <pc:docMk/>
            <pc:sldMk cId="3720107715" sldId="291"/>
            <ac:spMk id="267266" creationId="{00000000-0000-0000-0000-000000000000}"/>
          </ac:spMkLst>
        </pc:spChg>
        <pc:spChg chg="del mod">
          <ac:chgData name="Laura James" userId="e815814b-f5ab-4367-85bb-abbbaf16d579" providerId="ADAL" clId="{B76D8E43-1EA3-42CC-8FA7-FE1BE8E16406}" dt="2022-10-18T12:28:26.813" v="2119" actId="26606"/>
          <ac:spMkLst>
            <pc:docMk/>
            <pc:sldMk cId="3720107715" sldId="291"/>
            <ac:spMk id="267267" creationId="{00000000-0000-0000-0000-000000000000}"/>
          </ac:spMkLst>
        </pc:spChg>
        <pc:graphicFrameChg chg="add">
          <ac:chgData name="Laura James" userId="e815814b-f5ab-4367-85bb-abbbaf16d579" providerId="ADAL" clId="{B76D8E43-1EA3-42CC-8FA7-FE1BE8E16406}" dt="2022-10-18T12:28:26.813" v="2119" actId="26606"/>
          <ac:graphicFrameMkLst>
            <pc:docMk/>
            <pc:sldMk cId="3720107715" sldId="291"/>
            <ac:graphicFrameMk id="267269" creationId="{BA2C982D-4029-E482-131B-0B31335E91E6}"/>
          </ac:graphicFrameMkLst>
        </pc:graphicFrameChg>
      </pc:sldChg>
      <pc:sldChg chg="modSp add mod">
        <pc:chgData name="Laura James" userId="e815814b-f5ab-4367-85bb-abbbaf16d579" providerId="ADAL" clId="{B76D8E43-1EA3-42CC-8FA7-FE1BE8E16406}" dt="2022-10-18T12:36:19.556" v="2423" actId="20577"/>
        <pc:sldMkLst>
          <pc:docMk/>
          <pc:sldMk cId="1630208094" sldId="292"/>
        </pc:sldMkLst>
        <pc:spChg chg="mod">
          <ac:chgData name="Laura James" userId="e815814b-f5ab-4367-85bb-abbbaf16d579" providerId="ADAL" clId="{B76D8E43-1EA3-42CC-8FA7-FE1BE8E16406}" dt="2022-10-18T12:36:19.556" v="2423" actId="20577"/>
          <ac:spMkLst>
            <pc:docMk/>
            <pc:sldMk cId="1630208094" sldId="292"/>
            <ac:spMk id="2" creationId="{00000000-0000-0000-0000-000000000000}"/>
          </ac:spMkLst>
        </pc:spChg>
        <pc:spChg chg="mod">
          <ac:chgData name="Laura James" userId="e815814b-f5ab-4367-85bb-abbbaf16d579" providerId="ADAL" clId="{B76D8E43-1EA3-42CC-8FA7-FE1BE8E16406}" dt="2022-10-18T12:36:14.116" v="2412" actId="27636"/>
          <ac:spMkLst>
            <pc:docMk/>
            <pc:sldMk cId="1630208094" sldId="292"/>
            <ac:spMk id="3" creationId="{00000000-0000-0000-0000-000000000000}"/>
          </ac:spMkLst>
        </pc:spChg>
      </pc:sldChg>
      <pc:sldChg chg="modSp add mod">
        <pc:chgData name="Laura James" userId="e815814b-f5ab-4367-85bb-abbbaf16d579" providerId="ADAL" clId="{B76D8E43-1EA3-42CC-8FA7-FE1BE8E16406}" dt="2022-10-18T11:53:40.755" v="191" actId="27636"/>
        <pc:sldMkLst>
          <pc:docMk/>
          <pc:sldMk cId="2594417506" sldId="299"/>
        </pc:sldMkLst>
        <pc:spChg chg="mod">
          <ac:chgData name="Laura James" userId="e815814b-f5ab-4367-85bb-abbbaf16d579" providerId="ADAL" clId="{B76D8E43-1EA3-42CC-8FA7-FE1BE8E16406}" dt="2022-10-18T11:53:40.755" v="191" actId="27636"/>
          <ac:spMkLst>
            <pc:docMk/>
            <pc:sldMk cId="2594417506" sldId="299"/>
            <ac:spMk id="3" creationId="{00000000-0000-0000-0000-000000000000}"/>
          </ac:spMkLst>
        </pc:spChg>
      </pc:sldChg>
      <pc:sldChg chg="addSp modSp new mod setBg">
        <pc:chgData name="Laura James" userId="e815814b-f5ab-4367-85bb-abbbaf16d579" providerId="ADAL" clId="{B76D8E43-1EA3-42CC-8FA7-FE1BE8E16406}" dt="2022-10-18T11:59:51.992" v="465" actId="26606"/>
        <pc:sldMkLst>
          <pc:docMk/>
          <pc:sldMk cId="3918316852" sldId="300"/>
        </pc:sldMkLst>
        <pc:spChg chg="mod">
          <ac:chgData name="Laura James" userId="e815814b-f5ab-4367-85bb-abbbaf16d579" providerId="ADAL" clId="{B76D8E43-1EA3-42CC-8FA7-FE1BE8E16406}" dt="2022-10-18T11:59:51.992" v="465" actId="26606"/>
          <ac:spMkLst>
            <pc:docMk/>
            <pc:sldMk cId="3918316852" sldId="300"/>
            <ac:spMk id="2" creationId="{87A520D9-6BB4-7A74-6AE2-54DE7CA9D7B2}"/>
          </ac:spMkLst>
        </pc:spChg>
        <pc:spChg chg="add mod">
          <ac:chgData name="Laura James" userId="e815814b-f5ab-4367-85bb-abbbaf16d579" providerId="ADAL" clId="{B76D8E43-1EA3-42CC-8FA7-FE1BE8E16406}" dt="2022-10-18T11:59:51.992" v="465" actId="26606"/>
          <ac:spMkLst>
            <pc:docMk/>
            <pc:sldMk cId="3918316852" sldId="300"/>
            <ac:spMk id="3" creationId="{9914EDB3-5091-1FE0-387F-023DD834F4D0}"/>
          </ac:spMkLst>
        </pc:spChg>
        <pc:spChg chg="add">
          <ac:chgData name="Laura James" userId="e815814b-f5ab-4367-85bb-abbbaf16d579" providerId="ADAL" clId="{B76D8E43-1EA3-42CC-8FA7-FE1BE8E16406}" dt="2022-10-18T11:59:51.992" v="465" actId="26606"/>
          <ac:spMkLst>
            <pc:docMk/>
            <pc:sldMk cId="3918316852" sldId="300"/>
            <ac:spMk id="1031" creationId="{247A131F-D5DE-41A5-B4CF-4F345319B40B}"/>
          </ac:spMkLst>
        </pc:spChg>
        <pc:spChg chg="add">
          <ac:chgData name="Laura James" userId="e815814b-f5ab-4367-85bb-abbbaf16d579" providerId="ADAL" clId="{B76D8E43-1EA3-42CC-8FA7-FE1BE8E16406}" dt="2022-10-18T11:59:51.992" v="465" actId="26606"/>
          <ac:spMkLst>
            <pc:docMk/>
            <pc:sldMk cId="3918316852" sldId="300"/>
            <ac:spMk id="1033" creationId="{3AF4666D-BD98-40A5-A75F-478B982010B2}"/>
          </ac:spMkLst>
        </pc:spChg>
        <pc:spChg chg="add">
          <ac:chgData name="Laura James" userId="e815814b-f5ab-4367-85bb-abbbaf16d579" providerId="ADAL" clId="{B76D8E43-1EA3-42CC-8FA7-FE1BE8E16406}" dt="2022-10-18T11:59:51.992" v="465" actId="26606"/>
          <ac:spMkLst>
            <pc:docMk/>
            <pc:sldMk cId="3918316852" sldId="300"/>
            <ac:spMk id="1035" creationId="{68680585-71F9-4721-A998-4974171D2EB4}"/>
          </ac:spMkLst>
        </pc:spChg>
        <pc:spChg chg="add">
          <ac:chgData name="Laura James" userId="e815814b-f5ab-4367-85bb-abbbaf16d579" providerId="ADAL" clId="{B76D8E43-1EA3-42CC-8FA7-FE1BE8E16406}" dt="2022-10-18T11:59:51.992" v="465" actId="26606"/>
          <ac:spMkLst>
            <pc:docMk/>
            <pc:sldMk cId="3918316852" sldId="300"/>
            <ac:spMk id="1037" creationId="{12BC95C2-2EEC-4F59-ABA8-660B0D059CCF}"/>
          </ac:spMkLst>
        </pc:spChg>
        <pc:spChg chg="add">
          <ac:chgData name="Laura James" userId="e815814b-f5ab-4367-85bb-abbbaf16d579" providerId="ADAL" clId="{B76D8E43-1EA3-42CC-8FA7-FE1BE8E16406}" dt="2022-10-18T11:59:51.992" v="465" actId="26606"/>
          <ac:spMkLst>
            <pc:docMk/>
            <pc:sldMk cId="3918316852" sldId="300"/>
            <ac:spMk id="1057" creationId="{8651CFA9-6065-4243-AC48-858E359780B1}"/>
          </ac:spMkLst>
        </pc:spChg>
        <pc:spChg chg="add">
          <ac:chgData name="Laura James" userId="e815814b-f5ab-4367-85bb-abbbaf16d579" providerId="ADAL" clId="{B76D8E43-1EA3-42CC-8FA7-FE1BE8E16406}" dt="2022-10-18T11:59:51.992" v="465" actId="26606"/>
          <ac:spMkLst>
            <pc:docMk/>
            <pc:sldMk cId="3918316852" sldId="300"/>
            <ac:spMk id="1059" creationId="{37962AE0-6A1C-4B76-9D52-10E5E6D7D3BB}"/>
          </ac:spMkLst>
        </pc:spChg>
        <pc:grpChg chg="add">
          <ac:chgData name="Laura James" userId="e815814b-f5ab-4367-85bb-abbbaf16d579" providerId="ADAL" clId="{B76D8E43-1EA3-42CC-8FA7-FE1BE8E16406}" dt="2022-10-18T11:59:51.992" v="465" actId="26606"/>
          <ac:grpSpMkLst>
            <pc:docMk/>
            <pc:sldMk cId="3918316852" sldId="300"/>
            <ac:grpSpMk id="1039" creationId="{03E9870D-4BBA-43AF-8D44-BBADF020CFF6}"/>
          </ac:grpSpMkLst>
        </pc:grpChg>
        <pc:grpChg chg="add">
          <ac:chgData name="Laura James" userId="e815814b-f5ab-4367-85bb-abbbaf16d579" providerId="ADAL" clId="{B76D8E43-1EA3-42CC-8FA7-FE1BE8E16406}" dt="2022-10-18T11:59:51.992" v="465" actId="26606"/>
          <ac:grpSpMkLst>
            <pc:docMk/>
            <pc:sldMk cId="3918316852" sldId="300"/>
            <ac:grpSpMk id="1048" creationId="{C3279E8D-2BAA-4CB1-834B-09FADD54DE56}"/>
          </ac:grpSpMkLst>
        </pc:grpChg>
        <pc:grpChg chg="add">
          <ac:chgData name="Laura James" userId="e815814b-f5ab-4367-85bb-abbbaf16d579" providerId="ADAL" clId="{B76D8E43-1EA3-42CC-8FA7-FE1BE8E16406}" dt="2022-10-18T11:59:51.992" v="465" actId="26606"/>
          <ac:grpSpMkLst>
            <pc:docMk/>
            <pc:sldMk cId="3918316852" sldId="300"/>
            <ac:grpSpMk id="1061" creationId="{DC655204-C06A-4A55-9BB4-C79C4AF9D63F}"/>
          </ac:grpSpMkLst>
        </pc:grpChg>
        <pc:grpChg chg="add">
          <ac:chgData name="Laura James" userId="e815814b-f5ab-4367-85bb-abbbaf16d579" providerId="ADAL" clId="{B76D8E43-1EA3-42CC-8FA7-FE1BE8E16406}" dt="2022-10-18T11:59:51.992" v="465" actId="26606"/>
          <ac:grpSpMkLst>
            <pc:docMk/>
            <pc:sldMk cId="3918316852" sldId="300"/>
            <ac:grpSpMk id="1071" creationId="{4C476EAB-383B-48F9-B661-B049EB50AE63}"/>
          </ac:grpSpMkLst>
        </pc:grpChg>
        <pc:picChg chg="add mod">
          <ac:chgData name="Laura James" userId="e815814b-f5ab-4367-85bb-abbbaf16d579" providerId="ADAL" clId="{B76D8E43-1EA3-42CC-8FA7-FE1BE8E16406}" dt="2022-10-18T11:59:51.992" v="465" actId="26606"/>
          <ac:picMkLst>
            <pc:docMk/>
            <pc:sldMk cId="3918316852" sldId="300"/>
            <ac:picMk id="1026" creationId="{1E77992B-8E46-B992-FEA0-29510E3C72AE}"/>
          </ac:picMkLst>
        </pc:picChg>
      </pc:sldChg>
      <pc:sldChg chg="addSp delSp modSp new mod setBg">
        <pc:chgData name="Laura James" userId="e815814b-f5ab-4367-85bb-abbbaf16d579" providerId="ADAL" clId="{B76D8E43-1EA3-42CC-8FA7-FE1BE8E16406}" dt="2022-10-18T12:30:14.988" v="2162" actId="26606"/>
        <pc:sldMkLst>
          <pc:docMk/>
          <pc:sldMk cId="1814851961" sldId="301"/>
        </pc:sldMkLst>
        <pc:spChg chg="mod">
          <ac:chgData name="Laura James" userId="e815814b-f5ab-4367-85bb-abbbaf16d579" providerId="ADAL" clId="{B76D8E43-1EA3-42CC-8FA7-FE1BE8E16406}" dt="2022-10-18T12:30:14.988" v="2162" actId="26606"/>
          <ac:spMkLst>
            <pc:docMk/>
            <pc:sldMk cId="1814851961" sldId="301"/>
            <ac:spMk id="2" creationId="{F668DAE9-8650-23CA-6C9B-E55009D6D847}"/>
          </ac:spMkLst>
        </pc:spChg>
        <pc:spChg chg="del">
          <ac:chgData name="Laura James" userId="e815814b-f5ab-4367-85bb-abbbaf16d579" providerId="ADAL" clId="{B76D8E43-1EA3-42CC-8FA7-FE1BE8E16406}" dt="2022-10-18T12:30:10.315" v="2161" actId="478"/>
          <ac:spMkLst>
            <pc:docMk/>
            <pc:sldMk cId="1814851961" sldId="301"/>
            <ac:spMk id="3" creationId="{5A77797A-2911-45FD-0DE2-9ACBC35F2294}"/>
          </ac:spMkLst>
        </pc:spChg>
        <pc:spChg chg="add">
          <ac:chgData name="Laura James" userId="e815814b-f5ab-4367-85bb-abbbaf16d579" providerId="ADAL" clId="{B76D8E43-1EA3-42CC-8FA7-FE1BE8E16406}" dt="2022-10-18T12:30:14.988" v="2162" actId="26606"/>
          <ac:spMkLst>
            <pc:docMk/>
            <pc:sldMk cId="1814851961" sldId="301"/>
            <ac:spMk id="9" creationId="{247A131F-D5DE-41A5-B4CF-4F345319B40B}"/>
          </ac:spMkLst>
        </pc:spChg>
        <pc:spChg chg="add">
          <ac:chgData name="Laura James" userId="e815814b-f5ab-4367-85bb-abbbaf16d579" providerId="ADAL" clId="{B76D8E43-1EA3-42CC-8FA7-FE1BE8E16406}" dt="2022-10-18T12:30:14.988" v="2162" actId="26606"/>
          <ac:spMkLst>
            <pc:docMk/>
            <pc:sldMk cId="1814851961" sldId="301"/>
            <ac:spMk id="11" creationId="{3AF4666D-BD98-40A5-A75F-478B982010B2}"/>
          </ac:spMkLst>
        </pc:spChg>
        <pc:spChg chg="add">
          <ac:chgData name="Laura James" userId="e815814b-f5ab-4367-85bb-abbbaf16d579" providerId="ADAL" clId="{B76D8E43-1EA3-42CC-8FA7-FE1BE8E16406}" dt="2022-10-18T12:30:14.988" v="2162" actId="26606"/>
          <ac:spMkLst>
            <pc:docMk/>
            <pc:sldMk cId="1814851961" sldId="301"/>
            <ac:spMk id="13" creationId="{68680585-71F9-4721-A998-4974171D2EB4}"/>
          </ac:spMkLst>
        </pc:spChg>
        <pc:spChg chg="add">
          <ac:chgData name="Laura James" userId="e815814b-f5ab-4367-85bb-abbbaf16d579" providerId="ADAL" clId="{B76D8E43-1EA3-42CC-8FA7-FE1BE8E16406}" dt="2022-10-18T12:30:14.988" v="2162" actId="26606"/>
          <ac:spMkLst>
            <pc:docMk/>
            <pc:sldMk cId="1814851961" sldId="301"/>
            <ac:spMk id="15" creationId="{12BC95C2-2EEC-4F59-ABA8-660B0D059CCF}"/>
          </ac:spMkLst>
        </pc:spChg>
        <pc:spChg chg="add">
          <ac:chgData name="Laura James" userId="e815814b-f5ab-4367-85bb-abbbaf16d579" providerId="ADAL" clId="{B76D8E43-1EA3-42CC-8FA7-FE1BE8E16406}" dt="2022-10-18T12:30:14.988" v="2162" actId="26606"/>
          <ac:spMkLst>
            <pc:docMk/>
            <pc:sldMk cId="1814851961" sldId="301"/>
            <ac:spMk id="35" creationId="{F1174801-1395-44C5-9B00-CCAC45C056E7}"/>
          </ac:spMkLst>
        </pc:spChg>
        <pc:spChg chg="add">
          <ac:chgData name="Laura James" userId="e815814b-f5ab-4367-85bb-abbbaf16d579" providerId="ADAL" clId="{B76D8E43-1EA3-42CC-8FA7-FE1BE8E16406}" dt="2022-10-18T12:30:14.988" v="2162" actId="26606"/>
          <ac:spMkLst>
            <pc:docMk/>
            <pc:sldMk cId="1814851961" sldId="301"/>
            <ac:spMk id="37" creationId="{996DFAFB-BCE1-4BEC-82FB-D574234DEF0A}"/>
          </ac:spMkLst>
        </pc:spChg>
        <pc:grpChg chg="add">
          <ac:chgData name="Laura James" userId="e815814b-f5ab-4367-85bb-abbbaf16d579" providerId="ADAL" clId="{B76D8E43-1EA3-42CC-8FA7-FE1BE8E16406}" dt="2022-10-18T12:30:14.988" v="2162" actId="26606"/>
          <ac:grpSpMkLst>
            <pc:docMk/>
            <pc:sldMk cId="1814851961" sldId="301"/>
            <ac:grpSpMk id="17" creationId="{03E9870D-4BBA-43AF-8D44-BBADF020CFF6}"/>
          </ac:grpSpMkLst>
        </pc:grpChg>
        <pc:grpChg chg="add">
          <ac:chgData name="Laura James" userId="e815814b-f5ab-4367-85bb-abbbaf16d579" providerId="ADAL" clId="{B76D8E43-1EA3-42CC-8FA7-FE1BE8E16406}" dt="2022-10-18T12:30:14.988" v="2162" actId="26606"/>
          <ac:grpSpMkLst>
            <pc:docMk/>
            <pc:sldMk cId="1814851961" sldId="301"/>
            <ac:grpSpMk id="26" creationId="{C3279E8D-2BAA-4CB1-834B-09FADD54DE56}"/>
          </ac:grpSpMkLst>
        </pc:grpChg>
        <pc:grpChg chg="add">
          <ac:chgData name="Laura James" userId="e815814b-f5ab-4367-85bb-abbbaf16d579" providerId="ADAL" clId="{B76D8E43-1EA3-42CC-8FA7-FE1BE8E16406}" dt="2022-10-18T12:30:14.988" v="2162" actId="26606"/>
          <ac:grpSpMkLst>
            <pc:docMk/>
            <pc:sldMk cId="1814851961" sldId="301"/>
            <ac:grpSpMk id="39" creationId="{4210BA9D-B4AC-4A1D-B63B-44F10A9A7D49}"/>
          </ac:grpSpMkLst>
        </pc:grpChg>
        <pc:grpChg chg="add">
          <ac:chgData name="Laura James" userId="e815814b-f5ab-4367-85bb-abbbaf16d579" providerId="ADAL" clId="{B76D8E43-1EA3-42CC-8FA7-FE1BE8E16406}" dt="2022-10-18T12:30:14.988" v="2162" actId="26606"/>
          <ac:grpSpMkLst>
            <pc:docMk/>
            <pc:sldMk cId="1814851961" sldId="301"/>
            <ac:grpSpMk id="49" creationId="{80F56037-8334-4400-9C7A-A3BEFA96A8A6}"/>
          </ac:grpSpMkLst>
        </pc:grpChg>
        <pc:grpChg chg="add">
          <ac:chgData name="Laura James" userId="e815814b-f5ab-4367-85bb-abbbaf16d579" providerId="ADAL" clId="{B76D8E43-1EA3-42CC-8FA7-FE1BE8E16406}" dt="2022-10-18T12:30:14.988" v="2162" actId="26606"/>
          <ac:grpSpMkLst>
            <pc:docMk/>
            <pc:sldMk cId="1814851961" sldId="301"/>
            <ac:grpSpMk id="53" creationId="{6B310A71-665E-47AB-9D80-2D90F7D92163}"/>
          </ac:grpSpMkLst>
        </pc:grpChg>
        <pc:picChg chg="add">
          <ac:chgData name="Laura James" userId="e815814b-f5ab-4367-85bb-abbbaf16d579" providerId="ADAL" clId="{B76D8E43-1EA3-42CC-8FA7-FE1BE8E16406}" dt="2022-10-18T12:30:14.988" v="2162" actId="26606"/>
          <ac:picMkLst>
            <pc:docMk/>
            <pc:sldMk cId="1814851961" sldId="301"/>
            <ac:picMk id="6" creationId="{9AB5B1A5-10E1-1B5E-78FD-9453E9FB05FA}"/>
          </ac:picMkLst>
        </pc:picChg>
      </pc:sldChg>
      <pc:sldChg chg="addSp modSp add mod modNotes">
        <pc:chgData name="Laura James" userId="e815814b-f5ab-4367-85bb-abbbaf16d579" providerId="ADAL" clId="{B76D8E43-1EA3-42CC-8FA7-FE1BE8E16406}" dt="2022-10-18T12:31:46.269" v="2168" actId="20577"/>
        <pc:sldMkLst>
          <pc:docMk/>
          <pc:sldMk cId="3213316365" sldId="302"/>
        </pc:sldMkLst>
        <pc:picChg chg="add mod replST">
          <ac:chgData name="Laura James" userId="e815814b-f5ab-4367-85bb-abbbaf16d579" providerId="ADAL" clId="{B76D8E43-1EA3-42CC-8FA7-FE1BE8E16406}" dt="2022-10-18T12:31:46.225" v="2166"/>
          <ac:picMkLst>
            <pc:docMk/>
            <pc:sldMk cId="3213316365" sldId="302"/>
            <ac:picMk id="3" creationId="{4F3D7F42-6E3D-7D83-33D6-5D19D7AD49A0}"/>
          </ac:picMkLst>
        </pc:picChg>
      </pc:sldChg>
      <pc:sldChg chg="addSp modSp new mod modMedia setBg modNotesTx">
        <pc:chgData name="Laura James" userId="e815814b-f5ab-4367-85bb-abbbaf16d579" providerId="ADAL" clId="{B76D8E43-1EA3-42CC-8FA7-FE1BE8E16406}" dt="2022-10-18T12:35:37.999" v="2401" actId="313"/>
        <pc:sldMkLst>
          <pc:docMk/>
          <pc:sldMk cId="2791489295" sldId="303"/>
        </pc:sldMkLst>
        <pc:spChg chg="mod">
          <ac:chgData name="Laura James" userId="e815814b-f5ab-4367-85bb-abbbaf16d579" providerId="ADAL" clId="{B76D8E43-1EA3-42CC-8FA7-FE1BE8E16406}" dt="2022-10-18T12:34:33.839" v="2216" actId="26606"/>
          <ac:spMkLst>
            <pc:docMk/>
            <pc:sldMk cId="2791489295" sldId="303"/>
            <ac:spMk id="2" creationId="{B5DDEE6A-4281-9E7A-9D97-F6FA259C8D19}"/>
          </ac:spMkLst>
        </pc:spChg>
        <pc:spChg chg="add">
          <ac:chgData name="Laura James" userId="e815814b-f5ab-4367-85bb-abbbaf16d579" providerId="ADAL" clId="{B76D8E43-1EA3-42CC-8FA7-FE1BE8E16406}" dt="2022-10-18T12:34:33.839" v="2216" actId="26606"/>
          <ac:spMkLst>
            <pc:docMk/>
            <pc:sldMk cId="2791489295" sldId="303"/>
            <ac:spMk id="8" creationId="{247A131F-D5DE-41A5-B4CF-4F345319B40B}"/>
          </ac:spMkLst>
        </pc:spChg>
        <pc:spChg chg="add">
          <ac:chgData name="Laura James" userId="e815814b-f5ab-4367-85bb-abbbaf16d579" providerId="ADAL" clId="{B76D8E43-1EA3-42CC-8FA7-FE1BE8E16406}" dt="2022-10-18T12:34:33.839" v="2216" actId="26606"/>
          <ac:spMkLst>
            <pc:docMk/>
            <pc:sldMk cId="2791489295" sldId="303"/>
            <ac:spMk id="10" creationId="{3AF4666D-BD98-40A5-A75F-478B982010B2}"/>
          </ac:spMkLst>
        </pc:spChg>
        <pc:spChg chg="add">
          <ac:chgData name="Laura James" userId="e815814b-f5ab-4367-85bb-abbbaf16d579" providerId="ADAL" clId="{B76D8E43-1EA3-42CC-8FA7-FE1BE8E16406}" dt="2022-10-18T12:34:33.839" v="2216" actId="26606"/>
          <ac:spMkLst>
            <pc:docMk/>
            <pc:sldMk cId="2791489295" sldId="303"/>
            <ac:spMk id="12" creationId="{68680585-71F9-4721-A998-4974171D2EB4}"/>
          </ac:spMkLst>
        </pc:spChg>
        <pc:spChg chg="add">
          <ac:chgData name="Laura James" userId="e815814b-f5ab-4367-85bb-abbbaf16d579" providerId="ADAL" clId="{B76D8E43-1EA3-42CC-8FA7-FE1BE8E16406}" dt="2022-10-18T12:34:33.839" v="2216" actId="26606"/>
          <ac:spMkLst>
            <pc:docMk/>
            <pc:sldMk cId="2791489295" sldId="303"/>
            <ac:spMk id="14" creationId="{12BC95C2-2EEC-4F59-ABA8-660B0D059CCF}"/>
          </ac:spMkLst>
        </pc:spChg>
        <pc:spChg chg="add">
          <ac:chgData name="Laura James" userId="e815814b-f5ab-4367-85bb-abbbaf16d579" providerId="ADAL" clId="{B76D8E43-1EA3-42CC-8FA7-FE1BE8E16406}" dt="2022-10-18T12:34:33.839" v="2216" actId="26606"/>
          <ac:spMkLst>
            <pc:docMk/>
            <pc:sldMk cId="2791489295" sldId="303"/>
            <ac:spMk id="34" creationId="{F1174801-1395-44C5-9B00-CCAC45C056E7}"/>
          </ac:spMkLst>
        </pc:spChg>
        <pc:spChg chg="add">
          <ac:chgData name="Laura James" userId="e815814b-f5ab-4367-85bb-abbbaf16d579" providerId="ADAL" clId="{B76D8E43-1EA3-42CC-8FA7-FE1BE8E16406}" dt="2022-10-18T12:34:33.839" v="2216" actId="26606"/>
          <ac:spMkLst>
            <pc:docMk/>
            <pc:sldMk cId="2791489295" sldId="303"/>
            <ac:spMk id="36" creationId="{996DFAFB-BCE1-4BEC-82FB-D574234DEF0A}"/>
          </ac:spMkLst>
        </pc:spChg>
        <pc:spChg chg="add">
          <ac:chgData name="Laura James" userId="e815814b-f5ab-4367-85bb-abbbaf16d579" providerId="ADAL" clId="{B76D8E43-1EA3-42CC-8FA7-FE1BE8E16406}" dt="2022-10-18T12:34:33.839" v="2216" actId="26606"/>
          <ac:spMkLst>
            <pc:docMk/>
            <pc:sldMk cId="2791489295" sldId="303"/>
            <ac:spMk id="38" creationId="{F23DAFF7-4C98-4E0E-8986-198D54B6C1F0}"/>
          </ac:spMkLst>
        </pc:spChg>
        <pc:grpChg chg="add">
          <ac:chgData name="Laura James" userId="e815814b-f5ab-4367-85bb-abbbaf16d579" providerId="ADAL" clId="{B76D8E43-1EA3-42CC-8FA7-FE1BE8E16406}" dt="2022-10-18T12:34:33.839" v="2216" actId="26606"/>
          <ac:grpSpMkLst>
            <pc:docMk/>
            <pc:sldMk cId="2791489295" sldId="303"/>
            <ac:grpSpMk id="16" creationId="{03E9870D-4BBA-43AF-8D44-BBADF020CFF6}"/>
          </ac:grpSpMkLst>
        </pc:grpChg>
        <pc:grpChg chg="add">
          <ac:chgData name="Laura James" userId="e815814b-f5ab-4367-85bb-abbbaf16d579" providerId="ADAL" clId="{B76D8E43-1EA3-42CC-8FA7-FE1BE8E16406}" dt="2022-10-18T12:34:33.839" v="2216" actId="26606"/>
          <ac:grpSpMkLst>
            <pc:docMk/>
            <pc:sldMk cId="2791489295" sldId="303"/>
            <ac:grpSpMk id="25" creationId="{C3279E8D-2BAA-4CB1-834B-09FADD54DE56}"/>
          </ac:grpSpMkLst>
        </pc:grpChg>
        <pc:grpChg chg="add">
          <ac:chgData name="Laura James" userId="e815814b-f5ab-4367-85bb-abbbaf16d579" providerId="ADAL" clId="{B76D8E43-1EA3-42CC-8FA7-FE1BE8E16406}" dt="2022-10-18T12:34:33.839" v="2216" actId="26606"/>
          <ac:grpSpMkLst>
            <pc:docMk/>
            <pc:sldMk cId="2791489295" sldId="303"/>
            <ac:grpSpMk id="40" creationId="{18579DB9-24B0-487B-81E3-8D02AD5F8C81}"/>
          </ac:grpSpMkLst>
        </pc:grpChg>
        <pc:grpChg chg="add">
          <ac:chgData name="Laura James" userId="e815814b-f5ab-4367-85bb-abbbaf16d579" providerId="ADAL" clId="{B76D8E43-1EA3-42CC-8FA7-FE1BE8E16406}" dt="2022-10-18T12:34:33.839" v="2216" actId="26606"/>
          <ac:grpSpMkLst>
            <pc:docMk/>
            <pc:sldMk cId="2791489295" sldId="303"/>
            <ac:grpSpMk id="49" creationId="{8F281804-17FE-49B9-9065-1A44CD473CAE}"/>
          </ac:grpSpMkLst>
        </pc:grpChg>
        <pc:picChg chg="add mod">
          <ac:chgData name="Laura James" userId="e815814b-f5ab-4367-85bb-abbbaf16d579" providerId="ADAL" clId="{B76D8E43-1EA3-42CC-8FA7-FE1BE8E16406}" dt="2022-10-18T12:34:35.755" v="2218"/>
          <ac:picMkLst>
            <pc:docMk/>
            <pc:sldMk cId="2791489295" sldId="303"/>
            <ac:picMk id="4" creationId="{8BFD75DB-7224-64C4-217F-FF4E6DFA31B8}"/>
          </ac:picMkLst>
        </pc:picChg>
      </pc:sldChg>
      <pc:sldChg chg="modSp new mod">
        <pc:chgData name="Laura James" userId="e815814b-f5ab-4367-85bb-abbbaf16d579" providerId="ADAL" clId="{B76D8E43-1EA3-42CC-8FA7-FE1BE8E16406}" dt="2022-10-18T12:42:01.968" v="2480" actId="27636"/>
        <pc:sldMkLst>
          <pc:docMk/>
          <pc:sldMk cId="3501180014" sldId="304"/>
        </pc:sldMkLst>
        <pc:spChg chg="mod">
          <ac:chgData name="Laura James" userId="e815814b-f5ab-4367-85bb-abbbaf16d579" providerId="ADAL" clId="{B76D8E43-1EA3-42CC-8FA7-FE1BE8E16406}" dt="2022-10-18T12:42:01.968" v="2480" actId="27636"/>
          <ac:spMkLst>
            <pc:docMk/>
            <pc:sldMk cId="3501180014" sldId="304"/>
            <ac:spMk id="2" creationId="{A8D5FED8-F6CB-6CBD-1361-CD2E433263D8}"/>
          </ac:spMkLst>
        </pc:spChg>
      </pc:sldChg>
      <pc:sldMasterChg chg="del delSldLayout">
        <pc:chgData name="Laura James" userId="e815814b-f5ab-4367-85bb-abbbaf16d579" providerId="ADAL" clId="{B76D8E43-1EA3-42CC-8FA7-FE1BE8E16406}" dt="2022-10-18T11:51:46.791" v="72" actId="26606"/>
        <pc:sldMasterMkLst>
          <pc:docMk/>
          <pc:sldMasterMk cId="2460954070" sldId="2147483660"/>
        </pc:sldMasterMkLst>
        <pc:sldLayoutChg chg="del">
          <pc:chgData name="Laura James" userId="e815814b-f5ab-4367-85bb-abbbaf16d579" providerId="ADAL" clId="{B76D8E43-1EA3-42CC-8FA7-FE1BE8E16406}" dt="2022-10-18T11:51:46.791" v="72" actId="26606"/>
          <pc:sldLayoutMkLst>
            <pc:docMk/>
            <pc:sldMasterMk cId="2460954070" sldId="2147483660"/>
            <pc:sldLayoutMk cId="2385387890" sldId="2147483661"/>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949138452" sldId="2147483662"/>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2591524520" sldId="2147483663"/>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1203092039" sldId="2147483664"/>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3733172339" sldId="2147483665"/>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3210312558" sldId="2147483666"/>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3146388984" sldId="2147483667"/>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3171841454" sldId="2147483668"/>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1718958274" sldId="2147483669"/>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2202905451" sldId="2147483670"/>
          </pc:sldLayoutMkLst>
        </pc:sldLayoutChg>
        <pc:sldLayoutChg chg="del">
          <pc:chgData name="Laura James" userId="e815814b-f5ab-4367-85bb-abbbaf16d579" providerId="ADAL" clId="{B76D8E43-1EA3-42CC-8FA7-FE1BE8E16406}" dt="2022-10-18T11:51:46.791" v="72" actId="26606"/>
          <pc:sldLayoutMkLst>
            <pc:docMk/>
            <pc:sldMasterMk cId="2460954070" sldId="2147483660"/>
            <pc:sldLayoutMk cId="3479445657" sldId="2147483671"/>
          </pc:sldLayoutMkLst>
        </pc:sldLayoutChg>
      </pc:sldMasterChg>
      <pc:sldMasterChg chg="add addSldLayout">
        <pc:chgData name="Laura James" userId="e815814b-f5ab-4367-85bb-abbbaf16d579" providerId="ADAL" clId="{B76D8E43-1EA3-42CC-8FA7-FE1BE8E16406}" dt="2022-10-18T11:51:46.791" v="72" actId="26606"/>
        <pc:sldMasterMkLst>
          <pc:docMk/>
          <pc:sldMasterMk cId="1651784993" sldId="2147483695"/>
        </pc:sldMasterMkLst>
        <pc:sldLayoutChg chg="add">
          <pc:chgData name="Laura James" userId="e815814b-f5ab-4367-85bb-abbbaf16d579" providerId="ADAL" clId="{B76D8E43-1EA3-42CC-8FA7-FE1BE8E16406}" dt="2022-10-18T11:51:46.791" v="72" actId="26606"/>
          <pc:sldLayoutMkLst>
            <pc:docMk/>
            <pc:sldMasterMk cId="1651784993" sldId="2147483695"/>
            <pc:sldLayoutMk cId="3800303574" sldId="2147483684"/>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4208102678" sldId="2147483685"/>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2946034695" sldId="2147483686"/>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3890768022" sldId="2147483687"/>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2069087965" sldId="2147483688"/>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2057006378" sldId="2147483689"/>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520411977" sldId="2147483690"/>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1975195267" sldId="2147483691"/>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738261012" sldId="2147483692"/>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3900549231" sldId="2147483693"/>
          </pc:sldLayoutMkLst>
        </pc:sldLayoutChg>
        <pc:sldLayoutChg chg="add">
          <pc:chgData name="Laura James" userId="e815814b-f5ab-4367-85bb-abbbaf16d579" providerId="ADAL" clId="{B76D8E43-1EA3-42CC-8FA7-FE1BE8E16406}" dt="2022-10-18T11:51:46.791" v="72" actId="26606"/>
          <pc:sldLayoutMkLst>
            <pc:docMk/>
            <pc:sldMasterMk cId="1651784993" sldId="2147483695"/>
            <pc:sldLayoutMk cId="3926268047" sldId="2147483694"/>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68CED2-860E-4356-8D49-855EF67115F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2ABE2E1B-B086-40DA-92AF-3B15EF66F04A}">
      <dgm:prSet/>
      <dgm:spPr/>
      <dgm:t>
        <a:bodyPr/>
        <a:lstStyle/>
        <a:p>
          <a:r>
            <a:rPr lang="en-GB"/>
            <a:t>Technical competence</a:t>
          </a:r>
          <a:endParaRPr lang="en-US"/>
        </a:p>
      </dgm:t>
    </dgm:pt>
    <dgm:pt modelId="{97EDEA5B-D5DC-4957-80E9-B8C68CB413CF}" type="parTrans" cxnId="{708381BB-6D0C-4731-9733-9C4A7869357A}">
      <dgm:prSet/>
      <dgm:spPr/>
      <dgm:t>
        <a:bodyPr/>
        <a:lstStyle/>
        <a:p>
          <a:endParaRPr lang="en-US"/>
        </a:p>
      </dgm:t>
    </dgm:pt>
    <dgm:pt modelId="{53920187-0367-42BE-AA60-0855877E9FE9}" type="sibTrans" cxnId="{708381BB-6D0C-4731-9733-9C4A7869357A}">
      <dgm:prSet/>
      <dgm:spPr/>
      <dgm:t>
        <a:bodyPr/>
        <a:lstStyle/>
        <a:p>
          <a:endParaRPr lang="en-US"/>
        </a:p>
      </dgm:t>
    </dgm:pt>
    <dgm:pt modelId="{474A3451-2615-4364-AA85-4690C09C20B4}">
      <dgm:prSet/>
      <dgm:spPr/>
      <dgm:t>
        <a:bodyPr/>
        <a:lstStyle/>
        <a:p>
          <a:r>
            <a:rPr lang="en-GB"/>
            <a:t>The application of knowledge to tasks.</a:t>
          </a:r>
          <a:endParaRPr lang="en-US"/>
        </a:p>
      </dgm:t>
    </dgm:pt>
    <dgm:pt modelId="{35A796B0-46BA-47BB-A689-45805D8E8797}" type="parTrans" cxnId="{ED237C6B-972D-4B9D-B58C-AC1B6E0929E4}">
      <dgm:prSet/>
      <dgm:spPr/>
      <dgm:t>
        <a:bodyPr/>
        <a:lstStyle/>
        <a:p>
          <a:endParaRPr lang="en-US"/>
        </a:p>
      </dgm:t>
    </dgm:pt>
    <dgm:pt modelId="{8A50B742-D4DA-481E-817F-8019756BCF9A}" type="sibTrans" cxnId="{ED237C6B-972D-4B9D-B58C-AC1B6E0929E4}">
      <dgm:prSet/>
      <dgm:spPr/>
      <dgm:t>
        <a:bodyPr/>
        <a:lstStyle/>
        <a:p>
          <a:endParaRPr lang="en-US"/>
        </a:p>
      </dgm:t>
    </dgm:pt>
    <dgm:pt modelId="{100F66ED-ABEC-47F0-92E2-AC8E40ACAD4E}">
      <dgm:prSet/>
      <dgm:spPr/>
      <dgm:t>
        <a:bodyPr/>
        <a:lstStyle/>
        <a:p>
          <a:r>
            <a:rPr lang="en-GB"/>
            <a:t>Social and human skills</a:t>
          </a:r>
          <a:endParaRPr lang="en-US"/>
        </a:p>
      </dgm:t>
    </dgm:pt>
    <dgm:pt modelId="{4D05328A-999B-4D44-98DD-098EBCE36C7A}" type="parTrans" cxnId="{B07B8AE7-A041-42FA-A83C-5C32F03C0587}">
      <dgm:prSet/>
      <dgm:spPr/>
      <dgm:t>
        <a:bodyPr/>
        <a:lstStyle/>
        <a:p>
          <a:endParaRPr lang="en-US"/>
        </a:p>
      </dgm:t>
    </dgm:pt>
    <dgm:pt modelId="{20DDB831-4331-49DA-8EE8-4660FE0BAD2D}" type="sibTrans" cxnId="{B07B8AE7-A041-42FA-A83C-5C32F03C0587}">
      <dgm:prSet/>
      <dgm:spPr/>
      <dgm:t>
        <a:bodyPr/>
        <a:lstStyle/>
        <a:p>
          <a:endParaRPr lang="en-US"/>
        </a:p>
      </dgm:t>
    </dgm:pt>
    <dgm:pt modelId="{2B257877-836F-489C-9AE1-EDEA8BF78498}">
      <dgm:prSet/>
      <dgm:spPr/>
      <dgm:t>
        <a:bodyPr/>
        <a:lstStyle/>
        <a:p>
          <a:r>
            <a:rPr lang="en-GB"/>
            <a:t>Interpersonal relationships and judgement.</a:t>
          </a:r>
          <a:endParaRPr lang="en-US"/>
        </a:p>
      </dgm:t>
    </dgm:pt>
    <dgm:pt modelId="{6B6382CE-1EB2-4E4B-9896-B512C0060596}" type="parTrans" cxnId="{7B9A4DB2-723E-4CE5-A8BC-BD6F7939D3BF}">
      <dgm:prSet/>
      <dgm:spPr/>
      <dgm:t>
        <a:bodyPr/>
        <a:lstStyle/>
        <a:p>
          <a:endParaRPr lang="en-US"/>
        </a:p>
      </dgm:t>
    </dgm:pt>
    <dgm:pt modelId="{5A82AFD5-35AD-4CAE-9A3C-0F685B1CDF55}" type="sibTrans" cxnId="{7B9A4DB2-723E-4CE5-A8BC-BD6F7939D3BF}">
      <dgm:prSet/>
      <dgm:spPr/>
      <dgm:t>
        <a:bodyPr/>
        <a:lstStyle/>
        <a:p>
          <a:endParaRPr lang="en-US"/>
        </a:p>
      </dgm:t>
    </dgm:pt>
    <dgm:pt modelId="{77CBC88A-1246-493A-A579-A9D1F6938D43}">
      <dgm:prSet/>
      <dgm:spPr/>
      <dgm:t>
        <a:bodyPr/>
        <a:lstStyle/>
        <a:p>
          <a:r>
            <a:rPr lang="en-GB"/>
            <a:t>Conceptual ability</a:t>
          </a:r>
          <a:endParaRPr lang="en-US"/>
        </a:p>
      </dgm:t>
    </dgm:pt>
    <dgm:pt modelId="{3EBA4E01-8D40-4887-A829-888634FD0E4F}" type="parTrans" cxnId="{98741A1E-326A-43D0-A529-FA531C8ED1EB}">
      <dgm:prSet/>
      <dgm:spPr/>
      <dgm:t>
        <a:bodyPr/>
        <a:lstStyle/>
        <a:p>
          <a:endParaRPr lang="en-US"/>
        </a:p>
      </dgm:t>
    </dgm:pt>
    <dgm:pt modelId="{BEAEFDDB-53F4-4C17-A738-CA0053D4C2B0}" type="sibTrans" cxnId="{98741A1E-326A-43D0-A529-FA531C8ED1EB}">
      <dgm:prSet/>
      <dgm:spPr/>
      <dgm:t>
        <a:bodyPr/>
        <a:lstStyle/>
        <a:p>
          <a:endParaRPr lang="en-US"/>
        </a:p>
      </dgm:t>
    </dgm:pt>
    <dgm:pt modelId="{687262AC-A77C-4891-927F-9D3E61D4D601}">
      <dgm:prSet/>
      <dgm:spPr/>
      <dgm:t>
        <a:bodyPr/>
        <a:lstStyle/>
        <a:p>
          <a:r>
            <a:rPr lang="en-GB"/>
            <a:t>Understanding the complexities of the organisation as a whole and its environment.</a:t>
          </a:r>
          <a:endParaRPr lang="en-US"/>
        </a:p>
      </dgm:t>
    </dgm:pt>
    <dgm:pt modelId="{77732E9D-2B3E-4159-8D3E-E698B91F55CA}" type="parTrans" cxnId="{AADE753C-A892-4A00-B3B5-EB022D42233B}">
      <dgm:prSet/>
      <dgm:spPr/>
      <dgm:t>
        <a:bodyPr/>
        <a:lstStyle/>
        <a:p>
          <a:endParaRPr lang="en-US"/>
        </a:p>
      </dgm:t>
    </dgm:pt>
    <dgm:pt modelId="{717EF737-51A5-40F2-9D8A-AF93B4E208F5}" type="sibTrans" cxnId="{AADE753C-A892-4A00-B3B5-EB022D42233B}">
      <dgm:prSet/>
      <dgm:spPr/>
      <dgm:t>
        <a:bodyPr/>
        <a:lstStyle/>
        <a:p>
          <a:endParaRPr lang="en-US"/>
        </a:p>
      </dgm:t>
    </dgm:pt>
    <dgm:pt modelId="{7AB36670-CB4F-4A00-B8C0-F7B308A2BAED}" type="pres">
      <dgm:prSet presAssocID="{CD68CED2-860E-4356-8D49-855EF67115FA}" presName="linear" presStyleCnt="0">
        <dgm:presLayoutVars>
          <dgm:dir/>
          <dgm:animLvl val="lvl"/>
          <dgm:resizeHandles val="exact"/>
        </dgm:presLayoutVars>
      </dgm:prSet>
      <dgm:spPr/>
    </dgm:pt>
    <dgm:pt modelId="{0BDC7320-9AF7-4C8F-8D63-91EC0B57AE27}" type="pres">
      <dgm:prSet presAssocID="{2ABE2E1B-B086-40DA-92AF-3B15EF66F04A}" presName="parentLin" presStyleCnt="0"/>
      <dgm:spPr/>
    </dgm:pt>
    <dgm:pt modelId="{B9AC0533-A1A7-4144-B970-8F777A37128A}" type="pres">
      <dgm:prSet presAssocID="{2ABE2E1B-B086-40DA-92AF-3B15EF66F04A}" presName="parentLeftMargin" presStyleLbl="node1" presStyleIdx="0" presStyleCnt="3"/>
      <dgm:spPr/>
    </dgm:pt>
    <dgm:pt modelId="{5484EFE7-9B1F-4FA3-AF88-DB3DDC1A52BF}" type="pres">
      <dgm:prSet presAssocID="{2ABE2E1B-B086-40DA-92AF-3B15EF66F04A}" presName="parentText" presStyleLbl="node1" presStyleIdx="0" presStyleCnt="3">
        <dgm:presLayoutVars>
          <dgm:chMax val="0"/>
          <dgm:bulletEnabled val="1"/>
        </dgm:presLayoutVars>
      </dgm:prSet>
      <dgm:spPr/>
    </dgm:pt>
    <dgm:pt modelId="{8A1F866C-056D-4BBE-B6E9-774C856D284F}" type="pres">
      <dgm:prSet presAssocID="{2ABE2E1B-B086-40DA-92AF-3B15EF66F04A}" presName="negativeSpace" presStyleCnt="0"/>
      <dgm:spPr/>
    </dgm:pt>
    <dgm:pt modelId="{F6E50820-E9D1-4D7E-8E51-9C8DB02D4FD4}" type="pres">
      <dgm:prSet presAssocID="{2ABE2E1B-B086-40DA-92AF-3B15EF66F04A}" presName="childText" presStyleLbl="conFgAcc1" presStyleIdx="0" presStyleCnt="3">
        <dgm:presLayoutVars>
          <dgm:bulletEnabled val="1"/>
        </dgm:presLayoutVars>
      </dgm:prSet>
      <dgm:spPr/>
    </dgm:pt>
    <dgm:pt modelId="{8B920C3B-C470-4439-A608-E03E2D9C6EA4}" type="pres">
      <dgm:prSet presAssocID="{53920187-0367-42BE-AA60-0855877E9FE9}" presName="spaceBetweenRectangles" presStyleCnt="0"/>
      <dgm:spPr/>
    </dgm:pt>
    <dgm:pt modelId="{D47DA5EF-D538-4DC2-9335-0AF995E3731E}" type="pres">
      <dgm:prSet presAssocID="{100F66ED-ABEC-47F0-92E2-AC8E40ACAD4E}" presName="parentLin" presStyleCnt="0"/>
      <dgm:spPr/>
    </dgm:pt>
    <dgm:pt modelId="{7DF4DB1C-8A2A-4E77-AC89-AC4081C6B352}" type="pres">
      <dgm:prSet presAssocID="{100F66ED-ABEC-47F0-92E2-AC8E40ACAD4E}" presName="parentLeftMargin" presStyleLbl="node1" presStyleIdx="0" presStyleCnt="3"/>
      <dgm:spPr/>
    </dgm:pt>
    <dgm:pt modelId="{2FA2429D-02A3-425B-8B1F-74F35554C5A5}" type="pres">
      <dgm:prSet presAssocID="{100F66ED-ABEC-47F0-92E2-AC8E40ACAD4E}" presName="parentText" presStyleLbl="node1" presStyleIdx="1" presStyleCnt="3">
        <dgm:presLayoutVars>
          <dgm:chMax val="0"/>
          <dgm:bulletEnabled val="1"/>
        </dgm:presLayoutVars>
      </dgm:prSet>
      <dgm:spPr/>
    </dgm:pt>
    <dgm:pt modelId="{1793CB7C-038A-4531-983A-E7D6236EAB94}" type="pres">
      <dgm:prSet presAssocID="{100F66ED-ABEC-47F0-92E2-AC8E40ACAD4E}" presName="negativeSpace" presStyleCnt="0"/>
      <dgm:spPr/>
    </dgm:pt>
    <dgm:pt modelId="{CDDBAA31-1C05-4655-920A-10C6B97115D8}" type="pres">
      <dgm:prSet presAssocID="{100F66ED-ABEC-47F0-92E2-AC8E40ACAD4E}" presName="childText" presStyleLbl="conFgAcc1" presStyleIdx="1" presStyleCnt="3">
        <dgm:presLayoutVars>
          <dgm:bulletEnabled val="1"/>
        </dgm:presLayoutVars>
      </dgm:prSet>
      <dgm:spPr/>
    </dgm:pt>
    <dgm:pt modelId="{06E8E1CD-EBF8-412E-B9D5-53C46A15F2E5}" type="pres">
      <dgm:prSet presAssocID="{20DDB831-4331-49DA-8EE8-4660FE0BAD2D}" presName="spaceBetweenRectangles" presStyleCnt="0"/>
      <dgm:spPr/>
    </dgm:pt>
    <dgm:pt modelId="{A0D9574D-A222-4B16-AB25-DB0CF7EDFAF1}" type="pres">
      <dgm:prSet presAssocID="{77CBC88A-1246-493A-A579-A9D1F6938D43}" presName="parentLin" presStyleCnt="0"/>
      <dgm:spPr/>
    </dgm:pt>
    <dgm:pt modelId="{C54A53FF-B3CB-4BBD-90A9-831EE5651FE6}" type="pres">
      <dgm:prSet presAssocID="{77CBC88A-1246-493A-A579-A9D1F6938D43}" presName="parentLeftMargin" presStyleLbl="node1" presStyleIdx="1" presStyleCnt="3"/>
      <dgm:spPr/>
    </dgm:pt>
    <dgm:pt modelId="{F40E0EB7-006F-4E69-9514-FD93DCAA6BDD}" type="pres">
      <dgm:prSet presAssocID="{77CBC88A-1246-493A-A579-A9D1F6938D43}" presName="parentText" presStyleLbl="node1" presStyleIdx="2" presStyleCnt="3">
        <dgm:presLayoutVars>
          <dgm:chMax val="0"/>
          <dgm:bulletEnabled val="1"/>
        </dgm:presLayoutVars>
      </dgm:prSet>
      <dgm:spPr/>
    </dgm:pt>
    <dgm:pt modelId="{A470B75E-7464-4F8D-9B02-F23E52C93122}" type="pres">
      <dgm:prSet presAssocID="{77CBC88A-1246-493A-A579-A9D1F6938D43}" presName="negativeSpace" presStyleCnt="0"/>
      <dgm:spPr/>
    </dgm:pt>
    <dgm:pt modelId="{7FEE07D6-4058-48E7-93B6-B9AE1CC25342}" type="pres">
      <dgm:prSet presAssocID="{77CBC88A-1246-493A-A579-A9D1F6938D43}" presName="childText" presStyleLbl="conFgAcc1" presStyleIdx="2" presStyleCnt="3">
        <dgm:presLayoutVars>
          <dgm:bulletEnabled val="1"/>
        </dgm:presLayoutVars>
      </dgm:prSet>
      <dgm:spPr/>
    </dgm:pt>
  </dgm:ptLst>
  <dgm:cxnLst>
    <dgm:cxn modelId="{98741A1E-326A-43D0-A529-FA531C8ED1EB}" srcId="{CD68CED2-860E-4356-8D49-855EF67115FA}" destId="{77CBC88A-1246-493A-A579-A9D1F6938D43}" srcOrd="2" destOrd="0" parTransId="{3EBA4E01-8D40-4887-A829-888634FD0E4F}" sibTransId="{BEAEFDDB-53F4-4C17-A738-CA0053D4C2B0}"/>
    <dgm:cxn modelId="{63C9341E-B397-48A5-B274-8FFE7FA00CCE}" type="presOf" srcId="{474A3451-2615-4364-AA85-4690C09C20B4}" destId="{F6E50820-E9D1-4D7E-8E51-9C8DB02D4FD4}" srcOrd="0" destOrd="0" presId="urn:microsoft.com/office/officeart/2005/8/layout/list1"/>
    <dgm:cxn modelId="{B5595738-95DA-4753-985D-1AA9AAA88E0B}" type="presOf" srcId="{100F66ED-ABEC-47F0-92E2-AC8E40ACAD4E}" destId="{2FA2429D-02A3-425B-8B1F-74F35554C5A5}" srcOrd="1" destOrd="0" presId="urn:microsoft.com/office/officeart/2005/8/layout/list1"/>
    <dgm:cxn modelId="{AADE753C-A892-4A00-B3B5-EB022D42233B}" srcId="{77CBC88A-1246-493A-A579-A9D1F6938D43}" destId="{687262AC-A77C-4891-927F-9D3E61D4D601}" srcOrd="0" destOrd="0" parTransId="{77732E9D-2B3E-4159-8D3E-E698B91F55CA}" sibTransId="{717EF737-51A5-40F2-9D8A-AF93B4E208F5}"/>
    <dgm:cxn modelId="{ED237C6B-972D-4B9D-B58C-AC1B6E0929E4}" srcId="{2ABE2E1B-B086-40DA-92AF-3B15EF66F04A}" destId="{474A3451-2615-4364-AA85-4690C09C20B4}" srcOrd="0" destOrd="0" parTransId="{35A796B0-46BA-47BB-A689-45805D8E8797}" sibTransId="{8A50B742-D4DA-481E-817F-8019756BCF9A}"/>
    <dgm:cxn modelId="{85845070-2DA7-4D0D-8CDD-0F3EA7A357B7}" type="presOf" srcId="{77CBC88A-1246-493A-A579-A9D1F6938D43}" destId="{C54A53FF-B3CB-4BBD-90A9-831EE5651FE6}" srcOrd="0" destOrd="0" presId="urn:microsoft.com/office/officeart/2005/8/layout/list1"/>
    <dgm:cxn modelId="{61EFDB54-4149-4D37-832F-CE6E41FF2F1E}" type="presOf" srcId="{77CBC88A-1246-493A-A579-A9D1F6938D43}" destId="{F40E0EB7-006F-4E69-9514-FD93DCAA6BDD}" srcOrd="1" destOrd="0" presId="urn:microsoft.com/office/officeart/2005/8/layout/list1"/>
    <dgm:cxn modelId="{C4476A8A-4624-45C5-9560-9F646407B407}" type="presOf" srcId="{100F66ED-ABEC-47F0-92E2-AC8E40ACAD4E}" destId="{7DF4DB1C-8A2A-4E77-AC89-AC4081C6B352}" srcOrd="0" destOrd="0" presId="urn:microsoft.com/office/officeart/2005/8/layout/list1"/>
    <dgm:cxn modelId="{6C515D8B-6333-4657-BC87-25AA0838BC6D}" type="presOf" srcId="{687262AC-A77C-4891-927F-9D3E61D4D601}" destId="{7FEE07D6-4058-48E7-93B6-B9AE1CC25342}" srcOrd="0" destOrd="0" presId="urn:microsoft.com/office/officeart/2005/8/layout/list1"/>
    <dgm:cxn modelId="{8F0D91AE-60FA-424B-88FC-92EDF0458A64}" type="presOf" srcId="{2ABE2E1B-B086-40DA-92AF-3B15EF66F04A}" destId="{5484EFE7-9B1F-4FA3-AF88-DB3DDC1A52BF}" srcOrd="1" destOrd="0" presId="urn:microsoft.com/office/officeart/2005/8/layout/list1"/>
    <dgm:cxn modelId="{7B9A4DB2-723E-4CE5-A8BC-BD6F7939D3BF}" srcId="{100F66ED-ABEC-47F0-92E2-AC8E40ACAD4E}" destId="{2B257877-836F-489C-9AE1-EDEA8BF78498}" srcOrd="0" destOrd="0" parTransId="{6B6382CE-1EB2-4E4B-9896-B512C0060596}" sibTransId="{5A82AFD5-35AD-4CAE-9A3C-0F685B1CDF55}"/>
    <dgm:cxn modelId="{708381BB-6D0C-4731-9733-9C4A7869357A}" srcId="{CD68CED2-860E-4356-8D49-855EF67115FA}" destId="{2ABE2E1B-B086-40DA-92AF-3B15EF66F04A}" srcOrd="0" destOrd="0" parTransId="{97EDEA5B-D5DC-4957-80E9-B8C68CB413CF}" sibTransId="{53920187-0367-42BE-AA60-0855877E9FE9}"/>
    <dgm:cxn modelId="{330FABC3-46CB-430B-B8F7-EFDD614D9E00}" type="presOf" srcId="{2ABE2E1B-B086-40DA-92AF-3B15EF66F04A}" destId="{B9AC0533-A1A7-4144-B970-8F777A37128A}" srcOrd="0" destOrd="0" presId="urn:microsoft.com/office/officeart/2005/8/layout/list1"/>
    <dgm:cxn modelId="{3DBF5EDF-BC6C-442B-A6C1-7F1E427C7B1B}" type="presOf" srcId="{2B257877-836F-489C-9AE1-EDEA8BF78498}" destId="{CDDBAA31-1C05-4655-920A-10C6B97115D8}" srcOrd="0" destOrd="0" presId="urn:microsoft.com/office/officeart/2005/8/layout/list1"/>
    <dgm:cxn modelId="{B07B8AE7-A041-42FA-A83C-5C32F03C0587}" srcId="{CD68CED2-860E-4356-8D49-855EF67115FA}" destId="{100F66ED-ABEC-47F0-92E2-AC8E40ACAD4E}" srcOrd="1" destOrd="0" parTransId="{4D05328A-999B-4D44-98DD-098EBCE36C7A}" sibTransId="{20DDB831-4331-49DA-8EE8-4660FE0BAD2D}"/>
    <dgm:cxn modelId="{6CC000EE-CA9F-4FFF-AAAB-8F6CF023081D}" type="presOf" srcId="{CD68CED2-860E-4356-8D49-855EF67115FA}" destId="{7AB36670-CB4F-4A00-B8C0-F7B308A2BAED}" srcOrd="0" destOrd="0" presId="urn:microsoft.com/office/officeart/2005/8/layout/list1"/>
    <dgm:cxn modelId="{7E04C71B-B4E1-4510-AF5E-FC1DAE2DDE22}" type="presParOf" srcId="{7AB36670-CB4F-4A00-B8C0-F7B308A2BAED}" destId="{0BDC7320-9AF7-4C8F-8D63-91EC0B57AE27}" srcOrd="0" destOrd="0" presId="urn:microsoft.com/office/officeart/2005/8/layout/list1"/>
    <dgm:cxn modelId="{8CF77D54-D80C-493B-AC1C-BFF57C4E39E5}" type="presParOf" srcId="{0BDC7320-9AF7-4C8F-8D63-91EC0B57AE27}" destId="{B9AC0533-A1A7-4144-B970-8F777A37128A}" srcOrd="0" destOrd="0" presId="urn:microsoft.com/office/officeart/2005/8/layout/list1"/>
    <dgm:cxn modelId="{C85A4320-E181-40D3-9F6A-A2CA88AABA77}" type="presParOf" srcId="{0BDC7320-9AF7-4C8F-8D63-91EC0B57AE27}" destId="{5484EFE7-9B1F-4FA3-AF88-DB3DDC1A52BF}" srcOrd="1" destOrd="0" presId="urn:microsoft.com/office/officeart/2005/8/layout/list1"/>
    <dgm:cxn modelId="{628B201D-2D38-40F7-8120-98D0590232CD}" type="presParOf" srcId="{7AB36670-CB4F-4A00-B8C0-F7B308A2BAED}" destId="{8A1F866C-056D-4BBE-B6E9-774C856D284F}" srcOrd="1" destOrd="0" presId="urn:microsoft.com/office/officeart/2005/8/layout/list1"/>
    <dgm:cxn modelId="{4A027F6C-E876-459A-B0AB-56EFF8A52EF3}" type="presParOf" srcId="{7AB36670-CB4F-4A00-B8C0-F7B308A2BAED}" destId="{F6E50820-E9D1-4D7E-8E51-9C8DB02D4FD4}" srcOrd="2" destOrd="0" presId="urn:microsoft.com/office/officeart/2005/8/layout/list1"/>
    <dgm:cxn modelId="{BDCB404E-EF41-417F-AA46-7C9894DA062D}" type="presParOf" srcId="{7AB36670-CB4F-4A00-B8C0-F7B308A2BAED}" destId="{8B920C3B-C470-4439-A608-E03E2D9C6EA4}" srcOrd="3" destOrd="0" presId="urn:microsoft.com/office/officeart/2005/8/layout/list1"/>
    <dgm:cxn modelId="{CB3E4365-4CD9-4CA3-9CB9-AC2A0F80EDFA}" type="presParOf" srcId="{7AB36670-CB4F-4A00-B8C0-F7B308A2BAED}" destId="{D47DA5EF-D538-4DC2-9335-0AF995E3731E}" srcOrd="4" destOrd="0" presId="urn:microsoft.com/office/officeart/2005/8/layout/list1"/>
    <dgm:cxn modelId="{ECF3F8C1-C2B2-41BA-BA13-0D5EF7F7B925}" type="presParOf" srcId="{D47DA5EF-D538-4DC2-9335-0AF995E3731E}" destId="{7DF4DB1C-8A2A-4E77-AC89-AC4081C6B352}" srcOrd="0" destOrd="0" presId="urn:microsoft.com/office/officeart/2005/8/layout/list1"/>
    <dgm:cxn modelId="{4C9ED8D3-B93D-4D8A-9BF1-11048ACCC9FA}" type="presParOf" srcId="{D47DA5EF-D538-4DC2-9335-0AF995E3731E}" destId="{2FA2429D-02A3-425B-8B1F-74F35554C5A5}" srcOrd="1" destOrd="0" presId="urn:microsoft.com/office/officeart/2005/8/layout/list1"/>
    <dgm:cxn modelId="{1DB65A50-195A-4E2E-97B2-BD2EFBEEEDFA}" type="presParOf" srcId="{7AB36670-CB4F-4A00-B8C0-F7B308A2BAED}" destId="{1793CB7C-038A-4531-983A-E7D6236EAB94}" srcOrd="5" destOrd="0" presId="urn:microsoft.com/office/officeart/2005/8/layout/list1"/>
    <dgm:cxn modelId="{4C32619B-C0FA-4962-BACC-1E8EF9B6576F}" type="presParOf" srcId="{7AB36670-CB4F-4A00-B8C0-F7B308A2BAED}" destId="{CDDBAA31-1C05-4655-920A-10C6B97115D8}" srcOrd="6" destOrd="0" presId="urn:microsoft.com/office/officeart/2005/8/layout/list1"/>
    <dgm:cxn modelId="{AB4F725D-E6F7-4F44-B42E-3DCE9D230DB4}" type="presParOf" srcId="{7AB36670-CB4F-4A00-B8C0-F7B308A2BAED}" destId="{06E8E1CD-EBF8-412E-B9D5-53C46A15F2E5}" srcOrd="7" destOrd="0" presId="urn:microsoft.com/office/officeart/2005/8/layout/list1"/>
    <dgm:cxn modelId="{9D392F1D-C9D3-4AB5-8AB0-4465245DA1DA}" type="presParOf" srcId="{7AB36670-CB4F-4A00-B8C0-F7B308A2BAED}" destId="{A0D9574D-A222-4B16-AB25-DB0CF7EDFAF1}" srcOrd="8" destOrd="0" presId="urn:microsoft.com/office/officeart/2005/8/layout/list1"/>
    <dgm:cxn modelId="{4D2A06D4-F1B5-42C0-985B-C55FF27F2149}" type="presParOf" srcId="{A0D9574D-A222-4B16-AB25-DB0CF7EDFAF1}" destId="{C54A53FF-B3CB-4BBD-90A9-831EE5651FE6}" srcOrd="0" destOrd="0" presId="urn:microsoft.com/office/officeart/2005/8/layout/list1"/>
    <dgm:cxn modelId="{2AB3CB69-03BB-4820-832B-FF03B3CFA496}" type="presParOf" srcId="{A0D9574D-A222-4B16-AB25-DB0CF7EDFAF1}" destId="{F40E0EB7-006F-4E69-9514-FD93DCAA6BDD}" srcOrd="1" destOrd="0" presId="urn:microsoft.com/office/officeart/2005/8/layout/list1"/>
    <dgm:cxn modelId="{B2687083-DEDB-4A83-B14A-6B8632E63C32}" type="presParOf" srcId="{7AB36670-CB4F-4A00-B8C0-F7B308A2BAED}" destId="{A470B75E-7464-4F8D-9B02-F23E52C93122}" srcOrd="9" destOrd="0" presId="urn:microsoft.com/office/officeart/2005/8/layout/list1"/>
    <dgm:cxn modelId="{DC8D9418-04EB-4414-B324-2716F26FFAC8}" type="presParOf" srcId="{7AB36670-CB4F-4A00-B8C0-F7B308A2BAED}" destId="{7FEE07D6-4058-48E7-93B6-B9AE1CC2534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353D5A-F9E8-4586-BD79-D6E1AF67FF88}"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47C60C-3F2B-49BF-A267-9AAABBAE08D7}">
      <dgm:prSet/>
      <dgm:spPr/>
      <dgm:t>
        <a:bodyPr/>
        <a:lstStyle/>
        <a:p>
          <a:pPr>
            <a:defRPr b="1"/>
          </a:pPr>
          <a:r>
            <a:rPr lang="en-GB"/>
            <a:t>Future managers will need influencing</a:t>
          </a:r>
          <a:br>
            <a:rPr lang="en-GB"/>
          </a:br>
          <a:r>
            <a:rPr lang="en-GB"/>
            <a:t>skills.</a:t>
          </a:r>
          <a:endParaRPr lang="en-US"/>
        </a:p>
      </dgm:t>
    </dgm:pt>
    <dgm:pt modelId="{C7BD8D3F-12AB-45E2-9C2F-8E762026A8F8}" type="parTrans" cxnId="{A85F8C2A-7727-4940-8F76-B331B6193E5F}">
      <dgm:prSet/>
      <dgm:spPr/>
      <dgm:t>
        <a:bodyPr/>
        <a:lstStyle/>
        <a:p>
          <a:endParaRPr lang="en-US"/>
        </a:p>
      </dgm:t>
    </dgm:pt>
    <dgm:pt modelId="{7D34B393-E8E2-4B46-A701-6E1BBF2DDAEE}" type="sibTrans" cxnId="{A85F8C2A-7727-4940-8F76-B331B6193E5F}">
      <dgm:prSet/>
      <dgm:spPr/>
      <dgm:t>
        <a:bodyPr/>
        <a:lstStyle/>
        <a:p>
          <a:endParaRPr lang="en-US"/>
        </a:p>
      </dgm:t>
    </dgm:pt>
    <dgm:pt modelId="{382E5DCE-101B-4676-8D03-79E336E96E52}">
      <dgm:prSet/>
      <dgm:spPr/>
      <dgm:t>
        <a:bodyPr/>
        <a:lstStyle/>
        <a:p>
          <a:pPr>
            <a:defRPr b="1"/>
          </a:pPr>
          <a:r>
            <a:rPr lang="en-GB"/>
            <a:t>Key strategies that contribute to the ability to exert positive influence:</a:t>
          </a:r>
          <a:endParaRPr lang="en-US"/>
        </a:p>
      </dgm:t>
    </dgm:pt>
    <dgm:pt modelId="{B496A4C1-99B7-4117-892E-46353387CF29}" type="parTrans" cxnId="{A8EE8D7A-21A9-44A9-A4A2-F104E1C78A0C}">
      <dgm:prSet/>
      <dgm:spPr/>
      <dgm:t>
        <a:bodyPr/>
        <a:lstStyle/>
        <a:p>
          <a:endParaRPr lang="en-US"/>
        </a:p>
      </dgm:t>
    </dgm:pt>
    <dgm:pt modelId="{EC73F034-A6FA-48EF-911F-CEBBDDE3F8D3}" type="sibTrans" cxnId="{A8EE8D7A-21A9-44A9-A4A2-F104E1C78A0C}">
      <dgm:prSet/>
      <dgm:spPr/>
      <dgm:t>
        <a:bodyPr/>
        <a:lstStyle/>
        <a:p>
          <a:endParaRPr lang="en-US"/>
        </a:p>
      </dgm:t>
    </dgm:pt>
    <dgm:pt modelId="{B84A2826-F05A-4861-83AC-6B39DFB5A482}">
      <dgm:prSet/>
      <dgm:spPr/>
      <dgm:t>
        <a:bodyPr/>
        <a:lstStyle/>
        <a:p>
          <a:r>
            <a:rPr lang="en-GB"/>
            <a:t>Listening skills</a:t>
          </a:r>
          <a:endParaRPr lang="en-US"/>
        </a:p>
      </dgm:t>
    </dgm:pt>
    <dgm:pt modelId="{380776CB-2723-49A3-B8EF-0A6B552406A3}" type="parTrans" cxnId="{E2BA6CEC-F1A6-4DBF-BEDC-4305886EB32E}">
      <dgm:prSet/>
      <dgm:spPr/>
      <dgm:t>
        <a:bodyPr/>
        <a:lstStyle/>
        <a:p>
          <a:endParaRPr lang="en-US"/>
        </a:p>
      </dgm:t>
    </dgm:pt>
    <dgm:pt modelId="{E1E4E71E-A4DB-49A7-B07A-94A7C651F4B8}" type="sibTrans" cxnId="{E2BA6CEC-F1A6-4DBF-BEDC-4305886EB32E}">
      <dgm:prSet/>
      <dgm:spPr/>
      <dgm:t>
        <a:bodyPr/>
        <a:lstStyle/>
        <a:p>
          <a:endParaRPr lang="en-US"/>
        </a:p>
      </dgm:t>
    </dgm:pt>
    <dgm:pt modelId="{DF7ABA87-BE29-457E-A39B-B24B2F63590A}">
      <dgm:prSet/>
      <dgm:spPr/>
      <dgm:t>
        <a:bodyPr/>
        <a:lstStyle/>
        <a:p>
          <a:r>
            <a:rPr lang="en-GB"/>
            <a:t>Empowering skills</a:t>
          </a:r>
          <a:endParaRPr lang="en-US"/>
        </a:p>
      </dgm:t>
    </dgm:pt>
    <dgm:pt modelId="{4D1909D3-403C-44CC-9AAD-958E8085470F}" type="parTrans" cxnId="{791A2B5D-8350-459D-AE41-1A4C536FC30A}">
      <dgm:prSet/>
      <dgm:spPr/>
      <dgm:t>
        <a:bodyPr/>
        <a:lstStyle/>
        <a:p>
          <a:endParaRPr lang="en-US"/>
        </a:p>
      </dgm:t>
    </dgm:pt>
    <dgm:pt modelId="{7FE14257-E1A4-4819-A77C-6D7B145F20BF}" type="sibTrans" cxnId="{791A2B5D-8350-459D-AE41-1A4C536FC30A}">
      <dgm:prSet/>
      <dgm:spPr/>
      <dgm:t>
        <a:bodyPr/>
        <a:lstStyle/>
        <a:p>
          <a:endParaRPr lang="en-US"/>
        </a:p>
      </dgm:t>
    </dgm:pt>
    <dgm:pt modelId="{BBD18540-3AEE-4F20-A58A-AE64A447E9EB}">
      <dgm:prSet/>
      <dgm:spPr/>
      <dgm:t>
        <a:bodyPr/>
        <a:lstStyle/>
        <a:p>
          <a:r>
            <a:rPr lang="en-GB"/>
            <a:t>Respect</a:t>
          </a:r>
          <a:endParaRPr lang="en-US"/>
        </a:p>
      </dgm:t>
    </dgm:pt>
    <dgm:pt modelId="{EBEE598D-EC02-4965-9A52-A7A890EEF96A}" type="parTrans" cxnId="{90D94A2F-DD26-47CC-82A2-1A0C9977C38E}">
      <dgm:prSet/>
      <dgm:spPr/>
      <dgm:t>
        <a:bodyPr/>
        <a:lstStyle/>
        <a:p>
          <a:endParaRPr lang="en-US"/>
        </a:p>
      </dgm:t>
    </dgm:pt>
    <dgm:pt modelId="{19597925-0581-4697-B392-A87B165AECD8}" type="sibTrans" cxnId="{90D94A2F-DD26-47CC-82A2-1A0C9977C38E}">
      <dgm:prSet/>
      <dgm:spPr/>
      <dgm:t>
        <a:bodyPr/>
        <a:lstStyle/>
        <a:p>
          <a:endParaRPr lang="en-US"/>
        </a:p>
      </dgm:t>
    </dgm:pt>
    <dgm:pt modelId="{DA52F68F-8779-4076-A96F-31F16AFF395D}">
      <dgm:prSet/>
      <dgm:spPr/>
      <dgm:t>
        <a:bodyPr/>
        <a:lstStyle/>
        <a:p>
          <a:r>
            <a:rPr lang="en-GB"/>
            <a:t>Self-confidence</a:t>
          </a:r>
          <a:endParaRPr lang="en-US"/>
        </a:p>
      </dgm:t>
    </dgm:pt>
    <dgm:pt modelId="{047D126B-DF1E-4B90-A98A-3594E1BF6FF5}" type="parTrans" cxnId="{654D4E6A-677E-4C5B-BB82-F96D32D97733}">
      <dgm:prSet/>
      <dgm:spPr/>
      <dgm:t>
        <a:bodyPr/>
        <a:lstStyle/>
        <a:p>
          <a:endParaRPr lang="en-US"/>
        </a:p>
      </dgm:t>
    </dgm:pt>
    <dgm:pt modelId="{B08056D9-E06A-483C-9D8B-B5AD1FD2A30A}" type="sibTrans" cxnId="{654D4E6A-677E-4C5B-BB82-F96D32D97733}">
      <dgm:prSet/>
      <dgm:spPr/>
      <dgm:t>
        <a:bodyPr/>
        <a:lstStyle/>
        <a:p>
          <a:endParaRPr lang="en-US"/>
        </a:p>
      </dgm:t>
    </dgm:pt>
    <dgm:pt modelId="{3303BE3A-CE38-4521-ABF0-D3B1AF271996}">
      <dgm:prSet/>
      <dgm:spPr/>
      <dgm:t>
        <a:bodyPr/>
        <a:lstStyle/>
        <a:p>
          <a:r>
            <a:rPr lang="en-GB"/>
            <a:t>Nurturing skills.</a:t>
          </a:r>
          <a:endParaRPr lang="en-US"/>
        </a:p>
      </dgm:t>
    </dgm:pt>
    <dgm:pt modelId="{2B74605F-2294-4CF2-A7FA-9ABACBEFD252}" type="parTrans" cxnId="{55D75AF1-58EB-4657-836E-301BC1071BBB}">
      <dgm:prSet/>
      <dgm:spPr/>
      <dgm:t>
        <a:bodyPr/>
        <a:lstStyle/>
        <a:p>
          <a:endParaRPr lang="en-US"/>
        </a:p>
      </dgm:t>
    </dgm:pt>
    <dgm:pt modelId="{0DBEFB19-C721-4858-9E92-BD108FB87D24}" type="sibTrans" cxnId="{55D75AF1-58EB-4657-836E-301BC1071BBB}">
      <dgm:prSet/>
      <dgm:spPr/>
      <dgm:t>
        <a:bodyPr/>
        <a:lstStyle/>
        <a:p>
          <a:endParaRPr lang="en-US"/>
        </a:p>
      </dgm:t>
    </dgm:pt>
    <dgm:pt modelId="{AD8ED518-23BF-4E39-BCEA-B4317F907B1D}" type="pres">
      <dgm:prSet presAssocID="{9A353D5A-F9E8-4586-BD79-D6E1AF67FF88}" presName="root" presStyleCnt="0">
        <dgm:presLayoutVars>
          <dgm:dir/>
          <dgm:resizeHandles val="exact"/>
        </dgm:presLayoutVars>
      </dgm:prSet>
      <dgm:spPr/>
    </dgm:pt>
    <dgm:pt modelId="{4F8E816C-72EC-4D1A-A079-D7E3CD31D9A0}" type="pres">
      <dgm:prSet presAssocID="{7647C60C-3F2B-49BF-A267-9AAABBAE08D7}" presName="compNode" presStyleCnt="0"/>
      <dgm:spPr/>
    </dgm:pt>
    <dgm:pt modelId="{64108CCC-A625-40C4-891A-A66DEDC3EA97}" type="pres">
      <dgm:prSet presAssocID="{7647C60C-3F2B-49BF-A267-9AAABBAE08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07243AFD-7805-42E9-9F30-AC5FE214AC44}" type="pres">
      <dgm:prSet presAssocID="{7647C60C-3F2B-49BF-A267-9AAABBAE08D7}" presName="iconSpace" presStyleCnt="0"/>
      <dgm:spPr/>
    </dgm:pt>
    <dgm:pt modelId="{509EB9A5-C2D0-4CEA-9A34-611E772524D1}" type="pres">
      <dgm:prSet presAssocID="{7647C60C-3F2B-49BF-A267-9AAABBAE08D7}" presName="parTx" presStyleLbl="revTx" presStyleIdx="0" presStyleCnt="4">
        <dgm:presLayoutVars>
          <dgm:chMax val="0"/>
          <dgm:chPref val="0"/>
        </dgm:presLayoutVars>
      </dgm:prSet>
      <dgm:spPr/>
    </dgm:pt>
    <dgm:pt modelId="{C8895C22-4761-4313-8613-375DC55D40AA}" type="pres">
      <dgm:prSet presAssocID="{7647C60C-3F2B-49BF-A267-9AAABBAE08D7}" presName="txSpace" presStyleCnt="0"/>
      <dgm:spPr/>
    </dgm:pt>
    <dgm:pt modelId="{E7FDCB97-D5EF-49B6-ADD3-15EBCD4E8CC8}" type="pres">
      <dgm:prSet presAssocID="{7647C60C-3F2B-49BF-A267-9AAABBAE08D7}" presName="desTx" presStyleLbl="revTx" presStyleIdx="1" presStyleCnt="4">
        <dgm:presLayoutVars/>
      </dgm:prSet>
      <dgm:spPr/>
    </dgm:pt>
    <dgm:pt modelId="{D8DBB17E-8B05-4104-8C82-3D10C77DF463}" type="pres">
      <dgm:prSet presAssocID="{7D34B393-E8E2-4B46-A701-6E1BBF2DDAEE}" presName="sibTrans" presStyleCnt="0"/>
      <dgm:spPr/>
    </dgm:pt>
    <dgm:pt modelId="{F2917EF8-A398-4A35-AC2D-C182235AC5F3}" type="pres">
      <dgm:prSet presAssocID="{382E5DCE-101B-4676-8D03-79E336E96E52}" presName="compNode" presStyleCnt="0"/>
      <dgm:spPr/>
    </dgm:pt>
    <dgm:pt modelId="{5D429539-0132-4A72-A47C-5116F98D97F0}" type="pres">
      <dgm:prSet presAssocID="{382E5DCE-101B-4676-8D03-79E336E96E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D32B1B8-0CB4-4A0F-87C9-1AB36838D3CE}" type="pres">
      <dgm:prSet presAssocID="{382E5DCE-101B-4676-8D03-79E336E96E52}" presName="iconSpace" presStyleCnt="0"/>
      <dgm:spPr/>
    </dgm:pt>
    <dgm:pt modelId="{0C62D5AE-52E1-41B4-B845-4CBA80A19B24}" type="pres">
      <dgm:prSet presAssocID="{382E5DCE-101B-4676-8D03-79E336E96E52}" presName="parTx" presStyleLbl="revTx" presStyleIdx="2" presStyleCnt="4">
        <dgm:presLayoutVars>
          <dgm:chMax val="0"/>
          <dgm:chPref val="0"/>
        </dgm:presLayoutVars>
      </dgm:prSet>
      <dgm:spPr/>
    </dgm:pt>
    <dgm:pt modelId="{F1E050E2-19DC-47EF-8ABE-A6FDDE05F23B}" type="pres">
      <dgm:prSet presAssocID="{382E5DCE-101B-4676-8D03-79E336E96E52}" presName="txSpace" presStyleCnt="0"/>
      <dgm:spPr/>
    </dgm:pt>
    <dgm:pt modelId="{2ADB1602-67F3-4DED-B60B-042E4AA105FC}" type="pres">
      <dgm:prSet presAssocID="{382E5DCE-101B-4676-8D03-79E336E96E52}" presName="desTx" presStyleLbl="revTx" presStyleIdx="3" presStyleCnt="4">
        <dgm:presLayoutVars/>
      </dgm:prSet>
      <dgm:spPr/>
    </dgm:pt>
  </dgm:ptLst>
  <dgm:cxnLst>
    <dgm:cxn modelId="{B2800B1A-CA26-4721-AA2D-60EEA13463C5}" type="presOf" srcId="{382E5DCE-101B-4676-8D03-79E336E96E52}" destId="{0C62D5AE-52E1-41B4-B845-4CBA80A19B24}" srcOrd="0" destOrd="0" presId="urn:microsoft.com/office/officeart/2018/2/layout/IconLabelDescriptionList"/>
    <dgm:cxn modelId="{A85F8C2A-7727-4940-8F76-B331B6193E5F}" srcId="{9A353D5A-F9E8-4586-BD79-D6E1AF67FF88}" destId="{7647C60C-3F2B-49BF-A267-9AAABBAE08D7}" srcOrd="0" destOrd="0" parTransId="{C7BD8D3F-12AB-45E2-9C2F-8E762026A8F8}" sibTransId="{7D34B393-E8E2-4B46-A701-6E1BBF2DDAEE}"/>
    <dgm:cxn modelId="{90D94A2F-DD26-47CC-82A2-1A0C9977C38E}" srcId="{382E5DCE-101B-4676-8D03-79E336E96E52}" destId="{BBD18540-3AEE-4F20-A58A-AE64A447E9EB}" srcOrd="2" destOrd="0" parTransId="{EBEE598D-EC02-4965-9A52-A7A890EEF96A}" sibTransId="{19597925-0581-4697-B392-A87B165AECD8}"/>
    <dgm:cxn modelId="{C2416A37-8BE0-4B83-9454-76E547F06F16}" type="presOf" srcId="{BBD18540-3AEE-4F20-A58A-AE64A447E9EB}" destId="{2ADB1602-67F3-4DED-B60B-042E4AA105FC}" srcOrd="0" destOrd="2" presId="urn:microsoft.com/office/officeart/2018/2/layout/IconLabelDescriptionList"/>
    <dgm:cxn modelId="{791A2B5D-8350-459D-AE41-1A4C536FC30A}" srcId="{382E5DCE-101B-4676-8D03-79E336E96E52}" destId="{DF7ABA87-BE29-457E-A39B-B24B2F63590A}" srcOrd="1" destOrd="0" parTransId="{4D1909D3-403C-44CC-9AAD-958E8085470F}" sibTransId="{7FE14257-E1A4-4819-A77C-6D7B145F20BF}"/>
    <dgm:cxn modelId="{19A9FF5D-51D5-4392-AD5E-4D4836304E18}" type="presOf" srcId="{7647C60C-3F2B-49BF-A267-9AAABBAE08D7}" destId="{509EB9A5-C2D0-4CEA-9A34-611E772524D1}" srcOrd="0" destOrd="0" presId="urn:microsoft.com/office/officeart/2018/2/layout/IconLabelDescriptionList"/>
    <dgm:cxn modelId="{1553BD69-DF96-4002-B5C0-2226CB0884BF}" type="presOf" srcId="{3303BE3A-CE38-4521-ABF0-D3B1AF271996}" destId="{2ADB1602-67F3-4DED-B60B-042E4AA105FC}" srcOrd="0" destOrd="4" presId="urn:microsoft.com/office/officeart/2018/2/layout/IconLabelDescriptionList"/>
    <dgm:cxn modelId="{654D4E6A-677E-4C5B-BB82-F96D32D97733}" srcId="{382E5DCE-101B-4676-8D03-79E336E96E52}" destId="{DA52F68F-8779-4076-A96F-31F16AFF395D}" srcOrd="3" destOrd="0" parTransId="{047D126B-DF1E-4B90-A98A-3594E1BF6FF5}" sibTransId="{B08056D9-E06A-483C-9D8B-B5AD1FD2A30A}"/>
    <dgm:cxn modelId="{50FCD76F-D8D8-415F-B9ED-62BAEEADCBAD}" type="presOf" srcId="{9A353D5A-F9E8-4586-BD79-D6E1AF67FF88}" destId="{AD8ED518-23BF-4E39-BCEA-B4317F907B1D}" srcOrd="0" destOrd="0" presId="urn:microsoft.com/office/officeart/2018/2/layout/IconLabelDescriptionList"/>
    <dgm:cxn modelId="{A8EE8D7A-21A9-44A9-A4A2-F104E1C78A0C}" srcId="{9A353D5A-F9E8-4586-BD79-D6E1AF67FF88}" destId="{382E5DCE-101B-4676-8D03-79E336E96E52}" srcOrd="1" destOrd="0" parTransId="{B496A4C1-99B7-4117-892E-46353387CF29}" sibTransId="{EC73F034-A6FA-48EF-911F-CEBBDDE3F8D3}"/>
    <dgm:cxn modelId="{4DCD3890-54C4-4210-821B-E5B1153A1B05}" type="presOf" srcId="{DA52F68F-8779-4076-A96F-31F16AFF395D}" destId="{2ADB1602-67F3-4DED-B60B-042E4AA105FC}" srcOrd="0" destOrd="3" presId="urn:microsoft.com/office/officeart/2018/2/layout/IconLabelDescriptionList"/>
    <dgm:cxn modelId="{551A7795-B24D-4FDD-8BF4-9536180F0BB8}" type="presOf" srcId="{DF7ABA87-BE29-457E-A39B-B24B2F63590A}" destId="{2ADB1602-67F3-4DED-B60B-042E4AA105FC}" srcOrd="0" destOrd="1" presId="urn:microsoft.com/office/officeart/2018/2/layout/IconLabelDescriptionList"/>
    <dgm:cxn modelId="{E2BA6CEC-F1A6-4DBF-BEDC-4305886EB32E}" srcId="{382E5DCE-101B-4676-8D03-79E336E96E52}" destId="{B84A2826-F05A-4861-83AC-6B39DFB5A482}" srcOrd="0" destOrd="0" parTransId="{380776CB-2723-49A3-B8EF-0A6B552406A3}" sibTransId="{E1E4E71E-A4DB-49A7-B07A-94A7C651F4B8}"/>
    <dgm:cxn modelId="{E2B145EE-20A2-435F-ACA0-7386D21001A7}" type="presOf" srcId="{B84A2826-F05A-4861-83AC-6B39DFB5A482}" destId="{2ADB1602-67F3-4DED-B60B-042E4AA105FC}" srcOrd="0" destOrd="0" presId="urn:microsoft.com/office/officeart/2018/2/layout/IconLabelDescriptionList"/>
    <dgm:cxn modelId="{55D75AF1-58EB-4657-836E-301BC1071BBB}" srcId="{382E5DCE-101B-4676-8D03-79E336E96E52}" destId="{3303BE3A-CE38-4521-ABF0-D3B1AF271996}" srcOrd="4" destOrd="0" parTransId="{2B74605F-2294-4CF2-A7FA-9ABACBEFD252}" sibTransId="{0DBEFB19-C721-4858-9E92-BD108FB87D24}"/>
    <dgm:cxn modelId="{172A1C4F-648C-4273-BAD3-7BB14A341359}" type="presParOf" srcId="{AD8ED518-23BF-4E39-BCEA-B4317F907B1D}" destId="{4F8E816C-72EC-4D1A-A079-D7E3CD31D9A0}" srcOrd="0" destOrd="0" presId="urn:microsoft.com/office/officeart/2018/2/layout/IconLabelDescriptionList"/>
    <dgm:cxn modelId="{1D05F5E8-A4C9-4CD5-87BD-504585FF47C6}" type="presParOf" srcId="{4F8E816C-72EC-4D1A-A079-D7E3CD31D9A0}" destId="{64108CCC-A625-40C4-891A-A66DEDC3EA97}" srcOrd="0" destOrd="0" presId="urn:microsoft.com/office/officeart/2018/2/layout/IconLabelDescriptionList"/>
    <dgm:cxn modelId="{E9673CFF-9E64-4F39-94B7-89F3D5036128}" type="presParOf" srcId="{4F8E816C-72EC-4D1A-A079-D7E3CD31D9A0}" destId="{07243AFD-7805-42E9-9F30-AC5FE214AC44}" srcOrd="1" destOrd="0" presId="urn:microsoft.com/office/officeart/2018/2/layout/IconLabelDescriptionList"/>
    <dgm:cxn modelId="{024B0D57-D852-4805-85FA-28B39F7A9197}" type="presParOf" srcId="{4F8E816C-72EC-4D1A-A079-D7E3CD31D9A0}" destId="{509EB9A5-C2D0-4CEA-9A34-611E772524D1}" srcOrd="2" destOrd="0" presId="urn:microsoft.com/office/officeart/2018/2/layout/IconLabelDescriptionList"/>
    <dgm:cxn modelId="{0C913E80-016C-4570-82C9-BC8C09E178A9}" type="presParOf" srcId="{4F8E816C-72EC-4D1A-A079-D7E3CD31D9A0}" destId="{C8895C22-4761-4313-8613-375DC55D40AA}" srcOrd="3" destOrd="0" presId="urn:microsoft.com/office/officeart/2018/2/layout/IconLabelDescriptionList"/>
    <dgm:cxn modelId="{D24D9B76-6B2D-4B1A-B1B8-294F6B5F81C3}" type="presParOf" srcId="{4F8E816C-72EC-4D1A-A079-D7E3CD31D9A0}" destId="{E7FDCB97-D5EF-49B6-ADD3-15EBCD4E8CC8}" srcOrd="4" destOrd="0" presId="urn:microsoft.com/office/officeart/2018/2/layout/IconLabelDescriptionList"/>
    <dgm:cxn modelId="{6CE4B563-8044-46D4-B2C3-9A86A7AADA67}" type="presParOf" srcId="{AD8ED518-23BF-4E39-BCEA-B4317F907B1D}" destId="{D8DBB17E-8B05-4104-8C82-3D10C77DF463}" srcOrd="1" destOrd="0" presId="urn:microsoft.com/office/officeart/2018/2/layout/IconLabelDescriptionList"/>
    <dgm:cxn modelId="{C7AD83A1-5124-4776-954F-D9C82C8F80FC}" type="presParOf" srcId="{AD8ED518-23BF-4E39-BCEA-B4317F907B1D}" destId="{F2917EF8-A398-4A35-AC2D-C182235AC5F3}" srcOrd="2" destOrd="0" presId="urn:microsoft.com/office/officeart/2018/2/layout/IconLabelDescriptionList"/>
    <dgm:cxn modelId="{E00D3489-47FC-4B49-8B7F-EF8C5500ABD2}" type="presParOf" srcId="{F2917EF8-A398-4A35-AC2D-C182235AC5F3}" destId="{5D429539-0132-4A72-A47C-5116F98D97F0}" srcOrd="0" destOrd="0" presId="urn:microsoft.com/office/officeart/2018/2/layout/IconLabelDescriptionList"/>
    <dgm:cxn modelId="{AE129482-4478-4B34-8901-039C63538EE6}" type="presParOf" srcId="{F2917EF8-A398-4A35-AC2D-C182235AC5F3}" destId="{ED32B1B8-0CB4-4A0F-87C9-1AB36838D3CE}" srcOrd="1" destOrd="0" presId="urn:microsoft.com/office/officeart/2018/2/layout/IconLabelDescriptionList"/>
    <dgm:cxn modelId="{0FFFBC80-59E6-4D47-9D99-7457275E993D}" type="presParOf" srcId="{F2917EF8-A398-4A35-AC2D-C182235AC5F3}" destId="{0C62D5AE-52E1-41B4-B845-4CBA80A19B24}" srcOrd="2" destOrd="0" presId="urn:microsoft.com/office/officeart/2018/2/layout/IconLabelDescriptionList"/>
    <dgm:cxn modelId="{50317A9C-3F66-4BA5-A80F-151C6EF6B1E0}" type="presParOf" srcId="{F2917EF8-A398-4A35-AC2D-C182235AC5F3}" destId="{F1E050E2-19DC-47EF-8ABE-A6FDDE05F23B}" srcOrd="3" destOrd="0" presId="urn:microsoft.com/office/officeart/2018/2/layout/IconLabelDescriptionList"/>
    <dgm:cxn modelId="{D05D7990-586A-4B1B-971C-A91A9AA68F09}" type="presParOf" srcId="{F2917EF8-A398-4A35-AC2D-C182235AC5F3}" destId="{2ADB1602-67F3-4DED-B60B-042E4AA105FC}"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2AD1FD-B23F-4AA7-8CA7-C63942A2F0A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B3A497CD-92EA-4D7B-9031-C4D743941EBC}">
      <dgm:prSet custT="1"/>
      <dgm:spPr/>
      <dgm:t>
        <a:bodyPr/>
        <a:lstStyle/>
        <a:p>
          <a:r>
            <a:rPr lang="en-GB" sz="2000" b="1" u="sng" dirty="0"/>
            <a:t>Measures</a:t>
          </a:r>
          <a:endParaRPr lang="en-US" sz="2000" b="1" u="sng" dirty="0"/>
        </a:p>
      </dgm:t>
    </dgm:pt>
    <dgm:pt modelId="{65342F6A-F777-42A1-ACA5-7601079DA6EF}" type="parTrans" cxnId="{9678A2AC-AF4C-4751-915E-45182F505E33}">
      <dgm:prSet/>
      <dgm:spPr/>
      <dgm:t>
        <a:bodyPr/>
        <a:lstStyle/>
        <a:p>
          <a:endParaRPr lang="en-US"/>
        </a:p>
      </dgm:t>
    </dgm:pt>
    <dgm:pt modelId="{B1DBE248-0883-4528-AB33-05849EC8AAC8}" type="sibTrans" cxnId="{9678A2AC-AF4C-4751-915E-45182F505E33}">
      <dgm:prSet/>
      <dgm:spPr/>
      <dgm:t>
        <a:bodyPr/>
        <a:lstStyle/>
        <a:p>
          <a:endParaRPr lang="en-US"/>
        </a:p>
      </dgm:t>
    </dgm:pt>
    <dgm:pt modelId="{4EE2CE6C-C0FE-4779-B923-7748CF8B7D0F}">
      <dgm:prSet/>
      <dgm:spPr/>
      <dgm:t>
        <a:bodyPr/>
        <a:lstStyle/>
        <a:p>
          <a:r>
            <a:rPr lang="en-GB"/>
            <a:t>The strength of motivation and the morale of staff</a:t>
          </a:r>
          <a:endParaRPr lang="en-US"/>
        </a:p>
      </dgm:t>
    </dgm:pt>
    <dgm:pt modelId="{324DED7C-0597-45C0-B741-C8908335C182}" type="parTrans" cxnId="{C1EAC0B7-AD76-4A13-9B25-9B88C61DD72F}">
      <dgm:prSet/>
      <dgm:spPr/>
      <dgm:t>
        <a:bodyPr/>
        <a:lstStyle/>
        <a:p>
          <a:endParaRPr lang="en-US"/>
        </a:p>
      </dgm:t>
    </dgm:pt>
    <dgm:pt modelId="{48CDD50F-C1D9-4533-BD4C-E2A796751709}" type="sibTrans" cxnId="{C1EAC0B7-AD76-4A13-9B25-9B88C61DD72F}">
      <dgm:prSet/>
      <dgm:spPr/>
      <dgm:t>
        <a:bodyPr/>
        <a:lstStyle/>
        <a:p>
          <a:endParaRPr lang="en-US"/>
        </a:p>
      </dgm:t>
    </dgm:pt>
    <dgm:pt modelId="{47EE79E2-C9B7-40D4-8B47-F1D590D1A19A}">
      <dgm:prSet/>
      <dgm:spPr/>
      <dgm:t>
        <a:bodyPr/>
        <a:lstStyle/>
        <a:p>
          <a:r>
            <a:rPr lang="en-GB"/>
            <a:t>The success of their training and development</a:t>
          </a:r>
          <a:endParaRPr lang="en-US"/>
        </a:p>
      </dgm:t>
    </dgm:pt>
    <dgm:pt modelId="{AC4EAD83-4832-4EDE-9854-74CC676F8A68}" type="parTrans" cxnId="{EB33750F-227A-4005-A9BF-039753C55F16}">
      <dgm:prSet/>
      <dgm:spPr/>
      <dgm:t>
        <a:bodyPr/>
        <a:lstStyle/>
        <a:p>
          <a:endParaRPr lang="en-US"/>
        </a:p>
      </dgm:t>
    </dgm:pt>
    <dgm:pt modelId="{03D0890E-C1CD-42CC-A7C3-E1088ACE648D}" type="sibTrans" cxnId="{EB33750F-227A-4005-A9BF-039753C55F16}">
      <dgm:prSet/>
      <dgm:spPr/>
      <dgm:t>
        <a:bodyPr/>
        <a:lstStyle/>
        <a:p>
          <a:endParaRPr lang="en-US"/>
        </a:p>
      </dgm:t>
    </dgm:pt>
    <dgm:pt modelId="{EFFA8110-3B30-46D3-B189-13D090B41398}">
      <dgm:prSet/>
      <dgm:spPr/>
      <dgm:t>
        <a:bodyPr/>
        <a:lstStyle/>
        <a:p>
          <a:r>
            <a:rPr lang="en-GB"/>
            <a:t>The creation of an organisational environment in which staff work willingly and effectively</a:t>
          </a:r>
          <a:endParaRPr lang="en-US"/>
        </a:p>
      </dgm:t>
    </dgm:pt>
    <dgm:pt modelId="{AAB81ED7-6FF9-499B-9B90-30577E4E0DCF}" type="parTrans" cxnId="{EF5659F4-C651-4737-873D-FEE33BDE834F}">
      <dgm:prSet/>
      <dgm:spPr/>
      <dgm:t>
        <a:bodyPr/>
        <a:lstStyle/>
        <a:p>
          <a:endParaRPr lang="en-US"/>
        </a:p>
      </dgm:t>
    </dgm:pt>
    <dgm:pt modelId="{4746DC9F-3BFF-4CAB-8AAF-3F7091A259DF}" type="sibTrans" cxnId="{EF5659F4-C651-4737-873D-FEE33BDE834F}">
      <dgm:prSet/>
      <dgm:spPr/>
      <dgm:t>
        <a:bodyPr/>
        <a:lstStyle/>
        <a:p>
          <a:endParaRPr lang="en-US"/>
        </a:p>
      </dgm:t>
    </dgm:pt>
    <dgm:pt modelId="{271E9B05-37DD-4006-8366-194A61794584}" type="pres">
      <dgm:prSet presAssocID="{242AD1FD-B23F-4AA7-8CA7-C63942A2F0AA}" presName="linearFlow" presStyleCnt="0">
        <dgm:presLayoutVars>
          <dgm:resizeHandles val="exact"/>
        </dgm:presLayoutVars>
      </dgm:prSet>
      <dgm:spPr/>
    </dgm:pt>
    <dgm:pt modelId="{9EE140C0-5C5A-45C2-9987-EB4A7D7AB8AE}" type="pres">
      <dgm:prSet presAssocID="{B3A497CD-92EA-4D7B-9031-C4D743941EBC}" presName="node" presStyleLbl="node1" presStyleIdx="0" presStyleCnt="4">
        <dgm:presLayoutVars>
          <dgm:bulletEnabled val="1"/>
        </dgm:presLayoutVars>
      </dgm:prSet>
      <dgm:spPr/>
    </dgm:pt>
    <dgm:pt modelId="{1EF11E45-27C9-4EEF-AB2C-8E0FEE002D30}" type="pres">
      <dgm:prSet presAssocID="{B1DBE248-0883-4528-AB33-05849EC8AAC8}" presName="sibTrans" presStyleLbl="sibTrans2D1" presStyleIdx="0" presStyleCnt="3"/>
      <dgm:spPr/>
    </dgm:pt>
    <dgm:pt modelId="{D386E6AB-1188-497B-9109-11A0D38F42AF}" type="pres">
      <dgm:prSet presAssocID="{B1DBE248-0883-4528-AB33-05849EC8AAC8}" presName="connectorText" presStyleLbl="sibTrans2D1" presStyleIdx="0" presStyleCnt="3"/>
      <dgm:spPr/>
    </dgm:pt>
    <dgm:pt modelId="{BE6C42CC-B989-4BF5-BA85-C20D400B28BE}" type="pres">
      <dgm:prSet presAssocID="{4EE2CE6C-C0FE-4779-B923-7748CF8B7D0F}" presName="node" presStyleLbl="node1" presStyleIdx="1" presStyleCnt="4">
        <dgm:presLayoutVars>
          <dgm:bulletEnabled val="1"/>
        </dgm:presLayoutVars>
      </dgm:prSet>
      <dgm:spPr/>
    </dgm:pt>
    <dgm:pt modelId="{1932C64F-A3A7-4591-9BF2-7DB58B40EA44}" type="pres">
      <dgm:prSet presAssocID="{48CDD50F-C1D9-4533-BD4C-E2A796751709}" presName="sibTrans" presStyleLbl="sibTrans2D1" presStyleIdx="1" presStyleCnt="3"/>
      <dgm:spPr/>
    </dgm:pt>
    <dgm:pt modelId="{38042CFC-3DC0-40E1-94F2-F8E678C12C14}" type="pres">
      <dgm:prSet presAssocID="{48CDD50F-C1D9-4533-BD4C-E2A796751709}" presName="connectorText" presStyleLbl="sibTrans2D1" presStyleIdx="1" presStyleCnt="3"/>
      <dgm:spPr/>
    </dgm:pt>
    <dgm:pt modelId="{AC4752F8-4190-4E5F-8111-3111E0F85463}" type="pres">
      <dgm:prSet presAssocID="{47EE79E2-C9B7-40D4-8B47-F1D590D1A19A}" presName="node" presStyleLbl="node1" presStyleIdx="2" presStyleCnt="4">
        <dgm:presLayoutVars>
          <dgm:bulletEnabled val="1"/>
        </dgm:presLayoutVars>
      </dgm:prSet>
      <dgm:spPr/>
    </dgm:pt>
    <dgm:pt modelId="{D4188AFE-29F2-449D-91C6-218E51AD3A98}" type="pres">
      <dgm:prSet presAssocID="{03D0890E-C1CD-42CC-A7C3-E1088ACE648D}" presName="sibTrans" presStyleLbl="sibTrans2D1" presStyleIdx="2" presStyleCnt="3"/>
      <dgm:spPr/>
    </dgm:pt>
    <dgm:pt modelId="{6A0986C6-6882-4F7C-B32D-95EAC76561A2}" type="pres">
      <dgm:prSet presAssocID="{03D0890E-C1CD-42CC-A7C3-E1088ACE648D}" presName="connectorText" presStyleLbl="sibTrans2D1" presStyleIdx="2" presStyleCnt="3"/>
      <dgm:spPr/>
    </dgm:pt>
    <dgm:pt modelId="{426B7D73-C727-46B0-9777-090F73464427}" type="pres">
      <dgm:prSet presAssocID="{EFFA8110-3B30-46D3-B189-13D090B41398}" presName="node" presStyleLbl="node1" presStyleIdx="3" presStyleCnt="4">
        <dgm:presLayoutVars>
          <dgm:bulletEnabled val="1"/>
        </dgm:presLayoutVars>
      </dgm:prSet>
      <dgm:spPr/>
    </dgm:pt>
  </dgm:ptLst>
  <dgm:cxnLst>
    <dgm:cxn modelId="{C0E5DB04-5480-4F45-A6F9-EA4429D962AB}" type="presOf" srcId="{48CDD50F-C1D9-4533-BD4C-E2A796751709}" destId="{38042CFC-3DC0-40E1-94F2-F8E678C12C14}" srcOrd="1" destOrd="0" presId="urn:microsoft.com/office/officeart/2005/8/layout/process2"/>
    <dgm:cxn modelId="{EB33750F-227A-4005-A9BF-039753C55F16}" srcId="{242AD1FD-B23F-4AA7-8CA7-C63942A2F0AA}" destId="{47EE79E2-C9B7-40D4-8B47-F1D590D1A19A}" srcOrd="2" destOrd="0" parTransId="{AC4EAD83-4832-4EDE-9854-74CC676F8A68}" sibTransId="{03D0890E-C1CD-42CC-A7C3-E1088ACE648D}"/>
    <dgm:cxn modelId="{E9043B34-4D35-49EB-B3D0-0EC1C6D5CF68}" type="presOf" srcId="{B1DBE248-0883-4528-AB33-05849EC8AAC8}" destId="{D386E6AB-1188-497B-9109-11A0D38F42AF}" srcOrd="1" destOrd="0" presId="urn:microsoft.com/office/officeart/2005/8/layout/process2"/>
    <dgm:cxn modelId="{1F607B35-E5E2-49CB-85EE-92ED01BD1891}" type="presOf" srcId="{48CDD50F-C1D9-4533-BD4C-E2A796751709}" destId="{1932C64F-A3A7-4591-9BF2-7DB58B40EA44}" srcOrd="0" destOrd="0" presId="urn:microsoft.com/office/officeart/2005/8/layout/process2"/>
    <dgm:cxn modelId="{F6BA3F46-0DF3-42FD-95CC-1F028F85834A}" type="presOf" srcId="{4EE2CE6C-C0FE-4779-B923-7748CF8B7D0F}" destId="{BE6C42CC-B989-4BF5-BA85-C20D400B28BE}" srcOrd="0" destOrd="0" presId="urn:microsoft.com/office/officeart/2005/8/layout/process2"/>
    <dgm:cxn modelId="{28ABB786-42CB-41AB-8F07-C59679D4520F}" type="presOf" srcId="{B1DBE248-0883-4528-AB33-05849EC8AAC8}" destId="{1EF11E45-27C9-4EEF-AB2C-8E0FEE002D30}" srcOrd="0" destOrd="0" presId="urn:microsoft.com/office/officeart/2005/8/layout/process2"/>
    <dgm:cxn modelId="{FA23F08E-D638-4229-B8CB-640D0FE7B3CE}" type="presOf" srcId="{47EE79E2-C9B7-40D4-8B47-F1D590D1A19A}" destId="{AC4752F8-4190-4E5F-8111-3111E0F85463}" srcOrd="0" destOrd="0" presId="urn:microsoft.com/office/officeart/2005/8/layout/process2"/>
    <dgm:cxn modelId="{4AD639A1-C228-41F5-8B24-9A7894F0F843}" type="presOf" srcId="{B3A497CD-92EA-4D7B-9031-C4D743941EBC}" destId="{9EE140C0-5C5A-45C2-9987-EB4A7D7AB8AE}" srcOrd="0" destOrd="0" presId="urn:microsoft.com/office/officeart/2005/8/layout/process2"/>
    <dgm:cxn modelId="{9678A2AC-AF4C-4751-915E-45182F505E33}" srcId="{242AD1FD-B23F-4AA7-8CA7-C63942A2F0AA}" destId="{B3A497CD-92EA-4D7B-9031-C4D743941EBC}" srcOrd="0" destOrd="0" parTransId="{65342F6A-F777-42A1-ACA5-7601079DA6EF}" sibTransId="{B1DBE248-0883-4528-AB33-05849EC8AAC8}"/>
    <dgm:cxn modelId="{C1EAC0B7-AD76-4A13-9B25-9B88C61DD72F}" srcId="{242AD1FD-B23F-4AA7-8CA7-C63942A2F0AA}" destId="{4EE2CE6C-C0FE-4779-B923-7748CF8B7D0F}" srcOrd="1" destOrd="0" parTransId="{324DED7C-0597-45C0-B741-C8908335C182}" sibTransId="{48CDD50F-C1D9-4533-BD4C-E2A796751709}"/>
    <dgm:cxn modelId="{79DD20CE-E710-4683-95ED-D1020ED66D53}" type="presOf" srcId="{EFFA8110-3B30-46D3-B189-13D090B41398}" destId="{426B7D73-C727-46B0-9777-090F73464427}" srcOrd="0" destOrd="0" presId="urn:microsoft.com/office/officeart/2005/8/layout/process2"/>
    <dgm:cxn modelId="{E3D437E3-D830-4F41-9D6B-B0A3864A1020}" type="presOf" srcId="{03D0890E-C1CD-42CC-A7C3-E1088ACE648D}" destId="{6A0986C6-6882-4F7C-B32D-95EAC76561A2}" srcOrd="1" destOrd="0" presId="urn:microsoft.com/office/officeart/2005/8/layout/process2"/>
    <dgm:cxn modelId="{D7283EEE-34CA-4C15-962A-1594A0501500}" type="presOf" srcId="{242AD1FD-B23F-4AA7-8CA7-C63942A2F0AA}" destId="{271E9B05-37DD-4006-8366-194A61794584}" srcOrd="0" destOrd="0" presId="urn:microsoft.com/office/officeart/2005/8/layout/process2"/>
    <dgm:cxn modelId="{3C7071F0-EEC6-4A43-86CA-6D456E72CC46}" type="presOf" srcId="{03D0890E-C1CD-42CC-A7C3-E1088ACE648D}" destId="{D4188AFE-29F2-449D-91C6-218E51AD3A98}" srcOrd="0" destOrd="0" presId="urn:microsoft.com/office/officeart/2005/8/layout/process2"/>
    <dgm:cxn modelId="{EF5659F4-C651-4737-873D-FEE33BDE834F}" srcId="{242AD1FD-B23F-4AA7-8CA7-C63942A2F0AA}" destId="{EFFA8110-3B30-46D3-B189-13D090B41398}" srcOrd="3" destOrd="0" parTransId="{AAB81ED7-6FF9-499B-9B90-30577E4E0DCF}" sibTransId="{4746DC9F-3BFF-4CAB-8AAF-3F7091A259DF}"/>
    <dgm:cxn modelId="{7BA1C5F6-DB63-4234-B231-858C01D9322B}" type="presParOf" srcId="{271E9B05-37DD-4006-8366-194A61794584}" destId="{9EE140C0-5C5A-45C2-9987-EB4A7D7AB8AE}" srcOrd="0" destOrd="0" presId="urn:microsoft.com/office/officeart/2005/8/layout/process2"/>
    <dgm:cxn modelId="{0CFA02EC-18FC-43EC-A3E1-F03FA4CA6DEF}" type="presParOf" srcId="{271E9B05-37DD-4006-8366-194A61794584}" destId="{1EF11E45-27C9-4EEF-AB2C-8E0FEE002D30}" srcOrd="1" destOrd="0" presId="urn:microsoft.com/office/officeart/2005/8/layout/process2"/>
    <dgm:cxn modelId="{8C0C57C7-563E-4718-AD1A-1850FE4B103B}" type="presParOf" srcId="{1EF11E45-27C9-4EEF-AB2C-8E0FEE002D30}" destId="{D386E6AB-1188-497B-9109-11A0D38F42AF}" srcOrd="0" destOrd="0" presId="urn:microsoft.com/office/officeart/2005/8/layout/process2"/>
    <dgm:cxn modelId="{B3F0B33F-FA31-43DF-B8E8-F62F119C0E50}" type="presParOf" srcId="{271E9B05-37DD-4006-8366-194A61794584}" destId="{BE6C42CC-B989-4BF5-BA85-C20D400B28BE}" srcOrd="2" destOrd="0" presId="urn:microsoft.com/office/officeart/2005/8/layout/process2"/>
    <dgm:cxn modelId="{9826D356-E96F-4208-BC23-2DC3BD072F6D}" type="presParOf" srcId="{271E9B05-37DD-4006-8366-194A61794584}" destId="{1932C64F-A3A7-4591-9BF2-7DB58B40EA44}" srcOrd="3" destOrd="0" presId="urn:microsoft.com/office/officeart/2005/8/layout/process2"/>
    <dgm:cxn modelId="{DC89EA84-3428-47B5-BD11-0B655856B30E}" type="presParOf" srcId="{1932C64F-A3A7-4591-9BF2-7DB58B40EA44}" destId="{38042CFC-3DC0-40E1-94F2-F8E678C12C14}" srcOrd="0" destOrd="0" presId="urn:microsoft.com/office/officeart/2005/8/layout/process2"/>
    <dgm:cxn modelId="{BE010693-CDA0-4768-ADE7-A5832E1084F5}" type="presParOf" srcId="{271E9B05-37DD-4006-8366-194A61794584}" destId="{AC4752F8-4190-4E5F-8111-3111E0F85463}" srcOrd="4" destOrd="0" presId="urn:microsoft.com/office/officeart/2005/8/layout/process2"/>
    <dgm:cxn modelId="{B52357FD-F449-4C53-BE6F-3E07C2781893}" type="presParOf" srcId="{271E9B05-37DD-4006-8366-194A61794584}" destId="{D4188AFE-29F2-449D-91C6-218E51AD3A98}" srcOrd="5" destOrd="0" presId="urn:microsoft.com/office/officeart/2005/8/layout/process2"/>
    <dgm:cxn modelId="{0DBCA32C-E219-483D-B4C7-D8CF42586986}" type="presParOf" srcId="{D4188AFE-29F2-449D-91C6-218E51AD3A98}" destId="{6A0986C6-6882-4F7C-B32D-95EAC76561A2}" srcOrd="0" destOrd="0" presId="urn:microsoft.com/office/officeart/2005/8/layout/process2"/>
    <dgm:cxn modelId="{4779C01C-5636-4FEB-8987-67B5BDF3A866}" type="presParOf" srcId="{271E9B05-37DD-4006-8366-194A61794584}" destId="{426B7D73-C727-46B0-9777-090F73464427}"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2AD1FD-B23F-4AA7-8CA7-C63942A2F0AA}"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B3A497CD-92EA-4D7B-9031-C4D743941EBC}">
      <dgm:prSet custT="1"/>
      <dgm:spPr/>
      <dgm:t>
        <a:bodyPr/>
        <a:lstStyle/>
        <a:p>
          <a:r>
            <a:rPr lang="en-GB" sz="2000" b="1" u="sng" dirty="0"/>
            <a:t>Indicators</a:t>
          </a:r>
          <a:endParaRPr lang="en-US" sz="2000" b="1" u="sng" dirty="0"/>
        </a:p>
      </dgm:t>
    </dgm:pt>
    <dgm:pt modelId="{65342F6A-F777-42A1-ACA5-7601079DA6EF}" type="parTrans" cxnId="{9678A2AC-AF4C-4751-915E-45182F505E33}">
      <dgm:prSet/>
      <dgm:spPr/>
      <dgm:t>
        <a:bodyPr/>
        <a:lstStyle/>
        <a:p>
          <a:endParaRPr lang="en-US"/>
        </a:p>
      </dgm:t>
    </dgm:pt>
    <dgm:pt modelId="{B1DBE248-0883-4528-AB33-05849EC8AAC8}" type="sibTrans" cxnId="{9678A2AC-AF4C-4751-915E-45182F505E33}">
      <dgm:prSet/>
      <dgm:spPr/>
      <dgm:t>
        <a:bodyPr/>
        <a:lstStyle/>
        <a:p>
          <a:endParaRPr lang="en-US"/>
        </a:p>
      </dgm:t>
    </dgm:pt>
    <dgm:pt modelId="{4EE2CE6C-C0FE-4779-B923-7748CF8B7D0F}">
      <dgm:prSet custT="1"/>
      <dgm:spPr/>
      <dgm:t>
        <a:bodyPr/>
        <a:lstStyle/>
        <a:p>
          <a:r>
            <a:rPr lang="en-GB" sz="1800" dirty="0"/>
            <a:t>The level of staff retention</a:t>
          </a:r>
          <a:endParaRPr lang="en-US" sz="1800" dirty="0"/>
        </a:p>
      </dgm:t>
    </dgm:pt>
    <dgm:pt modelId="{324DED7C-0597-45C0-B741-C8908335C182}" type="parTrans" cxnId="{C1EAC0B7-AD76-4A13-9B25-9B88C61DD72F}">
      <dgm:prSet/>
      <dgm:spPr/>
      <dgm:t>
        <a:bodyPr/>
        <a:lstStyle/>
        <a:p>
          <a:endParaRPr lang="en-US"/>
        </a:p>
      </dgm:t>
    </dgm:pt>
    <dgm:pt modelId="{48CDD50F-C1D9-4533-BD4C-E2A796751709}" type="sibTrans" cxnId="{C1EAC0B7-AD76-4A13-9B25-9B88C61DD72F}">
      <dgm:prSet/>
      <dgm:spPr/>
      <dgm:t>
        <a:bodyPr/>
        <a:lstStyle/>
        <a:p>
          <a:endParaRPr lang="en-US"/>
        </a:p>
      </dgm:t>
    </dgm:pt>
    <dgm:pt modelId="{47EE79E2-C9B7-40D4-8B47-F1D590D1A19A}">
      <dgm:prSet custT="1"/>
      <dgm:spPr/>
      <dgm:t>
        <a:bodyPr/>
        <a:lstStyle/>
        <a:p>
          <a:r>
            <a:rPr lang="en-GB" sz="1400" dirty="0"/>
            <a:t>The incidence of sickness</a:t>
          </a:r>
        </a:p>
        <a:p>
          <a:endParaRPr lang="en-GB" sz="1400" dirty="0"/>
        </a:p>
        <a:p>
          <a:r>
            <a:rPr lang="en-GB" sz="1400" dirty="0"/>
            <a:t>Absenteeism</a:t>
          </a:r>
          <a:endParaRPr lang="en-US" sz="1400" dirty="0"/>
        </a:p>
      </dgm:t>
    </dgm:pt>
    <dgm:pt modelId="{AC4EAD83-4832-4EDE-9854-74CC676F8A68}" type="parTrans" cxnId="{EB33750F-227A-4005-A9BF-039753C55F16}">
      <dgm:prSet/>
      <dgm:spPr/>
      <dgm:t>
        <a:bodyPr/>
        <a:lstStyle/>
        <a:p>
          <a:endParaRPr lang="en-US"/>
        </a:p>
      </dgm:t>
    </dgm:pt>
    <dgm:pt modelId="{03D0890E-C1CD-42CC-A7C3-E1088ACE648D}" type="sibTrans" cxnId="{EB33750F-227A-4005-A9BF-039753C55F16}">
      <dgm:prSet/>
      <dgm:spPr/>
      <dgm:t>
        <a:bodyPr/>
        <a:lstStyle/>
        <a:p>
          <a:endParaRPr lang="en-US"/>
        </a:p>
      </dgm:t>
    </dgm:pt>
    <dgm:pt modelId="{EFFA8110-3B30-46D3-B189-13D090B41398}">
      <dgm:prSet custT="1"/>
      <dgm:spPr/>
      <dgm:t>
        <a:bodyPr/>
        <a:lstStyle/>
        <a:p>
          <a:r>
            <a:rPr lang="en-GB" sz="1400" dirty="0"/>
            <a:t>Level of complaints</a:t>
          </a:r>
        </a:p>
        <a:p>
          <a:r>
            <a:rPr lang="en-GB" sz="1400" dirty="0"/>
            <a:t>Poor timekeeping</a:t>
          </a:r>
        </a:p>
        <a:p>
          <a:r>
            <a:rPr lang="en-GB" sz="1400" dirty="0"/>
            <a:t>Accidents at work</a:t>
          </a:r>
          <a:endParaRPr lang="en-US" sz="1400" dirty="0"/>
        </a:p>
      </dgm:t>
    </dgm:pt>
    <dgm:pt modelId="{AAB81ED7-6FF9-499B-9B90-30577E4E0DCF}" type="parTrans" cxnId="{EF5659F4-C651-4737-873D-FEE33BDE834F}">
      <dgm:prSet/>
      <dgm:spPr/>
      <dgm:t>
        <a:bodyPr/>
        <a:lstStyle/>
        <a:p>
          <a:endParaRPr lang="en-US"/>
        </a:p>
      </dgm:t>
    </dgm:pt>
    <dgm:pt modelId="{4746DC9F-3BFF-4CAB-8AAF-3F7091A259DF}" type="sibTrans" cxnId="{EF5659F4-C651-4737-873D-FEE33BDE834F}">
      <dgm:prSet/>
      <dgm:spPr/>
      <dgm:t>
        <a:bodyPr/>
        <a:lstStyle/>
        <a:p>
          <a:endParaRPr lang="en-US"/>
        </a:p>
      </dgm:t>
    </dgm:pt>
    <dgm:pt modelId="{271E9B05-37DD-4006-8366-194A61794584}" type="pres">
      <dgm:prSet presAssocID="{242AD1FD-B23F-4AA7-8CA7-C63942A2F0AA}" presName="linearFlow" presStyleCnt="0">
        <dgm:presLayoutVars>
          <dgm:resizeHandles val="exact"/>
        </dgm:presLayoutVars>
      </dgm:prSet>
      <dgm:spPr/>
    </dgm:pt>
    <dgm:pt modelId="{9EE140C0-5C5A-45C2-9987-EB4A7D7AB8AE}" type="pres">
      <dgm:prSet presAssocID="{B3A497CD-92EA-4D7B-9031-C4D743941EBC}" presName="node" presStyleLbl="node1" presStyleIdx="0" presStyleCnt="4" custScaleX="102025" custScaleY="103122" custLinFactNeighborX="-781" custLinFactNeighborY="-9659">
        <dgm:presLayoutVars>
          <dgm:bulletEnabled val="1"/>
        </dgm:presLayoutVars>
      </dgm:prSet>
      <dgm:spPr/>
    </dgm:pt>
    <dgm:pt modelId="{1EF11E45-27C9-4EEF-AB2C-8E0FEE002D30}" type="pres">
      <dgm:prSet presAssocID="{B1DBE248-0883-4528-AB33-05849EC8AAC8}" presName="sibTrans" presStyleLbl="sibTrans2D1" presStyleIdx="0" presStyleCnt="3"/>
      <dgm:spPr/>
    </dgm:pt>
    <dgm:pt modelId="{D386E6AB-1188-497B-9109-11A0D38F42AF}" type="pres">
      <dgm:prSet presAssocID="{B1DBE248-0883-4528-AB33-05849EC8AAC8}" presName="connectorText" presStyleLbl="sibTrans2D1" presStyleIdx="0" presStyleCnt="3"/>
      <dgm:spPr/>
    </dgm:pt>
    <dgm:pt modelId="{BE6C42CC-B989-4BF5-BA85-C20D400B28BE}" type="pres">
      <dgm:prSet presAssocID="{4EE2CE6C-C0FE-4779-B923-7748CF8B7D0F}" presName="node" presStyleLbl="node1" presStyleIdx="1" presStyleCnt="4" custScaleX="103726" custScaleY="70840" custLinFactNeighborX="-11246" custLinFactNeighborY="-12082">
        <dgm:presLayoutVars>
          <dgm:bulletEnabled val="1"/>
        </dgm:presLayoutVars>
      </dgm:prSet>
      <dgm:spPr/>
    </dgm:pt>
    <dgm:pt modelId="{1932C64F-A3A7-4591-9BF2-7DB58B40EA44}" type="pres">
      <dgm:prSet presAssocID="{48CDD50F-C1D9-4533-BD4C-E2A796751709}" presName="sibTrans" presStyleLbl="sibTrans2D1" presStyleIdx="1" presStyleCnt="3"/>
      <dgm:spPr/>
    </dgm:pt>
    <dgm:pt modelId="{38042CFC-3DC0-40E1-94F2-F8E678C12C14}" type="pres">
      <dgm:prSet presAssocID="{48CDD50F-C1D9-4533-BD4C-E2A796751709}" presName="connectorText" presStyleLbl="sibTrans2D1" presStyleIdx="1" presStyleCnt="3"/>
      <dgm:spPr/>
    </dgm:pt>
    <dgm:pt modelId="{AC4752F8-4190-4E5F-8111-3111E0F85463}" type="pres">
      <dgm:prSet presAssocID="{47EE79E2-C9B7-40D4-8B47-F1D590D1A19A}" presName="node" presStyleLbl="node1" presStyleIdx="2" presStyleCnt="4">
        <dgm:presLayoutVars>
          <dgm:bulletEnabled val="1"/>
        </dgm:presLayoutVars>
      </dgm:prSet>
      <dgm:spPr/>
    </dgm:pt>
    <dgm:pt modelId="{D4188AFE-29F2-449D-91C6-218E51AD3A98}" type="pres">
      <dgm:prSet presAssocID="{03D0890E-C1CD-42CC-A7C3-E1088ACE648D}" presName="sibTrans" presStyleLbl="sibTrans2D1" presStyleIdx="2" presStyleCnt="3"/>
      <dgm:spPr/>
    </dgm:pt>
    <dgm:pt modelId="{6A0986C6-6882-4F7C-B32D-95EAC76561A2}" type="pres">
      <dgm:prSet presAssocID="{03D0890E-C1CD-42CC-A7C3-E1088ACE648D}" presName="connectorText" presStyleLbl="sibTrans2D1" presStyleIdx="2" presStyleCnt="3"/>
      <dgm:spPr/>
    </dgm:pt>
    <dgm:pt modelId="{426B7D73-C727-46B0-9777-090F73464427}" type="pres">
      <dgm:prSet presAssocID="{EFFA8110-3B30-46D3-B189-13D090B41398}" presName="node" presStyleLbl="node1" presStyleIdx="3" presStyleCnt="4" custScaleX="131554">
        <dgm:presLayoutVars>
          <dgm:bulletEnabled val="1"/>
        </dgm:presLayoutVars>
      </dgm:prSet>
      <dgm:spPr/>
    </dgm:pt>
  </dgm:ptLst>
  <dgm:cxnLst>
    <dgm:cxn modelId="{C0E5DB04-5480-4F45-A6F9-EA4429D962AB}" type="presOf" srcId="{48CDD50F-C1D9-4533-BD4C-E2A796751709}" destId="{38042CFC-3DC0-40E1-94F2-F8E678C12C14}" srcOrd="1" destOrd="0" presId="urn:microsoft.com/office/officeart/2005/8/layout/process2"/>
    <dgm:cxn modelId="{EB33750F-227A-4005-A9BF-039753C55F16}" srcId="{242AD1FD-B23F-4AA7-8CA7-C63942A2F0AA}" destId="{47EE79E2-C9B7-40D4-8B47-F1D590D1A19A}" srcOrd="2" destOrd="0" parTransId="{AC4EAD83-4832-4EDE-9854-74CC676F8A68}" sibTransId="{03D0890E-C1CD-42CC-A7C3-E1088ACE648D}"/>
    <dgm:cxn modelId="{E9043B34-4D35-49EB-B3D0-0EC1C6D5CF68}" type="presOf" srcId="{B1DBE248-0883-4528-AB33-05849EC8AAC8}" destId="{D386E6AB-1188-497B-9109-11A0D38F42AF}" srcOrd="1" destOrd="0" presId="urn:microsoft.com/office/officeart/2005/8/layout/process2"/>
    <dgm:cxn modelId="{1F607B35-E5E2-49CB-85EE-92ED01BD1891}" type="presOf" srcId="{48CDD50F-C1D9-4533-BD4C-E2A796751709}" destId="{1932C64F-A3A7-4591-9BF2-7DB58B40EA44}" srcOrd="0" destOrd="0" presId="urn:microsoft.com/office/officeart/2005/8/layout/process2"/>
    <dgm:cxn modelId="{F6BA3F46-0DF3-42FD-95CC-1F028F85834A}" type="presOf" srcId="{4EE2CE6C-C0FE-4779-B923-7748CF8B7D0F}" destId="{BE6C42CC-B989-4BF5-BA85-C20D400B28BE}" srcOrd="0" destOrd="0" presId="urn:microsoft.com/office/officeart/2005/8/layout/process2"/>
    <dgm:cxn modelId="{28ABB786-42CB-41AB-8F07-C59679D4520F}" type="presOf" srcId="{B1DBE248-0883-4528-AB33-05849EC8AAC8}" destId="{1EF11E45-27C9-4EEF-AB2C-8E0FEE002D30}" srcOrd="0" destOrd="0" presId="urn:microsoft.com/office/officeart/2005/8/layout/process2"/>
    <dgm:cxn modelId="{FA23F08E-D638-4229-B8CB-640D0FE7B3CE}" type="presOf" srcId="{47EE79E2-C9B7-40D4-8B47-F1D590D1A19A}" destId="{AC4752F8-4190-4E5F-8111-3111E0F85463}" srcOrd="0" destOrd="0" presId="urn:microsoft.com/office/officeart/2005/8/layout/process2"/>
    <dgm:cxn modelId="{4AD639A1-C228-41F5-8B24-9A7894F0F843}" type="presOf" srcId="{B3A497CD-92EA-4D7B-9031-C4D743941EBC}" destId="{9EE140C0-5C5A-45C2-9987-EB4A7D7AB8AE}" srcOrd="0" destOrd="0" presId="urn:microsoft.com/office/officeart/2005/8/layout/process2"/>
    <dgm:cxn modelId="{9678A2AC-AF4C-4751-915E-45182F505E33}" srcId="{242AD1FD-B23F-4AA7-8CA7-C63942A2F0AA}" destId="{B3A497CD-92EA-4D7B-9031-C4D743941EBC}" srcOrd="0" destOrd="0" parTransId="{65342F6A-F777-42A1-ACA5-7601079DA6EF}" sibTransId="{B1DBE248-0883-4528-AB33-05849EC8AAC8}"/>
    <dgm:cxn modelId="{C1EAC0B7-AD76-4A13-9B25-9B88C61DD72F}" srcId="{242AD1FD-B23F-4AA7-8CA7-C63942A2F0AA}" destId="{4EE2CE6C-C0FE-4779-B923-7748CF8B7D0F}" srcOrd="1" destOrd="0" parTransId="{324DED7C-0597-45C0-B741-C8908335C182}" sibTransId="{48CDD50F-C1D9-4533-BD4C-E2A796751709}"/>
    <dgm:cxn modelId="{79DD20CE-E710-4683-95ED-D1020ED66D53}" type="presOf" srcId="{EFFA8110-3B30-46D3-B189-13D090B41398}" destId="{426B7D73-C727-46B0-9777-090F73464427}" srcOrd="0" destOrd="0" presId="urn:microsoft.com/office/officeart/2005/8/layout/process2"/>
    <dgm:cxn modelId="{E3D437E3-D830-4F41-9D6B-B0A3864A1020}" type="presOf" srcId="{03D0890E-C1CD-42CC-A7C3-E1088ACE648D}" destId="{6A0986C6-6882-4F7C-B32D-95EAC76561A2}" srcOrd="1" destOrd="0" presId="urn:microsoft.com/office/officeart/2005/8/layout/process2"/>
    <dgm:cxn modelId="{D7283EEE-34CA-4C15-962A-1594A0501500}" type="presOf" srcId="{242AD1FD-B23F-4AA7-8CA7-C63942A2F0AA}" destId="{271E9B05-37DD-4006-8366-194A61794584}" srcOrd="0" destOrd="0" presId="urn:microsoft.com/office/officeart/2005/8/layout/process2"/>
    <dgm:cxn modelId="{3C7071F0-EEC6-4A43-86CA-6D456E72CC46}" type="presOf" srcId="{03D0890E-C1CD-42CC-A7C3-E1088ACE648D}" destId="{D4188AFE-29F2-449D-91C6-218E51AD3A98}" srcOrd="0" destOrd="0" presId="urn:microsoft.com/office/officeart/2005/8/layout/process2"/>
    <dgm:cxn modelId="{EF5659F4-C651-4737-873D-FEE33BDE834F}" srcId="{242AD1FD-B23F-4AA7-8CA7-C63942A2F0AA}" destId="{EFFA8110-3B30-46D3-B189-13D090B41398}" srcOrd="3" destOrd="0" parTransId="{AAB81ED7-6FF9-499B-9B90-30577E4E0DCF}" sibTransId="{4746DC9F-3BFF-4CAB-8AAF-3F7091A259DF}"/>
    <dgm:cxn modelId="{7BA1C5F6-DB63-4234-B231-858C01D9322B}" type="presParOf" srcId="{271E9B05-37DD-4006-8366-194A61794584}" destId="{9EE140C0-5C5A-45C2-9987-EB4A7D7AB8AE}" srcOrd="0" destOrd="0" presId="urn:microsoft.com/office/officeart/2005/8/layout/process2"/>
    <dgm:cxn modelId="{0CFA02EC-18FC-43EC-A3E1-F03FA4CA6DEF}" type="presParOf" srcId="{271E9B05-37DD-4006-8366-194A61794584}" destId="{1EF11E45-27C9-4EEF-AB2C-8E0FEE002D30}" srcOrd="1" destOrd="0" presId="urn:microsoft.com/office/officeart/2005/8/layout/process2"/>
    <dgm:cxn modelId="{8C0C57C7-563E-4718-AD1A-1850FE4B103B}" type="presParOf" srcId="{1EF11E45-27C9-4EEF-AB2C-8E0FEE002D30}" destId="{D386E6AB-1188-497B-9109-11A0D38F42AF}" srcOrd="0" destOrd="0" presId="urn:microsoft.com/office/officeart/2005/8/layout/process2"/>
    <dgm:cxn modelId="{B3F0B33F-FA31-43DF-B8E8-F62F119C0E50}" type="presParOf" srcId="{271E9B05-37DD-4006-8366-194A61794584}" destId="{BE6C42CC-B989-4BF5-BA85-C20D400B28BE}" srcOrd="2" destOrd="0" presId="urn:microsoft.com/office/officeart/2005/8/layout/process2"/>
    <dgm:cxn modelId="{9826D356-E96F-4208-BC23-2DC3BD072F6D}" type="presParOf" srcId="{271E9B05-37DD-4006-8366-194A61794584}" destId="{1932C64F-A3A7-4591-9BF2-7DB58B40EA44}" srcOrd="3" destOrd="0" presId="urn:microsoft.com/office/officeart/2005/8/layout/process2"/>
    <dgm:cxn modelId="{DC89EA84-3428-47B5-BD11-0B655856B30E}" type="presParOf" srcId="{1932C64F-A3A7-4591-9BF2-7DB58B40EA44}" destId="{38042CFC-3DC0-40E1-94F2-F8E678C12C14}" srcOrd="0" destOrd="0" presId="urn:microsoft.com/office/officeart/2005/8/layout/process2"/>
    <dgm:cxn modelId="{BE010693-CDA0-4768-ADE7-A5832E1084F5}" type="presParOf" srcId="{271E9B05-37DD-4006-8366-194A61794584}" destId="{AC4752F8-4190-4E5F-8111-3111E0F85463}" srcOrd="4" destOrd="0" presId="urn:microsoft.com/office/officeart/2005/8/layout/process2"/>
    <dgm:cxn modelId="{B52357FD-F449-4C53-BE6F-3E07C2781893}" type="presParOf" srcId="{271E9B05-37DD-4006-8366-194A61794584}" destId="{D4188AFE-29F2-449D-91C6-218E51AD3A98}" srcOrd="5" destOrd="0" presId="urn:microsoft.com/office/officeart/2005/8/layout/process2"/>
    <dgm:cxn modelId="{0DBCA32C-E219-483D-B4C7-D8CF42586986}" type="presParOf" srcId="{D4188AFE-29F2-449D-91C6-218E51AD3A98}" destId="{6A0986C6-6882-4F7C-B32D-95EAC76561A2}" srcOrd="0" destOrd="0" presId="urn:microsoft.com/office/officeart/2005/8/layout/process2"/>
    <dgm:cxn modelId="{4779C01C-5636-4FEB-8987-67B5BDF3A866}" type="presParOf" srcId="{271E9B05-37DD-4006-8366-194A61794584}" destId="{426B7D73-C727-46B0-9777-090F73464427}" srcOrd="6"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959CFB-B0D0-4475-A0C0-068B09BACAF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64B0463-E8D8-4FA8-8B42-9C23AF1F897A}">
      <dgm:prSet/>
      <dgm:spPr/>
      <dgm:t>
        <a:bodyPr/>
        <a:lstStyle/>
        <a:p>
          <a:r>
            <a:rPr lang="en-GB"/>
            <a:t>Review questions that help to assess effective time management</a:t>
          </a:r>
          <a:endParaRPr lang="en-US"/>
        </a:p>
      </dgm:t>
    </dgm:pt>
    <dgm:pt modelId="{8D67FBB7-17A4-441F-B656-B09A7C4370EE}" type="parTrans" cxnId="{AE079284-18B7-4D26-8192-D623BB1A918A}">
      <dgm:prSet/>
      <dgm:spPr/>
      <dgm:t>
        <a:bodyPr/>
        <a:lstStyle/>
        <a:p>
          <a:endParaRPr lang="en-US"/>
        </a:p>
      </dgm:t>
    </dgm:pt>
    <dgm:pt modelId="{A041CC75-269A-4419-8881-D5105DC0C0BE}" type="sibTrans" cxnId="{AE079284-18B7-4D26-8192-D623BB1A918A}">
      <dgm:prSet/>
      <dgm:spPr/>
      <dgm:t>
        <a:bodyPr/>
        <a:lstStyle/>
        <a:p>
          <a:endParaRPr lang="en-US"/>
        </a:p>
      </dgm:t>
    </dgm:pt>
    <dgm:pt modelId="{ECA1E5ED-6A78-4516-B8BA-E5188A6F7C44}">
      <dgm:prSet/>
      <dgm:spPr/>
      <dgm:t>
        <a:bodyPr/>
        <a:lstStyle/>
        <a:p>
          <a:r>
            <a:rPr lang="en-GB"/>
            <a:t>Am I giving adequate attention to current activities, to reviewing the past and to planning for the future?</a:t>
          </a:r>
          <a:endParaRPr lang="en-US"/>
        </a:p>
      </dgm:t>
    </dgm:pt>
    <dgm:pt modelId="{4547A73D-4CD7-4839-91B6-7BE2CBFA1115}" type="parTrans" cxnId="{6EFDF7C4-6702-4A5C-951F-C2CEC5B9E2BD}">
      <dgm:prSet/>
      <dgm:spPr/>
      <dgm:t>
        <a:bodyPr/>
        <a:lstStyle/>
        <a:p>
          <a:endParaRPr lang="en-US"/>
        </a:p>
      </dgm:t>
    </dgm:pt>
    <dgm:pt modelId="{CF414ECA-6907-4980-9E84-86421A7B2134}" type="sibTrans" cxnId="{6EFDF7C4-6702-4A5C-951F-C2CEC5B9E2BD}">
      <dgm:prSet/>
      <dgm:spPr/>
      <dgm:t>
        <a:bodyPr/>
        <a:lstStyle/>
        <a:p>
          <a:endParaRPr lang="en-US"/>
        </a:p>
      </dgm:t>
    </dgm:pt>
    <dgm:pt modelId="{D98331FF-19A4-44C1-905C-950EC35ABD41}">
      <dgm:prSet/>
      <dgm:spPr/>
      <dgm:t>
        <a:bodyPr/>
        <a:lstStyle/>
        <a:p>
          <a:r>
            <a:rPr lang="en-GB"/>
            <a:t>Am I dividing my time correctly between different aspects of my job?</a:t>
          </a:r>
          <a:endParaRPr lang="en-US"/>
        </a:p>
      </dgm:t>
    </dgm:pt>
    <dgm:pt modelId="{294F022C-6979-4B5A-B1C3-8DEB100A5879}" type="parTrans" cxnId="{07C35239-2046-4BBD-945F-591EB8C4DE2C}">
      <dgm:prSet/>
      <dgm:spPr/>
      <dgm:t>
        <a:bodyPr/>
        <a:lstStyle/>
        <a:p>
          <a:endParaRPr lang="en-US"/>
        </a:p>
      </dgm:t>
    </dgm:pt>
    <dgm:pt modelId="{4E833CEF-5E3D-4C82-A20C-F36E6C39E9D9}" type="sibTrans" cxnId="{07C35239-2046-4BBD-945F-591EB8C4DE2C}">
      <dgm:prSet/>
      <dgm:spPr/>
      <dgm:t>
        <a:bodyPr/>
        <a:lstStyle/>
        <a:p>
          <a:endParaRPr lang="en-US"/>
        </a:p>
      </dgm:t>
    </dgm:pt>
    <dgm:pt modelId="{FABBDD76-4617-44AD-9372-9330B2FBF96C}">
      <dgm:prSet/>
      <dgm:spPr/>
      <dgm:t>
        <a:bodyPr/>
        <a:lstStyle/>
        <a:p>
          <a:r>
            <a:rPr lang="en-GB"/>
            <a:t>Have I changed what I am trying to do?</a:t>
          </a:r>
          <a:endParaRPr lang="en-US"/>
        </a:p>
      </dgm:t>
    </dgm:pt>
    <dgm:pt modelId="{92125637-CD7F-4523-9A40-87D3DF3C899E}" type="parTrans" cxnId="{4AF9FD07-7B62-4264-81F5-E8EFE6EC5B84}">
      <dgm:prSet/>
      <dgm:spPr/>
      <dgm:t>
        <a:bodyPr/>
        <a:lstStyle/>
        <a:p>
          <a:endParaRPr lang="en-US"/>
        </a:p>
      </dgm:t>
    </dgm:pt>
    <dgm:pt modelId="{87767346-0662-40D2-8C1A-26F215633837}" type="sibTrans" cxnId="{4AF9FD07-7B62-4264-81F5-E8EFE6EC5B84}">
      <dgm:prSet/>
      <dgm:spPr/>
      <dgm:t>
        <a:bodyPr/>
        <a:lstStyle/>
        <a:p>
          <a:endParaRPr lang="en-US"/>
        </a:p>
      </dgm:t>
    </dgm:pt>
    <dgm:pt modelId="{FFB9AF8E-0849-47E8-BFA9-B0E167B2F99C}">
      <dgm:prSet/>
      <dgm:spPr/>
      <dgm:t>
        <a:bodyPr/>
        <a:lstStyle/>
        <a:p>
          <a:r>
            <a:rPr lang="en-GB"/>
            <a:t>Am I doing work that I ought to have delegated?</a:t>
          </a:r>
          <a:endParaRPr lang="en-US"/>
        </a:p>
      </dgm:t>
    </dgm:pt>
    <dgm:pt modelId="{CD163641-1902-4BF1-91DA-8F9EFECAACF2}" type="parTrans" cxnId="{4641EAC5-793C-4956-8C6C-EEBA1209FA13}">
      <dgm:prSet/>
      <dgm:spPr/>
      <dgm:t>
        <a:bodyPr/>
        <a:lstStyle/>
        <a:p>
          <a:endParaRPr lang="en-US"/>
        </a:p>
      </dgm:t>
    </dgm:pt>
    <dgm:pt modelId="{39E2A1E2-8ECF-4C5D-8466-948C5BC806EF}" type="sibTrans" cxnId="{4641EAC5-793C-4956-8C6C-EEBA1209FA13}">
      <dgm:prSet/>
      <dgm:spPr/>
      <dgm:t>
        <a:bodyPr/>
        <a:lstStyle/>
        <a:p>
          <a:endParaRPr lang="en-US"/>
        </a:p>
      </dgm:t>
    </dgm:pt>
    <dgm:pt modelId="{DAD4E54A-EFDA-49BD-B472-BA7E36D43B40}">
      <dgm:prSet/>
      <dgm:spPr/>
      <dgm:t>
        <a:bodyPr/>
        <a:lstStyle/>
        <a:p>
          <a:r>
            <a:rPr lang="en-GB"/>
            <a:t>Who are the people that I ought to be seeing?</a:t>
          </a:r>
          <a:endParaRPr lang="en-US"/>
        </a:p>
      </dgm:t>
    </dgm:pt>
    <dgm:pt modelId="{6A837E12-98E9-49C8-B879-236D5C3E9E0F}" type="parTrans" cxnId="{597F995F-85E7-4E28-A25F-507E2A34CE76}">
      <dgm:prSet/>
      <dgm:spPr/>
      <dgm:t>
        <a:bodyPr/>
        <a:lstStyle/>
        <a:p>
          <a:endParaRPr lang="en-US"/>
        </a:p>
      </dgm:t>
    </dgm:pt>
    <dgm:pt modelId="{ABB8E780-D08D-4D0E-BFA0-E7457497B5B0}" type="sibTrans" cxnId="{597F995F-85E7-4E28-A25F-507E2A34CE76}">
      <dgm:prSet/>
      <dgm:spPr/>
      <dgm:t>
        <a:bodyPr/>
        <a:lstStyle/>
        <a:p>
          <a:endParaRPr lang="en-US"/>
        </a:p>
      </dgm:t>
    </dgm:pt>
    <dgm:pt modelId="{C53A8056-32F5-42BF-A125-9DACA9EC59EC}">
      <dgm:prSet/>
      <dgm:spPr/>
      <dgm:t>
        <a:bodyPr/>
        <a:lstStyle/>
        <a:p>
          <a:r>
            <a:rPr lang="en-GB"/>
            <a:t>Do I organise my working day and week, as far as possible, according to priorities?</a:t>
          </a:r>
          <a:endParaRPr lang="en-US"/>
        </a:p>
      </dgm:t>
    </dgm:pt>
    <dgm:pt modelId="{C4D17717-3E9D-4358-AA5C-E4803C7E4441}" type="parTrans" cxnId="{F4007350-9354-4932-B584-FB9E05126443}">
      <dgm:prSet/>
      <dgm:spPr/>
      <dgm:t>
        <a:bodyPr/>
        <a:lstStyle/>
        <a:p>
          <a:endParaRPr lang="en-US"/>
        </a:p>
      </dgm:t>
    </dgm:pt>
    <dgm:pt modelId="{DBD2DE8D-3C87-45F3-81F6-6D033BA59D73}" type="sibTrans" cxnId="{F4007350-9354-4932-B584-FB9E05126443}">
      <dgm:prSet/>
      <dgm:spPr/>
      <dgm:t>
        <a:bodyPr/>
        <a:lstStyle/>
        <a:p>
          <a:endParaRPr lang="en-US"/>
        </a:p>
      </dgm:t>
    </dgm:pt>
    <dgm:pt modelId="{1825BADE-607F-463E-8DDD-E123D03D9695}">
      <dgm:prSet/>
      <dgm:spPr/>
      <dgm:t>
        <a:bodyPr/>
        <a:lstStyle/>
        <a:p>
          <a:r>
            <a:rPr lang="en-GB"/>
            <a:t>Am I able to complete a task or am I constantly interrupted?</a:t>
          </a:r>
          <a:endParaRPr lang="en-US"/>
        </a:p>
      </dgm:t>
    </dgm:pt>
    <dgm:pt modelId="{7151CDCB-16EB-4425-975C-6DD534F764C1}" type="parTrans" cxnId="{067F40D2-A0F4-4EAB-9A5C-3E95FBA06664}">
      <dgm:prSet/>
      <dgm:spPr/>
      <dgm:t>
        <a:bodyPr/>
        <a:lstStyle/>
        <a:p>
          <a:endParaRPr lang="en-US"/>
        </a:p>
      </dgm:t>
    </dgm:pt>
    <dgm:pt modelId="{35DDA046-E4DB-43D5-BC97-416FFE7407FD}" type="sibTrans" cxnId="{067F40D2-A0F4-4EAB-9A5C-3E95FBA06664}">
      <dgm:prSet/>
      <dgm:spPr/>
      <dgm:t>
        <a:bodyPr/>
        <a:lstStyle/>
        <a:p>
          <a:endParaRPr lang="en-US"/>
        </a:p>
      </dgm:t>
    </dgm:pt>
    <dgm:pt modelId="{2EA66ACF-62E3-42AE-ACD5-AB269949B418}" type="pres">
      <dgm:prSet presAssocID="{09959CFB-B0D0-4475-A0C0-068B09BACAF2}" presName="linear" presStyleCnt="0">
        <dgm:presLayoutVars>
          <dgm:animLvl val="lvl"/>
          <dgm:resizeHandles val="exact"/>
        </dgm:presLayoutVars>
      </dgm:prSet>
      <dgm:spPr/>
    </dgm:pt>
    <dgm:pt modelId="{0AEC759B-9769-419F-BF58-93A2DE9EB935}" type="pres">
      <dgm:prSet presAssocID="{264B0463-E8D8-4FA8-8B42-9C23AF1F897A}" presName="parentText" presStyleLbl="node1" presStyleIdx="0" presStyleCnt="1">
        <dgm:presLayoutVars>
          <dgm:chMax val="0"/>
          <dgm:bulletEnabled val="1"/>
        </dgm:presLayoutVars>
      </dgm:prSet>
      <dgm:spPr/>
    </dgm:pt>
    <dgm:pt modelId="{F918161A-0473-46A9-A591-99126CA09342}" type="pres">
      <dgm:prSet presAssocID="{264B0463-E8D8-4FA8-8B42-9C23AF1F897A}" presName="childText" presStyleLbl="revTx" presStyleIdx="0" presStyleCnt="1">
        <dgm:presLayoutVars>
          <dgm:bulletEnabled val="1"/>
        </dgm:presLayoutVars>
      </dgm:prSet>
      <dgm:spPr/>
    </dgm:pt>
  </dgm:ptLst>
  <dgm:cxnLst>
    <dgm:cxn modelId="{4AF9FD07-7B62-4264-81F5-E8EFE6EC5B84}" srcId="{264B0463-E8D8-4FA8-8B42-9C23AF1F897A}" destId="{FABBDD76-4617-44AD-9372-9330B2FBF96C}" srcOrd="2" destOrd="0" parTransId="{92125637-CD7F-4523-9A40-87D3DF3C899E}" sibTransId="{87767346-0662-40D2-8C1A-26F215633837}"/>
    <dgm:cxn modelId="{B55BE514-DD2F-480A-8877-F597C4051B52}" type="presOf" srcId="{D98331FF-19A4-44C1-905C-950EC35ABD41}" destId="{F918161A-0473-46A9-A591-99126CA09342}" srcOrd="0" destOrd="1" presId="urn:microsoft.com/office/officeart/2005/8/layout/vList2"/>
    <dgm:cxn modelId="{1945722E-7A05-403E-BF29-171AAB2656D1}" type="presOf" srcId="{09959CFB-B0D0-4475-A0C0-068B09BACAF2}" destId="{2EA66ACF-62E3-42AE-ACD5-AB269949B418}" srcOrd="0" destOrd="0" presId="urn:microsoft.com/office/officeart/2005/8/layout/vList2"/>
    <dgm:cxn modelId="{07C35239-2046-4BBD-945F-591EB8C4DE2C}" srcId="{264B0463-E8D8-4FA8-8B42-9C23AF1F897A}" destId="{D98331FF-19A4-44C1-905C-950EC35ABD41}" srcOrd="1" destOrd="0" parTransId="{294F022C-6979-4B5A-B1C3-8DEB100A5879}" sibTransId="{4E833CEF-5E3D-4C82-A20C-F36E6C39E9D9}"/>
    <dgm:cxn modelId="{597F995F-85E7-4E28-A25F-507E2A34CE76}" srcId="{264B0463-E8D8-4FA8-8B42-9C23AF1F897A}" destId="{DAD4E54A-EFDA-49BD-B472-BA7E36D43B40}" srcOrd="4" destOrd="0" parTransId="{6A837E12-98E9-49C8-B879-236D5C3E9E0F}" sibTransId="{ABB8E780-D08D-4D0E-BFA0-E7457497B5B0}"/>
    <dgm:cxn modelId="{30424170-4D32-4E77-AD52-E1026A2BDADC}" type="presOf" srcId="{C53A8056-32F5-42BF-A125-9DACA9EC59EC}" destId="{F918161A-0473-46A9-A591-99126CA09342}" srcOrd="0" destOrd="5" presId="urn:microsoft.com/office/officeart/2005/8/layout/vList2"/>
    <dgm:cxn modelId="{F4007350-9354-4932-B584-FB9E05126443}" srcId="{264B0463-E8D8-4FA8-8B42-9C23AF1F897A}" destId="{C53A8056-32F5-42BF-A125-9DACA9EC59EC}" srcOrd="5" destOrd="0" parTransId="{C4D17717-3E9D-4358-AA5C-E4803C7E4441}" sibTransId="{DBD2DE8D-3C87-45F3-81F6-6D033BA59D73}"/>
    <dgm:cxn modelId="{6E276472-6FF2-4E39-AEF2-FF2D70FFBF8E}" type="presOf" srcId="{FABBDD76-4617-44AD-9372-9330B2FBF96C}" destId="{F918161A-0473-46A9-A591-99126CA09342}" srcOrd="0" destOrd="2" presId="urn:microsoft.com/office/officeart/2005/8/layout/vList2"/>
    <dgm:cxn modelId="{EE7A7857-A469-4CA8-BED5-2A3949F70928}" type="presOf" srcId="{FFB9AF8E-0849-47E8-BFA9-B0E167B2F99C}" destId="{F918161A-0473-46A9-A591-99126CA09342}" srcOrd="0" destOrd="3" presId="urn:microsoft.com/office/officeart/2005/8/layout/vList2"/>
    <dgm:cxn modelId="{3047895A-F707-49EC-AF95-F91D5F7B5D53}" type="presOf" srcId="{1825BADE-607F-463E-8DDD-E123D03D9695}" destId="{F918161A-0473-46A9-A591-99126CA09342}" srcOrd="0" destOrd="6" presId="urn:microsoft.com/office/officeart/2005/8/layout/vList2"/>
    <dgm:cxn modelId="{AE079284-18B7-4D26-8192-D623BB1A918A}" srcId="{09959CFB-B0D0-4475-A0C0-068B09BACAF2}" destId="{264B0463-E8D8-4FA8-8B42-9C23AF1F897A}" srcOrd="0" destOrd="0" parTransId="{8D67FBB7-17A4-441F-B656-B09A7C4370EE}" sibTransId="{A041CC75-269A-4419-8881-D5105DC0C0BE}"/>
    <dgm:cxn modelId="{806DD69F-6840-49D7-A724-C415BCF6659B}" type="presOf" srcId="{ECA1E5ED-6A78-4516-B8BA-E5188A6F7C44}" destId="{F918161A-0473-46A9-A591-99126CA09342}" srcOrd="0" destOrd="0" presId="urn:microsoft.com/office/officeart/2005/8/layout/vList2"/>
    <dgm:cxn modelId="{4C3333AE-353C-460B-80D9-235C8E253A38}" type="presOf" srcId="{DAD4E54A-EFDA-49BD-B472-BA7E36D43B40}" destId="{F918161A-0473-46A9-A591-99126CA09342}" srcOrd="0" destOrd="4" presId="urn:microsoft.com/office/officeart/2005/8/layout/vList2"/>
    <dgm:cxn modelId="{6EFDF7C4-6702-4A5C-951F-C2CEC5B9E2BD}" srcId="{264B0463-E8D8-4FA8-8B42-9C23AF1F897A}" destId="{ECA1E5ED-6A78-4516-B8BA-E5188A6F7C44}" srcOrd="0" destOrd="0" parTransId="{4547A73D-4CD7-4839-91B6-7BE2CBFA1115}" sibTransId="{CF414ECA-6907-4980-9E84-86421A7B2134}"/>
    <dgm:cxn modelId="{4641EAC5-793C-4956-8C6C-EEBA1209FA13}" srcId="{264B0463-E8D8-4FA8-8B42-9C23AF1F897A}" destId="{FFB9AF8E-0849-47E8-BFA9-B0E167B2F99C}" srcOrd="3" destOrd="0" parTransId="{CD163641-1902-4BF1-91DA-8F9EFECAACF2}" sibTransId="{39E2A1E2-8ECF-4C5D-8466-948C5BC806EF}"/>
    <dgm:cxn modelId="{067F40D2-A0F4-4EAB-9A5C-3E95FBA06664}" srcId="{264B0463-E8D8-4FA8-8B42-9C23AF1F897A}" destId="{1825BADE-607F-463E-8DDD-E123D03D9695}" srcOrd="6" destOrd="0" parTransId="{7151CDCB-16EB-4425-975C-6DD534F764C1}" sibTransId="{35DDA046-E4DB-43D5-BC97-416FFE7407FD}"/>
    <dgm:cxn modelId="{7BB898DB-1965-434D-91B6-147C29F27221}" type="presOf" srcId="{264B0463-E8D8-4FA8-8B42-9C23AF1F897A}" destId="{0AEC759B-9769-419F-BF58-93A2DE9EB935}" srcOrd="0" destOrd="0" presId="urn:microsoft.com/office/officeart/2005/8/layout/vList2"/>
    <dgm:cxn modelId="{9BEE422A-6809-4291-BAEE-B8212F89C62E}" type="presParOf" srcId="{2EA66ACF-62E3-42AE-ACD5-AB269949B418}" destId="{0AEC759B-9769-419F-BF58-93A2DE9EB935}" srcOrd="0" destOrd="0" presId="urn:microsoft.com/office/officeart/2005/8/layout/vList2"/>
    <dgm:cxn modelId="{AA2E2B6F-7C80-45B6-A590-E1C8B99C4F54}" type="presParOf" srcId="{2EA66ACF-62E3-42AE-ACD5-AB269949B418}" destId="{F918161A-0473-46A9-A591-99126CA0934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1DA6761-DCFB-4986-BE95-F20B601AE5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43E2FC6-4529-4D4B-8ECC-C53AB6E4AF91}">
      <dgm:prSet/>
      <dgm:spPr/>
      <dgm:t>
        <a:bodyPr/>
        <a:lstStyle/>
        <a:p>
          <a:r>
            <a:rPr lang="en-GB"/>
            <a:t>It encourages people at all levels of the organisation to learn regularly and rigorously from their work.</a:t>
          </a:r>
          <a:endParaRPr lang="en-US"/>
        </a:p>
      </dgm:t>
    </dgm:pt>
    <dgm:pt modelId="{1535E585-D2BC-4659-A899-6815FCE7E12C}" type="parTrans" cxnId="{29D0C971-B42B-4E24-9560-48C1663CB913}">
      <dgm:prSet/>
      <dgm:spPr/>
      <dgm:t>
        <a:bodyPr/>
        <a:lstStyle/>
        <a:p>
          <a:endParaRPr lang="en-US"/>
        </a:p>
      </dgm:t>
    </dgm:pt>
    <dgm:pt modelId="{D138B83A-8BE0-460E-A900-DC6328CAC2EC}" type="sibTrans" cxnId="{29D0C971-B42B-4E24-9560-48C1663CB913}">
      <dgm:prSet/>
      <dgm:spPr/>
      <dgm:t>
        <a:bodyPr/>
        <a:lstStyle/>
        <a:p>
          <a:endParaRPr lang="en-US"/>
        </a:p>
      </dgm:t>
    </dgm:pt>
    <dgm:pt modelId="{53A13528-9C8C-47DA-AB42-D9208227AE59}">
      <dgm:prSet/>
      <dgm:spPr/>
      <dgm:t>
        <a:bodyPr/>
        <a:lstStyle/>
        <a:p>
          <a:r>
            <a:rPr lang="en-GB"/>
            <a:t>It has systems for capturing and learning information and moving it where it is needed.</a:t>
          </a:r>
          <a:endParaRPr lang="en-US"/>
        </a:p>
      </dgm:t>
    </dgm:pt>
    <dgm:pt modelId="{A326E964-3719-4B3E-AD1B-98F5F3A8FC0C}" type="parTrans" cxnId="{260A214E-98F1-41FA-BB5A-1E493BC5D7E7}">
      <dgm:prSet/>
      <dgm:spPr/>
      <dgm:t>
        <a:bodyPr/>
        <a:lstStyle/>
        <a:p>
          <a:endParaRPr lang="en-US"/>
        </a:p>
      </dgm:t>
    </dgm:pt>
    <dgm:pt modelId="{9B0FFDA7-F2C1-49F8-8B79-B638124BB0F0}" type="sibTrans" cxnId="{260A214E-98F1-41FA-BB5A-1E493BC5D7E7}">
      <dgm:prSet/>
      <dgm:spPr/>
      <dgm:t>
        <a:bodyPr/>
        <a:lstStyle/>
        <a:p>
          <a:endParaRPr lang="en-US"/>
        </a:p>
      </dgm:t>
    </dgm:pt>
    <dgm:pt modelId="{AC5560C6-2914-4865-8C84-5C89294BA70C}">
      <dgm:prSet/>
      <dgm:spPr/>
      <dgm:t>
        <a:bodyPr/>
        <a:lstStyle/>
        <a:p>
          <a:r>
            <a:rPr lang="en-GB"/>
            <a:t>It values its learning.</a:t>
          </a:r>
          <a:endParaRPr lang="en-US"/>
        </a:p>
      </dgm:t>
    </dgm:pt>
    <dgm:pt modelId="{57A17A55-3B31-4681-88E3-66EFF0BD0A2F}" type="parTrans" cxnId="{C1A7E52D-DD72-401B-80A4-0C9674666C83}">
      <dgm:prSet/>
      <dgm:spPr/>
      <dgm:t>
        <a:bodyPr/>
        <a:lstStyle/>
        <a:p>
          <a:endParaRPr lang="en-US"/>
        </a:p>
      </dgm:t>
    </dgm:pt>
    <dgm:pt modelId="{1500BB75-F46C-4734-A669-481763E463CB}" type="sibTrans" cxnId="{C1A7E52D-DD72-401B-80A4-0C9674666C83}">
      <dgm:prSet/>
      <dgm:spPr/>
      <dgm:t>
        <a:bodyPr/>
        <a:lstStyle/>
        <a:p>
          <a:endParaRPr lang="en-US"/>
        </a:p>
      </dgm:t>
    </dgm:pt>
    <dgm:pt modelId="{37B407AC-C3DC-46EB-A652-A9B724142F56}">
      <dgm:prSet/>
      <dgm:spPr/>
      <dgm:t>
        <a:bodyPr/>
        <a:lstStyle/>
        <a:p>
          <a:r>
            <a:rPr lang="en-GB"/>
            <a:t>It is able to transform itself continuously.</a:t>
          </a:r>
          <a:endParaRPr lang="en-US"/>
        </a:p>
      </dgm:t>
    </dgm:pt>
    <dgm:pt modelId="{C09F28C5-A31A-4EE3-8FFB-7CAAA1549268}" type="parTrans" cxnId="{8E92A96C-A9B1-42B7-998A-C65229C8FEA0}">
      <dgm:prSet/>
      <dgm:spPr/>
      <dgm:t>
        <a:bodyPr/>
        <a:lstStyle/>
        <a:p>
          <a:endParaRPr lang="en-US"/>
        </a:p>
      </dgm:t>
    </dgm:pt>
    <dgm:pt modelId="{76A6976D-9C52-4FD0-AAB0-53C6DDE79C9A}" type="sibTrans" cxnId="{8E92A96C-A9B1-42B7-998A-C65229C8FEA0}">
      <dgm:prSet/>
      <dgm:spPr/>
      <dgm:t>
        <a:bodyPr/>
        <a:lstStyle/>
        <a:p>
          <a:endParaRPr lang="en-US"/>
        </a:p>
      </dgm:t>
    </dgm:pt>
    <dgm:pt modelId="{2BCB3604-240A-4439-BC15-592FB8DA958B}" type="pres">
      <dgm:prSet presAssocID="{C1DA6761-DCFB-4986-BE95-F20B601AE549}" presName="root" presStyleCnt="0">
        <dgm:presLayoutVars>
          <dgm:dir/>
          <dgm:resizeHandles val="exact"/>
        </dgm:presLayoutVars>
      </dgm:prSet>
      <dgm:spPr/>
    </dgm:pt>
    <dgm:pt modelId="{483AEA7D-20B3-43FB-A319-A370E7D70247}" type="pres">
      <dgm:prSet presAssocID="{343E2FC6-4529-4D4B-8ECC-C53AB6E4AF91}" presName="compNode" presStyleCnt="0"/>
      <dgm:spPr/>
    </dgm:pt>
    <dgm:pt modelId="{D748155B-C758-485A-904F-3D272A22316C}" type="pres">
      <dgm:prSet presAssocID="{343E2FC6-4529-4D4B-8ECC-C53AB6E4AF91}" presName="bgRect" presStyleLbl="bgShp" presStyleIdx="0" presStyleCnt="4"/>
      <dgm:spPr/>
    </dgm:pt>
    <dgm:pt modelId="{6F062C14-5872-4E60-93D0-6AE4F8027D63}" type="pres">
      <dgm:prSet presAssocID="{343E2FC6-4529-4D4B-8ECC-C53AB6E4AF9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EFF2412-D2DA-443E-AE0B-E727BF52397F}" type="pres">
      <dgm:prSet presAssocID="{343E2FC6-4529-4D4B-8ECC-C53AB6E4AF91}" presName="spaceRect" presStyleCnt="0"/>
      <dgm:spPr/>
    </dgm:pt>
    <dgm:pt modelId="{2BCC2A2C-36F5-4947-BFC0-2566AF054B2D}" type="pres">
      <dgm:prSet presAssocID="{343E2FC6-4529-4D4B-8ECC-C53AB6E4AF91}" presName="parTx" presStyleLbl="revTx" presStyleIdx="0" presStyleCnt="4">
        <dgm:presLayoutVars>
          <dgm:chMax val="0"/>
          <dgm:chPref val="0"/>
        </dgm:presLayoutVars>
      </dgm:prSet>
      <dgm:spPr/>
    </dgm:pt>
    <dgm:pt modelId="{35243B1B-B7CA-4EA3-830C-ACEB7D28CBEF}" type="pres">
      <dgm:prSet presAssocID="{D138B83A-8BE0-460E-A900-DC6328CAC2EC}" presName="sibTrans" presStyleCnt="0"/>
      <dgm:spPr/>
    </dgm:pt>
    <dgm:pt modelId="{B6DEE2DB-9331-4116-8C64-2F2530F7CA11}" type="pres">
      <dgm:prSet presAssocID="{53A13528-9C8C-47DA-AB42-D9208227AE59}" presName="compNode" presStyleCnt="0"/>
      <dgm:spPr/>
    </dgm:pt>
    <dgm:pt modelId="{9693FFD5-E66C-40FD-AFA4-A133A270DA29}" type="pres">
      <dgm:prSet presAssocID="{53A13528-9C8C-47DA-AB42-D9208227AE59}" presName="bgRect" presStyleLbl="bgShp" presStyleIdx="1" presStyleCnt="4"/>
      <dgm:spPr/>
    </dgm:pt>
    <dgm:pt modelId="{B39DE8CA-080D-4016-BE72-BDD8A5EC97AC}" type="pres">
      <dgm:prSet presAssocID="{53A13528-9C8C-47DA-AB42-D9208227AE5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E6594F0-B59C-451A-8B0A-300E8663A973}" type="pres">
      <dgm:prSet presAssocID="{53A13528-9C8C-47DA-AB42-D9208227AE59}" presName="spaceRect" presStyleCnt="0"/>
      <dgm:spPr/>
    </dgm:pt>
    <dgm:pt modelId="{D14524CA-0D4F-42BA-96EA-3B49C3EA47BC}" type="pres">
      <dgm:prSet presAssocID="{53A13528-9C8C-47DA-AB42-D9208227AE59}" presName="parTx" presStyleLbl="revTx" presStyleIdx="1" presStyleCnt="4">
        <dgm:presLayoutVars>
          <dgm:chMax val="0"/>
          <dgm:chPref val="0"/>
        </dgm:presLayoutVars>
      </dgm:prSet>
      <dgm:spPr/>
    </dgm:pt>
    <dgm:pt modelId="{916A649D-A889-469F-86EE-27E9939F64B7}" type="pres">
      <dgm:prSet presAssocID="{9B0FFDA7-F2C1-49F8-8B79-B638124BB0F0}" presName="sibTrans" presStyleCnt="0"/>
      <dgm:spPr/>
    </dgm:pt>
    <dgm:pt modelId="{9827E525-1DD6-4C75-A4EA-7CBF6B4E7CCF}" type="pres">
      <dgm:prSet presAssocID="{AC5560C6-2914-4865-8C84-5C89294BA70C}" presName="compNode" presStyleCnt="0"/>
      <dgm:spPr/>
    </dgm:pt>
    <dgm:pt modelId="{7B45C984-87F8-4CF3-8619-D2408E80A261}" type="pres">
      <dgm:prSet presAssocID="{AC5560C6-2914-4865-8C84-5C89294BA70C}" presName="bgRect" presStyleLbl="bgShp" presStyleIdx="2" presStyleCnt="4"/>
      <dgm:spPr/>
    </dgm:pt>
    <dgm:pt modelId="{A4B7FE02-3335-47A2-9B96-4BF9D31B83CC}" type="pres">
      <dgm:prSet presAssocID="{AC5560C6-2914-4865-8C84-5C89294BA7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811AC0AD-6B5D-4609-A427-C9FDB6E4E0FC}" type="pres">
      <dgm:prSet presAssocID="{AC5560C6-2914-4865-8C84-5C89294BA70C}" presName="spaceRect" presStyleCnt="0"/>
      <dgm:spPr/>
    </dgm:pt>
    <dgm:pt modelId="{1C08D735-A6D2-45F8-BFD6-2EEC9C34184E}" type="pres">
      <dgm:prSet presAssocID="{AC5560C6-2914-4865-8C84-5C89294BA70C}" presName="parTx" presStyleLbl="revTx" presStyleIdx="2" presStyleCnt="4">
        <dgm:presLayoutVars>
          <dgm:chMax val="0"/>
          <dgm:chPref val="0"/>
        </dgm:presLayoutVars>
      </dgm:prSet>
      <dgm:spPr/>
    </dgm:pt>
    <dgm:pt modelId="{9BC1A55D-5108-40B5-9E26-FF9BDEF0F71E}" type="pres">
      <dgm:prSet presAssocID="{1500BB75-F46C-4734-A669-481763E463CB}" presName="sibTrans" presStyleCnt="0"/>
      <dgm:spPr/>
    </dgm:pt>
    <dgm:pt modelId="{169C73DB-2E8F-45AF-AD69-821E21F37677}" type="pres">
      <dgm:prSet presAssocID="{37B407AC-C3DC-46EB-A652-A9B724142F56}" presName="compNode" presStyleCnt="0"/>
      <dgm:spPr/>
    </dgm:pt>
    <dgm:pt modelId="{079F64D4-F5BB-423A-BD13-CF55FDB180CB}" type="pres">
      <dgm:prSet presAssocID="{37B407AC-C3DC-46EB-A652-A9B724142F56}" presName="bgRect" presStyleLbl="bgShp" presStyleIdx="3" presStyleCnt="4"/>
      <dgm:spPr/>
    </dgm:pt>
    <dgm:pt modelId="{A12FAD58-7ED3-4BBA-B70C-772D4F3F8BDB}" type="pres">
      <dgm:prSet presAssocID="{37B407AC-C3DC-46EB-A652-A9B724142F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ed"/>
        </a:ext>
      </dgm:extLst>
    </dgm:pt>
    <dgm:pt modelId="{C5D32642-8C30-4B8A-81FE-8348E3E73F7C}" type="pres">
      <dgm:prSet presAssocID="{37B407AC-C3DC-46EB-A652-A9B724142F56}" presName="spaceRect" presStyleCnt="0"/>
      <dgm:spPr/>
    </dgm:pt>
    <dgm:pt modelId="{DFC2952D-C14E-42FA-A59D-8D20F504E4D0}" type="pres">
      <dgm:prSet presAssocID="{37B407AC-C3DC-46EB-A652-A9B724142F56}" presName="parTx" presStyleLbl="revTx" presStyleIdx="3" presStyleCnt="4">
        <dgm:presLayoutVars>
          <dgm:chMax val="0"/>
          <dgm:chPref val="0"/>
        </dgm:presLayoutVars>
      </dgm:prSet>
      <dgm:spPr/>
    </dgm:pt>
  </dgm:ptLst>
  <dgm:cxnLst>
    <dgm:cxn modelId="{BCA0470F-9CB5-4F57-AB9C-E9AE7BD23FF8}" type="presOf" srcId="{AC5560C6-2914-4865-8C84-5C89294BA70C}" destId="{1C08D735-A6D2-45F8-BFD6-2EEC9C34184E}" srcOrd="0" destOrd="0" presId="urn:microsoft.com/office/officeart/2018/2/layout/IconVerticalSolidList"/>
    <dgm:cxn modelId="{C1A7E52D-DD72-401B-80A4-0C9674666C83}" srcId="{C1DA6761-DCFB-4986-BE95-F20B601AE549}" destId="{AC5560C6-2914-4865-8C84-5C89294BA70C}" srcOrd="2" destOrd="0" parTransId="{57A17A55-3B31-4681-88E3-66EFF0BD0A2F}" sibTransId="{1500BB75-F46C-4734-A669-481763E463CB}"/>
    <dgm:cxn modelId="{8E92A96C-A9B1-42B7-998A-C65229C8FEA0}" srcId="{C1DA6761-DCFB-4986-BE95-F20B601AE549}" destId="{37B407AC-C3DC-46EB-A652-A9B724142F56}" srcOrd="3" destOrd="0" parTransId="{C09F28C5-A31A-4EE3-8FFB-7CAAA1549268}" sibTransId="{76A6976D-9C52-4FD0-AAB0-53C6DDE79C9A}"/>
    <dgm:cxn modelId="{260A214E-98F1-41FA-BB5A-1E493BC5D7E7}" srcId="{C1DA6761-DCFB-4986-BE95-F20B601AE549}" destId="{53A13528-9C8C-47DA-AB42-D9208227AE59}" srcOrd="1" destOrd="0" parTransId="{A326E964-3719-4B3E-AD1B-98F5F3A8FC0C}" sibTransId="{9B0FFDA7-F2C1-49F8-8B79-B638124BB0F0}"/>
    <dgm:cxn modelId="{48A6FE4E-76C5-4D42-9F66-775DD2234829}" type="presOf" srcId="{37B407AC-C3DC-46EB-A652-A9B724142F56}" destId="{DFC2952D-C14E-42FA-A59D-8D20F504E4D0}" srcOrd="0" destOrd="0" presId="urn:microsoft.com/office/officeart/2018/2/layout/IconVerticalSolidList"/>
    <dgm:cxn modelId="{29D0C971-B42B-4E24-9560-48C1663CB913}" srcId="{C1DA6761-DCFB-4986-BE95-F20B601AE549}" destId="{343E2FC6-4529-4D4B-8ECC-C53AB6E4AF91}" srcOrd="0" destOrd="0" parTransId="{1535E585-D2BC-4659-A899-6815FCE7E12C}" sibTransId="{D138B83A-8BE0-460E-A900-DC6328CAC2EC}"/>
    <dgm:cxn modelId="{2EF488B7-3019-4027-82D5-E042BEB4B037}" type="presOf" srcId="{C1DA6761-DCFB-4986-BE95-F20B601AE549}" destId="{2BCB3604-240A-4439-BC15-592FB8DA958B}" srcOrd="0" destOrd="0" presId="urn:microsoft.com/office/officeart/2018/2/layout/IconVerticalSolidList"/>
    <dgm:cxn modelId="{C5FD45E7-D0BE-403F-B040-002C82D521C6}" type="presOf" srcId="{343E2FC6-4529-4D4B-8ECC-C53AB6E4AF91}" destId="{2BCC2A2C-36F5-4947-BFC0-2566AF054B2D}" srcOrd="0" destOrd="0" presId="urn:microsoft.com/office/officeart/2018/2/layout/IconVerticalSolidList"/>
    <dgm:cxn modelId="{4EBF26E9-0664-4FF5-BBF4-10CA3209A628}" type="presOf" srcId="{53A13528-9C8C-47DA-AB42-D9208227AE59}" destId="{D14524CA-0D4F-42BA-96EA-3B49C3EA47BC}" srcOrd="0" destOrd="0" presId="urn:microsoft.com/office/officeart/2018/2/layout/IconVerticalSolidList"/>
    <dgm:cxn modelId="{B312AC9B-5F71-4B4E-9F98-583324A1E72B}" type="presParOf" srcId="{2BCB3604-240A-4439-BC15-592FB8DA958B}" destId="{483AEA7D-20B3-43FB-A319-A370E7D70247}" srcOrd="0" destOrd="0" presId="urn:microsoft.com/office/officeart/2018/2/layout/IconVerticalSolidList"/>
    <dgm:cxn modelId="{CDC2F02B-21C0-4D72-863C-F47E9CC680AE}" type="presParOf" srcId="{483AEA7D-20B3-43FB-A319-A370E7D70247}" destId="{D748155B-C758-485A-904F-3D272A22316C}" srcOrd="0" destOrd="0" presId="urn:microsoft.com/office/officeart/2018/2/layout/IconVerticalSolidList"/>
    <dgm:cxn modelId="{F17B847A-6960-44B4-862F-E744B6309F2A}" type="presParOf" srcId="{483AEA7D-20B3-43FB-A319-A370E7D70247}" destId="{6F062C14-5872-4E60-93D0-6AE4F8027D63}" srcOrd="1" destOrd="0" presId="urn:microsoft.com/office/officeart/2018/2/layout/IconVerticalSolidList"/>
    <dgm:cxn modelId="{6F7696F5-D6E7-4C02-92B3-4C8F8BE89ED6}" type="presParOf" srcId="{483AEA7D-20B3-43FB-A319-A370E7D70247}" destId="{DEFF2412-D2DA-443E-AE0B-E727BF52397F}" srcOrd="2" destOrd="0" presId="urn:microsoft.com/office/officeart/2018/2/layout/IconVerticalSolidList"/>
    <dgm:cxn modelId="{554130AD-7206-4F48-8347-AA69406F5C42}" type="presParOf" srcId="{483AEA7D-20B3-43FB-A319-A370E7D70247}" destId="{2BCC2A2C-36F5-4947-BFC0-2566AF054B2D}" srcOrd="3" destOrd="0" presId="urn:microsoft.com/office/officeart/2018/2/layout/IconVerticalSolidList"/>
    <dgm:cxn modelId="{D8E5E27A-F394-4BA6-8BAC-7F3B63961CCE}" type="presParOf" srcId="{2BCB3604-240A-4439-BC15-592FB8DA958B}" destId="{35243B1B-B7CA-4EA3-830C-ACEB7D28CBEF}" srcOrd="1" destOrd="0" presId="urn:microsoft.com/office/officeart/2018/2/layout/IconVerticalSolidList"/>
    <dgm:cxn modelId="{534E352A-6B01-457C-A219-973B9CFD3A1D}" type="presParOf" srcId="{2BCB3604-240A-4439-BC15-592FB8DA958B}" destId="{B6DEE2DB-9331-4116-8C64-2F2530F7CA11}" srcOrd="2" destOrd="0" presId="urn:microsoft.com/office/officeart/2018/2/layout/IconVerticalSolidList"/>
    <dgm:cxn modelId="{626C87E5-AF7D-4D30-9218-D79DDD5C7735}" type="presParOf" srcId="{B6DEE2DB-9331-4116-8C64-2F2530F7CA11}" destId="{9693FFD5-E66C-40FD-AFA4-A133A270DA29}" srcOrd="0" destOrd="0" presId="urn:microsoft.com/office/officeart/2018/2/layout/IconVerticalSolidList"/>
    <dgm:cxn modelId="{B82EF08F-AC6B-4E1A-ABDA-B065837DF3D1}" type="presParOf" srcId="{B6DEE2DB-9331-4116-8C64-2F2530F7CA11}" destId="{B39DE8CA-080D-4016-BE72-BDD8A5EC97AC}" srcOrd="1" destOrd="0" presId="urn:microsoft.com/office/officeart/2018/2/layout/IconVerticalSolidList"/>
    <dgm:cxn modelId="{25FC5C87-DEB3-4964-B308-D5881B1E4E5B}" type="presParOf" srcId="{B6DEE2DB-9331-4116-8C64-2F2530F7CA11}" destId="{FE6594F0-B59C-451A-8B0A-300E8663A973}" srcOrd="2" destOrd="0" presId="urn:microsoft.com/office/officeart/2018/2/layout/IconVerticalSolidList"/>
    <dgm:cxn modelId="{C87B297A-314A-4419-8852-81E4079DE74F}" type="presParOf" srcId="{B6DEE2DB-9331-4116-8C64-2F2530F7CA11}" destId="{D14524CA-0D4F-42BA-96EA-3B49C3EA47BC}" srcOrd="3" destOrd="0" presId="urn:microsoft.com/office/officeart/2018/2/layout/IconVerticalSolidList"/>
    <dgm:cxn modelId="{2398BC03-4B45-466D-A3DB-033DBDBB6C3E}" type="presParOf" srcId="{2BCB3604-240A-4439-BC15-592FB8DA958B}" destId="{916A649D-A889-469F-86EE-27E9939F64B7}" srcOrd="3" destOrd="0" presId="urn:microsoft.com/office/officeart/2018/2/layout/IconVerticalSolidList"/>
    <dgm:cxn modelId="{F5636D32-61E5-442C-9DB9-2EBDA0DDA779}" type="presParOf" srcId="{2BCB3604-240A-4439-BC15-592FB8DA958B}" destId="{9827E525-1DD6-4C75-A4EA-7CBF6B4E7CCF}" srcOrd="4" destOrd="0" presId="urn:microsoft.com/office/officeart/2018/2/layout/IconVerticalSolidList"/>
    <dgm:cxn modelId="{29CCB985-1A8A-4231-8073-A88D26487CE8}" type="presParOf" srcId="{9827E525-1DD6-4C75-A4EA-7CBF6B4E7CCF}" destId="{7B45C984-87F8-4CF3-8619-D2408E80A261}" srcOrd="0" destOrd="0" presId="urn:microsoft.com/office/officeart/2018/2/layout/IconVerticalSolidList"/>
    <dgm:cxn modelId="{EB930716-5B7B-4602-99C9-8644DBE286B2}" type="presParOf" srcId="{9827E525-1DD6-4C75-A4EA-7CBF6B4E7CCF}" destId="{A4B7FE02-3335-47A2-9B96-4BF9D31B83CC}" srcOrd="1" destOrd="0" presId="urn:microsoft.com/office/officeart/2018/2/layout/IconVerticalSolidList"/>
    <dgm:cxn modelId="{DBAC661F-D0F2-444D-BDA7-C3A21154A0C7}" type="presParOf" srcId="{9827E525-1DD6-4C75-A4EA-7CBF6B4E7CCF}" destId="{811AC0AD-6B5D-4609-A427-C9FDB6E4E0FC}" srcOrd="2" destOrd="0" presId="urn:microsoft.com/office/officeart/2018/2/layout/IconVerticalSolidList"/>
    <dgm:cxn modelId="{04531F8C-187C-421C-B0F1-DE3D9F247DC5}" type="presParOf" srcId="{9827E525-1DD6-4C75-A4EA-7CBF6B4E7CCF}" destId="{1C08D735-A6D2-45F8-BFD6-2EEC9C34184E}" srcOrd="3" destOrd="0" presId="urn:microsoft.com/office/officeart/2018/2/layout/IconVerticalSolidList"/>
    <dgm:cxn modelId="{8DA8A245-227F-481E-905A-A45E8C0A4B4F}" type="presParOf" srcId="{2BCB3604-240A-4439-BC15-592FB8DA958B}" destId="{9BC1A55D-5108-40B5-9E26-FF9BDEF0F71E}" srcOrd="5" destOrd="0" presId="urn:microsoft.com/office/officeart/2018/2/layout/IconVerticalSolidList"/>
    <dgm:cxn modelId="{310FA93A-642A-4278-845B-402BB64AF7EB}" type="presParOf" srcId="{2BCB3604-240A-4439-BC15-592FB8DA958B}" destId="{169C73DB-2E8F-45AF-AD69-821E21F37677}" srcOrd="6" destOrd="0" presId="urn:microsoft.com/office/officeart/2018/2/layout/IconVerticalSolidList"/>
    <dgm:cxn modelId="{DC6DE2EC-6496-48B6-9DEF-7F4360A28411}" type="presParOf" srcId="{169C73DB-2E8F-45AF-AD69-821E21F37677}" destId="{079F64D4-F5BB-423A-BD13-CF55FDB180CB}" srcOrd="0" destOrd="0" presId="urn:microsoft.com/office/officeart/2018/2/layout/IconVerticalSolidList"/>
    <dgm:cxn modelId="{03E5BEF3-AD67-4BCA-A4FF-9B52810D5F4A}" type="presParOf" srcId="{169C73DB-2E8F-45AF-AD69-821E21F37677}" destId="{A12FAD58-7ED3-4BBA-B70C-772D4F3F8BDB}" srcOrd="1" destOrd="0" presId="urn:microsoft.com/office/officeart/2018/2/layout/IconVerticalSolidList"/>
    <dgm:cxn modelId="{C471D6F7-9772-404F-BC29-CBF65901DAC4}" type="presParOf" srcId="{169C73DB-2E8F-45AF-AD69-821E21F37677}" destId="{C5D32642-8C30-4B8A-81FE-8348E3E73F7C}" srcOrd="2" destOrd="0" presId="urn:microsoft.com/office/officeart/2018/2/layout/IconVerticalSolidList"/>
    <dgm:cxn modelId="{13E77001-BCD1-4997-9981-70840AD3C67F}" type="presParOf" srcId="{169C73DB-2E8F-45AF-AD69-821E21F37677}" destId="{DFC2952D-C14E-42FA-A59D-8D20F504E4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BA9C5C-A728-4A67-AAE1-8FE7B19D5D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7C57E32-2D10-412F-B96B-28834092030C}">
      <dgm:prSet/>
      <dgm:spPr/>
      <dgm:t>
        <a:bodyPr/>
        <a:lstStyle/>
        <a:p>
          <a:r>
            <a:rPr lang="en-GB"/>
            <a:t>The people factor that influences employee engagement is about:</a:t>
          </a:r>
          <a:endParaRPr lang="en-US"/>
        </a:p>
      </dgm:t>
    </dgm:pt>
    <dgm:pt modelId="{25F152A8-112D-4053-80CA-91F31488B183}" type="parTrans" cxnId="{C39CF3B7-4EE5-4188-B69F-93C5FF3C97F7}">
      <dgm:prSet/>
      <dgm:spPr/>
      <dgm:t>
        <a:bodyPr/>
        <a:lstStyle/>
        <a:p>
          <a:endParaRPr lang="en-US"/>
        </a:p>
      </dgm:t>
    </dgm:pt>
    <dgm:pt modelId="{A5145E82-DF28-4BA2-BC6B-92917F4C0F59}" type="sibTrans" cxnId="{C39CF3B7-4EE5-4188-B69F-93C5FF3C97F7}">
      <dgm:prSet/>
      <dgm:spPr/>
      <dgm:t>
        <a:bodyPr/>
        <a:lstStyle/>
        <a:p>
          <a:endParaRPr lang="en-US"/>
        </a:p>
      </dgm:t>
    </dgm:pt>
    <dgm:pt modelId="{0FA5CCF0-8BFB-45A5-89C0-CE1730A86FBF}">
      <dgm:prSet/>
      <dgm:spPr/>
      <dgm:t>
        <a:bodyPr/>
        <a:lstStyle/>
        <a:p>
          <a:r>
            <a:rPr lang="en-GB"/>
            <a:t>Creating a vision, or story, that everyone feels part of.</a:t>
          </a:r>
          <a:endParaRPr lang="en-US"/>
        </a:p>
      </dgm:t>
    </dgm:pt>
    <dgm:pt modelId="{2C8DF40A-2D69-48C8-B0F8-F214440585D4}" type="parTrans" cxnId="{AEF4F6B4-0E69-41B1-B13E-44D2F559F211}">
      <dgm:prSet/>
      <dgm:spPr/>
      <dgm:t>
        <a:bodyPr/>
        <a:lstStyle/>
        <a:p>
          <a:endParaRPr lang="en-US"/>
        </a:p>
      </dgm:t>
    </dgm:pt>
    <dgm:pt modelId="{760756F0-4092-48F0-B07F-0EEDFC7C1FD8}" type="sibTrans" cxnId="{AEF4F6B4-0E69-41B1-B13E-44D2F559F211}">
      <dgm:prSet/>
      <dgm:spPr/>
      <dgm:t>
        <a:bodyPr/>
        <a:lstStyle/>
        <a:p>
          <a:endParaRPr lang="en-US"/>
        </a:p>
      </dgm:t>
    </dgm:pt>
    <dgm:pt modelId="{634B2CE3-B76A-492C-A861-76319F3F2B2C}">
      <dgm:prSet/>
      <dgm:spPr/>
      <dgm:t>
        <a:bodyPr/>
        <a:lstStyle/>
        <a:p>
          <a:r>
            <a:rPr lang="en-GB"/>
            <a:t>Understanding what motivates and engages employees – is it pay, flexibility or having a say?</a:t>
          </a:r>
          <a:endParaRPr lang="en-US"/>
        </a:p>
      </dgm:t>
    </dgm:pt>
    <dgm:pt modelId="{9D3B44E2-0F6C-4F8E-A91F-9862F3BEFF32}" type="parTrans" cxnId="{9DD29B9B-2E98-4516-8615-5B8346D5074C}">
      <dgm:prSet/>
      <dgm:spPr/>
      <dgm:t>
        <a:bodyPr/>
        <a:lstStyle/>
        <a:p>
          <a:endParaRPr lang="en-US"/>
        </a:p>
      </dgm:t>
    </dgm:pt>
    <dgm:pt modelId="{A9B1EC4E-5C10-4934-B8B0-9F13EB53EECB}" type="sibTrans" cxnId="{9DD29B9B-2E98-4516-8615-5B8346D5074C}">
      <dgm:prSet/>
      <dgm:spPr/>
      <dgm:t>
        <a:bodyPr/>
        <a:lstStyle/>
        <a:p>
          <a:endParaRPr lang="en-US"/>
        </a:p>
      </dgm:t>
    </dgm:pt>
    <dgm:pt modelId="{62A1E17D-38C3-4255-8F20-D4359EFC7002}">
      <dgm:prSet/>
      <dgm:spPr/>
      <dgm:t>
        <a:bodyPr/>
        <a:lstStyle/>
        <a:p>
          <a:r>
            <a:rPr lang="en-GB"/>
            <a:t>Giving employees a voice – in one-to-one dialogue, team meetings and via employee representatives or trade unions.</a:t>
          </a:r>
          <a:endParaRPr lang="en-US"/>
        </a:p>
      </dgm:t>
    </dgm:pt>
    <dgm:pt modelId="{B150E19E-6341-47CE-92BF-3F1F757E1EF9}" type="parTrans" cxnId="{F0BFD7D1-C752-4A80-96C2-C590E84B9A45}">
      <dgm:prSet/>
      <dgm:spPr/>
      <dgm:t>
        <a:bodyPr/>
        <a:lstStyle/>
        <a:p>
          <a:endParaRPr lang="en-US"/>
        </a:p>
      </dgm:t>
    </dgm:pt>
    <dgm:pt modelId="{0AA70244-9D5A-4376-A591-D266B578A681}" type="sibTrans" cxnId="{F0BFD7D1-C752-4A80-96C2-C590E84B9A45}">
      <dgm:prSet/>
      <dgm:spPr/>
      <dgm:t>
        <a:bodyPr/>
        <a:lstStyle/>
        <a:p>
          <a:endParaRPr lang="en-US"/>
        </a:p>
      </dgm:t>
    </dgm:pt>
    <dgm:pt modelId="{5251E773-A535-45E4-8AFC-3E9F72A57E3D}" type="pres">
      <dgm:prSet presAssocID="{E8BA9C5C-A728-4A67-AAE1-8FE7B19D5D5A}" presName="linear" presStyleCnt="0">
        <dgm:presLayoutVars>
          <dgm:animLvl val="lvl"/>
          <dgm:resizeHandles val="exact"/>
        </dgm:presLayoutVars>
      </dgm:prSet>
      <dgm:spPr/>
    </dgm:pt>
    <dgm:pt modelId="{7C527712-0AA9-4B46-B0D6-6A75DFDC1D9B}" type="pres">
      <dgm:prSet presAssocID="{77C57E32-2D10-412F-B96B-28834092030C}" presName="parentText" presStyleLbl="node1" presStyleIdx="0" presStyleCnt="4">
        <dgm:presLayoutVars>
          <dgm:chMax val="0"/>
          <dgm:bulletEnabled val="1"/>
        </dgm:presLayoutVars>
      </dgm:prSet>
      <dgm:spPr/>
    </dgm:pt>
    <dgm:pt modelId="{C68545E8-A50E-404A-88C5-784351222757}" type="pres">
      <dgm:prSet presAssocID="{A5145E82-DF28-4BA2-BC6B-92917F4C0F59}" presName="spacer" presStyleCnt="0"/>
      <dgm:spPr/>
    </dgm:pt>
    <dgm:pt modelId="{21C93C5B-7BBC-493D-A84E-58B75B439458}" type="pres">
      <dgm:prSet presAssocID="{0FA5CCF0-8BFB-45A5-89C0-CE1730A86FBF}" presName="parentText" presStyleLbl="node1" presStyleIdx="1" presStyleCnt="4">
        <dgm:presLayoutVars>
          <dgm:chMax val="0"/>
          <dgm:bulletEnabled val="1"/>
        </dgm:presLayoutVars>
      </dgm:prSet>
      <dgm:spPr/>
    </dgm:pt>
    <dgm:pt modelId="{8CF44E7F-8451-4C6D-9642-785180F7A2A0}" type="pres">
      <dgm:prSet presAssocID="{760756F0-4092-48F0-B07F-0EEDFC7C1FD8}" presName="spacer" presStyleCnt="0"/>
      <dgm:spPr/>
    </dgm:pt>
    <dgm:pt modelId="{CEF78E95-2A41-45CC-96F6-FCC477EB2D1A}" type="pres">
      <dgm:prSet presAssocID="{634B2CE3-B76A-492C-A861-76319F3F2B2C}" presName="parentText" presStyleLbl="node1" presStyleIdx="2" presStyleCnt="4">
        <dgm:presLayoutVars>
          <dgm:chMax val="0"/>
          <dgm:bulletEnabled val="1"/>
        </dgm:presLayoutVars>
      </dgm:prSet>
      <dgm:spPr/>
    </dgm:pt>
    <dgm:pt modelId="{3E333FC0-D8D8-43CB-B1D4-2347A2158AEF}" type="pres">
      <dgm:prSet presAssocID="{A9B1EC4E-5C10-4934-B8B0-9F13EB53EECB}" presName="spacer" presStyleCnt="0"/>
      <dgm:spPr/>
    </dgm:pt>
    <dgm:pt modelId="{3CBFFA60-A742-4729-AAAD-301C9CBA9107}" type="pres">
      <dgm:prSet presAssocID="{62A1E17D-38C3-4255-8F20-D4359EFC7002}" presName="parentText" presStyleLbl="node1" presStyleIdx="3" presStyleCnt="4">
        <dgm:presLayoutVars>
          <dgm:chMax val="0"/>
          <dgm:bulletEnabled val="1"/>
        </dgm:presLayoutVars>
      </dgm:prSet>
      <dgm:spPr/>
    </dgm:pt>
  </dgm:ptLst>
  <dgm:cxnLst>
    <dgm:cxn modelId="{36D70E42-4770-4B40-96E4-7DDFA707E3E7}" type="presOf" srcId="{77C57E32-2D10-412F-B96B-28834092030C}" destId="{7C527712-0AA9-4B46-B0D6-6A75DFDC1D9B}" srcOrd="0" destOrd="0" presId="urn:microsoft.com/office/officeart/2005/8/layout/vList2"/>
    <dgm:cxn modelId="{353D5449-DA7D-49AC-9BF6-03E4C43B35AC}" type="presOf" srcId="{E8BA9C5C-A728-4A67-AAE1-8FE7B19D5D5A}" destId="{5251E773-A535-45E4-8AFC-3E9F72A57E3D}" srcOrd="0" destOrd="0" presId="urn:microsoft.com/office/officeart/2005/8/layout/vList2"/>
    <dgm:cxn modelId="{CD4C774A-44B7-4068-A2BE-04182ED4E692}" type="presOf" srcId="{62A1E17D-38C3-4255-8F20-D4359EFC7002}" destId="{3CBFFA60-A742-4729-AAAD-301C9CBA9107}" srcOrd="0" destOrd="0" presId="urn:microsoft.com/office/officeart/2005/8/layout/vList2"/>
    <dgm:cxn modelId="{83ADAC94-B2E9-45DC-BF3F-086D0DCE1281}" type="presOf" srcId="{634B2CE3-B76A-492C-A861-76319F3F2B2C}" destId="{CEF78E95-2A41-45CC-96F6-FCC477EB2D1A}" srcOrd="0" destOrd="0" presId="urn:microsoft.com/office/officeart/2005/8/layout/vList2"/>
    <dgm:cxn modelId="{9DD29B9B-2E98-4516-8615-5B8346D5074C}" srcId="{E8BA9C5C-A728-4A67-AAE1-8FE7B19D5D5A}" destId="{634B2CE3-B76A-492C-A861-76319F3F2B2C}" srcOrd="2" destOrd="0" parTransId="{9D3B44E2-0F6C-4F8E-A91F-9862F3BEFF32}" sibTransId="{A9B1EC4E-5C10-4934-B8B0-9F13EB53EECB}"/>
    <dgm:cxn modelId="{AEF4F6B4-0E69-41B1-B13E-44D2F559F211}" srcId="{E8BA9C5C-A728-4A67-AAE1-8FE7B19D5D5A}" destId="{0FA5CCF0-8BFB-45A5-89C0-CE1730A86FBF}" srcOrd="1" destOrd="0" parTransId="{2C8DF40A-2D69-48C8-B0F8-F214440585D4}" sibTransId="{760756F0-4092-48F0-B07F-0EEDFC7C1FD8}"/>
    <dgm:cxn modelId="{C39CF3B7-4EE5-4188-B69F-93C5FF3C97F7}" srcId="{E8BA9C5C-A728-4A67-AAE1-8FE7B19D5D5A}" destId="{77C57E32-2D10-412F-B96B-28834092030C}" srcOrd="0" destOrd="0" parTransId="{25F152A8-112D-4053-80CA-91F31488B183}" sibTransId="{A5145E82-DF28-4BA2-BC6B-92917F4C0F59}"/>
    <dgm:cxn modelId="{E6C244CD-0A81-4D41-BF0D-81948AB9A09A}" type="presOf" srcId="{0FA5CCF0-8BFB-45A5-89C0-CE1730A86FBF}" destId="{21C93C5B-7BBC-493D-A84E-58B75B439458}" srcOrd="0" destOrd="0" presId="urn:microsoft.com/office/officeart/2005/8/layout/vList2"/>
    <dgm:cxn modelId="{F0BFD7D1-C752-4A80-96C2-C590E84B9A45}" srcId="{E8BA9C5C-A728-4A67-AAE1-8FE7B19D5D5A}" destId="{62A1E17D-38C3-4255-8F20-D4359EFC7002}" srcOrd="3" destOrd="0" parTransId="{B150E19E-6341-47CE-92BF-3F1F757E1EF9}" sibTransId="{0AA70244-9D5A-4376-A591-D266B578A681}"/>
    <dgm:cxn modelId="{C4AA9312-102A-4202-BB82-9A81E799AF5C}" type="presParOf" srcId="{5251E773-A535-45E4-8AFC-3E9F72A57E3D}" destId="{7C527712-0AA9-4B46-B0D6-6A75DFDC1D9B}" srcOrd="0" destOrd="0" presId="urn:microsoft.com/office/officeart/2005/8/layout/vList2"/>
    <dgm:cxn modelId="{27E906B1-6E9B-4336-8C99-047820F2B042}" type="presParOf" srcId="{5251E773-A535-45E4-8AFC-3E9F72A57E3D}" destId="{C68545E8-A50E-404A-88C5-784351222757}" srcOrd="1" destOrd="0" presId="urn:microsoft.com/office/officeart/2005/8/layout/vList2"/>
    <dgm:cxn modelId="{FA80CB75-1C36-43E5-B20A-95BAE7BEADD1}" type="presParOf" srcId="{5251E773-A535-45E4-8AFC-3E9F72A57E3D}" destId="{21C93C5B-7BBC-493D-A84E-58B75B439458}" srcOrd="2" destOrd="0" presId="urn:microsoft.com/office/officeart/2005/8/layout/vList2"/>
    <dgm:cxn modelId="{B628E9F7-E8C9-4361-A799-824CA0C45958}" type="presParOf" srcId="{5251E773-A535-45E4-8AFC-3E9F72A57E3D}" destId="{8CF44E7F-8451-4C6D-9642-785180F7A2A0}" srcOrd="3" destOrd="0" presId="urn:microsoft.com/office/officeart/2005/8/layout/vList2"/>
    <dgm:cxn modelId="{A986294C-8C48-47F1-9753-4418143FA58B}" type="presParOf" srcId="{5251E773-A535-45E4-8AFC-3E9F72A57E3D}" destId="{CEF78E95-2A41-45CC-96F6-FCC477EB2D1A}" srcOrd="4" destOrd="0" presId="urn:microsoft.com/office/officeart/2005/8/layout/vList2"/>
    <dgm:cxn modelId="{7C791AF8-8D3F-4652-97A7-381064C544E4}" type="presParOf" srcId="{5251E773-A535-45E4-8AFC-3E9F72A57E3D}" destId="{3E333FC0-D8D8-43CB-B1D4-2347A2158AEF}" srcOrd="5" destOrd="0" presId="urn:microsoft.com/office/officeart/2005/8/layout/vList2"/>
    <dgm:cxn modelId="{9F23E5CD-0536-4EE5-BF88-639F957CEE0D}" type="presParOf" srcId="{5251E773-A535-45E4-8AFC-3E9F72A57E3D}" destId="{3CBFFA60-A742-4729-AAAD-301C9CBA910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E50820-E9D1-4D7E-8E51-9C8DB02D4FD4}">
      <dsp:nvSpPr>
        <dsp:cNvPr id="0" name=""/>
        <dsp:cNvSpPr/>
      </dsp:nvSpPr>
      <dsp:spPr>
        <a:xfrm>
          <a:off x="0" y="403714"/>
          <a:ext cx="6173409" cy="136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9125" tIns="499872" rIns="479125"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The application of knowledge to tasks.</a:t>
          </a:r>
          <a:endParaRPr lang="en-US" sz="2400" kern="1200"/>
        </a:p>
      </dsp:txBody>
      <dsp:txXfrm>
        <a:off x="0" y="403714"/>
        <a:ext cx="6173409" cy="1360800"/>
      </dsp:txXfrm>
    </dsp:sp>
    <dsp:sp modelId="{5484EFE7-9B1F-4FA3-AF88-DB3DDC1A52BF}">
      <dsp:nvSpPr>
        <dsp:cNvPr id="0" name=""/>
        <dsp:cNvSpPr/>
      </dsp:nvSpPr>
      <dsp:spPr>
        <a:xfrm>
          <a:off x="308670" y="49474"/>
          <a:ext cx="4321386"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338" tIns="0" rIns="163338" bIns="0" numCol="1" spcCol="1270" anchor="ctr" anchorCtr="0">
          <a:noAutofit/>
        </a:bodyPr>
        <a:lstStyle/>
        <a:p>
          <a:pPr marL="0" lvl="0" indent="0" algn="l" defTabSz="1066800">
            <a:lnSpc>
              <a:spcPct val="90000"/>
            </a:lnSpc>
            <a:spcBef>
              <a:spcPct val="0"/>
            </a:spcBef>
            <a:spcAft>
              <a:spcPct val="35000"/>
            </a:spcAft>
            <a:buNone/>
          </a:pPr>
          <a:r>
            <a:rPr lang="en-GB" sz="2400" kern="1200"/>
            <a:t>Technical competence</a:t>
          </a:r>
          <a:endParaRPr lang="en-US" sz="2400" kern="1200"/>
        </a:p>
      </dsp:txBody>
      <dsp:txXfrm>
        <a:off x="343255" y="84059"/>
        <a:ext cx="4252216" cy="639310"/>
      </dsp:txXfrm>
    </dsp:sp>
    <dsp:sp modelId="{CDDBAA31-1C05-4655-920A-10C6B97115D8}">
      <dsp:nvSpPr>
        <dsp:cNvPr id="0" name=""/>
        <dsp:cNvSpPr/>
      </dsp:nvSpPr>
      <dsp:spPr>
        <a:xfrm>
          <a:off x="0" y="2248354"/>
          <a:ext cx="6173409" cy="1360800"/>
        </a:xfrm>
        <a:prstGeom prst="rect">
          <a:avLst/>
        </a:prstGeom>
        <a:solidFill>
          <a:schemeClr val="lt1">
            <a:alpha val="90000"/>
            <a:hueOff val="0"/>
            <a:satOff val="0"/>
            <a:lumOff val="0"/>
            <a:alphaOff val="0"/>
          </a:schemeClr>
        </a:solidFill>
        <a:ln w="12700" cap="flat" cmpd="sng" algn="ctr">
          <a:solidFill>
            <a:schemeClr val="accent2">
              <a:hueOff val="-744773"/>
              <a:satOff val="-5135"/>
              <a:lumOff val="-20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9125" tIns="499872" rIns="479125"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Interpersonal relationships and judgement.</a:t>
          </a:r>
          <a:endParaRPr lang="en-US" sz="2400" kern="1200"/>
        </a:p>
      </dsp:txBody>
      <dsp:txXfrm>
        <a:off x="0" y="2248354"/>
        <a:ext cx="6173409" cy="1360800"/>
      </dsp:txXfrm>
    </dsp:sp>
    <dsp:sp modelId="{2FA2429D-02A3-425B-8B1F-74F35554C5A5}">
      <dsp:nvSpPr>
        <dsp:cNvPr id="0" name=""/>
        <dsp:cNvSpPr/>
      </dsp:nvSpPr>
      <dsp:spPr>
        <a:xfrm>
          <a:off x="308670" y="1894114"/>
          <a:ext cx="4321386" cy="708480"/>
        </a:xfrm>
        <a:prstGeom prst="roundRect">
          <a:avLst/>
        </a:prstGeom>
        <a:solidFill>
          <a:schemeClr val="accent2">
            <a:hueOff val="-744773"/>
            <a:satOff val="-5135"/>
            <a:lumOff val="-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338" tIns="0" rIns="163338" bIns="0" numCol="1" spcCol="1270" anchor="ctr" anchorCtr="0">
          <a:noAutofit/>
        </a:bodyPr>
        <a:lstStyle/>
        <a:p>
          <a:pPr marL="0" lvl="0" indent="0" algn="l" defTabSz="1066800">
            <a:lnSpc>
              <a:spcPct val="90000"/>
            </a:lnSpc>
            <a:spcBef>
              <a:spcPct val="0"/>
            </a:spcBef>
            <a:spcAft>
              <a:spcPct val="35000"/>
            </a:spcAft>
            <a:buNone/>
          </a:pPr>
          <a:r>
            <a:rPr lang="en-GB" sz="2400" kern="1200"/>
            <a:t>Social and human skills</a:t>
          </a:r>
          <a:endParaRPr lang="en-US" sz="2400" kern="1200"/>
        </a:p>
      </dsp:txBody>
      <dsp:txXfrm>
        <a:off x="343255" y="1928699"/>
        <a:ext cx="4252216" cy="639310"/>
      </dsp:txXfrm>
    </dsp:sp>
    <dsp:sp modelId="{7FEE07D6-4058-48E7-93B6-B9AE1CC25342}">
      <dsp:nvSpPr>
        <dsp:cNvPr id="0" name=""/>
        <dsp:cNvSpPr/>
      </dsp:nvSpPr>
      <dsp:spPr>
        <a:xfrm>
          <a:off x="0" y="4092994"/>
          <a:ext cx="6173409" cy="1701000"/>
        </a:xfrm>
        <a:prstGeom prst="rect">
          <a:avLst/>
        </a:prstGeom>
        <a:solidFill>
          <a:schemeClr val="lt1">
            <a:alpha val="90000"/>
            <a:hueOff val="0"/>
            <a:satOff val="0"/>
            <a:lumOff val="0"/>
            <a:alphaOff val="0"/>
          </a:schemeClr>
        </a:solidFill>
        <a:ln w="12700" cap="flat" cmpd="sng" algn="ctr">
          <a:solidFill>
            <a:schemeClr val="accent2">
              <a:hueOff val="-1489546"/>
              <a:satOff val="-10269"/>
              <a:lumOff val="-41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79125" tIns="499872" rIns="479125"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Understanding the complexities of the organisation as a whole and its environment.</a:t>
          </a:r>
          <a:endParaRPr lang="en-US" sz="2400" kern="1200"/>
        </a:p>
      </dsp:txBody>
      <dsp:txXfrm>
        <a:off x="0" y="4092994"/>
        <a:ext cx="6173409" cy="1701000"/>
      </dsp:txXfrm>
    </dsp:sp>
    <dsp:sp modelId="{F40E0EB7-006F-4E69-9514-FD93DCAA6BDD}">
      <dsp:nvSpPr>
        <dsp:cNvPr id="0" name=""/>
        <dsp:cNvSpPr/>
      </dsp:nvSpPr>
      <dsp:spPr>
        <a:xfrm>
          <a:off x="308670" y="3738754"/>
          <a:ext cx="4321386" cy="708480"/>
        </a:xfrm>
        <a:prstGeom prst="roundRect">
          <a:avLst/>
        </a:prstGeom>
        <a:solidFill>
          <a:schemeClr val="accent2">
            <a:hueOff val="-1489546"/>
            <a:satOff val="-10269"/>
            <a:lumOff val="-41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338" tIns="0" rIns="163338" bIns="0" numCol="1" spcCol="1270" anchor="ctr" anchorCtr="0">
          <a:noAutofit/>
        </a:bodyPr>
        <a:lstStyle/>
        <a:p>
          <a:pPr marL="0" lvl="0" indent="0" algn="l" defTabSz="1066800">
            <a:lnSpc>
              <a:spcPct val="90000"/>
            </a:lnSpc>
            <a:spcBef>
              <a:spcPct val="0"/>
            </a:spcBef>
            <a:spcAft>
              <a:spcPct val="35000"/>
            </a:spcAft>
            <a:buNone/>
          </a:pPr>
          <a:r>
            <a:rPr lang="en-GB" sz="2400" kern="1200"/>
            <a:t>Conceptual ability</a:t>
          </a:r>
          <a:endParaRPr lang="en-US" sz="2400" kern="1200"/>
        </a:p>
      </dsp:txBody>
      <dsp:txXfrm>
        <a:off x="343255" y="3773339"/>
        <a:ext cx="4252216"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08CCC-A625-40C4-891A-A66DEDC3EA97}">
      <dsp:nvSpPr>
        <dsp:cNvPr id="0" name=""/>
        <dsp:cNvSpPr/>
      </dsp:nvSpPr>
      <dsp:spPr>
        <a:xfrm>
          <a:off x="793044" y="305044"/>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EB9A5-C2D0-4CEA-9A34-611E772524D1}">
      <dsp:nvSpPr>
        <dsp:cNvPr id="0" name=""/>
        <dsp:cNvSpPr/>
      </dsp:nvSpPr>
      <dsp:spPr>
        <a:xfrm>
          <a:off x="793044" y="197468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a:t>Future managers will need influencing</a:t>
          </a:r>
          <a:br>
            <a:rPr lang="en-GB" sz="1800" kern="1200"/>
          </a:br>
          <a:r>
            <a:rPr lang="en-GB" sz="1800" kern="1200"/>
            <a:t>skills.</a:t>
          </a:r>
          <a:endParaRPr lang="en-US" sz="1800" kern="1200"/>
        </a:p>
      </dsp:txBody>
      <dsp:txXfrm>
        <a:off x="793044" y="1974681"/>
        <a:ext cx="4320000" cy="648000"/>
      </dsp:txXfrm>
    </dsp:sp>
    <dsp:sp modelId="{E7FDCB97-D5EF-49B6-ADD3-15EBCD4E8CC8}">
      <dsp:nvSpPr>
        <dsp:cNvPr id="0" name=""/>
        <dsp:cNvSpPr/>
      </dsp:nvSpPr>
      <dsp:spPr>
        <a:xfrm>
          <a:off x="793044" y="2696000"/>
          <a:ext cx="4320000" cy="1275009"/>
        </a:xfrm>
        <a:prstGeom prst="rect">
          <a:avLst/>
        </a:prstGeom>
        <a:noFill/>
        <a:ln>
          <a:noFill/>
        </a:ln>
        <a:effectLst/>
      </dsp:spPr>
      <dsp:style>
        <a:lnRef idx="0">
          <a:scrgbClr r="0" g="0" b="0"/>
        </a:lnRef>
        <a:fillRef idx="0">
          <a:scrgbClr r="0" g="0" b="0"/>
        </a:fillRef>
        <a:effectRef idx="0">
          <a:scrgbClr r="0" g="0" b="0"/>
        </a:effectRef>
        <a:fontRef idx="minor"/>
      </dsp:style>
    </dsp:sp>
    <dsp:sp modelId="{5D429539-0132-4A72-A47C-5116F98D97F0}">
      <dsp:nvSpPr>
        <dsp:cNvPr id="0" name=""/>
        <dsp:cNvSpPr/>
      </dsp:nvSpPr>
      <dsp:spPr>
        <a:xfrm>
          <a:off x="5869045" y="305044"/>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2D5AE-52E1-41B4-B845-4CBA80A19B24}">
      <dsp:nvSpPr>
        <dsp:cNvPr id="0" name=""/>
        <dsp:cNvSpPr/>
      </dsp:nvSpPr>
      <dsp:spPr>
        <a:xfrm>
          <a:off x="5869045" y="197468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00100">
            <a:lnSpc>
              <a:spcPct val="90000"/>
            </a:lnSpc>
            <a:spcBef>
              <a:spcPct val="0"/>
            </a:spcBef>
            <a:spcAft>
              <a:spcPct val="35000"/>
            </a:spcAft>
            <a:buNone/>
            <a:defRPr b="1"/>
          </a:pPr>
          <a:r>
            <a:rPr lang="en-GB" sz="1800" kern="1200"/>
            <a:t>Key strategies that contribute to the ability to exert positive influence:</a:t>
          </a:r>
          <a:endParaRPr lang="en-US" sz="1800" kern="1200"/>
        </a:p>
      </dsp:txBody>
      <dsp:txXfrm>
        <a:off x="5869045" y="1974681"/>
        <a:ext cx="4320000" cy="648000"/>
      </dsp:txXfrm>
    </dsp:sp>
    <dsp:sp modelId="{2ADB1602-67F3-4DED-B60B-042E4AA105FC}">
      <dsp:nvSpPr>
        <dsp:cNvPr id="0" name=""/>
        <dsp:cNvSpPr/>
      </dsp:nvSpPr>
      <dsp:spPr>
        <a:xfrm>
          <a:off x="5869045" y="2696000"/>
          <a:ext cx="4320000" cy="1275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GB" sz="1400" kern="1200"/>
            <a:t>Listening skills</a:t>
          </a:r>
          <a:endParaRPr lang="en-US" sz="1400" kern="1200"/>
        </a:p>
        <a:p>
          <a:pPr marL="0" lvl="0" indent="0" algn="l" defTabSz="622300">
            <a:lnSpc>
              <a:spcPct val="90000"/>
            </a:lnSpc>
            <a:spcBef>
              <a:spcPct val="0"/>
            </a:spcBef>
            <a:spcAft>
              <a:spcPct val="35000"/>
            </a:spcAft>
            <a:buNone/>
          </a:pPr>
          <a:r>
            <a:rPr lang="en-GB" sz="1400" kern="1200"/>
            <a:t>Empowering skills</a:t>
          </a:r>
          <a:endParaRPr lang="en-US" sz="1400" kern="1200"/>
        </a:p>
        <a:p>
          <a:pPr marL="0" lvl="0" indent="0" algn="l" defTabSz="622300">
            <a:lnSpc>
              <a:spcPct val="90000"/>
            </a:lnSpc>
            <a:spcBef>
              <a:spcPct val="0"/>
            </a:spcBef>
            <a:spcAft>
              <a:spcPct val="35000"/>
            </a:spcAft>
            <a:buNone/>
          </a:pPr>
          <a:r>
            <a:rPr lang="en-GB" sz="1400" kern="1200"/>
            <a:t>Respect</a:t>
          </a:r>
          <a:endParaRPr lang="en-US" sz="1400" kern="1200"/>
        </a:p>
        <a:p>
          <a:pPr marL="0" lvl="0" indent="0" algn="l" defTabSz="622300">
            <a:lnSpc>
              <a:spcPct val="90000"/>
            </a:lnSpc>
            <a:spcBef>
              <a:spcPct val="0"/>
            </a:spcBef>
            <a:spcAft>
              <a:spcPct val="35000"/>
            </a:spcAft>
            <a:buNone/>
          </a:pPr>
          <a:r>
            <a:rPr lang="en-GB" sz="1400" kern="1200"/>
            <a:t>Self-confidence</a:t>
          </a:r>
          <a:endParaRPr lang="en-US" sz="1400" kern="1200"/>
        </a:p>
        <a:p>
          <a:pPr marL="0" lvl="0" indent="0" algn="l" defTabSz="622300">
            <a:lnSpc>
              <a:spcPct val="90000"/>
            </a:lnSpc>
            <a:spcBef>
              <a:spcPct val="0"/>
            </a:spcBef>
            <a:spcAft>
              <a:spcPct val="35000"/>
            </a:spcAft>
            <a:buNone/>
          </a:pPr>
          <a:r>
            <a:rPr lang="en-GB" sz="1400" kern="1200"/>
            <a:t>Nurturing skills.</a:t>
          </a:r>
          <a:endParaRPr lang="en-US" sz="1400" kern="1200"/>
        </a:p>
      </dsp:txBody>
      <dsp:txXfrm>
        <a:off x="5869045" y="2696000"/>
        <a:ext cx="4320000" cy="12750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140C0-5C5A-45C2-9987-EB4A7D7AB8AE}">
      <dsp:nvSpPr>
        <dsp:cNvPr id="0" name=""/>
        <dsp:cNvSpPr/>
      </dsp:nvSpPr>
      <dsp:spPr>
        <a:xfrm>
          <a:off x="408205" y="2334"/>
          <a:ext cx="3222189" cy="8685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Measures</a:t>
          </a:r>
          <a:endParaRPr lang="en-US" sz="2000" b="1" u="sng" kern="1200" dirty="0"/>
        </a:p>
      </dsp:txBody>
      <dsp:txXfrm>
        <a:off x="433643" y="27772"/>
        <a:ext cx="3171313" cy="817647"/>
      </dsp:txXfrm>
    </dsp:sp>
    <dsp:sp modelId="{1EF11E45-27C9-4EEF-AB2C-8E0FEE002D30}">
      <dsp:nvSpPr>
        <dsp:cNvPr id="0" name=""/>
        <dsp:cNvSpPr/>
      </dsp:nvSpPr>
      <dsp:spPr>
        <a:xfrm rot="5400000">
          <a:off x="1856451" y="892571"/>
          <a:ext cx="325696" cy="3908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02049" y="925141"/>
        <a:ext cx="234501" cy="227987"/>
      </dsp:txXfrm>
    </dsp:sp>
    <dsp:sp modelId="{BE6C42CC-B989-4BF5-BA85-C20D400B28BE}">
      <dsp:nvSpPr>
        <dsp:cNvPr id="0" name=""/>
        <dsp:cNvSpPr/>
      </dsp:nvSpPr>
      <dsp:spPr>
        <a:xfrm>
          <a:off x="408205" y="1305120"/>
          <a:ext cx="3222189" cy="8685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strength of motivation and the morale of staff</a:t>
          </a:r>
          <a:endParaRPr lang="en-US" sz="1600" kern="1200"/>
        </a:p>
      </dsp:txBody>
      <dsp:txXfrm>
        <a:off x="433643" y="1330558"/>
        <a:ext cx="3171313" cy="817647"/>
      </dsp:txXfrm>
    </dsp:sp>
    <dsp:sp modelId="{1932C64F-A3A7-4591-9BF2-7DB58B40EA44}">
      <dsp:nvSpPr>
        <dsp:cNvPr id="0" name=""/>
        <dsp:cNvSpPr/>
      </dsp:nvSpPr>
      <dsp:spPr>
        <a:xfrm rot="5400000">
          <a:off x="1856451" y="2195357"/>
          <a:ext cx="325696" cy="3908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02049" y="2227927"/>
        <a:ext cx="234501" cy="227987"/>
      </dsp:txXfrm>
    </dsp:sp>
    <dsp:sp modelId="{AC4752F8-4190-4E5F-8111-3111E0F85463}">
      <dsp:nvSpPr>
        <dsp:cNvPr id="0" name=""/>
        <dsp:cNvSpPr/>
      </dsp:nvSpPr>
      <dsp:spPr>
        <a:xfrm>
          <a:off x="408205" y="2607905"/>
          <a:ext cx="3222189" cy="8685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success of their training and development</a:t>
          </a:r>
          <a:endParaRPr lang="en-US" sz="1600" kern="1200"/>
        </a:p>
      </dsp:txBody>
      <dsp:txXfrm>
        <a:off x="433643" y="2633343"/>
        <a:ext cx="3171313" cy="817647"/>
      </dsp:txXfrm>
    </dsp:sp>
    <dsp:sp modelId="{D4188AFE-29F2-449D-91C6-218E51AD3A98}">
      <dsp:nvSpPr>
        <dsp:cNvPr id="0" name=""/>
        <dsp:cNvSpPr/>
      </dsp:nvSpPr>
      <dsp:spPr>
        <a:xfrm rot="5400000">
          <a:off x="1856451" y="3498142"/>
          <a:ext cx="325696" cy="39083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1902049" y="3530712"/>
        <a:ext cx="234501" cy="227987"/>
      </dsp:txXfrm>
    </dsp:sp>
    <dsp:sp modelId="{426B7D73-C727-46B0-9777-090F73464427}">
      <dsp:nvSpPr>
        <dsp:cNvPr id="0" name=""/>
        <dsp:cNvSpPr/>
      </dsp:nvSpPr>
      <dsp:spPr>
        <a:xfrm>
          <a:off x="408205" y="3910691"/>
          <a:ext cx="3222189" cy="8685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creation of an organisational environment in which staff work willingly and effectively</a:t>
          </a:r>
          <a:endParaRPr lang="en-US" sz="1600" kern="1200"/>
        </a:p>
      </dsp:txBody>
      <dsp:txXfrm>
        <a:off x="433643" y="3936129"/>
        <a:ext cx="3171313" cy="8176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E140C0-5C5A-45C2-9987-EB4A7D7AB8AE}">
      <dsp:nvSpPr>
        <dsp:cNvPr id="0" name=""/>
        <dsp:cNvSpPr/>
      </dsp:nvSpPr>
      <dsp:spPr>
        <a:xfrm>
          <a:off x="786296" y="0"/>
          <a:ext cx="3717081" cy="9392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t>Indicators</a:t>
          </a:r>
          <a:endParaRPr lang="en-US" sz="2000" b="1" u="sng" kern="1200" dirty="0"/>
        </a:p>
      </dsp:txBody>
      <dsp:txXfrm>
        <a:off x="813806" y="27510"/>
        <a:ext cx="3662061" cy="884242"/>
      </dsp:txXfrm>
    </dsp:sp>
    <dsp:sp modelId="{1EF11E45-27C9-4EEF-AB2C-8E0FEE002D30}">
      <dsp:nvSpPr>
        <dsp:cNvPr id="0" name=""/>
        <dsp:cNvSpPr/>
      </dsp:nvSpPr>
      <dsp:spPr>
        <a:xfrm rot="6459890">
          <a:off x="2271411" y="936813"/>
          <a:ext cx="318760" cy="4098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322339" y="984623"/>
        <a:ext cx="245923" cy="223132"/>
      </dsp:txXfrm>
    </dsp:sp>
    <dsp:sp modelId="{BE6C42CC-B989-4BF5-BA85-C20D400B28BE}">
      <dsp:nvSpPr>
        <dsp:cNvPr id="0" name=""/>
        <dsp:cNvSpPr/>
      </dsp:nvSpPr>
      <dsp:spPr>
        <a:xfrm>
          <a:off x="374038" y="1344235"/>
          <a:ext cx="3779053" cy="6452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level of staff retention</a:t>
          </a:r>
          <a:endParaRPr lang="en-US" sz="1800" kern="1200" dirty="0"/>
        </a:p>
      </dsp:txBody>
      <dsp:txXfrm>
        <a:off x="392936" y="1363133"/>
        <a:ext cx="3741257" cy="607433"/>
      </dsp:txXfrm>
    </dsp:sp>
    <dsp:sp modelId="{1932C64F-A3A7-4591-9BF2-7DB58B40EA44}">
      <dsp:nvSpPr>
        <dsp:cNvPr id="0" name=""/>
        <dsp:cNvSpPr/>
      </dsp:nvSpPr>
      <dsp:spPr>
        <a:xfrm rot="4341573">
          <a:off x="2246455" y="2039747"/>
          <a:ext cx="401716" cy="4098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306091" y="2046658"/>
        <a:ext cx="245923" cy="281201"/>
      </dsp:txXfrm>
    </dsp:sp>
    <dsp:sp modelId="{AC4752F8-4190-4E5F-8111-3111E0F85463}">
      <dsp:nvSpPr>
        <dsp:cNvPr id="0" name=""/>
        <dsp:cNvSpPr/>
      </dsp:nvSpPr>
      <dsp:spPr>
        <a:xfrm>
          <a:off x="851639" y="2499901"/>
          <a:ext cx="3643304" cy="910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incidence of sickness</a:t>
          </a:r>
        </a:p>
        <a:p>
          <a:pPr marL="0" lvl="0" indent="0" algn="ctr" defTabSz="622300">
            <a:lnSpc>
              <a:spcPct val="90000"/>
            </a:lnSpc>
            <a:spcBef>
              <a:spcPct val="0"/>
            </a:spcBef>
            <a:spcAft>
              <a:spcPct val="35000"/>
            </a:spcAft>
            <a:buNone/>
          </a:pPr>
          <a:endParaRPr lang="en-GB" sz="1400" kern="1200" dirty="0"/>
        </a:p>
        <a:p>
          <a:pPr marL="0" lvl="0" indent="0" algn="ctr" defTabSz="622300">
            <a:lnSpc>
              <a:spcPct val="90000"/>
            </a:lnSpc>
            <a:spcBef>
              <a:spcPct val="0"/>
            </a:spcBef>
            <a:spcAft>
              <a:spcPct val="35000"/>
            </a:spcAft>
            <a:buNone/>
          </a:pPr>
          <a:r>
            <a:rPr lang="en-GB" sz="1400" kern="1200" dirty="0"/>
            <a:t>Absenteeism</a:t>
          </a:r>
          <a:endParaRPr lang="en-US" sz="1400" kern="1200" dirty="0"/>
        </a:p>
      </dsp:txBody>
      <dsp:txXfrm>
        <a:off x="878316" y="2526578"/>
        <a:ext cx="3589950" cy="857472"/>
      </dsp:txXfrm>
    </dsp:sp>
    <dsp:sp modelId="{D4188AFE-29F2-449D-91C6-218E51AD3A98}">
      <dsp:nvSpPr>
        <dsp:cNvPr id="0" name=""/>
        <dsp:cNvSpPr/>
      </dsp:nvSpPr>
      <dsp:spPr>
        <a:xfrm rot="5400000">
          <a:off x="2502511" y="3433497"/>
          <a:ext cx="341559" cy="40987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2550329" y="3467653"/>
        <a:ext cx="245923" cy="239091"/>
      </dsp:txXfrm>
    </dsp:sp>
    <dsp:sp modelId="{426B7D73-C727-46B0-9777-090F73464427}">
      <dsp:nvSpPr>
        <dsp:cNvPr id="0" name=""/>
        <dsp:cNvSpPr/>
      </dsp:nvSpPr>
      <dsp:spPr>
        <a:xfrm>
          <a:off x="276835" y="3866140"/>
          <a:ext cx="4792912" cy="910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Level of complaints</a:t>
          </a:r>
        </a:p>
        <a:p>
          <a:pPr marL="0" lvl="0" indent="0" algn="ctr" defTabSz="622300">
            <a:lnSpc>
              <a:spcPct val="90000"/>
            </a:lnSpc>
            <a:spcBef>
              <a:spcPct val="0"/>
            </a:spcBef>
            <a:spcAft>
              <a:spcPct val="35000"/>
            </a:spcAft>
            <a:buNone/>
          </a:pPr>
          <a:r>
            <a:rPr lang="en-GB" sz="1400" kern="1200" dirty="0"/>
            <a:t>Poor timekeeping</a:t>
          </a:r>
        </a:p>
        <a:p>
          <a:pPr marL="0" lvl="0" indent="0" algn="ctr" defTabSz="622300">
            <a:lnSpc>
              <a:spcPct val="90000"/>
            </a:lnSpc>
            <a:spcBef>
              <a:spcPct val="0"/>
            </a:spcBef>
            <a:spcAft>
              <a:spcPct val="35000"/>
            </a:spcAft>
            <a:buNone/>
          </a:pPr>
          <a:r>
            <a:rPr lang="en-GB" sz="1400" kern="1200" dirty="0"/>
            <a:t>Accidents at work</a:t>
          </a:r>
          <a:endParaRPr lang="en-US" sz="1400" kern="1200" dirty="0"/>
        </a:p>
      </dsp:txBody>
      <dsp:txXfrm>
        <a:off x="303512" y="3892817"/>
        <a:ext cx="4739558" cy="8574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C759B-9769-419F-BF58-93A2DE9EB935}">
      <dsp:nvSpPr>
        <dsp:cNvPr id="0" name=""/>
        <dsp:cNvSpPr/>
      </dsp:nvSpPr>
      <dsp:spPr>
        <a:xfrm>
          <a:off x="0" y="169639"/>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Review questions that help to assess effective time management</a:t>
          </a:r>
          <a:endParaRPr lang="en-US" sz="2700" kern="1200"/>
        </a:p>
      </dsp:txBody>
      <dsp:txXfrm>
        <a:off x="52431" y="222070"/>
        <a:ext cx="8124738" cy="969198"/>
      </dsp:txXfrm>
    </dsp:sp>
    <dsp:sp modelId="{F918161A-0473-46A9-A591-99126CA09342}">
      <dsp:nvSpPr>
        <dsp:cNvPr id="0" name=""/>
        <dsp:cNvSpPr/>
      </dsp:nvSpPr>
      <dsp:spPr>
        <a:xfrm>
          <a:off x="0" y="1243699"/>
          <a:ext cx="8229600" cy="3409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Am I giving adequate attention to current activities, to reviewing the past and to planning for the future?</a:t>
          </a:r>
          <a:endParaRPr lang="en-US" sz="2100" kern="1200"/>
        </a:p>
        <a:p>
          <a:pPr marL="228600" lvl="1" indent="-228600" algn="l" defTabSz="933450">
            <a:lnSpc>
              <a:spcPct val="90000"/>
            </a:lnSpc>
            <a:spcBef>
              <a:spcPct val="0"/>
            </a:spcBef>
            <a:spcAft>
              <a:spcPct val="20000"/>
            </a:spcAft>
            <a:buChar char="•"/>
          </a:pPr>
          <a:r>
            <a:rPr lang="en-GB" sz="2100" kern="1200"/>
            <a:t>Am I dividing my time correctly between different aspects of my job?</a:t>
          </a:r>
          <a:endParaRPr lang="en-US" sz="2100" kern="1200"/>
        </a:p>
        <a:p>
          <a:pPr marL="228600" lvl="1" indent="-228600" algn="l" defTabSz="933450">
            <a:lnSpc>
              <a:spcPct val="90000"/>
            </a:lnSpc>
            <a:spcBef>
              <a:spcPct val="0"/>
            </a:spcBef>
            <a:spcAft>
              <a:spcPct val="20000"/>
            </a:spcAft>
            <a:buChar char="•"/>
          </a:pPr>
          <a:r>
            <a:rPr lang="en-GB" sz="2100" kern="1200"/>
            <a:t>Have I changed what I am trying to do?</a:t>
          </a:r>
          <a:endParaRPr lang="en-US" sz="2100" kern="1200"/>
        </a:p>
        <a:p>
          <a:pPr marL="228600" lvl="1" indent="-228600" algn="l" defTabSz="933450">
            <a:lnSpc>
              <a:spcPct val="90000"/>
            </a:lnSpc>
            <a:spcBef>
              <a:spcPct val="0"/>
            </a:spcBef>
            <a:spcAft>
              <a:spcPct val="20000"/>
            </a:spcAft>
            <a:buChar char="•"/>
          </a:pPr>
          <a:r>
            <a:rPr lang="en-GB" sz="2100" kern="1200"/>
            <a:t>Am I doing work that I ought to have delegated?</a:t>
          </a:r>
          <a:endParaRPr lang="en-US" sz="2100" kern="1200"/>
        </a:p>
        <a:p>
          <a:pPr marL="228600" lvl="1" indent="-228600" algn="l" defTabSz="933450">
            <a:lnSpc>
              <a:spcPct val="90000"/>
            </a:lnSpc>
            <a:spcBef>
              <a:spcPct val="0"/>
            </a:spcBef>
            <a:spcAft>
              <a:spcPct val="20000"/>
            </a:spcAft>
            <a:buChar char="•"/>
          </a:pPr>
          <a:r>
            <a:rPr lang="en-GB" sz="2100" kern="1200"/>
            <a:t>Who are the people that I ought to be seeing?</a:t>
          </a:r>
          <a:endParaRPr lang="en-US" sz="2100" kern="1200"/>
        </a:p>
        <a:p>
          <a:pPr marL="228600" lvl="1" indent="-228600" algn="l" defTabSz="933450">
            <a:lnSpc>
              <a:spcPct val="90000"/>
            </a:lnSpc>
            <a:spcBef>
              <a:spcPct val="0"/>
            </a:spcBef>
            <a:spcAft>
              <a:spcPct val="20000"/>
            </a:spcAft>
            <a:buChar char="•"/>
          </a:pPr>
          <a:r>
            <a:rPr lang="en-GB" sz="2100" kern="1200"/>
            <a:t>Do I organise my working day and week, as far as possible, according to priorities?</a:t>
          </a:r>
          <a:endParaRPr lang="en-US" sz="2100" kern="1200"/>
        </a:p>
        <a:p>
          <a:pPr marL="228600" lvl="1" indent="-228600" algn="l" defTabSz="933450">
            <a:lnSpc>
              <a:spcPct val="90000"/>
            </a:lnSpc>
            <a:spcBef>
              <a:spcPct val="0"/>
            </a:spcBef>
            <a:spcAft>
              <a:spcPct val="20000"/>
            </a:spcAft>
            <a:buChar char="•"/>
          </a:pPr>
          <a:r>
            <a:rPr lang="en-GB" sz="2100" kern="1200"/>
            <a:t>Am I able to complete a task or am I constantly interrupted?</a:t>
          </a:r>
          <a:endParaRPr lang="en-US" sz="2100" kern="1200"/>
        </a:p>
      </dsp:txBody>
      <dsp:txXfrm>
        <a:off x="0" y="1243699"/>
        <a:ext cx="8229600" cy="34092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8155B-C758-485A-904F-3D272A22316C}">
      <dsp:nvSpPr>
        <dsp:cNvPr id="0" name=""/>
        <dsp:cNvSpPr/>
      </dsp:nvSpPr>
      <dsp:spPr>
        <a:xfrm>
          <a:off x="0" y="2425"/>
          <a:ext cx="6173409" cy="12291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62C14-5872-4E60-93D0-6AE4F8027D63}">
      <dsp:nvSpPr>
        <dsp:cNvPr id="0" name=""/>
        <dsp:cNvSpPr/>
      </dsp:nvSpPr>
      <dsp:spPr>
        <a:xfrm>
          <a:off x="371827" y="278991"/>
          <a:ext cx="676050" cy="676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C2A2C-36F5-4947-BFC0-2566AF054B2D}">
      <dsp:nvSpPr>
        <dsp:cNvPr id="0" name=""/>
        <dsp:cNvSpPr/>
      </dsp:nvSpPr>
      <dsp:spPr>
        <a:xfrm>
          <a:off x="1419706" y="2425"/>
          <a:ext cx="4753702" cy="1229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89" tIns="130089" rIns="130089" bIns="130089" numCol="1" spcCol="1270" anchor="ctr" anchorCtr="0">
          <a:noAutofit/>
        </a:bodyPr>
        <a:lstStyle/>
        <a:p>
          <a:pPr marL="0" lvl="0" indent="0" algn="l" defTabSz="933450">
            <a:lnSpc>
              <a:spcPct val="90000"/>
            </a:lnSpc>
            <a:spcBef>
              <a:spcPct val="0"/>
            </a:spcBef>
            <a:spcAft>
              <a:spcPct val="35000"/>
            </a:spcAft>
            <a:buNone/>
          </a:pPr>
          <a:r>
            <a:rPr lang="en-GB" sz="2100" kern="1200"/>
            <a:t>It encourages people at all levels of the organisation to learn regularly and rigorously from their work.</a:t>
          </a:r>
          <a:endParaRPr lang="en-US" sz="2100" kern="1200"/>
        </a:p>
      </dsp:txBody>
      <dsp:txXfrm>
        <a:off x="1419706" y="2425"/>
        <a:ext cx="4753702" cy="1229182"/>
      </dsp:txXfrm>
    </dsp:sp>
    <dsp:sp modelId="{9693FFD5-E66C-40FD-AFA4-A133A270DA29}">
      <dsp:nvSpPr>
        <dsp:cNvPr id="0" name=""/>
        <dsp:cNvSpPr/>
      </dsp:nvSpPr>
      <dsp:spPr>
        <a:xfrm>
          <a:off x="0" y="1538903"/>
          <a:ext cx="6173409" cy="12291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DE8CA-080D-4016-BE72-BDD8A5EC97AC}">
      <dsp:nvSpPr>
        <dsp:cNvPr id="0" name=""/>
        <dsp:cNvSpPr/>
      </dsp:nvSpPr>
      <dsp:spPr>
        <a:xfrm>
          <a:off x="371827" y="1815469"/>
          <a:ext cx="676050" cy="676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524CA-0D4F-42BA-96EA-3B49C3EA47BC}">
      <dsp:nvSpPr>
        <dsp:cNvPr id="0" name=""/>
        <dsp:cNvSpPr/>
      </dsp:nvSpPr>
      <dsp:spPr>
        <a:xfrm>
          <a:off x="1419706" y="1538903"/>
          <a:ext cx="4753702" cy="1229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89" tIns="130089" rIns="130089" bIns="130089" numCol="1" spcCol="1270" anchor="ctr" anchorCtr="0">
          <a:noAutofit/>
        </a:bodyPr>
        <a:lstStyle/>
        <a:p>
          <a:pPr marL="0" lvl="0" indent="0" algn="l" defTabSz="933450">
            <a:lnSpc>
              <a:spcPct val="90000"/>
            </a:lnSpc>
            <a:spcBef>
              <a:spcPct val="0"/>
            </a:spcBef>
            <a:spcAft>
              <a:spcPct val="35000"/>
            </a:spcAft>
            <a:buNone/>
          </a:pPr>
          <a:r>
            <a:rPr lang="en-GB" sz="2100" kern="1200"/>
            <a:t>It has systems for capturing and learning information and moving it where it is needed.</a:t>
          </a:r>
          <a:endParaRPr lang="en-US" sz="2100" kern="1200"/>
        </a:p>
      </dsp:txBody>
      <dsp:txXfrm>
        <a:off x="1419706" y="1538903"/>
        <a:ext cx="4753702" cy="1229182"/>
      </dsp:txXfrm>
    </dsp:sp>
    <dsp:sp modelId="{7B45C984-87F8-4CF3-8619-D2408E80A261}">
      <dsp:nvSpPr>
        <dsp:cNvPr id="0" name=""/>
        <dsp:cNvSpPr/>
      </dsp:nvSpPr>
      <dsp:spPr>
        <a:xfrm>
          <a:off x="0" y="3075382"/>
          <a:ext cx="6173409" cy="12291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7FE02-3335-47A2-9B96-4BF9D31B83CC}">
      <dsp:nvSpPr>
        <dsp:cNvPr id="0" name=""/>
        <dsp:cNvSpPr/>
      </dsp:nvSpPr>
      <dsp:spPr>
        <a:xfrm>
          <a:off x="371827" y="3351948"/>
          <a:ext cx="676050" cy="676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08D735-A6D2-45F8-BFD6-2EEC9C34184E}">
      <dsp:nvSpPr>
        <dsp:cNvPr id="0" name=""/>
        <dsp:cNvSpPr/>
      </dsp:nvSpPr>
      <dsp:spPr>
        <a:xfrm>
          <a:off x="1419706" y="3075382"/>
          <a:ext cx="4753702" cy="1229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89" tIns="130089" rIns="130089" bIns="130089" numCol="1" spcCol="1270" anchor="ctr" anchorCtr="0">
          <a:noAutofit/>
        </a:bodyPr>
        <a:lstStyle/>
        <a:p>
          <a:pPr marL="0" lvl="0" indent="0" algn="l" defTabSz="933450">
            <a:lnSpc>
              <a:spcPct val="90000"/>
            </a:lnSpc>
            <a:spcBef>
              <a:spcPct val="0"/>
            </a:spcBef>
            <a:spcAft>
              <a:spcPct val="35000"/>
            </a:spcAft>
            <a:buNone/>
          </a:pPr>
          <a:r>
            <a:rPr lang="en-GB" sz="2100" kern="1200"/>
            <a:t>It values its learning.</a:t>
          </a:r>
          <a:endParaRPr lang="en-US" sz="2100" kern="1200"/>
        </a:p>
      </dsp:txBody>
      <dsp:txXfrm>
        <a:off x="1419706" y="3075382"/>
        <a:ext cx="4753702" cy="1229182"/>
      </dsp:txXfrm>
    </dsp:sp>
    <dsp:sp modelId="{079F64D4-F5BB-423A-BD13-CF55FDB180CB}">
      <dsp:nvSpPr>
        <dsp:cNvPr id="0" name=""/>
        <dsp:cNvSpPr/>
      </dsp:nvSpPr>
      <dsp:spPr>
        <a:xfrm>
          <a:off x="0" y="4611860"/>
          <a:ext cx="6173409" cy="12291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FAD58-7ED3-4BBA-B70C-772D4F3F8BDB}">
      <dsp:nvSpPr>
        <dsp:cNvPr id="0" name=""/>
        <dsp:cNvSpPr/>
      </dsp:nvSpPr>
      <dsp:spPr>
        <a:xfrm>
          <a:off x="371827" y="4888427"/>
          <a:ext cx="676050" cy="676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C2952D-C14E-42FA-A59D-8D20F504E4D0}">
      <dsp:nvSpPr>
        <dsp:cNvPr id="0" name=""/>
        <dsp:cNvSpPr/>
      </dsp:nvSpPr>
      <dsp:spPr>
        <a:xfrm>
          <a:off x="1419706" y="4611860"/>
          <a:ext cx="4753702" cy="1229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89" tIns="130089" rIns="130089" bIns="130089" numCol="1" spcCol="1270" anchor="ctr" anchorCtr="0">
          <a:noAutofit/>
        </a:bodyPr>
        <a:lstStyle/>
        <a:p>
          <a:pPr marL="0" lvl="0" indent="0" algn="l" defTabSz="933450">
            <a:lnSpc>
              <a:spcPct val="90000"/>
            </a:lnSpc>
            <a:spcBef>
              <a:spcPct val="0"/>
            </a:spcBef>
            <a:spcAft>
              <a:spcPct val="35000"/>
            </a:spcAft>
            <a:buNone/>
          </a:pPr>
          <a:r>
            <a:rPr lang="en-GB" sz="2100" kern="1200"/>
            <a:t>It is able to transform itself continuously.</a:t>
          </a:r>
          <a:endParaRPr lang="en-US" sz="2100" kern="1200"/>
        </a:p>
      </dsp:txBody>
      <dsp:txXfrm>
        <a:off x="1419706" y="4611860"/>
        <a:ext cx="4753702" cy="12291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27712-0AA9-4B46-B0D6-6A75DFDC1D9B}">
      <dsp:nvSpPr>
        <dsp:cNvPr id="0" name=""/>
        <dsp:cNvSpPr/>
      </dsp:nvSpPr>
      <dsp:spPr>
        <a:xfrm>
          <a:off x="0" y="306289"/>
          <a:ext cx="6173409" cy="125804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people factor that influences employee engagement is about:</a:t>
          </a:r>
          <a:endParaRPr lang="en-US" sz="2300" kern="1200"/>
        </a:p>
      </dsp:txBody>
      <dsp:txXfrm>
        <a:off x="61413" y="367702"/>
        <a:ext cx="6050583" cy="1135216"/>
      </dsp:txXfrm>
    </dsp:sp>
    <dsp:sp modelId="{21C93C5B-7BBC-493D-A84E-58B75B439458}">
      <dsp:nvSpPr>
        <dsp:cNvPr id="0" name=""/>
        <dsp:cNvSpPr/>
      </dsp:nvSpPr>
      <dsp:spPr>
        <a:xfrm>
          <a:off x="0" y="1630571"/>
          <a:ext cx="6173409" cy="1258042"/>
        </a:xfrm>
        <a:prstGeom prst="roundRect">
          <a:avLst/>
        </a:prstGeom>
        <a:solidFill>
          <a:schemeClr val="accent2">
            <a:hueOff val="-496515"/>
            <a:satOff val="-3423"/>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Creating a vision, or story, that everyone feels part of.</a:t>
          </a:r>
          <a:endParaRPr lang="en-US" sz="2300" kern="1200"/>
        </a:p>
      </dsp:txBody>
      <dsp:txXfrm>
        <a:off x="61413" y="1691984"/>
        <a:ext cx="6050583" cy="1135216"/>
      </dsp:txXfrm>
    </dsp:sp>
    <dsp:sp modelId="{CEF78E95-2A41-45CC-96F6-FCC477EB2D1A}">
      <dsp:nvSpPr>
        <dsp:cNvPr id="0" name=""/>
        <dsp:cNvSpPr/>
      </dsp:nvSpPr>
      <dsp:spPr>
        <a:xfrm>
          <a:off x="0" y="2954854"/>
          <a:ext cx="6173409" cy="1258042"/>
        </a:xfrm>
        <a:prstGeom prst="roundRect">
          <a:avLst/>
        </a:prstGeom>
        <a:solidFill>
          <a:schemeClr val="accent2">
            <a:hueOff val="-993030"/>
            <a:satOff val="-6846"/>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Understanding what motivates and engages employees – is it pay, flexibility or having a say?</a:t>
          </a:r>
          <a:endParaRPr lang="en-US" sz="2300" kern="1200"/>
        </a:p>
      </dsp:txBody>
      <dsp:txXfrm>
        <a:off x="61413" y="3016267"/>
        <a:ext cx="6050583" cy="1135216"/>
      </dsp:txXfrm>
    </dsp:sp>
    <dsp:sp modelId="{3CBFFA60-A742-4729-AAAD-301C9CBA9107}">
      <dsp:nvSpPr>
        <dsp:cNvPr id="0" name=""/>
        <dsp:cNvSpPr/>
      </dsp:nvSpPr>
      <dsp:spPr>
        <a:xfrm>
          <a:off x="0" y="4279137"/>
          <a:ext cx="6173409" cy="1258042"/>
        </a:xfrm>
        <a:prstGeom prst="roundRect">
          <a:avLst/>
        </a:prstGeom>
        <a:solidFill>
          <a:schemeClr val="accent2">
            <a:hueOff val="-1489546"/>
            <a:satOff val="-10269"/>
            <a:lumOff val="-41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Giving employees a voice – in one-to-one dialogue, team meetings and via employee representatives or trade unions.</a:t>
          </a:r>
          <a:endParaRPr lang="en-US" sz="2300" kern="1200"/>
        </a:p>
      </dsp:txBody>
      <dsp:txXfrm>
        <a:off x="61413" y="4340550"/>
        <a:ext cx="6050583" cy="113521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0D3236-2907-4A3F-BDCF-99E4DCB5AEE4}" type="datetimeFigureOut">
              <a:rPr lang="en-GB" smtClean="0"/>
              <a:t>20/10/2022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83CB18-6997-43C9-BAC3-399C082D484F}" type="slidenum">
              <a:rPr lang="en-GB" smtClean="0"/>
              <a:t>‹#›</a:t>
            </a:fld>
            <a:endParaRPr lang="en-GB"/>
          </a:p>
        </p:txBody>
      </p:sp>
    </p:spTree>
    <p:extLst>
      <p:ext uri="{BB962C8B-B14F-4D97-AF65-F5344CB8AC3E}">
        <p14:creationId xmlns:p14="http://schemas.microsoft.com/office/powerpoint/2010/main" val="1304873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F4C6B17A-B923-488C-BFF0-7DA1773197C8}" type="slidenum">
              <a:rPr lang="en-GB" smtClean="0"/>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7C3BE50B-C594-455E-A04A-936194AA3FFD}" type="slidenum">
              <a:rPr lang="en-GB" smtClean="0"/>
              <a:pPr/>
              <a:t>7</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36DE88DC-E614-4CF6-BDA2-5DCB58DA7742}" type="slidenum">
              <a:rPr lang="en-GB" smtClean="0"/>
              <a:pPr/>
              <a:t>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36DE88DC-E614-4CF6-BDA2-5DCB58DA7742}" type="slidenum">
              <a:rPr lang="en-GB" smtClean="0"/>
              <a:pPr/>
              <a:t>10</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ln/>
        </p:spPr>
      </p:sp>
      <p:sp>
        <p:nvSpPr>
          <p:cNvPr id="87042" name="Notes Placeholder 2"/>
          <p:cNvSpPr>
            <a:spLocks noGrp="1"/>
          </p:cNvSpPr>
          <p:nvPr>
            <p:ph type="body" idx="1"/>
          </p:nvPr>
        </p:nvSpPr>
        <p:spPr>
          <a:noFill/>
          <a:ln/>
        </p:spPr>
        <p:txBody>
          <a:bodyPr/>
          <a:lstStyle/>
          <a:p>
            <a:pPr eaLnBrk="1" hangingPunct="1"/>
            <a:r>
              <a:rPr lang="en-US" dirty="0"/>
              <a:t>TO: is defined as the extent to which a manager directs their subordinates efforts towards goal attainment</a:t>
            </a:r>
          </a:p>
          <a:p>
            <a:pPr eaLnBrk="1" hangingPunct="1"/>
            <a:endParaRPr lang="en-US" dirty="0"/>
          </a:p>
          <a:p>
            <a:pPr eaLnBrk="1" hangingPunct="1"/>
            <a:r>
              <a:rPr lang="en-US" dirty="0"/>
              <a:t>RO: is defined as the extent to which the manager has personal relationships. It is characterized by mutual trust and respect for subordinates ideas and suggestion and their feelings.</a:t>
            </a:r>
          </a:p>
          <a:p>
            <a:pPr eaLnBrk="1" hangingPunct="1"/>
            <a:endParaRPr lang="en-US" dirty="0"/>
          </a:p>
          <a:p>
            <a:pPr eaLnBrk="1" hangingPunct="1"/>
            <a:r>
              <a:rPr lang="en-US" dirty="0"/>
              <a:t>Effectiveness: defined as the extent to which a manager is successful in their position. When the style of a leader is appropriate to a given situation , it is termed as effective . When the style is in appropriate to a given situation is deemed ineffective. </a:t>
            </a:r>
          </a:p>
          <a:p>
            <a:pPr eaLnBrk="1" hangingPunct="1"/>
            <a:endParaRPr lang="en-US" dirty="0"/>
          </a:p>
          <a:p>
            <a:pPr eaLnBrk="1" hangingPunct="1"/>
            <a:r>
              <a:rPr lang="en-US" dirty="0"/>
              <a:t>Leaders use TO or RO or a combination of both. On this basis, there are 4 styles- related, Integrated, Separated and dedicated. </a:t>
            </a:r>
          </a:p>
          <a:p>
            <a:pPr eaLnBrk="1" hangingPunct="1"/>
            <a:r>
              <a:rPr lang="en-US" dirty="0"/>
              <a:t>The RELATED manager: Only really concerned with the relationship aspect and how they are perceived by others- sees the organization as a social aspect only and doesn’t really worry about time management, task completion etc.</a:t>
            </a:r>
          </a:p>
          <a:p>
            <a:pPr eaLnBrk="1" hangingPunct="1"/>
            <a:r>
              <a:rPr lang="en-US" dirty="0"/>
              <a:t>The INTEGRATED manager (High TO and RO) emphasis on teamwork- gets everyone involved in the task Good relationships with subordinates and consideration to the task. </a:t>
            </a:r>
          </a:p>
          <a:p>
            <a:pPr eaLnBrk="1" hangingPunct="1"/>
            <a:r>
              <a:rPr lang="en-US" dirty="0"/>
              <a:t>The SEPERATED Manager (LOW TO and Low RO) Likes the rules and policies and enforces them. Always concerned about correcting deviations- so whenever there are any errors or deviations, this manager is responsible </a:t>
            </a:r>
            <a:r>
              <a:rPr lang="en-US" dirty="0" err="1"/>
              <a:t>fo</a:t>
            </a:r>
            <a:r>
              <a:rPr lang="en-US" dirty="0"/>
              <a:t> that only. Policy developer. </a:t>
            </a:r>
          </a:p>
          <a:p>
            <a:pPr eaLnBrk="1" hangingPunct="1"/>
            <a:r>
              <a:rPr lang="en-US" dirty="0"/>
              <a:t>The DEDICATED manager is strict and interested only in production. Does not cooperate very well with the organization. </a:t>
            </a:r>
          </a:p>
        </p:txBody>
      </p:sp>
      <p:sp>
        <p:nvSpPr>
          <p:cNvPr id="87043" name="Slide Number Placeholder 3"/>
          <p:cNvSpPr>
            <a:spLocks noGrp="1"/>
          </p:cNvSpPr>
          <p:nvPr>
            <p:ph type="sldNum" sz="quarter" idx="5"/>
          </p:nvPr>
        </p:nvSpPr>
        <p:spPr>
          <a:noFill/>
        </p:spPr>
        <p:txBody>
          <a:bodyPr/>
          <a:lstStyle/>
          <a:p>
            <a:fld id="{501A2665-7352-4376-8FA5-CD51AAF3F507}"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a:p>
        </p:txBody>
      </p:sp>
      <p:sp>
        <p:nvSpPr>
          <p:cNvPr id="93187" name="Slide Number Placeholder 3"/>
          <p:cNvSpPr>
            <a:spLocks noGrp="1"/>
          </p:cNvSpPr>
          <p:nvPr>
            <p:ph type="sldNum" sz="quarter" idx="5"/>
          </p:nvPr>
        </p:nvSpPr>
        <p:spPr>
          <a:noFill/>
        </p:spPr>
        <p:txBody>
          <a:bodyPr/>
          <a:lstStyle/>
          <a:p>
            <a:fld id="{D4E54015-2ACE-41B4-BFEE-20EAE66FEC48}" type="slidenum">
              <a:rPr lang="en-GB" smtClean="0"/>
              <a:pPr/>
              <a:t>13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7D9AB0E7-8039-48CA-85DE-28FD551DC40D}" type="slidenum">
              <a:rPr lang="en-GB" smtClean="0"/>
              <a:pPr/>
              <a:t>14</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an organisation that facilitates the learning of it’s members and continuously transforms itself- prioritises personal and professional growth through knowledge transfer. </a:t>
            </a:r>
          </a:p>
        </p:txBody>
      </p:sp>
      <p:sp>
        <p:nvSpPr>
          <p:cNvPr id="4" name="Slide Number Placeholder 3"/>
          <p:cNvSpPr>
            <a:spLocks noGrp="1"/>
          </p:cNvSpPr>
          <p:nvPr>
            <p:ph type="sldNum" sz="quarter" idx="5"/>
          </p:nvPr>
        </p:nvSpPr>
        <p:spPr/>
        <p:txBody>
          <a:bodyPr/>
          <a:lstStyle/>
          <a:p>
            <a:fld id="{9683CB18-6997-43C9-BAC3-399C082D484F}" type="slidenum">
              <a:rPr lang="en-GB" smtClean="0"/>
              <a:t>17</a:t>
            </a:fld>
            <a:endParaRPr lang="en-GB"/>
          </a:p>
        </p:txBody>
      </p:sp>
    </p:spTree>
    <p:extLst>
      <p:ext uri="{BB962C8B-B14F-4D97-AF65-F5344CB8AC3E}">
        <p14:creationId xmlns:p14="http://schemas.microsoft.com/office/powerpoint/2010/main" val="1229288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What are the advantages of working in a Learning Organisation?
https://www.polleverywhere.com/free_text_polls/ZWbJDzIpBFJSpdOFahFdK</a:t>
            </a:r>
          </a:p>
        </p:txBody>
      </p:sp>
      <p:sp>
        <p:nvSpPr>
          <p:cNvPr id="4" name="Slide Number Placeholder 3"/>
          <p:cNvSpPr>
            <a:spLocks noGrp="1"/>
          </p:cNvSpPr>
          <p:nvPr>
            <p:ph type="sldNum" sz="quarter" idx="5"/>
          </p:nvPr>
        </p:nvSpPr>
        <p:spPr/>
        <p:txBody>
          <a:bodyPr/>
          <a:lstStyle/>
          <a:p>
            <a:fld id="{9683CB18-6997-43C9-BAC3-399C082D484F}" type="slidenum">
              <a:rPr lang="en-GB" smtClean="0"/>
              <a:t>16</a:t>
            </a:fld>
            <a:endParaRPr lang="en-GB"/>
          </a:p>
        </p:txBody>
      </p:sp>
      <p:sp>
        <p:nvSpPr>
          <p:cNvPr id="5" name="TextBox 4">
            <a:extLst>
              <a:ext uri="{FF2B5EF4-FFF2-40B4-BE49-F238E27FC236}">
                <a16:creationId xmlns:a16="http://schemas.microsoft.com/office/drawing/2014/main" id="{88ACCD89-A101-6DF1-65B0-09861779A845}"/>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365473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Organisations</a:t>
            </a:r>
            <a:r>
              <a:rPr lang="en-US" dirty="0"/>
              <a:t> need to develop a culture of learning and people’s commitment and capacity to learn. Basic features of a learning </a:t>
            </a:r>
            <a:r>
              <a:rPr lang="en-US" dirty="0" err="1"/>
              <a:t>organisation</a:t>
            </a:r>
            <a:r>
              <a:rPr lang="en-US" dirty="0"/>
              <a:t> include:</a:t>
            </a:r>
          </a:p>
          <a:p>
            <a:r>
              <a:rPr lang="en-US" dirty="0"/>
              <a:t>–Systems thinking</a:t>
            </a:r>
            <a:endParaRPr lang="en-GB" dirty="0"/>
          </a:p>
          <a:p>
            <a:r>
              <a:rPr lang="en-US" dirty="0"/>
              <a:t>–Personal mastery</a:t>
            </a:r>
            <a:endParaRPr lang="en-GB" dirty="0"/>
          </a:p>
          <a:p>
            <a:r>
              <a:rPr lang="en-US" dirty="0"/>
              <a:t>–Mental models</a:t>
            </a:r>
            <a:endParaRPr lang="en-GB" dirty="0"/>
          </a:p>
          <a:p>
            <a:r>
              <a:rPr lang="en-US" dirty="0"/>
              <a:t>–Shared vision</a:t>
            </a:r>
            <a:endParaRPr lang="en-GB" dirty="0"/>
          </a:p>
          <a:p>
            <a:r>
              <a:rPr lang="en-US" dirty="0"/>
              <a:t>–Team learning</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683CB18-6997-43C9-BAC3-399C082D484F}" type="slidenum">
              <a:rPr lang="en-GB" smtClean="0"/>
              <a:t>18</a:t>
            </a:fld>
            <a:endParaRPr lang="en-GB"/>
          </a:p>
        </p:txBody>
      </p:sp>
    </p:spTree>
    <p:extLst>
      <p:ext uri="{BB962C8B-B14F-4D97-AF65-F5344CB8AC3E}">
        <p14:creationId xmlns:p14="http://schemas.microsoft.com/office/powerpoint/2010/main" val="4254911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a:ln/>
        </p:spPr>
      </p:sp>
      <p:sp>
        <p:nvSpPr>
          <p:cNvPr id="38914" name="Notes Placeholder 2"/>
          <p:cNvSpPr>
            <a:spLocks noGrp="1"/>
          </p:cNvSpPr>
          <p:nvPr>
            <p:ph type="body" idx="1"/>
          </p:nvPr>
        </p:nvSpPr>
        <p:spPr>
          <a:noFill/>
          <a:ln/>
        </p:spPr>
        <p:txBody>
          <a:bodyPr/>
          <a:lstStyle/>
          <a:p>
            <a:pPr eaLnBrk="1" hangingPunct="1"/>
            <a:endParaRPr lang="en-US" dirty="0"/>
          </a:p>
        </p:txBody>
      </p:sp>
      <p:sp>
        <p:nvSpPr>
          <p:cNvPr id="38915" name="Slide Number Placeholder 3"/>
          <p:cNvSpPr>
            <a:spLocks noGrp="1"/>
          </p:cNvSpPr>
          <p:nvPr>
            <p:ph type="sldNum" sz="quarter" idx="5"/>
          </p:nvPr>
        </p:nvSpPr>
        <p:spPr>
          <a:noFill/>
        </p:spPr>
        <p:txBody>
          <a:bodyPr/>
          <a:lstStyle/>
          <a:p>
            <a:fld id="{198D2363-6F0F-47B7-A3CC-3397ABF46DFD}" type="slidenum">
              <a:rPr lang="en-GB" smtClean="0"/>
              <a:pPr/>
              <a:t>19</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10/20/2022</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20411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75195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8261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00549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26268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69087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00303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08102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46034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0768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5700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10/20/2022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5178499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M_IlOlywryw?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mino effect white cut-outs and one blue cutout">
            <a:extLst>
              <a:ext uri="{FF2B5EF4-FFF2-40B4-BE49-F238E27FC236}">
                <a16:creationId xmlns:a16="http://schemas.microsoft.com/office/drawing/2014/main" id="{C3AFB1AF-D3E3-007D-3DE8-CFD852B15007}"/>
              </a:ext>
            </a:extLst>
          </p:cNvPr>
          <p:cNvPicPr>
            <a:picLocks noChangeAspect="1"/>
          </p:cNvPicPr>
          <p:nvPr/>
        </p:nvPicPr>
        <p:blipFill rotWithShape="1">
          <a:blip r:embed="rId2">
            <a:alphaModFix amt="70000"/>
          </a:blip>
          <a:srcRect t="15726" r="-1" b="-1"/>
          <a:stretch/>
        </p:blipFill>
        <p:spPr>
          <a:xfrm>
            <a:off x="20" y="10"/>
            <a:ext cx="12188932" cy="6856614"/>
          </a:xfrm>
          <a:prstGeom prst="rect">
            <a:avLst/>
          </a:prstGeom>
        </p:spPr>
      </p:pic>
      <p:grpSp>
        <p:nvGrpSpPr>
          <p:cNvPr id="15"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p:cNvSpPr>
            <a:spLocks noGrp="1"/>
          </p:cNvSpPr>
          <p:nvPr>
            <p:ph type="ctrTitle"/>
          </p:nvPr>
        </p:nvSpPr>
        <p:spPr>
          <a:xfrm>
            <a:off x="994404" y="731041"/>
            <a:ext cx="10191942" cy="3173034"/>
          </a:xfrm>
        </p:spPr>
        <p:txBody>
          <a:bodyPr>
            <a:normAutofit/>
          </a:bodyPr>
          <a:lstStyle/>
          <a:p>
            <a:r>
              <a:rPr lang="en-GB" sz="6600" dirty="0">
                <a:solidFill>
                  <a:srgbClr val="FFFFFF"/>
                </a:solidFill>
              </a:rPr>
              <a:t>Organisational Performance</a:t>
            </a:r>
          </a:p>
        </p:txBody>
      </p:sp>
      <p:sp>
        <p:nvSpPr>
          <p:cNvPr id="3" name="Subtitle 2"/>
          <p:cNvSpPr>
            <a:spLocks noGrp="1"/>
          </p:cNvSpPr>
          <p:nvPr>
            <p:ph type="subTitle" idx="1"/>
          </p:nvPr>
        </p:nvSpPr>
        <p:spPr>
          <a:xfrm>
            <a:off x="1524000" y="4069354"/>
            <a:ext cx="9144000" cy="1265285"/>
          </a:xfrm>
        </p:spPr>
        <p:txBody>
          <a:bodyPr>
            <a:normAutofit/>
          </a:bodyPr>
          <a:lstStyle/>
          <a:p>
            <a:r>
              <a:rPr lang="en-GB" sz="2200">
                <a:solidFill>
                  <a:srgbClr val="FFFFFF"/>
                </a:solidFill>
              </a:rPr>
              <a:t>People and Organisation</a:t>
            </a:r>
          </a:p>
          <a:p>
            <a:r>
              <a:rPr lang="en-GB" sz="2200">
                <a:solidFill>
                  <a:srgbClr val="FFFFFF"/>
                </a:solidFill>
              </a:rPr>
              <a:t>Laura James </a:t>
            </a:r>
          </a:p>
        </p:txBody>
      </p:sp>
      <p:grpSp>
        <p:nvGrpSpPr>
          <p:cNvPr id="48"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49" name="Straight Connector 48">
              <a:extLst>
                <a:ext uri="{FF2B5EF4-FFF2-40B4-BE49-F238E27FC236}">
                  <a16:creationId xmlns:a16="http://schemas.microsoft.com/office/drawing/2014/main" id="{50FE3A76-C0EC-41F2-92AD-1A75BA3771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22AF00A-AACB-4D06-A706-4231FD4EC6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ABB6-E882-EF44-0209-7B710FE1D083}"/>
              </a:ext>
            </a:extLst>
          </p:cNvPr>
          <p:cNvSpPr>
            <a:spLocks noGrp="1"/>
          </p:cNvSpPr>
          <p:nvPr>
            <p:ph type="title"/>
          </p:nvPr>
        </p:nvSpPr>
        <p:spPr/>
        <p:txBody>
          <a:bodyPr/>
          <a:lstStyle/>
          <a:p>
            <a:r>
              <a:rPr lang="en-GB" dirty="0"/>
              <a:t>Today’s Learning Objectives;</a:t>
            </a:r>
          </a:p>
        </p:txBody>
      </p:sp>
      <p:sp>
        <p:nvSpPr>
          <p:cNvPr id="3" name="TextBox 2">
            <a:extLst>
              <a:ext uri="{FF2B5EF4-FFF2-40B4-BE49-F238E27FC236}">
                <a16:creationId xmlns:a16="http://schemas.microsoft.com/office/drawing/2014/main" id="{9163593A-9C52-C21F-8207-56123666A15F}"/>
              </a:ext>
            </a:extLst>
          </p:cNvPr>
          <p:cNvSpPr txBox="1"/>
          <p:nvPr/>
        </p:nvSpPr>
        <p:spPr>
          <a:xfrm>
            <a:off x="1356852" y="2133600"/>
            <a:ext cx="8190271" cy="646331"/>
          </a:xfrm>
          <a:prstGeom prst="rect">
            <a:avLst/>
          </a:prstGeom>
          <a:noFill/>
        </p:spPr>
        <p:txBody>
          <a:bodyPr wrap="square" rtlCol="0">
            <a:spAutoFit/>
          </a:bodyPr>
          <a:lstStyle/>
          <a:p>
            <a:pPr marL="342900" indent="-342900">
              <a:buFont typeface="Wingdings" panose="05000000000000000000" pitchFamily="2" charset="2"/>
              <a:buChar char="ü"/>
            </a:pPr>
            <a:r>
              <a:rPr lang="en-GB" dirty="0"/>
              <a:t>Further understand the role of the manager in Organisational Performance </a:t>
            </a:r>
          </a:p>
        </p:txBody>
      </p:sp>
    </p:spTree>
    <p:extLst>
      <p:ext uri="{BB962C8B-B14F-4D97-AF65-F5344CB8AC3E}">
        <p14:creationId xmlns:p14="http://schemas.microsoft.com/office/powerpoint/2010/main" val="1631418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474134"/>
            <a:ext cx="8229600" cy="1143000"/>
          </a:xfrm>
        </p:spPr>
        <p:txBody>
          <a:bodyPr>
            <a:normAutofit/>
          </a:bodyPr>
          <a:lstStyle/>
          <a:p>
            <a:r>
              <a:rPr lang="en-GB" b="1" dirty="0"/>
              <a:t>The crucial role of managers</a:t>
            </a:r>
          </a:p>
        </p:txBody>
      </p:sp>
      <p:sp>
        <p:nvSpPr>
          <p:cNvPr id="3" name="Content Placeholder 2"/>
          <p:cNvSpPr>
            <a:spLocks noGrp="1"/>
          </p:cNvSpPr>
          <p:nvPr>
            <p:ph idx="1"/>
          </p:nvPr>
        </p:nvSpPr>
        <p:spPr>
          <a:xfrm>
            <a:off x="1974610" y="1772816"/>
            <a:ext cx="7992888" cy="4493096"/>
          </a:xfrm>
        </p:spPr>
        <p:txBody>
          <a:bodyPr>
            <a:normAutofit fontScale="92500" lnSpcReduction="10000"/>
          </a:bodyPr>
          <a:lstStyle/>
          <a:p>
            <a:pPr marL="0" indent="0">
              <a:buNone/>
            </a:pPr>
            <a:r>
              <a:rPr lang="en-GB" i="1" dirty="0"/>
              <a:t>‘Ironically, a time when people appear to require less management is also a time when they want it more than ever. Half of all respondents to the MCA/MT survey felt their bosses spent insufficient time actually managing their staff, a figure that was highest among employees of large organisations and in the manufacturing, financial services and the public sector’.</a:t>
            </a:r>
          </a:p>
          <a:p>
            <a:pPr marL="0" indent="0">
              <a:buNone/>
            </a:pPr>
            <a:endParaRPr lang="en-GB" sz="2600" dirty="0"/>
          </a:p>
          <a:p>
            <a:pPr marL="0" indent="0">
              <a:buNone/>
            </a:pPr>
            <a:r>
              <a:rPr lang="en-GB" sz="2600" dirty="0"/>
              <a:t>						MCA/MT Survey</a:t>
            </a:r>
          </a:p>
        </p:txBody>
      </p:sp>
    </p:spTree>
    <p:extLst>
      <p:ext uri="{BB962C8B-B14F-4D97-AF65-F5344CB8AC3E}">
        <p14:creationId xmlns:p14="http://schemas.microsoft.com/office/powerpoint/2010/main" val="2594417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1848" name="Rectangle 29184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1850" name="Rectangle 29184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91852"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291853" name="Freeform: Shape 291852">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1854" name="Freeform: Shape 291853">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55" name="Freeform: Shape 291854">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56" name="Freeform: Shape 291855">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57" name="Freeform: Shape 291856">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58" name="Freeform: Shape 291857">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59" name="Freeform: Shape 291858">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60" name="Freeform: Shape 291859">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91842" name="Rectangle 2"/>
          <p:cNvSpPr>
            <a:spLocks noGrp="1" noChangeArrowheads="1"/>
          </p:cNvSpPr>
          <p:nvPr>
            <p:ph type="title"/>
          </p:nvPr>
        </p:nvSpPr>
        <p:spPr>
          <a:xfrm>
            <a:off x="1198182" y="559813"/>
            <a:ext cx="3980254" cy="5577934"/>
          </a:xfrm>
        </p:spPr>
        <p:txBody>
          <a:bodyPr vert="horz" lIns="91440" tIns="45720" rIns="91440" bIns="45720" rtlCol="0" anchor="ctr">
            <a:normAutofit/>
          </a:bodyPr>
          <a:lstStyle/>
          <a:p>
            <a:r>
              <a:rPr lang="en-US" b="1" kern="1200">
                <a:solidFill>
                  <a:schemeClr val="tx2"/>
                </a:solidFill>
                <a:latin typeface="+mj-lt"/>
                <a:ea typeface="+mj-ea"/>
                <a:cs typeface="+mj-cs"/>
              </a:rPr>
              <a:t>Attributes and qualities </a:t>
            </a:r>
            <a:br>
              <a:rPr lang="en-US" b="1" kern="1200">
                <a:solidFill>
                  <a:schemeClr val="tx2"/>
                </a:solidFill>
                <a:latin typeface="+mj-lt"/>
                <a:ea typeface="+mj-ea"/>
                <a:cs typeface="+mj-cs"/>
              </a:rPr>
            </a:br>
            <a:r>
              <a:rPr lang="en-US" b="1" kern="1200">
                <a:solidFill>
                  <a:schemeClr val="tx2"/>
                </a:solidFill>
                <a:latin typeface="+mj-lt"/>
                <a:ea typeface="+mj-ea"/>
                <a:cs typeface="+mj-cs"/>
              </a:rPr>
              <a:t>of a manager</a:t>
            </a:r>
          </a:p>
        </p:txBody>
      </p:sp>
      <p:grpSp>
        <p:nvGrpSpPr>
          <p:cNvPr id="291862"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91863"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91865" name="Freeform: Shape 291864">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66" name="Freeform: Shape 291865">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67" name="Freeform: Shape 291866">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68" name="Freeform: Shape 291867">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69" name="Freeform: Shape 291868">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70" name="Freeform: Shape 291869">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1871" name="Freeform: Shape 291870">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91864" name="Freeform: Shape 291863">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291844" name="Rectangle 3">
            <a:extLst>
              <a:ext uri="{FF2B5EF4-FFF2-40B4-BE49-F238E27FC236}">
                <a16:creationId xmlns:a16="http://schemas.microsoft.com/office/drawing/2014/main" id="{7A8DE7EE-5657-C739-9D69-0DD8E2B2C14D}"/>
              </a:ext>
            </a:extLst>
          </p:cNvPr>
          <p:cNvGraphicFramePr/>
          <p:nvPr>
            <p:extLst>
              <p:ext uri="{D42A27DB-BD31-4B8C-83A1-F6EECF244321}">
                <p14:modId xmlns:p14="http://schemas.microsoft.com/office/powerpoint/2010/main" val="1293204789"/>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4498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8" name="Top left">
            <a:extLst>
              <a:ext uri="{FF2B5EF4-FFF2-40B4-BE49-F238E27FC236}">
                <a16:creationId xmlns:a16="http://schemas.microsoft.com/office/drawing/2014/main" id="{32D15CB3-AC64-41F7-86F8-22A111F3D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9" name="Freeform: Shape 18">
              <a:extLst>
                <a:ext uri="{FF2B5EF4-FFF2-40B4-BE49-F238E27FC236}">
                  <a16:creationId xmlns:a16="http://schemas.microsoft.com/office/drawing/2014/main" id="{9B8FAC53-55F6-4B51-8FAD-977E5E7D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Freeform: Shape 19">
              <a:extLst>
                <a:ext uri="{FF2B5EF4-FFF2-40B4-BE49-F238E27FC236}">
                  <a16:creationId xmlns:a16="http://schemas.microsoft.com/office/drawing/2014/main" id="{BC29D267-CD4D-4FD7-8F45-1C8FB4235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0EFC9A2B-D1CA-4247-836D-EAB80EB5E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Shape 21">
              <a:extLst>
                <a:ext uri="{FF2B5EF4-FFF2-40B4-BE49-F238E27FC236}">
                  <a16:creationId xmlns:a16="http://schemas.microsoft.com/office/drawing/2014/main" id="{F4F9AB28-B3F0-425B-8E51-E16DDB8536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Shape 22">
              <a:extLst>
                <a:ext uri="{FF2B5EF4-FFF2-40B4-BE49-F238E27FC236}">
                  <a16:creationId xmlns:a16="http://schemas.microsoft.com/office/drawing/2014/main" id="{891B00CE-2CF5-4DF1-A345-4516E2E83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4" name="Freeform: Shape 23">
              <a:extLst>
                <a:ext uri="{FF2B5EF4-FFF2-40B4-BE49-F238E27FC236}">
                  <a16:creationId xmlns:a16="http://schemas.microsoft.com/office/drawing/2014/main" id="{8B332657-F1E9-428F-BA70-8DD848E55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Freeform: Shape 24">
              <a:extLst>
                <a:ext uri="{FF2B5EF4-FFF2-40B4-BE49-F238E27FC236}">
                  <a16:creationId xmlns:a16="http://schemas.microsoft.com/office/drawing/2014/main" id="{766A6EF8-94C7-4127-9EF9-584AD6885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6" name="Freeform: Shape 25">
              <a:extLst>
                <a:ext uri="{FF2B5EF4-FFF2-40B4-BE49-F238E27FC236}">
                  <a16:creationId xmlns:a16="http://schemas.microsoft.com/office/drawing/2014/main" id="{3B1C2001-8549-4C7B-86AB-049B0C99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7" name="Title 6"/>
          <p:cNvSpPr>
            <a:spLocks noGrp="1"/>
          </p:cNvSpPr>
          <p:nvPr>
            <p:ph type="title"/>
          </p:nvPr>
        </p:nvSpPr>
        <p:spPr>
          <a:xfrm>
            <a:off x="1198181" y="168425"/>
            <a:ext cx="9988166" cy="1499401"/>
          </a:xfrm>
        </p:spPr>
        <p:txBody>
          <a:bodyPr>
            <a:normAutofit/>
          </a:bodyPr>
          <a:lstStyle/>
          <a:p>
            <a:pPr algn="ctr"/>
            <a:r>
              <a:rPr lang="en-GB" b="1" dirty="0"/>
              <a:t>Importance of </a:t>
            </a:r>
            <a:br>
              <a:rPr lang="en-GB" b="1" dirty="0"/>
            </a:br>
            <a:r>
              <a:rPr lang="en-GB" b="1" dirty="0"/>
              <a:t>management skills</a:t>
            </a:r>
            <a:endParaRPr lang="en-GB" b="1"/>
          </a:p>
        </p:txBody>
      </p:sp>
      <p:grpSp>
        <p:nvGrpSpPr>
          <p:cNvPr id="28" name="Bottom Right">
            <a:extLst>
              <a:ext uri="{FF2B5EF4-FFF2-40B4-BE49-F238E27FC236}">
                <a16:creationId xmlns:a16="http://schemas.microsoft.com/office/drawing/2014/main" id="{921D9B61-CDA2-49D1-82AA-534691496F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9" name="Graphic 157">
              <a:extLst>
                <a:ext uri="{FF2B5EF4-FFF2-40B4-BE49-F238E27FC236}">
                  <a16:creationId xmlns:a16="http://schemas.microsoft.com/office/drawing/2014/main" id="{A202591B-301C-460E-801A-4C116AC08CD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31" name="Freeform: Shape 30">
                <a:extLst>
                  <a:ext uri="{FF2B5EF4-FFF2-40B4-BE49-F238E27FC236}">
                    <a16:creationId xmlns:a16="http://schemas.microsoft.com/office/drawing/2014/main" id="{257EC7EC-4934-4A65-B3AA-6AE3BD0739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201FEC27-F3E2-41E5-8C3B-FF66A13D8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Shape 32">
                <a:extLst>
                  <a:ext uri="{FF2B5EF4-FFF2-40B4-BE49-F238E27FC236}">
                    <a16:creationId xmlns:a16="http://schemas.microsoft.com/office/drawing/2014/main" id="{CBFE67A7-A995-43D6-8414-EBB2A758A0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4" name="Freeform: Shape 33">
                <a:extLst>
                  <a:ext uri="{FF2B5EF4-FFF2-40B4-BE49-F238E27FC236}">
                    <a16:creationId xmlns:a16="http://schemas.microsoft.com/office/drawing/2014/main" id="{6DB28E40-FF5E-459D-B516-A16554BBB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5" name="Freeform: Shape 34">
                <a:extLst>
                  <a:ext uri="{FF2B5EF4-FFF2-40B4-BE49-F238E27FC236}">
                    <a16:creationId xmlns:a16="http://schemas.microsoft.com/office/drawing/2014/main" id="{9724247A-6615-4D27-80F0-339276282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6" name="Freeform: Shape 35">
                <a:extLst>
                  <a:ext uri="{FF2B5EF4-FFF2-40B4-BE49-F238E27FC236}">
                    <a16:creationId xmlns:a16="http://schemas.microsoft.com/office/drawing/2014/main" id="{495168B2-CEF6-486B-AD0C-D063CDD98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7" name="Freeform: Shape 36">
                <a:extLst>
                  <a:ext uri="{FF2B5EF4-FFF2-40B4-BE49-F238E27FC236}">
                    <a16:creationId xmlns:a16="http://schemas.microsoft.com/office/drawing/2014/main" id="{E27C133D-9749-4B34-9018-29F3FF86C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30" name="Freeform: Shape 29">
              <a:extLst>
                <a:ext uri="{FF2B5EF4-FFF2-40B4-BE49-F238E27FC236}">
                  <a16:creationId xmlns:a16="http://schemas.microsoft.com/office/drawing/2014/main" id="{10388060-18B7-4BD6-A3C5-F6B8E1467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10" name="Content Placeholder 7">
            <a:extLst>
              <a:ext uri="{FF2B5EF4-FFF2-40B4-BE49-F238E27FC236}">
                <a16:creationId xmlns:a16="http://schemas.microsoft.com/office/drawing/2014/main" id="{1DCAC14D-7FD6-7081-582A-8496C33154F9}"/>
              </a:ext>
            </a:extLst>
          </p:cNvPr>
          <p:cNvGraphicFramePr>
            <a:graphicFrameLocks noGrp="1"/>
          </p:cNvGraphicFramePr>
          <p:nvPr>
            <p:ph idx="1"/>
            <p:extLst>
              <p:ext uri="{D42A27DB-BD31-4B8C-83A1-F6EECF244321}">
                <p14:modId xmlns:p14="http://schemas.microsoft.com/office/powerpoint/2010/main" val="416165679"/>
              </p:ext>
            </p:extLst>
          </p:nvPr>
        </p:nvGraphicFramePr>
        <p:xfrm>
          <a:off x="600306" y="1847031"/>
          <a:ext cx="10982090" cy="42760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018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1981200" y="160867"/>
            <a:ext cx="8229600" cy="1143000"/>
          </a:xfrm>
        </p:spPr>
        <p:txBody>
          <a:bodyPr>
            <a:noAutofit/>
          </a:bodyPr>
          <a:lstStyle/>
          <a:p>
            <a:pPr eaLnBrk="1" hangingPunct="1"/>
            <a:r>
              <a:rPr lang="en-GB" b="1" dirty="0"/>
              <a:t>Managerial efficiency </a:t>
            </a:r>
            <a:br>
              <a:rPr lang="en-GB" b="1" dirty="0"/>
            </a:br>
            <a:r>
              <a:rPr lang="en-GB" b="1" dirty="0"/>
              <a:t>and effectiveness</a:t>
            </a:r>
          </a:p>
        </p:txBody>
      </p:sp>
      <p:sp>
        <p:nvSpPr>
          <p:cNvPr id="69636" name="Rectangle 4"/>
          <p:cNvSpPr>
            <a:spLocks noGrp="1" noChangeArrowheads="1"/>
          </p:cNvSpPr>
          <p:nvPr>
            <p:ph type="body" sz="half" idx="1"/>
          </p:nvPr>
        </p:nvSpPr>
        <p:spPr>
          <a:xfrm>
            <a:off x="429063" y="1856146"/>
            <a:ext cx="4038600" cy="4525963"/>
          </a:xfrm>
        </p:spPr>
        <p:txBody>
          <a:bodyPr/>
          <a:lstStyle/>
          <a:p>
            <a:pPr algn="ctr" eaLnBrk="1" hangingPunct="1">
              <a:buFontTx/>
              <a:buNone/>
            </a:pPr>
            <a:r>
              <a:rPr lang="en-GB" b="1" u="sng" dirty="0"/>
              <a:t>Efficiency</a:t>
            </a:r>
          </a:p>
          <a:p>
            <a:pPr eaLnBrk="1" hangingPunct="1"/>
            <a:r>
              <a:rPr lang="en-GB" dirty="0"/>
              <a:t>Concerned with ‘doing things right’</a:t>
            </a:r>
          </a:p>
          <a:p>
            <a:pPr eaLnBrk="1" hangingPunct="1"/>
            <a:r>
              <a:rPr lang="en-GB" dirty="0"/>
              <a:t>Focus is on the input and output requirements of the job</a:t>
            </a:r>
          </a:p>
        </p:txBody>
      </p:sp>
      <p:sp>
        <p:nvSpPr>
          <p:cNvPr id="69637" name="Rectangle 5"/>
          <p:cNvSpPr>
            <a:spLocks noGrp="1" noChangeArrowheads="1"/>
          </p:cNvSpPr>
          <p:nvPr>
            <p:ph type="body" sz="half" idx="2"/>
          </p:nvPr>
        </p:nvSpPr>
        <p:spPr>
          <a:xfrm>
            <a:off x="7923466" y="841644"/>
            <a:ext cx="4038600" cy="4525963"/>
          </a:xfrm>
        </p:spPr>
        <p:txBody>
          <a:bodyPr/>
          <a:lstStyle/>
          <a:p>
            <a:pPr algn="ctr" eaLnBrk="1" hangingPunct="1">
              <a:buFontTx/>
              <a:buNone/>
            </a:pPr>
            <a:r>
              <a:rPr lang="en-GB" b="1" u="sng" dirty="0"/>
              <a:t>Effectiveness</a:t>
            </a:r>
          </a:p>
          <a:p>
            <a:pPr eaLnBrk="1" hangingPunct="1"/>
            <a:r>
              <a:rPr lang="en-GB" dirty="0"/>
              <a:t>Concerned with ‘doing the right thing’</a:t>
            </a:r>
          </a:p>
          <a:p>
            <a:pPr eaLnBrk="1" hangingPunct="1"/>
            <a:r>
              <a:rPr lang="en-GB" dirty="0"/>
              <a:t>Focus is on the manner by which results are achieved and the effects on people</a:t>
            </a:r>
          </a:p>
        </p:txBody>
      </p:sp>
      <p:pic>
        <p:nvPicPr>
          <p:cNvPr id="2052" name="Picture 4" descr="Key Difference Between Efficiency and Effectiveness [With Example] - YouTube">
            <a:extLst>
              <a:ext uri="{FF2B5EF4-FFF2-40B4-BE49-F238E27FC236}">
                <a16:creationId xmlns:a16="http://schemas.microsoft.com/office/drawing/2014/main" id="{2C29CFF9-BEFB-058B-613C-21538E00C0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7663" y="2118892"/>
            <a:ext cx="3249101" cy="2433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1999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1981200" y="474131"/>
            <a:ext cx="8229600" cy="1143000"/>
          </a:xfrm>
        </p:spPr>
        <p:txBody>
          <a:bodyPr/>
          <a:lstStyle/>
          <a:p>
            <a:pPr eaLnBrk="1" hangingPunct="1"/>
            <a:r>
              <a:rPr lang="en-GB" b="1" dirty="0"/>
              <a:t>Measures of effectiveness</a:t>
            </a:r>
          </a:p>
        </p:txBody>
      </p:sp>
      <p:graphicFrame>
        <p:nvGraphicFramePr>
          <p:cNvPr id="75789" name="Rectangle 4">
            <a:extLst>
              <a:ext uri="{FF2B5EF4-FFF2-40B4-BE49-F238E27FC236}">
                <a16:creationId xmlns:a16="http://schemas.microsoft.com/office/drawing/2014/main" id="{1C1B7A97-27DE-B40C-1A52-682D04399CF6}"/>
              </a:ext>
            </a:extLst>
          </p:cNvPr>
          <p:cNvGraphicFramePr/>
          <p:nvPr>
            <p:extLst>
              <p:ext uri="{D42A27DB-BD31-4B8C-83A1-F6EECF244321}">
                <p14:modId xmlns:p14="http://schemas.microsoft.com/office/powerpoint/2010/main" val="3070526623"/>
              </p:ext>
            </p:extLst>
          </p:nvPr>
        </p:nvGraphicFramePr>
        <p:xfrm>
          <a:off x="1972975" y="1762858"/>
          <a:ext cx="4038600" cy="4781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 name="Rectangle 4">
            <a:extLst>
              <a:ext uri="{FF2B5EF4-FFF2-40B4-BE49-F238E27FC236}">
                <a16:creationId xmlns:a16="http://schemas.microsoft.com/office/drawing/2014/main" id="{9DDA8E58-E935-C38B-B5CD-C8E517F2EC4F}"/>
              </a:ext>
            </a:extLst>
          </p:cNvPr>
          <p:cNvGraphicFramePr/>
          <p:nvPr>
            <p:extLst>
              <p:ext uri="{D42A27DB-BD31-4B8C-83A1-F6EECF244321}">
                <p14:modId xmlns:p14="http://schemas.microsoft.com/office/powerpoint/2010/main" val="56852710"/>
              </p:ext>
            </p:extLst>
          </p:nvPr>
        </p:nvGraphicFramePr>
        <p:xfrm>
          <a:off x="6095999" y="1762858"/>
          <a:ext cx="5346583" cy="47815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81844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1127" name="Rectangle 2611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1129" name="Rectangle 26112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1131"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61132" name="Freeform: Shape 261131">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1133" name="Freeform: Shape 261132">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4" name="Freeform: Shape 261133">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5" name="Freeform: Shape 261134">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6" name="Freeform: Shape 261135">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7" name="Freeform: Shape 261136">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8" name="Freeform: Shape 261137">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9" name="Freeform: Shape 261138">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61122" name="Rectangle 2"/>
          <p:cNvSpPr>
            <a:spLocks noGrp="1" noChangeArrowheads="1"/>
          </p:cNvSpPr>
          <p:nvPr>
            <p:ph type="title"/>
          </p:nvPr>
        </p:nvSpPr>
        <p:spPr>
          <a:xfrm>
            <a:off x="1198182" y="559813"/>
            <a:ext cx="3988369" cy="2236864"/>
          </a:xfrm>
        </p:spPr>
        <p:txBody>
          <a:bodyPr vert="horz" lIns="91440" tIns="45720" rIns="91440" bIns="45720" rtlCol="0" anchor="ctr">
            <a:normAutofit/>
          </a:bodyPr>
          <a:lstStyle/>
          <a:p>
            <a:pPr>
              <a:lnSpc>
                <a:spcPct val="90000"/>
              </a:lnSpc>
              <a:defRPr/>
            </a:pPr>
            <a:r>
              <a:rPr lang="en-US" sz="3700" b="1" kern="1200">
                <a:solidFill>
                  <a:schemeClr val="tx2"/>
                </a:solidFill>
                <a:latin typeface="+mj-lt"/>
                <a:ea typeface="+mj-ea"/>
                <a:cs typeface="+mj-cs"/>
              </a:rPr>
              <a:t>Possible indicators of managerial effectiveness</a:t>
            </a:r>
          </a:p>
        </p:txBody>
      </p:sp>
      <p:sp>
        <p:nvSpPr>
          <p:cNvPr id="7" name="Text Box 4"/>
          <p:cNvSpPr txBox="1">
            <a:spLocks noChangeArrowheads="1"/>
          </p:cNvSpPr>
          <p:nvPr/>
        </p:nvSpPr>
        <p:spPr bwMode="auto">
          <a:xfrm>
            <a:off x="1185756" y="2955401"/>
            <a:ext cx="3988112" cy="3157686"/>
          </a:xfrm>
          <a:prstGeom prst="rect">
            <a:avLst/>
          </a:prstGeom>
        </p:spPr>
        <p:txBody>
          <a:bodyPr vert="horz" lIns="91440" tIns="45720" rIns="91440" bIns="45720" rtlCol="0">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Figure 16.2  Possible indicators of managerial effectiveness</a:t>
            </a:r>
          </a:p>
        </p:txBody>
      </p:sp>
      <p:pic>
        <p:nvPicPr>
          <p:cNvPr id="2050" name="Picture 2" descr="Y:\Graphics\Powerpoint\PE_UK\PE501-MULLINS\Final Files\GIf\ch16\M16NF002.gif"/>
          <p:cNvPicPr>
            <a:picLocks noChangeAspect="1" noChangeArrowheads="1"/>
          </p:cNvPicPr>
          <p:nvPr/>
        </p:nvPicPr>
        <p:blipFill>
          <a:blip r:embed="rId3" cstate="print"/>
          <a:stretch>
            <a:fillRect/>
          </a:stretch>
        </p:blipFill>
        <p:spPr bwMode="auto">
          <a:xfrm>
            <a:off x="5662477" y="243635"/>
            <a:ext cx="5836679" cy="6248240"/>
          </a:xfrm>
          <a:prstGeom prst="rect">
            <a:avLst/>
          </a:prstGeom>
          <a:noFill/>
        </p:spPr>
      </p:pic>
      <p:grpSp>
        <p:nvGrpSpPr>
          <p:cNvPr id="261141"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1142" name="Freeform: Shape 261141">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1143"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1145" name="Freeform: Shape 261144">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6" name="Freeform: Shape 261145">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7" name="Freeform: Shape 261146">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8" name="Freeform: Shape 261147">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9" name="Freeform: Shape 261148">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50" name="Freeform: Shape 261149">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51" name="Freeform: Shape 261150">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1144" name="Freeform: Shape 261143">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40953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Freeform: Shape 103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035" name="Freeform: Shape 103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037" name="Freeform: Shape 103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3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0" name="Freeform: Shape 103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41" name="Freeform: Shape 104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42" name="Freeform: Shape 104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043" name="Freeform: Shape 104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44" name="Freeform: Shape 104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045" name="Freeform: Shape 104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046" name="Freeform: Shape 104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04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049" name="Freeform: Shape 104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0" name="Freeform: Shape 104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1" name="Freeform: Shape 105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2" name="Freeform: Shape 105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3" name="Freeform: Shape 105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4" name="Freeform: Shape 105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055" name="Freeform: Shape 105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057" name="Rectangle 105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59" name="Rectangle 105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61"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62" name="Freeform: Shape 1061">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63" name="Freeform: Shape 1062">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64" name="Freeform: Shape 1063">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65" name="Freeform: Shape 1064">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6" name="Freeform: Shape 1065">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67" name="Freeform: Shape 1066">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68" name="Freeform: Shape 1067">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69" name="Freeform: Shape 1068">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87A520D9-6BB4-7A74-6AE2-54DE7CA9D7B2}"/>
              </a:ext>
            </a:extLst>
          </p:cNvPr>
          <p:cNvSpPr>
            <a:spLocks noGrp="1"/>
          </p:cNvSpPr>
          <p:nvPr>
            <p:ph type="title"/>
          </p:nvPr>
        </p:nvSpPr>
        <p:spPr>
          <a:xfrm>
            <a:off x="1198182" y="559813"/>
            <a:ext cx="4987809" cy="1664573"/>
          </a:xfrm>
        </p:spPr>
        <p:txBody>
          <a:bodyPr vert="horz" lIns="91440" tIns="45720" rIns="91440" bIns="45720" rtlCol="0" anchor="ctr">
            <a:normAutofit/>
          </a:bodyPr>
          <a:lstStyle/>
          <a:p>
            <a:r>
              <a:rPr lang="en-US" kern="1200">
                <a:solidFill>
                  <a:schemeClr val="tx2"/>
                </a:solidFill>
                <a:latin typeface="+mj-lt"/>
                <a:ea typeface="+mj-ea"/>
                <a:cs typeface="+mj-cs"/>
              </a:rPr>
              <a:t>Activity!</a:t>
            </a:r>
          </a:p>
        </p:txBody>
      </p:sp>
      <p:sp>
        <p:nvSpPr>
          <p:cNvPr id="3" name="TextBox 2">
            <a:extLst>
              <a:ext uri="{FF2B5EF4-FFF2-40B4-BE49-F238E27FC236}">
                <a16:creationId xmlns:a16="http://schemas.microsoft.com/office/drawing/2014/main" id="{9914EDB3-5091-1FE0-387F-023DD834F4D0}"/>
              </a:ext>
            </a:extLst>
          </p:cNvPr>
          <p:cNvSpPr txBox="1"/>
          <p:nvPr/>
        </p:nvSpPr>
        <p:spPr>
          <a:xfrm>
            <a:off x="1185756" y="2384474"/>
            <a:ext cx="4987488" cy="3728613"/>
          </a:xfrm>
          <a:prstGeom prst="rect">
            <a:avLst/>
          </a:prstGeom>
        </p:spPr>
        <p:txBody>
          <a:bodyPr vert="horz" lIns="91440" tIns="45720" rIns="91440" bIns="45720" rtlCol="0">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In groups, undertake a </a:t>
            </a:r>
            <a:r>
              <a:rPr lang="en-US" b="1" u="sng">
                <a:solidFill>
                  <a:schemeClr val="tx2"/>
                </a:solidFill>
              </a:rPr>
              <a:t>mindmap activity </a:t>
            </a:r>
            <a:r>
              <a:rPr lang="en-US">
                <a:solidFill>
                  <a:schemeClr val="tx2"/>
                </a:solidFill>
              </a:rPr>
              <a:t>to discuss (using flipcharts and pens to help you) what you think the important qualities are that a manager should have.</a:t>
            </a:r>
          </a:p>
          <a:p>
            <a:pPr indent="-228600">
              <a:lnSpc>
                <a:spcPct val="110000"/>
              </a:lnSpc>
              <a:spcAft>
                <a:spcPts val="600"/>
              </a:spcAft>
              <a:buClr>
                <a:schemeClr val="accent5"/>
              </a:buClr>
              <a:buFont typeface="Avenir Next LT Pro" panose="020B0504020202020204" pitchFamily="34" charset="0"/>
              <a:buChar char="+"/>
            </a:pPr>
            <a:endParaRPr lang="en-US">
              <a:solidFill>
                <a:schemeClr val="tx2"/>
              </a:solidFill>
            </a:endParaRP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Be prepared to share this with the class</a:t>
            </a:r>
          </a:p>
        </p:txBody>
      </p:sp>
      <p:pic>
        <p:nvPicPr>
          <p:cNvPr id="1026" name="Picture 2" descr="Concept of cartoon people following their leader standing on the top.  Vector. Stock Vector | Adobe Stock">
            <a:extLst>
              <a:ext uri="{FF2B5EF4-FFF2-40B4-BE49-F238E27FC236}">
                <a16:creationId xmlns:a16="http://schemas.microsoft.com/office/drawing/2014/main" id="{1E77992B-8E46-B992-FEA0-29510E3C72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08" r="12533"/>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071"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72" name="Freeform: Shape 1071">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73"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75" name="Freeform: Shape 1074">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76" name="Freeform: Shape 1075">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77" name="Freeform: Shape 1076">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78" name="Freeform: Shape 1077">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79" name="Freeform: Shape 1078">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80" name="Freeform: Shape 1079">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81" name="Freeform: Shape 1080">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74" name="Freeform: Shape 1073">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18316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1127" name="Rectangle 2611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1129" name="Rectangle 26112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1131"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61132" name="Freeform: Shape 261131">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1133" name="Freeform: Shape 261132">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4" name="Freeform: Shape 261133">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5" name="Freeform: Shape 261134">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6" name="Freeform: Shape 261135">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7" name="Freeform: Shape 261136">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8" name="Freeform: Shape 261137">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61139" name="Freeform: Shape 261138">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61122" name="Rectangle 2"/>
          <p:cNvSpPr>
            <a:spLocks noGrp="1" noChangeArrowheads="1"/>
          </p:cNvSpPr>
          <p:nvPr>
            <p:ph type="title"/>
          </p:nvPr>
        </p:nvSpPr>
        <p:spPr>
          <a:xfrm>
            <a:off x="1198182" y="559813"/>
            <a:ext cx="3988369" cy="2236864"/>
          </a:xfrm>
        </p:spPr>
        <p:txBody>
          <a:bodyPr vert="horz" lIns="91440" tIns="45720" rIns="91440" bIns="45720" rtlCol="0" anchor="ctr">
            <a:normAutofit/>
          </a:bodyPr>
          <a:lstStyle/>
          <a:p>
            <a:pPr>
              <a:lnSpc>
                <a:spcPct val="90000"/>
              </a:lnSpc>
              <a:defRPr/>
            </a:pPr>
            <a:r>
              <a:rPr lang="en-US" sz="3100" b="1" kern="1200">
                <a:solidFill>
                  <a:schemeClr val="tx2"/>
                </a:solidFill>
                <a:latin typeface="+mj-lt"/>
                <a:ea typeface="+mj-ea"/>
                <a:cs typeface="+mj-cs"/>
              </a:rPr>
              <a:t>Composite list of basic </a:t>
            </a:r>
            <a:br>
              <a:rPr lang="en-US" sz="3100" b="1" kern="1200">
                <a:solidFill>
                  <a:schemeClr val="tx2"/>
                </a:solidFill>
                <a:latin typeface="+mj-lt"/>
                <a:ea typeface="+mj-ea"/>
                <a:cs typeface="+mj-cs"/>
              </a:rPr>
            </a:br>
            <a:r>
              <a:rPr lang="en-US" sz="3100" b="1" kern="1200">
                <a:solidFill>
                  <a:schemeClr val="tx2"/>
                </a:solidFill>
                <a:latin typeface="+mj-lt"/>
                <a:ea typeface="+mj-ea"/>
                <a:cs typeface="+mj-cs"/>
              </a:rPr>
              <a:t>managerial qualities: Mintzberg</a:t>
            </a:r>
          </a:p>
        </p:txBody>
      </p:sp>
      <p:sp>
        <p:nvSpPr>
          <p:cNvPr id="7" name="Text Box 4"/>
          <p:cNvSpPr txBox="1">
            <a:spLocks noChangeArrowheads="1"/>
          </p:cNvSpPr>
          <p:nvPr/>
        </p:nvSpPr>
        <p:spPr bwMode="auto">
          <a:xfrm>
            <a:off x="1185756" y="2955401"/>
            <a:ext cx="3988112" cy="3157686"/>
          </a:xfrm>
          <a:prstGeom prst="rect">
            <a:avLst/>
          </a:prstGeom>
        </p:spPr>
        <p:txBody>
          <a:bodyPr vert="horz" lIns="91440" tIns="45720" rIns="91440" bIns="45720" rtlCol="0">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Figure 16.3  Composite list of basic managerial qualities</a:t>
            </a:r>
          </a:p>
          <a:p>
            <a:pPr indent="-228600">
              <a:lnSpc>
                <a:spcPct val="110000"/>
              </a:lnSpc>
              <a:spcAft>
                <a:spcPts val="600"/>
              </a:spcAft>
              <a:buClr>
                <a:schemeClr val="accent5"/>
              </a:buClr>
              <a:buFont typeface="Avenir Next LT Pro" panose="020B0504020202020204" pitchFamily="34" charset="0"/>
              <a:buChar char="+"/>
            </a:pPr>
            <a:r>
              <a:rPr lang="en-US" i="1">
                <a:solidFill>
                  <a:schemeClr val="tx2"/>
                </a:solidFill>
              </a:rPr>
              <a:t>Source</a:t>
            </a:r>
            <a:r>
              <a:rPr lang="en-US">
                <a:solidFill>
                  <a:schemeClr val="tx2"/>
                </a:solidFill>
              </a:rPr>
              <a:t>: Henry Mintzberg, </a:t>
            </a:r>
            <a:r>
              <a:rPr lang="en-US" i="1">
                <a:solidFill>
                  <a:schemeClr val="tx2"/>
                </a:solidFill>
              </a:rPr>
              <a:t>Managing,</a:t>
            </a:r>
            <a:r>
              <a:rPr lang="en-US">
                <a:solidFill>
                  <a:schemeClr val="tx2"/>
                </a:solidFill>
              </a:rPr>
              <a:t> Financial Times Prentice Hall (2009), p. 197. Compiled from various sources; my own favourites in italics.</a:t>
            </a:r>
          </a:p>
        </p:txBody>
      </p:sp>
      <p:pic>
        <p:nvPicPr>
          <p:cNvPr id="3074" name="Picture 2" descr="Y:\Graphics\Powerpoint\PE_UK\PE501-MULLINS\Final Files\GIf\ch16\M16NF003.gif"/>
          <p:cNvPicPr>
            <a:picLocks noChangeAspect="1" noChangeArrowheads="1"/>
          </p:cNvPicPr>
          <p:nvPr/>
        </p:nvPicPr>
        <p:blipFill>
          <a:blip r:embed="rId3" cstate="print"/>
          <a:stretch>
            <a:fillRect/>
          </a:stretch>
        </p:blipFill>
        <p:spPr bwMode="auto">
          <a:xfrm>
            <a:off x="5602903" y="756887"/>
            <a:ext cx="6387190" cy="5338972"/>
          </a:xfrm>
          <a:prstGeom prst="rect">
            <a:avLst/>
          </a:prstGeom>
          <a:noFill/>
        </p:spPr>
      </p:pic>
      <p:grpSp>
        <p:nvGrpSpPr>
          <p:cNvPr id="261141"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1142" name="Freeform: Shape 261141">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1143"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1145" name="Freeform: Shape 261144">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6" name="Freeform: Shape 261145">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7" name="Freeform: Shape 261146">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8" name="Freeform: Shape 261147">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49" name="Freeform: Shape 261148">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50" name="Freeform: Shape 261149">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1151" name="Freeform: Shape 261150">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1144" name="Freeform: Shape 261143">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16022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2151" name="Rectangle 26215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2153" name="Rectangle 26215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2155" name="Top left">
            <a:extLst>
              <a:ext uri="{FF2B5EF4-FFF2-40B4-BE49-F238E27FC236}">
                <a16:creationId xmlns:a16="http://schemas.microsoft.com/office/drawing/2014/main" id="{30C2D420-03A9-4AB5-9C8A-784654664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62156" name="Freeform: Shape 262155">
              <a:extLst>
                <a:ext uri="{FF2B5EF4-FFF2-40B4-BE49-F238E27FC236}">
                  <a16:creationId xmlns:a16="http://schemas.microsoft.com/office/drawing/2014/main" id="{8ACABB24-F7CD-4FB6-ADC2-BA8B6090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2157" name="Freeform: Shape 262156">
              <a:extLst>
                <a:ext uri="{FF2B5EF4-FFF2-40B4-BE49-F238E27FC236}">
                  <a16:creationId xmlns:a16="http://schemas.microsoft.com/office/drawing/2014/main" id="{F63CD70C-B739-42A7-9846-79FB2804E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2158" name="Freeform: Shape 262157">
              <a:extLst>
                <a:ext uri="{FF2B5EF4-FFF2-40B4-BE49-F238E27FC236}">
                  <a16:creationId xmlns:a16="http://schemas.microsoft.com/office/drawing/2014/main" id="{C0BC00AE-5BBE-4063-8F83-D4A141B489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2159" name="Freeform: Shape 262158">
              <a:extLst>
                <a:ext uri="{FF2B5EF4-FFF2-40B4-BE49-F238E27FC236}">
                  <a16:creationId xmlns:a16="http://schemas.microsoft.com/office/drawing/2014/main" id="{3EECB1B8-9A34-47D7-B4F5-0D8B80D86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62160" name="Freeform: Shape 262159">
              <a:extLst>
                <a:ext uri="{FF2B5EF4-FFF2-40B4-BE49-F238E27FC236}">
                  <a16:creationId xmlns:a16="http://schemas.microsoft.com/office/drawing/2014/main" id="{DCDCDB07-106E-4AD6-8CD4-927831694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62161" name="Freeform: Shape 262160">
              <a:extLst>
                <a:ext uri="{FF2B5EF4-FFF2-40B4-BE49-F238E27FC236}">
                  <a16:creationId xmlns:a16="http://schemas.microsoft.com/office/drawing/2014/main" id="{7283BD4B-51FB-4643-A52C-2E4111966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62162" name="Freeform: Shape 262161">
              <a:extLst>
                <a:ext uri="{FF2B5EF4-FFF2-40B4-BE49-F238E27FC236}">
                  <a16:creationId xmlns:a16="http://schemas.microsoft.com/office/drawing/2014/main" id="{5F1AD6CE-5252-4F04-9CA4-6B5B26CB7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62163" name="Freeform: Shape 262162">
              <a:extLst>
                <a:ext uri="{FF2B5EF4-FFF2-40B4-BE49-F238E27FC236}">
                  <a16:creationId xmlns:a16="http://schemas.microsoft.com/office/drawing/2014/main" id="{6FBA2D29-8DB1-44B7-8310-7FA36270A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62146" name="Rectangle 2"/>
          <p:cNvSpPr>
            <a:spLocks noGrp="1" noChangeArrowheads="1"/>
          </p:cNvSpPr>
          <p:nvPr>
            <p:ph type="title"/>
          </p:nvPr>
        </p:nvSpPr>
        <p:spPr>
          <a:xfrm>
            <a:off x="1198181" y="168425"/>
            <a:ext cx="4795282" cy="2091782"/>
          </a:xfrm>
        </p:spPr>
        <p:txBody>
          <a:bodyPr vert="horz" lIns="91440" tIns="45720" rIns="91440" bIns="45720" rtlCol="0" anchor="ctr">
            <a:normAutofit/>
          </a:bodyPr>
          <a:lstStyle/>
          <a:p>
            <a:pPr>
              <a:lnSpc>
                <a:spcPct val="90000"/>
              </a:lnSpc>
              <a:defRPr/>
            </a:pPr>
            <a:r>
              <a:rPr lang="en-US" sz="3400" b="1" kern="1200">
                <a:solidFill>
                  <a:schemeClr val="tx2"/>
                </a:solidFill>
                <a:latin typeface="+mj-lt"/>
                <a:ea typeface="+mj-ea"/>
                <a:cs typeface="+mj-cs"/>
              </a:rPr>
              <a:t>The 3-D model of managerial behaviour: four basic styles</a:t>
            </a:r>
          </a:p>
        </p:txBody>
      </p:sp>
      <p:sp>
        <p:nvSpPr>
          <p:cNvPr id="7" name="Text Box 4"/>
          <p:cNvSpPr txBox="1">
            <a:spLocks noChangeArrowheads="1"/>
          </p:cNvSpPr>
          <p:nvPr/>
        </p:nvSpPr>
        <p:spPr bwMode="auto">
          <a:xfrm>
            <a:off x="6195372" y="169025"/>
            <a:ext cx="4977905" cy="2091182"/>
          </a:xfrm>
          <a:prstGeom prst="rect">
            <a:avLst/>
          </a:prstGeom>
        </p:spPr>
        <p:txBody>
          <a:bodyPr vert="horz" lIns="91440" tIns="45720" rIns="91440" bIns="45720" rtlCol="0" anchor="ctr">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Figure 16.4  The four basic styles of managerial behaviour</a:t>
            </a:r>
          </a:p>
        </p:txBody>
      </p:sp>
      <p:pic>
        <p:nvPicPr>
          <p:cNvPr id="4098" name="Picture 2" descr="Y:\Graphics\Powerpoint\PE_UK\PE501-MULLINS\Final Files\GIf\ch16\M16NF004.gif"/>
          <p:cNvPicPr>
            <a:picLocks noChangeAspect="1" noChangeArrowheads="1"/>
          </p:cNvPicPr>
          <p:nvPr/>
        </p:nvPicPr>
        <p:blipFill>
          <a:blip r:embed="rId3" cstate="print"/>
          <a:stretch>
            <a:fillRect/>
          </a:stretch>
        </p:blipFill>
        <p:spPr bwMode="auto">
          <a:xfrm>
            <a:off x="2869682" y="1938213"/>
            <a:ext cx="8387397" cy="4317145"/>
          </a:xfrm>
          <a:prstGeom prst="rect">
            <a:avLst/>
          </a:prstGeom>
          <a:noFill/>
        </p:spPr>
      </p:pic>
      <p:grpSp>
        <p:nvGrpSpPr>
          <p:cNvPr id="262165" name="Bottom Right">
            <a:extLst>
              <a:ext uri="{FF2B5EF4-FFF2-40B4-BE49-F238E27FC236}">
                <a16:creationId xmlns:a16="http://schemas.microsoft.com/office/drawing/2014/main" id="{B1974323-6061-403E-B0D1-A73F283752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2166" name="Freeform: Shape 262165">
              <a:extLst>
                <a:ext uri="{FF2B5EF4-FFF2-40B4-BE49-F238E27FC236}">
                  <a16:creationId xmlns:a16="http://schemas.microsoft.com/office/drawing/2014/main" id="{8361968C-F531-4231-BBDC-3415177EA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62167" name="Graphic 157">
              <a:extLst>
                <a:ext uri="{FF2B5EF4-FFF2-40B4-BE49-F238E27FC236}">
                  <a16:creationId xmlns:a16="http://schemas.microsoft.com/office/drawing/2014/main" id="{E72294A1-7036-4100-8596-574E6EEB0BB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2169" name="Freeform: Shape 262168">
                <a:extLst>
                  <a:ext uri="{FF2B5EF4-FFF2-40B4-BE49-F238E27FC236}">
                    <a16:creationId xmlns:a16="http://schemas.microsoft.com/office/drawing/2014/main" id="{BEDBF857-3C89-44F9-9C0D-B5439C63DB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0" name="Freeform: Shape 262169">
                <a:extLst>
                  <a:ext uri="{FF2B5EF4-FFF2-40B4-BE49-F238E27FC236}">
                    <a16:creationId xmlns:a16="http://schemas.microsoft.com/office/drawing/2014/main" id="{3F3B354C-0CC2-421F-89E2-6AA4EB15C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1" name="Freeform: Shape 262170">
                <a:extLst>
                  <a:ext uri="{FF2B5EF4-FFF2-40B4-BE49-F238E27FC236}">
                    <a16:creationId xmlns:a16="http://schemas.microsoft.com/office/drawing/2014/main" id="{0AB573DB-6079-4DBA-A027-A37A6FB6E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2" name="Freeform: Shape 262171">
                <a:extLst>
                  <a:ext uri="{FF2B5EF4-FFF2-40B4-BE49-F238E27FC236}">
                    <a16:creationId xmlns:a16="http://schemas.microsoft.com/office/drawing/2014/main" id="{BCBCC42A-F810-45E8-A0E4-7659F0B3E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3" name="Freeform: Shape 262172">
                <a:extLst>
                  <a:ext uri="{FF2B5EF4-FFF2-40B4-BE49-F238E27FC236}">
                    <a16:creationId xmlns:a16="http://schemas.microsoft.com/office/drawing/2014/main" id="{772F30E3-9A21-43C2-97B8-2209BE7D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4" name="Freeform: Shape 262173">
                <a:extLst>
                  <a:ext uri="{FF2B5EF4-FFF2-40B4-BE49-F238E27FC236}">
                    <a16:creationId xmlns:a16="http://schemas.microsoft.com/office/drawing/2014/main" id="{A2E54461-65B3-4F28-9F39-F68AE0C7E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62175" name="Freeform: Shape 262174">
                <a:extLst>
                  <a:ext uri="{FF2B5EF4-FFF2-40B4-BE49-F238E27FC236}">
                    <a16:creationId xmlns:a16="http://schemas.microsoft.com/office/drawing/2014/main" id="{542231B2-F2ED-49B7-A9A1-60A0C3A31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2168" name="Freeform: Shape 262167">
              <a:extLst>
                <a:ext uri="{FF2B5EF4-FFF2-40B4-BE49-F238E27FC236}">
                  <a16:creationId xmlns:a16="http://schemas.microsoft.com/office/drawing/2014/main" id="{7A628F82-CF87-44D1-A6D8-8C000BFE63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85303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1016"/>
            <a:ext cx="8229600" cy="1143000"/>
          </a:xfrm>
        </p:spPr>
        <p:txBody>
          <a:bodyPr>
            <a:noAutofit/>
          </a:bodyPr>
          <a:lstStyle/>
          <a:p>
            <a:r>
              <a:rPr lang="en-GB" sz="3600" b="1" dirty="0"/>
              <a:t>Apparent and personal effectiveness: </a:t>
            </a:r>
          </a:p>
        </p:txBody>
      </p:sp>
      <p:sp>
        <p:nvSpPr>
          <p:cNvPr id="3" name="Content Placeholder 2"/>
          <p:cNvSpPr>
            <a:spLocks noGrp="1"/>
          </p:cNvSpPr>
          <p:nvPr>
            <p:ph idx="1"/>
          </p:nvPr>
        </p:nvSpPr>
        <p:spPr>
          <a:xfrm>
            <a:off x="1981200" y="1739697"/>
            <a:ext cx="8229600" cy="4525963"/>
          </a:xfrm>
        </p:spPr>
        <p:txBody>
          <a:bodyPr>
            <a:normAutofit/>
          </a:bodyPr>
          <a:lstStyle/>
          <a:p>
            <a:r>
              <a:rPr lang="en-GB" sz="3000" dirty="0"/>
              <a:t>Apparent effectiveness</a:t>
            </a:r>
          </a:p>
          <a:p>
            <a:pPr marL="736600" lvl="1" indent="-388938"/>
            <a:r>
              <a:rPr lang="en-GB" dirty="0"/>
              <a:t>The extent to which the behaviour of the manager, for example, punctuality, giving prompt answers, tidiness, making quick decisions and good public relations, gives the appearance of effectiveness.</a:t>
            </a:r>
          </a:p>
          <a:p>
            <a:r>
              <a:rPr lang="en-GB" sz="3000" dirty="0"/>
              <a:t>Personal effectiveness</a:t>
            </a:r>
          </a:p>
          <a:p>
            <a:pPr marL="728663" lvl="1" indent="-381000"/>
            <a:r>
              <a:rPr lang="en-GB" dirty="0"/>
              <a:t>The extent to which the manager achieves personal objectives, for example, power and prestige, rather than the objectives of the organisation.</a:t>
            </a:r>
          </a:p>
        </p:txBody>
      </p:sp>
    </p:spTree>
    <p:extLst>
      <p:ext uri="{BB962C8B-B14F-4D97-AF65-F5344CB8AC3E}">
        <p14:creationId xmlns:p14="http://schemas.microsoft.com/office/powerpoint/2010/main" val="953757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169" name="Rectangle 9216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2171" name="Rectangle 9217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92173"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92174" name="Freeform: Shape 92173">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2175" name="Freeform: Shape 92174">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92176" name="Freeform: Shape 92175">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92177" name="Freeform: Shape 92176">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92178" name="Freeform: Shape 92177">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92179" name="Freeform: Shape 92178">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92180" name="Freeform: Shape 92179">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92181" name="Freeform: Shape 92180">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92163" name="Rectangle 2"/>
          <p:cNvSpPr>
            <a:spLocks noGrp="1" noChangeArrowheads="1"/>
          </p:cNvSpPr>
          <p:nvPr>
            <p:ph type="title"/>
          </p:nvPr>
        </p:nvSpPr>
        <p:spPr>
          <a:xfrm>
            <a:off x="1198182" y="559813"/>
            <a:ext cx="4814412" cy="1664573"/>
          </a:xfrm>
        </p:spPr>
        <p:txBody>
          <a:bodyPr>
            <a:normAutofit/>
          </a:bodyPr>
          <a:lstStyle/>
          <a:p>
            <a:pPr eaLnBrk="1" hangingPunct="1"/>
            <a:r>
              <a:rPr lang="en-GB" sz="4100" b="1"/>
              <a:t>The management of time</a:t>
            </a:r>
          </a:p>
        </p:txBody>
      </p:sp>
      <p:sp>
        <p:nvSpPr>
          <p:cNvPr id="92164" name="Rectangle 3"/>
          <p:cNvSpPr>
            <a:spLocks noGrp="1" noChangeArrowheads="1"/>
          </p:cNvSpPr>
          <p:nvPr>
            <p:ph type="body" idx="1"/>
          </p:nvPr>
        </p:nvSpPr>
        <p:spPr>
          <a:xfrm>
            <a:off x="1185756" y="2384474"/>
            <a:ext cx="4814102" cy="3728613"/>
          </a:xfrm>
        </p:spPr>
        <p:txBody>
          <a:bodyPr>
            <a:normAutofit/>
          </a:bodyPr>
          <a:lstStyle/>
          <a:p>
            <a:pPr eaLnBrk="1" hangingPunct="1">
              <a:lnSpc>
                <a:spcPct val="100000"/>
              </a:lnSpc>
              <a:buFontTx/>
              <a:buNone/>
            </a:pPr>
            <a:r>
              <a:rPr lang="en-GB" sz="1700" i="1"/>
              <a:t>‘Effective time management can help you to gain more control over your activities, increase your efficiency, improve your work/life balance and become proactive rather than reactive in preventing or dealing with problems. Getting to grips with time management should help you to reduce work pressures so that you will feel more relaxed, and others will be more likely to perceive you as calm and well-organised’.</a:t>
            </a:r>
          </a:p>
          <a:p>
            <a:pPr eaLnBrk="1" hangingPunct="1">
              <a:lnSpc>
                <a:spcPct val="100000"/>
              </a:lnSpc>
              <a:buFontTx/>
              <a:buNone/>
            </a:pPr>
            <a:endParaRPr lang="en-GB" sz="1700" i="1"/>
          </a:p>
          <a:p>
            <a:pPr eaLnBrk="1" hangingPunct="1">
              <a:lnSpc>
                <a:spcPct val="100000"/>
              </a:lnSpc>
              <a:buFontTx/>
              <a:buNone/>
            </a:pPr>
            <a:r>
              <a:rPr lang="en-GB" sz="1700"/>
              <a:t>								CMI</a:t>
            </a:r>
          </a:p>
        </p:txBody>
      </p:sp>
      <p:pic>
        <p:nvPicPr>
          <p:cNvPr id="3074" name="Picture 2" descr="Time Management - List of Top Tips for Managing Time Effectively">
            <a:extLst>
              <a:ext uri="{FF2B5EF4-FFF2-40B4-BE49-F238E27FC236}">
                <a16:creationId xmlns:a16="http://schemas.microsoft.com/office/drawing/2014/main" id="{D1844DD3-BEE3-0C8B-B331-33AAE57704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899" r="262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92183"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92184" name="Freeform: Shape 92183">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92185"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92187" name="Freeform: Shape 92186">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88" name="Freeform: Shape 92187">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89" name="Freeform: Shape 92188">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90" name="Freeform: Shape 92189">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91" name="Freeform: Shape 92190">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92" name="Freeform: Shape 92191">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193" name="Freeform: Shape 92192">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92186" name="Freeform: Shape 92185">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68077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1981200" y="474131"/>
            <a:ext cx="8229600" cy="1143000"/>
          </a:xfrm>
        </p:spPr>
        <p:txBody>
          <a:bodyPr>
            <a:normAutofit/>
          </a:bodyPr>
          <a:lstStyle/>
          <a:p>
            <a:pPr eaLnBrk="1" hangingPunct="1">
              <a:defRPr/>
            </a:pPr>
            <a:r>
              <a:rPr lang="en-GB" b="1" dirty="0"/>
              <a:t>Managers’ checklist</a:t>
            </a:r>
          </a:p>
        </p:txBody>
      </p:sp>
      <p:graphicFrame>
        <p:nvGraphicFramePr>
          <p:cNvPr id="267269" name="Rectangle 3">
            <a:extLst>
              <a:ext uri="{FF2B5EF4-FFF2-40B4-BE49-F238E27FC236}">
                <a16:creationId xmlns:a16="http://schemas.microsoft.com/office/drawing/2014/main" id="{BA2C982D-4029-E482-131B-0B31335E91E6}"/>
              </a:ext>
            </a:extLst>
          </p:cNvPr>
          <p:cNvGraphicFramePr/>
          <p:nvPr/>
        </p:nvGraphicFramePr>
        <p:xfrm>
          <a:off x="1972975" y="1775022"/>
          <a:ext cx="8229600" cy="4822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107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668DAE9-8650-23CA-6C9B-E55009D6D847}"/>
              </a:ext>
            </a:extLst>
          </p:cNvPr>
          <p:cNvSpPr>
            <a:spLocks noGrp="1"/>
          </p:cNvSpPr>
          <p:nvPr>
            <p:ph type="title"/>
          </p:nvPr>
        </p:nvSpPr>
        <p:spPr>
          <a:xfrm>
            <a:off x="1005654" y="744909"/>
            <a:ext cx="3776416" cy="3155419"/>
          </a:xfrm>
        </p:spPr>
        <p:txBody>
          <a:bodyPr vert="horz" lIns="91440" tIns="45720" rIns="91440" bIns="45720" rtlCol="0" anchor="b">
            <a:normAutofit/>
          </a:bodyPr>
          <a:lstStyle/>
          <a:p>
            <a:pPr>
              <a:lnSpc>
                <a:spcPct val="90000"/>
              </a:lnSpc>
            </a:pPr>
            <a:r>
              <a:rPr lang="en-US" sz="4600" kern="1200">
                <a:solidFill>
                  <a:schemeClr val="tx2"/>
                </a:solidFill>
                <a:latin typeface="+mj-lt"/>
                <a:ea typeface="+mj-ea"/>
                <a:cs typeface="+mj-cs"/>
              </a:rPr>
              <a:t>The Learning Organisation</a:t>
            </a:r>
          </a:p>
        </p:txBody>
      </p:sp>
      <p:grpSp>
        <p:nvGrpSpPr>
          <p:cNvPr id="49"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50" name="Straight Connector 49">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1" name="Straight Connector 50">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6" name="Graphic 5" descr="Head with Gears">
            <a:extLst>
              <a:ext uri="{FF2B5EF4-FFF2-40B4-BE49-F238E27FC236}">
                <a16:creationId xmlns:a16="http://schemas.microsoft.com/office/drawing/2014/main" id="{9AB5B1A5-10E1-1B5E-78FD-9453E9FB05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9233" y="567942"/>
            <a:ext cx="5716862" cy="5716862"/>
          </a:xfrm>
          <a:prstGeom prst="rect">
            <a:avLst/>
          </a:prstGeom>
        </p:spPr>
      </p:pic>
      <p:grpSp>
        <p:nvGrpSpPr>
          <p:cNvPr id="53"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4" name="Freeform: Shape 53">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5"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7" name="Freeform: Shape 56">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6" name="Freeform: Shape 55">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14851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Freeform: Shape 9">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2" name="Freeform: Shape 11">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5"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6" name="Freeform: Shape 25">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4" name="Rectangle 33">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a:extLst>
              <a:ext uri="{FF2B5EF4-FFF2-40B4-BE49-F238E27FC236}">
                <a16:creationId xmlns:a16="http://schemas.microsoft.com/office/drawing/2014/main" id="{8BFD75DB-7224-64C4-217F-FF4E6DFA31B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rcRect r="-1" b="278"/>
          <a:stretch/>
        </p:blipFill>
        <p:spPr>
          <a:xfrm>
            <a:off x="20" y="10"/>
            <a:ext cx="12188932" cy="6856614"/>
          </a:xfrm>
          <a:prstGeom prst="rect">
            <a:avLst/>
          </a:prstGeom>
        </p:spPr>
      </p:pic>
      <p:sp>
        <p:nvSpPr>
          <p:cNvPr id="38" name="Rectangle 37">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DEE6A-4281-9E7A-9D97-F6FA259C8D19}"/>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5400" kern="1200">
                <a:solidFill>
                  <a:srgbClr val="FFFFFF"/>
                </a:solidFill>
                <a:latin typeface="+mj-lt"/>
                <a:ea typeface="+mj-ea"/>
                <a:cs typeface="+mj-cs"/>
              </a:rPr>
              <a:t>What is a Learning Organisation?</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1" name="Freeform: Shape 40">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49"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0"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2" name="Freeform: Shape 51">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1" name="Freeform: Shape 50">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9148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3D7F42-6E3D-7D83-33D6-5D19D7AD49A0}"/>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213316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The Learning Organisation — Logicearth">
            <a:extLst>
              <a:ext uri="{FF2B5EF4-FFF2-40B4-BE49-F238E27FC236}">
                <a16:creationId xmlns:a16="http://schemas.microsoft.com/office/drawing/2014/main" id="{D982B286-004F-FAA1-EF93-FE6D1AFF5B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6575" y="373626"/>
            <a:ext cx="9558849" cy="5667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7068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8536" name="Rectangle 27853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8538" name="Rectangle 27853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8540"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278541" name="Freeform: Shape 278540">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8542" name="Freeform: Shape 278541">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3" name="Freeform: Shape 278542">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4" name="Freeform: Shape 278543">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5" name="Freeform: Shape 278544">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6" name="Freeform: Shape 278545">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7" name="Freeform: Shape 278546">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48" name="Freeform: Shape 278547">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78530" name="Rectangle 2"/>
          <p:cNvSpPr>
            <a:spLocks noGrp="1" noChangeArrowheads="1"/>
          </p:cNvSpPr>
          <p:nvPr>
            <p:ph type="title"/>
          </p:nvPr>
        </p:nvSpPr>
        <p:spPr>
          <a:xfrm>
            <a:off x="1198182" y="559813"/>
            <a:ext cx="3980254" cy="5577934"/>
          </a:xfrm>
        </p:spPr>
        <p:txBody>
          <a:bodyPr>
            <a:normAutofit/>
          </a:bodyPr>
          <a:lstStyle/>
          <a:p>
            <a:pPr eaLnBrk="1" hangingPunct="1">
              <a:defRPr/>
            </a:pPr>
            <a:r>
              <a:rPr lang="en-GB" sz="4100" b="1" dirty="0"/>
              <a:t>Characteristics of the learning organisation: </a:t>
            </a:r>
          </a:p>
        </p:txBody>
      </p:sp>
      <p:grpSp>
        <p:nvGrpSpPr>
          <p:cNvPr id="278550"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78551"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78553" name="Freeform: Shape 278552">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4" name="Freeform: Shape 278553">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5" name="Freeform: Shape 278554">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6" name="Freeform: Shape 278555">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7" name="Freeform: Shape 278556">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8" name="Freeform: Shape 278557">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8559" name="Freeform: Shape 278558">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78552" name="Freeform: Shape 278551">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278532" name="Rectangle 3">
            <a:extLst>
              <a:ext uri="{FF2B5EF4-FFF2-40B4-BE49-F238E27FC236}">
                <a16:creationId xmlns:a16="http://schemas.microsoft.com/office/drawing/2014/main" id="{916C034D-E24B-162F-1220-9E7D896C5A67}"/>
              </a:ext>
            </a:extLst>
          </p:cNvPr>
          <p:cNvGraphicFramePr/>
          <p:nvPr>
            <p:extLst>
              <p:ext uri="{D42A27DB-BD31-4B8C-83A1-F6EECF244321}">
                <p14:modId xmlns:p14="http://schemas.microsoft.com/office/powerpoint/2010/main" val="2460791297"/>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3619"/>
            <a:ext cx="8229600" cy="1143000"/>
          </a:xfrm>
        </p:spPr>
        <p:txBody>
          <a:bodyPr>
            <a:noAutofit/>
          </a:bodyPr>
          <a:lstStyle/>
          <a:p>
            <a:r>
              <a:rPr lang="en-GB" sz="3600" b="1" dirty="0"/>
              <a:t>Key attributes of a learning organisation: </a:t>
            </a:r>
            <a:endParaRPr lang="en-GB" sz="3600" b="1" i="1" dirty="0"/>
          </a:p>
        </p:txBody>
      </p:sp>
      <p:sp>
        <p:nvSpPr>
          <p:cNvPr id="3" name="Content Placeholder 2"/>
          <p:cNvSpPr>
            <a:spLocks noGrp="1"/>
          </p:cNvSpPr>
          <p:nvPr>
            <p:ph idx="1"/>
          </p:nvPr>
        </p:nvSpPr>
        <p:spPr>
          <a:xfrm>
            <a:off x="1989667" y="1784648"/>
            <a:ext cx="8229600" cy="4539952"/>
          </a:xfrm>
        </p:spPr>
        <p:txBody>
          <a:bodyPr>
            <a:normAutofit fontScale="62500" lnSpcReduction="20000"/>
          </a:bodyPr>
          <a:lstStyle/>
          <a:p>
            <a:pPr marL="0" indent="0">
              <a:buNone/>
            </a:pPr>
            <a:r>
              <a:rPr lang="en-GB" dirty="0"/>
              <a:t>A learning organisation:</a:t>
            </a:r>
          </a:p>
          <a:p>
            <a:r>
              <a:rPr lang="en-GB" dirty="0"/>
              <a:t>Understand that teams are the fundamental learning unit, not individuals.</a:t>
            </a:r>
          </a:p>
          <a:p>
            <a:r>
              <a:rPr lang="en-GB" dirty="0"/>
              <a:t>Develop a shared vision through which a singular purpose is established and learning is based on this purpose.</a:t>
            </a:r>
          </a:p>
          <a:p>
            <a:r>
              <a:rPr lang="en-GB" dirty="0"/>
              <a:t>Place learning in the mainstream of their operations.</a:t>
            </a:r>
          </a:p>
          <a:p>
            <a:r>
              <a:rPr lang="en-GB" dirty="0"/>
              <a:t>Has a culture that embraces questioning and change.</a:t>
            </a:r>
          </a:p>
          <a:p>
            <a:r>
              <a:rPr lang="en-GB" dirty="0"/>
              <a:t>Learning takes place in anticipation of change, not as a tactical response to problems.</a:t>
            </a:r>
          </a:p>
          <a:p>
            <a:r>
              <a:rPr lang="en-GB" dirty="0"/>
              <a:t>Technology serves the workforce, not vice versa.</a:t>
            </a:r>
          </a:p>
          <a:p>
            <a:r>
              <a:rPr lang="en-GB" dirty="0"/>
              <a:t>Learning is intentional and focused on strategy.</a:t>
            </a:r>
          </a:p>
          <a:p>
            <a:r>
              <a:rPr lang="en-GB" dirty="0"/>
              <a:t>Structure their processes and systems so that learning and teaching are included in the day-to-day work role making learning pervasive.</a:t>
            </a:r>
          </a:p>
        </p:txBody>
      </p:sp>
    </p:spTree>
    <p:extLst>
      <p:ext uri="{BB962C8B-B14F-4D97-AF65-F5344CB8AC3E}">
        <p14:creationId xmlns:p14="http://schemas.microsoft.com/office/powerpoint/2010/main" val="1630208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2F4D-4D80-8767-192B-5B59FE505763}"/>
              </a:ext>
            </a:extLst>
          </p:cNvPr>
          <p:cNvSpPr>
            <a:spLocks noGrp="1"/>
          </p:cNvSpPr>
          <p:nvPr>
            <p:ph type="title"/>
          </p:nvPr>
        </p:nvSpPr>
        <p:spPr/>
        <p:txBody>
          <a:bodyPr/>
          <a:lstStyle/>
          <a:p>
            <a:r>
              <a:rPr lang="en-GB" dirty="0">
                <a:cs typeface="Posterama"/>
              </a:rPr>
              <a:t>The Balanced Scorecard</a:t>
            </a:r>
            <a:endParaRPr lang="en-GB" dirty="0"/>
          </a:p>
        </p:txBody>
      </p:sp>
      <p:sp>
        <p:nvSpPr>
          <p:cNvPr id="3" name="TextBox 2">
            <a:extLst>
              <a:ext uri="{FF2B5EF4-FFF2-40B4-BE49-F238E27FC236}">
                <a16:creationId xmlns:a16="http://schemas.microsoft.com/office/drawing/2014/main" id="{CC61ED14-2E22-2F19-0B5B-853B6EC4C718}"/>
              </a:ext>
            </a:extLst>
          </p:cNvPr>
          <p:cNvSpPr txBox="1"/>
          <p:nvPr/>
        </p:nvSpPr>
        <p:spPr>
          <a:xfrm>
            <a:off x="320489" y="2079812"/>
            <a:ext cx="1142775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a:latin typeface="Arial"/>
              </a:rPr>
              <a:t>Aims to combine both qualitative and quantitative indicators of performance which recognises the expectations of various stakeholders.</a:t>
            </a:r>
          </a:p>
          <a:p>
            <a:endParaRPr lang="en-GB"/>
          </a:p>
          <a:p>
            <a:r>
              <a:rPr lang="en-GB" sz="2700" i="1">
                <a:latin typeface="Arial"/>
              </a:rPr>
              <a:t>‘The balanced scorecard does still include the hard financial indicators, but it balances these with other, so-called soft measures, such as customer acquisition, retention, profitability and satisfaction; product development cycle times; employee satisfaction; intellectual assets and organisational learning’.</a:t>
            </a:r>
          </a:p>
          <a:p>
            <a:r>
              <a:rPr lang="en-GB" sz="2700">
                <a:latin typeface="Arial"/>
              </a:rPr>
              <a:t>							</a:t>
            </a:r>
            <a:r>
              <a:rPr lang="en-GB" sz="2400">
                <a:latin typeface="Arial"/>
              </a:rPr>
              <a:t>Van de Vliet</a:t>
            </a:r>
          </a:p>
        </p:txBody>
      </p:sp>
    </p:spTree>
    <p:extLst>
      <p:ext uri="{BB962C8B-B14F-4D97-AF65-F5344CB8AC3E}">
        <p14:creationId xmlns:p14="http://schemas.microsoft.com/office/powerpoint/2010/main" val="764647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alanced Scorecard">
            <a:hlinkClick r:id="" action="ppaction://media"/>
            <a:extLst>
              <a:ext uri="{FF2B5EF4-FFF2-40B4-BE49-F238E27FC236}">
                <a16:creationId xmlns:a16="http://schemas.microsoft.com/office/drawing/2014/main" id="{4D740550-38EA-27E1-7914-3A4C86712E5D}"/>
              </a:ext>
            </a:extLst>
          </p:cNvPr>
          <p:cNvPicPr>
            <a:picLocks noRot="1" noChangeAspect="1"/>
          </p:cNvPicPr>
          <p:nvPr>
            <a:videoFile r:link="rId1"/>
          </p:nvPr>
        </p:nvPicPr>
        <p:blipFill>
          <a:blip r:embed="rId3"/>
          <a:stretch>
            <a:fillRect/>
          </a:stretch>
        </p:blipFill>
        <p:spPr>
          <a:xfrm>
            <a:off x="220383" y="122892"/>
            <a:ext cx="11392646" cy="6544981"/>
          </a:xfrm>
          <a:prstGeom prst="rect">
            <a:avLst/>
          </a:prstGeom>
        </p:spPr>
      </p:pic>
    </p:spTree>
    <p:extLst>
      <p:ext uri="{BB962C8B-B14F-4D97-AF65-F5344CB8AC3E}">
        <p14:creationId xmlns:p14="http://schemas.microsoft.com/office/powerpoint/2010/main" val="3501180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FF015-5816-05C7-2B7E-E51FF083861C}"/>
              </a:ext>
            </a:extLst>
          </p:cNvPr>
          <p:cNvSpPr>
            <a:spLocks noGrp="1"/>
          </p:cNvSpPr>
          <p:nvPr>
            <p:ph type="title"/>
          </p:nvPr>
        </p:nvSpPr>
        <p:spPr/>
        <p:txBody>
          <a:bodyPr>
            <a:normAutofit fontScale="90000"/>
          </a:bodyPr>
          <a:lstStyle/>
          <a:p>
            <a:r>
              <a:rPr lang="en-GB" b="1" dirty="0">
                <a:ea typeface="+mj-lt"/>
                <a:cs typeface="+mj-lt"/>
              </a:rPr>
              <a:t>Employee engagement and commitment; underlying influences</a:t>
            </a:r>
            <a:endParaRPr lang="en-US" dirty="0"/>
          </a:p>
        </p:txBody>
      </p:sp>
      <p:sp>
        <p:nvSpPr>
          <p:cNvPr id="3" name="TextBox 2">
            <a:extLst>
              <a:ext uri="{FF2B5EF4-FFF2-40B4-BE49-F238E27FC236}">
                <a16:creationId xmlns:a16="http://schemas.microsoft.com/office/drawing/2014/main" id="{9CAE6E33-1C85-088E-2928-DC795E5A426B}"/>
              </a:ext>
            </a:extLst>
          </p:cNvPr>
          <p:cNvSpPr txBox="1"/>
          <p:nvPr/>
        </p:nvSpPr>
        <p:spPr>
          <a:xfrm>
            <a:off x="73959" y="1900518"/>
            <a:ext cx="11024346"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dirty="0">
                <a:latin typeface="Arial"/>
              </a:rPr>
              <a:t>People differ in work ethic and the manner of their involvement with work.</a:t>
            </a:r>
          </a:p>
          <a:p>
            <a:pPr>
              <a:buChar char="•"/>
            </a:pPr>
            <a:r>
              <a:rPr lang="en-GB" sz="2800" dirty="0">
                <a:latin typeface="Arial"/>
              </a:rPr>
              <a:t>People’s behaviour and level of commitment is influenced by the psychological contract and perceptions of its fairness.</a:t>
            </a:r>
            <a:endParaRPr lang="en-GB" sz="2800" dirty="0">
              <a:latin typeface="Arial"/>
              <a:cs typeface="Arial"/>
            </a:endParaRPr>
          </a:p>
          <a:p>
            <a:pPr>
              <a:buChar char="•"/>
            </a:pPr>
            <a:r>
              <a:rPr lang="en-GB" sz="2800" dirty="0">
                <a:latin typeface="Arial"/>
              </a:rPr>
              <a:t>The nature of the reward system and satisfaction of needs and expectations in terms of economic rewards, intrinsic satisfaction and social relationships.</a:t>
            </a:r>
            <a:endParaRPr lang="en-GB" sz="2800" dirty="0">
              <a:latin typeface="Arial"/>
              <a:cs typeface="Arial"/>
            </a:endParaRPr>
          </a:p>
        </p:txBody>
      </p:sp>
    </p:spTree>
    <p:extLst>
      <p:ext uri="{BB962C8B-B14F-4D97-AF65-F5344CB8AC3E}">
        <p14:creationId xmlns:p14="http://schemas.microsoft.com/office/powerpoint/2010/main" val="1183686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Freeform: Shape 9">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2" name="Freeform: Shape 11">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5"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6" name="Freeform: Shape 25">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4" name="Rectangle 33">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8"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39" name="Freeform: Shape 38">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Freeform: Shape 39">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9B3E51E8-FB26-CB81-2991-9ACE22BCF65E}"/>
              </a:ext>
            </a:extLst>
          </p:cNvPr>
          <p:cNvSpPr>
            <a:spLocks noGrp="1"/>
          </p:cNvSpPr>
          <p:nvPr>
            <p:ph type="title"/>
          </p:nvPr>
        </p:nvSpPr>
        <p:spPr>
          <a:xfrm>
            <a:off x="1005654" y="744909"/>
            <a:ext cx="3776416" cy="3155419"/>
          </a:xfrm>
        </p:spPr>
        <p:txBody>
          <a:bodyPr vert="horz" lIns="91440" tIns="45720" rIns="91440" bIns="45720" rtlCol="0" anchor="b">
            <a:normAutofit/>
          </a:bodyPr>
          <a:lstStyle/>
          <a:p>
            <a:pPr>
              <a:lnSpc>
                <a:spcPct val="90000"/>
              </a:lnSpc>
            </a:pPr>
            <a:r>
              <a:rPr lang="en-US" sz="4600" b="1" kern="1200">
                <a:solidFill>
                  <a:schemeClr val="tx2"/>
                </a:solidFill>
                <a:latin typeface="+mj-lt"/>
                <a:ea typeface="+mj-ea"/>
                <a:cs typeface="+mj-cs"/>
              </a:rPr>
              <a:t>Virtuous circle of employee engagement</a:t>
            </a:r>
            <a:endParaRPr lang="en-US" sz="4600" kern="1200">
              <a:solidFill>
                <a:schemeClr val="tx2"/>
              </a:solidFill>
              <a:latin typeface="+mj-lt"/>
              <a:ea typeface="+mj-ea"/>
              <a:cs typeface="+mj-cs"/>
            </a:endParaRPr>
          </a:p>
        </p:txBody>
      </p:sp>
      <p:grpSp>
        <p:nvGrpSpPr>
          <p:cNvPr id="48"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49" name="Straight Connector 48">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3" name="Picture 3" descr="A picture containing text&#10;&#10;Description automatically generated">
            <a:extLst>
              <a:ext uri="{FF2B5EF4-FFF2-40B4-BE49-F238E27FC236}">
                <a16:creationId xmlns:a16="http://schemas.microsoft.com/office/drawing/2014/main" id="{8DF5B5AF-F7C7-EAED-D890-CD357D9BAAB2}"/>
              </a:ext>
            </a:extLst>
          </p:cNvPr>
          <p:cNvPicPr>
            <a:picLocks noChangeAspect="1"/>
          </p:cNvPicPr>
          <p:nvPr/>
        </p:nvPicPr>
        <p:blipFill>
          <a:blip r:embed="rId2"/>
          <a:stretch>
            <a:fillRect/>
          </a:stretch>
        </p:blipFill>
        <p:spPr>
          <a:xfrm>
            <a:off x="5338671" y="567942"/>
            <a:ext cx="6097985" cy="5716862"/>
          </a:xfrm>
          <a:prstGeom prst="rect">
            <a:avLst/>
          </a:prstGeom>
        </p:spPr>
      </p:pic>
      <p:grpSp>
        <p:nvGrpSpPr>
          <p:cNvPr id="52"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3" name="Freeform: Shape 52">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4"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6" name="Freeform: Shape 55">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54">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711397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F73EC8D8-C118-4A24-B3A2-F22636F209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40" name="Freeform: Shape 39">
              <a:extLst>
                <a:ext uri="{FF2B5EF4-FFF2-40B4-BE49-F238E27FC236}">
                  <a16:creationId xmlns:a16="http://schemas.microsoft.com/office/drawing/2014/main" id="{33A839E4-FE02-4C32-B9F7-07884043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9C10340A-FCF2-4B86-A53A-4AC07E6CF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2" name="Freeform: Shape 41">
              <a:extLst>
                <a:ext uri="{FF2B5EF4-FFF2-40B4-BE49-F238E27FC236}">
                  <a16:creationId xmlns:a16="http://schemas.microsoft.com/office/drawing/2014/main" id="{2E85F37B-D9B1-4701-B54A-A91E836FA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3" name="Freeform: Shape 42">
              <a:extLst>
                <a:ext uri="{FF2B5EF4-FFF2-40B4-BE49-F238E27FC236}">
                  <a16:creationId xmlns:a16="http://schemas.microsoft.com/office/drawing/2014/main" id="{227C5295-7462-4E42-B19A-682465F9F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4" name="Freeform: Shape 43">
              <a:extLst>
                <a:ext uri="{FF2B5EF4-FFF2-40B4-BE49-F238E27FC236}">
                  <a16:creationId xmlns:a16="http://schemas.microsoft.com/office/drawing/2014/main" id="{712C31CF-3625-4E9F-99FC-C7AA5BBA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5" name="Freeform: Shape 44">
              <a:extLst>
                <a:ext uri="{FF2B5EF4-FFF2-40B4-BE49-F238E27FC236}">
                  <a16:creationId xmlns:a16="http://schemas.microsoft.com/office/drawing/2014/main" id="{36EDCF2F-2C4B-4D4B-964F-F640BCDCE8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6" name="Freeform: Shape 45">
              <a:extLst>
                <a:ext uri="{FF2B5EF4-FFF2-40B4-BE49-F238E27FC236}">
                  <a16:creationId xmlns:a16="http://schemas.microsoft.com/office/drawing/2014/main" id="{21B0354D-2FFC-40F9-91E5-A83DDD770D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7" name="Freeform: Shape 46">
              <a:extLst>
                <a:ext uri="{FF2B5EF4-FFF2-40B4-BE49-F238E27FC236}">
                  <a16:creationId xmlns:a16="http://schemas.microsoft.com/office/drawing/2014/main" id="{E4F4CED2-0CA8-4824-93F0-00BE4C7D1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9EE0CA12-4A06-46BF-B1EE-4FD8256CDF21}"/>
              </a:ext>
            </a:extLst>
          </p:cNvPr>
          <p:cNvSpPr>
            <a:spLocks noGrp="1"/>
          </p:cNvSpPr>
          <p:nvPr>
            <p:ph type="title"/>
          </p:nvPr>
        </p:nvSpPr>
        <p:spPr>
          <a:xfrm>
            <a:off x="1198182" y="559813"/>
            <a:ext cx="3980254" cy="5577934"/>
          </a:xfrm>
        </p:spPr>
        <p:txBody>
          <a:bodyPr vert="horz" lIns="91440" tIns="45720" rIns="91440" bIns="45720" rtlCol="0" anchor="ctr">
            <a:normAutofit/>
          </a:bodyPr>
          <a:lstStyle/>
          <a:p>
            <a:r>
              <a:rPr lang="en-US" b="1" kern="1200">
                <a:solidFill>
                  <a:schemeClr val="tx2"/>
                </a:solidFill>
                <a:latin typeface="+mj-lt"/>
                <a:ea typeface="+mj-ea"/>
                <a:cs typeface="+mj-cs"/>
              </a:rPr>
              <a:t>Engagement and the </a:t>
            </a:r>
            <a:br>
              <a:rPr lang="en-US" b="1" kern="1200">
                <a:solidFill>
                  <a:schemeClr val="tx2"/>
                </a:solidFill>
                <a:latin typeface="+mj-lt"/>
                <a:ea typeface="+mj-ea"/>
                <a:cs typeface="+mj-cs"/>
              </a:rPr>
            </a:br>
            <a:r>
              <a:rPr lang="en-US" b="1" kern="1200">
                <a:solidFill>
                  <a:schemeClr val="tx2"/>
                </a:solidFill>
                <a:latin typeface="+mj-lt"/>
                <a:ea typeface="+mj-ea"/>
                <a:cs typeface="+mj-cs"/>
              </a:rPr>
              <a:t>people factor</a:t>
            </a:r>
            <a:endParaRPr lang="en-US" kern="1200">
              <a:solidFill>
                <a:schemeClr val="tx2"/>
              </a:solidFill>
              <a:latin typeface="+mj-lt"/>
              <a:ea typeface="+mj-ea"/>
              <a:cs typeface="+mj-cs"/>
            </a:endParaRPr>
          </a:p>
        </p:txBody>
      </p:sp>
      <p:grpSp>
        <p:nvGrpSpPr>
          <p:cNvPr id="49" name="Bottom Right">
            <a:extLst>
              <a:ext uri="{FF2B5EF4-FFF2-40B4-BE49-F238E27FC236}">
                <a16:creationId xmlns:a16="http://schemas.microsoft.com/office/drawing/2014/main" id="{3BA0B410-FA41-4CD6-A923-146E029BBB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50" name="Graphic 157">
              <a:extLst>
                <a:ext uri="{FF2B5EF4-FFF2-40B4-BE49-F238E27FC236}">
                  <a16:creationId xmlns:a16="http://schemas.microsoft.com/office/drawing/2014/main" id="{2448B270-CA89-4A7C-8CFC-8237ED03AE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52" name="Freeform: Shape 51">
                <a:extLst>
                  <a:ext uri="{FF2B5EF4-FFF2-40B4-BE49-F238E27FC236}">
                    <a16:creationId xmlns:a16="http://schemas.microsoft.com/office/drawing/2014/main" id="{BD2ED6FF-1F6E-4BF0-BFFF-5CB8D36F1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3" name="Freeform: Shape 52">
                <a:extLst>
                  <a:ext uri="{FF2B5EF4-FFF2-40B4-BE49-F238E27FC236}">
                    <a16:creationId xmlns:a16="http://schemas.microsoft.com/office/drawing/2014/main" id="{2F2CCA35-C35D-416B-A083-A167138A5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4" name="Freeform: Shape 53">
                <a:extLst>
                  <a:ext uri="{FF2B5EF4-FFF2-40B4-BE49-F238E27FC236}">
                    <a16:creationId xmlns:a16="http://schemas.microsoft.com/office/drawing/2014/main" id="{70FAEE04-D524-4356-8CFE-091D44ED1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5" name="Freeform: Shape 54">
                <a:extLst>
                  <a:ext uri="{FF2B5EF4-FFF2-40B4-BE49-F238E27FC236}">
                    <a16:creationId xmlns:a16="http://schemas.microsoft.com/office/drawing/2014/main" id="{5F641E2E-FB37-449C-96DA-945907C759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6" name="Freeform: Shape 55">
                <a:extLst>
                  <a:ext uri="{FF2B5EF4-FFF2-40B4-BE49-F238E27FC236}">
                    <a16:creationId xmlns:a16="http://schemas.microsoft.com/office/drawing/2014/main" id="{283CE73A-E65A-44EA-9C23-C6F2137AF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7" name="Freeform: Shape 56">
                <a:extLst>
                  <a:ext uri="{FF2B5EF4-FFF2-40B4-BE49-F238E27FC236}">
                    <a16:creationId xmlns:a16="http://schemas.microsoft.com/office/drawing/2014/main" id="{41745A30-6979-4D1D-A629-E7C0C6A5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8" name="Freeform: Shape 57">
                <a:extLst>
                  <a:ext uri="{FF2B5EF4-FFF2-40B4-BE49-F238E27FC236}">
                    <a16:creationId xmlns:a16="http://schemas.microsoft.com/office/drawing/2014/main" id="{E70C366B-087F-442D-AC20-1319F97A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51" name="Freeform: Shape 50">
              <a:extLst>
                <a:ext uri="{FF2B5EF4-FFF2-40B4-BE49-F238E27FC236}">
                  <a16:creationId xmlns:a16="http://schemas.microsoft.com/office/drawing/2014/main" id="{1D2F7A6B-9CB6-4AC5-B906-664FC95A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TextBox 2">
            <a:extLst>
              <a:ext uri="{FF2B5EF4-FFF2-40B4-BE49-F238E27FC236}">
                <a16:creationId xmlns:a16="http://schemas.microsoft.com/office/drawing/2014/main" id="{233D15BF-E1EB-956D-6D12-9022E7C812D4}"/>
              </a:ext>
            </a:extLst>
          </p:cNvPr>
          <p:cNvGraphicFramePr/>
          <p:nvPr>
            <p:extLst>
              <p:ext uri="{D42A27DB-BD31-4B8C-83A1-F6EECF244321}">
                <p14:modId xmlns:p14="http://schemas.microsoft.com/office/powerpoint/2010/main" val="3966125616"/>
              </p:ext>
            </p:extLst>
          </p:nvPr>
        </p:nvGraphicFramePr>
        <p:xfrm>
          <a:off x="5408988" y="341165"/>
          <a:ext cx="6173409" cy="5843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8377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62">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5" name="Freeform: Shape 64">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67" name="Freeform: Shape 66">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69" name="Freeform: Shape 68">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1"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72" name="Freeform: Shape 71">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73" name="Freeform: Shape 72">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74" name="Freeform: Shape 73">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75" name="Freeform: Shape 74">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76" name="Freeform: Shape 75">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77" name="Freeform: Shape 76">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78" name="Freeform: Shape 77">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0"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1" name="Freeform: Shape 80">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7" name="Freeform: Shape 86">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89" name="Rectangle 8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1" name="Rectangle 9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93"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94" name="Freeform: Shape 93">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5" name="Freeform: Shape 94">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96" name="Freeform: Shape 95">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97" name="Freeform: Shape 96">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98" name="Freeform: Shape 97">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99" name="Freeform: Shape 98">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0" name="Freeform: Shape 99">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1" name="Freeform: Shape 100">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789BC7D-89FC-CD7A-2822-C100CA2B25DB}"/>
              </a:ext>
            </a:extLst>
          </p:cNvPr>
          <p:cNvSpPr>
            <a:spLocks noGrp="1"/>
          </p:cNvSpPr>
          <p:nvPr>
            <p:ph type="title"/>
          </p:nvPr>
        </p:nvSpPr>
        <p:spPr>
          <a:xfrm>
            <a:off x="1198182" y="559813"/>
            <a:ext cx="4987809" cy="1664573"/>
          </a:xfrm>
        </p:spPr>
        <p:txBody>
          <a:bodyPr vert="horz" lIns="91440" tIns="45720" rIns="91440" bIns="45720" rtlCol="0" anchor="ctr">
            <a:normAutofit/>
          </a:bodyPr>
          <a:lstStyle/>
          <a:p>
            <a:r>
              <a:rPr lang="en-US" b="1" kern="1200">
                <a:solidFill>
                  <a:schemeClr val="tx2"/>
                </a:solidFill>
                <a:latin typeface="+mj-lt"/>
                <a:ea typeface="+mj-ea"/>
                <a:cs typeface="+mj-cs"/>
              </a:rPr>
              <a:t>Management development </a:t>
            </a:r>
            <a:endParaRPr lang="en-US"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61AD6FCA-D8FC-1318-0374-3153C9064A07}"/>
              </a:ext>
            </a:extLst>
          </p:cNvPr>
          <p:cNvSpPr txBox="1"/>
          <p:nvPr/>
        </p:nvSpPr>
        <p:spPr>
          <a:xfrm>
            <a:off x="1185756" y="2384474"/>
            <a:ext cx="4987488"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5"/>
              </a:buClr>
              <a:buFont typeface="Avenir Next LT Pro" panose="020B0504020202020204" pitchFamily="34" charset="0"/>
              <a:buChar char="+"/>
            </a:pPr>
            <a:r>
              <a:rPr lang="en-US" i="1">
                <a:solidFill>
                  <a:schemeClr val="tx2"/>
                </a:solidFill>
              </a:rPr>
              <a:t>‘There is now a solid body of research evidence that shows that firms with a more qualified management workforce and a dedicated programme of management development perform better and have more sophisticated and higher quality product market strategies’.</a:t>
            </a:r>
          </a:p>
          <a:p>
            <a:pPr indent="-228600">
              <a:lnSpc>
                <a:spcPct val="110000"/>
              </a:lnSpc>
              <a:spcAft>
                <a:spcPts val="600"/>
              </a:spcAft>
              <a:buClr>
                <a:schemeClr val="accent5"/>
              </a:buClr>
              <a:buFont typeface="Avenir Next LT Pro" panose="020B0504020202020204" pitchFamily="34" charset="0"/>
              <a:buChar char="+"/>
            </a:pPr>
            <a:endParaRPr lang="en-US">
              <a:solidFill>
                <a:schemeClr val="tx2"/>
              </a:solidFill>
            </a:endParaRP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							CIPD</a:t>
            </a:r>
          </a:p>
        </p:txBody>
      </p:sp>
      <p:pic>
        <p:nvPicPr>
          <p:cNvPr id="4" name="Picture 4">
            <a:extLst>
              <a:ext uri="{FF2B5EF4-FFF2-40B4-BE49-F238E27FC236}">
                <a16:creationId xmlns:a16="http://schemas.microsoft.com/office/drawing/2014/main" id="{4F65D719-EA8C-7C1B-E8A3-47825AFFB508}"/>
              </a:ext>
            </a:extLst>
          </p:cNvPr>
          <p:cNvPicPr>
            <a:picLocks noChangeAspect="1"/>
          </p:cNvPicPr>
          <p:nvPr/>
        </p:nvPicPr>
        <p:blipFill rotWithShape="1">
          <a:blip r:embed="rId2"/>
          <a:srcRect l="13338" r="20117"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103"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4" name="Freeform: Shape 103">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7" name="Freeform: Shape 106">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1" name="Freeform: Shape 110">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2" name="Freeform: Shape 111">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3" name="Freeform: Shape 112">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6" name="Freeform: Shape 105">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9001201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41516C23-4CDD-3EA1-480B-2DAB16C6439C}"/>
              </a:ext>
            </a:extLst>
          </p:cNvPr>
          <p:cNvSpPr>
            <a:spLocks noGrp="1"/>
          </p:cNvSpPr>
          <p:nvPr>
            <p:ph type="title"/>
          </p:nvPr>
        </p:nvSpPr>
        <p:spPr>
          <a:xfrm>
            <a:off x="1198182" y="559813"/>
            <a:ext cx="10246090" cy="1471193"/>
          </a:xfrm>
        </p:spPr>
        <p:txBody>
          <a:bodyPr vert="horz" lIns="91440" tIns="45720" rIns="91440" bIns="45720" rtlCol="0" anchor="ctr">
            <a:normAutofit/>
          </a:bodyPr>
          <a:lstStyle/>
          <a:p>
            <a:r>
              <a:rPr lang="en-US" b="1" kern="1200">
                <a:solidFill>
                  <a:schemeClr val="tx2"/>
                </a:solidFill>
                <a:latin typeface="+mj-lt"/>
                <a:ea typeface="+mj-ea"/>
                <a:cs typeface="+mj-cs"/>
              </a:rPr>
              <a:t>Succession planning and </a:t>
            </a:r>
            <a:br>
              <a:rPr lang="en-US" b="1" kern="1200">
                <a:solidFill>
                  <a:schemeClr val="tx2"/>
                </a:solidFill>
                <a:latin typeface="+mj-lt"/>
                <a:ea typeface="+mj-ea"/>
                <a:cs typeface="+mj-cs"/>
              </a:rPr>
            </a:br>
            <a:r>
              <a:rPr lang="en-US" b="1" kern="1200">
                <a:solidFill>
                  <a:schemeClr val="tx2"/>
                </a:solidFill>
                <a:latin typeface="+mj-lt"/>
                <a:ea typeface="+mj-ea"/>
                <a:cs typeface="+mj-cs"/>
              </a:rPr>
              <a:t>career progression</a:t>
            </a:r>
            <a:endParaRPr lang="en-US"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B0FC8C0B-0A3D-66EB-90E9-2B7F00782A30}"/>
              </a:ext>
            </a:extLst>
          </p:cNvPr>
          <p:cNvSpPr txBox="1"/>
          <p:nvPr/>
        </p:nvSpPr>
        <p:spPr>
          <a:xfrm>
            <a:off x="1185756" y="2384474"/>
            <a:ext cx="4810872"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Succession planning aims to ensure a sufficient supply of appropriately qualified and capable people are available to meet the future needs of the organisation.</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Career progression should include:</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Training and experience to equip managers to assume a level of responsibility compatible with their ability.</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Practical guidance and support to realise potential and satisfy career ambitions.</a:t>
            </a:r>
          </a:p>
        </p:txBody>
      </p:sp>
      <p:pic>
        <p:nvPicPr>
          <p:cNvPr id="4" name="Picture 4" descr="A picture containing text&#10;&#10;Description automatically generated">
            <a:extLst>
              <a:ext uri="{FF2B5EF4-FFF2-40B4-BE49-F238E27FC236}">
                <a16:creationId xmlns:a16="http://schemas.microsoft.com/office/drawing/2014/main" id="{F5B0C729-C279-1E88-E96F-15DCA14F5A7B}"/>
              </a:ext>
            </a:extLst>
          </p:cNvPr>
          <p:cNvPicPr>
            <a:picLocks noChangeAspect="1"/>
          </p:cNvPicPr>
          <p:nvPr/>
        </p:nvPicPr>
        <p:blipFill>
          <a:blip r:embed="rId2"/>
          <a:stretch>
            <a:fillRect/>
          </a:stretch>
        </p:blipFill>
        <p:spPr>
          <a:xfrm>
            <a:off x="6477002" y="2519776"/>
            <a:ext cx="4967270" cy="3378474"/>
          </a:xfrm>
          <a:prstGeom prst="rect">
            <a:avLst/>
          </a:prstGeom>
        </p:spPr>
      </p:pic>
      <p:grpSp>
        <p:nvGrpSpPr>
          <p:cNvPr id="49"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0" name="Freeform: Shape 49">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1"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3" name="Freeform: Shape 52">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2" name="Freeform: Shape 51">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113243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FBFC6891-CBA5-427E-98AC-BF56BB033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F63770D-A29C-E494-ED0A-3128488373B3}"/>
              </a:ext>
            </a:extLst>
          </p:cNvPr>
          <p:cNvSpPr>
            <a:spLocks noGrp="1"/>
          </p:cNvSpPr>
          <p:nvPr>
            <p:ph type="title"/>
          </p:nvPr>
        </p:nvSpPr>
        <p:spPr>
          <a:xfrm>
            <a:off x="1198181" y="4087571"/>
            <a:ext cx="4795282" cy="2031941"/>
          </a:xfrm>
        </p:spPr>
        <p:txBody>
          <a:bodyPr vert="horz" lIns="91440" tIns="45720" rIns="91440" bIns="45720" rtlCol="0" anchor="ctr">
            <a:normAutofit/>
          </a:bodyPr>
          <a:lstStyle/>
          <a:p>
            <a:pPr>
              <a:lnSpc>
                <a:spcPct val="90000"/>
              </a:lnSpc>
            </a:pPr>
            <a:r>
              <a:rPr lang="en-US" sz="3700" b="1" kern="1200">
                <a:solidFill>
                  <a:schemeClr val="tx2"/>
                </a:solidFill>
                <a:latin typeface="+mj-lt"/>
                <a:ea typeface="+mj-ea"/>
                <a:cs typeface="+mj-cs"/>
              </a:rPr>
              <a:t>Continuing professional </a:t>
            </a:r>
            <a:br>
              <a:rPr lang="en-US" sz="3700" b="1" kern="1200">
                <a:solidFill>
                  <a:schemeClr val="tx2"/>
                </a:solidFill>
                <a:latin typeface="+mj-lt"/>
                <a:ea typeface="+mj-ea"/>
                <a:cs typeface="+mj-cs"/>
              </a:rPr>
            </a:br>
            <a:r>
              <a:rPr lang="en-US" sz="3700" b="1" kern="1200">
                <a:solidFill>
                  <a:schemeClr val="tx2"/>
                </a:solidFill>
                <a:latin typeface="+mj-lt"/>
                <a:ea typeface="+mj-ea"/>
                <a:cs typeface="+mj-cs"/>
              </a:rPr>
              <a:t>development (CPD)</a:t>
            </a:r>
            <a:endParaRPr lang="en-US" sz="3700" kern="1200">
              <a:solidFill>
                <a:schemeClr val="tx2"/>
              </a:solidFill>
              <a:latin typeface="+mj-lt"/>
              <a:ea typeface="+mj-ea"/>
              <a:cs typeface="+mj-cs"/>
            </a:endParaRPr>
          </a:p>
        </p:txBody>
      </p:sp>
      <p:grpSp>
        <p:nvGrpSpPr>
          <p:cNvPr id="39" name="Bottom RIght">
            <a:extLst>
              <a:ext uri="{FF2B5EF4-FFF2-40B4-BE49-F238E27FC236}">
                <a16:creationId xmlns:a16="http://schemas.microsoft.com/office/drawing/2014/main" id="{F4436A75-A020-494B-B70E-85CBD21EA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0" name="Freeform: Shape 39">
              <a:extLst>
                <a:ext uri="{FF2B5EF4-FFF2-40B4-BE49-F238E27FC236}">
                  <a16:creationId xmlns:a16="http://schemas.microsoft.com/office/drawing/2014/main" id="{4D9AC34A-4733-4246-B384-5BBE066AB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 name="Graphic 157">
              <a:extLst>
                <a:ext uri="{FF2B5EF4-FFF2-40B4-BE49-F238E27FC236}">
                  <a16:creationId xmlns:a16="http://schemas.microsoft.com/office/drawing/2014/main" id="{C84724B9-1248-4CA6-931C-9B9E630049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3" name="Freeform: Shape 42">
                <a:extLst>
                  <a:ext uri="{FF2B5EF4-FFF2-40B4-BE49-F238E27FC236}">
                    <a16:creationId xmlns:a16="http://schemas.microsoft.com/office/drawing/2014/main" id="{4C9DE4C6-CB01-4D68-93A6-8607C5D23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C59DA521-D2B0-460E-983D-FAE00EFB2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09CECFA9-7A18-4264-BC92-C7C99477A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701834A6-ABDA-4C9E-A44A-7D52EEDBE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3B3C39CA-57CB-43E8-89BC-497ECBAFB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1B05384B-92F3-4CC1-8748-7BFCD27B7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C7E4B4AC-919A-46C3-A98F-B36F103A2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2" name="Freeform: Shape 41">
              <a:extLst>
                <a:ext uri="{FF2B5EF4-FFF2-40B4-BE49-F238E27FC236}">
                  <a16:creationId xmlns:a16="http://schemas.microsoft.com/office/drawing/2014/main" id="{EB61039B-1FD3-401E-83AC-C05C971D1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4" descr="Diagram, schematic&#10;&#10;Description automatically generated">
            <a:extLst>
              <a:ext uri="{FF2B5EF4-FFF2-40B4-BE49-F238E27FC236}">
                <a16:creationId xmlns:a16="http://schemas.microsoft.com/office/drawing/2014/main" id="{C56BC933-2B3B-9A6C-7D25-B066A854AB88}"/>
              </a:ext>
            </a:extLst>
          </p:cNvPr>
          <p:cNvPicPr>
            <a:picLocks noChangeAspect="1"/>
          </p:cNvPicPr>
          <p:nvPr/>
        </p:nvPicPr>
        <p:blipFill rotWithShape="1">
          <a:blip r:embed="rId2"/>
          <a:srcRect t="9697"/>
          <a:stretch/>
        </p:blipFill>
        <p:spPr>
          <a:xfrm>
            <a:off x="619840" y="10"/>
            <a:ext cx="11084189" cy="3854020"/>
          </a:xfrm>
          <a:custGeom>
            <a:avLst/>
            <a:gdLst/>
            <a:ahLst/>
            <a:cxnLst/>
            <a:rect l="l" t="t" r="r" b="b"/>
            <a:pathLst>
              <a:path w="11084189" h="3854030">
                <a:moveTo>
                  <a:pt x="0" y="0"/>
                </a:moveTo>
                <a:lnTo>
                  <a:pt x="11084189" y="0"/>
                </a:lnTo>
                <a:lnTo>
                  <a:pt x="11061526" y="105743"/>
                </a:lnTo>
                <a:cubicBezTo>
                  <a:pt x="10536187" y="2244886"/>
                  <a:pt x="8264669" y="3854030"/>
                  <a:pt x="5542096" y="3854030"/>
                </a:cubicBezTo>
                <a:cubicBezTo>
                  <a:pt x="2819521" y="3854030"/>
                  <a:pt x="548003" y="2244886"/>
                  <a:pt x="22664" y="105743"/>
                </a:cubicBezTo>
                <a:close/>
              </a:path>
            </a:pathLst>
          </a:custGeom>
        </p:spPr>
      </p:pic>
      <p:grpSp>
        <p:nvGrpSpPr>
          <p:cNvPr id="51" name="Top Left">
            <a:extLst>
              <a:ext uri="{FF2B5EF4-FFF2-40B4-BE49-F238E27FC236}">
                <a16:creationId xmlns:a16="http://schemas.microsoft.com/office/drawing/2014/main" id="{DB8ED0A1-FF45-4EE6-ADE8-2F2ED0D394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10849" y="15178"/>
            <a:chExt cx="2198951" cy="3331254"/>
          </a:xfrm>
        </p:grpSpPr>
        <p:sp>
          <p:nvSpPr>
            <p:cNvPr id="52" name="Freeform: Shape 51">
              <a:extLst>
                <a:ext uri="{FF2B5EF4-FFF2-40B4-BE49-F238E27FC236}">
                  <a16:creationId xmlns:a16="http://schemas.microsoft.com/office/drawing/2014/main" id="{71A8A514-3FF4-4ADA-AF55-B44C969B5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AEDA4578-CC87-43DF-B783-3B5D770C3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FB4F1C15-5B2E-483A-AA12-C47B50007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AEF72001-4788-44E6-8592-7099340CA3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EA8C8919-696C-4290-B3EE-DDC5EDA43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437F8271-7580-41CA-B352-6393A3EA87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1E1B97F8-5B65-43A1-9BC3-FEF0AD7C7A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3" name="TextBox 2">
            <a:extLst>
              <a:ext uri="{FF2B5EF4-FFF2-40B4-BE49-F238E27FC236}">
                <a16:creationId xmlns:a16="http://schemas.microsoft.com/office/drawing/2014/main" id="{12EE28E8-3740-9D13-F162-095747309ECC}"/>
              </a:ext>
            </a:extLst>
          </p:cNvPr>
          <p:cNvSpPr txBox="1"/>
          <p:nvPr/>
        </p:nvSpPr>
        <p:spPr>
          <a:xfrm>
            <a:off x="6195372" y="4088049"/>
            <a:ext cx="4977905" cy="20314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spcAft>
                <a:spcPts val="600"/>
              </a:spcAft>
              <a:buClr>
                <a:schemeClr val="accent5"/>
              </a:buClr>
              <a:buFont typeface="Avenir Next LT Pro" panose="020B0504020202020204" pitchFamily="34" charset="0"/>
              <a:buChar char="+"/>
            </a:pPr>
            <a:r>
              <a:rPr lang="en-US" sz="1400">
                <a:solidFill>
                  <a:schemeClr val="tx2"/>
                </a:solidFill>
              </a:rPr>
              <a:t>Lifelong learning should be the concern of all employees in the organisation.</a:t>
            </a:r>
          </a:p>
          <a:p>
            <a:pPr indent="-228600">
              <a:spcAft>
                <a:spcPts val="600"/>
              </a:spcAft>
              <a:buClr>
                <a:schemeClr val="accent5"/>
              </a:buClr>
              <a:buFont typeface="Avenir Next LT Pro" panose="020B0504020202020204" pitchFamily="34" charset="0"/>
              <a:buChar char="+"/>
            </a:pPr>
            <a:r>
              <a:rPr lang="en-US" sz="1400">
                <a:solidFill>
                  <a:schemeClr val="tx2"/>
                </a:solidFill>
              </a:rPr>
              <a:t>Self-development is a key part of the CPD process.</a:t>
            </a:r>
          </a:p>
          <a:p>
            <a:pPr indent="-228600">
              <a:spcAft>
                <a:spcPts val="600"/>
              </a:spcAft>
              <a:buClr>
                <a:schemeClr val="accent5"/>
              </a:buClr>
              <a:buFont typeface="Avenir Next LT Pro" panose="020B0504020202020204" pitchFamily="34" charset="0"/>
              <a:buChar char="+"/>
            </a:pPr>
            <a:r>
              <a:rPr lang="en-US" sz="1400">
                <a:solidFill>
                  <a:schemeClr val="tx2"/>
                </a:solidFill>
              </a:rPr>
              <a:t>Relies on an organisational climate that will encourage people to develop themselves.</a:t>
            </a:r>
          </a:p>
          <a:p>
            <a:pPr indent="-228600">
              <a:spcAft>
                <a:spcPts val="600"/>
              </a:spcAft>
              <a:buClr>
                <a:schemeClr val="accent5"/>
              </a:buClr>
              <a:buFont typeface="Avenir Next LT Pro" panose="020B0504020202020204" pitchFamily="34" charset="0"/>
              <a:buChar char="+"/>
            </a:pPr>
            <a:r>
              <a:rPr lang="en-US" sz="1400">
                <a:solidFill>
                  <a:schemeClr val="tx2"/>
                </a:solidFill>
              </a:rPr>
              <a:t>Delegation and projects enable managers to provide others with opportunities for self-development.</a:t>
            </a:r>
          </a:p>
        </p:txBody>
      </p:sp>
    </p:spTree>
    <p:extLst>
      <p:ext uri="{BB962C8B-B14F-4D97-AF65-F5344CB8AC3E}">
        <p14:creationId xmlns:p14="http://schemas.microsoft.com/office/powerpoint/2010/main" val="1700007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F83BC876-5C0C-438A-8928-B1EC2E1E4D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B9B3EEC1-86B7-4DB1-AB38-E2D749392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BEB2CD0B-3D3E-4CF3-92F5-7AE77C22C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01561934-15F2-4620-A65F-28EB73CD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DB9278E2-D464-4DE2-B229-D3D02ED2B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7AA3CE0-412D-4C03-9203-878479E0A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85785346-E446-47E2-B3DD-C1C561E68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0F6388E0-BD20-4901-B128-88D3D56A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073774B-76B9-F0AD-6560-C16EE02B6B9A}"/>
              </a:ext>
            </a:extLst>
          </p:cNvPr>
          <p:cNvSpPr>
            <a:spLocks noGrp="1"/>
          </p:cNvSpPr>
          <p:nvPr>
            <p:ph type="title"/>
          </p:nvPr>
        </p:nvSpPr>
        <p:spPr>
          <a:xfrm>
            <a:off x="1198182" y="559813"/>
            <a:ext cx="4987809" cy="1664573"/>
          </a:xfrm>
        </p:spPr>
        <p:txBody>
          <a:bodyPr vert="horz" lIns="91440" tIns="45720" rIns="91440" bIns="45720" rtlCol="0" anchor="ctr">
            <a:normAutofit/>
          </a:bodyPr>
          <a:lstStyle/>
          <a:p>
            <a:pPr>
              <a:lnSpc>
                <a:spcPct val="90000"/>
              </a:lnSpc>
            </a:pPr>
            <a:r>
              <a:rPr lang="en-US" sz="3700" b="1" kern="1200">
                <a:solidFill>
                  <a:schemeClr val="tx2"/>
                </a:solidFill>
                <a:latin typeface="+mj-lt"/>
                <a:ea typeface="+mj-ea"/>
                <a:cs typeface="+mj-cs"/>
              </a:rPr>
              <a:t>The future of management </a:t>
            </a:r>
            <a:br>
              <a:rPr lang="en-US" sz="3700" b="1" kern="1200">
                <a:solidFill>
                  <a:schemeClr val="tx2"/>
                </a:solidFill>
                <a:latin typeface="+mj-lt"/>
                <a:ea typeface="+mj-ea"/>
                <a:cs typeface="+mj-cs"/>
              </a:rPr>
            </a:br>
            <a:r>
              <a:rPr lang="en-US" sz="3700" b="1" kern="1200">
                <a:solidFill>
                  <a:schemeClr val="tx2"/>
                </a:solidFill>
                <a:latin typeface="+mj-lt"/>
                <a:ea typeface="+mj-ea"/>
                <a:cs typeface="+mj-cs"/>
              </a:rPr>
              <a:t>and leadership</a:t>
            </a:r>
            <a:endParaRPr lang="en-US" sz="3700"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CC73DCA8-C227-2FE9-666E-B6E79678AAED}"/>
              </a:ext>
            </a:extLst>
          </p:cNvPr>
          <p:cNvSpPr txBox="1"/>
          <p:nvPr/>
        </p:nvSpPr>
        <p:spPr>
          <a:xfrm>
            <a:off x="1185756" y="2384474"/>
            <a:ext cx="4987488"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The UK government is concerned about the state of UK management and leadership in terms of</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Management effectiveness</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Ethics</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Lack of management training and qualification.</a:t>
            </a:r>
          </a:p>
          <a:p>
            <a:pPr indent="-228600">
              <a:lnSpc>
                <a:spcPct val="110000"/>
              </a:lnSpc>
              <a:spcAft>
                <a:spcPts val="600"/>
              </a:spcAft>
              <a:buClr>
                <a:schemeClr val="accent5"/>
              </a:buClr>
              <a:buFont typeface="Avenir Next LT Pro" panose="020B0504020202020204" pitchFamily="34" charset="0"/>
              <a:buChar char="+"/>
            </a:pPr>
            <a:r>
              <a:rPr lang="en-US">
                <a:solidFill>
                  <a:schemeClr val="tx2"/>
                </a:solidFill>
              </a:rPr>
              <a:t>The Commission on the Future of Management and Leadership identified ten key characteristics of highly effective leaders and managers for the twenty-first century.</a:t>
            </a:r>
          </a:p>
        </p:txBody>
      </p:sp>
      <p:pic>
        <p:nvPicPr>
          <p:cNvPr id="4" name="Picture 4" descr="A picture containing text, grass, sky, outdoor&#10;&#10;Description automatically generated">
            <a:extLst>
              <a:ext uri="{FF2B5EF4-FFF2-40B4-BE49-F238E27FC236}">
                <a16:creationId xmlns:a16="http://schemas.microsoft.com/office/drawing/2014/main" id="{294BB242-B1EA-CAFE-36AF-F13DB13B7EE6}"/>
              </a:ext>
            </a:extLst>
          </p:cNvPr>
          <p:cNvPicPr>
            <a:picLocks noChangeAspect="1"/>
          </p:cNvPicPr>
          <p:nvPr/>
        </p:nvPicPr>
        <p:blipFill rotWithShape="1">
          <a:blip r:embed="rId2"/>
          <a:srcRect l="27595" r="20481"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49"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0" name="Freeform: Shape 49">
              <a:extLst>
                <a:ext uri="{FF2B5EF4-FFF2-40B4-BE49-F238E27FC236}">
                  <a16:creationId xmlns:a16="http://schemas.microsoft.com/office/drawing/2014/main" id="{3045FFB7-76A2-4C6F-A15F-23BF1597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1"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3" name="Freeform: Shape 52">
                <a:extLst>
                  <a:ext uri="{FF2B5EF4-FFF2-40B4-BE49-F238E27FC236}">
                    <a16:creationId xmlns:a16="http://schemas.microsoft.com/office/drawing/2014/main" id="{56643958-DAAD-4611-BCC7-9BDB5917C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263D00C7-B9D3-4681-8C55-F137CBD36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0539B678-9BB9-4639-B9A4-4511639BB4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C14F8CDF-D0D2-43AD-A7AB-0871C24A6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25D54C27-D98D-4E8C-87BD-E0ECAB3BA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CA10EDED-B646-4197-BF0C-C4A83018BA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B9B3D029-DC96-4655-89E2-D9387B3D5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2" name="Freeform: Shape 51">
              <a:extLst>
                <a:ext uri="{FF2B5EF4-FFF2-40B4-BE49-F238E27FC236}">
                  <a16:creationId xmlns:a16="http://schemas.microsoft.com/office/drawing/2014/main" id="{EF12D98D-E6A5-437D-830E-C5C0E7AC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658618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C23BAD38-30D1-4252-8149-903B66D8B4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9EF8871A-7DF5-4751-8948-75984B0FB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46A6F3E3-6529-4B7E-8D31-317E141F1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8C70AD52-D54F-41A3-91B9-9BC0DDAF89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A37F2387-BA4B-46C5-ABBD-E9272097E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C2E1B2E0-5DD5-4599-BDEC-F26CEF9E9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6A88C97C-1B3C-4A30-B1C0-D4AFEDC97C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86C4CC9D-7C49-41ED-8FE2-61EC66F0B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C51EA8C3-05E0-4F68-9BA7-F3F6C669D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22B3B06-D0E7-8B5C-5126-DDD9FD6DC5F1}"/>
              </a:ext>
            </a:extLst>
          </p:cNvPr>
          <p:cNvSpPr>
            <a:spLocks noGrp="1"/>
          </p:cNvSpPr>
          <p:nvPr>
            <p:ph type="title"/>
          </p:nvPr>
        </p:nvSpPr>
        <p:spPr>
          <a:xfrm>
            <a:off x="996275" y="163350"/>
            <a:ext cx="5996619" cy="2065889"/>
          </a:xfrm>
        </p:spPr>
        <p:txBody>
          <a:bodyPr vert="horz" lIns="91440" tIns="45720" rIns="91440" bIns="45720" rtlCol="0" anchor="ctr">
            <a:normAutofit/>
          </a:bodyPr>
          <a:lstStyle/>
          <a:p>
            <a:pPr>
              <a:lnSpc>
                <a:spcPct val="90000"/>
              </a:lnSpc>
            </a:pPr>
            <a:r>
              <a:rPr lang="en-US" sz="4200" b="1" kern="1200">
                <a:solidFill>
                  <a:schemeClr val="tx2"/>
                </a:solidFill>
                <a:latin typeface="+mj-lt"/>
                <a:ea typeface="+mj-ea"/>
                <a:cs typeface="+mj-cs"/>
              </a:rPr>
              <a:t>Top ten characteristics </a:t>
            </a:r>
            <a:br>
              <a:rPr lang="en-US" sz="4200" b="1" kern="1200">
                <a:solidFill>
                  <a:schemeClr val="tx2"/>
                </a:solidFill>
                <a:latin typeface="+mj-lt"/>
                <a:ea typeface="+mj-ea"/>
                <a:cs typeface="+mj-cs"/>
              </a:rPr>
            </a:br>
            <a:r>
              <a:rPr lang="en-US" sz="4200" b="1" kern="1200">
                <a:solidFill>
                  <a:schemeClr val="tx2"/>
                </a:solidFill>
                <a:latin typeface="+mj-lt"/>
                <a:ea typeface="+mj-ea"/>
                <a:cs typeface="+mj-cs"/>
              </a:rPr>
              <a:t>needed by managers</a:t>
            </a:r>
            <a:endParaRPr lang="en-US" sz="4200" kern="1200">
              <a:solidFill>
                <a:schemeClr val="tx2"/>
              </a:solidFill>
              <a:latin typeface="+mj-lt"/>
              <a:ea typeface="+mj-ea"/>
              <a:cs typeface="+mj-cs"/>
            </a:endParaRPr>
          </a:p>
        </p:txBody>
      </p:sp>
      <p:grpSp>
        <p:nvGrpSpPr>
          <p:cNvPr id="49" name="Cross">
            <a:extLst>
              <a:ext uri="{FF2B5EF4-FFF2-40B4-BE49-F238E27FC236}">
                <a16:creationId xmlns:a16="http://schemas.microsoft.com/office/drawing/2014/main" id="{4927067E-BE13-4DBB-AC1E-9847B890B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50" name="Straight Connector 49">
              <a:extLst>
                <a:ext uri="{FF2B5EF4-FFF2-40B4-BE49-F238E27FC236}">
                  <a16:creationId xmlns:a16="http://schemas.microsoft.com/office/drawing/2014/main" id="{B62F8BF3-36CC-4073-AE00-A422A57FD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1" name="Straight Connector 50">
              <a:extLst>
                <a:ext uri="{FF2B5EF4-FFF2-40B4-BE49-F238E27FC236}">
                  <a16:creationId xmlns:a16="http://schemas.microsoft.com/office/drawing/2014/main" id="{795C5F4E-7F61-464E-B716-44F5797553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3" name="Picture 3">
            <a:extLst>
              <a:ext uri="{FF2B5EF4-FFF2-40B4-BE49-F238E27FC236}">
                <a16:creationId xmlns:a16="http://schemas.microsoft.com/office/drawing/2014/main" id="{0189ACB9-8C02-506D-860C-2DD9598C4A06}"/>
              </a:ext>
            </a:extLst>
          </p:cNvPr>
          <p:cNvPicPr>
            <a:picLocks noChangeAspect="1"/>
          </p:cNvPicPr>
          <p:nvPr/>
        </p:nvPicPr>
        <p:blipFill>
          <a:blip r:embed="rId2"/>
          <a:stretch>
            <a:fillRect/>
          </a:stretch>
        </p:blipFill>
        <p:spPr>
          <a:xfrm>
            <a:off x="2455710" y="2385716"/>
            <a:ext cx="3533979" cy="3919694"/>
          </a:xfrm>
          <a:prstGeom prst="rect">
            <a:avLst/>
          </a:prstGeom>
        </p:spPr>
      </p:pic>
      <p:pic>
        <p:nvPicPr>
          <p:cNvPr id="4" name="Picture 4">
            <a:extLst>
              <a:ext uri="{FF2B5EF4-FFF2-40B4-BE49-F238E27FC236}">
                <a16:creationId xmlns:a16="http://schemas.microsoft.com/office/drawing/2014/main" id="{9757D53B-B305-3412-C4DB-ABFB7923FB58}"/>
              </a:ext>
            </a:extLst>
          </p:cNvPr>
          <p:cNvPicPr>
            <a:picLocks noChangeAspect="1"/>
          </p:cNvPicPr>
          <p:nvPr/>
        </p:nvPicPr>
        <p:blipFill>
          <a:blip r:embed="rId3"/>
          <a:stretch>
            <a:fillRect/>
          </a:stretch>
        </p:blipFill>
        <p:spPr>
          <a:xfrm>
            <a:off x="6177627" y="2387421"/>
            <a:ext cx="3632386" cy="3919694"/>
          </a:xfrm>
          <a:prstGeom prst="rect">
            <a:avLst/>
          </a:prstGeom>
        </p:spPr>
      </p:pic>
      <p:grpSp>
        <p:nvGrpSpPr>
          <p:cNvPr id="53" name="Bottom Right">
            <a:extLst>
              <a:ext uri="{FF2B5EF4-FFF2-40B4-BE49-F238E27FC236}">
                <a16:creationId xmlns:a16="http://schemas.microsoft.com/office/drawing/2014/main" id="{D11A5264-0A9F-46A0-B3ED-9B336D9706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4" name="Graphic 157">
              <a:extLst>
                <a:ext uri="{FF2B5EF4-FFF2-40B4-BE49-F238E27FC236}">
                  <a16:creationId xmlns:a16="http://schemas.microsoft.com/office/drawing/2014/main" id="{A1B8A55C-B130-4222-B98F-16CA78B9CF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6" name="Freeform: Shape 55">
                <a:extLst>
                  <a:ext uri="{FF2B5EF4-FFF2-40B4-BE49-F238E27FC236}">
                    <a16:creationId xmlns:a16="http://schemas.microsoft.com/office/drawing/2014/main" id="{82D40CFF-E2DF-48E0-8896-5166887A3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37A4DB32-F7AD-42D8-A125-6CFB9B252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76CA230A-C491-40F1-B028-898C23C8D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E27DB684-4D1D-4152-8ECC-62EC93D71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70AD88BE-AE84-4CD6-A22A-26C3D9BD2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FC9DC46C-EF52-4B9D-98C0-6225FB9D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AC279F2D-8036-4201-8D63-8BE961F09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54">
              <a:extLst>
                <a:ext uri="{FF2B5EF4-FFF2-40B4-BE49-F238E27FC236}">
                  <a16:creationId xmlns:a16="http://schemas.microsoft.com/office/drawing/2014/main" id="{2554FA09-485D-4EB3-9D6F-C19A292F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02396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Freeform: Shape 9">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2" name="Freeform: Shape 11">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5"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6" name="Freeform: Shape 25">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4" name="Rectangle 33">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6" name="Rectangle 35">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8" name="Top left">
            <a:extLst>
              <a:ext uri="{FF2B5EF4-FFF2-40B4-BE49-F238E27FC236}">
                <a16:creationId xmlns:a16="http://schemas.microsoft.com/office/drawing/2014/main" id="{3DF7CE3A-5BDC-4E10-9388-4C79AC102A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39" name="Freeform: Shape 38">
              <a:extLst>
                <a:ext uri="{FF2B5EF4-FFF2-40B4-BE49-F238E27FC236}">
                  <a16:creationId xmlns:a16="http://schemas.microsoft.com/office/drawing/2014/main" id="{27EE8754-F2D6-4612-9200-7AFC134C9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Freeform: Shape 39">
              <a:extLst>
                <a:ext uri="{FF2B5EF4-FFF2-40B4-BE49-F238E27FC236}">
                  <a16:creationId xmlns:a16="http://schemas.microsoft.com/office/drawing/2014/main" id="{241339C3-F988-4CF6-BDF8-4BA05CB8D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08138096-B969-482E-A58F-BD9CB0BB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0FC54DBC-FFE9-4D1A-A444-F4C7E392D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6829F8B6-CF1D-4661-853E-7075100EA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7854BC5D-2232-41F5-98C2-3AC5EBFB87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8892BEF-2479-47E3-BB9B-50C3BEEC5C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2A44A0DB-BE5F-4000-9544-5623F83A1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3949BA3-FC31-164A-97B1-98BC224F7CBF}"/>
              </a:ext>
            </a:extLst>
          </p:cNvPr>
          <p:cNvSpPr>
            <a:spLocks noGrp="1"/>
          </p:cNvSpPr>
          <p:nvPr>
            <p:ph type="title"/>
          </p:nvPr>
        </p:nvSpPr>
        <p:spPr>
          <a:xfrm>
            <a:off x="254859" y="-1018372"/>
            <a:ext cx="10583117" cy="2056572"/>
          </a:xfrm>
        </p:spPr>
        <p:txBody>
          <a:bodyPr vert="horz" lIns="91440" tIns="45720" rIns="91440" bIns="45720" rtlCol="0" anchor="b">
            <a:normAutofit/>
          </a:bodyPr>
          <a:lstStyle/>
          <a:p>
            <a:r>
              <a:rPr lang="en-US" sz="5400" b="1" kern="1200">
                <a:solidFill>
                  <a:schemeClr val="tx2"/>
                </a:solidFill>
                <a:latin typeface="+mj-lt"/>
                <a:ea typeface="+mj-ea"/>
                <a:cs typeface="+mj-cs"/>
              </a:rPr>
              <a:t>Organisational capabilities</a:t>
            </a:r>
            <a:endParaRPr lang="en-US" sz="5400" kern="1200">
              <a:solidFill>
                <a:schemeClr val="tx2"/>
              </a:solidFill>
              <a:latin typeface="+mj-lt"/>
              <a:ea typeface="+mj-ea"/>
              <a:cs typeface="+mj-cs"/>
            </a:endParaRPr>
          </a:p>
        </p:txBody>
      </p:sp>
      <p:grpSp>
        <p:nvGrpSpPr>
          <p:cNvPr id="48" name="Cross">
            <a:extLst>
              <a:ext uri="{FF2B5EF4-FFF2-40B4-BE49-F238E27FC236}">
                <a16:creationId xmlns:a16="http://schemas.microsoft.com/office/drawing/2014/main" id="{B270D064-4AA8-4476-8B01-32F8176A48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49" name="Straight Connector 48">
              <a:extLst>
                <a:ext uri="{FF2B5EF4-FFF2-40B4-BE49-F238E27FC236}">
                  <a16:creationId xmlns:a16="http://schemas.microsoft.com/office/drawing/2014/main" id="{3A8100D3-125D-4F8C-83B8-B5898B6F4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4A2153A7-5195-4EFC-B16A-D5758F9674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3" name="Picture 3" descr="Graphical user interface, text, application&#10;&#10;Description automatically generated">
            <a:extLst>
              <a:ext uri="{FF2B5EF4-FFF2-40B4-BE49-F238E27FC236}">
                <a16:creationId xmlns:a16="http://schemas.microsoft.com/office/drawing/2014/main" id="{D7C7DE81-330E-6CEF-B1FB-86265734CE2C}"/>
              </a:ext>
            </a:extLst>
          </p:cNvPr>
          <p:cNvPicPr>
            <a:picLocks noChangeAspect="1"/>
          </p:cNvPicPr>
          <p:nvPr/>
        </p:nvPicPr>
        <p:blipFill>
          <a:blip r:embed="rId2"/>
          <a:stretch>
            <a:fillRect/>
          </a:stretch>
        </p:blipFill>
        <p:spPr>
          <a:xfrm>
            <a:off x="1804198" y="1106797"/>
            <a:ext cx="8975931" cy="5403292"/>
          </a:xfrm>
          <a:prstGeom prst="rect">
            <a:avLst/>
          </a:prstGeom>
        </p:spPr>
      </p:pic>
      <p:grpSp>
        <p:nvGrpSpPr>
          <p:cNvPr id="52" name="Bottom Right">
            <a:extLst>
              <a:ext uri="{FF2B5EF4-FFF2-40B4-BE49-F238E27FC236}">
                <a16:creationId xmlns:a16="http://schemas.microsoft.com/office/drawing/2014/main" id="{AB6237A3-9D32-467E-AA5A-14D0525939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3" name="Freeform: Shape 52">
              <a:extLst>
                <a:ext uri="{FF2B5EF4-FFF2-40B4-BE49-F238E27FC236}">
                  <a16:creationId xmlns:a16="http://schemas.microsoft.com/office/drawing/2014/main" id="{3F057400-8420-478E-8A2F-B58D45E0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4" name="Graphic 157">
              <a:extLst>
                <a:ext uri="{FF2B5EF4-FFF2-40B4-BE49-F238E27FC236}">
                  <a16:creationId xmlns:a16="http://schemas.microsoft.com/office/drawing/2014/main" id="{CC012467-B7B8-440A-8DAB-5EFF70FA5F2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6" name="Freeform: Shape 55">
                <a:extLst>
                  <a:ext uri="{FF2B5EF4-FFF2-40B4-BE49-F238E27FC236}">
                    <a16:creationId xmlns:a16="http://schemas.microsoft.com/office/drawing/2014/main" id="{00F8C8E4-FB02-4F5D-9DC9-A062442E4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8A40D7C3-FA31-4AF6-AD75-E54BF48E96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B128BB2D-104A-4CDF-8D53-D83ACBC85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EA3CCEA3-9A1A-408D-9344-64347FAFA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7C8F56CD-A9BE-4A11-90D6-A0C38552E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20152681-AFB0-428A-B6D0-BC183F8C4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3AD8FD39-79C9-4EA7-A00A-CDA13E009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54">
              <a:extLst>
                <a:ext uri="{FF2B5EF4-FFF2-40B4-BE49-F238E27FC236}">
                  <a16:creationId xmlns:a16="http://schemas.microsoft.com/office/drawing/2014/main" id="{9A2652E6-AEC0-4A6E-9E79-B09605219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68468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83CF-67AE-FF2E-E38F-FBDE62245532}"/>
              </a:ext>
            </a:extLst>
          </p:cNvPr>
          <p:cNvSpPr>
            <a:spLocks noGrp="1"/>
          </p:cNvSpPr>
          <p:nvPr>
            <p:ph type="title"/>
          </p:nvPr>
        </p:nvSpPr>
        <p:spPr/>
        <p:txBody>
          <a:bodyPr>
            <a:normAutofit fontScale="90000"/>
          </a:bodyPr>
          <a:lstStyle/>
          <a:p>
            <a:r>
              <a:rPr lang="en-GB" b="1" dirty="0">
                <a:ea typeface="+mj-lt"/>
                <a:cs typeface="+mj-lt"/>
              </a:rPr>
              <a:t>Organisational capabilities (Continued)</a:t>
            </a:r>
            <a:endParaRPr lang="en-US" dirty="0"/>
          </a:p>
        </p:txBody>
      </p:sp>
      <p:pic>
        <p:nvPicPr>
          <p:cNvPr id="3" name="Picture 3" descr="Graphical user interface, text&#10;&#10;Description automatically generated">
            <a:extLst>
              <a:ext uri="{FF2B5EF4-FFF2-40B4-BE49-F238E27FC236}">
                <a16:creationId xmlns:a16="http://schemas.microsoft.com/office/drawing/2014/main" id="{C52EA94B-AE34-3920-3828-793D143BD64F}"/>
              </a:ext>
            </a:extLst>
          </p:cNvPr>
          <p:cNvPicPr>
            <a:picLocks noChangeAspect="1"/>
          </p:cNvPicPr>
          <p:nvPr/>
        </p:nvPicPr>
        <p:blipFill>
          <a:blip r:embed="rId2"/>
          <a:stretch>
            <a:fillRect/>
          </a:stretch>
        </p:blipFill>
        <p:spPr>
          <a:xfrm>
            <a:off x="679076" y="1567327"/>
            <a:ext cx="10318375" cy="4317258"/>
          </a:xfrm>
          <a:prstGeom prst="rect">
            <a:avLst/>
          </a:prstGeom>
        </p:spPr>
      </p:pic>
    </p:spTree>
    <p:extLst>
      <p:ext uri="{BB962C8B-B14F-4D97-AF65-F5344CB8AC3E}">
        <p14:creationId xmlns:p14="http://schemas.microsoft.com/office/powerpoint/2010/main" val="2222556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0" name="Freeform: Shape 39">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 name="Freeform: Shape 40">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41">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DC350698-EECE-C933-5CCC-6BD644E45E4A}"/>
              </a:ext>
            </a:extLst>
          </p:cNvPr>
          <p:cNvSpPr>
            <a:spLocks noGrp="1"/>
          </p:cNvSpPr>
          <p:nvPr>
            <p:ph type="title"/>
          </p:nvPr>
        </p:nvSpPr>
        <p:spPr>
          <a:xfrm>
            <a:off x="1198182" y="559813"/>
            <a:ext cx="4390807" cy="1664573"/>
          </a:xfrm>
        </p:spPr>
        <p:txBody>
          <a:bodyPr vert="horz" lIns="91440" tIns="45720" rIns="91440" bIns="45720" rtlCol="0" anchor="ctr">
            <a:normAutofit/>
          </a:bodyPr>
          <a:lstStyle/>
          <a:p>
            <a:pPr>
              <a:lnSpc>
                <a:spcPct val="90000"/>
              </a:lnSpc>
            </a:pPr>
            <a:r>
              <a:rPr lang="en-US" sz="2800" b="1" kern="1200">
                <a:solidFill>
                  <a:schemeClr val="tx2"/>
                </a:solidFill>
                <a:latin typeface="+mj-lt"/>
                <a:ea typeface="+mj-ea"/>
                <a:cs typeface="+mj-cs"/>
              </a:rPr>
              <a:t>Successful organisations and people; a reciprocal relationship</a:t>
            </a:r>
            <a:endParaRPr lang="en-US" sz="2800" kern="1200">
              <a:solidFill>
                <a:schemeClr val="tx2"/>
              </a:solidFill>
              <a:latin typeface="+mj-lt"/>
              <a:ea typeface="+mj-ea"/>
              <a:cs typeface="+mj-cs"/>
            </a:endParaRPr>
          </a:p>
        </p:txBody>
      </p:sp>
      <p:sp>
        <p:nvSpPr>
          <p:cNvPr id="3" name="TextBox 2">
            <a:extLst>
              <a:ext uri="{FF2B5EF4-FFF2-40B4-BE49-F238E27FC236}">
                <a16:creationId xmlns:a16="http://schemas.microsoft.com/office/drawing/2014/main" id="{11259681-1DA5-EBD4-FED4-392F5B7A3AD0}"/>
              </a:ext>
            </a:extLst>
          </p:cNvPr>
          <p:cNvSpPr txBox="1"/>
          <p:nvPr/>
        </p:nvSpPr>
        <p:spPr>
          <a:xfrm>
            <a:off x="1185756" y="2384474"/>
            <a:ext cx="4390524" cy="372861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Clr>
                <a:schemeClr val="accent5"/>
              </a:buClr>
              <a:buFont typeface="Avenir Next LT Pro" panose="020B0504020202020204" pitchFamily="34" charset="0"/>
              <a:buChar char="+"/>
            </a:pPr>
            <a:r>
              <a:rPr lang="en-US" sz="1500" i="1">
                <a:solidFill>
                  <a:schemeClr val="tx2"/>
                </a:solidFill>
              </a:rPr>
              <a:t>‘People modify the working of the formal organization, but their behaviour is also influenced by it…. The method of work organization can determine how people relate to one another, which may affect both their productivity and their morale. Managers, therefore, need to be conscious of the ways in which methods of work organization may influence people’s attitudes and actions. Before behaviour is put down to individual or group cussedness, managers should look for its possible organizational causes’.</a:t>
            </a:r>
          </a:p>
          <a:p>
            <a:pPr indent="-228600">
              <a:spcAft>
                <a:spcPts val="600"/>
              </a:spcAft>
              <a:buClr>
                <a:schemeClr val="accent5"/>
              </a:buClr>
              <a:buFont typeface="Avenir Next LT Pro" panose="020B0504020202020204" pitchFamily="34" charset="0"/>
              <a:buChar char="+"/>
            </a:pPr>
            <a:endParaRPr lang="en-US" sz="1500">
              <a:solidFill>
                <a:schemeClr val="tx2"/>
              </a:solidFill>
            </a:endParaRPr>
          </a:p>
          <a:p>
            <a:pPr indent="-228600">
              <a:spcAft>
                <a:spcPts val="600"/>
              </a:spcAft>
              <a:buClr>
                <a:schemeClr val="accent5"/>
              </a:buClr>
              <a:buFont typeface="Avenir Next LT Pro" panose="020B0504020202020204" pitchFamily="34" charset="0"/>
              <a:buChar char="+"/>
            </a:pPr>
            <a:r>
              <a:rPr lang="en-US" sz="1500">
                <a:solidFill>
                  <a:schemeClr val="tx2"/>
                </a:solidFill>
              </a:rPr>
              <a:t>							Stewart</a:t>
            </a:r>
          </a:p>
        </p:txBody>
      </p:sp>
      <p:pic>
        <p:nvPicPr>
          <p:cNvPr id="5" name="Picture 4" descr="Illustration of people on a blockchain">
            <a:extLst>
              <a:ext uri="{FF2B5EF4-FFF2-40B4-BE49-F238E27FC236}">
                <a16:creationId xmlns:a16="http://schemas.microsoft.com/office/drawing/2014/main" id="{9AB13971-1411-6E57-7CAD-5DBE122839B8}"/>
              </a:ext>
            </a:extLst>
          </p:cNvPr>
          <p:cNvPicPr>
            <a:picLocks noChangeAspect="1"/>
          </p:cNvPicPr>
          <p:nvPr/>
        </p:nvPicPr>
        <p:blipFill rotWithShape="1">
          <a:blip r:embed="rId2"/>
          <a:srcRect l="21345" r="21351" b="-8"/>
          <a:stretch/>
        </p:blipFill>
        <p:spPr>
          <a:xfrm>
            <a:off x="5996628" y="10"/>
            <a:ext cx="6195372" cy="6857990"/>
          </a:xfrm>
          <a:prstGeom prst="rect">
            <a:avLst/>
          </a:prstGeom>
        </p:spPr>
      </p:pic>
      <p:grpSp>
        <p:nvGrpSpPr>
          <p:cNvPr id="49"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0"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2" name="Freeform: Shape 51">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52">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1" name="Freeform: Shape 50">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01461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07f0e2f7-1269-44f7-8d7f-2011a79a9f0d"/>
</p:tagLst>
</file>

<file path=ppt/theme/theme1.xml><?xml version="1.0" encoding="utf-8"?>
<a:theme xmlns:a="http://schemas.openxmlformats.org/drawingml/2006/main" name="ExploreVTI">
  <a:themeElements>
    <a:clrScheme name="AnalogousFromRegularSeedLeftStep">
      <a:dk1>
        <a:srgbClr val="000000"/>
      </a:dk1>
      <a:lt1>
        <a:srgbClr val="FFFFFF"/>
      </a:lt1>
      <a:dk2>
        <a:srgbClr val="41242C"/>
      </a:dk2>
      <a:lt2>
        <a:srgbClr val="E8E6E2"/>
      </a:lt2>
      <a:accent1>
        <a:srgbClr val="295AE7"/>
      </a:accent1>
      <a:accent2>
        <a:srgbClr val="1798D5"/>
      </a:accent2>
      <a:accent3>
        <a:srgbClr val="20B7A9"/>
      </a:accent3>
      <a:accent4>
        <a:srgbClr val="14BA66"/>
      </a:accent4>
      <a:accent5>
        <a:srgbClr val="21BC2D"/>
      </a:accent5>
      <a:accent6>
        <a:srgbClr val="4DB914"/>
      </a:accent6>
      <a:hlink>
        <a:srgbClr val="9A7F33"/>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51</TotalTime>
  <Words>1189</Words>
  <Application>Microsoft Office PowerPoint</Application>
  <PresentationFormat>Widescreen</PresentationFormat>
  <Paragraphs>119</Paragraphs>
  <Slides>33</Slides>
  <Notes>11</Notes>
  <HiddenSlides>0</HiddenSlides>
  <MMClips>1</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ExploreVTI</vt:lpstr>
      <vt:lpstr>Organisational Performance</vt:lpstr>
      <vt:lpstr>Today’s Learning Objectives;</vt:lpstr>
      <vt:lpstr>The crucial role of managers</vt:lpstr>
      <vt:lpstr>Attributes and qualities  of a manager</vt:lpstr>
      <vt:lpstr>Importance of  management skills</vt:lpstr>
      <vt:lpstr>Managerial efficiency  and effectiveness</vt:lpstr>
      <vt:lpstr>Measures of effectiveness</vt:lpstr>
      <vt:lpstr>Possible indicators of managerial effectiveness</vt:lpstr>
      <vt:lpstr>Activity!</vt:lpstr>
      <vt:lpstr>Composite list of basic  managerial qualities: Mintzberg</vt:lpstr>
      <vt:lpstr>The 3-D model of managerial behaviour: four basic styles</vt:lpstr>
      <vt:lpstr>Apparent and personal effectiveness: </vt:lpstr>
      <vt:lpstr>The management of time</vt:lpstr>
      <vt:lpstr>Managers’ checklist</vt:lpstr>
      <vt:lpstr>The Learning Organisation</vt:lpstr>
      <vt:lpstr>What is a Learning Organisation?</vt:lpstr>
      <vt:lpstr>PowerPoint Presentation</vt:lpstr>
      <vt:lpstr>PowerPoint Presentation</vt:lpstr>
      <vt:lpstr>Characteristics of the learning organisation: </vt:lpstr>
      <vt:lpstr>Key attributes of a learning organisation: </vt:lpstr>
      <vt:lpstr>The Balanced Scorecard</vt:lpstr>
      <vt:lpstr>PowerPoint Presentation</vt:lpstr>
      <vt:lpstr>Employee engagement and commitment; underlying influences</vt:lpstr>
      <vt:lpstr>Virtuous circle of employee engagement</vt:lpstr>
      <vt:lpstr>Engagement and the  people factor</vt:lpstr>
      <vt:lpstr>Management development </vt:lpstr>
      <vt:lpstr>Succession planning and  career progression</vt:lpstr>
      <vt:lpstr>Continuing professional  development (CPD)</vt:lpstr>
      <vt:lpstr>The future of management  and leadership</vt:lpstr>
      <vt:lpstr>Top ten characteristics  needed by managers</vt:lpstr>
      <vt:lpstr>Organisational capabilities</vt:lpstr>
      <vt:lpstr>Organisational capabilities (Continued)</vt:lpstr>
      <vt:lpstr>Successful organisations and people; a reciprocal relationship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James</cp:lastModifiedBy>
  <cp:revision>64</cp:revision>
  <dcterms:created xsi:type="dcterms:W3CDTF">2022-10-18T11:50:42Z</dcterms:created>
  <dcterms:modified xsi:type="dcterms:W3CDTF">2022-10-20T13:30:48Z</dcterms:modified>
</cp:coreProperties>
</file>