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472" r:id="rId2"/>
    <p:sldId id="278" r:id="rId3"/>
    <p:sldId id="286" r:id="rId4"/>
    <p:sldId id="294" r:id="rId5"/>
    <p:sldId id="287" r:id="rId6"/>
    <p:sldId id="474" r:id="rId7"/>
    <p:sldId id="288" r:id="rId8"/>
    <p:sldId id="289" r:id="rId9"/>
    <p:sldId id="290" r:id="rId10"/>
    <p:sldId id="475" r:id="rId11"/>
    <p:sldId id="296" r:id="rId12"/>
    <p:sldId id="293" r:id="rId13"/>
    <p:sldId id="297" r:id="rId14"/>
    <p:sldId id="298" r:id="rId15"/>
    <p:sldId id="300" r:id="rId16"/>
    <p:sldId id="477" r:id="rId17"/>
    <p:sldId id="301" r:id="rId18"/>
    <p:sldId id="302" r:id="rId19"/>
    <p:sldId id="303" r:id="rId20"/>
    <p:sldId id="476" r:id="rId21"/>
    <p:sldId id="304" r:id="rId22"/>
    <p:sldId id="332" r:id="rId23"/>
    <p:sldId id="333" r:id="rId24"/>
    <p:sldId id="334" r:id="rId25"/>
    <p:sldId id="336" r:id="rId26"/>
    <p:sldId id="335" r:id="rId27"/>
    <p:sldId id="478" r:id="rId28"/>
    <p:sldId id="337" r:id="rId29"/>
    <p:sldId id="338" r:id="rId30"/>
    <p:sldId id="339" r:id="rId31"/>
    <p:sldId id="340" r:id="rId32"/>
    <p:sldId id="342" r:id="rId33"/>
    <p:sldId id="343" r:id="rId34"/>
    <p:sldId id="345" r:id="rId35"/>
    <p:sldId id="348" r:id="rId36"/>
    <p:sldId id="473" r:id="rId37"/>
    <p:sldId id="350" r:id="rId38"/>
    <p:sldId id="479" r:id="rId39"/>
    <p:sldId id="307" r:id="rId40"/>
    <p:sldId id="351" r:id="rId41"/>
    <p:sldId id="352" r:id="rId42"/>
    <p:sldId id="309" r:id="rId43"/>
    <p:sldId id="484" r:id="rId44"/>
    <p:sldId id="314" r:id="rId45"/>
    <p:sldId id="353" r:id="rId46"/>
    <p:sldId id="354" r:id="rId47"/>
    <p:sldId id="480" r:id="rId48"/>
    <p:sldId id="490" r:id="rId49"/>
    <p:sldId id="491" r:id="rId50"/>
    <p:sldId id="492" r:id="rId51"/>
    <p:sldId id="493" r:id="rId52"/>
    <p:sldId id="494" r:id="rId53"/>
    <p:sldId id="495" r:id="rId54"/>
    <p:sldId id="481" r:id="rId55"/>
    <p:sldId id="485" r:id="rId56"/>
    <p:sldId id="486" r:id="rId57"/>
    <p:sldId id="487" r:id="rId58"/>
    <p:sldId id="488" r:id="rId59"/>
    <p:sldId id="489" r:id="rId60"/>
    <p:sldId id="483" r:id="rId61"/>
    <p:sldId id="318" r:id="rId62"/>
    <p:sldId id="281" r:id="rId63"/>
    <p:sldId id="323" r:id="rId64"/>
    <p:sldId id="324" r:id="rId65"/>
    <p:sldId id="325" r:id="rId66"/>
    <p:sldId id="268" r:id="rId6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48" d="100"/>
          <a:sy n="48" d="100"/>
        </p:scale>
        <p:origin x="1292" y="2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presProps" Target="presProps.xml"/><Relationship Id="rId7" Type="http://schemas.openxmlformats.org/officeDocument/2006/relationships/slide" Target="slides/slide6.xml"/><Relationship Id="rId71"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3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22" name="Picture 21">
            <a:extLst>
              <a:ext uri="{FF2B5EF4-FFF2-40B4-BE49-F238E27FC236}">
                <a16:creationId xmlns:a16="http://schemas.microsoft.com/office/drawing/2014/main" id="{18069C52-4842-B1D1-4515-8D68DA615533}"/>
              </a:ext>
            </a:extLst>
          </p:cNvPr>
          <p:cNvPicPr>
            <a:picLocks noChangeAspect="1"/>
          </p:cNvPicPr>
          <p:nvPr/>
        </p:nvPicPr>
        <p:blipFill>
          <a:blip r:embed="rId3"/>
          <a:stretch>
            <a:fillRect/>
          </a:stretch>
        </p:blipFill>
        <p:spPr>
          <a:xfrm>
            <a:off x="0" y="-6733"/>
            <a:ext cx="12201452" cy="6871465"/>
          </a:xfrm>
          <a:prstGeom prst="rect">
            <a:avLst/>
          </a:prstGeom>
        </p:spPr>
      </p:pic>
      <p:sp>
        <p:nvSpPr>
          <p:cNvPr id="10" name="Right Triangle 9"/>
          <p:cNvSpPr/>
          <p:nvPr/>
        </p:nvSpPr>
        <p:spPr>
          <a:xfrm>
            <a:off x="-2" y="4664147"/>
            <a:ext cx="12201452"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
        <p:nvSpPr>
          <p:cNvPr id="9" name="Title 8"/>
          <p:cNvSpPr>
            <a:spLocks noGrp="1"/>
          </p:cNvSpPr>
          <p:nvPr>
            <p:ph type="ctrTitle"/>
          </p:nvPr>
        </p:nvSpPr>
        <p:spPr>
          <a:xfrm>
            <a:off x="914400" y="1338145"/>
            <a:ext cx="10363199" cy="2419815"/>
          </a:xfrm>
          <a:prstGeom prst="roundRect">
            <a:avLst>
              <a:gd name="adj" fmla="val 9294"/>
            </a:avLst>
          </a:prstGeom>
          <a:ln w="28575">
            <a:noFill/>
          </a:ln>
        </p:spPr>
        <p:txBody>
          <a:bodyPr vert="horz" anchor="t">
            <a:normAutofit/>
          </a:bodyPr>
          <a:lstStyle>
            <a:lvl1pPr algn="ctr">
              <a:defRPr sz="5200" b="1" cap="none" spc="0">
                <a:ln w="12700">
                  <a:solidFill>
                    <a:schemeClr val="bg1"/>
                  </a:solidFill>
                  <a:prstDash val="solid"/>
                </a:ln>
                <a:solidFill>
                  <a:schemeClr val="bg1"/>
                </a:solidFill>
                <a:effectLst/>
                <a:latin typeface="Calibri" panose="020F0502020204030204" pitchFamily="34" charset="0"/>
                <a:ea typeface="Calibri" panose="020F0502020204030204" pitchFamily="34" charset="0"/>
                <a:cs typeface="Calibri" panose="020F0502020204030204" pitchFamily="34" charset="0"/>
              </a:defRPr>
            </a:lvl1pPr>
            <a:extLst/>
          </a:lstStyle>
          <a:p>
            <a:r>
              <a:rPr kumimoji="0" lang="en-US"/>
              <a:t>Click to edit Master title style</a:t>
            </a:r>
            <a:endParaRPr kumimoji="0" lang="en-US" dirty="0"/>
          </a:p>
        </p:txBody>
      </p:sp>
      <p:sp>
        <p:nvSpPr>
          <p:cNvPr id="17" name="Subtitle 16"/>
          <p:cNvSpPr>
            <a:spLocks noGrp="1"/>
          </p:cNvSpPr>
          <p:nvPr>
            <p:ph type="subTitle" idx="1"/>
          </p:nvPr>
        </p:nvSpPr>
        <p:spPr>
          <a:xfrm>
            <a:off x="914400" y="4036741"/>
            <a:ext cx="10363200" cy="1374422"/>
          </a:xfrm>
          <a:prstGeom prst="roundRect">
            <a:avLst/>
          </a:prstGeom>
          <a:ln w="28575">
            <a:noFill/>
          </a:ln>
        </p:spPr>
        <p:txBody>
          <a:bodyPr lIns="45720" rIns="45720">
            <a:normAutofit/>
          </a:bodyPr>
          <a:lstStyle>
            <a:lvl1pPr marL="0" marR="64008" indent="0" algn="ctr">
              <a:buNone/>
              <a:defRPr sz="3600" b="1" cap="none" spc="0">
                <a:ln w="12700">
                  <a:solidFill>
                    <a:srgbClr val="FFFF00"/>
                  </a:solidFill>
                  <a:prstDash val="solid"/>
                </a:ln>
                <a:solidFill>
                  <a:srgbClr val="FFFF00"/>
                </a:solidFill>
                <a:effectLst/>
                <a:latin typeface="Calibri" panose="020F0502020204030204" pitchFamily="34" charset="0"/>
                <a:ea typeface="Calibri" panose="020F0502020204030204" pitchFamily="34" charset="0"/>
                <a:cs typeface="Calibri" panose="020F0502020204030204" pitchFamily="34" charset="0"/>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endParaRPr kumimoji="0" lang="en-US" dirty="0"/>
          </a:p>
        </p:txBody>
      </p:sp>
      <p:sp>
        <p:nvSpPr>
          <p:cNvPr id="30" name="Date Placeholder 29"/>
          <p:cNvSpPr>
            <a:spLocks noGrp="1"/>
          </p:cNvSpPr>
          <p:nvPr>
            <p:ph type="dt" sz="half" idx="10"/>
          </p:nvPr>
        </p:nvSpPr>
        <p:spPr/>
        <p:txBody>
          <a:bodyPr/>
          <a:lstStyle>
            <a:lvl1pPr>
              <a:defRPr>
                <a:solidFill>
                  <a:srgbClr val="E0E6E9"/>
                </a:solidFill>
              </a:defRPr>
            </a:lvl1pPr>
            <a:extLst/>
          </a:lstStyle>
          <a:p>
            <a:fld id="{775D0966-6223-4A31-AA36-802DDEE4CB4B}" type="datetimeFigureOut">
              <a:rPr lang="en-GB" smtClean="0"/>
              <a:t>26/01/2025</a:t>
            </a:fld>
            <a:endParaRPr lang="en-GB"/>
          </a:p>
        </p:txBody>
      </p:sp>
      <p:sp>
        <p:nvSpPr>
          <p:cNvPr id="2" name="Slide Number Placeholder 7">
            <a:extLst>
              <a:ext uri="{FF2B5EF4-FFF2-40B4-BE49-F238E27FC236}">
                <a16:creationId xmlns:a16="http://schemas.microsoft.com/office/drawing/2014/main" id="{52C2EEAF-B2B3-6386-AE4D-57D736786095}"/>
              </a:ext>
            </a:extLst>
          </p:cNvPr>
          <p:cNvSpPr>
            <a:spLocks noGrp="1"/>
          </p:cNvSpPr>
          <p:nvPr>
            <p:ph type="sldNum" sz="quarter" idx="4"/>
          </p:nvPr>
        </p:nvSpPr>
        <p:spPr>
          <a:xfrm>
            <a:off x="11727712" y="5676492"/>
            <a:ext cx="464287" cy="373427"/>
          </a:xfrm>
          <a:prstGeom prst="rect">
            <a:avLst/>
          </a:prstGeom>
        </p:spPr>
        <p:txBody>
          <a:bodyPr vert="horz" lIns="91440" tIns="45720" rIns="91440" bIns="45720" rtlCol="0" anchor="ctr"/>
          <a:lstStyle>
            <a:lvl1pPr algn="r">
              <a:defRPr sz="1100" b="1">
                <a:solidFill>
                  <a:srgbClr val="E0E6E9"/>
                </a:solidFill>
              </a:defRPr>
            </a:lvl1pPr>
          </a:lstStyle>
          <a:p>
            <a:fld id="{EED1EC3B-E639-4E91-A2E2-2E854A86B238}" type="slidenum">
              <a:rPr lang="en-GB" smtClean="0"/>
              <a:t>‹#›</a:t>
            </a:fld>
            <a:endParaRPr lang="en-GB"/>
          </a:p>
        </p:txBody>
      </p:sp>
    </p:spTree>
    <p:extLst>
      <p:ext uri="{BB962C8B-B14F-4D97-AF65-F5344CB8AC3E}">
        <p14:creationId xmlns:p14="http://schemas.microsoft.com/office/powerpoint/2010/main" val="4915784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163099"/>
            <a:ext cx="11481847" cy="984453"/>
          </a:xfrm>
          <a:prstGeom prst="round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382232"/>
            <a:ext cx="11481847" cy="4486940"/>
          </a:xfrm>
          <a:prstGeom prst="roundRect">
            <a:avLst>
              <a:gd name="adj" fmla="val 4257"/>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Date Placeholder 4">
            <a:extLst>
              <a:ext uri="{FF2B5EF4-FFF2-40B4-BE49-F238E27FC236}">
                <a16:creationId xmlns:a16="http://schemas.microsoft.com/office/drawing/2014/main" id="{88D689FD-F18C-9C2D-5E64-B34BA4CE63C1}"/>
              </a:ext>
            </a:extLst>
          </p:cNvPr>
          <p:cNvSpPr>
            <a:spLocks noGrp="1"/>
          </p:cNvSpPr>
          <p:nvPr>
            <p:ph type="dt" sz="half" idx="2"/>
          </p:nvPr>
        </p:nvSpPr>
        <p:spPr>
          <a:xfrm rot="5400000">
            <a:off x="10702137" y="4165131"/>
            <a:ext cx="2743200" cy="262908"/>
          </a:xfrm>
          <a:prstGeom prst="rect">
            <a:avLst/>
          </a:prstGeom>
        </p:spPr>
        <p:txBody>
          <a:bodyPr vert="horz" lIns="91440" tIns="45720" rIns="91440" bIns="45720" rtlCol="0" anchor="ctr"/>
          <a:lstStyle>
            <a:lvl1pPr algn="r">
              <a:defRPr sz="1200">
                <a:solidFill>
                  <a:schemeClr val="tx1">
                    <a:tint val="82000"/>
                  </a:schemeClr>
                </a:solidFill>
              </a:defRPr>
            </a:lvl1pPr>
          </a:lstStyle>
          <a:p>
            <a:fld id="{775D0966-6223-4A31-AA36-802DDEE4CB4B}" type="datetimeFigureOut">
              <a:rPr lang="en-GB" smtClean="0"/>
              <a:t>26/01/2025</a:t>
            </a:fld>
            <a:endParaRPr lang="en-GB"/>
          </a:p>
        </p:txBody>
      </p:sp>
      <p:sp>
        <p:nvSpPr>
          <p:cNvPr id="7" name="Footer Placeholder 6">
            <a:extLst>
              <a:ext uri="{FF2B5EF4-FFF2-40B4-BE49-F238E27FC236}">
                <a16:creationId xmlns:a16="http://schemas.microsoft.com/office/drawing/2014/main" id="{A99B1C7A-46A7-09DB-C6F2-BC0E0A6AF17C}"/>
              </a:ext>
            </a:extLst>
          </p:cNvPr>
          <p:cNvSpPr>
            <a:spLocks noGrp="1"/>
          </p:cNvSpPr>
          <p:nvPr>
            <p:ph type="ftr" sz="quarter" idx="3"/>
          </p:nvPr>
        </p:nvSpPr>
        <p:spPr>
          <a:xfrm>
            <a:off x="2856571" y="6265979"/>
            <a:ext cx="5707566" cy="365125"/>
          </a:xfrm>
          <a:prstGeom prst="rect">
            <a:avLst/>
          </a:prstGeom>
        </p:spPr>
        <p:txBody>
          <a:bodyPr vert="horz" lIns="91440" tIns="45720" rIns="91440" bIns="45720" rtlCol="0" anchor="ctr"/>
          <a:lstStyle>
            <a:lvl1pPr algn="ctr">
              <a:defRPr sz="1400">
                <a:solidFill>
                  <a:srgbClr val="E0E6E9"/>
                </a:solidFill>
              </a:defRPr>
            </a:lvl1pPr>
          </a:lstStyle>
          <a:p>
            <a:endParaRPr lang="en-GB"/>
          </a:p>
        </p:txBody>
      </p:sp>
      <p:sp>
        <p:nvSpPr>
          <p:cNvPr id="8" name="Slide Number Placeholder 7">
            <a:extLst>
              <a:ext uri="{FF2B5EF4-FFF2-40B4-BE49-F238E27FC236}">
                <a16:creationId xmlns:a16="http://schemas.microsoft.com/office/drawing/2014/main" id="{337F5D6B-5AD6-DE63-2602-48351CCF56B0}"/>
              </a:ext>
            </a:extLst>
          </p:cNvPr>
          <p:cNvSpPr>
            <a:spLocks noGrp="1"/>
          </p:cNvSpPr>
          <p:nvPr>
            <p:ph type="sldNum" sz="quarter" idx="4"/>
          </p:nvPr>
        </p:nvSpPr>
        <p:spPr>
          <a:xfrm>
            <a:off x="11749746" y="5698526"/>
            <a:ext cx="464287" cy="373427"/>
          </a:xfrm>
          <a:prstGeom prst="rect">
            <a:avLst/>
          </a:prstGeom>
        </p:spPr>
        <p:txBody>
          <a:bodyPr vert="horz" lIns="91440" tIns="45720" rIns="91440" bIns="45720" rtlCol="0" anchor="ctr"/>
          <a:lstStyle>
            <a:lvl1pPr algn="r">
              <a:defRPr sz="1100" b="1">
                <a:solidFill>
                  <a:schemeClr val="tx1">
                    <a:tint val="82000"/>
                  </a:schemeClr>
                </a:solidFill>
              </a:defRPr>
            </a:lvl1pPr>
          </a:lstStyle>
          <a:p>
            <a:fld id="{EED1EC3B-E639-4E91-A2E2-2E854A86B238}" type="slidenum">
              <a:rPr lang="en-GB" smtClean="0"/>
              <a:t>‹#›</a:t>
            </a:fld>
            <a:endParaRPr lang="en-GB"/>
          </a:p>
        </p:txBody>
      </p:sp>
    </p:spTree>
    <p:extLst>
      <p:ext uri="{BB962C8B-B14F-4D97-AF65-F5344CB8AC3E}">
        <p14:creationId xmlns:p14="http://schemas.microsoft.com/office/powerpoint/2010/main" val="35780026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p:cSld name="1_Custom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226895"/>
            <a:ext cx="11481847" cy="953319"/>
          </a:xfrm>
          <a:prstGeom prst="roundRect">
            <a:avLst/>
          </a:prstGeom>
        </p:spPr>
        <p:txBody>
          <a:bodyPr vert="horz" lIns="91440" tIns="45720" rIns="91440" bIns="45720" rtlCol="0" anchor="ctr">
            <a:normAutofit/>
          </a:bodyPr>
          <a:lstStyle/>
          <a:p>
            <a:r>
              <a:rPr lang="en-US"/>
              <a:t>Click to edit Master title style</a:t>
            </a:r>
            <a:endParaRPr lang="en-US" dirty="0"/>
          </a:p>
        </p:txBody>
      </p:sp>
      <p:sp>
        <p:nvSpPr>
          <p:cNvPr id="6" name="Date Placeholder 4">
            <a:extLst>
              <a:ext uri="{FF2B5EF4-FFF2-40B4-BE49-F238E27FC236}">
                <a16:creationId xmlns:a16="http://schemas.microsoft.com/office/drawing/2014/main" id="{4F250684-4028-CD1F-B2FE-7371D66D60FA}"/>
              </a:ext>
            </a:extLst>
          </p:cNvPr>
          <p:cNvSpPr>
            <a:spLocks noGrp="1"/>
          </p:cNvSpPr>
          <p:nvPr>
            <p:ph type="dt" sz="half" idx="2"/>
          </p:nvPr>
        </p:nvSpPr>
        <p:spPr>
          <a:xfrm rot="5400000">
            <a:off x="10651029" y="4114022"/>
            <a:ext cx="2743200" cy="365126"/>
          </a:xfrm>
          <a:prstGeom prst="rect">
            <a:avLst/>
          </a:prstGeom>
        </p:spPr>
        <p:txBody>
          <a:bodyPr vert="horz" lIns="91440" tIns="45720" rIns="91440" bIns="45720" rtlCol="0" anchor="ctr"/>
          <a:lstStyle>
            <a:lvl1pPr algn="r">
              <a:defRPr sz="1200">
                <a:solidFill>
                  <a:schemeClr val="tx1">
                    <a:tint val="82000"/>
                  </a:schemeClr>
                </a:solidFill>
              </a:defRPr>
            </a:lvl1pPr>
          </a:lstStyle>
          <a:p>
            <a:fld id="{775D0966-6223-4A31-AA36-802DDEE4CB4B}" type="datetimeFigureOut">
              <a:rPr lang="en-GB" smtClean="0"/>
              <a:t>26/01/2025</a:t>
            </a:fld>
            <a:endParaRPr lang="en-GB"/>
          </a:p>
        </p:txBody>
      </p:sp>
      <p:sp>
        <p:nvSpPr>
          <p:cNvPr id="2" name="Footer Placeholder 6">
            <a:extLst>
              <a:ext uri="{FF2B5EF4-FFF2-40B4-BE49-F238E27FC236}">
                <a16:creationId xmlns:a16="http://schemas.microsoft.com/office/drawing/2014/main" id="{88708C92-2C79-8912-0B51-14908D411655}"/>
              </a:ext>
            </a:extLst>
          </p:cNvPr>
          <p:cNvSpPr>
            <a:spLocks noGrp="1"/>
          </p:cNvSpPr>
          <p:nvPr>
            <p:ph type="ftr" sz="quarter" idx="3"/>
          </p:nvPr>
        </p:nvSpPr>
        <p:spPr>
          <a:xfrm>
            <a:off x="2856571" y="6265979"/>
            <a:ext cx="5707566" cy="365125"/>
          </a:xfrm>
          <a:prstGeom prst="rect">
            <a:avLst/>
          </a:prstGeom>
        </p:spPr>
        <p:txBody>
          <a:bodyPr vert="horz" lIns="91440" tIns="45720" rIns="91440" bIns="45720" rtlCol="0" anchor="ctr"/>
          <a:lstStyle>
            <a:lvl1pPr algn="ctr">
              <a:defRPr sz="1400">
                <a:solidFill>
                  <a:srgbClr val="E0E6E9"/>
                </a:solidFill>
              </a:defRPr>
            </a:lvl1pPr>
          </a:lstStyle>
          <a:p>
            <a:endParaRPr lang="en-GB"/>
          </a:p>
        </p:txBody>
      </p:sp>
      <p:sp>
        <p:nvSpPr>
          <p:cNvPr id="4" name="Slide Number Placeholder 7">
            <a:extLst>
              <a:ext uri="{FF2B5EF4-FFF2-40B4-BE49-F238E27FC236}">
                <a16:creationId xmlns:a16="http://schemas.microsoft.com/office/drawing/2014/main" id="{08421759-3BF2-A965-DA21-A7B90DB16601}"/>
              </a:ext>
            </a:extLst>
          </p:cNvPr>
          <p:cNvSpPr>
            <a:spLocks noGrp="1"/>
          </p:cNvSpPr>
          <p:nvPr>
            <p:ph type="sldNum" sz="quarter" idx="4"/>
          </p:nvPr>
        </p:nvSpPr>
        <p:spPr>
          <a:xfrm>
            <a:off x="11748978" y="5698526"/>
            <a:ext cx="464287" cy="373427"/>
          </a:xfrm>
          <a:prstGeom prst="rect">
            <a:avLst/>
          </a:prstGeom>
        </p:spPr>
        <p:txBody>
          <a:bodyPr vert="horz" lIns="91440" tIns="45720" rIns="91440" bIns="45720" rtlCol="0" anchor="ctr"/>
          <a:lstStyle>
            <a:lvl1pPr algn="r">
              <a:defRPr sz="1100" b="1">
                <a:solidFill>
                  <a:schemeClr val="tx1">
                    <a:tint val="82000"/>
                  </a:schemeClr>
                </a:solidFill>
              </a:defRPr>
            </a:lvl1pPr>
          </a:lstStyle>
          <a:p>
            <a:fld id="{EED1EC3B-E639-4E91-A2E2-2E854A86B238}" type="slidenum">
              <a:rPr lang="en-GB" smtClean="0"/>
              <a:t>‹#›</a:t>
            </a:fld>
            <a:endParaRPr lang="en-GB"/>
          </a:p>
        </p:txBody>
      </p:sp>
    </p:spTree>
    <p:extLst>
      <p:ext uri="{BB962C8B-B14F-4D97-AF65-F5344CB8AC3E}">
        <p14:creationId xmlns:p14="http://schemas.microsoft.com/office/powerpoint/2010/main" val="3268946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p:cSld name="2_Custom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7" name="Date Placeholder 4">
            <a:extLst>
              <a:ext uri="{FF2B5EF4-FFF2-40B4-BE49-F238E27FC236}">
                <a16:creationId xmlns:a16="http://schemas.microsoft.com/office/drawing/2014/main" id="{92FD339E-D879-16A4-AF23-4C27E74B1270}"/>
              </a:ext>
            </a:extLst>
          </p:cNvPr>
          <p:cNvSpPr>
            <a:spLocks noGrp="1"/>
          </p:cNvSpPr>
          <p:nvPr>
            <p:ph type="dt" sz="half" idx="2"/>
          </p:nvPr>
        </p:nvSpPr>
        <p:spPr>
          <a:xfrm rot="5400000">
            <a:off x="10674595" y="4148606"/>
            <a:ext cx="2743200" cy="317992"/>
          </a:xfrm>
          <a:prstGeom prst="rect">
            <a:avLst/>
          </a:prstGeom>
        </p:spPr>
        <p:txBody>
          <a:bodyPr vert="horz" lIns="91440" tIns="45720" rIns="91440" bIns="45720" rtlCol="0" anchor="ctr"/>
          <a:lstStyle>
            <a:lvl1pPr algn="r">
              <a:defRPr sz="1200">
                <a:solidFill>
                  <a:schemeClr val="tx1">
                    <a:tint val="82000"/>
                  </a:schemeClr>
                </a:solidFill>
              </a:defRPr>
            </a:lvl1pPr>
          </a:lstStyle>
          <a:p>
            <a:fld id="{775D0966-6223-4A31-AA36-802DDEE4CB4B}" type="datetimeFigureOut">
              <a:rPr lang="en-GB" smtClean="0"/>
              <a:t>26/01/2025</a:t>
            </a:fld>
            <a:endParaRPr lang="en-GB"/>
          </a:p>
        </p:txBody>
      </p:sp>
      <p:sp>
        <p:nvSpPr>
          <p:cNvPr id="2" name="Footer Placeholder 6">
            <a:extLst>
              <a:ext uri="{FF2B5EF4-FFF2-40B4-BE49-F238E27FC236}">
                <a16:creationId xmlns:a16="http://schemas.microsoft.com/office/drawing/2014/main" id="{D0B93E04-A689-F89D-DC09-6D97F85FA3B3}"/>
              </a:ext>
            </a:extLst>
          </p:cNvPr>
          <p:cNvSpPr>
            <a:spLocks noGrp="1"/>
          </p:cNvSpPr>
          <p:nvPr>
            <p:ph type="ftr" sz="quarter" idx="3"/>
          </p:nvPr>
        </p:nvSpPr>
        <p:spPr>
          <a:xfrm>
            <a:off x="2856571" y="6265979"/>
            <a:ext cx="5707566" cy="365125"/>
          </a:xfrm>
          <a:prstGeom prst="rect">
            <a:avLst/>
          </a:prstGeom>
        </p:spPr>
        <p:txBody>
          <a:bodyPr vert="horz" lIns="91440" tIns="45720" rIns="91440" bIns="45720" rtlCol="0" anchor="ctr"/>
          <a:lstStyle>
            <a:lvl1pPr algn="ctr">
              <a:defRPr sz="1400">
                <a:solidFill>
                  <a:srgbClr val="E0E6E9"/>
                </a:solidFill>
              </a:defRPr>
            </a:lvl1pPr>
          </a:lstStyle>
          <a:p>
            <a:endParaRPr lang="en-GB"/>
          </a:p>
        </p:txBody>
      </p:sp>
      <p:sp>
        <p:nvSpPr>
          <p:cNvPr id="3" name="Slide Number Placeholder 7">
            <a:extLst>
              <a:ext uri="{FF2B5EF4-FFF2-40B4-BE49-F238E27FC236}">
                <a16:creationId xmlns:a16="http://schemas.microsoft.com/office/drawing/2014/main" id="{1D0ABA37-9D80-A37D-202E-C9C016B713FB}"/>
              </a:ext>
            </a:extLst>
          </p:cNvPr>
          <p:cNvSpPr>
            <a:spLocks noGrp="1"/>
          </p:cNvSpPr>
          <p:nvPr>
            <p:ph type="sldNum" sz="quarter" idx="4"/>
          </p:nvPr>
        </p:nvSpPr>
        <p:spPr>
          <a:xfrm>
            <a:off x="11738729" y="5709543"/>
            <a:ext cx="464287" cy="373427"/>
          </a:xfrm>
          <a:prstGeom prst="rect">
            <a:avLst/>
          </a:prstGeom>
        </p:spPr>
        <p:txBody>
          <a:bodyPr vert="horz" lIns="91440" tIns="45720" rIns="91440" bIns="45720" rtlCol="0" anchor="ctr"/>
          <a:lstStyle>
            <a:lvl1pPr algn="r">
              <a:defRPr sz="1100" b="1">
                <a:solidFill>
                  <a:schemeClr val="tx1">
                    <a:tint val="82000"/>
                  </a:schemeClr>
                </a:solidFill>
              </a:defRPr>
            </a:lvl1pPr>
          </a:lstStyle>
          <a:p>
            <a:fld id="{EED1EC3B-E639-4E91-A2E2-2E854A86B238}" type="slidenum">
              <a:rPr lang="en-GB" smtClean="0"/>
              <a:t>‹#›</a:t>
            </a:fld>
            <a:endParaRPr lang="en-GB"/>
          </a:p>
        </p:txBody>
      </p:sp>
    </p:spTree>
    <p:extLst>
      <p:ext uri="{BB962C8B-B14F-4D97-AF65-F5344CB8AC3E}">
        <p14:creationId xmlns:p14="http://schemas.microsoft.com/office/powerpoint/2010/main" val="12074287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p:cSld name="logo mono_image bckgrn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6" name="Date Placeholder 4">
            <a:extLst>
              <a:ext uri="{FF2B5EF4-FFF2-40B4-BE49-F238E27FC236}">
                <a16:creationId xmlns:a16="http://schemas.microsoft.com/office/drawing/2014/main" id="{F0639187-0931-DF47-A6C9-095EC4C1221A}"/>
              </a:ext>
            </a:extLst>
          </p:cNvPr>
          <p:cNvSpPr>
            <a:spLocks noGrp="1"/>
          </p:cNvSpPr>
          <p:nvPr>
            <p:ph type="dt" sz="half" idx="2"/>
          </p:nvPr>
        </p:nvSpPr>
        <p:spPr>
          <a:xfrm rot="5400000">
            <a:off x="10680104" y="4143097"/>
            <a:ext cx="2743200" cy="306975"/>
          </a:xfrm>
          <a:prstGeom prst="rect">
            <a:avLst/>
          </a:prstGeom>
        </p:spPr>
        <p:txBody>
          <a:bodyPr vert="horz" lIns="91440" tIns="45720" rIns="91440" bIns="45720" rtlCol="0" anchor="ctr"/>
          <a:lstStyle>
            <a:lvl1pPr algn="r">
              <a:defRPr sz="1200">
                <a:solidFill>
                  <a:schemeClr val="tx1">
                    <a:tint val="82000"/>
                  </a:schemeClr>
                </a:solidFill>
              </a:defRPr>
            </a:lvl1pPr>
          </a:lstStyle>
          <a:p>
            <a:fld id="{775D0966-6223-4A31-AA36-802DDEE4CB4B}" type="datetimeFigureOut">
              <a:rPr lang="en-GB" smtClean="0"/>
              <a:t>26/01/2025</a:t>
            </a:fld>
            <a:endParaRPr lang="en-GB"/>
          </a:p>
        </p:txBody>
      </p:sp>
      <p:sp>
        <p:nvSpPr>
          <p:cNvPr id="7" name="Slide Number Placeholder 7">
            <a:extLst>
              <a:ext uri="{FF2B5EF4-FFF2-40B4-BE49-F238E27FC236}">
                <a16:creationId xmlns:a16="http://schemas.microsoft.com/office/drawing/2014/main" id="{5054B617-90D7-3739-9DA1-E306C61A6FAC}"/>
              </a:ext>
            </a:extLst>
          </p:cNvPr>
          <p:cNvSpPr>
            <a:spLocks noGrp="1"/>
          </p:cNvSpPr>
          <p:nvPr>
            <p:ph type="sldNum" sz="quarter" idx="4"/>
          </p:nvPr>
        </p:nvSpPr>
        <p:spPr>
          <a:xfrm>
            <a:off x="11727712" y="6484567"/>
            <a:ext cx="464287" cy="373427"/>
          </a:xfrm>
          <a:prstGeom prst="rect">
            <a:avLst/>
          </a:prstGeom>
        </p:spPr>
        <p:txBody>
          <a:bodyPr vert="horz" lIns="91440" tIns="45720" rIns="91440" bIns="45720" rtlCol="0" anchor="ctr"/>
          <a:lstStyle>
            <a:lvl1pPr algn="r">
              <a:defRPr sz="1100" b="1">
                <a:solidFill>
                  <a:schemeClr val="tx1">
                    <a:tint val="82000"/>
                  </a:schemeClr>
                </a:solidFill>
              </a:defRPr>
            </a:lvl1pPr>
          </a:lstStyle>
          <a:p>
            <a:fld id="{EED1EC3B-E639-4E91-A2E2-2E854A86B238}" type="slidenum">
              <a:rPr lang="en-GB" smtClean="0"/>
              <a:t>‹#›</a:t>
            </a:fld>
            <a:endParaRPr lang="en-GB"/>
          </a:p>
        </p:txBody>
      </p:sp>
      <p:pic>
        <p:nvPicPr>
          <p:cNvPr id="9" name="Picture 8" descr="A picture containing screenshot, white, design">
            <a:extLst>
              <a:ext uri="{FF2B5EF4-FFF2-40B4-BE49-F238E27FC236}">
                <a16:creationId xmlns:a16="http://schemas.microsoft.com/office/drawing/2014/main" id="{C98FB062-E638-F131-4AF1-56EF4579A625}"/>
              </a:ext>
            </a:extLst>
          </p:cNvPr>
          <p:cNvPicPr>
            <a:picLocks noChangeAspect="1"/>
          </p:cNvPicPr>
          <p:nvPr/>
        </p:nvPicPr>
        <p:blipFill>
          <a:blip r:embed="rId3"/>
          <a:srcRect l="1831" t="85427" r="82209" b="2635"/>
          <a:stretch/>
        </p:blipFill>
        <p:spPr>
          <a:xfrm>
            <a:off x="0" y="0"/>
            <a:ext cx="1743739" cy="733704"/>
          </a:xfrm>
          <a:prstGeom prst="rect">
            <a:avLst/>
          </a:prstGeom>
        </p:spPr>
      </p:pic>
      <p:pic>
        <p:nvPicPr>
          <p:cNvPr id="2" name="Picture 1" descr="A picture containing screenshot, white, design">
            <a:extLst>
              <a:ext uri="{FF2B5EF4-FFF2-40B4-BE49-F238E27FC236}">
                <a16:creationId xmlns:a16="http://schemas.microsoft.com/office/drawing/2014/main" id="{00AACA88-E471-C83F-2174-E13BD81C697B}"/>
              </a:ext>
            </a:extLst>
          </p:cNvPr>
          <p:cNvPicPr>
            <a:picLocks noChangeAspect="1"/>
          </p:cNvPicPr>
          <p:nvPr/>
        </p:nvPicPr>
        <p:blipFill>
          <a:blip r:embed="rId3"/>
          <a:srcRect l="1831" t="85427" r="82209" b="2635"/>
          <a:stretch/>
        </p:blipFill>
        <p:spPr>
          <a:xfrm>
            <a:off x="0" y="0"/>
            <a:ext cx="1743739" cy="733704"/>
          </a:xfrm>
          <a:prstGeom prst="rect">
            <a:avLst/>
          </a:prstGeom>
        </p:spPr>
      </p:pic>
    </p:spTree>
    <p:extLst>
      <p:ext uri="{BB962C8B-B14F-4D97-AF65-F5344CB8AC3E}">
        <p14:creationId xmlns:p14="http://schemas.microsoft.com/office/powerpoint/2010/main" val="35998747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p:cSld name="3_logo mono_image bckgrn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6" name="Date Placeholder 4">
            <a:extLst>
              <a:ext uri="{FF2B5EF4-FFF2-40B4-BE49-F238E27FC236}">
                <a16:creationId xmlns:a16="http://schemas.microsoft.com/office/drawing/2014/main" id="{F0639187-0931-DF47-A6C9-095EC4C1221A}"/>
              </a:ext>
            </a:extLst>
          </p:cNvPr>
          <p:cNvSpPr>
            <a:spLocks noGrp="1"/>
          </p:cNvSpPr>
          <p:nvPr>
            <p:ph type="dt" sz="half" idx="2"/>
          </p:nvPr>
        </p:nvSpPr>
        <p:spPr>
          <a:xfrm rot="5400000">
            <a:off x="10680104" y="4143097"/>
            <a:ext cx="2743200" cy="306975"/>
          </a:xfrm>
          <a:prstGeom prst="rect">
            <a:avLst/>
          </a:prstGeom>
        </p:spPr>
        <p:txBody>
          <a:bodyPr vert="horz" lIns="91440" tIns="45720" rIns="91440" bIns="45720" rtlCol="0" anchor="ctr"/>
          <a:lstStyle>
            <a:lvl1pPr algn="r">
              <a:defRPr sz="1200">
                <a:solidFill>
                  <a:schemeClr val="tx1">
                    <a:tint val="82000"/>
                  </a:schemeClr>
                </a:solidFill>
              </a:defRPr>
            </a:lvl1pPr>
          </a:lstStyle>
          <a:p>
            <a:fld id="{775D0966-6223-4A31-AA36-802DDEE4CB4B}" type="datetimeFigureOut">
              <a:rPr lang="en-GB" smtClean="0"/>
              <a:t>26/01/2025</a:t>
            </a:fld>
            <a:endParaRPr lang="en-GB"/>
          </a:p>
        </p:txBody>
      </p:sp>
      <p:sp>
        <p:nvSpPr>
          <p:cNvPr id="7" name="Slide Number Placeholder 7">
            <a:extLst>
              <a:ext uri="{FF2B5EF4-FFF2-40B4-BE49-F238E27FC236}">
                <a16:creationId xmlns:a16="http://schemas.microsoft.com/office/drawing/2014/main" id="{5054B617-90D7-3739-9DA1-E306C61A6FAC}"/>
              </a:ext>
            </a:extLst>
          </p:cNvPr>
          <p:cNvSpPr>
            <a:spLocks noGrp="1"/>
          </p:cNvSpPr>
          <p:nvPr>
            <p:ph type="sldNum" sz="quarter" idx="4"/>
          </p:nvPr>
        </p:nvSpPr>
        <p:spPr>
          <a:xfrm>
            <a:off x="11727712" y="6484567"/>
            <a:ext cx="464287" cy="373427"/>
          </a:xfrm>
          <a:prstGeom prst="rect">
            <a:avLst/>
          </a:prstGeom>
        </p:spPr>
        <p:txBody>
          <a:bodyPr vert="horz" lIns="91440" tIns="45720" rIns="91440" bIns="45720" rtlCol="0" anchor="ctr"/>
          <a:lstStyle>
            <a:lvl1pPr algn="r">
              <a:defRPr sz="1100" b="1">
                <a:solidFill>
                  <a:schemeClr val="tx1">
                    <a:tint val="82000"/>
                  </a:schemeClr>
                </a:solidFill>
              </a:defRPr>
            </a:lvl1pPr>
          </a:lstStyle>
          <a:p>
            <a:fld id="{EED1EC3B-E639-4E91-A2E2-2E854A86B238}" type="slidenum">
              <a:rPr lang="en-GB" smtClean="0"/>
              <a:t>‹#›</a:t>
            </a:fld>
            <a:endParaRPr lang="en-GB"/>
          </a:p>
        </p:txBody>
      </p:sp>
      <p:pic>
        <p:nvPicPr>
          <p:cNvPr id="9" name="Picture 8" descr="A picture containing screenshot, white, design">
            <a:extLst>
              <a:ext uri="{FF2B5EF4-FFF2-40B4-BE49-F238E27FC236}">
                <a16:creationId xmlns:a16="http://schemas.microsoft.com/office/drawing/2014/main" id="{C98FB062-E638-F131-4AF1-56EF4579A625}"/>
              </a:ext>
            </a:extLst>
          </p:cNvPr>
          <p:cNvPicPr>
            <a:picLocks noChangeAspect="1"/>
          </p:cNvPicPr>
          <p:nvPr/>
        </p:nvPicPr>
        <p:blipFill>
          <a:blip r:embed="rId3"/>
          <a:srcRect l="1831" t="85427" r="82209" b="2635"/>
          <a:stretch/>
        </p:blipFill>
        <p:spPr>
          <a:xfrm>
            <a:off x="0" y="0"/>
            <a:ext cx="1743739" cy="733704"/>
          </a:xfrm>
          <a:prstGeom prst="rect">
            <a:avLst/>
          </a:prstGeom>
        </p:spPr>
      </p:pic>
      <p:pic>
        <p:nvPicPr>
          <p:cNvPr id="2" name="Picture 1" descr="A picture containing screenshot, white, design">
            <a:extLst>
              <a:ext uri="{FF2B5EF4-FFF2-40B4-BE49-F238E27FC236}">
                <a16:creationId xmlns:a16="http://schemas.microsoft.com/office/drawing/2014/main" id="{00AACA88-E471-C83F-2174-E13BD81C697B}"/>
              </a:ext>
            </a:extLst>
          </p:cNvPr>
          <p:cNvPicPr>
            <a:picLocks noChangeAspect="1"/>
          </p:cNvPicPr>
          <p:nvPr/>
        </p:nvPicPr>
        <p:blipFill>
          <a:blip r:embed="rId3"/>
          <a:srcRect l="1831" t="85427" r="82209" b="2635"/>
          <a:stretch/>
        </p:blipFill>
        <p:spPr>
          <a:xfrm>
            <a:off x="0" y="0"/>
            <a:ext cx="1743739" cy="733704"/>
          </a:xfrm>
          <a:prstGeom prst="rect">
            <a:avLst/>
          </a:prstGeom>
        </p:spPr>
      </p:pic>
      <p:sp>
        <p:nvSpPr>
          <p:cNvPr id="3" name="Title Placeholder 1">
            <a:extLst>
              <a:ext uri="{FF2B5EF4-FFF2-40B4-BE49-F238E27FC236}">
                <a16:creationId xmlns:a16="http://schemas.microsoft.com/office/drawing/2014/main" id="{13DD8E46-51D4-9ADA-7AE4-F85AB3C01EF8}"/>
              </a:ext>
            </a:extLst>
          </p:cNvPr>
          <p:cNvSpPr>
            <a:spLocks noGrp="1"/>
          </p:cNvSpPr>
          <p:nvPr>
            <p:ph type="title"/>
          </p:nvPr>
        </p:nvSpPr>
        <p:spPr>
          <a:xfrm>
            <a:off x="1743739" y="168167"/>
            <a:ext cx="10096327" cy="733704"/>
          </a:xfrm>
          <a:prstGeom prst="roundRect">
            <a:avLst/>
          </a:prstGeom>
        </p:spPr>
        <p:txBody>
          <a:bodyPr vert="horz" lIns="91440" tIns="45720" rIns="91440" bIns="45720" rtlCol="0" anchor="ctr">
            <a:normAutofit/>
          </a:bodyPr>
          <a:lstStyle/>
          <a:p>
            <a:r>
              <a:rPr lang="en-US"/>
              <a:t>Click to edit Master title style</a:t>
            </a:r>
            <a:endParaRPr lang="en-US" dirty="0"/>
          </a:p>
        </p:txBody>
      </p:sp>
      <p:sp>
        <p:nvSpPr>
          <p:cNvPr id="5" name="Footer Placeholder 6">
            <a:extLst>
              <a:ext uri="{FF2B5EF4-FFF2-40B4-BE49-F238E27FC236}">
                <a16:creationId xmlns:a16="http://schemas.microsoft.com/office/drawing/2014/main" id="{060868BD-68AA-3E38-C283-F3144D801865}"/>
              </a:ext>
            </a:extLst>
          </p:cNvPr>
          <p:cNvSpPr>
            <a:spLocks noGrp="1"/>
          </p:cNvSpPr>
          <p:nvPr>
            <p:ph type="ftr" sz="quarter" idx="3"/>
          </p:nvPr>
        </p:nvSpPr>
        <p:spPr>
          <a:xfrm>
            <a:off x="2888102" y="6448542"/>
            <a:ext cx="5707566" cy="365125"/>
          </a:xfrm>
          <a:prstGeom prst="rect">
            <a:avLst/>
          </a:prstGeom>
        </p:spPr>
        <p:txBody>
          <a:bodyPr vert="horz" lIns="91440" tIns="45720" rIns="91440" bIns="45720" rtlCol="0" anchor="ctr"/>
          <a:lstStyle>
            <a:lvl1pPr algn="ctr">
              <a:defRPr sz="1400">
                <a:solidFill>
                  <a:schemeClr val="tx1"/>
                </a:solidFill>
              </a:defRPr>
            </a:lvl1pPr>
          </a:lstStyle>
          <a:p>
            <a:endParaRPr lang="en-GB"/>
          </a:p>
        </p:txBody>
      </p:sp>
    </p:spTree>
    <p:extLst>
      <p:ext uri="{BB962C8B-B14F-4D97-AF65-F5344CB8AC3E}">
        <p14:creationId xmlns:p14="http://schemas.microsoft.com/office/powerpoint/2010/main" val="2060374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p:cSld name="logo mono_image bckgrnd 2">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8" name="Picture 7" descr="A picture containing screenshot, white, design">
            <a:extLst>
              <a:ext uri="{FF2B5EF4-FFF2-40B4-BE49-F238E27FC236}">
                <a16:creationId xmlns:a16="http://schemas.microsoft.com/office/drawing/2014/main" id="{D2E35789-51F7-6CD7-8884-F852CB36CD1F}"/>
              </a:ext>
            </a:extLst>
          </p:cNvPr>
          <p:cNvPicPr>
            <a:picLocks noChangeAspect="1"/>
          </p:cNvPicPr>
          <p:nvPr/>
        </p:nvPicPr>
        <p:blipFill>
          <a:blip r:embed="rId3"/>
          <a:srcRect l="1831" t="85427" r="82209" b="2635"/>
          <a:stretch/>
        </p:blipFill>
        <p:spPr>
          <a:xfrm>
            <a:off x="0" y="6124296"/>
            <a:ext cx="1743739" cy="733704"/>
          </a:xfrm>
          <a:prstGeom prst="rect">
            <a:avLst/>
          </a:prstGeom>
        </p:spPr>
      </p:pic>
      <p:sp>
        <p:nvSpPr>
          <p:cNvPr id="6" name="Date Placeholder 4">
            <a:extLst>
              <a:ext uri="{FF2B5EF4-FFF2-40B4-BE49-F238E27FC236}">
                <a16:creationId xmlns:a16="http://schemas.microsoft.com/office/drawing/2014/main" id="{48D91DDB-40C6-3598-09AA-7F6865FC737E}"/>
              </a:ext>
            </a:extLst>
          </p:cNvPr>
          <p:cNvSpPr>
            <a:spLocks noGrp="1"/>
          </p:cNvSpPr>
          <p:nvPr>
            <p:ph type="dt" sz="half" idx="2"/>
          </p:nvPr>
        </p:nvSpPr>
        <p:spPr>
          <a:xfrm rot="5400000">
            <a:off x="10685612" y="4148606"/>
            <a:ext cx="2743200" cy="295958"/>
          </a:xfrm>
          <a:prstGeom prst="rect">
            <a:avLst/>
          </a:prstGeom>
        </p:spPr>
        <p:txBody>
          <a:bodyPr vert="horz" lIns="91440" tIns="45720" rIns="91440" bIns="45720" rtlCol="0" anchor="ctr"/>
          <a:lstStyle>
            <a:lvl1pPr algn="r">
              <a:defRPr sz="1200">
                <a:solidFill>
                  <a:schemeClr val="tx1">
                    <a:tint val="82000"/>
                  </a:schemeClr>
                </a:solidFill>
              </a:defRPr>
            </a:lvl1pPr>
          </a:lstStyle>
          <a:p>
            <a:fld id="{775D0966-6223-4A31-AA36-802DDEE4CB4B}" type="datetimeFigureOut">
              <a:rPr lang="en-GB" smtClean="0"/>
              <a:t>26/01/2025</a:t>
            </a:fld>
            <a:endParaRPr lang="en-GB"/>
          </a:p>
        </p:txBody>
      </p:sp>
      <p:sp>
        <p:nvSpPr>
          <p:cNvPr id="7" name="Slide Number Placeholder 7">
            <a:extLst>
              <a:ext uri="{FF2B5EF4-FFF2-40B4-BE49-F238E27FC236}">
                <a16:creationId xmlns:a16="http://schemas.microsoft.com/office/drawing/2014/main" id="{FB326374-0C9F-7C34-278C-ECAE76E06F8D}"/>
              </a:ext>
            </a:extLst>
          </p:cNvPr>
          <p:cNvSpPr>
            <a:spLocks noGrp="1"/>
          </p:cNvSpPr>
          <p:nvPr>
            <p:ph type="sldNum" sz="quarter" idx="4"/>
          </p:nvPr>
        </p:nvSpPr>
        <p:spPr>
          <a:xfrm>
            <a:off x="11727712" y="6473943"/>
            <a:ext cx="464287" cy="373427"/>
          </a:xfrm>
          <a:prstGeom prst="rect">
            <a:avLst/>
          </a:prstGeom>
        </p:spPr>
        <p:txBody>
          <a:bodyPr vert="horz" lIns="91440" tIns="45720" rIns="91440" bIns="45720" rtlCol="0" anchor="ctr"/>
          <a:lstStyle>
            <a:lvl1pPr algn="r">
              <a:defRPr sz="1100" b="1">
                <a:solidFill>
                  <a:schemeClr val="tx1">
                    <a:tint val="82000"/>
                  </a:schemeClr>
                </a:solidFill>
              </a:defRPr>
            </a:lvl1pPr>
          </a:lstStyle>
          <a:p>
            <a:fld id="{EED1EC3B-E639-4E91-A2E2-2E854A86B238}" type="slidenum">
              <a:rPr lang="en-GB" smtClean="0"/>
              <a:t>‹#›</a:t>
            </a:fld>
            <a:endParaRPr lang="en-GB"/>
          </a:p>
        </p:txBody>
      </p:sp>
      <p:pic>
        <p:nvPicPr>
          <p:cNvPr id="2" name="Picture 1" descr="A picture containing screenshot, white, design">
            <a:extLst>
              <a:ext uri="{FF2B5EF4-FFF2-40B4-BE49-F238E27FC236}">
                <a16:creationId xmlns:a16="http://schemas.microsoft.com/office/drawing/2014/main" id="{7A8D60C2-B0CC-2490-D770-6BCE3398238D}"/>
              </a:ext>
            </a:extLst>
          </p:cNvPr>
          <p:cNvPicPr>
            <a:picLocks noChangeAspect="1"/>
          </p:cNvPicPr>
          <p:nvPr/>
        </p:nvPicPr>
        <p:blipFill>
          <a:blip r:embed="rId3"/>
          <a:srcRect l="1831" t="85427" r="82209" b="2635"/>
          <a:stretch/>
        </p:blipFill>
        <p:spPr>
          <a:xfrm>
            <a:off x="0" y="6124296"/>
            <a:ext cx="1743739" cy="733704"/>
          </a:xfrm>
          <a:prstGeom prst="rect">
            <a:avLst/>
          </a:prstGeom>
        </p:spPr>
      </p:pic>
    </p:spTree>
    <p:extLst>
      <p:ext uri="{BB962C8B-B14F-4D97-AF65-F5344CB8AC3E}">
        <p14:creationId xmlns:p14="http://schemas.microsoft.com/office/powerpoint/2010/main" val="8923762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p:cSld name="1_logo mono_image bckgrnd">
    <p:bg>
      <p:bgPr>
        <a:solidFill>
          <a:schemeClr val="bg1"/>
        </a:solidFill>
        <a:effectLst/>
      </p:bgPr>
    </p:bg>
    <p:spTree>
      <p:nvGrpSpPr>
        <p:cNvPr id="1" name=""/>
        <p:cNvGrpSpPr/>
        <p:nvPr/>
      </p:nvGrpSpPr>
      <p:grpSpPr>
        <a:xfrm>
          <a:off x="0" y="0"/>
          <a:ext cx="0" cy="0"/>
          <a:chOff x="0" y="0"/>
          <a:chExt cx="0" cy="0"/>
        </a:xfrm>
      </p:grpSpPr>
      <p:sp>
        <p:nvSpPr>
          <p:cNvPr id="6" name="Date Placeholder 4">
            <a:extLst>
              <a:ext uri="{FF2B5EF4-FFF2-40B4-BE49-F238E27FC236}">
                <a16:creationId xmlns:a16="http://schemas.microsoft.com/office/drawing/2014/main" id="{F0639187-0931-DF47-A6C9-095EC4C1221A}"/>
              </a:ext>
            </a:extLst>
          </p:cNvPr>
          <p:cNvSpPr>
            <a:spLocks noGrp="1"/>
          </p:cNvSpPr>
          <p:nvPr>
            <p:ph type="dt" sz="half" idx="2"/>
          </p:nvPr>
        </p:nvSpPr>
        <p:spPr>
          <a:xfrm rot="5400000">
            <a:off x="10685612" y="4148606"/>
            <a:ext cx="2743200" cy="295958"/>
          </a:xfrm>
          <a:prstGeom prst="rect">
            <a:avLst/>
          </a:prstGeom>
        </p:spPr>
        <p:txBody>
          <a:bodyPr vert="horz" lIns="91440" tIns="45720" rIns="91440" bIns="45720" rtlCol="0" anchor="ctr"/>
          <a:lstStyle>
            <a:lvl1pPr algn="r">
              <a:defRPr sz="1200">
                <a:solidFill>
                  <a:schemeClr val="tx1">
                    <a:tint val="82000"/>
                  </a:schemeClr>
                </a:solidFill>
              </a:defRPr>
            </a:lvl1pPr>
          </a:lstStyle>
          <a:p>
            <a:fld id="{775D0966-6223-4A31-AA36-802DDEE4CB4B}" type="datetimeFigureOut">
              <a:rPr lang="en-GB" smtClean="0"/>
              <a:t>26/01/2025</a:t>
            </a:fld>
            <a:endParaRPr lang="en-GB"/>
          </a:p>
        </p:txBody>
      </p:sp>
      <p:sp>
        <p:nvSpPr>
          <p:cNvPr id="7" name="Slide Number Placeholder 7">
            <a:extLst>
              <a:ext uri="{FF2B5EF4-FFF2-40B4-BE49-F238E27FC236}">
                <a16:creationId xmlns:a16="http://schemas.microsoft.com/office/drawing/2014/main" id="{5054B617-90D7-3739-9DA1-E306C61A6FAC}"/>
              </a:ext>
            </a:extLst>
          </p:cNvPr>
          <p:cNvSpPr>
            <a:spLocks noGrp="1"/>
          </p:cNvSpPr>
          <p:nvPr>
            <p:ph type="sldNum" sz="quarter" idx="4"/>
          </p:nvPr>
        </p:nvSpPr>
        <p:spPr>
          <a:xfrm>
            <a:off x="11727712" y="6442044"/>
            <a:ext cx="464287" cy="373427"/>
          </a:xfrm>
          <a:prstGeom prst="rect">
            <a:avLst/>
          </a:prstGeom>
        </p:spPr>
        <p:txBody>
          <a:bodyPr vert="horz" lIns="91440" tIns="45720" rIns="91440" bIns="45720" rtlCol="0" anchor="ctr"/>
          <a:lstStyle>
            <a:lvl1pPr algn="r">
              <a:defRPr sz="1100" b="1">
                <a:solidFill>
                  <a:schemeClr val="tx1">
                    <a:tint val="82000"/>
                  </a:schemeClr>
                </a:solidFill>
              </a:defRPr>
            </a:lvl1pPr>
          </a:lstStyle>
          <a:p>
            <a:fld id="{EED1EC3B-E639-4E91-A2E2-2E854A86B238}" type="slidenum">
              <a:rPr lang="en-GB" smtClean="0"/>
              <a:t>‹#›</a:t>
            </a:fld>
            <a:endParaRPr lang="en-GB"/>
          </a:p>
        </p:txBody>
      </p:sp>
    </p:spTree>
    <p:extLst>
      <p:ext uri="{BB962C8B-B14F-4D97-AF65-F5344CB8AC3E}">
        <p14:creationId xmlns:p14="http://schemas.microsoft.com/office/powerpoint/2010/main" val="41313215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3_Custom Layout">
    <p:bg>
      <p:bgPr>
        <a:solidFill>
          <a:srgbClr val="FFFFCC">
            <a:alpha val="48000"/>
          </a:srgbClr>
        </a:solidFill>
        <a:effectLst/>
      </p:bgPr>
    </p:bg>
    <p:spTree>
      <p:nvGrpSpPr>
        <p:cNvPr id="1" name=""/>
        <p:cNvGrpSpPr/>
        <p:nvPr/>
      </p:nvGrpSpPr>
      <p:grpSpPr>
        <a:xfrm>
          <a:off x="0" y="0"/>
          <a:ext cx="0" cy="0"/>
          <a:chOff x="0" y="0"/>
          <a:chExt cx="0" cy="0"/>
        </a:xfrm>
      </p:grpSpPr>
      <p:sp>
        <p:nvSpPr>
          <p:cNvPr id="4" name="Date Placeholder 4">
            <a:extLst>
              <a:ext uri="{FF2B5EF4-FFF2-40B4-BE49-F238E27FC236}">
                <a16:creationId xmlns:a16="http://schemas.microsoft.com/office/drawing/2014/main" id="{D3DD7997-68DA-C490-5815-1DDFF7A56417}"/>
              </a:ext>
            </a:extLst>
          </p:cNvPr>
          <p:cNvSpPr>
            <a:spLocks noGrp="1"/>
          </p:cNvSpPr>
          <p:nvPr>
            <p:ph type="dt" sz="half" idx="2"/>
          </p:nvPr>
        </p:nvSpPr>
        <p:spPr>
          <a:xfrm rot="5400000">
            <a:off x="10674595" y="4137589"/>
            <a:ext cx="2743200" cy="317992"/>
          </a:xfrm>
          <a:prstGeom prst="rect">
            <a:avLst/>
          </a:prstGeom>
        </p:spPr>
        <p:txBody>
          <a:bodyPr vert="horz" lIns="91440" tIns="45720" rIns="91440" bIns="45720" rtlCol="0" anchor="ctr"/>
          <a:lstStyle>
            <a:lvl1pPr algn="r">
              <a:defRPr sz="1200">
                <a:solidFill>
                  <a:schemeClr val="tx1">
                    <a:tint val="82000"/>
                  </a:schemeClr>
                </a:solidFill>
              </a:defRPr>
            </a:lvl1pPr>
          </a:lstStyle>
          <a:p>
            <a:fld id="{775D0966-6223-4A31-AA36-802DDEE4CB4B}" type="datetimeFigureOut">
              <a:rPr lang="en-GB" smtClean="0"/>
              <a:t>26/01/2025</a:t>
            </a:fld>
            <a:endParaRPr lang="en-GB"/>
          </a:p>
        </p:txBody>
      </p:sp>
      <p:sp>
        <p:nvSpPr>
          <p:cNvPr id="2" name="Footer Placeholder 6">
            <a:extLst>
              <a:ext uri="{FF2B5EF4-FFF2-40B4-BE49-F238E27FC236}">
                <a16:creationId xmlns:a16="http://schemas.microsoft.com/office/drawing/2014/main" id="{59C318D1-D9A5-8D1F-36C1-DCA1D8703392}"/>
              </a:ext>
            </a:extLst>
          </p:cNvPr>
          <p:cNvSpPr>
            <a:spLocks noGrp="1"/>
          </p:cNvSpPr>
          <p:nvPr>
            <p:ph type="ftr" sz="quarter" idx="3"/>
          </p:nvPr>
        </p:nvSpPr>
        <p:spPr>
          <a:xfrm>
            <a:off x="2856571" y="6265979"/>
            <a:ext cx="5707566" cy="365125"/>
          </a:xfrm>
          <a:prstGeom prst="rect">
            <a:avLst/>
          </a:prstGeom>
        </p:spPr>
        <p:txBody>
          <a:bodyPr vert="horz" lIns="91440" tIns="45720" rIns="91440" bIns="45720" rtlCol="0" anchor="ctr"/>
          <a:lstStyle>
            <a:lvl1pPr algn="ctr">
              <a:defRPr sz="1400">
                <a:solidFill>
                  <a:srgbClr val="E0E6E9"/>
                </a:solidFill>
              </a:defRPr>
            </a:lvl1pPr>
          </a:lstStyle>
          <a:p>
            <a:endParaRPr lang="en-GB"/>
          </a:p>
        </p:txBody>
      </p:sp>
      <p:sp>
        <p:nvSpPr>
          <p:cNvPr id="5" name="Slide Number Placeholder 7">
            <a:extLst>
              <a:ext uri="{FF2B5EF4-FFF2-40B4-BE49-F238E27FC236}">
                <a16:creationId xmlns:a16="http://schemas.microsoft.com/office/drawing/2014/main" id="{3BF5F345-4EC4-7F1E-F197-BCFCB0C75F14}"/>
              </a:ext>
            </a:extLst>
          </p:cNvPr>
          <p:cNvSpPr>
            <a:spLocks noGrp="1"/>
          </p:cNvSpPr>
          <p:nvPr>
            <p:ph type="sldNum" sz="quarter" idx="4"/>
          </p:nvPr>
        </p:nvSpPr>
        <p:spPr>
          <a:xfrm>
            <a:off x="11738729" y="5687509"/>
            <a:ext cx="464287" cy="373427"/>
          </a:xfrm>
          <a:prstGeom prst="rect">
            <a:avLst/>
          </a:prstGeom>
        </p:spPr>
        <p:txBody>
          <a:bodyPr vert="horz" lIns="91440" tIns="45720" rIns="91440" bIns="45720" rtlCol="0" anchor="ctr"/>
          <a:lstStyle>
            <a:lvl1pPr algn="r">
              <a:defRPr sz="1100" b="1">
                <a:solidFill>
                  <a:schemeClr val="tx1">
                    <a:tint val="82000"/>
                  </a:schemeClr>
                </a:solidFill>
              </a:defRPr>
            </a:lvl1pPr>
          </a:lstStyle>
          <a:p>
            <a:fld id="{EED1EC3B-E639-4E91-A2E2-2E854A86B238}" type="slidenum">
              <a:rPr lang="en-GB" smtClean="0"/>
              <a:t>‹#›</a:t>
            </a:fld>
            <a:endParaRPr lang="en-GB"/>
          </a:p>
        </p:txBody>
      </p:sp>
    </p:spTree>
    <p:extLst>
      <p:ext uri="{BB962C8B-B14F-4D97-AF65-F5344CB8AC3E}">
        <p14:creationId xmlns:p14="http://schemas.microsoft.com/office/powerpoint/2010/main" val="19133656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2_logo mono_image bckgrnd">
    <p:bg>
      <p:bgPr>
        <a:solidFill>
          <a:schemeClr val="bg1"/>
        </a:solidFill>
        <a:effectLst/>
      </p:bgPr>
    </p:bg>
    <p:spTree>
      <p:nvGrpSpPr>
        <p:cNvPr id="1" name=""/>
        <p:cNvGrpSpPr/>
        <p:nvPr/>
      </p:nvGrpSpPr>
      <p:grpSpPr>
        <a:xfrm>
          <a:off x="0" y="0"/>
          <a:ext cx="0" cy="0"/>
          <a:chOff x="0" y="0"/>
          <a:chExt cx="0" cy="0"/>
        </a:xfrm>
      </p:grpSpPr>
      <p:sp>
        <p:nvSpPr>
          <p:cNvPr id="6" name="Date Placeholder 4">
            <a:extLst>
              <a:ext uri="{FF2B5EF4-FFF2-40B4-BE49-F238E27FC236}">
                <a16:creationId xmlns:a16="http://schemas.microsoft.com/office/drawing/2014/main" id="{F0639187-0931-DF47-A6C9-095EC4C1221A}"/>
              </a:ext>
            </a:extLst>
          </p:cNvPr>
          <p:cNvSpPr>
            <a:spLocks noGrp="1"/>
          </p:cNvSpPr>
          <p:nvPr>
            <p:ph type="dt" sz="half" idx="2"/>
          </p:nvPr>
        </p:nvSpPr>
        <p:spPr>
          <a:xfrm rot="5400000">
            <a:off x="10685612" y="4148606"/>
            <a:ext cx="2743200" cy="295958"/>
          </a:xfrm>
          <a:prstGeom prst="rect">
            <a:avLst/>
          </a:prstGeom>
        </p:spPr>
        <p:txBody>
          <a:bodyPr vert="horz" lIns="91440" tIns="45720" rIns="91440" bIns="45720" rtlCol="0" anchor="ctr"/>
          <a:lstStyle>
            <a:lvl1pPr algn="r">
              <a:defRPr sz="1200">
                <a:solidFill>
                  <a:schemeClr val="tx1">
                    <a:tint val="82000"/>
                  </a:schemeClr>
                </a:solidFill>
              </a:defRPr>
            </a:lvl1pPr>
          </a:lstStyle>
          <a:p>
            <a:fld id="{775D0966-6223-4A31-AA36-802DDEE4CB4B}" type="datetimeFigureOut">
              <a:rPr lang="en-GB" smtClean="0"/>
              <a:t>26/01/2025</a:t>
            </a:fld>
            <a:endParaRPr lang="en-GB"/>
          </a:p>
        </p:txBody>
      </p:sp>
      <p:sp>
        <p:nvSpPr>
          <p:cNvPr id="7" name="Slide Number Placeholder 7">
            <a:extLst>
              <a:ext uri="{FF2B5EF4-FFF2-40B4-BE49-F238E27FC236}">
                <a16:creationId xmlns:a16="http://schemas.microsoft.com/office/drawing/2014/main" id="{5054B617-90D7-3739-9DA1-E306C61A6FAC}"/>
              </a:ext>
            </a:extLst>
          </p:cNvPr>
          <p:cNvSpPr>
            <a:spLocks noGrp="1"/>
          </p:cNvSpPr>
          <p:nvPr>
            <p:ph type="sldNum" sz="quarter" idx="4"/>
          </p:nvPr>
        </p:nvSpPr>
        <p:spPr>
          <a:xfrm>
            <a:off x="11727712" y="6305108"/>
            <a:ext cx="464287" cy="510363"/>
          </a:xfrm>
          <a:prstGeom prst="rect">
            <a:avLst/>
          </a:prstGeom>
        </p:spPr>
        <p:txBody>
          <a:bodyPr vert="horz" lIns="91440" tIns="45720" rIns="91440" bIns="45720" rtlCol="0" anchor="ctr"/>
          <a:lstStyle>
            <a:lvl1pPr algn="r">
              <a:defRPr sz="1100" b="1">
                <a:solidFill>
                  <a:schemeClr val="tx1">
                    <a:tint val="82000"/>
                  </a:schemeClr>
                </a:solidFill>
              </a:defRPr>
            </a:lvl1pPr>
          </a:lstStyle>
          <a:p>
            <a:fld id="{EED1EC3B-E639-4E91-A2E2-2E854A86B238}" type="slidenum">
              <a:rPr lang="en-GB" smtClean="0"/>
              <a:t>‹#›</a:t>
            </a:fld>
            <a:endParaRPr lang="en-GB"/>
          </a:p>
        </p:txBody>
      </p:sp>
      <p:pic>
        <p:nvPicPr>
          <p:cNvPr id="2" name="Picture 1">
            <a:extLst>
              <a:ext uri="{FF2B5EF4-FFF2-40B4-BE49-F238E27FC236}">
                <a16:creationId xmlns:a16="http://schemas.microsoft.com/office/drawing/2014/main" id="{A8332636-384D-F42B-3E16-F4450B8AB983}"/>
              </a:ext>
            </a:extLst>
          </p:cNvPr>
          <p:cNvPicPr>
            <a:picLocks noChangeAspect="1"/>
          </p:cNvPicPr>
          <p:nvPr/>
        </p:nvPicPr>
        <p:blipFill>
          <a:blip r:embed="rId2"/>
          <a:stretch>
            <a:fillRect/>
          </a:stretch>
        </p:blipFill>
        <p:spPr>
          <a:xfrm>
            <a:off x="10524" y="6230679"/>
            <a:ext cx="627321" cy="627321"/>
          </a:xfrm>
          <a:prstGeom prst="rect">
            <a:avLst/>
          </a:prstGeom>
        </p:spPr>
      </p:pic>
      <p:sp>
        <p:nvSpPr>
          <p:cNvPr id="3" name="Text Placeholder 2">
            <a:extLst>
              <a:ext uri="{FF2B5EF4-FFF2-40B4-BE49-F238E27FC236}">
                <a16:creationId xmlns:a16="http://schemas.microsoft.com/office/drawing/2014/main" id="{1AA66330-4577-6481-7DC1-F2B0773BE4AA}"/>
              </a:ext>
            </a:extLst>
          </p:cNvPr>
          <p:cNvSpPr>
            <a:spLocks noGrp="1"/>
          </p:cNvSpPr>
          <p:nvPr>
            <p:ph idx="1"/>
          </p:nvPr>
        </p:nvSpPr>
        <p:spPr>
          <a:xfrm>
            <a:off x="637845" y="6305107"/>
            <a:ext cx="11089867" cy="510364"/>
          </a:xfrm>
          <a:prstGeom prst="roundRect">
            <a:avLst>
              <a:gd name="adj" fmla="val 4257"/>
            </a:avLst>
          </a:prstGeom>
        </p:spPr>
        <p:txBody>
          <a:bodyPr vert="horz" lIns="91440" tIns="45720" rIns="91440" bIns="45720" rtlCol="0" anchor="ctr">
            <a:normAutofit/>
          </a:bodyPr>
          <a:lstStyle>
            <a:lvl1pPr marL="0" indent="0">
              <a:lnSpc>
                <a:spcPct val="100000"/>
              </a:lnSpc>
              <a:buNone/>
              <a:defRPr sz="2400">
                <a:solidFill>
                  <a:srgbClr val="0142A5"/>
                </a:solidFill>
              </a:defRPr>
            </a:lvl1pPr>
          </a:lstStyle>
          <a:p>
            <a:pPr lvl="0"/>
            <a:r>
              <a:rPr lang="en-US"/>
              <a:t>Click to edit Master text styles</a:t>
            </a:r>
          </a:p>
        </p:txBody>
      </p:sp>
    </p:spTree>
    <p:extLst>
      <p:ext uri="{BB962C8B-B14F-4D97-AF65-F5344CB8AC3E}">
        <p14:creationId xmlns:p14="http://schemas.microsoft.com/office/powerpoint/2010/main" val="20597351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4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233C6A-6ED6-7711-0ED0-3C374166466A}"/>
              </a:ext>
            </a:extLst>
          </p:cNvPr>
          <p:cNvSpPr>
            <a:spLocks noGrp="1"/>
          </p:cNvSpPr>
          <p:nvPr>
            <p:ph type="title"/>
          </p:nvPr>
        </p:nvSpPr>
        <p:spPr>
          <a:xfrm>
            <a:off x="358219" y="106326"/>
            <a:ext cx="10051055" cy="1052623"/>
          </a:xfrm>
        </p:spPr>
        <p:txBody>
          <a:bodyPr/>
          <a:lstStyle>
            <a:lvl1pPr>
              <a:defRPr>
                <a:ln w="22225">
                  <a:solidFill>
                    <a:srgbClr val="A20000"/>
                  </a:solidFill>
                  <a:prstDash val="solid"/>
                </a:ln>
                <a:solidFill>
                  <a:srgbClr val="A20000"/>
                </a:solidFill>
              </a:defRPr>
            </a:lvl1pPr>
          </a:lstStyle>
          <a:p>
            <a:r>
              <a:rPr lang="en-US"/>
              <a:t>Click to edit Master title style</a:t>
            </a:r>
            <a:endParaRPr lang="en-GB" dirty="0"/>
          </a:p>
        </p:txBody>
      </p:sp>
      <p:sp>
        <p:nvSpPr>
          <p:cNvPr id="3" name="Date Placeholder 2">
            <a:extLst>
              <a:ext uri="{FF2B5EF4-FFF2-40B4-BE49-F238E27FC236}">
                <a16:creationId xmlns:a16="http://schemas.microsoft.com/office/drawing/2014/main" id="{5250AE03-5E7C-9D8D-6343-867344B323AF}"/>
              </a:ext>
            </a:extLst>
          </p:cNvPr>
          <p:cNvSpPr>
            <a:spLocks noGrp="1"/>
          </p:cNvSpPr>
          <p:nvPr>
            <p:ph type="dt" sz="half" idx="10"/>
          </p:nvPr>
        </p:nvSpPr>
        <p:spPr/>
        <p:txBody>
          <a:bodyPr/>
          <a:lstStyle/>
          <a:p>
            <a:fld id="{775D0966-6223-4A31-AA36-802DDEE4CB4B}" type="datetimeFigureOut">
              <a:rPr lang="en-GB" smtClean="0"/>
              <a:t>26/01/2025</a:t>
            </a:fld>
            <a:endParaRPr lang="en-GB"/>
          </a:p>
        </p:txBody>
      </p:sp>
      <p:sp>
        <p:nvSpPr>
          <p:cNvPr id="4" name="Footer Placeholder 3">
            <a:extLst>
              <a:ext uri="{FF2B5EF4-FFF2-40B4-BE49-F238E27FC236}">
                <a16:creationId xmlns:a16="http://schemas.microsoft.com/office/drawing/2014/main" id="{80A0FA17-244D-A87D-E136-38973106732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AE1B4BD-3F89-BEC9-7D31-2F491F9180C4}"/>
              </a:ext>
            </a:extLst>
          </p:cNvPr>
          <p:cNvSpPr>
            <a:spLocks noGrp="1"/>
          </p:cNvSpPr>
          <p:nvPr>
            <p:ph type="sldNum" sz="quarter" idx="12"/>
          </p:nvPr>
        </p:nvSpPr>
        <p:spPr/>
        <p:txBody>
          <a:bodyPr/>
          <a:lstStyle/>
          <a:p>
            <a:fld id="{EED1EC3B-E639-4E91-A2E2-2E854A86B238}" type="slidenum">
              <a:rPr lang="en-GB" smtClean="0"/>
              <a:t>‹#›</a:t>
            </a:fld>
            <a:endParaRPr lang="en-GB"/>
          </a:p>
        </p:txBody>
      </p:sp>
      <p:pic>
        <p:nvPicPr>
          <p:cNvPr id="6" name="Picture 5">
            <a:extLst>
              <a:ext uri="{FF2B5EF4-FFF2-40B4-BE49-F238E27FC236}">
                <a16:creationId xmlns:a16="http://schemas.microsoft.com/office/drawing/2014/main" id="{1FF1696F-9436-B86E-7C05-485104556A72}"/>
              </a:ext>
            </a:extLst>
          </p:cNvPr>
          <p:cNvPicPr>
            <a:picLocks noChangeAspect="1"/>
          </p:cNvPicPr>
          <p:nvPr/>
        </p:nvPicPr>
        <p:blipFill>
          <a:blip r:embed="rId2"/>
          <a:stretch>
            <a:fillRect/>
          </a:stretch>
        </p:blipFill>
        <p:spPr>
          <a:xfrm>
            <a:off x="10131494" y="181856"/>
            <a:ext cx="1607235" cy="901562"/>
          </a:xfrm>
          <a:prstGeom prst="rect">
            <a:avLst/>
          </a:prstGeom>
        </p:spPr>
      </p:pic>
      <p:sp>
        <p:nvSpPr>
          <p:cNvPr id="7" name="Text Placeholder 2">
            <a:extLst>
              <a:ext uri="{FF2B5EF4-FFF2-40B4-BE49-F238E27FC236}">
                <a16:creationId xmlns:a16="http://schemas.microsoft.com/office/drawing/2014/main" id="{9F8745BD-F4B6-5016-90DE-457DBF122408}"/>
              </a:ext>
            </a:extLst>
          </p:cNvPr>
          <p:cNvSpPr>
            <a:spLocks noGrp="1"/>
          </p:cNvSpPr>
          <p:nvPr>
            <p:ph idx="1"/>
          </p:nvPr>
        </p:nvSpPr>
        <p:spPr>
          <a:xfrm>
            <a:off x="358219" y="1382232"/>
            <a:ext cx="11481847" cy="4486940"/>
          </a:xfrm>
          <a:prstGeom prst="roundRect">
            <a:avLst>
              <a:gd name="adj" fmla="val 4257"/>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4028951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2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98D3AC53-58B1-E026-C836-00259F62B976}"/>
              </a:ext>
            </a:extLst>
          </p:cNvPr>
          <p:cNvSpPr>
            <a:spLocks noGrp="1"/>
          </p:cNvSpPr>
          <p:nvPr>
            <p:ph type="dt" sz="half" idx="2"/>
          </p:nvPr>
        </p:nvSpPr>
        <p:spPr>
          <a:xfrm rot="5400000">
            <a:off x="10651029" y="4114022"/>
            <a:ext cx="2743200" cy="365125"/>
          </a:xfrm>
          <a:prstGeom prst="rect">
            <a:avLst/>
          </a:prstGeom>
        </p:spPr>
        <p:txBody>
          <a:bodyPr vert="horz" lIns="91440" tIns="45720" rIns="91440" bIns="45720" rtlCol="0" anchor="ctr"/>
          <a:lstStyle>
            <a:lvl1pPr algn="r">
              <a:defRPr sz="1400">
                <a:solidFill>
                  <a:srgbClr val="E0E6E9"/>
                </a:solidFill>
              </a:defRPr>
            </a:lvl1pPr>
          </a:lstStyle>
          <a:p>
            <a:fld id="{775D0966-6223-4A31-AA36-802DDEE4CB4B}" type="datetimeFigureOut">
              <a:rPr lang="en-GB" smtClean="0"/>
              <a:t>26/01/2025</a:t>
            </a:fld>
            <a:endParaRPr lang="en-GB"/>
          </a:p>
        </p:txBody>
      </p:sp>
      <p:sp>
        <p:nvSpPr>
          <p:cNvPr id="2" name="Footer Placeholder 6">
            <a:extLst>
              <a:ext uri="{FF2B5EF4-FFF2-40B4-BE49-F238E27FC236}">
                <a16:creationId xmlns:a16="http://schemas.microsoft.com/office/drawing/2014/main" id="{7FF1D245-59D2-58BA-6E6F-610A5EA4EC3A}"/>
              </a:ext>
            </a:extLst>
          </p:cNvPr>
          <p:cNvSpPr>
            <a:spLocks noGrp="1"/>
          </p:cNvSpPr>
          <p:nvPr>
            <p:ph type="ftr" sz="quarter" idx="3"/>
          </p:nvPr>
        </p:nvSpPr>
        <p:spPr>
          <a:xfrm>
            <a:off x="2856571" y="6265979"/>
            <a:ext cx="5707566" cy="365125"/>
          </a:xfrm>
          <a:prstGeom prst="rect">
            <a:avLst/>
          </a:prstGeom>
        </p:spPr>
        <p:txBody>
          <a:bodyPr vert="horz" lIns="91440" tIns="45720" rIns="91440" bIns="45720" rtlCol="0" anchor="ctr"/>
          <a:lstStyle>
            <a:lvl1pPr algn="ctr">
              <a:defRPr sz="1400">
                <a:solidFill>
                  <a:srgbClr val="E0E6E9"/>
                </a:solidFill>
              </a:defRPr>
            </a:lvl1pPr>
          </a:lstStyle>
          <a:p>
            <a:endParaRPr lang="en-GB"/>
          </a:p>
        </p:txBody>
      </p:sp>
      <p:sp>
        <p:nvSpPr>
          <p:cNvPr id="6" name="Slide Number Placeholder 7">
            <a:extLst>
              <a:ext uri="{FF2B5EF4-FFF2-40B4-BE49-F238E27FC236}">
                <a16:creationId xmlns:a16="http://schemas.microsoft.com/office/drawing/2014/main" id="{3C91B5C1-2950-CA26-24E2-032EA63DDBAE}"/>
              </a:ext>
            </a:extLst>
          </p:cNvPr>
          <p:cNvSpPr>
            <a:spLocks noGrp="1"/>
          </p:cNvSpPr>
          <p:nvPr>
            <p:ph type="sldNum" sz="quarter" idx="4"/>
          </p:nvPr>
        </p:nvSpPr>
        <p:spPr>
          <a:xfrm>
            <a:off x="11727712" y="5676492"/>
            <a:ext cx="464287" cy="373427"/>
          </a:xfrm>
          <a:prstGeom prst="rect">
            <a:avLst/>
          </a:prstGeom>
        </p:spPr>
        <p:txBody>
          <a:bodyPr vert="horz" lIns="91440" tIns="45720" rIns="91440" bIns="45720" rtlCol="0" anchor="ctr"/>
          <a:lstStyle>
            <a:lvl1pPr algn="r">
              <a:defRPr sz="1100" b="1">
                <a:solidFill>
                  <a:srgbClr val="E0E6E9"/>
                </a:solidFill>
              </a:defRPr>
            </a:lvl1pPr>
          </a:lstStyle>
          <a:p>
            <a:fld id="{EED1EC3B-E639-4E91-A2E2-2E854A86B238}" type="slidenum">
              <a:rPr lang="en-GB" smtClean="0"/>
              <a:t>‹#›</a:t>
            </a:fld>
            <a:endParaRPr lang="en-GB"/>
          </a:p>
        </p:txBody>
      </p:sp>
      <p:sp>
        <p:nvSpPr>
          <p:cNvPr id="8" name="Title 8">
            <a:extLst>
              <a:ext uri="{FF2B5EF4-FFF2-40B4-BE49-F238E27FC236}">
                <a16:creationId xmlns:a16="http://schemas.microsoft.com/office/drawing/2014/main" id="{262ED4CD-BBFF-802B-903B-8ABB4EBB480F}"/>
              </a:ext>
            </a:extLst>
          </p:cNvPr>
          <p:cNvSpPr>
            <a:spLocks noGrp="1"/>
          </p:cNvSpPr>
          <p:nvPr>
            <p:ph type="ctrTitle"/>
          </p:nvPr>
        </p:nvSpPr>
        <p:spPr>
          <a:xfrm>
            <a:off x="914400" y="1338145"/>
            <a:ext cx="10363199" cy="1745297"/>
          </a:xfrm>
          <a:prstGeom prst="roundRect">
            <a:avLst>
              <a:gd name="adj" fmla="val 9294"/>
            </a:avLst>
          </a:prstGeom>
          <a:ln w="28575">
            <a:noFill/>
          </a:ln>
        </p:spPr>
        <p:txBody>
          <a:bodyPr vert="horz" anchor="b">
            <a:normAutofit/>
          </a:bodyPr>
          <a:lstStyle>
            <a:lvl1pPr algn="ctr">
              <a:defRPr sz="4400" b="1" cap="none" spc="0">
                <a:ln w="12700">
                  <a:solidFill>
                    <a:schemeClr val="bg1"/>
                  </a:solidFill>
                  <a:prstDash val="solid"/>
                </a:ln>
                <a:solidFill>
                  <a:schemeClr val="bg1"/>
                </a:solidFill>
                <a:effectLst/>
                <a:latin typeface="Calibri" panose="020F0502020204030204" pitchFamily="34" charset="0"/>
                <a:ea typeface="Calibri" panose="020F0502020204030204" pitchFamily="34" charset="0"/>
                <a:cs typeface="Calibri" panose="020F0502020204030204" pitchFamily="34" charset="0"/>
              </a:defRPr>
            </a:lvl1pPr>
            <a:extLst/>
          </a:lstStyle>
          <a:p>
            <a:r>
              <a:rPr kumimoji="0" lang="en-US"/>
              <a:t>Click to edit Master title style</a:t>
            </a:r>
            <a:endParaRPr kumimoji="0" lang="en-US" dirty="0"/>
          </a:p>
        </p:txBody>
      </p:sp>
      <p:sp>
        <p:nvSpPr>
          <p:cNvPr id="9" name="Subtitle 16">
            <a:extLst>
              <a:ext uri="{FF2B5EF4-FFF2-40B4-BE49-F238E27FC236}">
                <a16:creationId xmlns:a16="http://schemas.microsoft.com/office/drawing/2014/main" id="{BEBACD6F-2F55-4E93-9540-6443426757C9}"/>
              </a:ext>
            </a:extLst>
          </p:cNvPr>
          <p:cNvSpPr>
            <a:spLocks noGrp="1"/>
          </p:cNvSpPr>
          <p:nvPr>
            <p:ph type="subTitle" idx="1"/>
          </p:nvPr>
        </p:nvSpPr>
        <p:spPr>
          <a:xfrm>
            <a:off x="914400" y="3285460"/>
            <a:ext cx="10363200" cy="2125703"/>
          </a:xfrm>
          <a:prstGeom prst="roundRect">
            <a:avLst/>
          </a:prstGeom>
          <a:ln w="28575">
            <a:noFill/>
          </a:ln>
        </p:spPr>
        <p:txBody>
          <a:bodyPr lIns="45720" rIns="45720">
            <a:normAutofit/>
          </a:bodyPr>
          <a:lstStyle>
            <a:lvl1pPr marL="0" marR="64008" indent="0" algn="ctr">
              <a:buNone/>
              <a:defRPr sz="4000" b="1" cap="none" spc="0">
                <a:ln w="12700">
                  <a:solidFill>
                    <a:srgbClr val="FFFF00"/>
                  </a:solidFill>
                  <a:prstDash val="solid"/>
                </a:ln>
                <a:solidFill>
                  <a:srgbClr val="FFFF00"/>
                </a:solidFill>
                <a:effectLst/>
                <a:latin typeface="Calibri" panose="020F0502020204030204" pitchFamily="34" charset="0"/>
                <a:ea typeface="Calibri" panose="020F0502020204030204" pitchFamily="34" charset="0"/>
                <a:cs typeface="Calibri" panose="020F0502020204030204" pitchFamily="34" charset="0"/>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endParaRPr kumimoji="0" lang="en-US" dirty="0"/>
          </a:p>
        </p:txBody>
      </p:sp>
    </p:spTree>
    <p:extLst>
      <p:ext uri="{BB962C8B-B14F-4D97-AF65-F5344CB8AC3E}">
        <p14:creationId xmlns:p14="http://schemas.microsoft.com/office/powerpoint/2010/main" val="17178652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A555785B-D779-AAFF-8174-E8F5E61920B5}"/>
              </a:ext>
            </a:extLst>
          </p:cNvPr>
          <p:cNvSpPr>
            <a:spLocks noGrp="1"/>
          </p:cNvSpPr>
          <p:nvPr>
            <p:ph type="dt" sz="half" idx="2"/>
          </p:nvPr>
        </p:nvSpPr>
        <p:spPr>
          <a:xfrm rot="5400000">
            <a:off x="10669087" y="4132080"/>
            <a:ext cx="2743200" cy="329009"/>
          </a:xfrm>
          <a:prstGeom prst="rect">
            <a:avLst/>
          </a:prstGeom>
        </p:spPr>
        <p:txBody>
          <a:bodyPr vert="horz" lIns="91440" tIns="45720" rIns="91440" bIns="45720" rtlCol="0" anchor="ctr"/>
          <a:lstStyle>
            <a:lvl1pPr algn="r">
              <a:defRPr sz="1400">
                <a:solidFill>
                  <a:srgbClr val="E0E6E9"/>
                </a:solidFill>
              </a:defRPr>
            </a:lvl1pPr>
          </a:lstStyle>
          <a:p>
            <a:fld id="{775D0966-6223-4A31-AA36-802DDEE4CB4B}" type="datetimeFigureOut">
              <a:rPr lang="en-GB" smtClean="0"/>
              <a:t>26/01/2025</a:t>
            </a:fld>
            <a:endParaRPr lang="en-GB"/>
          </a:p>
        </p:txBody>
      </p:sp>
      <p:sp>
        <p:nvSpPr>
          <p:cNvPr id="3" name="Footer Placeholder 6">
            <a:extLst>
              <a:ext uri="{FF2B5EF4-FFF2-40B4-BE49-F238E27FC236}">
                <a16:creationId xmlns:a16="http://schemas.microsoft.com/office/drawing/2014/main" id="{580C2E45-7614-ED53-EC8E-F5E3BF2444F8}"/>
              </a:ext>
            </a:extLst>
          </p:cNvPr>
          <p:cNvSpPr>
            <a:spLocks noGrp="1"/>
          </p:cNvSpPr>
          <p:nvPr>
            <p:ph type="ftr" sz="quarter" idx="3"/>
          </p:nvPr>
        </p:nvSpPr>
        <p:spPr>
          <a:xfrm>
            <a:off x="2856571" y="6265979"/>
            <a:ext cx="5707566" cy="365125"/>
          </a:xfrm>
          <a:prstGeom prst="rect">
            <a:avLst/>
          </a:prstGeom>
        </p:spPr>
        <p:txBody>
          <a:bodyPr vert="horz" lIns="91440" tIns="45720" rIns="91440" bIns="45720" rtlCol="0" anchor="ctr"/>
          <a:lstStyle>
            <a:lvl1pPr algn="ctr">
              <a:defRPr sz="1400">
                <a:solidFill>
                  <a:srgbClr val="E0E6E9"/>
                </a:solidFill>
              </a:defRPr>
            </a:lvl1pPr>
          </a:lstStyle>
          <a:p>
            <a:endParaRPr lang="en-GB"/>
          </a:p>
        </p:txBody>
      </p:sp>
      <p:sp>
        <p:nvSpPr>
          <p:cNvPr id="6" name="Slide Number Placeholder 7">
            <a:extLst>
              <a:ext uri="{FF2B5EF4-FFF2-40B4-BE49-F238E27FC236}">
                <a16:creationId xmlns:a16="http://schemas.microsoft.com/office/drawing/2014/main" id="{F5089BC2-4BA7-0E41-95AB-D7D496133EF2}"/>
              </a:ext>
            </a:extLst>
          </p:cNvPr>
          <p:cNvSpPr>
            <a:spLocks noGrp="1"/>
          </p:cNvSpPr>
          <p:nvPr>
            <p:ph type="sldNum" sz="quarter" idx="4"/>
          </p:nvPr>
        </p:nvSpPr>
        <p:spPr>
          <a:xfrm>
            <a:off x="11727712" y="5676492"/>
            <a:ext cx="464287" cy="373427"/>
          </a:xfrm>
          <a:prstGeom prst="rect">
            <a:avLst/>
          </a:prstGeom>
        </p:spPr>
        <p:txBody>
          <a:bodyPr vert="horz" lIns="91440" tIns="45720" rIns="91440" bIns="45720" rtlCol="0" anchor="ctr"/>
          <a:lstStyle>
            <a:lvl1pPr algn="r">
              <a:defRPr sz="1100" b="1">
                <a:solidFill>
                  <a:srgbClr val="E0E6E9"/>
                </a:solidFill>
              </a:defRPr>
            </a:lvl1pPr>
          </a:lstStyle>
          <a:p>
            <a:fld id="{EED1EC3B-E639-4E91-A2E2-2E854A86B238}" type="slidenum">
              <a:rPr lang="en-GB" smtClean="0"/>
              <a:t>‹#›</a:t>
            </a:fld>
            <a:endParaRPr lang="en-GB"/>
          </a:p>
        </p:txBody>
      </p:sp>
      <p:sp>
        <p:nvSpPr>
          <p:cNvPr id="9" name="Title 8">
            <a:extLst>
              <a:ext uri="{FF2B5EF4-FFF2-40B4-BE49-F238E27FC236}">
                <a16:creationId xmlns:a16="http://schemas.microsoft.com/office/drawing/2014/main" id="{849D32D5-295D-20BB-085D-915DEFC8C1E8}"/>
              </a:ext>
            </a:extLst>
          </p:cNvPr>
          <p:cNvSpPr>
            <a:spLocks noGrp="1"/>
          </p:cNvSpPr>
          <p:nvPr>
            <p:ph type="ctrTitle"/>
          </p:nvPr>
        </p:nvSpPr>
        <p:spPr>
          <a:xfrm>
            <a:off x="914400" y="1338145"/>
            <a:ext cx="10363199" cy="1745297"/>
          </a:xfrm>
          <a:prstGeom prst="roundRect">
            <a:avLst>
              <a:gd name="adj" fmla="val 9294"/>
            </a:avLst>
          </a:prstGeom>
          <a:ln w="28575">
            <a:noFill/>
          </a:ln>
        </p:spPr>
        <p:txBody>
          <a:bodyPr vert="horz" anchor="b">
            <a:normAutofit/>
          </a:bodyPr>
          <a:lstStyle>
            <a:lvl1pPr algn="ctr">
              <a:defRPr sz="4400" b="1" cap="none" spc="0">
                <a:ln w="12700">
                  <a:solidFill>
                    <a:schemeClr val="bg1"/>
                  </a:solidFill>
                  <a:prstDash val="solid"/>
                </a:ln>
                <a:solidFill>
                  <a:schemeClr val="bg1"/>
                </a:solidFill>
                <a:effectLst/>
                <a:latin typeface="Calibri" panose="020F0502020204030204" pitchFamily="34" charset="0"/>
                <a:ea typeface="Calibri" panose="020F0502020204030204" pitchFamily="34" charset="0"/>
                <a:cs typeface="Calibri" panose="020F0502020204030204" pitchFamily="34" charset="0"/>
              </a:defRPr>
            </a:lvl1pPr>
            <a:extLst/>
          </a:lstStyle>
          <a:p>
            <a:r>
              <a:rPr kumimoji="0" lang="en-US"/>
              <a:t>Click to edit Master title style</a:t>
            </a:r>
            <a:endParaRPr kumimoji="0" lang="en-US" dirty="0"/>
          </a:p>
        </p:txBody>
      </p:sp>
      <p:sp>
        <p:nvSpPr>
          <p:cNvPr id="10" name="Subtitle 16">
            <a:extLst>
              <a:ext uri="{FF2B5EF4-FFF2-40B4-BE49-F238E27FC236}">
                <a16:creationId xmlns:a16="http://schemas.microsoft.com/office/drawing/2014/main" id="{A36D3DE7-03C4-7424-EAEA-7A58F3280AB5}"/>
              </a:ext>
            </a:extLst>
          </p:cNvPr>
          <p:cNvSpPr>
            <a:spLocks noGrp="1"/>
          </p:cNvSpPr>
          <p:nvPr>
            <p:ph type="subTitle" idx="1"/>
          </p:nvPr>
        </p:nvSpPr>
        <p:spPr>
          <a:xfrm>
            <a:off x="914400" y="3285460"/>
            <a:ext cx="10363200" cy="2125703"/>
          </a:xfrm>
          <a:prstGeom prst="roundRect">
            <a:avLst/>
          </a:prstGeom>
          <a:ln w="28575">
            <a:noFill/>
          </a:ln>
        </p:spPr>
        <p:txBody>
          <a:bodyPr lIns="45720" rIns="45720">
            <a:normAutofit/>
          </a:bodyPr>
          <a:lstStyle>
            <a:lvl1pPr marL="0" marR="64008" indent="0" algn="ctr">
              <a:buNone/>
              <a:defRPr sz="4000" b="1" cap="none" spc="0">
                <a:ln w="12700">
                  <a:solidFill>
                    <a:srgbClr val="FFFF00"/>
                  </a:solidFill>
                  <a:prstDash val="solid"/>
                </a:ln>
                <a:solidFill>
                  <a:srgbClr val="FFFF00"/>
                </a:solidFill>
                <a:effectLst/>
                <a:latin typeface="Calibri" panose="020F0502020204030204" pitchFamily="34" charset="0"/>
                <a:ea typeface="Calibri" panose="020F0502020204030204" pitchFamily="34" charset="0"/>
                <a:cs typeface="Calibri" panose="020F0502020204030204" pitchFamily="34" charset="0"/>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endParaRPr kumimoji="0" lang="en-US" dirty="0"/>
          </a:p>
        </p:txBody>
      </p:sp>
    </p:spTree>
    <p:extLst>
      <p:ext uri="{BB962C8B-B14F-4D97-AF65-F5344CB8AC3E}">
        <p14:creationId xmlns:p14="http://schemas.microsoft.com/office/powerpoint/2010/main" val="33311378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18787851-193D-C95B-70ED-D7ABAB87797D}"/>
              </a:ext>
            </a:extLst>
          </p:cNvPr>
          <p:cNvSpPr>
            <a:spLocks noGrp="1"/>
          </p:cNvSpPr>
          <p:nvPr>
            <p:ph type="dt" sz="half" idx="2"/>
          </p:nvPr>
        </p:nvSpPr>
        <p:spPr>
          <a:xfrm rot="5400000">
            <a:off x="10691121" y="4154114"/>
            <a:ext cx="2743200" cy="284941"/>
          </a:xfrm>
          <a:prstGeom prst="rect">
            <a:avLst/>
          </a:prstGeom>
        </p:spPr>
        <p:txBody>
          <a:bodyPr vert="horz" lIns="91440" tIns="45720" rIns="91440" bIns="45720" rtlCol="0" anchor="ctr"/>
          <a:lstStyle>
            <a:lvl1pPr algn="r">
              <a:defRPr sz="1400">
                <a:solidFill>
                  <a:srgbClr val="E0E6E9"/>
                </a:solidFill>
              </a:defRPr>
            </a:lvl1pPr>
          </a:lstStyle>
          <a:p>
            <a:fld id="{775D0966-6223-4A31-AA36-802DDEE4CB4B}" type="datetimeFigureOut">
              <a:rPr lang="en-GB" smtClean="0"/>
              <a:t>26/01/2025</a:t>
            </a:fld>
            <a:endParaRPr lang="en-GB"/>
          </a:p>
        </p:txBody>
      </p:sp>
      <p:sp>
        <p:nvSpPr>
          <p:cNvPr id="3" name="Footer Placeholder 6">
            <a:extLst>
              <a:ext uri="{FF2B5EF4-FFF2-40B4-BE49-F238E27FC236}">
                <a16:creationId xmlns:a16="http://schemas.microsoft.com/office/drawing/2014/main" id="{0EC9CB92-4118-851C-89E8-DBE5EA8EF0C3}"/>
              </a:ext>
            </a:extLst>
          </p:cNvPr>
          <p:cNvSpPr>
            <a:spLocks noGrp="1"/>
          </p:cNvSpPr>
          <p:nvPr>
            <p:ph type="ftr" sz="quarter" idx="3"/>
          </p:nvPr>
        </p:nvSpPr>
        <p:spPr>
          <a:xfrm>
            <a:off x="2856571" y="6265979"/>
            <a:ext cx="5707566" cy="365125"/>
          </a:xfrm>
          <a:prstGeom prst="rect">
            <a:avLst/>
          </a:prstGeom>
        </p:spPr>
        <p:txBody>
          <a:bodyPr vert="horz" lIns="91440" tIns="45720" rIns="91440" bIns="45720" rtlCol="0" anchor="ctr"/>
          <a:lstStyle>
            <a:lvl1pPr algn="ctr">
              <a:defRPr sz="1400">
                <a:solidFill>
                  <a:srgbClr val="E0E6E9"/>
                </a:solidFill>
              </a:defRPr>
            </a:lvl1pPr>
          </a:lstStyle>
          <a:p>
            <a:endParaRPr lang="en-GB"/>
          </a:p>
        </p:txBody>
      </p:sp>
      <p:sp>
        <p:nvSpPr>
          <p:cNvPr id="6" name="Slide Number Placeholder 7">
            <a:extLst>
              <a:ext uri="{FF2B5EF4-FFF2-40B4-BE49-F238E27FC236}">
                <a16:creationId xmlns:a16="http://schemas.microsoft.com/office/drawing/2014/main" id="{B0FBD2D1-1B21-8069-D036-CD4FFEB27B33}"/>
              </a:ext>
            </a:extLst>
          </p:cNvPr>
          <p:cNvSpPr>
            <a:spLocks noGrp="1"/>
          </p:cNvSpPr>
          <p:nvPr>
            <p:ph type="sldNum" sz="quarter" idx="4"/>
          </p:nvPr>
        </p:nvSpPr>
        <p:spPr>
          <a:xfrm>
            <a:off x="11727712" y="5676492"/>
            <a:ext cx="464287" cy="373427"/>
          </a:xfrm>
          <a:prstGeom prst="rect">
            <a:avLst/>
          </a:prstGeom>
        </p:spPr>
        <p:txBody>
          <a:bodyPr vert="horz" lIns="91440" tIns="45720" rIns="91440" bIns="45720" rtlCol="0" anchor="ctr"/>
          <a:lstStyle>
            <a:lvl1pPr algn="r">
              <a:defRPr sz="1100" b="1">
                <a:solidFill>
                  <a:srgbClr val="E0E6E9"/>
                </a:solidFill>
              </a:defRPr>
            </a:lvl1pPr>
          </a:lstStyle>
          <a:p>
            <a:fld id="{EED1EC3B-E639-4E91-A2E2-2E854A86B238}" type="slidenum">
              <a:rPr lang="en-GB" smtClean="0"/>
              <a:t>‹#›</a:t>
            </a:fld>
            <a:endParaRPr lang="en-GB"/>
          </a:p>
        </p:txBody>
      </p:sp>
      <p:pic>
        <p:nvPicPr>
          <p:cNvPr id="2" name="Picture 1" descr="A blue background with white text">
            <a:extLst>
              <a:ext uri="{FF2B5EF4-FFF2-40B4-BE49-F238E27FC236}">
                <a16:creationId xmlns:a16="http://schemas.microsoft.com/office/drawing/2014/main" id="{91BAE83C-150A-6713-8DFB-2DD534FA76B8}"/>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840925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40B6E9F-7F1C-CC3D-8D84-D0A66B121307}"/>
              </a:ext>
            </a:extLst>
          </p:cNvPr>
          <p:cNvSpPr>
            <a:spLocks noGrp="1"/>
          </p:cNvSpPr>
          <p:nvPr>
            <p:ph type="dt" sz="half" idx="10"/>
          </p:nvPr>
        </p:nvSpPr>
        <p:spPr/>
        <p:txBody>
          <a:bodyPr/>
          <a:lstStyle>
            <a:lvl1pPr>
              <a:defRPr/>
            </a:lvl1pPr>
          </a:lstStyle>
          <a:p>
            <a:pPr>
              <a:defRPr/>
            </a:pPr>
            <a:fld id="{323B9098-21CA-40C8-B542-83B4C38876AE}" type="datetime1">
              <a:rPr lang="en-GB" altLang="en-US"/>
              <a:pPr>
                <a:defRPr/>
              </a:pPr>
              <a:t>26/01/2025</a:t>
            </a:fld>
            <a:endParaRPr lang="en-GB" altLang="en-US"/>
          </a:p>
        </p:txBody>
      </p:sp>
      <p:sp>
        <p:nvSpPr>
          <p:cNvPr id="5" name="Footer Placeholder 4">
            <a:extLst>
              <a:ext uri="{FF2B5EF4-FFF2-40B4-BE49-F238E27FC236}">
                <a16:creationId xmlns:a16="http://schemas.microsoft.com/office/drawing/2014/main" id="{6C69BACF-FC2E-EE32-DE43-6CD67DBFAF28}"/>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786F8258-BB57-3A90-6E79-0EF23CB71F49}"/>
              </a:ext>
            </a:extLst>
          </p:cNvPr>
          <p:cNvSpPr>
            <a:spLocks noGrp="1"/>
          </p:cNvSpPr>
          <p:nvPr>
            <p:ph type="sldNum" sz="quarter" idx="12"/>
          </p:nvPr>
        </p:nvSpPr>
        <p:spPr/>
        <p:txBody>
          <a:bodyPr/>
          <a:lstStyle>
            <a:lvl1pPr>
              <a:defRPr/>
            </a:lvl1pPr>
          </a:lstStyle>
          <a:p>
            <a:fld id="{330A249A-F646-4FE5-80AC-4FE0A4B0BAEA}" type="slidenum">
              <a:rPr lang="en-GB" altLang="en-US"/>
              <a:pPr/>
              <a:t>‹#›</a:t>
            </a:fld>
            <a:endParaRPr lang="en-GB" altLang="en-US"/>
          </a:p>
        </p:txBody>
      </p:sp>
    </p:spTree>
    <p:extLst>
      <p:ext uri="{BB962C8B-B14F-4D97-AF65-F5344CB8AC3E}">
        <p14:creationId xmlns:p14="http://schemas.microsoft.com/office/powerpoint/2010/main" val="1955256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pn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7">
            <a:lum/>
          </a:blip>
          <a:srcRect/>
          <a:stretch>
            <a:fillRect t="-1000" b="-1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106326"/>
            <a:ext cx="11571511" cy="1052623"/>
          </a:xfrm>
          <a:prstGeom prst="roundRect">
            <a:avLst/>
          </a:prstGeom>
          <a:noFill/>
          <a:ln w="28575">
            <a:noFill/>
          </a:ln>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360963"/>
            <a:ext cx="11571511" cy="4561371"/>
          </a:xfrm>
          <a:prstGeom prst="roundRect">
            <a:avLst>
              <a:gd name="adj" fmla="val 3871"/>
            </a:avLst>
          </a:prstGeom>
          <a:noFill/>
          <a:ln w="28575">
            <a:noFill/>
          </a:ln>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p:nvPicPr>
        <p:blipFill>
          <a:blip r:embed="rId18"/>
          <a:srcRect t="85271" b="2946"/>
          <a:stretch/>
        </p:blipFill>
        <p:spPr>
          <a:xfrm>
            <a:off x="0" y="6049925"/>
            <a:ext cx="12192000" cy="808075"/>
          </a:xfrm>
          <a:prstGeom prst="rect">
            <a:avLst/>
          </a:prstGeom>
        </p:spPr>
      </p:pic>
      <p:sp>
        <p:nvSpPr>
          <p:cNvPr id="5" name="Date Placeholder 4">
            <a:extLst>
              <a:ext uri="{FF2B5EF4-FFF2-40B4-BE49-F238E27FC236}">
                <a16:creationId xmlns:a16="http://schemas.microsoft.com/office/drawing/2014/main" id="{ED8FD4A5-EA27-AEE2-EEE4-1FCEEE29BDAC}"/>
              </a:ext>
            </a:extLst>
          </p:cNvPr>
          <p:cNvSpPr>
            <a:spLocks noGrp="1"/>
          </p:cNvSpPr>
          <p:nvPr>
            <p:ph type="dt" sz="half" idx="2"/>
          </p:nvPr>
        </p:nvSpPr>
        <p:spPr>
          <a:xfrm rot="5400000">
            <a:off x="10695860" y="4158854"/>
            <a:ext cx="2743200" cy="275462"/>
          </a:xfrm>
          <a:prstGeom prst="rect">
            <a:avLst/>
          </a:prstGeom>
        </p:spPr>
        <p:txBody>
          <a:bodyPr vert="horz" lIns="91440" tIns="45720" rIns="91440" bIns="45720" rtlCol="0" anchor="ctr"/>
          <a:lstStyle>
            <a:lvl1pPr algn="r">
              <a:defRPr sz="1100">
                <a:solidFill>
                  <a:schemeClr val="tx1">
                    <a:tint val="82000"/>
                  </a:schemeClr>
                </a:solidFill>
              </a:defRPr>
            </a:lvl1pPr>
          </a:lstStyle>
          <a:p>
            <a:fld id="{775D0966-6223-4A31-AA36-802DDEE4CB4B}" type="datetimeFigureOut">
              <a:rPr lang="en-GB" smtClean="0"/>
              <a:t>26/01/2025</a:t>
            </a:fld>
            <a:endParaRPr lang="en-GB"/>
          </a:p>
        </p:txBody>
      </p:sp>
      <p:sp>
        <p:nvSpPr>
          <p:cNvPr id="7" name="Footer Placeholder 6">
            <a:extLst>
              <a:ext uri="{FF2B5EF4-FFF2-40B4-BE49-F238E27FC236}">
                <a16:creationId xmlns:a16="http://schemas.microsoft.com/office/drawing/2014/main" id="{B0F3E49B-A226-1DB6-6223-32D0981F6FF1}"/>
              </a:ext>
            </a:extLst>
          </p:cNvPr>
          <p:cNvSpPr>
            <a:spLocks noGrp="1"/>
          </p:cNvSpPr>
          <p:nvPr>
            <p:ph type="ftr" sz="quarter" idx="3"/>
          </p:nvPr>
        </p:nvSpPr>
        <p:spPr>
          <a:xfrm>
            <a:off x="2856571" y="6265979"/>
            <a:ext cx="5707566" cy="365125"/>
          </a:xfrm>
          <a:prstGeom prst="rect">
            <a:avLst/>
          </a:prstGeom>
        </p:spPr>
        <p:txBody>
          <a:bodyPr vert="horz" lIns="91440" tIns="45720" rIns="91440" bIns="45720" rtlCol="0" anchor="ctr"/>
          <a:lstStyle>
            <a:lvl1pPr algn="ctr">
              <a:defRPr sz="1400">
                <a:solidFill>
                  <a:srgbClr val="E0E6E9"/>
                </a:solidFill>
              </a:defRPr>
            </a:lvl1pPr>
          </a:lstStyle>
          <a:p>
            <a:endParaRPr lang="en-GB"/>
          </a:p>
        </p:txBody>
      </p:sp>
      <p:sp>
        <p:nvSpPr>
          <p:cNvPr id="8" name="Slide Number Placeholder 7">
            <a:extLst>
              <a:ext uri="{FF2B5EF4-FFF2-40B4-BE49-F238E27FC236}">
                <a16:creationId xmlns:a16="http://schemas.microsoft.com/office/drawing/2014/main" id="{2EE013FC-8320-3431-6CF1-186F717AE21F}"/>
              </a:ext>
            </a:extLst>
          </p:cNvPr>
          <p:cNvSpPr>
            <a:spLocks noGrp="1"/>
          </p:cNvSpPr>
          <p:nvPr>
            <p:ph type="sldNum" sz="quarter" idx="4"/>
          </p:nvPr>
        </p:nvSpPr>
        <p:spPr>
          <a:xfrm>
            <a:off x="11738729" y="5698526"/>
            <a:ext cx="464287" cy="373427"/>
          </a:xfrm>
          <a:prstGeom prst="rect">
            <a:avLst/>
          </a:prstGeom>
        </p:spPr>
        <p:txBody>
          <a:bodyPr vert="horz" lIns="91440" tIns="45720" rIns="91440" bIns="45720" rtlCol="0" anchor="ctr"/>
          <a:lstStyle>
            <a:lvl1pPr algn="r">
              <a:defRPr sz="1100" b="1">
                <a:solidFill>
                  <a:schemeClr val="tx1">
                    <a:tint val="82000"/>
                  </a:schemeClr>
                </a:solidFill>
              </a:defRPr>
            </a:lvl1pPr>
          </a:lstStyle>
          <a:p>
            <a:fld id="{EED1EC3B-E639-4E91-A2E2-2E854A86B238}" type="slidenum">
              <a:rPr lang="en-GB" smtClean="0"/>
              <a:t>‹#›</a:t>
            </a:fld>
            <a:endParaRPr lang="en-GB"/>
          </a:p>
        </p:txBody>
      </p:sp>
    </p:spTree>
    <p:extLst>
      <p:ext uri="{BB962C8B-B14F-4D97-AF65-F5344CB8AC3E}">
        <p14:creationId xmlns:p14="http://schemas.microsoft.com/office/powerpoint/2010/main" val="341266123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ctr" defTabSz="914400" rtl="0" eaLnBrk="1" latinLnBrk="0" hangingPunct="1">
        <a:lnSpc>
          <a:spcPct val="90000"/>
        </a:lnSpc>
        <a:spcBef>
          <a:spcPct val="0"/>
        </a:spcBef>
        <a:buNone/>
        <a:defRPr sz="4000" b="1" kern="1200" cap="none" spc="0">
          <a:ln w="22225">
            <a:solidFill>
              <a:srgbClr val="004989"/>
            </a:solidFill>
            <a:prstDash val="solid"/>
          </a:ln>
          <a:solidFill>
            <a:srgbClr val="004989"/>
          </a:solidFill>
          <a:effectLst/>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600" kern="1200">
          <a:solidFill>
            <a:srgbClr val="A5002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rgbClr val="003300"/>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12.xml"/></Relationships>
</file>

<file path=ppt/slides/_rels/slide28.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45.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7.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49.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51.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image" Target="../media/image54.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image" Target="../media/image56.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Layout" Target="../slideLayouts/slideLayout12.xml"/></Relationships>
</file>

<file path=ppt/slides/_rels/slide39.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image" Target="../media/image59.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image" Target="../media/image61.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63.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image" Target="../media/image64.png"/><Relationship Id="rId1" Type="http://schemas.openxmlformats.org/officeDocument/2006/relationships/slideLayout" Target="../slideLayouts/slideLayout3.xml"/></Relationships>
</file>

<file path=ppt/slides/_rels/slide44.xml.rels><?xml version="1.0" encoding="UTF-8" standalone="yes"?>
<Relationships xmlns="http://schemas.openxmlformats.org/package/2006/relationships"><Relationship Id="rId2" Type="http://schemas.openxmlformats.org/officeDocument/2006/relationships/image" Target="../media/image66.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67.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68.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69.png"/><Relationship Id="rId1" Type="http://schemas.openxmlformats.org/officeDocument/2006/relationships/slideLayout" Target="../slideLayouts/slideLayout12.xml"/></Relationships>
</file>

<file path=ppt/slides/_rels/slide48.xml.rels><?xml version="1.0" encoding="UTF-8" standalone="yes"?>
<Relationships xmlns="http://schemas.openxmlformats.org/package/2006/relationships"><Relationship Id="rId2" Type="http://schemas.openxmlformats.org/officeDocument/2006/relationships/image" Target="../media/image69.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69.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69.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69.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69.pn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69.pn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70.png"/><Relationship Id="rId1" Type="http://schemas.openxmlformats.org/officeDocument/2006/relationships/slideLayout" Target="../slideLayouts/slideLayout12.xml"/></Relationships>
</file>

<file path=ppt/slides/_rels/slide55.xml.rels><?xml version="1.0" encoding="UTF-8" standalone="yes"?>
<Relationships xmlns="http://schemas.openxmlformats.org/package/2006/relationships"><Relationship Id="rId2" Type="http://schemas.openxmlformats.org/officeDocument/2006/relationships/image" Target="../media/image71.pn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image" Target="../media/image71.pn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71.pn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image" Target="../media/image71.pn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image" Target="../media/image71.png"/><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61.xml.rels><?xml version="1.0" encoding="UTF-8" standalone="yes"?>
<Relationships xmlns="http://schemas.openxmlformats.org/package/2006/relationships"><Relationship Id="rId2" Type="http://schemas.openxmlformats.org/officeDocument/2006/relationships/image" Target="../media/image72.png"/><Relationship Id="rId1" Type="http://schemas.openxmlformats.org/officeDocument/2006/relationships/slideLayout" Target="../slideLayouts/slideLayout3.xml"/></Relationships>
</file>

<file path=ppt/slides/_rels/slide62.xml.rels><?xml version="1.0" encoding="UTF-8" standalone="yes"?>
<Relationships xmlns="http://schemas.openxmlformats.org/package/2006/relationships"><Relationship Id="rId2" Type="http://schemas.openxmlformats.org/officeDocument/2006/relationships/image" Target="../media/image73.png"/><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image" Target="../media/image74.png"/><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6D8985-2D35-1C71-C09B-42085FC73178}"/>
              </a:ext>
            </a:extLst>
          </p:cNvPr>
          <p:cNvSpPr>
            <a:spLocks noGrp="1"/>
          </p:cNvSpPr>
          <p:nvPr>
            <p:ph type="ctrTitle"/>
          </p:nvPr>
        </p:nvSpPr>
        <p:spPr>
          <a:xfrm>
            <a:off x="914400" y="1338145"/>
            <a:ext cx="10363199" cy="2419815"/>
          </a:xfrm>
        </p:spPr>
        <p:txBody>
          <a:bodyPr>
            <a:normAutofit/>
          </a:bodyPr>
          <a:lstStyle/>
          <a:p>
            <a:r>
              <a:rPr lang="en-GB" dirty="0"/>
              <a:t>Software Solutions for Business</a:t>
            </a:r>
          </a:p>
        </p:txBody>
      </p:sp>
      <p:sp>
        <p:nvSpPr>
          <p:cNvPr id="3" name="Subtitle 2">
            <a:extLst>
              <a:ext uri="{FF2B5EF4-FFF2-40B4-BE49-F238E27FC236}">
                <a16:creationId xmlns:a16="http://schemas.microsoft.com/office/drawing/2014/main" id="{E181105D-93F2-79FD-FEFA-8341A82E18FB}"/>
              </a:ext>
            </a:extLst>
          </p:cNvPr>
          <p:cNvSpPr>
            <a:spLocks noGrp="1"/>
          </p:cNvSpPr>
          <p:nvPr>
            <p:ph type="subTitle" idx="1"/>
          </p:nvPr>
        </p:nvSpPr>
        <p:spPr>
          <a:xfrm>
            <a:off x="914400" y="4036741"/>
            <a:ext cx="10363200" cy="1374422"/>
          </a:xfrm>
        </p:spPr>
        <p:txBody>
          <a:bodyPr>
            <a:normAutofit/>
          </a:bodyPr>
          <a:lstStyle/>
          <a:p>
            <a:r>
              <a:rPr lang="en-GB" dirty="0"/>
              <a:t>Documentation (MS Word Features)</a:t>
            </a:r>
          </a:p>
          <a:p>
            <a:endParaRPr lang="en-GB" dirty="0"/>
          </a:p>
          <a:p>
            <a:endParaRPr lang="en-GB" dirty="0"/>
          </a:p>
          <a:p>
            <a:endParaRPr lang="en-GB" dirty="0"/>
          </a:p>
        </p:txBody>
      </p:sp>
      <p:pic>
        <p:nvPicPr>
          <p:cNvPr id="7173" name="Picture 6">
            <a:extLst>
              <a:ext uri="{FF2B5EF4-FFF2-40B4-BE49-F238E27FC236}">
                <a16:creationId xmlns:a16="http://schemas.microsoft.com/office/drawing/2014/main" id="{F5391854-093E-28A7-0EA3-716D26479E4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55736" y="2330450"/>
            <a:ext cx="2273300" cy="1427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9A511E5F-7017-D236-4834-9DD0899449B4}"/>
              </a:ext>
            </a:extLst>
          </p:cNvPr>
          <p:cNvSpPr>
            <a:spLocks noGrp="1"/>
          </p:cNvSpPr>
          <p:nvPr>
            <p:ph type="title"/>
          </p:nvPr>
        </p:nvSpPr>
        <p:spPr/>
        <p:txBody>
          <a:bodyPr/>
          <a:lstStyle/>
          <a:p>
            <a:r>
              <a:rPr lang="en-GB" altLang="en-US"/>
              <a:t>Aims: </a:t>
            </a:r>
            <a:r>
              <a:rPr lang="en-GB" altLang="en-US" b="1">
                <a:cs typeface="Times New Roman" panose="02020603050405020304" pitchFamily="18" charset="0"/>
              </a:rPr>
              <a:t>Documentation</a:t>
            </a:r>
            <a:endParaRPr lang="en-GB" altLang="en-US"/>
          </a:p>
        </p:txBody>
      </p:sp>
      <p:sp>
        <p:nvSpPr>
          <p:cNvPr id="8195" name="Content Placeholder 2">
            <a:extLst>
              <a:ext uri="{FF2B5EF4-FFF2-40B4-BE49-F238E27FC236}">
                <a16:creationId xmlns:a16="http://schemas.microsoft.com/office/drawing/2014/main" id="{ED54A773-C533-60D9-83C3-F76027DE6B97}"/>
              </a:ext>
            </a:extLst>
          </p:cNvPr>
          <p:cNvSpPr>
            <a:spLocks noGrp="1"/>
          </p:cNvSpPr>
          <p:nvPr>
            <p:ph idx="1"/>
          </p:nvPr>
        </p:nvSpPr>
        <p:spPr/>
        <p:txBody>
          <a:bodyPr/>
          <a:lstStyle/>
          <a:p>
            <a:pPr marL="257175" indent="-257175">
              <a:lnSpc>
                <a:spcPct val="110000"/>
              </a:lnSpc>
              <a:spcBef>
                <a:spcPct val="0"/>
              </a:spcBef>
              <a:buFont typeface="Symbol" panose="05050102010706020507" pitchFamily="18" charset="2"/>
              <a:buChar char=""/>
            </a:pPr>
            <a:r>
              <a:rPr lang="en-GB" altLang="en-US" sz="2400" b="1" dirty="0">
                <a:cs typeface="Times New Roman" panose="02020603050405020304" pitchFamily="18" charset="0"/>
              </a:rPr>
              <a:t>Microsoft Word</a:t>
            </a:r>
          </a:p>
          <a:p>
            <a:pPr marL="428625" lvl="1" indent="-257175">
              <a:lnSpc>
                <a:spcPct val="110000"/>
              </a:lnSpc>
              <a:spcBef>
                <a:spcPct val="0"/>
              </a:spcBef>
              <a:buFont typeface="Symbol" panose="05050102010706020507" pitchFamily="18" charset="2"/>
              <a:buChar char=""/>
            </a:pPr>
            <a:r>
              <a:rPr lang="en-GB" altLang="en-US" sz="2400" b="1" dirty="0">
                <a:cs typeface="Times New Roman" panose="02020603050405020304" pitchFamily="18" charset="0"/>
              </a:rPr>
              <a:t>Home Tab</a:t>
            </a:r>
          </a:p>
          <a:p>
            <a:pPr marL="428625" lvl="1" indent="-257175">
              <a:lnSpc>
                <a:spcPct val="110000"/>
              </a:lnSpc>
              <a:spcBef>
                <a:spcPct val="0"/>
              </a:spcBef>
              <a:buFont typeface="Symbol" panose="05050102010706020507" pitchFamily="18" charset="2"/>
              <a:buChar char=""/>
            </a:pPr>
            <a:r>
              <a:rPr lang="en-GB" altLang="en-US" sz="2400" b="1" dirty="0">
                <a:cs typeface="Times New Roman" panose="02020603050405020304" pitchFamily="18" charset="0"/>
              </a:rPr>
              <a:t>Insert Tab</a:t>
            </a:r>
          </a:p>
          <a:p>
            <a:pPr marL="428625" lvl="1" indent="-257175">
              <a:lnSpc>
                <a:spcPct val="110000"/>
              </a:lnSpc>
              <a:spcBef>
                <a:spcPct val="0"/>
              </a:spcBef>
              <a:buFont typeface="Symbol" panose="05050102010706020507" pitchFamily="18" charset="2"/>
              <a:buChar char=""/>
            </a:pPr>
            <a:r>
              <a:rPr lang="en-GB" altLang="en-US" sz="2400" b="1" dirty="0">
                <a:cs typeface="Times New Roman" panose="02020603050405020304" pitchFamily="18" charset="0"/>
              </a:rPr>
              <a:t>Design Tab</a:t>
            </a:r>
          </a:p>
          <a:p>
            <a:pPr marL="428625" lvl="1" indent="-257175">
              <a:lnSpc>
                <a:spcPct val="110000"/>
              </a:lnSpc>
              <a:spcBef>
                <a:spcPct val="0"/>
              </a:spcBef>
              <a:buFont typeface="Symbol" panose="05050102010706020507" pitchFamily="18" charset="2"/>
              <a:buChar char=""/>
            </a:pPr>
            <a:r>
              <a:rPr lang="en-GB" altLang="en-US" sz="2400" b="1" dirty="0">
                <a:cs typeface="Times New Roman" panose="02020603050405020304" pitchFamily="18" charset="0"/>
              </a:rPr>
              <a:t>Layout Tab</a:t>
            </a:r>
          </a:p>
          <a:p>
            <a:pPr marL="428625" lvl="1" indent="-257175">
              <a:lnSpc>
                <a:spcPct val="110000"/>
              </a:lnSpc>
              <a:spcBef>
                <a:spcPct val="0"/>
              </a:spcBef>
              <a:buFont typeface="Symbol" panose="05050102010706020507" pitchFamily="18" charset="2"/>
              <a:buChar char=""/>
            </a:pPr>
            <a:r>
              <a:rPr lang="en-GB" altLang="en-US" sz="2400" b="1" dirty="0">
                <a:cs typeface="Times New Roman" panose="02020603050405020304" pitchFamily="18" charset="0"/>
              </a:rPr>
              <a:t>References Tab</a:t>
            </a:r>
          </a:p>
          <a:p>
            <a:pPr marL="428625" lvl="1" indent="-257175">
              <a:lnSpc>
                <a:spcPct val="110000"/>
              </a:lnSpc>
              <a:spcBef>
                <a:spcPct val="0"/>
              </a:spcBef>
              <a:buFont typeface="Symbol" panose="05050102010706020507" pitchFamily="18" charset="2"/>
              <a:buChar char=""/>
            </a:pPr>
            <a:r>
              <a:rPr lang="en-GB" altLang="en-US" sz="2400" b="1" dirty="0">
                <a:cs typeface="Times New Roman" panose="02020603050405020304" pitchFamily="18" charset="0"/>
              </a:rPr>
              <a:t>Mailings Tab</a:t>
            </a:r>
          </a:p>
          <a:p>
            <a:pPr marL="428625" lvl="1" indent="-257175">
              <a:lnSpc>
                <a:spcPct val="110000"/>
              </a:lnSpc>
              <a:spcBef>
                <a:spcPct val="0"/>
              </a:spcBef>
              <a:buFont typeface="Symbol" panose="05050102010706020507" pitchFamily="18" charset="2"/>
              <a:buChar char=""/>
            </a:pPr>
            <a:r>
              <a:rPr lang="en-GB" altLang="en-US" sz="2400" b="1" dirty="0">
                <a:cs typeface="Times New Roman" panose="02020603050405020304" pitchFamily="18" charset="0"/>
              </a:rPr>
              <a:t>Review Tab</a:t>
            </a:r>
          </a:p>
          <a:p>
            <a:pPr marL="257175" indent="-257175">
              <a:lnSpc>
                <a:spcPct val="110000"/>
              </a:lnSpc>
              <a:spcBef>
                <a:spcPct val="0"/>
              </a:spcBef>
              <a:buFont typeface="Symbol" panose="05050102010706020507" pitchFamily="18" charset="2"/>
              <a:buChar char=""/>
            </a:pPr>
            <a:r>
              <a:rPr lang="en-GB" altLang="en-US" sz="2400" b="1" dirty="0">
                <a:cs typeface="Calibri" panose="020F0502020204030204" pitchFamily="34" charset="0"/>
              </a:rPr>
              <a:t>Alternative to MS Word</a:t>
            </a:r>
          </a:p>
        </p:txBody>
      </p:sp>
      <p:pic>
        <p:nvPicPr>
          <p:cNvPr id="8196" name="Picture 4">
            <a:extLst>
              <a:ext uri="{FF2B5EF4-FFF2-40B4-BE49-F238E27FC236}">
                <a16:creationId xmlns:a16="http://schemas.microsoft.com/office/drawing/2014/main" id="{A1042EFF-84AA-F36D-8076-C5909595C66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86262" y="2227868"/>
            <a:ext cx="3819110" cy="2402264"/>
          </a:xfrm>
          <a:prstGeom prst="rect">
            <a:avLst/>
          </a:prstGeom>
          <a:ln w="9525">
            <a:solidFill>
              <a:srgbClr val="000000"/>
            </a:solidFill>
            <a:miter lim="800000"/>
            <a:headEnd/>
            <a:tailEnd/>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D08F5E21-E1D9-2BB7-7A8E-C854BCE2F22F}"/>
              </a:ext>
            </a:extLst>
          </p:cNvPr>
          <p:cNvSpPr>
            <a:spLocks noGrp="1"/>
          </p:cNvSpPr>
          <p:nvPr>
            <p:ph type="title"/>
          </p:nvPr>
        </p:nvSpPr>
        <p:spPr>
          <a:xfrm>
            <a:off x="358219" y="163099"/>
            <a:ext cx="11481847" cy="984453"/>
          </a:xfrm>
        </p:spPr>
        <p:txBody>
          <a:bodyPr/>
          <a:lstStyle/>
          <a:p>
            <a:r>
              <a:rPr lang="en-GB" altLang="en-US" dirty="0"/>
              <a:t>Microsoft Word</a:t>
            </a:r>
          </a:p>
        </p:txBody>
      </p:sp>
      <p:sp>
        <p:nvSpPr>
          <p:cNvPr id="3" name="Content Placeholder 2">
            <a:extLst>
              <a:ext uri="{FF2B5EF4-FFF2-40B4-BE49-F238E27FC236}">
                <a16:creationId xmlns:a16="http://schemas.microsoft.com/office/drawing/2014/main" id="{FCB69A77-1C3D-2B20-1CB4-1105ABA39421}"/>
              </a:ext>
            </a:extLst>
          </p:cNvPr>
          <p:cNvSpPr>
            <a:spLocks noGrp="1"/>
          </p:cNvSpPr>
          <p:nvPr>
            <p:ph idx="1"/>
          </p:nvPr>
        </p:nvSpPr>
        <p:spPr>
          <a:xfrm>
            <a:off x="358219" y="1382232"/>
            <a:ext cx="11481847" cy="4486940"/>
          </a:xfrm>
        </p:spPr>
        <p:txBody>
          <a:bodyPr>
            <a:normAutofit/>
          </a:bodyPr>
          <a:lstStyle/>
          <a:p>
            <a:r>
              <a:rPr lang="en-GB" dirty="0"/>
              <a:t>The file tab allows the user to</a:t>
            </a:r>
          </a:p>
          <a:p>
            <a:r>
              <a:rPr lang="en-GB" dirty="0"/>
              <a:t>create a new document</a:t>
            </a:r>
          </a:p>
          <a:p>
            <a:r>
              <a:rPr lang="en-GB" dirty="0"/>
              <a:t>save the document</a:t>
            </a:r>
          </a:p>
          <a:p>
            <a:r>
              <a:rPr lang="en-GB" dirty="0"/>
              <a:t>Print the document</a:t>
            </a:r>
          </a:p>
          <a:p>
            <a:r>
              <a:rPr lang="en-GB" dirty="0"/>
              <a:t>Convert the document to other file types</a:t>
            </a:r>
          </a:p>
          <a:p>
            <a:r>
              <a:rPr lang="en-GB" dirty="0"/>
              <a:t>Set the application options</a:t>
            </a:r>
          </a:p>
          <a:p>
            <a:endParaRPr lang="en-GB" dirty="0"/>
          </a:p>
        </p:txBody>
      </p:sp>
      <p:pic>
        <p:nvPicPr>
          <p:cNvPr id="12292" name="Picture 5" descr="A screenshot of a computer&#10;&#10;Description automatically generated with medium confidence">
            <a:extLst>
              <a:ext uri="{FF2B5EF4-FFF2-40B4-BE49-F238E27FC236}">
                <a16:creationId xmlns:a16="http://schemas.microsoft.com/office/drawing/2014/main" id="{B73A7965-B4BD-5E2C-4ECD-9E4BB5F0AD5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419561" y="1785937"/>
            <a:ext cx="4179888" cy="3679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2029190F-3FDE-F539-E30A-E636F7956CC0}"/>
              </a:ext>
            </a:extLst>
          </p:cNvPr>
          <p:cNvSpPr>
            <a:spLocks noGrp="1"/>
          </p:cNvSpPr>
          <p:nvPr>
            <p:ph type="title"/>
          </p:nvPr>
        </p:nvSpPr>
        <p:spPr/>
        <p:txBody>
          <a:bodyPr/>
          <a:lstStyle/>
          <a:p>
            <a:r>
              <a:rPr lang="en-GB" altLang="en-US" dirty="0"/>
              <a:t>Microsoft Word</a:t>
            </a:r>
          </a:p>
        </p:txBody>
      </p:sp>
      <p:sp>
        <p:nvSpPr>
          <p:cNvPr id="13315" name="Content Placeholder 2">
            <a:extLst>
              <a:ext uri="{FF2B5EF4-FFF2-40B4-BE49-F238E27FC236}">
                <a16:creationId xmlns:a16="http://schemas.microsoft.com/office/drawing/2014/main" id="{5D3E6F5F-0547-0821-0D9F-17F8231CC73C}"/>
              </a:ext>
            </a:extLst>
          </p:cNvPr>
          <p:cNvSpPr>
            <a:spLocks noGrp="1"/>
          </p:cNvSpPr>
          <p:nvPr>
            <p:ph idx="1"/>
          </p:nvPr>
        </p:nvSpPr>
        <p:spPr>
          <a:xfrm>
            <a:off x="358219" y="1382232"/>
            <a:ext cx="7212569" cy="4486940"/>
          </a:xfrm>
        </p:spPr>
        <p:txBody>
          <a:bodyPr>
            <a:normAutofit lnSpcReduction="10000"/>
          </a:bodyPr>
          <a:lstStyle/>
          <a:p>
            <a:r>
              <a:rPr lang="en-GB" altLang="en-US" dirty="0"/>
              <a:t>Sometimes called </a:t>
            </a:r>
            <a:r>
              <a:rPr lang="en-GB" altLang="en-US" dirty="0" err="1"/>
              <a:t>Winword</a:t>
            </a:r>
            <a:r>
              <a:rPr lang="en-GB" altLang="en-US" dirty="0"/>
              <a:t>, MS Word, or Word, Microsoft Word is a word processor published by Microsoft. It is one of the office productivity applications included in the Microsoft Office suite.</a:t>
            </a:r>
          </a:p>
          <a:p>
            <a:r>
              <a:rPr lang="en-GB" altLang="en-US" dirty="0"/>
              <a:t>Microsoft Word allows you to create professional-quality documents, reports, letters, and résumés. Unlike a plain text editor, Microsoft Word has features including spell check, grammar check, text and font formatting, HTML support, image support, advanced page layout, and more.</a:t>
            </a:r>
          </a:p>
        </p:txBody>
      </p:sp>
      <p:pic>
        <p:nvPicPr>
          <p:cNvPr id="13316" name="Picture 3">
            <a:extLst>
              <a:ext uri="{FF2B5EF4-FFF2-40B4-BE49-F238E27FC236}">
                <a16:creationId xmlns:a16="http://schemas.microsoft.com/office/drawing/2014/main" id="{CA506A95-147F-CAAA-2FD9-3275D1103C3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70788" y="1914377"/>
            <a:ext cx="4011612" cy="3422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52A491-91CC-ECEC-AC49-AE320D50C29D}"/>
              </a:ext>
            </a:extLst>
          </p:cNvPr>
          <p:cNvSpPr>
            <a:spLocks noGrp="1"/>
          </p:cNvSpPr>
          <p:nvPr>
            <p:ph type="title"/>
          </p:nvPr>
        </p:nvSpPr>
        <p:spPr>
          <a:xfrm>
            <a:off x="358219" y="163099"/>
            <a:ext cx="11481847" cy="984453"/>
          </a:xfrm>
        </p:spPr>
        <p:txBody>
          <a:bodyPr>
            <a:normAutofit/>
          </a:bodyPr>
          <a:lstStyle/>
          <a:p>
            <a:r>
              <a:rPr lang="en-GB" dirty="0"/>
              <a:t>Create a Document</a:t>
            </a:r>
          </a:p>
        </p:txBody>
      </p:sp>
      <p:sp>
        <p:nvSpPr>
          <p:cNvPr id="14339" name="Content Placeholder 2">
            <a:extLst>
              <a:ext uri="{FF2B5EF4-FFF2-40B4-BE49-F238E27FC236}">
                <a16:creationId xmlns:a16="http://schemas.microsoft.com/office/drawing/2014/main" id="{B3030EB9-B0B5-650F-2BAF-B3A3DB966010}"/>
              </a:ext>
            </a:extLst>
          </p:cNvPr>
          <p:cNvSpPr>
            <a:spLocks noGrp="1"/>
          </p:cNvSpPr>
          <p:nvPr>
            <p:ph idx="1"/>
          </p:nvPr>
        </p:nvSpPr>
        <p:spPr>
          <a:xfrm>
            <a:off x="358775" y="1382713"/>
            <a:ext cx="7035938" cy="4486275"/>
          </a:xfrm>
        </p:spPr>
        <p:txBody>
          <a:bodyPr/>
          <a:lstStyle/>
          <a:p>
            <a:r>
              <a:rPr lang="en-GB" altLang="en-US" dirty="0"/>
              <a:t>Open Word</a:t>
            </a:r>
          </a:p>
          <a:p>
            <a:r>
              <a:rPr lang="en-GB" altLang="en-US" dirty="0"/>
              <a:t>select File &gt; New.</a:t>
            </a:r>
          </a:p>
          <a:p>
            <a:r>
              <a:rPr lang="en-GB" altLang="en-US" dirty="0"/>
              <a:t>In the Search for online templates box, enter a search word like letter, resume, or invoice. </a:t>
            </a:r>
          </a:p>
          <a:p>
            <a:r>
              <a:rPr lang="en-GB" altLang="en-US" dirty="0"/>
              <a:t>Or </a:t>
            </a:r>
          </a:p>
          <a:p>
            <a:r>
              <a:rPr lang="en-GB" altLang="en-US" dirty="0"/>
              <a:t>select a category under the search box like Business, Personal, or Education.</a:t>
            </a:r>
          </a:p>
          <a:p>
            <a:r>
              <a:rPr lang="en-GB" altLang="en-US" dirty="0"/>
              <a:t>Click a template to see a preview. </a:t>
            </a:r>
          </a:p>
          <a:p>
            <a:r>
              <a:rPr lang="en-GB" altLang="en-US" dirty="0"/>
              <a:t>Select Create.</a:t>
            </a:r>
          </a:p>
        </p:txBody>
      </p:sp>
      <p:pic>
        <p:nvPicPr>
          <p:cNvPr id="14340" name="Picture 4">
            <a:extLst>
              <a:ext uri="{FF2B5EF4-FFF2-40B4-BE49-F238E27FC236}">
                <a16:creationId xmlns:a16="http://schemas.microsoft.com/office/drawing/2014/main" id="{E38129D3-3A45-D690-F9CC-78DE9B59B5F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16537" y="1863725"/>
            <a:ext cx="4121150" cy="3524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6DB11A6E-8606-32A6-5885-B0FE251E1A83}"/>
              </a:ext>
            </a:extLst>
          </p:cNvPr>
          <p:cNvSpPr>
            <a:spLocks noGrp="1"/>
          </p:cNvSpPr>
          <p:nvPr>
            <p:ph type="ctrTitle"/>
          </p:nvPr>
        </p:nvSpPr>
        <p:spPr/>
        <p:txBody>
          <a:bodyPr>
            <a:normAutofit/>
          </a:bodyPr>
          <a:lstStyle/>
          <a:p>
            <a:r>
              <a:rPr lang="en-GB" dirty="0"/>
              <a:t>Home Tab</a:t>
            </a:r>
            <a:br>
              <a:rPr lang="en-GB" dirty="0"/>
            </a:br>
            <a:endParaRPr lang="en-GB" dirty="0"/>
          </a:p>
        </p:txBody>
      </p:sp>
      <p:pic>
        <p:nvPicPr>
          <p:cNvPr id="7" name="Picture 6">
            <a:extLst>
              <a:ext uri="{FF2B5EF4-FFF2-40B4-BE49-F238E27FC236}">
                <a16:creationId xmlns:a16="http://schemas.microsoft.com/office/drawing/2014/main" id="{D204167C-D083-64DA-ECCB-54616ED07390}"/>
              </a:ext>
            </a:extLst>
          </p:cNvPr>
          <p:cNvPicPr>
            <a:picLocks noChangeAspect="1"/>
          </p:cNvPicPr>
          <p:nvPr/>
        </p:nvPicPr>
        <p:blipFill>
          <a:blip r:embed="rId2"/>
          <a:stretch>
            <a:fillRect/>
          </a:stretch>
        </p:blipFill>
        <p:spPr>
          <a:xfrm>
            <a:off x="486172" y="3305137"/>
            <a:ext cx="11405186" cy="1466925"/>
          </a:xfrm>
          <a:prstGeom prst="rect">
            <a:avLst/>
          </a:prstGeom>
          <a:ln>
            <a:solidFill>
              <a:schemeClr val="accent1"/>
            </a:solid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6869713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01094D-892D-748B-3F58-93E5AB2A948E}"/>
              </a:ext>
            </a:extLst>
          </p:cNvPr>
          <p:cNvSpPr>
            <a:spLocks noGrp="1"/>
          </p:cNvSpPr>
          <p:nvPr>
            <p:ph type="title"/>
          </p:nvPr>
        </p:nvSpPr>
        <p:spPr>
          <a:xfrm>
            <a:off x="358219" y="163099"/>
            <a:ext cx="11481847" cy="984453"/>
          </a:xfrm>
        </p:spPr>
        <p:txBody>
          <a:bodyPr>
            <a:normAutofit/>
          </a:bodyPr>
          <a:lstStyle/>
          <a:p>
            <a:r>
              <a:rPr lang="en-GB" dirty="0"/>
              <a:t>Font Features</a:t>
            </a:r>
          </a:p>
        </p:txBody>
      </p:sp>
      <p:sp>
        <p:nvSpPr>
          <p:cNvPr id="15363" name="Content Placeholder 2">
            <a:extLst>
              <a:ext uri="{FF2B5EF4-FFF2-40B4-BE49-F238E27FC236}">
                <a16:creationId xmlns:a16="http://schemas.microsoft.com/office/drawing/2014/main" id="{EE2ED284-5663-2E3E-3419-A4284DC47962}"/>
              </a:ext>
            </a:extLst>
          </p:cNvPr>
          <p:cNvSpPr>
            <a:spLocks noGrp="1"/>
          </p:cNvSpPr>
          <p:nvPr>
            <p:ph idx="1"/>
          </p:nvPr>
        </p:nvSpPr>
        <p:spPr>
          <a:xfrm>
            <a:off x="358219" y="1382232"/>
            <a:ext cx="11481847" cy="4486940"/>
          </a:xfrm>
        </p:spPr>
        <p:txBody>
          <a:bodyPr/>
          <a:lstStyle/>
          <a:p>
            <a:r>
              <a:rPr lang="en-GB" altLang="en-US" dirty="0"/>
              <a:t>The text used in your document can be formatted into various sizes colours and fonts.</a:t>
            </a:r>
          </a:p>
          <a:p>
            <a:r>
              <a:rPr lang="en-GB" altLang="en-US" dirty="0"/>
              <a:t>This can be done via the text formatting group on the Microsoft home tab as seen below.</a:t>
            </a:r>
          </a:p>
        </p:txBody>
      </p:sp>
      <p:pic>
        <p:nvPicPr>
          <p:cNvPr id="15364" name="Picture 3">
            <a:extLst>
              <a:ext uri="{FF2B5EF4-FFF2-40B4-BE49-F238E27FC236}">
                <a16:creationId xmlns:a16="http://schemas.microsoft.com/office/drawing/2014/main" id="{56E7F7EA-DE68-271C-3E95-E062D8C3140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19106" y="3736561"/>
            <a:ext cx="9039225" cy="1924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75E5D1-C811-EF0F-114F-BD234BADC370}"/>
              </a:ext>
            </a:extLst>
          </p:cNvPr>
          <p:cNvSpPr>
            <a:spLocks noGrp="1"/>
          </p:cNvSpPr>
          <p:nvPr>
            <p:ph type="title"/>
          </p:nvPr>
        </p:nvSpPr>
        <p:spPr>
          <a:xfrm>
            <a:off x="358219" y="163099"/>
            <a:ext cx="11481847" cy="984453"/>
          </a:xfrm>
        </p:spPr>
        <p:txBody>
          <a:bodyPr>
            <a:normAutofit/>
          </a:bodyPr>
          <a:lstStyle/>
          <a:p>
            <a:r>
              <a:rPr lang="en-GB" dirty="0"/>
              <a:t>Paragraph Features</a:t>
            </a:r>
          </a:p>
        </p:txBody>
      </p:sp>
      <p:sp>
        <p:nvSpPr>
          <p:cNvPr id="3" name="Content Placeholder 2">
            <a:extLst>
              <a:ext uri="{FF2B5EF4-FFF2-40B4-BE49-F238E27FC236}">
                <a16:creationId xmlns:a16="http://schemas.microsoft.com/office/drawing/2014/main" id="{AFA5FC89-258F-73F9-C4A2-EB195508E45D}"/>
              </a:ext>
            </a:extLst>
          </p:cNvPr>
          <p:cNvSpPr>
            <a:spLocks noGrp="1"/>
          </p:cNvSpPr>
          <p:nvPr>
            <p:ph idx="1"/>
          </p:nvPr>
        </p:nvSpPr>
        <p:spPr>
          <a:xfrm>
            <a:off x="358775" y="1382713"/>
            <a:ext cx="7513016" cy="4486275"/>
          </a:xfrm>
        </p:spPr>
        <p:txBody>
          <a:bodyPr>
            <a:normAutofit/>
          </a:bodyPr>
          <a:lstStyle/>
          <a:p>
            <a:r>
              <a:rPr lang="en-GB" dirty="0"/>
              <a:t>Bullets indenting alignment and line spacing can all be modified in the paragraph group.</a:t>
            </a:r>
          </a:p>
          <a:p>
            <a:r>
              <a:rPr lang="en-GB" dirty="0"/>
              <a:t>Additional options include </a:t>
            </a:r>
          </a:p>
          <a:p>
            <a:pPr lvl="1"/>
            <a:r>
              <a:rPr lang="en-GB" dirty="0"/>
              <a:t>Shading</a:t>
            </a:r>
          </a:p>
          <a:p>
            <a:pPr lvl="1"/>
            <a:r>
              <a:rPr lang="en-GB" dirty="0"/>
              <a:t>Sorting</a:t>
            </a:r>
          </a:p>
          <a:p>
            <a:pPr lvl="1"/>
            <a:r>
              <a:rPr lang="en-GB" dirty="0"/>
              <a:t>Display mark-up</a:t>
            </a:r>
          </a:p>
          <a:p>
            <a:r>
              <a:rPr lang="en-GB" dirty="0"/>
              <a:t>To get all options in a dialogue window (as with most groups) click the box with an arrow in the bottom-right-hand corner</a:t>
            </a:r>
          </a:p>
        </p:txBody>
      </p:sp>
      <p:pic>
        <p:nvPicPr>
          <p:cNvPr id="16388" name="Picture 3">
            <a:extLst>
              <a:ext uri="{FF2B5EF4-FFF2-40B4-BE49-F238E27FC236}">
                <a16:creationId xmlns:a16="http://schemas.microsoft.com/office/drawing/2014/main" id="{BB5B0DD5-1CB6-D683-B8A2-A354F33E137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57127"/>
          <a:stretch>
            <a:fillRect/>
          </a:stretch>
        </p:blipFill>
        <p:spPr bwMode="auto">
          <a:xfrm>
            <a:off x="7871791" y="1885950"/>
            <a:ext cx="3751262" cy="3479800"/>
          </a:xfrm>
          <a:prstGeom prst="rect">
            <a:avLst/>
          </a:prstGeom>
          <a:ln w="9525">
            <a:solidFill>
              <a:srgbClr val="000000"/>
            </a:solidFill>
            <a:miter lim="800000"/>
            <a:headEnd/>
            <a:tailEnd/>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612ADAFC-6F5E-84A2-9BFA-C39E48EB82BE}"/>
              </a:ext>
            </a:extLst>
          </p:cNvPr>
          <p:cNvSpPr>
            <a:spLocks noGrp="1"/>
          </p:cNvSpPr>
          <p:nvPr>
            <p:ph type="title"/>
          </p:nvPr>
        </p:nvSpPr>
        <p:spPr>
          <a:xfrm>
            <a:off x="358219" y="163099"/>
            <a:ext cx="11481847" cy="984453"/>
          </a:xfrm>
        </p:spPr>
        <p:txBody>
          <a:bodyPr/>
          <a:lstStyle/>
          <a:p>
            <a:r>
              <a:rPr lang="en-GB" altLang="en-US" dirty="0"/>
              <a:t>Styles Features</a:t>
            </a:r>
          </a:p>
        </p:txBody>
      </p:sp>
      <p:sp>
        <p:nvSpPr>
          <p:cNvPr id="3" name="Content Placeholder 2">
            <a:extLst>
              <a:ext uri="{FF2B5EF4-FFF2-40B4-BE49-F238E27FC236}">
                <a16:creationId xmlns:a16="http://schemas.microsoft.com/office/drawing/2014/main" id="{C397A1D8-EB9E-2D99-0AF4-4C44B04544D6}"/>
              </a:ext>
            </a:extLst>
          </p:cNvPr>
          <p:cNvSpPr>
            <a:spLocks noGrp="1"/>
          </p:cNvSpPr>
          <p:nvPr>
            <p:ph idx="1"/>
          </p:nvPr>
        </p:nvSpPr>
        <p:spPr>
          <a:xfrm>
            <a:off x="358775" y="1382713"/>
            <a:ext cx="7446755" cy="4486275"/>
          </a:xfrm>
        </p:spPr>
        <p:txBody>
          <a:bodyPr>
            <a:normAutofit fontScale="92500" lnSpcReduction="10000"/>
          </a:bodyPr>
          <a:lstStyle/>
          <a:p>
            <a:r>
              <a:rPr lang="en-GB" dirty="0"/>
              <a:t>Styles are used to "tag" or identify a documents parts such as</a:t>
            </a:r>
          </a:p>
          <a:p>
            <a:pPr lvl="1"/>
            <a:r>
              <a:rPr lang="en-GB" dirty="0"/>
              <a:t>a heading </a:t>
            </a:r>
          </a:p>
          <a:p>
            <a:pPr lvl="1"/>
            <a:r>
              <a:rPr lang="en-GB" dirty="0"/>
              <a:t>a footnote</a:t>
            </a:r>
          </a:p>
          <a:p>
            <a:pPr lvl="1"/>
            <a:r>
              <a:rPr lang="en-GB" dirty="0"/>
              <a:t>body text</a:t>
            </a:r>
          </a:p>
          <a:p>
            <a:pPr lvl="1"/>
            <a:r>
              <a:rPr lang="en-GB" dirty="0"/>
              <a:t>quotes</a:t>
            </a:r>
          </a:p>
          <a:p>
            <a:r>
              <a:rPr lang="en-GB" dirty="0"/>
              <a:t>Heading styles allow for automated creation of table of contents and document navigation</a:t>
            </a:r>
          </a:p>
          <a:p>
            <a:r>
              <a:rPr lang="en-GB" dirty="0"/>
              <a:t>Caption styles allow for automated creation of table of figures</a:t>
            </a:r>
          </a:p>
          <a:p>
            <a:r>
              <a:rPr lang="en-GB" dirty="0"/>
              <a:t>Styles allow consistency throughout the document</a:t>
            </a:r>
          </a:p>
          <a:p>
            <a:endParaRPr lang="en-GB" dirty="0"/>
          </a:p>
        </p:txBody>
      </p:sp>
      <p:grpSp>
        <p:nvGrpSpPr>
          <p:cNvPr id="17412" name="Group 11">
            <a:extLst>
              <a:ext uri="{FF2B5EF4-FFF2-40B4-BE49-F238E27FC236}">
                <a16:creationId xmlns:a16="http://schemas.microsoft.com/office/drawing/2014/main" id="{D49A4D41-EA41-FE5B-6BB1-457FCB71DE42}"/>
              </a:ext>
            </a:extLst>
          </p:cNvPr>
          <p:cNvGrpSpPr>
            <a:grpSpLocks/>
          </p:cNvGrpSpPr>
          <p:nvPr/>
        </p:nvGrpSpPr>
        <p:grpSpPr bwMode="auto">
          <a:xfrm>
            <a:off x="7805530" y="1669256"/>
            <a:ext cx="3903663" cy="3519488"/>
            <a:chOff x="6800044" y="2056730"/>
            <a:chExt cx="5205929" cy="4691800"/>
          </a:xfrm>
        </p:grpSpPr>
        <p:grpSp>
          <p:nvGrpSpPr>
            <p:cNvPr id="17413" name="Group 9">
              <a:extLst>
                <a:ext uri="{FF2B5EF4-FFF2-40B4-BE49-F238E27FC236}">
                  <a16:creationId xmlns:a16="http://schemas.microsoft.com/office/drawing/2014/main" id="{F9CA7B26-A76C-121E-DDE5-C7FB148A80D8}"/>
                </a:ext>
              </a:extLst>
            </p:cNvPr>
            <p:cNvGrpSpPr>
              <a:grpSpLocks/>
            </p:cNvGrpSpPr>
            <p:nvPr/>
          </p:nvGrpSpPr>
          <p:grpSpPr bwMode="auto">
            <a:xfrm>
              <a:off x="6800044" y="2056730"/>
              <a:ext cx="5205929" cy="4691800"/>
              <a:chOff x="6800044" y="2056730"/>
              <a:chExt cx="5205929" cy="4801270"/>
            </a:xfrm>
          </p:grpSpPr>
          <p:pic>
            <p:nvPicPr>
              <p:cNvPr id="17415" name="Picture 6" descr="Graphical user interface, application&#10;&#10;Description automatically generated">
                <a:extLst>
                  <a:ext uri="{FF2B5EF4-FFF2-40B4-BE49-F238E27FC236}">
                    <a16:creationId xmlns:a16="http://schemas.microsoft.com/office/drawing/2014/main" id="{451258DE-6623-1AFE-AF92-A8ED173A607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92245" y="2056730"/>
                <a:ext cx="5113728" cy="4801270"/>
              </a:xfrm>
              <a:prstGeom prst="rect">
                <a:avLst/>
              </a:prstGeom>
              <a:ln w="9525">
                <a:solidFill>
                  <a:srgbClr val="000000"/>
                </a:solidFill>
                <a:miter lim="800000"/>
                <a:headEnd/>
                <a:tailEnd/>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8" name="Rectangle 7">
                <a:extLst>
                  <a:ext uri="{FF2B5EF4-FFF2-40B4-BE49-F238E27FC236}">
                    <a16:creationId xmlns:a16="http://schemas.microsoft.com/office/drawing/2014/main" id="{CD0E891F-D7D5-44F7-5B6E-5C35DA83420F}"/>
                  </a:ext>
                </a:extLst>
              </p:cNvPr>
              <p:cNvSpPr/>
              <p:nvPr/>
            </p:nvSpPr>
            <p:spPr>
              <a:xfrm>
                <a:off x="6800044" y="3503391"/>
                <a:ext cx="3302663" cy="3354609"/>
              </a:xfrm>
              <a:prstGeom prst="rect">
                <a:avLst/>
              </a:prstGeom>
              <a:solidFill>
                <a:srgbClr val="0674A5"/>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grpSp>
        <p:pic>
          <p:nvPicPr>
            <p:cNvPr id="17414" name="Picture 10">
              <a:extLst>
                <a:ext uri="{FF2B5EF4-FFF2-40B4-BE49-F238E27FC236}">
                  <a16:creationId xmlns:a16="http://schemas.microsoft.com/office/drawing/2014/main" id="{F30A94FB-FF04-FB77-830B-82D4DD6CCB2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92245" y="3470076"/>
              <a:ext cx="3184816" cy="3278454"/>
            </a:xfrm>
            <a:prstGeom prst="rect">
              <a:avLst/>
            </a:prstGeom>
            <a:ln w="9525">
              <a:solidFill>
                <a:srgbClr val="000000"/>
              </a:solidFill>
              <a:miter lim="800000"/>
              <a:headEnd/>
              <a:tailEnd/>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gr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089546-25D0-FDE5-D7FC-042274206549}"/>
            </a:ext>
          </a:extLst>
        </p:cNvPr>
        <p:cNvGrpSpPr/>
        <p:nvPr/>
      </p:nvGrpSpPr>
      <p:grpSpPr>
        <a:xfrm>
          <a:off x="0" y="0"/>
          <a:ext cx="0" cy="0"/>
          <a:chOff x="0" y="0"/>
          <a:chExt cx="0" cy="0"/>
        </a:xfrm>
      </p:grpSpPr>
      <p:sp>
        <p:nvSpPr>
          <p:cNvPr id="9" name="Title 8">
            <a:extLst>
              <a:ext uri="{FF2B5EF4-FFF2-40B4-BE49-F238E27FC236}">
                <a16:creationId xmlns:a16="http://schemas.microsoft.com/office/drawing/2014/main" id="{31021A71-B385-874E-4335-72FCD7728B7A}"/>
              </a:ext>
            </a:extLst>
          </p:cNvPr>
          <p:cNvSpPr>
            <a:spLocks noGrp="1"/>
          </p:cNvSpPr>
          <p:nvPr>
            <p:ph type="ctrTitle"/>
          </p:nvPr>
        </p:nvSpPr>
        <p:spPr/>
        <p:txBody>
          <a:bodyPr>
            <a:normAutofit/>
          </a:bodyPr>
          <a:lstStyle/>
          <a:p>
            <a:r>
              <a:rPr lang="en-GB" dirty="0"/>
              <a:t>Insert Tab</a:t>
            </a:r>
            <a:br>
              <a:rPr lang="en-GB" dirty="0"/>
            </a:br>
            <a:endParaRPr lang="en-GB" dirty="0"/>
          </a:p>
        </p:txBody>
      </p:sp>
      <p:pic>
        <p:nvPicPr>
          <p:cNvPr id="5" name="Picture 4">
            <a:extLst>
              <a:ext uri="{FF2B5EF4-FFF2-40B4-BE49-F238E27FC236}">
                <a16:creationId xmlns:a16="http://schemas.microsoft.com/office/drawing/2014/main" id="{32F21EF5-12FE-1247-470D-D0FFC7B3E4E1}"/>
              </a:ext>
            </a:extLst>
          </p:cNvPr>
          <p:cNvPicPr>
            <a:picLocks noChangeAspect="1"/>
          </p:cNvPicPr>
          <p:nvPr/>
        </p:nvPicPr>
        <p:blipFill>
          <a:blip r:embed="rId2"/>
          <a:stretch>
            <a:fillRect/>
          </a:stretch>
        </p:blipFill>
        <p:spPr>
          <a:xfrm>
            <a:off x="406106" y="2917265"/>
            <a:ext cx="11379785" cy="1714588"/>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6109343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887BF528-E492-76AA-3BAC-ED05C65BB8F0}"/>
              </a:ext>
            </a:extLst>
          </p:cNvPr>
          <p:cNvSpPr>
            <a:spLocks noGrp="1"/>
          </p:cNvSpPr>
          <p:nvPr>
            <p:ph type="title"/>
          </p:nvPr>
        </p:nvSpPr>
        <p:spPr>
          <a:xfrm>
            <a:off x="358219" y="163099"/>
            <a:ext cx="11481847" cy="984453"/>
          </a:xfrm>
        </p:spPr>
        <p:txBody>
          <a:bodyPr/>
          <a:lstStyle/>
          <a:p>
            <a:r>
              <a:rPr lang="en-GB" altLang="en-US" dirty="0"/>
              <a:t>Insert Tab</a:t>
            </a:r>
          </a:p>
        </p:txBody>
      </p:sp>
      <p:sp>
        <p:nvSpPr>
          <p:cNvPr id="7" name="Content Placeholder 6">
            <a:extLst>
              <a:ext uri="{FF2B5EF4-FFF2-40B4-BE49-F238E27FC236}">
                <a16:creationId xmlns:a16="http://schemas.microsoft.com/office/drawing/2014/main" id="{DE97C063-FD50-FE3A-9F25-6E3498830B66}"/>
              </a:ext>
            </a:extLst>
          </p:cNvPr>
          <p:cNvSpPr>
            <a:spLocks noGrp="1"/>
          </p:cNvSpPr>
          <p:nvPr>
            <p:ph idx="1"/>
          </p:nvPr>
        </p:nvSpPr>
        <p:spPr>
          <a:xfrm>
            <a:off x="358219" y="1382232"/>
            <a:ext cx="11481847" cy="4486940"/>
          </a:xfrm>
        </p:spPr>
        <p:txBody>
          <a:bodyPr/>
          <a:lstStyle/>
          <a:p>
            <a:r>
              <a:rPr lang="en-GB"/>
              <a:t>The insert tab allows the insertion of various objects including-</a:t>
            </a:r>
          </a:p>
          <a:p>
            <a:pPr lvl="1"/>
            <a:r>
              <a:rPr lang="en-GB"/>
              <a:t>New pages, page breaks and cover pages</a:t>
            </a:r>
          </a:p>
          <a:p>
            <a:pPr lvl="1"/>
            <a:r>
              <a:rPr lang="en-GB"/>
              <a:t>Tables</a:t>
            </a:r>
          </a:p>
          <a:p>
            <a:pPr lvl="1"/>
            <a:r>
              <a:rPr lang="en-GB"/>
              <a:t>Manipulation of the header and footer of the document</a:t>
            </a:r>
          </a:p>
          <a:p>
            <a:pPr lvl="1"/>
            <a:r>
              <a:rPr lang="en-GB"/>
              <a:t>A variety of media such as images, shapes, charts, comments and equations</a:t>
            </a:r>
          </a:p>
          <a:p>
            <a:r>
              <a:rPr lang="en-GB"/>
              <a:t>When objects are inserted into word additional tabs are generated which allow operations specific to the object in question e.g. insertion and selection of a table will generate the table design and table layout tabs.</a:t>
            </a:r>
          </a:p>
          <a:p>
            <a:endParaRPr lang="en-GB" dirty="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2D65602E-0BC0-8961-D18D-CF096C9F45E8}"/>
              </a:ext>
            </a:extLst>
          </p:cNvPr>
          <p:cNvSpPr>
            <a:spLocks noGrp="1"/>
          </p:cNvSpPr>
          <p:nvPr>
            <p:ph type="title"/>
          </p:nvPr>
        </p:nvSpPr>
        <p:spPr>
          <a:xfrm>
            <a:off x="358219" y="163099"/>
            <a:ext cx="11481847" cy="984453"/>
          </a:xfrm>
        </p:spPr>
        <p:txBody>
          <a:bodyPr/>
          <a:lstStyle/>
          <a:p>
            <a:r>
              <a:rPr lang="en-GB" altLang="en-US" dirty="0"/>
              <a:t>Table Design and Layout Features</a:t>
            </a:r>
          </a:p>
        </p:txBody>
      </p:sp>
      <p:sp>
        <p:nvSpPr>
          <p:cNvPr id="19459" name="Content Placeholder 2">
            <a:extLst>
              <a:ext uri="{FF2B5EF4-FFF2-40B4-BE49-F238E27FC236}">
                <a16:creationId xmlns:a16="http://schemas.microsoft.com/office/drawing/2014/main" id="{6F36CDCD-6842-F384-58C7-EBE0923E9A9F}"/>
              </a:ext>
            </a:extLst>
          </p:cNvPr>
          <p:cNvSpPr>
            <a:spLocks noGrp="1"/>
          </p:cNvSpPr>
          <p:nvPr>
            <p:ph idx="1"/>
          </p:nvPr>
        </p:nvSpPr>
        <p:spPr>
          <a:xfrm>
            <a:off x="358219" y="1382232"/>
            <a:ext cx="11481847" cy="4486940"/>
          </a:xfrm>
        </p:spPr>
        <p:txBody>
          <a:bodyPr/>
          <a:lstStyle/>
          <a:p>
            <a:r>
              <a:rPr lang="en-GB" altLang="en-US"/>
              <a:t>The two tabs demonstrated below only become available when a table is selected.</a:t>
            </a:r>
          </a:p>
          <a:p>
            <a:r>
              <a:rPr lang="en-GB" altLang="en-US"/>
              <a:t>They provide elements specific to table operations and cell manipulation</a:t>
            </a:r>
          </a:p>
          <a:p>
            <a:endParaRPr lang="en-GB" altLang="en-US"/>
          </a:p>
          <a:p>
            <a:endParaRPr lang="en-GB" altLang="en-US"/>
          </a:p>
        </p:txBody>
      </p:sp>
      <p:pic>
        <p:nvPicPr>
          <p:cNvPr id="7" name="Picture 6">
            <a:extLst>
              <a:ext uri="{FF2B5EF4-FFF2-40B4-BE49-F238E27FC236}">
                <a16:creationId xmlns:a16="http://schemas.microsoft.com/office/drawing/2014/main" id="{15F1F0A6-5404-BBCB-41A5-355C6DC2FDEE}"/>
              </a:ext>
            </a:extLst>
          </p:cNvPr>
          <p:cNvPicPr>
            <a:picLocks noChangeAspect="1"/>
          </p:cNvPicPr>
          <p:nvPr/>
        </p:nvPicPr>
        <p:blipFill>
          <a:blip r:embed="rId2"/>
          <a:stretch>
            <a:fillRect/>
          </a:stretch>
        </p:blipFill>
        <p:spPr>
          <a:xfrm>
            <a:off x="412458" y="3106220"/>
            <a:ext cx="11367084" cy="1308167"/>
          </a:xfrm>
          <a:prstGeom prst="rect">
            <a:avLst/>
          </a:prstGeom>
          <a:ln>
            <a:noFill/>
          </a:ln>
          <a:effectLst>
            <a:outerShdw blurRad="292100" dist="139700" dir="2700000" algn="tl" rotWithShape="0">
              <a:srgbClr val="333333">
                <a:alpha val="65000"/>
              </a:srgbClr>
            </a:outerShdw>
          </a:effectLst>
        </p:spPr>
      </p:pic>
      <p:pic>
        <p:nvPicPr>
          <p:cNvPr id="9" name="Picture 8">
            <a:extLst>
              <a:ext uri="{FF2B5EF4-FFF2-40B4-BE49-F238E27FC236}">
                <a16:creationId xmlns:a16="http://schemas.microsoft.com/office/drawing/2014/main" id="{6E728EB1-A180-6A72-26D5-7D1E66FBDAFC}"/>
              </a:ext>
            </a:extLst>
          </p:cNvPr>
          <p:cNvPicPr>
            <a:picLocks noChangeAspect="1"/>
          </p:cNvPicPr>
          <p:nvPr/>
        </p:nvPicPr>
        <p:blipFill>
          <a:blip r:embed="rId3"/>
          <a:stretch>
            <a:fillRect/>
          </a:stretch>
        </p:blipFill>
        <p:spPr>
          <a:xfrm>
            <a:off x="399757" y="4511314"/>
            <a:ext cx="11392485" cy="1244664"/>
          </a:xfrm>
          <a:prstGeom prst="rect">
            <a:avLst/>
          </a:prstGeom>
          <a:ln>
            <a:noFill/>
          </a:ln>
          <a:effectLst>
            <a:outerShdw blurRad="292100" dist="139700" dir="2700000" algn="tl" rotWithShape="0">
              <a:srgbClr val="333333">
                <a:alpha val="65000"/>
              </a:srgbClr>
            </a:outerShdw>
          </a:effectLst>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D52B6828-1891-ACDB-4001-B2C89CE696D7}"/>
              </a:ext>
            </a:extLst>
          </p:cNvPr>
          <p:cNvSpPr>
            <a:spLocks noGrp="1"/>
          </p:cNvSpPr>
          <p:nvPr>
            <p:ph type="title"/>
          </p:nvPr>
        </p:nvSpPr>
        <p:spPr>
          <a:xfrm>
            <a:off x="358219" y="163099"/>
            <a:ext cx="11481847" cy="984453"/>
          </a:xfrm>
        </p:spPr>
        <p:txBody>
          <a:bodyPr/>
          <a:lstStyle/>
          <a:p>
            <a:r>
              <a:rPr lang="en-GB" altLang="en-US" dirty="0"/>
              <a:t>Images Features</a:t>
            </a:r>
          </a:p>
        </p:txBody>
      </p:sp>
      <p:sp>
        <p:nvSpPr>
          <p:cNvPr id="9" name="Content Placeholder 8">
            <a:extLst>
              <a:ext uri="{FF2B5EF4-FFF2-40B4-BE49-F238E27FC236}">
                <a16:creationId xmlns:a16="http://schemas.microsoft.com/office/drawing/2014/main" id="{07446250-173E-B256-14F8-40F0E60F9F09}"/>
              </a:ext>
            </a:extLst>
          </p:cNvPr>
          <p:cNvSpPr>
            <a:spLocks noGrp="1"/>
          </p:cNvSpPr>
          <p:nvPr>
            <p:ph idx="1"/>
          </p:nvPr>
        </p:nvSpPr>
        <p:spPr>
          <a:xfrm>
            <a:off x="358219" y="1382232"/>
            <a:ext cx="11481847" cy="4486940"/>
          </a:xfrm>
        </p:spPr>
        <p:txBody>
          <a:bodyPr>
            <a:normAutofit/>
          </a:bodyPr>
          <a:lstStyle/>
          <a:p>
            <a:r>
              <a:rPr lang="en-GB" sz="2400" dirty="0"/>
              <a:t>When images are inserted and selected, additional options are made available on the tabs above the ribbon- Word has the power to conduct many operations which would have been traditionally associated with desktop publishing software.</a:t>
            </a:r>
          </a:p>
          <a:p>
            <a:r>
              <a:rPr lang="en-GB" sz="2400" dirty="0"/>
              <a:t>In most cases you should reference your images and give them a caption (this will be covered later). Images can be obtained from</a:t>
            </a:r>
          </a:p>
          <a:p>
            <a:pPr lvl="1"/>
            <a:r>
              <a:rPr lang="en-GB" sz="2400" dirty="0"/>
              <a:t>Your device</a:t>
            </a:r>
          </a:p>
          <a:p>
            <a:pPr lvl="1"/>
            <a:r>
              <a:rPr lang="en-GB" sz="2400" dirty="0"/>
              <a:t>The Internet</a:t>
            </a:r>
          </a:p>
          <a:p>
            <a:pPr lvl="1"/>
            <a:r>
              <a:rPr lang="en-GB" sz="2400" dirty="0"/>
              <a:t>Stock images</a:t>
            </a:r>
          </a:p>
          <a:p>
            <a:endParaRPr lang="en-GB" sz="2400" dirty="0"/>
          </a:p>
          <a:p>
            <a:endParaRPr lang="en-GB" sz="2400" dirty="0"/>
          </a:p>
        </p:txBody>
      </p:sp>
      <p:sp>
        <p:nvSpPr>
          <p:cNvPr id="8" name="Content Placeholder 2">
            <a:extLst>
              <a:ext uri="{FF2B5EF4-FFF2-40B4-BE49-F238E27FC236}">
                <a16:creationId xmlns:a16="http://schemas.microsoft.com/office/drawing/2014/main" id="{F8905C5E-9B52-3A53-85A5-A33ADE313E88}"/>
              </a:ext>
            </a:extLst>
          </p:cNvPr>
          <p:cNvSpPr txBox="1">
            <a:spLocks/>
          </p:cNvSpPr>
          <p:nvPr/>
        </p:nvSpPr>
        <p:spPr>
          <a:xfrm>
            <a:off x="2425700" y="2365375"/>
            <a:ext cx="7443788" cy="2179638"/>
          </a:xfrm>
          <a:prstGeom prst="rect">
            <a:avLst/>
          </a:prstGeom>
        </p:spPr>
        <p:txBody>
          <a:bodyPr lIns="68580" tIns="34290" rIns="68580" bIns="34290">
            <a:normAutofit/>
          </a:bodyPr>
          <a:lstStyle>
            <a:lvl1pPr marL="182880" indent="-182880" algn="l" defTabSz="914400" rtl="0" eaLnBrk="1" latinLnBrk="0" hangingPunct="1">
              <a:lnSpc>
                <a:spcPct val="90000"/>
              </a:lnSpc>
              <a:spcBef>
                <a:spcPts val="1200"/>
              </a:spcBef>
              <a:spcAft>
                <a:spcPts val="200"/>
              </a:spcAft>
              <a:buClr>
                <a:schemeClr val="tx1"/>
              </a:buClr>
              <a:buFont typeface="Wingdings" pitchFamily="2" charset="2"/>
              <a:buChar char=""/>
              <a:defRPr sz="2200" kern="1200">
                <a:solidFill>
                  <a:schemeClr val="tx1"/>
                </a:solidFill>
                <a:latin typeface="Calibri" panose="020F0502020204030204" pitchFamily="34" charset="0"/>
                <a:ea typeface="+mn-ea"/>
                <a:cs typeface="Calibri" panose="020F0502020204030204" pitchFamily="34" charset="0"/>
              </a:defRPr>
            </a:lvl1pPr>
            <a:lvl2pPr marL="411480" indent="-182880" algn="l" defTabSz="914400" rtl="0" eaLnBrk="1" latinLnBrk="0" hangingPunct="1">
              <a:lnSpc>
                <a:spcPct val="90000"/>
              </a:lnSpc>
              <a:spcBef>
                <a:spcPts val="200"/>
              </a:spcBef>
              <a:spcAft>
                <a:spcPts val="400"/>
              </a:spcAft>
              <a:buClr>
                <a:schemeClr val="tx1"/>
              </a:buClr>
              <a:buFont typeface="Wingdings" pitchFamily="2" charset="2"/>
              <a:buChar char=""/>
              <a:defRPr sz="2000" kern="1200">
                <a:solidFill>
                  <a:schemeClr val="tx1"/>
                </a:solidFill>
                <a:latin typeface="Calibri" panose="020F0502020204030204" pitchFamily="34" charset="0"/>
                <a:ea typeface="+mn-ea"/>
                <a:cs typeface="Calibri" panose="020F0502020204030204" pitchFamily="34" charset="0"/>
              </a:defRPr>
            </a:lvl2pPr>
            <a:lvl3pPr marL="640080" indent="-182880" algn="l" defTabSz="914400" rtl="0" eaLnBrk="1" latinLnBrk="0" hangingPunct="1">
              <a:lnSpc>
                <a:spcPct val="90000"/>
              </a:lnSpc>
              <a:spcBef>
                <a:spcPts val="200"/>
              </a:spcBef>
              <a:spcAft>
                <a:spcPts val="400"/>
              </a:spcAft>
              <a:buClr>
                <a:schemeClr val="tx1"/>
              </a:buClr>
              <a:buFont typeface="Wingdings" pitchFamily="2" charset="2"/>
              <a:buChar char=""/>
              <a:defRPr sz="1800" kern="1200">
                <a:solidFill>
                  <a:schemeClr val="tx1"/>
                </a:solidFill>
                <a:latin typeface="Calibri" panose="020F0502020204030204" pitchFamily="34" charset="0"/>
                <a:ea typeface="+mn-ea"/>
                <a:cs typeface="Calibri" panose="020F0502020204030204" pitchFamily="34" charset="0"/>
              </a:defRPr>
            </a:lvl3pPr>
            <a:lvl4pPr marL="8686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Calibri" panose="020F0502020204030204" pitchFamily="34" charset="0"/>
                <a:ea typeface="+mn-ea"/>
                <a:cs typeface="Calibri" panose="020F0502020204030204" pitchFamily="34" charset="0"/>
              </a:defRPr>
            </a:lvl4pPr>
            <a:lvl5pPr marL="10972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Calibri" panose="020F0502020204030204" pitchFamily="34" charset="0"/>
                <a:ea typeface="+mn-ea"/>
                <a:cs typeface="Calibri" panose="020F0502020204030204" pitchFamily="34" charset="0"/>
              </a:defRPr>
            </a:lvl5pPr>
            <a:lvl6pPr marL="12846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6pPr>
            <a:lvl7pPr marL="14718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7pPr>
            <a:lvl8pPr marL="16290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8pPr>
            <a:lvl9pPr marL="18062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9pPr>
          </a:lstStyle>
          <a:p>
            <a:pPr marL="0" indent="0">
              <a:buNone/>
              <a:defRPr/>
            </a:pPr>
            <a:endParaRPr lang="en-GB" sz="1650" dirty="0"/>
          </a:p>
        </p:txBody>
      </p:sp>
      <p:pic>
        <p:nvPicPr>
          <p:cNvPr id="13" name="Picture 12">
            <a:extLst>
              <a:ext uri="{FF2B5EF4-FFF2-40B4-BE49-F238E27FC236}">
                <a16:creationId xmlns:a16="http://schemas.microsoft.com/office/drawing/2014/main" id="{A075BB8A-9332-2351-D2EC-87542941FD01}"/>
              </a:ext>
            </a:extLst>
          </p:cNvPr>
          <p:cNvPicPr>
            <a:picLocks noChangeAspect="1"/>
          </p:cNvPicPr>
          <p:nvPr/>
        </p:nvPicPr>
        <p:blipFill>
          <a:blip r:embed="rId2"/>
          <a:stretch>
            <a:fillRect/>
          </a:stretch>
        </p:blipFill>
        <p:spPr>
          <a:xfrm>
            <a:off x="365677" y="4528448"/>
            <a:ext cx="11480800" cy="1215473"/>
          </a:xfrm>
          <a:prstGeom prst="rect">
            <a:avLst/>
          </a:prstGeom>
          <a:ln>
            <a:solidFill>
              <a:schemeClr val="accent1"/>
            </a:solidFill>
          </a:ln>
          <a:effectLst>
            <a:outerShdw blurRad="292100" dist="139700" dir="2700000" algn="tl" rotWithShape="0">
              <a:srgbClr val="333333">
                <a:alpha val="65000"/>
              </a:srgbClr>
            </a:outerShdw>
          </a:effectLst>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8BC989C1-0E7D-C146-D7B7-B4D5EE047ACE}"/>
              </a:ext>
            </a:extLst>
          </p:cNvPr>
          <p:cNvSpPr>
            <a:spLocks noGrp="1"/>
          </p:cNvSpPr>
          <p:nvPr>
            <p:ph type="title"/>
          </p:nvPr>
        </p:nvSpPr>
        <p:spPr>
          <a:xfrm>
            <a:off x="358219" y="163099"/>
            <a:ext cx="11481847" cy="984453"/>
          </a:xfrm>
        </p:spPr>
        <p:txBody>
          <a:bodyPr/>
          <a:lstStyle/>
          <a:p>
            <a:r>
              <a:rPr lang="en-GB" altLang="en-US" dirty="0"/>
              <a:t>Working with Images</a:t>
            </a:r>
          </a:p>
        </p:txBody>
      </p:sp>
      <p:sp>
        <p:nvSpPr>
          <p:cNvPr id="9" name="Content Placeholder 8">
            <a:extLst>
              <a:ext uri="{FF2B5EF4-FFF2-40B4-BE49-F238E27FC236}">
                <a16:creationId xmlns:a16="http://schemas.microsoft.com/office/drawing/2014/main" id="{5F5FD1F0-4212-077B-A828-922004D312F5}"/>
              </a:ext>
            </a:extLst>
          </p:cNvPr>
          <p:cNvSpPr>
            <a:spLocks noGrp="1"/>
          </p:cNvSpPr>
          <p:nvPr>
            <p:ph idx="1"/>
          </p:nvPr>
        </p:nvSpPr>
        <p:spPr/>
        <p:txBody>
          <a:bodyPr/>
          <a:lstStyle/>
          <a:p>
            <a:r>
              <a:rPr lang="en-GB" dirty="0"/>
              <a:t>Most of the image controls are self-explanatory, but some of the more interesting ones include-</a:t>
            </a:r>
          </a:p>
          <a:p>
            <a:r>
              <a:rPr lang="en-GB" dirty="0"/>
              <a:t>Crop allows you to remove unwanted areas from the image, by default this will be a rectangular selection area but other options are available</a:t>
            </a:r>
          </a:p>
          <a:p>
            <a:r>
              <a:rPr lang="en-GB" dirty="0"/>
              <a:t>Remove background allows you to just select a give part of the image and remove the rest</a:t>
            </a:r>
          </a:p>
          <a:p>
            <a:r>
              <a:rPr lang="en-GB" dirty="0"/>
              <a:t>Word wrap determines how text arranges itself around the image</a:t>
            </a:r>
          </a:p>
          <a:p>
            <a:endParaRPr lang="en-GB" dirty="0"/>
          </a:p>
          <a:p>
            <a:endParaRPr lang="en-GB" dirty="0"/>
          </a:p>
        </p:txBody>
      </p:sp>
      <p:sp>
        <p:nvSpPr>
          <p:cNvPr id="8" name="Content Placeholder 2">
            <a:extLst>
              <a:ext uri="{FF2B5EF4-FFF2-40B4-BE49-F238E27FC236}">
                <a16:creationId xmlns:a16="http://schemas.microsoft.com/office/drawing/2014/main" id="{CFD360C8-BD30-D8C2-D1A2-DF6097CBDD3A}"/>
              </a:ext>
            </a:extLst>
          </p:cNvPr>
          <p:cNvSpPr txBox="1">
            <a:spLocks/>
          </p:cNvSpPr>
          <p:nvPr/>
        </p:nvSpPr>
        <p:spPr>
          <a:xfrm>
            <a:off x="2425700" y="2365375"/>
            <a:ext cx="7443788" cy="2179638"/>
          </a:xfrm>
          <a:prstGeom prst="rect">
            <a:avLst/>
          </a:prstGeom>
        </p:spPr>
        <p:txBody>
          <a:bodyPr lIns="68580" tIns="34290" rIns="68580" bIns="34290">
            <a:normAutofit/>
          </a:bodyPr>
          <a:lstStyle>
            <a:lvl1pPr marL="182880" indent="-182880" algn="l" defTabSz="914400" rtl="0" eaLnBrk="1" latinLnBrk="0" hangingPunct="1">
              <a:lnSpc>
                <a:spcPct val="90000"/>
              </a:lnSpc>
              <a:spcBef>
                <a:spcPts val="1200"/>
              </a:spcBef>
              <a:spcAft>
                <a:spcPts val="200"/>
              </a:spcAft>
              <a:buClr>
                <a:schemeClr val="tx1"/>
              </a:buClr>
              <a:buFont typeface="Wingdings" pitchFamily="2" charset="2"/>
              <a:buChar char=""/>
              <a:defRPr sz="2200" kern="1200">
                <a:solidFill>
                  <a:schemeClr val="tx1"/>
                </a:solidFill>
                <a:latin typeface="Calibri" panose="020F0502020204030204" pitchFamily="34" charset="0"/>
                <a:ea typeface="+mn-ea"/>
                <a:cs typeface="Calibri" panose="020F0502020204030204" pitchFamily="34" charset="0"/>
              </a:defRPr>
            </a:lvl1pPr>
            <a:lvl2pPr marL="411480" indent="-182880" algn="l" defTabSz="914400" rtl="0" eaLnBrk="1" latinLnBrk="0" hangingPunct="1">
              <a:lnSpc>
                <a:spcPct val="90000"/>
              </a:lnSpc>
              <a:spcBef>
                <a:spcPts val="200"/>
              </a:spcBef>
              <a:spcAft>
                <a:spcPts val="400"/>
              </a:spcAft>
              <a:buClr>
                <a:schemeClr val="tx1"/>
              </a:buClr>
              <a:buFont typeface="Wingdings" pitchFamily="2" charset="2"/>
              <a:buChar char=""/>
              <a:defRPr sz="2000" kern="1200">
                <a:solidFill>
                  <a:schemeClr val="tx1"/>
                </a:solidFill>
                <a:latin typeface="Calibri" panose="020F0502020204030204" pitchFamily="34" charset="0"/>
                <a:ea typeface="+mn-ea"/>
                <a:cs typeface="Calibri" panose="020F0502020204030204" pitchFamily="34" charset="0"/>
              </a:defRPr>
            </a:lvl2pPr>
            <a:lvl3pPr marL="640080" indent="-182880" algn="l" defTabSz="914400" rtl="0" eaLnBrk="1" latinLnBrk="0" hangingPunct="1">
              <a:lnSpc>
                <a:spcPct val="90000"/>
              </a:lnSpc>
              <a:spcBef>
                <a:spcPts val="200"/>
              </a:spcBef>
              <a:spcAft>
                <a:spcPts val="400"/>
              </a:spcAft>
              <a:buClr>
                <a:schemeClr val="tx1"/>
              </a:buClr>
              <a:buFont typeface="Wingdings" pitchFamily="2" charset="2"/>
              <a:buChar char=""/>
              <a:defRPr sz="1800" kern="1200">
                <a:solidFill>
                  <a:schemeClr val="tx1"/>
                </a:solidFill>
                <a:latin typeface="Calibri" panose="020F0502020204030204" pitchFamily="34" charset="0"/>
                <a:ea typeface="+mn-ea"/>
                <a:cs typeface="Calibri" panose="020F0502020204030204" pitchFamily="34" charset="0"/>
              </a:defRPr>
            </a:lvl3pPr>
            <a:lvl4pPr marL="8686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Calibri" panose="020F0502020204030204" pitchFamily="34" charset="0"/>
                <a:ea typeface="+mn-ea"/>
                <a:cs typeface="Calibri" panose="020F0502020204030204" pitchFamily="34" charset="0"/>
              </a:defRPr>
            </a:lvl4pPr>
            <a:lvl5pPr marL="10972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Calibri" panose="020F0502020204030204" pitchFamily="34" charset="0"/>
                <a:ea typeface="+mn-ea"/>
                <a:cs typeface="Calibri" panose="020F0502020204030204" pitchFamily="34" charset="0"/>
              </a:defRPr>
            </a:lvl5pPr>
            <a:lvl6pPr marL="12846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6pPr>
            <a:lvl7pPr marL="14718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7pPr>
            <a:lvl8pPr marL="16290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8pPr>
            <a:lvl9pPr marL="18062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9pPr>
          </a:lstStyle>
          <a:p>
            <a:pPr marL="0" indent="0">
              <a:buNone/>
              <a:defRPr/>
            </a:pPr>
            <a:endParaRPr lang="en-GB" sz="1650" dirty="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68A6B828-AF5B-5826-9635-4D4596189828}"/>
              </a:ext>
            </a:extLst>
          </p:cNvPr>
          <p:cNvSpPr>
            <a:spLocks noGrp="1"/>
          </p:cNvSpPr>
          <p:nvPr>
            <p:ph type="title"/>
          </p:nvPr>
        </p:nvSpPr>
        <p:spPr>
          <a:xfrm>
            <a:off x="358219" y="163099"/>
            <a:ext cx="11481847" cy="984453"/>
          </a:xfrm>
        </p:spPr>
        <p:txBody>
          <a:bodyPr/>
          <a:lstStyle/>
          <a:p>
            <a:r>
              <a:rPr lang="en-GB" altLang="en-US" dirty="0"/>
              <a:t>Shapes Features</a:t>
            </a:r>
          </a:p>
        </p:txBody>
      </p:sp>
      <p:sp>
        <p:nvSpPr>
          <p:cNvPr id="8" name="Content Placeholder 7">
            <a:extLst>
              <a:ext uri="{FF2B5EF4-FFF2-40B4-BE49-F238E27FC236}">
                <a16:creationId xmlns:a16="http://schemas.microsoft.com/office/drawing/2014/main" id="{3F250E65-862B-3F7F-D41A-29D6C07E2844}"/>
              </a:ext>
            </a:extLst>
          </p:cNvPr>
          <p:cNvSpPr>
            <a:spLocks noGrp="1"/>
          </p:cNvSpPr>
          <p:nvPr>
            <p:ph idx="1"/>
          </p:nvPr>
        </p:nvSpPr>
        <p:spPr/>
        <p:txBody>
          <a:bodyPr/>
          <a:lstStyle/>
          <a:p>
            <a:r>
              <a:rPr lang="en-GB" dirty="0"/>
              <a:t>When you insert a shape, the options that word will present you with are a hybrid of the options which you are given with a text box and those which are provided for images</a:t>
            </a:r>
          </a:p>
          <a:p>
            <a:endParaRPr lang="en-GB" dirty="0"/>
          </a:p>
        </p:txBody>
      </p:sp>
      <p:sp>
        <p:nvSpPr>
          <p:cNvPr id="22531" name="Content Placeholder 2">
            <a:extLst>
              <a:ext uri="{FF2B5EF4-FFF2-40B4-BE49-F238E27FC236}">
                <a16:creationId xmlns:a16="http://schemas.microsoft.com/office/drawing/2014/main" id="{DC24783C-8485-7B80-0FAB-21DA42CB29D3}"/>
              </a:ext>
            </a:extLst>
          </p:cNvPr>
          <p:cNvSpPr txBox="1">
            <a:spLocks noChangeArrowheads="1"/>
          </p:cNvSpPr>
          <p:nvPr/>
        </p:nvSpPr>
        <p:spPr bwMode="auto">
          <a:xfrm>
            <a:off x="2425700" y="2365375"/>
            <a:ext cx="7443788" cy="2179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68580" tIns="34290" rIns="68580" bIns="34290"/>
          <a:lstStyle>
            <a:lvl1pPr>
              <a:spcBef>
                <a:spcPct val="20000"/>
              </a:spcBef>
              <a:buFont typeface="Arial" panose="020B0604020202020204" pitchFamily="34" charset="0"/>
              <a:buChar char="•"/>
              <a:defRPr sz="3200">
                <a:solidFill>
                  <a:schemeClr val="tx1"/>
                </a:solidFill>
                <a:latin typeface="Myriad Pro"/>
              </a:defRPr>
            </a:lvl1pPr>
            <a:lvl2pPr marL="411163" indent="-182563">
              <a:spcBef>
                <a:spcPct val="20000"/>
              </a:spcBef>
              <a:buFont typeface="Arial" panose="020B0604020202020204" pitchFamily="34" charset="0"/>
              <a:buChar char="–"/>
              <a:defRPr sz="2800">
                <a:solidFill>
                  <a:schemeClr val="tx1"/>
                </a:solidFill>
                <a:latin typeface="Myriad Pro"/>
              </a:defRPr>
            </a:lvl2pPr>
            <a:lvl3pPr marL="639763" indent="-182563">
              <a:spcBef>
                <a:spcPct val="20000"/>
              </a:spcBef>
              <a:buFont typeface="Arial" panose="020B0604020202020204" pitchFamily="34" charset="0"/>
              <a:buChar char="•"/>
              <a:defRPr sz="2400">
                <a:solidFill>
                  <a:schemeClr val="tx1"/>
                </a:solidFill>
                <a:latin typeface="Myriad Pro"/>
              </a:defRPr>
            </a:lvl3pPr>
            <a:lvl4pPr marL="868363" indent="-182563">
              <a:spcBef>
                <a:spcPct val="20000"/>
              </a:spcBef>
              <a:buFont typeface="Arial" panose="020B0604020202020204" pitchFamily="34" charset="0"/>
              <a:buChar char="–"/>
              <a:defRPr sz="2000">
                <a:solidFill>
                  <a:schemeClr val="tx1"/>
                </a:solidFill>
                <a:latin typeface="Myriad Pro"/>
              </a:defRPr>
            </a:lvl4pPr>
            <a:lvl5pPr marL="1096963" indent="-182563">
              <a:spcBef>
                <a:spcPct val="20000"/>
              </a:spcBef>
              <a:buFont typeface="Arial" panose="020B0604020202020204" pitchFamily="34" charset="0"/>
              <a:buChar char="»"/>
              <a:defRPr sz="2000">
                <a:solidFill>
                  <a:schemeClr val="tx1"/>
                </a:solidFill>
                <a:latin typeface="Myriad Pro"/>
              </a:defRPr>
            </a:lvl5pPr>
            <a:lvl6pPr marL="1554163" indent="-182563"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011363" indent="-182563"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2468563" indent="-182563"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2925763" indent="-182563"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nSpc>
                <a:spcPct val="90000"/>
              </a:lnSpc>
              <a:spcBef>
                <a:spcPts val="1200"/>
              </a:spcBef>
              <a:spcAft>
                <a:spcPts val="200"/>
              </a:spcAft>
              <a:buClr>
                <a:schemeClr val="tx1"/>
              </a:buClr>
              <a:buNone/>
            </a:pPr>
            <a:endParaRPr lang="en-GB" altLang="en-US" sz="2400" b="1" dirty="0">
              <a:latin typeface="Calibri" panose="020F0502020204030204" pitchFamily="34" charset="0"/>
              <a:cs typeface="Calibri" panose="020F0502020204030204" pitchFamily="34" charset="0"/>
            </a:endParaRPr>
          </a:p>
          <a:p>
            <a:pPr>
              <a:lnSpc>
                <a:spcPct val="90000"/>
              </a:lnSpc>
              <a:spcBef>
                <a:spcPts val="1200"/>
              </a:spcBef>
              <a:spcAft>
                <a:spcPts val="200"/>
              </a:spcAft>
              <a:buClr>
                <a:schemeClr val="tx1"/>
              </a:buClr>
              <a:buNone/>
            </a:pPr>
            <a:endParaRPr lang="en-GB" altLang="en-US" sz="2100" dirty="0">
              <a:latin typeface="Calibri" panose="020F0502020204030204" pitchFamily="34" charset="0"/>
              <a:cs typeface="Calibri" panose="020F0502020204030204" pitchFamily="34" charset="0"/>
            </a:endParaRPr>
          </a:p>
        </p:txBody>
      </p:sp>
      <p:pic>
        <p:nvPicPr>
          <p:cNvPr id="10" name="Picture 9">
            <a:extLst>
              <a:ext uri="{FF2B5EF4-FFF2-40B4-BE49-F238E27FC236}">
                <a16:creationId xmlns:a16="http://schemas.microsoft.com/office/drawing/2014/main" id="{83CBE588-C9A9-8BEB-1553-ABC0927711C9}"/>
              </a:ext>
            </a:extLst>
          </p:cNvPr>
          <p:cNvPicPr>
            <a:picLocks noChangeAspect="1"/>
          </p:cNvPicPr>
          <p:nvPr/>
        </p:nvPicPr>
        <p:blipFill>
          <a:blip r:embed="rId2"/>
          <a:stretch>
            <a:fillRect/>
          </a:stretch>
        </p:blipFill>
        <p:spPr>
          <a:xfrm>
            <a:off x="431299" y="3259080"/>
            <a:ext cx="11329401" cy="2132803"/>
          </a:xfrm>
          <a:prstGeom prst="rect">
            <a:avLst/>
          </a:prstGeom>
          <a:ln>
            <a:solidFill>
              <a:schemeClr val="accent1"/>
            </a:solidFill>
          </a:ln>
          <a:effectLst>
            <a:outerShdw blurRad="292100" dist="139700" dir="2700000" algn="tl" rotWithShape="0">
              <a:srgbClr val="333333">
                <a:alpha val="65000"/>
              </a:srgbClr>
            </a:outerShdw>
          </a:effectLst>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65DE7-1B7C-7588-58BE-F5DC193F21B9}"/>
              </a:ext>
            </a:extLst>
          </p:cNvPr>
          <p:cNvSpPr>
            <a:spLocks noGrp="1"/>
          </p:cNvSpPr>
          <p:nvPr>
            <p:ph type="title"/>
          </p:nvPr>
        </p:nvSpPr>
        <p:spPr/>
        <p:txBody>
          <a:bodyPr/>
          <a:lstStyle/>
          <a:p>
            <a:r>
              <a:rPr lang="en-GB" dirty="0"/>
              <a:t>Smart Art Features</a:t>
            </a:r>
          </a:p>
        </p:txBody>
      </p:sp>
      <p:sp>
        <p:nvSpPr>
          <p:cNvPr id="3" name="Content Placeholder 2">
            <a:extLst>
              <a:ext uri="{FF2B5EF4-FFF2-40B4-BE49-F238E27FC236}">
                <a16:creationId xmlns:a16="http://schemas.microsoft.com/office/drawing/2014/main" id="{0AE66587-2A23-F655-8B50-E62654EF3CCC}"/>
              </a:ext>
            </a:extLst>
          </p:cNvPr>
          <p:cNvSpPr>
            <a:spLocks noGrp="1"/>
          </p:cNvSpPr>
          <p:nvPr>
            <p:ph idx="1"/>
          </p:nvPr>
        </p:nvSpPr>
        <p:spPr/>
        <p:txBody>
          <a:bodyPr>
            <a:normAutofit/>
          </a:bodyPr>
          <a:lstStyle/>
          <a:p>
            <a:r>
              <a:rPr lang="en-GB" sz="2600" dirty="0"/>
              <a:t>Smart art objects are a great way to generate some simple diagram types such as organisational structures cycles or hierarchy diagrams.</a:t>
            </a:r>
          </a:p>
          <a:p>
            <a:r>
              <a:rPr lang="en-GB" sz="2600" dirty="0"/>
              <a:t>These shapes are available in word, publisher and PowerPoint and allow the user to produce these diagram types quickly without need of third-party software such as Visio</a:t>
            </a:r>
          </a:p>
          <a:p>
            <a:endParaRPr lang="en-GB" sz="2600" dirty="0"/>
          </a:p>
        </p:txBody>
      </p:sp>
      <p:pic>
        <p:nvPicPr>
          <p:cNvPr id="5" name="Picture 4">
            <a:extLst>
              <a:ext uri="{FF2B5EF4-FFF2-40B4-BE49-F238E27FC236}">
                <a16:creationId xmlns:a16="http://schemas.microsoft.com/office/drawing/2014/main" id="{8B4685C5-E8DC-D554-71A9-46D2992BFBA8}"/>
              </a:ext>
            </a:extLst>
          </p:cNvPr>
          <p:cNvPicPr>
            <a:picLocks noChangeAspect="1"/>
          </p:cNvPicPr>
          <p:nvPr/>
        </p:nvPicPr>
        <p:blipFill>
          <a:blip r:embed="rId2"/>
          <a:stretch>
            <a:fillRect/>
          </a:stretch>
        </p:blipFill>
        <p:spPr>
          <a:xfrm>
            <a:off x="5592417" y="3207470"/>
            <a:ext cx="5866433" cy="2580675"/>
          </a:xfrm>
          <a:prstGeom prst="rect">
            <a:avLst/>
          </a:prstGeom>
          <a:ln>
            <a:solidFill>
              <a:schemeClr val="accent1"/>
            </a:solid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9376759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618EAE5E-B52D-D97E-0204-9CA804F97F21}"/>
              </a:ext>
            </a:extLst>
          </p:cNvPr>
          <p:cNvSpPr>
            <a:spLocks noGrp="1"/>
          </p:cNvSpPr>
          <p:nvPr>
            <p:ph type="title"/>
          </p:nvPr>
        </p:nvSpPr>
        <p:spPr>
          <a:xfrm>
            <a:off x="358219" y="163099"/>
            <a:ext cx="11481847" cy="984453"/>
          </a:xfrm>
        </p:spPr>
        <p:txBody>
          <a:bodyPr/>
          <a:lstStyle/>
          <a:p>
            <a:r>
              <a:rPr lang="en-GB" altLang="en-US" dirty="0"/>
              <a:t>Equations Features</a:t>
            </a:r>
          </a:p>
        </p:txBody>
      </p:sp>
      <p:sp>
        <p:nvSpPr>
          <p:cNvPr id="9" name="Content Placeholder 8">
            <a:extLst>
              <a:ext uri="{FF2B5EF4-FFF2-40B4-BE49-F238E27FC236}">
                <a16:creationId xmlns:a16="http://schemas.microsoft.com/office/drawing/2014/main" id="{2FAC0BB1-E65B-5890-CD07-CEEB17F4DE7D}"/>
              </a:ext>
            </a:extLst>
          </p:cNvPr>
          <p:cNvSpPr>
            <a:spLocks noGrp="1"/>
          </p:cNvSpPr>
          <p:nvPr>
            <p:ph idx="1"/>
          </p:nvPr>
        </p:nvSpPr>
        <p:spPr/>
        <p:txBody>
          <a:bodyPr>
            <a:normAutofit/>
          </a:bodyPr>
          <a:lstStyle/>
          <a:p>
            <a:r>
              <a:rPr lang="en-GB" sz="2400" dirty="0"/>
              <a:t>Particularly useful for mathematics or science subjects</a:t>
            </a:r>
          </a:p>
          <a:p>
            <a:r>
              <a:rPr lang="en-GB" sz="2400" dirty="0"/>
              <a:t>Inserting equations can be  tricky in word when working from scratch, it works on the principle of providing place holders for you to insert the variables and constants.</a:t>
            </a:r>
          </a:p>
          <a:p>
            <a:r>
              <a:rPr lang="en-GB" sz="2400" dirty="0"/>
              <a:t>You can also insert an ink equation by writing free hand with the mouse or touch screen, but this has varying levels of accuracy</a:t>
            </a:r>
          </a:p>
          <a:p>
            <a:r>
              <a:rPr lang="en-GB" sz="2400" dirty="0"/>
              <a:t>Word does provide some of the more frequently used equations</a:t>
            </a:r>
          </a:p>
          <a:p>
            <a:endParaRPr lang="en-GB" sz="2400" dirty="0"/>
          </a:p>
        </p:txBody>
      </p:sp>
      <p:sp>
        <p:nvSpPr>
          <p:cNvPr id="8" name="Content Placeholder 2">
            <a:extLst>
              <a:ext uri="{FF2B5EF4-FFF2-40B4-BE49-F238E27FC236}">
                <a16:creationId xmlns:a16="http://schemas.microsoft.com/office/drawing/2014/main" id="{688057E3-323E-B24F-9659-1A7B98F1DC04}"/>
              </a:ext>
            </a:extLst>
          </p:cNvPr>
          <p:cNvSpPr txBox="1">
            <a:spLocks/>
          </p:cNvSpPr>
          <p:nvPr/>
        </p:nvSpPr>
        <p:spPr>
          <a:xfrm>
            <a:off x="2425700" y="2365375"/>
            <a:ext cx="7443788" cy="2179638"/>
          </a:xfrm>
          <a:prstGeom prst="rect">
            <a:avLst/>
          </a:prstGeom>
        </p:spPr>
        <p:txBody>
          <a:bodyPr lIns="68580" tIns="34290" rIns="68580" bIns="34290">
            <a:normAutofit/>
          </a:bodyPr>
          <a:lstStyle>
            <a:lvl1pPr marL="182880" indent="-182880" algn="l" defTabSz="914400" rtl="0" eaLnBrk="1" latinLnBrk="0" hangingPunct="1">
              <a:lnSpc>
                <a:spcPct val="90000"/>
              </a:lnSpc>
              <a:spcBef>
                <a:spcPts val="1200"/>
              </a:spcBef>
              <a:spcAft>
                <a:spcPts val="200"/>
              </a:spcAft>
              <a:buClr>
                <a:schemeClr val="tx1"/>
              </a:buClr>
              <a:buFont typeface="Wingdings" pitchFamily="2" charset="2"/>
              <a:buChar char=""/>
              <a:defRPr sz="2200" kern="1200">
                <a:solidFill>
                  <a:schemeClr val="tx1"/>
                </a:solidFill>
                <a:latin typeface="Calibri" panose="020F0502020204030204" pitchFamily="34" charset="0"/>
                <a:ea typeface="+mn-ea"/>
                <a:cs typeface="Calibri" panose="020F0502020204030204" pitchFamily="34" charset="0"/>
              </a:defRPr>
            </a:lvl1pPr>
            <a:lvl2pPr marL="411480" indent="-182880" algn="l" defTabSz="914400" rtl="0" eaLnBrk="1" latinLnBrk="0" hangingPunct="1">
              <a:lnSpc>
                <a:spcPct val="90000"/>
              </a:lnSpc>
              <a:spcBef>
                <a:spcPts val="200"/>
              </a:spcBef>
              <a:spcAft>
                <a:spcPts val="400"/>
              </a:spcAft>
              <a:buClr>
                <a:schemeClr val="tx1"/>
              </a:buClr>
              <a:buFont typeface="Wingdings" pitchFamily="2" charset="2"/>
              <a:buChar char=""/>
              <a:defRPr sz="2000" kern="1200">
                <a:solidFill>
                  <a:schemeClr val="tx1"/>
                </a:solidFill>
                <a:latin typeface="Calibri" panose="020F0502020204030204" pitchFamily="34" charset="0"/>
                <a:ea typeface="+mn-ea"/>
                <a:cs typeface="Calibri" panose="020F0502020204030204" pitchFamily="34" charset="0"/>
              </a:defRPr>
            </a:lvl2pPr>
            <a:lvl3pPr marL="640080" indent="-182880" algn="l" defTabSz="914400" rtl="0" eaLnBrk="1" latinLnBrk="0" hangingPunct="1">
              <a:lnSpc>
                <a:spcPct val="90000"/>
              </a:lnSpc>
              <a:spcBef>
                <a:spcPts val="200"/>
              </a:spcBef>
              <a:spcAft>
                <a:spcPts val="400"/>
              </a:spcAft>
              <a:buClr>
                <a:schemeClr val="tx1"/>
              </a:buClr>
              <a:buFont typeface="Wingdings" pitchFamily="2" charset="2"/>
              <a:buChar char=""/>
              <a:defRPr sz="1800" kern="1200">
                <a:solidFill>
                  <a:schemeClr val="tx1"/>
                </a:solidFill>
                <a:latin typeface="Calibri" panose="020F0502020204030204" pitchFamily="34" charset="0"/>
                <a:ea typeface="+mn-ea"/>
                <a:cs typeface="Calibri" panose="020F0502020204030204" pitchFamily="34" charset="0"/>
              </a:defRPr>
            </a:lvl3pPr>
            <a:lvl4pPr marL="8686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Calibri" panose="020F0502020204030204" pitchFamily="34" charset="0"/>
                <a:ea typeface="+mn-ea"/>
                <a:cs typeface="Calibri" panose="020F0502020204030204" pitchFamily="34" charset="0"/>
              </a:defRPr>
            </a:lvl4pPr>
            <a:lvl5pPr marL="10972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Calibri" panose="020F0502020204030204" pitchFamily="34" charset="0"/>
                <a:ea typeface="+mn-ea"/>
                <a:cs typeface="Calibri" panose="020F0502020204030204" pitchFamily="34" charset="0"/>
              </a:defRPr>
            </a:lvl5pPr>
            <a:lvl6pPr marL="12846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6pPr>
            <a:lvl7pPr marL="14718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7pPr>
            <a:lvl8pPr marL="16290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8pPr>
            <a:lvl9pPr marL="18062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9pPr>
          </a:lstStyle>
          <a:p>
            <a:pPr marL="0" indent="0">
              <a:buNone/>
              <a:defRPr/>
            </a:pPr>
            <a:endParaRPr lang="en-GB" sz="2400" b="1" dirty="0"/>
          </a:p>
          <a:p>
            <a:pPr marL="0" indent="0">
              <a:buNone/>
              <a:defRPr/>
            </a:pPr>
            <a:endParaRPr lang="en-GB" sz="2100" dirty="0"/>
          </a:p>
        </p:txBody>
      </p:sp>
      <p:pic>
        <p:nvPicPr>
          <p:cNvPr id="11" name="Picture 10">
            <a:extLst>
              <a:ext uri="{FF2B5EF4-FFF2-40B4-BE49-F238E27FC236}">
                <a16:creationId xmlns:a16="http://schemas.microsoft.com/office/drawing/2014/main" id="{33BC4EE0-E785-3F34-9494-6F7C33E7524A}"/>
              </a:ext>
            </a:extLst>
          </p:cNvPr>
          <p:cNvPicPr>
            <a:picLocks noChangeAspect="1"/>
          </p:cNvPicPr>
          <p:nvPr/>
        </p:nvPicPr>
        <p:blipFill>
          <a:blip r:embed="rId2"/>
          <a:stretch>
            <a:fillRect/>
          </a:stretch>
        </p:blipFill>
        <p:spPr>
          <a:xfrm>
            <a:off x="567720" y="3982234"/>
            <a:ext cx="11159747" cy="1856067"/>
          </a:xfrm>
          <a:prstGeom prst="rect">
            <a:avLst/>
          </a:prstGeom>
          <a:ln>
            <a:solidFill>
              <a:schemeClr val="accent1"/>
            </a:solidFill>
          </a:ln>
          <a:effectLst>
            <a:outerShdw blurRad="292100" dist="139700" dir="2700000" algn="tl" rotWithShape="0">
              <a:srgbClr val="333333">
                <a:alpha val="65000"/>
              </a:srgbClr>
            </a:outerShdw>
          </a:effectLst>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FBBF22D9-8CAC-F9F2-8296-C609C1D289FF}"/>
              </a:ext>
            </a:extLst>
          </p:cNvPr>
          <p:cNvSpPr>
            <a:spLocks noGrp="1"/>
          </p:cNvSpPr>
          <p:nvPr>
            <p:ph type="title"/>
          </p:nvPr>
        </p:nvSpPr>
        <p:spPr>
          <a:xfrm>
            <a:off x="358219" y="163099"/>
            <a:ext cx="11481847" cy="984453"/>
          </a:xfrm>
        </p:spPr>
        <p:txBody>
          <a:bodyPr/>
          <a:lstStyle/>
          <a:p>
            <a:r>
              <a:rPr lang="en-GB" altLang="en-US" dirty="0"/>
              <a:t>Collaboration with Comments Features</a:t>
            </a:r>
          </a:p>
        </p:txBody>
      </p:sp>
      <p:sp>
        <p:nvSpPr>
          <p:cNvPr id="13" name="Content Placeholder 2">
            <a:extLst>
              <a:ext uri="{FF2B5EF4-FFF2-40B4-BE49-F238E27FC236}">
                <a16:creationId xmlns:a16="http://schemas.microsoft.com/office/drawing/2014/main" id="{29C85248-3323-52B3-8774-C9E31998DB9C}"/>
              </a:ext>
            </a:extLst>
          </p:cNvPr>
          <p:cNvSpPr txBox="1">
            <a:spLocks/>
          </p:cNvSpPr>
          <p:nvPr/>
        </p:nvSpPr>
        <p:spPr>
          <a:xfrm>
            <a:off x="2146300" y="2381251"/>
            <a:ext cx="4065588" cy="3552825"/>
          </a:xfrm>
          <a:prstGeom prst="rect">
            <a:avLst/>
          </a:prstGeom>
        </p:spPr>
        <p:txBody>
          <a:bodyPr lIns="68580" tIns="34290" rIns="68580" bIns="34290">
            <a:normAutofit/>
          </a:bodyPr>
          <a:lstStyle>
            <a:lvl1pPr marL="182880" indent="-182880" algn="l" defTabSz="914400" rtl="0" eaLnBrk="1" latinLnBrk="0" hangingPunct="1">
              <a:lnSpc>
                <a:spcPct val="90000"/>
              </a:lnSpc>
              <a:spcBef>
                <a:spcPts val="1200"/>
              </a:spcBef>
              <a:spcAft>
                <a:spcPts val="200"/>
              </a:spcAft>
              <a:buClr>
                <a:schemeClr val="tx1"/>
              </a:buClr>
              <a:buFont typeface="Wingdings" pitchFamily="2" charset="2"/>
              <a:buChar char=""/>
              <a:defRPr sz="2200" kern="1200">
                <a:solidFill>
                  <a:schemeClr val="tx1"/>
                </a:solidFill>
                <a:latin typeface="Calibri" panose="020F0502020204030204" pitchFamily="34" charset="0"/>
                <a:ea typeface="+mn-ea"/>
                <a:cs typeface="Calibri" panose="020F0502020204030204" pitchFamily="34" charset="0"/>
              </a:defRPr>
            </a:lvl1pPr>
            <a:lvl2pPr marL="411480" indent="-182880" algn="l" defTabSz="914400" rtl="0" eaLnBrk="1" latinLnBrk="0" hangingPunct="1">
              <a:lnSpc>
                <a:spcPct val="90000"/>
              </a:lnSpc>
              <a:spcBef>
                <a:spcPts val="200"/>
              </a:spcBef>
              <a:spcAft>
                <a:spcPts val="400"/>
              </a:spcAft>
              <a:buClr>
                <a:schemeClr val="tx1"/>
              </a:buClr>
              <a:buFont typeface="Wingdings" pitchFamily="2" charset="2"/>
              <a:buChar char=""/>
              <a:defRPr sz="2000" kern="1200">
                <a:solidFill>
                  <a:schemeClr val="tx1"/>
                </a:solidFill>
                <a:latin typeface="Calibri" panose="020F0502020204030204" pitchFamily="34" charset="0"/>
                <a:ea typeface="+mn-ea"/>
                <a:cs typeface="Calibri" panose="020F0502020204030204" pitchFamily="34" charset="0"/>
              </a:defRPr>
            </a:lvl2pPr>
            <a:lvl3pPr marL="640080" indent="-182880" algn="l" defTabSz="914400" rtl="0" eaLnBrk="1" latinLnBrk="0" hangingPunct="1">
              <a:lnSpc>
                <a:spcPct val="90000"/>
              </a:lnSpc>
              <a:spcBef>
                <a:spcPts val="200"/>
              </a:spcBef>
              <a:spcAft>
                <a:spcPts val="400"/>
              </a:spcAft>
              <a:buClr>
                <a:schemeClr val="tx1"/>
              </a:buClr>
              <a:buFont typeface="Wingdings" pitchFamily="2" charset="2"/>
              <a:buChar char=""/>
              <a:defRPr sz="1800" kern="1200">
                <a:solidFill>
                  <a:schemeClr val="tx1"/>
                </a:solidFill>
                <a:latin typeface="Calibri" panose="020F0502020204030204" pitchFamily="34" charset="0"/>
                <a:ea typeface="+mn-ea"/>
                <a:cs typeface="Calibri" panose="020F0502020204030204" pitchFamily="34" charset="0"/>
              </a:defRPr>
            </a:lvl3pPr>
            <a:lvl4pPr marL="8686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Calibri" panose="020F0502020204030204" pitchFamily="34" charset="0"/>
                <a:ea typeface="+mn-ea"/>
                <a:cs typeface="Calibri" panose="020F0502020204030204" pitchFamily="34" charset="0"/>
              </a:defRPr>
            </a:lvl4pPr>
            <a:lvl5pPr marL="10972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Calibri" panose="020F0502020204030204" pitchFamily="34" charset="0"/>
                <a:ea typeface="+mn-ea"/>
                <a:cs typeface="Calibri" panose="020F0502020204030204" pitchFamily="34" charset="0"/>
              </a:defRPr>
            </a:lvl5pPr>
            <a:lvl6pPr marL="12846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6pPr>
            <a:lvl7pPr marL="14718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7pPr>
            <a:lvl8pPr marL="16290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8pPr>
            <a:lvl9pPr marL="18062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9pPr>
          </a:lstStyle>
          <a:p>
            <a:pPr marL="0" indent="0">
              <a:buNone/>
              <a:defRPr/>
            </a:pPr>
            <a:endParaRPr lang="en-GB" sz="1650" dirty="0"/>
          </a:p>
        </p:txBody>
      </p:sp>
      <p:sp>
        <p:nvSpPr>
          <p:cNvPr id="9" name="Content Placeholder 8">
            <a:extLst>
              <a:ext uri="{FF2B5EF4-FFF2-40B4-BE49-F238E27FC236}">
                <a16:creationId xmlns:a16="http://schemas.microsoft.com/office/drawing/2014/main" id="{3F52D0CB-D070-984E-EAF6-76E365EDDA49}"/>
              </a:ext>
            </a:extLst>
          </p:cNvPr>
          <p:cNvSpPr>
            <a:spLocks noGrp="1"/>
          </p:cNvSpPr>
          <p:nvPr>
            <p:ph idx="1"/>
          </p:nvPr>
        </p:nvSpPr>
        <p:spPr/>
        <p:txBody>
          <a:bodyPr>
            <a:normAutofit/>
          </a:bodyPr>
          <a:lstStyle/>
          <a:p>
            <a:r>
              <a:rPr lang="en-GB" sz="2400" dirty="0"/>
              <a:t>A great way to work together on a document is through use of commenting</a:t>
            </a:r>
          </a:p>
          <a:p>
            <a:r>
              <a:rPr lang="en-GB" sz="2400" dirty="0"/>
              <a:t>Comments can be added through either the insert or review tab</a:t>
            </a:r>
          </a:p>
          <a:p>
            <a:r>
              <a:rPr lang="en-GB" sz="2400" dirty="0"/>
              <a:t>Comments are used when proof reading or making suggestions on the document</a:t>
            </a:r>
          </a:p>
          <a:p>
            <a:r>
              <a:rPr lang="en-GB" sz="2400" dirty="0"/>
              <a:t>When the document is hosted via one drive, it is possible for multiple participants to work on it simultaneously </a:t>
            </a:r>
          </a:p>
          <a:p>
            <a:endParaRPr lang="en-GB" sz="2400" dirty="0"/>
          </a:p>
          <a:p>
            <a:endParaRPr lang="en-GB" sz="2400" dirty="0"/>
          </a:p>
        </p:txBody>
      </p:sp>
      <p:pic>
        <p:nvPicPr>
          <p:cNvPr id="11" name="Picture 10">
            <a:extLst>
              <a:ext uri="{FF2B5EF4-FFF2-40B4-BE49-F238E27FC236}">
                <a16:creationId xmlns:a16="http://schemas.microsoft.com/office/drawing/2014/main" id="{8A3F7921-E757-583C-7A60-F4E93A49E91C}"/>
              </a:ext>
            </a:extLst>
          </p:cNvPr>
          <p:cNvPicPr>
            <a:picLocks noChangeAspect="1"/>
          </p:cNvPicPr>
          <p:nvPr/>
        </p:nvPicPr>
        <p:blipFill>
          <a:blip r:embed="rId2"/>
          <a:stretch>
            <a:fillRect/>
          </a:stretch>
        </p:blipFill>
        <p:spPr>
          <a:xfrm>
            <a:off x="1658654" y="3625702"/>
            <a:ext cx="8572024" cy="2180224"/>
          </a:xfrm>
          <a:prstGeom prst="rect">
            <a:avLst/>
          </a:prstGeom>
          <a:ln>
            <a:solidFill>
              <a:schemeClr val="accent1"/>
            </a:solidFill>
          </a:ln>
          <a:effectLst>
            <a:outerShdw blurRad="292100" dist="139700" dir="2700000" algn="tl" rotWithShape="0">
              <a:srgbClr val="333333">
                <a:alpha val="65000"/>
              </a:srgbClr>
            </a:outerShdw>
          </a:effectLst>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a:extLst>
              <a:ext uri="{FF2B5EF4-FFF2-40B4-BE49-F238E27FC236}">
                <a16:creationId xmlns:a16="http://schemas.microsoft.com/office/drawing/2014/main" id="{4A086D2A-924B-C6C8-FDD7-322046A67799}"/>
              </a:ext>
            </a:extLst>
          </p:cNvPr>
          <p:cNvSpPr>
            <a:spLocks noGrp="1"/>
          </p:cNvSpPr>
          <p:nvPr>
            <p:ph type="title"/>
          </p:nvPr>
        </p:nvSpPr>
        <p:spPr>
          <a:xfrm>
            <a:off x="358219" y="163099"/>
            <a:ext cx="11481847" cy="984453"/>
          </a:xfrm>
        </p:spPr>
        <p:txBody>
          <a:bodyPr/>
          <a:lstStyle/>
          <a:p>
            <a:r>
              <a:rPr lang="en-GB" altLang="en-US" dirty="0"/>
              <a:t>Charts Features</a:t>
            </a:r>
          </a:p>
        </p:txBody>
      </p:sp>
      <p:sp>
        <p:nvSpPr>
          <p:cNvPr id="8" name="Content Placeholder 7">
            <a:extLst>
              <a:ext uri="{FF2B5EF4-FFF2-40B4-BE49-F238E27FC236}">
                <a16:creationId xmlns:a16="http://schemas.microsoft.com/office/drawing/2014/main" id="{20CE5D28-3192-B71E-1712-7D3FAB0B4BAE}"/>
              </a:ext>
            </a:extLst>
          </p:cNvPr>
          <p:cNvSpPr>
            <a:spLocks noGrp="1"/>
          </p:cNvSpPr>
          <p:nvPr>
            <p:ph idx="1"/>
          </p:nvPr>
        </p:nvSpPr>
        <p:spPr>
          <a:xfrm>
            <a:off x="358220" y="1382232"/>
            <a:ext cx="5075172" cy="4486940"/>
          </a:xfrm>
        </p:spPr>
        <p:txBody>
          <a:bodyPr>
            <a:normAutofit lnSpcReduction="10000"/>
          </a:bodyPr>
          <a:lstStyle/>
          <a:p>
            <a:pPr marL="0" indent="0">
              <a:buNone/>
              <a:defRPr/>
            </a:pPr>
            <a:r>
              <a:rPr lang="en-GB" dirty="0"/>
              <a:t>Charts can be inserted into a Word document in two ways.</a:t>
            </a:r>
          </a:p>
          <a:p>
            <a:pPr marL="800100" lvl="1" indent="-342900">
              <a:buFont typeface="Wingdings" pitchFamily="2" charset="2"/>
              <a:buAutoNum type="arabicPeriod"/>
              <a:defRPr/>
            </a:pPr>
            <a:r>
              <a:rPr lang="en-GB" dirty="0"/>
              <a:t>Via the insert tab</a:t>
            </a:r>
          </a:p>
          <a:p>
            <a:pPr marL="800100" lvl="1" indent="-342900">
              <a:buFont typeface="Wingdings" pitchFamily="2" charset="2"/>
              <a:buAutoNum type="arabicPeriod"/>
              <a:defRPr/>
            </a:pPr>
            <a:r>
              <a:rPr lang="en-GB" dirty="0"/>
              <a:t>Cut and paste from excel</a:t>
            </a:r>
          </a:p>
          <a:p>
            <a:pPr marL="0" indent="0">
              <a:buNone/>
              <a:defRPr/>
            </a:pPr>
            <a:r>
              <a:rPr lang="en-GB" dirty="0"/>
              <a:t>When a chart is inserted, word will present the user a scaled down version of excel (this will be covered in a future lecture), to manipulate the data.</a:t>
            </a:r>
          </a:p>
          <a:p>
            <a:pPr marL="0" indent="0">
              <a:buNone/>
              <a:defRPr/>
            </a:pPr>
            <a:r>
              <a:rPr lang="en-GB" dirty="0"/>
              <a:t>The same mechanism exists for inserting charts into PowerPoint</a:t>
            </a:r>
          </a:p>
          <a:p>
            <a:endParaRPr lang="en-GB" dirty="0"/>
          </a:p>
        </p:txBody>
      </p:sp>
      <p:sp>
        <p:nvSpPr>
          <p:cNvPr id="13" name="Content Placeholder 2">
            <a:extLst>
              <a:ext uri="{FF2B5EF4-FFF2-40B4-BE49-F238E27FC236}">
                <a16:creationId xmlns:a16="http://schemas.microsoft.com/office/drawing/2014/main" id="{EAEF3690-969D-7D8E-EE9D-B0DDFD70D95A}"/>
              </a:ext>
            </a:extLst>
          </p:cNvPr>
          <p:cNvSpPr txBox="1">
            <a:spLocks/>
          </p:cNvSpPr>
          <p:nvPr/>
        </p:nvSpPr>
        <p:spPr>
          <a:xfrm>
            <a:off x="2146300" y="2381251"/>
            <a:ext cx="4065588" cy="3552825"/>
          </a:xfrm>
          <a:prstGeom prst="rect">
            <a:avLst/>
          </a:prstGeom>
        </p:spPr>
        <p:txBody>
          <a:bodyPr lIns="68580" tIns="34290" rIns="68580" bIns="34290">
            <a:normAutofit/>
          </a:bodyPr>
          <a:lstStyle>
            <a:lvl1pPr marL="182880" indent="-182880" algn="l" defTabSz="914400" rtl="0" eaLnBrk="1" latinLnBrk="0" hangingPunct="1">
              <a:lnSpc>
                <a:spcPct val="90000"/>
              </a:lnSpc>
              <a:spcBef>
                <a:spcPts val="1200"/>
              </a:spcBef>
              <a:spcAft>
                <a:spcPts val="200"/>
              </a:spcAft>
              <a:buClr>
                <a:schemeClr val="tx1"/>
              </a:buClr>
              <a:buFont typeface="Wingdings" pitchFamily="2" charset="2"/>
              <a:buChar char=""/>
              <a:defRPr sz="2200" kern="1200">
                <a:solidFill>
                  <a:schemeClr val="tx1"/>
                </a:solidFill>
                <a:latin typeface="Calibri" panose="020F0502020204030204" pitchFamily="34" charset="0"/>
                <a:ea typeface="+mn-ea"/>
                <a:cs typeface="Calibri" panose="020F0502020204030204" pitchFamily="34" charset="0"/>
              </a:defRPr>
            </a:lvl1pPr>
            <a:lvl2pPr marL="411480" indent="-182880" algn="l" defTabSz="914400" rtl="0" eaLnBrk="1" latinLnBrk="0" hangingPunct="1">
              <a:lnSpc>
                <a:spcPct val="90000"/>
              </a:lnSpc>
              <a:spcBef>
                <a:spcPts val="200"/>
              </a:spcBef>
              <a:spcAft>
                <a:spcPts val="400"/>
              </a:spcAft>
              <a:buClr>
                <a:schemeClr val="tx1"/>
              </a:buClr>
              <a:buFont typeface="Wingdings" pitchFamily="2" charset="2"/>
              <a:buChar char=""/>
              <a:defRPr sz="2000" kern="1200">
                <a:solidFill>
                  <a:schemeClr val="tx1"/>
                </a:solidFill>
                <a:latin typeface="Calibri" panose="020F0502020204030204" pitchFamily="34" charset="0"/>
                <a:ea typeface="+mn-ea"/>
                <a:cs typeface="Calibri" panose="020F0502020204030204" pitchFamily="34" charset="0"/>
              </a:defRPr>
            </a:lvl2pPr>
            <a:lvl3pPr marL="640080" indent="-182880" algn="l" defTabSz="914400" rtl="0" eaLnBrk="1" latinLnBrk="0" hangingPunct="1">
              <a:lnSpc>
                <a:spcPct val="90000"/>
              </a:lnSpc>
              <a:spcBef>
                <a:spcPts val="200"/>
              </a:spcBef>
              <a:spcAft>
                <a:spcPts val="400"/>
              </a:spcAft>
              <a:buClr>
                <a:schemeClr val="tx1"/>
              </a:buClr>
              <a:buFont typeface="Wingdings" pitchFamily="2" charset="2"/>
              <a:buChar char=""/>
              <a:defRPr sz="1800" kern="1200">
                <a:solidFill>
                  <a:schemeClr val="tx1"/>
                </a:solidFill>
                <a:latin typeface="Calibri" panose="020F0502020204030204" pitchFamily="34" charset="0"/>
                <a:ea typeface="+mn-ea"/>
                <a:cs typeface="Calibri" panose="020F0502020204030204" pitchFamily="34" charset="0"/>
              </a:defRPr>
            </a:lvl3pPr>
            <a:lvl4pPr marL="8686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Calibri" panose="020F0502020204030204" pitchFamily="34" charset="0"/>
                <a:ea typeface="+mn-ea"/>
                <a:cs typeface="Calibri" panose="020F0502020204030204" pitchFamily="34" charset="0"/>
              </a:defRPr>
            </a:lvl4pPr>
            <a:lvl5pPr marL="10972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Calibri" panose="020F0502020204030204" pitchFamily="34" charset="0"/>
                <a:ea typeface="+mn-ea"/>
                <a:cs typeface="Calibri" panose="020F0502020204030204" pitchFamily="34" charset="0"/>
              </a:defRPr>
            </a:lvl5pPr>
            <a:lvl6pPr marL="12846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6pPr>
            <a:lvl7pPr marL="14718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7pPr>
            <a:lvl8pPr marL="16290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8pPr>
            <a:lvl9pPr marL="18062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9pPr>
          </a:lstStyle>
          <a:p>
            <a:pPr marL="0" indent="0">
              <a:buNone/>
              <a:defRPr/>
            </a:pPr>
            <a:endParaRPr lang="en-GB" sz="1800" b="1" dirty="0"/>
          </a:p>
          <a:p>
            <a:pPr marL="0" indent="0">
              <a:buNone/>
              <a:defRPr/>
            </a:pPr>
            <a:endParaRPr lang="en-GB" sz="1650" dirty="0"/>
          </a:p>
        </p:txBody>
      </p:sp>
      <p:pic>
        <p:nvPicPr>
          <p:cNvPr id="10" name="Picture 9">
            <a:extLst>
              <a:ext uri="{FF2B5EF4-FFF2-40B4-BE49-F238E27FC236}">
                <a16:creationId xmlns:a16="http://schemas.microsoft.com/office/drawing/2014/main" id="{8E2BB6AF-D9D4-3CD7-CECC-BA256ED27E89}"/>
              </a:ext>
            </a:extLst>
          </p:cNvPr>
          <p:cNvPicPr>
            <a:picLocks noChangeAspect="1"/>
          </p:cNvPicPr>
          <p:nvPr/>
        </p:nvPicPr>
        <p:blipFill>
          <a:blip r:embed="rId2"/>
          <a:srcRect l="40282" t="3655"/>
          <a:stretch/>
        </p:blipFill>
        <p:spPr>
          <a:xfrm>
            <a:off x="5433392" y="1955424"/>
            <a:ext cx="6189032" cy="3340555"/>
          </a:xfrm>
          <a:prstGeom prst="rect">
            <a:avLst/>
          </a:prstGeom>
          <a:ln>
            <a:solidFill>
              <a:schemeClr val="accent1"/>
            </a:solidFill>
          </a:ln>
          <a:effectLst>
            <a:outerShdw blurRad="292100" dist="139700" dir="2700000" algn="tl" rotWithShape="0">
              <a:srgbClr val="333333">
                <a:alpha val="65000"/>
              </a:srgbClr>
            </a:outerShdw>
          </a:effectLst>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1C6F97-113E-6869-731A-BA02EB8CFAE4}"/>
            </a:ext>
          </a:extLst>
        </p:cNvPr>
        <p:cNvGrpSpPr/>
        <p:nvPr/>
      </p:nvGrpSpPr>
      <p:grpSpPr>
        <a:xfrm>
          <a:off x="0" y="0"/>
          <a:ext cx="0" cy="0"/>
          <a:chOff x="0" y="0"/>
          <a:chExt cx="0" cy="0"/>
        </a:xfrm>
      </p:grpSpPr>
      <p:sp>
        <p:nvSpPr>
          <p:cNvPr id="9" name="Title 8">
            <a:extLst>
              <a:ext uri="{FF2B5EF4-FFF2-40B4-BE49-F238E27FC236}">
                <a16:creationId xmlns:a16="http://schemas.microsoft.com/office/drawing/2014/main" id="{D65C5D05-DD58-B723-CB14-4AFD2735CEAD}"/>
              </a:ext>
            </a:extLst>
          </p:cNvPr>
          <p:cNvSpPr>
            <a:spLocks noGrp="1"/>
          </p:cNvSpPr>
          <p:nvPr>
            <p:ph type="ctrTitle"/>
          </p:nvPr>
        </p:nvSpPr>
        <p:spPr/>
        <p:txBody>
          <a:bodyPr>
            <a:normAutofit/>
          </a:bodyPr>
          <a:lstStyle/>
          <a:p>
            <a:r>
              <a:rPr lang="en-GB" dirty="0"/>
              <a:t>Design Tab</a:t>
            </a:r>
            <a:br>
              <a:rPr lang="en-GB" dirty="0"/>
            </a:br>
            <a:endParaRPr lang="en-GB" dirty="0"/>
          </a:p>
        </p:txBody>
      </p:sp>
      <p:pic>
        <p:nvPicPr>
          <p:cNvPr id="3" name="Picture 2">
            <a:extLst>
              <a:ext uri="{FF2B5EF4-FFF2-40B4-BE49-F238E27FC236}">
                <a16:creationId xmlns:a16="http://schemas.microsoft.com/office/drawing/2014/main" id="{0D353C43-7201-7517-D706-967C48A70806}"/>
              </a:ext>
            </a:extLst>
          </p:cNvPr>
          <p:cNvPicPr>
            <a:picLocks noChangeAspect="1"/>
          </p:cNvPicPr>
          <p:nvPr/>
        </p:nvPicPr>
        <p:blipFill>
          <a:blip r:embed="rId2"/>
          <a:stretch>
            <a:fillRect/>
          </a:stretch>
        </p:blipFill>
        <p:spPr>
          <a:xfrm>
            <a:off x="288234" y="3093961"/>
            <a:ext cx="11615531" cy="1361195"/>
          </a:xfrm>
          <a:prstGeom prst="rect">
            <a:avLst/>
          </a:prstGeom>
          <a:ln>
            <a:solidFill>
              <a:schemeClr val="accent1"/>
            </a:solid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4332145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F86C8638-793D-890E-5160-041E7DD04BD2}"/>
              </a:ext>
            </a:extLst>
          </p:cNvPr>
          <p:cNvSpPr>
            <a:spLocks noGrp="1"/>
          </p:cNvSpPr>
          <p:nvPr>
            <p:ph type="title"/>
          </p:nvPr>
        </p:nvSpPr>
        <p:spPr/>
        <p:txBody>
          <a:bodyPr/>
          <a:lstStyle/>
          <a:p>
            <a:r>
              <a:rPr lang="en-GB" altLang="en-US" dirty="0"/>
              <a:t>Design Tab</a:t>
            </a:r>
          </a:p>
        </p:txBody>
      </p:sp>
      <p:sp>
        <p:nvSpPr>
          <p:cNvPr id="6" name="Content Placeholder 5">
            <a:extLst>
              <a:ext uri="{FF2B5EF4-FFF2-40B4-BE49-F238E27FC236}">
                <a16:creationId xmlns:a16="http://schemas.microsoft.com/office/drawing/2014/main" id="{8F3BCD63-14B7-B148-F087-CDE7F28976D0}"/>
              </a:ext>
            </a:extLst>
          </p:cNvPr>
          <p:cNvSpPr>
            <a:spLocks noGrp="1"/>
          </p:cNvSpPr>
          <p:nvPr>
            <p:ph idx="1"/>
          </p:nvPr>
        </p:nvSpPr>
        <p:spPr/>
        <p:txBody>
          <a:bodyPr>
            <a:normAutofit/>
          </a:bodyPr>
          <a:lstStyle/>
          <a:p>
            <a:r>
              <a:rPr lang="en-GB" sz="2400" dirty="0"/>
              <a:t>This tab takes controls that were previously on the Home, Page Layout and Insert tabs and expands them.</a:t>
            </a:r>
          </a:p>
          <a:p>
            <a:r>
              <a:rPr lang="en-GB" sz="2400" dirty="0"/>
              <a:t>It is primarily about Quick Style Sets and Themes. I don't know that it introduces any new controls.</a:t>
            </a:r>
          </a:p>
          <a:p>
            <a:r>
              <a:rPr lang="en-GB" sz="2400" dirty="0"/>
              <a:t>Here are some of the galleries accessed through this tab:</a:t>
            </a:r>
          </a:p>
          <a:p>
            <a:r>
              <a:rPr lang="en-GB" sz="2400" dirty="0"/>
              <a:t>Themes (formerly on the Page Layout Tab)</a:t>
            </a:r>
          </a:p>
          <a:p>
            <a:endParaRPr lang="en-GB" sz="2400" dirty="0"/>
          </a:p>
        </p:txBody>
      </p:sp>
      <p:pic>
        <p:nvPicPr>
          <p:cNvPr id="7" name="Picture 6">
            <a:extLst>
              <a:ext uri="{FF2B5EF4-FFF2-40B4-BE49-F238E27FC236}">
                <a16:creationId xmlns:a16="http://schemas.microsoft.com/office/drawing/2014/main" id="{0BA0A2B5-A684-0341-738B-B38BE1A7163C}"/>
              </a:ext>
            </a:extLst>
          </p:cNvPr>
          <p:cNvPicPr>
            <a:picLocks noChangeAspect="1"/>
          </p:cNvPicPr>
          <p:nvPr/>
        </p:nvPicPr>
        <p:blipFill>
          <a:blip r:embed="rId2"/>
          <a:stretch>
            <a:fillRect/>
          </a:stretch>
        </p:blipFill>
        <p:spPr>
          <a:xfrm>
            <a:off x="450779" y="4271939"/>
            <a:ext cx="11290442" cy="1323099"/>
          </a:xfrm>
          <a:prstGeom prst="rect">
            <a:avLst/>
          </a:prstGeom>
          <a:ln>
            <a:solidFill>
              <a:schemeClr val="accent1"/>
            </a:solidFill>
          </a:ln>
          <a:effectLst>
            <a:outerShdw blurRad="292100" dist="139700" dir="2700000" algn="tl" rotWithShape="0">
              <a:srgbClr val="333333">
                <a:alpha val="65000"/>
              </a:srgbClr>
            </a:outerShdw>
          </a:effectLst>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a:extLst>
              <a:ext uri="{FF2B5EF4-FFF2-40B4-BE49-F238E27FC236}">
                <a16:creationId xmlns:a16="http://schemas.microsoft.com/office/drawing/2014/main" id="{77140700-A8DD-F610-B6AB-58D89AEDEBC9}"/>
              </a:ext>
            </a:extLst>
          </p:cNvPr>
          <p:cNvSpPr>
            <a:spLocks noGrp="1"/>
          </p:cNvSpPr>
          <p:nvPr>
            <p:ph type="title"/>
          </p:nvPr>
        </p:nvSpPr>
        <p:spPr>
          <a:xfrm>
            <a:off x="358219" y="163099"/>
            <a:ext cx="11481847" cy="984453"/>
          </a:xfrm>
        </p:spPr>
        <p:txBody>
          <a:bodyPr/>
          <a:lstStyle/>
          <a:p>
            <a:r>
              <a:rPr lang="en-GB" altLang="en-US" dirty="0"/>
              <a:t>Themes Features</a:t>
            </a:r>
          </a:p>
        </p:txBody>
      </p:sp>
      <p:sp>
        <p:nvSpPr>
          <p:cNvPr id="6" name="Content Placeholder 5">
            <a:extLst>
              <a:ext uri="{FF2B5EF4-FFF2-40B4-BE49-F238E27FC236}">
                <a16:creationId xmlns:a16="http://schemas.microsoft.com/office/drawing/2014/main" id="{BBAF02A3-43C9-B666-8461-5CFEB1D4C69C}"/>
              </a:ext>
            </a:extLst>
          </p:cNvPr>
          <p:cNvSpPr>
            <a:spLocks noGrp="1"/>
          </p:cNvSpPr>
          <p:nvPr>
            <p:ph idx="1"/>
          </p:nvPr>
        </p:nvSpPr>
        <p:spPr>
          <a:xfrm>
            <a:off x="358775" y="1382713"/>
            <a:ext cx="8745468" cy="4486275"/>
          </a:xfrm>
        </p:spPr>
        <p:txBody>
          <a:bodyPr>
            <a:normAutofit lnSpcReduction="10000"/>
          </a:bodyPr>
          <a:lstStyle/>
          <a:p>
            <a:r>
              <a:rPr lang="en-GB" altLang="en-US" sz="2400" dirty="0"/>
              <a:t>Themes - (Moved in 2013). Drop-Down. The drop-down contains the commands: Built-in, More Themes on Microsoft Office Online, Browse for Themes and Save Current Theme. The built-in themes are: Office, Apex, Aspect, Civic, Concourse, Equity, Flow, Foundry, Median, Metro, Module, Opulent, Oriel, Origin, Paper, Solstice, Technic, Trek, Urban and Verve. Tooltip indicates the current theme. </a:t>
            </a:r>
          </a:p>
          <a:p>
            <a:r>
              <a:rPr lang="en-GB" altLang="en-US" sz="2400" dirty="0"/>
              <a:t>The default theme is "Office". Tooltip indicates the current theme. Quick Access to more themes saved down on Microsoft Office Online. Default theme is "Office". Changes the overall design of the entire document </a:t>
            </a:r>
            <a:r>
              <a:rPr lang="en-GB" altLang="en-US" sz="2400" dirty="0" err="1"/>
              <a:t>inc</a:t>
            </a:r>
            <a:r>
              <a:rPr lang="en-GB" altLang="en-US" sz="2400" dirty="0"/>
              <a:t> colours, fonts and effects. This drop-down has an additional command not found in Excel or PowerPoint which is "Reset to Theme from Template".</a:t>
            </a:r>
          </a:p>
          <a:p>
            <a:endParaRPr lang="en-GB" sz="2400" dirty="0"/>
          </a:p>
        </p:txBody>
      </p:sp>
      <p:pic>
        <p:nvPicPr>
          <p:cNvPr id="10" name="Picture 9">
            <a:extLst>
              <a:ext uri="{FF2B5EF4-FFF2-40B4-BE49-F238E27FC236}">
                <a16:creationId xmlns:a16="http://schemas.microsoft.com/office/drawing/2014/main" id="{02AF95EE-D13D-A4BD-AEE7-579DA9662170}"/>
              </a:ext>
            </a:extLst>
          </p:cNvPr>
          <p:cNvPicPr>
            <a:picLocks noChangeAspect="1"/>
          </p:cNvPicPr>
          <p:nvPr/>
        </p:nvPicPr>
        <p:blipFill>
          <a:blip r:embed="rId2"/>
          <a:stretch>
            <a:fillRect/>
          </a:stretch>
        </p:blipFill>
        <p:spPr>
          <a:xfrm>
            <a:off x="9301179" y="1523999"/>
            <a:ext cx="2309189" cy="4185962"/>
          </a:xfrm>
          <a:prstGeom prst="rect">
            <a:avLst/>
          </a:prstGeom>
          <a:ln>
            <a:solidFill>
              <a:schemeClr val="accent1"/>
            </a:solidFill>
          </a:ln>
          <a:effectLst>
            <a:outerShdw blurRad="292100" dist="139700" dir="2700000" algn="tl" rotWithShape="0">
              <a:srgbClr val="333333">
                <a:alpha val="65000"/>
              </a:srgbClr>
            </a:outerShdw>
          </a:effectLst>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a:extLst>
              <a:ext uri="{FF2B5EF4-FFF2-40B4-BE49-F238E27FC236}">
                <a16:creationId xmlns:a16="http://schemas.microsoft.com/office/drawing/2014/main" id="{694F2F91-2AA4-1466-2766-576FD1AC9D01}"/>
              </a:ext>
            </a:extLst>
          </p:cNvPr>
          <p:cNvSpPr>
            <a:spLocks noGrp="1"/>
          </p:cNvSpPr>
          <p:nvPr>
            <p:ph type="title"/>
          </p:nvPr>
        </p:nvSpPr>
        <p:spPr/>
        <p:txBody>
          <a:bodyPr/>
          <a:lstStyle/>
          <a:p>
            <a:r>
              <a:rPr lang="en-GB" altLang="en-US" dirty="0"/>
              <a:t>Style Set Features</a:t>
            </a:r>
          </a:p>
        </p:txBody>
      </p:sp>
      <p:sp>
        <p:nvSpPr>
          <p:cNvPr id="6" name="Content Placeholder 5">
            <a:extLst>
              <a:ext uri="{FF2B5EF4-FFF2-40B4-BE49-F238E27FC236}">
                <a16:creationId xmlns:a16="http://schemas.microsoft.com/office/drawing/2014/main" id="{AA737CEA-02BF-B7C8-689B-229D4CB1A1A0}"/>
              </a:ext>
            </a:extLst>
          </p:cNvPr>
          <p:cNvSpPr>
            <a:spLocks noGrp="1"/>
          </p:cNvSpPr>
          <p:nvPr>
            <p:ph idx="1"/>
          </p:nvPr>
        </p:nvSpPr>
        <p:spPr>
          <a:xfrm>
            <a:off x="358220" y="1382232"/>
            <a:ext cx="9302616" cy="4486940"/>
          </a:xfrm>
        </p:spPr>
        <p:txBody>
          <a:bodyPr>
            <a:normAutofit/>
          </a:bodyPr>
          <a:lstStyle/>
          <a:p>
            <a:r>
              <a:rPr lang="en-GB" sz="2400" dirty="0"/>
              <a:t>Style Set - (Added in 2013). Change the look of your document by choosing a new style set. Style sets change the font and paragraph properties of your entire document.</a:t>
            </a:r>
          </a:p>
          <a:p>
            <a:r>
              <a:rPr lang="en-GB" sz="2400" dirty="0" err="1"/>
              <a:t>Colors</a:t>
            </a:r>
            <a:r>
              <a:rPr lang="en-GB" sz="2400" dirty="0"/>
              <a:t> - (Moved in 2013). Drop-Down. Displays a list of all the available </a:t>
            </a:r>
            <a:r>
              <a:rPr lang="en-GB" sz="2400" dirty="0" err="1"/>
              <a:t>colors</a:t>
            </a:r>
            <a:r>
              <a:rPr lang="en-GB" sz="2400" dirty="0"/>
              <a:t> and lets you change the </a:t>
            </a:r>
            <a:r>
              <a:rPr lang="en-GB" sz="2400" dirty="0" err="1"/>
              <a:t>color</a:t>
            </a:r>
            <a:r>
              <a:rPr lang="en-GB" sz="2400" dirty="0"/>
              <a:t> component of the active theme.</a:t>
            </a:r>
          </a:p>
          <a:p>
            <a:r>
              <a:rPr lang="en-GB" sz="2400" dirty="0"/>
              <a:t>Fonts - (Moved in 2013). Drop-Down. Displays a list of all the available fonts and lets you change the font component of the active theme.</a:t>
            </a:r>
          </a:p>
          <a:p>
            <a:endParaRPr lang="en-GB" sz="2400" dirty="0"/>
          </a:p>
        </p:txBody>
      </p:sp>
      <p:pic>
        <p:nvPicPr>
          <p:cNvPr id="8" name="Picture 7">
            <a:extLst>
              <a:ext uri="{FF2B5EF4-FFF2-40B4-BE49-F238E27FC236}">
                <a16:creationId xmlns:a16="http://schemas.microsoft.com/office/drawing/2014/main" id="{E9DC5EB5-D31F-30FB-F148-3E6B503EF31F}"/>
              </a:ext>
            </a:extLst>
          </p:cNvPr>
          <p:cNvPicPr>
            <a:picLocks noChangeAspect="1"/>
          </p:cNvPicPr>
          <p:nvPr/>
        </p:nvPicPr>
        <p:blipFill>
          <a:blip r:embed="rId2"/>
          <a:stretch>
            <a:fillRect/>
          </a:stretch>
        </p:blipFill>
        <p:spPr>
          <a:xfrm>
            <a:off x="5274368" y="4054377"/>
            <a:ext cx="3909390" cy="1662694"/>
          </a:xfrm>
          <a:prstGeom prst="rect">
            <a:avLst/>
          </a:prstGeom>
          <a:ln>
            <a:solidFill>
              <a:schemeClr val="accent1"/>
            </a:solidFill>
          </a:ln>
          <a:effectLst>
            <a:outerShdw blurRad="292100" dist="139700" dir="2700000" algn="tl" rotWithShape="0">
              <a:srgbClr val="333333">
                <a:alpha val="65000"/>
              </a:srgbClr>
            </a:outerShdw>
          </a:effectLst>
        </p:spPr>
      </p:pic>
      <p:pic>
        <p:nvPicPr>
          <p:cNvPr id="10" name="Picture 9">
            <a:extLst>
              <a:ext uri="{FF2B5EF4-FFF2-40B4-BE49-F238E27FC236}">
                <a16:creationId xmlns:a16="http://schemas.microsoft.com/office/drawing/2014/main" id="{8AD4916D-4CB8-5960-5E14-9C61CD3E1E7F}"/>
              </a:ext>
            </a:extLst>
          </p:cNvPr>
          <p:cNvPicPr>
            <a:picLocks noChangeAspect="1"/>
          </p:cNvPicPr>
          <p:nvPr/>
        </p:nvPicPr>
        <p:blipFill>
          <a:blip r:embed="rId3"/>
          <a:stretch>
            <a:fillRect/>
          </a:stretch>
        </p:blipFill>
        <p:spPr>
          <a:xfrm>
            <a:off x="9908723" y="1700542"/>
            <a:ext cx="1660424" cy="3850319"/>
          </a:xfrm>
          <a:prstGeom prst="rect">
            <a:avLst/>
          </a:prstGeom>
          <a:ln>
            <a:solidFill>
              <a:schemeClr val="accent1"/>
            </a:solidFill>
          </a:ln>
          <a:effectLst>
            <a:outerShdw blurRad="292100" dist="139700" dir="2700000" algn="tl" rotWithShape="0">
              <a:srgbClr val="333333">
                <a:alpha val="65000"/>
              </a:srgbClr>
            </a:outerShdw>
          </a:effectLst>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a:extLst>
              <a:ext uri="{FF2B5EF4-FFF2-40B4-BE49-F238E27FC236}">
                <a16:creationId xmlns:a16="http://schemas.microsoft.com/office/drawing/2014/main" id="{F4C9230C-16F6-08A6-EAEB-3303F2CE17AF}"/>
              </a:ext>
            </a:extLst>
          </p:cNvPr>
          <p:cNvSpPr>
            <a:spLocks noGrp="1"/>
          </p:cNvSpPr>
          <p:nvPr>
            <p:ph type="title"/>
          </p:nvPr>
        </p:nvSpPr>
        <p:spPr/>
        <p:txBody>
          <a:bodyPr/>
          <a:lstStyle/>
          <a:p>
            <a:r>
              <a:rPr lang="en-GB" altLang="en-US" dirty="0"/>
              <a:t>Paragraph Spacing Features</a:t>
            </a:r>
          </a:p>
        </p:txBody>
      </p:sp>
      <p:sp>
        <p:nvSpPr>
          <p:cNvPr id="6" name="Content Placeholder 5">
            <a:extLst>
              <a:ext uri="{FF2B5EF4-FFF2-40B4-BE49-F238E27FC236}">
                <a16:creationId xmlns:a16="http://schemas.microsoft.com/office/drawing/2014/main" id="{A62CCB6F-4B31-3242-CF39-105C47AF82A8}"/>
              </a:ext>
            </a:extLst>
          </p:cNvPr>
          <p:cNvSpPr>
            <a:spLocks noGrp="1"/>
          </p:cNvSpPr>
          <p:nvPr>
            <p:ph idx="1"/>
          </p:nvPr>
        </p:nvSpPr>
        <p:spPr>
          <a:xfrm>
            <a:off x="358219" y="1382232"/>
            <a:ext cx="6970233" cy="4486940"/>
          </a:xfrm>
        </p:spPr>
        <p:txBody>
          <a:bodyPr/>
          <a:lstStyle/>
          <a:p>
            <a:r>
              <a:rPr lang="en-GB" dirty="0"/>
              <a:t>Paragraph Spacing - (Added in 2013). Drop-Down. Quickly change the line and paragraph spacing in your document. The drop-down contains the commands: No Paragraph Space, Compact, Tight, Open, Relaxed, Double, Custom Paragraph Spacing.</a:t>
            </a:r>
          </a:p>
          <a:p>
            <a:endParaRPr lang="en-GB" dirty="0"/>
          </a:p>
        </p:txBody>
      </p:sp>
      <p:pic>
        <p:nvPicPr>
          <p:cNvPr id="8" name="Picture 7">
            <a:extLst>
              <a:ext uri="{FF2B5EF4-FFF2-40B4-BE49-F238E27FC236}">
                <a16:creationId xmlns:a16="http://schemas.microsoft.com/office/drawing/2014/main" id="{84F1F88C-376B-9594-B841-9ADC493EA5B8}"/>
              </a:ext>
            </a:extLst>
          </p:cNvPr>
          <p:cNvPicPr>
            <a:picLocks noChangeAspect="1"/>
          </p:cNvPicPr>
          <p:nvPr/>
        </p:nvPicPr>
        <p:blipFill>
          <a:blip r:embed="rId2"/>
          <a:stretch>
            <a:fillRect/>
          </a:stretch>
        </p:blipFill>
        <p:spPr>
          <a:xfrm>
            <a:off x="8138572" y="1501288"/>
            <a:ext cx="3069817" cy="4292163"/>
          </a:xfrm>
          <a:prstGeom prst="rect">
            <a:avLst/>
          </a:prstGeom>
          <a:ln>
            <a:solidFill>
              <a:schemeClr val="accent1"/>
            </a:solidFill>
          </a:ln>
          <a:effectLst>
            <a:outerShdw blurRad="292100" dist="139700" dir="2700000" algn="tl" rotWithShape="0">
              <a:srgbClr val="333333">
                <a:alpha val="65000"/>
              </a:srgbClr>
            </a:outerShdw>
          </a:effectLst>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a:extLst>
              <a:ext uri="{FF2B5EF4-FFF2-40B4-BE49-F238E27FC236}">
                <a16:creationId xmlns:a16="http://schemas.microsoft.com/office/drawing/2014/main" id="{C4B5DF21-8939-7D23-1BB1-445725D57C23}"/>
              </a:ext>
            </a:extLst>
          </p:cNvPr>
          <p:cNvSpPr>
            <a:spLocks noGrp="1"/>
          </p:cNvSpPr>
          <p:nvPr>
            <p:ph type="title"/>
          </p:nvPr>
        </p:nvSpPr>
        <p:spPr/>
        <p:txBody>
          <a:bodyPr/>
          <a:lstStyle/>
          <a:p>
            <a:r>
              <a:rPr lang="en-GB" altLang="en-US" dirty="0"/>
              <a:t>Effects Features</a:t>
            </a:r>
          </a:p>
        </p:txBody>
      </p:sp>
      <p:sp>
        <p:nvSpPr>
          <p:cNvPr id="6" name="Content Placeholder 5">
            <a:extLst>
              <a:ext uri="{FF2B5EF4-FFF2-40B4-BE49-F238E27FC236}">
                <a16:creationId xmlns:a16="http://schemas.microsoft.com/office/drawing/2014/main" id="{E49C0A6F-EA80-28CC-5A38-258F7101A97F}"/>
              </a:ext>
            </a:extLst>
          </p:cNvPr>
          <p:cNvSpPr>
            <a:spLocks noGrp="1"/>
          </p:cNvSpPr>
          <p:nvPr>
            <p:ph idx="1"/>
          </p:nvPr>
        </p:nvSpPr>
        <p:spPr>
          <a:xfrm>
            <a:off x="358219" y="1382232"/>
            <a:ext cx="7248529" cy="4486940"/>
          </a:xfrm>
        </p:spPr>
        <p:txBody>
          <a:bodyPr/>
          <a:lstStyle/>
          <a:p>
            <a:r>
              <a:rPr lang="en-GB" dirty="0"/>
              <a:t>Effects - (Moved in 2013). Drop-Down. Displays a list of all the available effects and lets you change the effect component of the active theme. The drop-down contains the commands: Office, Apex, Aspect, Civic, Concourse, Equity, Flow, Foundry, Median, Metro, Module, Opulent, Oriel, Origin, Paper, Solstice, Technic, Trek, Urban and Verve.</a:t>
            </a:r>
          </a:p>
          <a:p>
            <a:r>
              <a:rPr lang="en-GB" dirty="0"/>
              <a:t>Set As Default - (Added in 2013). Use the current look for all new documents.</a:t>
            </a:r>
          </a:p>
          <a:p>
            <a:endParaRPr lang="en-GB" dirty="0"/>
          </a:p>
        </p:txBody>
      </p:sp>
      <p:pic>
        <p:nvPicPr>
          <p:cNvPr id="8" name="Picture 7">
            <a:extLst>
              <a:ext uri="{FF2B5EF4-FFF2-40B4-BE49-F238E27FC236}">
                <a16:creationId xmlns:a16="http://schemas.microsoft.com/office/drawing/2014/main" id="{700405B3-FBD2-FC74-996C-A7EA2D066635}"/>
              </a:ext>
            </a:extLst>
          </p:cNvPr>
          <p:cNvPicPr>
            <a:picLocks noChangeAspect="1"/>
          </p:cNvPicPr>
          <p:nvPr/>
        </p:nvPicPr>
        <p:blipFill>
          <a:blip r:embed="rId2"/>
          <a:stretch>
            <a:fillRect/>
          </a:stretch>
        </p:blipFill>
        <p:spPr>
          <a:xfrm>
            <a:off x="8033497" y="1514084"/>
            <a:ext cx="3297112" cy="4220304"/>
          </a:xfrm>
          <a:prstGeom prst="rect">
            <a:avLst/>
          </a:prstGeom>
          <a:ln>
            <a:solidFill>
              <a:schemeClr val="accent1"/>
            </a:solidFill>
          </a:ln>
          <a:effectLst>
            <a:outerShdw blurRad="292100" dist="139700" dir="2700000" algn="tl" rotWithShape="0">
              <a:srgbClr val="333333">
                <a:alpha val="65000"/>
              </a:srgbClr>
            </a:outerShdw>
          </a:effectLst>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a:extLst>
              <a:ext uri="{FF2B5EF4-FFF2-40B4-BE49-F238E27FC236}">
                <a16:creationId xmlns:a16="http://schemas.microsoft.com/office/drawing/2014/main" id="{E710830E-BAB5-D355-722E-EAC8A2B4FEF1}"/>
              </a:ext>
            </a:extLst>
          </p:cNvPr>
          <p:cNvSpPr>
            <a:spLocks noGrp="1"/>
          </p:cNvSpPr>
          <p:nvPr>
            <p:ph type="title"/>
          </p:nvPr>
        </p:nvSpPr>
        <p:spPr/>
        <p:txBody>
          <a:bodyPr/>
          <a:lstStyle/>
          <a:p>
            <a:r>
              <a:rPr lang="en-GB" altLang="en-US" dirty="0"/>
              <a:t>Page Background Features</a:t>
            </a:r>
          </a:p>
        </p:txBody>
      </p:sp>
      <p:sp>
        <p:nvSpPr>
          <p:cNvPr id="2" name="Content Placeholder 1">
            <a:extLst>
              <a:ext uri="{FF2B5EF4-FFF2-40B4-BE49-F238E27FC236}">
                <a16:creationId xmlns:a16="http://schemas.microsoft.com/office/drawing/2014/main" id="{234F96A3-D6AE-16F4-64E7-A82304B50EF4}"/>
              </a:ext>
            </a:extLst>
          </p:cNvPr>
          <p:cNvSpPr>
            <a:spLocks noGrp="1"/>
          </p:cNvSpPr>
          <p:nvPr>
            <p:ph idx="1"/>
          </p:nvPr>
        </p:nvSpPr>
        <p:spPr>
          <a:xfrm>
            <a:off x="358219" y="1382232"/>
            <a:ext cx="6373885" cy="4486940"/>
          </a:xfrm>
        </p:spPr>
        <p:txBody>
          <a:bodyPr>
            <a:normAutofit fontScale="92500" lnSpcReduction="10000"/>
          </a:bodyPr>
          <a:lstStyle/>
          <a:p>
            <a:r>
              <a:rPr lang="en-GB" dirty="0"/>
              <a:t>This group was moved in 2013 from the Page Layout tab.</a:t>
            </a:r>
          </a:p>
          <a:p>
            <a:r>
              <a:rPr lang="en-GB" dirty="0"/>
              <a:t>Watermark - (Moved in 2013). Drop-Down. The drop-down contains the commands: Custom Watermark, Remove Watermark and Save Selection to Watermark Gallery.</a:t>
            </a:r>
          </a:p>
          <a:p>
            <a:r>
              <a:rPr lang="en-GB" dirty="0"/>
              <a:t>Page </a:t>
            </a:r>
            <a:r>
              <a:rPr lang="en-GB" dirty="0" err="1"/>
              <a:t>Color</a:t>
            </a:r>
            <a:r>
              <a:rPr lang="en-GB" dirty="0"/>
              <a:t> - (Moved in 2013). Drop-Down. Lets you change the background colour of the page. Displays the full theme colour palette.</a:t>
            </a:r>
          </a:p>
          <a:p>
            <a:r>
              <a:rPr lang="en-GB" dirty="0"/>
              <a:t>Page Borders - (Moved in 2013). Displays the "Border and Shading" dialog box.</a:t>
            </a:r>
          </a:p>
          <a:p>
            <a:endParaRPr lang="en-GB" dirty="0"/>
          </a:p>
        </p:txBody>
      </p:sp>
      <p:pic>
        <p:nvPicPr>
          <p:cNvPr id="4" name="Picture 3">
            <a:extLst>
              <a:ext uri="{FF2B5EF4-FFF2-40B4-BE49-F238E27FC236}">
                <a16:creationId xmlns:a16="http://schemas.microsoft.com/office/drawing/2014/main" id="{DF7F6E28-CC79-57E6-EF1E-7713B4695595}"/>
              </a:ext>
            </a:extLst>
          </p:cNvPr>
          <p:cNvPicPr>
            <a:picLocks noChangeAspect="1"/>
          </p:cNvPicPr>
          <p:nvPr/>
        </p:nvPicPr>
        <p:blipFill>
          <a:blip r:embed="rId2"/>
          <a:stretch>
            <a:fillRect/>
          </a:stretch>
        </p:blipFill>
        <p:spPr>
          <a:xfrm>
            <a:off x="7890934" y="1563756"/>
            <a:ext cx="3472236" cy="4195426"/>
          </a:xfrm>
          <a:prstGeom prst="rect">
            <a:avLst/>
          </a:prstGeom>
          <a:ln>
            <a:solidFill>
              <a:schemeClr val="accent1"/>
            </a:solidFill>
          </a:ln>
          <a:effectLst>
            <a:outerShdw blurRad="292100" dist="139700" dir="2700000" algn="tl" rotWithShape="0">
              <a:srgbClr val="333333">
                <a:alpha val="65000"/>
              </a:srgbClr>
            </a:outerShdw>
          </a:effectLst>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BA9670D-58B0-752A-8210-3CC189BE2D96}"/>
            </a:ext>
          </a:extLst>
        </p:cNvPr>
        <p:cNvGrpSpPr/>
        <p:nvPr/>
      </p:nvGrpSpPr>
      <p:grpSpPr>
        <a:xfrm>
          <a:off x="0" y="0"/>
          <a:ext cx="0" cy="0"/>
          <a:chOff x="0" y="0"/>
          <a:chExt cx="0" cy="0"/>
        </a:xfrm>
      </p:grpSpPr>
      <p:sp>
        <p:nvSpPr>
          <p:cNvPr id="9" name="Title 8">
            <a:extLst>
              <a:ext uri="{FF2B5EF4-FFF2-40B4-BE49-F238E27FC236}">
                <a16:creationId xmlns:a16="http://schemas.microsoft.com/office/drawing/2014/main" id="{A772369D-1E89-7EEA-04DB-B926CE97249D}"/>
              </a:ext>
            </a:extLst>
          </p:cNvPr>
          <p:cNvSpPr>
            <a:spLocks noGrp="1"/>
          </p:cNvSpPr>
          <p:nvPr>
            <p:ph type="ctrTitle"/>
          </p:nvPr>
        </p:nvSpPr>
        <p:spPr/>
        <p:txBody>
          <a:bodyPr>
            <a:normAutofit/>
          </a:bodyPr>
          <a:lstStyle/>
          <a:p>
            <a:r>
              <a:rPr lang="en-GB" dirty="0"/>
              <a:t>Layout Tab</a:t>
            </a:r>
            <a:br>
              <a:rPr lang="en-GB" dirty="0"/>
            </a:br>
            <a:endParaRPr lang="en-GB" dirty="0"/>
          </a:p>
        </p:txBody>
      </p:sp>
      <p:pic>
        <p:nvPicPr>
          <p:cNvPr id="3" name="Picture 2">
            <a:extLst>
              <a:ext uri="{FF2B5EF4-FFF2-40B4-BE49-F238E27FC236}">
                <a16:creationId xmlns:a16="http://schemas.microsoft.com/office/drawing/2014/main" id="{AB76EFF0-CDA2-66DC-4AEF-1BB8AC0BDE82}"/>
              </a:ext>
            </a:extLst>
          </p:cNvPr>
          <p:cNvPicPr>
            <a:picLocks noChangeAspect="1"/>
          </p:cNvPicPr>
          <p:nvPr/>
        </p:nvPicPr>
        <p:blipFill>
          <a:blip r:embed="rId2"/>
          <a:stretch>
            <a:fillRect/>
          </a:stretch>
        </p:blipFill>
        <p:spPr>
          <a:xfrm>
            <a:off x="428332" y="3083442"/>
            <a:ext cx="11335333" cy="1771741"/>
          </a:xfrm>
          <a:prstGeom prst="rect">
            <a:avLst/>
          </a:prstGeom>
          <a:ln>
            <a:solidFill>
              <a:schemeClr val="accent1"/>
            </a:solid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3376798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a:extLst>
              <a:ext uri="{FF2B5EF4-FFF2-40B4-BE49-F238E27FC236}">
                <a16:creationId xmlns:a16="http://schemas.microsoft.com/office/drawing/2014/main" id="{7856C38E-390A-EC8B-560B-29747627F722}"/>
              </a:ext>
            </a:extLst>
          </p:cNvPr>
          <p:cNvSpPr>
            <a:spLocks noGrp="1"/>
          </p:cNvSpPr>
          <p:nvPr>
            <p:ph type="title"/>
          </p:nvPr>
        </p:nvSpPr>
        <p:spPr/>
        <p:txBody>
          <a:bodyPr/>
          <a:lstStyle/>
          <a:p>
            <a:r>
              <a:rPr lang="en-GB" altLang="en-US" dirty="0"/>
              <a:t>Page Setup Features</a:t>
            </a:r>
          </a:p>
        </p:txBody>
      </p:sp>
      <p:sp>
        <p:nvSpPr>
          <p:cNvPr id="2" name="Content Placeholder 1">
            <a:extLst>
              <a:ext uri="{FF2B5EF4-FFF2-40B4-BE49-F238E27FC236}">
                <a16:creationId xmlns:a16="http://schemas.microsoft.com/office/drawing/2014/main" id="{5D8F684D-2FA5-C45F-1F38-2F924AB12D93}"/>
              </a:ext>
            </a:extLst>
          </p:cNvPr>
          <p:cNvSpPr>
            <a:spLocks noGrp="1"/>
          </p:cNvSpPr>
          <p:nvPr>
            <p:ph idx="1"/>
          </p:nvPr>
        </p:nvSpPr>
        <p:spPr>
          <a:xfrm>
            <a:off x="358220" y="1382232"/>
            <a:ext cx="6850964" cy="4486940"/>
          </a:xfrm>
        </p:spPr>
        <p:txBody>
          <a:bodyPr/>
          <a:lstStyle/>
          <a:p>
            <a:r>
              <a:rPr lang="en-GB" dirty="0"/>
              <a:t>Page Setup</a:t>
            </a:r>
          </a:p>
          <a:p>
            <a:r>
              <a:rPr lang="en-GB" dirty="0"/>
              <a:t>You can display the "Page Setup" dialog box, Margins Tab, by clicking on the dialog box launcher in the bottom right corner of this group.</a:t>
            </a:r>
          </a:p>
          <a:p>
            <a:endParaRPr lang="en-GB" dirty="0"/>
          </a:p>
        </p:txBody>
      </p:sp>
      <p:pic>
        <p:nvPicPr>
          <p:cNvPr id="4" name="Picture 3">
            <a:extLst>
              <a:ext uri="{FF2B5EF4-FFF2-40B4-BE49-F238E27FC236}">
                <a16:creationId xmlns:a16="http://schemas.microsoft.com/office/drawing/2014/main" id="{21C48068-E669-4E58-E4D4-BED23097AEEE}"/>
              </a:ext>
            </a:extLst>
          </p:cNvPr>
          <p:cNvPicPr>
            <a:picLocks noChangeAspect="1"/>
          </p:cNvPicPr>
          <p:nvPr/>
        </p:nvPicPr>
        <p:blipFill>
          <a:blip r:embed="rId2"/>
          <a:stretch>
            <a:fillRect/>
          </a:stretch>
        </p:blipFill>
        <p:spPr>
          <a:xfrm>
            <a:off x="1551633" y="4199123"/>
            <a:ext cx="4464138" cy="1276645"/>
          </a:xfrm>
          <a:prstGeom prst="rect">
            <a:avLst/>
          </a:prstGeom>
          <a:ln>
            <a:solidFill>
              <a:schemeClr val="accent1"/>
            </a:solidFill>
          </a:ln>
          <a:effectLst>
            <a:outerShdw blurRad="292100" dist="139700" dir="2700000" algn="tl" rotWithShape="0">
              <a:srgbClr val="333333">
                <a:alpha val="65000"/>
              </a:srgbClr>
            </a:outerShdw>
          </a:effectLst>
        </p:spPr>
      </p:pic>
      <p:pic>
        <p:nvPicPr>
          <p:cNvPr id="6" name="Picture 5">
            <a:extLst>
              <a:ext uri="{FF2B5EF4-FFF2-40B4-BE49-F238E27FC236}">
                <a16:creationId xmlns:a16="http://schemas.microsoft.com/office/drawing/2014/main" id="{41641EE7-313E-6599-FACA-E77DC8581796}"/>
              </a:ext>
            </a:extLst>
          </p:cNvPr>
          <p:cNvPicPr>
            <a:picLocks noChangeAspect="1"/>
          </p:cNvPicPr>
          <p:nvPr/>
        </p:nvPicPr>
        <p:blipFill>
          <a:blip r:embed="rId3"/>
          <a:stretch>
            <a:fillRect/>
          </a:stretch>
        </p:blipFill>
        <p:spPr>
          <a:xfrm>
            <a:off x="8418850" y="1519467"/>
            <a:ext cx="2885253" cy="4212469"/>
          </a:xfrm>
          <a:prstGeom prst="rect">
            <a:avLst/>
          </a:prstGeom>
          <a:ln>
            <a:solidFill>
              <a:schemeClr val="accent1"/>
            </a:solidFill>
          </a:ln>
          <a:effectLst>
            <a:outerShdw blurRad="292100" dist="139700" dir="2700000" algn="tl" rotWithShape="0">
              <a:srgbClr val="333333">
                <a:alpha val="65000"/>
              </a:srgbClr>
            </a:outerShdw>
          </a:effectLst>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a:extLst>
              <a:ext uri="{FF2B5EF4-FFF2-40B4-BE49-F238E27FC236}">
                <a16:creationId xmlns:a16="http://schemas.microsoft.com/office/drawing/2014/main" id="{9E146BA6-BFAD-D21D-26F7-C8ABE04C3299}"/>
              </a:ext>
            </a:extLst>
          </p:cNvPr>
          <p:cNvSpPr>
            <a:spLocks noGrp="1"/>
          </p:cNvSpPr>
          <p:nvPr>
            <p:ph type="title"/>
          </p:nvPr>
        </p:nvSpPr>
        <p:spPr/>
        <p:txBody>
          <a:bodyPr/>
          <a:lstStyle/>
          <a:p>
            <a:r>
              <a:rPr lang="en-GB" altLang="en-US" dirty="0"/>
              <a:t>Page Setup Features</a:t>
            </a:r>
          </a:p>
        </p:txBody>
      </p:sp>
      <p:sp>
        <p:nvSpPr>
          <p:cNvPr id="4" name="Content Placeholder 3">
            <a:extLst>
              <a:ext uri="{FF2B5EF4-FFF2-40B4-BE49-F238E27FC236}">
                <a16:creationId xmlns:a16="http://schemas.microsoft.com/office/drawing/2014/main" id="{2D7BB594-F7AB-4307-6D6E-0631AE04DC6A}"/>
              </a:ext>
            </a:extLst>
          </p:cNvPr>
          <p:cNvSpPr>
            <a:spLocks noGrp="1"/>
          </p:cNvSpPr>
          <p:nvPr>
            <p:ph idx="1"/>
          </p:nvPr>
        </p:nvSpPr>
        <p:spPr>
          <a:xfrm>
            <a:off x="358219" y="1382232"/>
            <a:ext cx="5963067" cy="4486940"/>
          </a:xfrm>
        </p:spPr>
        <p:txBody>
          <a:bodyPr>
            <a:normAutofit/>
          </a:bodyPr>
          <a:lstStyle/>
          <a:p>
            <a:r>
              <a:rPr lang="en-GB" dirty="0"/>
              <a:t>Margins - Drop-Down. Lets you choose from one of the built-in margin settings or lets you customise your own. Similar to Excel but has 2 more options "Moderate" and "Mirrored". </a:t>
            </a:r>
          </a:p>
          <a:p>
            <a:r>
              <a:rPr lang="en-GB" dirty="0"/>
              <a:t>Orientation - Drop-Down. Lets you change the orientation of the current section. The drop-down contains the commands: Portrait and Landscape. </a:t>
            </a:r>
          </a:p>
          <a:p>
            <a:endParaRPr lang="en-GB" dirty="0"/>
          </a:p>
        </p:txBody>
      </p:sp>
      <p:pic>
        <p:nvPicPr>
          <p:cNvPr id="6" name="Picture 5">
            <a:extLst>
              <a:ext uri="{FF2B5EF4-FFF2-40B4-BE49-F238E27FC236}">
                <a16:creationId xmlns:a16="http://schemas.microsoft.com/office/drawing/2014/main" id="{A893E5D5-C14B-BBB3-30A0-06D00E486D03}"/>
              </a:ext>
            </a:extLst>
          </p:cNvPr>
          <p:cNvPicPr>
            <a:picLocks noChangeAspect="1"/>
          </p:cNvPicPr>
          <p:nvPr/>
        </p:nvPicPr>
        <p:blipFill>
          <a:blip r:embed="rId2"/>
          <a:stretch>
            <a:fillRect/>
          </a:stretch>
        </p:blipFill>
        <p:spPr>
          <a:xfrm>
            <a:off x="6586141" y="1503710"/>
            <a:ext cx="2645454" cy="4243984"/>
          </a:xfrm>
          <a:prstGeom prst="rect">
            <a:avLst/>
          </a:prstGeom>
          <a:ln>
            <a:solidFill>
              <a:schemeClr val="accent1"/>
            </a:solidFill>
          </a:ln>
          <a:effectLst>
            <a:outerShdw blurRad="292100" dist="139700" dir="2700000" algn="tl" rotWithShape="0">
              <a:srgbClr val="333333">
                <a:alpha val="65000"/>
              </a:srgbClr>
            </a:outerShdw>
          </a:effectLst>
        </p:spPr>
      </p:pic>
      <p:pic>
        <p:nvPicPr>
          <p:cNvPr id="8" name="Picture 7">
            <a:extLst>
              <a:ext uri="{FF2B5EF4-FFF2-40B4-BE49-F238E27FC236}">
                <a16:creationId xmlns:a16="http://schemas.microsoft.com/office/drawing/2014/main" id="{C3033398-E53A-7533-ED51-103A6D3FE91F}"/>
              </a:ext>
            </a:extLst>
          </p:cNvPr>
          <p:cNvPicPr>
            <a:picLocks noChangeAspect="1"/>
          </p:cNvPicPr>
          <p:nvPr/>
        </p:nvPicPr>
        <p:blipFill>
          <a:blip r:embed="rId3"/>
          <a:stretch>
            <a:fillRect/>
          </a:stretch>
        </p:blipFill>
        <p:spPr>
          <a:xfrm>
            <a:off x="9607928" y="1638208"/>
            <a:ext cx="1378021" cy="1790792"/>
          </a:xfrm>
          <a:prstGeom prst="rect">
            <a:avLst/>
          </a:prstGeom>
          <a:ln>
            <a:solidFill>
              <a:schemeClr val="accent1"/>
            </a:solidFill>
          </a:ln>
          <a:effectLst>
            <a:outerShdw blurRad="292100" dist="139700" dir="2700000" algn="tl" rotWithShape="0">
              <a:srgbClr val="333333">
                <a:alpha val="65000"/>
              </a:srgbClr>
            </a:outerShdw>
          </a:effectLst>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a:extLst>
              <a:ext uri="{FF2B5EF4-FFF2-40B4-BE49-F238E27FC236}">
                <a16:creationId xmlns:a16="http://schemas.microsoft.com/office/drawing/2014/main" id="{7B8F7FE0-E23C-E080-AE82-E7C3BE041F62}"/>
              </a:ext>
            </a:extLst>
          </p:cNvPr>
          <p:cNvSpPr>
            <a:spLocks noGrp="1"/>
          </p:cNvSpPr>
          <p:nvPr>
            <p:ph type="title"/>
          </p:nvPr>
        </p:nvSpPr>
        <p:spPr>
          <a:xfrm>
            <a:off x="358219" y="163099"/>
            <a:ext cx="11481847" cy="984453"/>
          </a:xfrm>
        </p:spPr>
        <p:txBody>
          <a:bodyPr/>
          <a:lstStyle/>
          <a:p>
            <a:r>
              <a:rPr lang="en-GB" altLang="en-US" dirty="0"/>
              <a:t>Page Setup Features</a:t>
            </a:r>
          </a:p>
        </p:txBody>
      </p:sp>
      <p:sp>
        <p:nvSpPr>
          <p:cNvPr id="4" name="Content Placeholder 3">
            <a:extLst>
              <a:ext uri="{FF2B5EF4-FFF2-40B4-BE49-F238E27FC236}">
                <a16:creationId xmlns:a16="http://schemas.microsoft.com/office/drawing/2014/main" id="{3AE18845-D538-E8D2-1C79-720BF3FD92A9}"/>
              </a:ext>
            </a:extLst>
          </p:cNvPr>
          <p:cNvSpPr>
            <a:spLocks noGrp="1"/>
          </p:cNvSpPr>
          <p:nvPr>
            <p:ph idx="1"/>
          </p:nvPr>
        </p:nvSpPr>
        <p:spPr>
          <a:xfrm>
            <a:off x="358219" y="1382232"/>
            <a:ext cx="6546164" cy="4486940"/>
          </a:xfrm>
        </p:spPr>
        <p:txBody>
          <a:bodyPr/>
          <a:lstStyle/>
          <a:p>
            <a:r>
              <a:rPr lang="en-GB" dirty="0"/>
              <a:t>Size - Drop-Down. Lets you select from all the different available paper sizes. </a:t>
            </a:r>
          </a:p>
          <a:p>
            <a:endParaRPr lang="en-GB" dirty="0"/>
          </a:p>
          <a:p>
            <a:r>
              <a:rPr lang="en-GB" dirty="0"/>
              <a:t>Columns - Drop-Down. The drop-down contains the commands: One, Two, Three, Left and Right and the command More Columns. </a:t>
            </a:r>
          </a:p>
          <a:p>
            <a:endParaRPr lang="en-GB" dirty="0"/>
          </a:p>
        </p:txBody>
      </p:sp>
      <p:pic>
        <p:nvPicPr>
          <p:cNvPr id="6" name="Picture 5">
            <a:extLst>
              <a:ext uri="{FF2B5EF4-FFF2-40B4-BE49-F238E27FC236}">
                <a16:creationId xmlns:a16="http://schemas.microsoft.com/office/drawing/2014/main" id="{95E1E1DA-67B9-37BB-0341-F5AA8A21441D}"/>
              </a:ext>
            </a:extLst>
          </p:cNvPr>
          <p:cNvPicPr>
            <a:picLocks noChangeAspect="1"/>
          </p:cNvPicPr>
          <p:nvPr/>
        </p:nvPicPr>
        <p:blipFill>
          <a:blip r:embed="rId2"/>
          <a:stretch>
            <a:fillRect/>
          </a:stretch>
        </p:blipFill>
        <p:spPr>
          <a:xfrm>
            <a:off x="7324157" y="1636393"/>
            <a:ext cx="2004195" cy="4232779"/>
          </a:xfrm>
          <a:prstGeom prst="rect">
            <a:avLst/>
          </a:prstGeom>
          <a:ln>
            <a:solidFill>
              <a:schemeClr val="accent1"/>
            </a:solidFill>
          </a:ln>
          <a:effectLst>
            <a:outerShdw blurRad="292100" dist="139700" dir="2700000" algn="tl" rotWithShape="0">
              <a:srgbClr val="333333">
                <a:alpha val="65000"/>
              </a:srgbClr>
            </a:outerShdw>
          </a:effectLst>
        </p:spPr>
      </p:pic>
      <p:pic>
        <p:nvPicPr>
          <p:cNvPr id="8" name="Picture 7">
            <a:extLst>
              <a:ext uri="{FF2B5EF4-FFF2-40B4-BE49-F238E27FC236}">
                <a16:creationId xmlns:a16="http://schemas.microsoft.com/office/drawing/2014/main" id="{4E47996E-B054-A4B3-750D-EB6E5C3C6518}"/>
              </a:ext>
            </a:extLst>
          </p:cNvPr>
          <p:cNvPicPr>
            <a:picLocks noChangeAspect="1"/>
          </p:cNvPicPr>
          <p:nvPr/>
        </p:nvPicPr>
        <p:blipFill>
          <a:blip r:embed="rId3"/>
          <a:stretch>
            <a:fillRect/>
          </a:stretch>
        </p:blipFill>
        <p:spPr>
          <a:xfrm>
            <a:off x="9955794" y="1892063"/>
            <a:ext cx="1530429" cy="3467278"/>
          </a:xfrm>
          <a:prstGeom prst="rect">
            <a:avLst/>
          </a:prstGeom>
          <a:ln>
            <a:solidFill>
              <a:schemeClr val="accent1"/>
            </a:solidFill>
          </a:ln>
          <a:effectLst>
            <a:outerShdw blurRad="292100" dist="139700" dir="2700000" algn="tl" rotWithShape="0">
              <a:srgbClr val="333333">
                <a:alpha val="65000"/>
              </a:srgbClr>
            </a:outerShdw>
          </a:effectLst>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a:extLst>
              <a:ext uri="{FF2B5EF4-FFF2-40B4-BE49-F238E27FC236}">
                <a16:creationId xmlns:a16="http://schemas.microsoft.com/office/drawing/2014/main" id="{0E1021FA-6BD9-A390-C3E6-09792597A1B3}"/>
              </a:ext>
            </a:extLst>
          </p:cNvPr>
          <p:cNvSpPr>
            <a:spLocks noGrp="1"/>
          </p:cNvSpPr>
          <p:nvPr>
            <p:ph type="title"/>
          </p:nvPr>
        </p:nvSpPr>
        <p:spPr>
          <a:xfrm>
            <a:off x="358219" y="163099"/>
            <a:ext cx="11481847" cy="984453"/>
          </a:xfrm>
        </p:spPr>
        <p:txBody>
          <a:bodyPr/>
          <a:lstStyle/>
          <a:p>
            <a:r>
              <a:rPr lang="en-GB" altLang="en-US" dirty="0"/>
              <a:t>Page Setup Features</a:t>
            </a:r>
          </a:p>
        </p:txBody>
      </p:sp>
      <p:sp>
        <p:nvSpPr>
          <p:cNvPr id="4" name="Content Placeholder 3">
            <a:extLst>
              <a:ext uri="{FF2B5EF4-FFF2-40B4-BE49-F238E27FC236}">
                <a16:creationId xmlns:a16="http://schemas.microsoft.com/office/drawing/2014/main" id="{606C3EAD-11C6-D152-64CB-A39A4AAAC6E7}"/>
              </a:ext>
            </a:extLst>
          </p:cNvPr>
          <p:cNvSpPr>
            <a:spLocks noGrp="1"/>
          </p:cNvSpPr>
          <p:nvPr>
            <p:ph idx="1"/>
          </p:nvPr>
        </p:nvSpPr>
        <p:spPr>
          <a:xfrm>
            <a:off x="358219" y="1382232"/>
            <a:ext cx="5446233" cy="4486940"/>
          </a:xfrm>
        </p:spPr>
        <p:txBody>
          <a:bodyPr>
            <a:normAutofit lnSpcReduction="10000"/>
          </a:bodyPr>
          <a:lstStyle/>
          <a:p>
            <a:r>
              <a:rPr lang="en-GB" dirty="0"/>
              <a:t>Breaks - Drop-Down. The drop-down contains the commands: Insert Page Break, Remove Page Break and Reset All Page Breaks.</a:t>
            </a:r>
          </a:p>
          <a:p>
            <a:r>
              <a:rPr lang="en-GB" dirty="0"/>
              <a:t>Line Numbers - Drop-Down. The drop-down contains the commands: None, Continuous, Restart Each Page, Restart Each Section, Suppress for Current Paragraph and Line Numbering Options. </a:t>
            </a:r>
          </a:p>
          <a:p>
            <a:endParaRPr lang="en-GB" dirty="0"/>
          </a:p>
        </p:txBody>
      </p:sp>
      <p:pic>
        <p:nvPicPr>
          <p:cNvPr id="6" name="Picture 5">
            <a:extLst>
              <a:ext uri="{FF2B5EF4-FFF2-40B4-BE49-F238E27FC236}">
                <a16:creationId xmlns:a16="http://schemas.microsoft.com/office/drawing/2014/main" id="{482CD036-46DA-FB89-D0B9-99BDE4152974}"/>
              </a:ext>
            </a:extLst>
          </p:cNvPr>
          <p:cNvPicPr>
            <a:picLocks noChangeAspect="1"/>
          </p:cNvPicPr>
          <p:nvPr/>
        </p:nvPicPr>
        <p:blipFill>
          <a:blip r:embed="rId2"/>
          <a:stretch>
            <a:fillRect/>
          </a:stretch>
        </p:blipFill>
        <p:spPr>
          <a:xfrm>
            <a:off x="5804452" y="1556301"/>
            <a:ext cx="2963657" cy="4138802"/>
          </a:xfrm>
          <a:prstGeom prst="rect">
            <a:avLst/>
          </a:prstGeom>
          <a:ln>
            <a:solidFill>
              <a:schemeClr val="accent1"/>
            </a:solidFill>
          </a:ln>
          <a:effectLst>
            <a:outerShdw blurRad="292100" dist="139700" dir="2700000" algn="tl" rotWithShape="0">
              <a:srgbClr val="333333">
                <a:alpha val="65000"/>
              </a:srgbClr>
            </a:outerShdw>
          </a:effectLst>
        </p:spPr>
      </p:pic>
      <p:pic>
        <p:nvPicPr>
          <p:cNvPr id="8" name="Picture 7">
            <a:extLst>
              <a:ext uri="{FF2B5EF4-FFF2-40B4-BE49-F238E27FC236}">
                <a16:creationId xmlns:a16="http://schemas.microsoft.com/office/drawing/2014/main" id="{6DE3C277-704F-03CC-8FDC-CFAD1E44BF72}"/>
              </a:ext>
            </a:extLst>
          </p:cNvPr>
          <p:cNvPicPr>
            <a:picLocks noChangeAspect="1"/>
          </p:cNvPicPr>
          <p:nvPr/>
        </p:nvPicPr>
        <p:blipFill>
          <a:blip r:embed="rId3"/>
          <a:stretch>
            <a:fillRect/>
          </a:stretch>
        </p:blipFill>
        <p:spPr>
          <a:xfrm>
            <a:off x="9277428" y="2247839"/>
            <a:ext cx="2330570" cy="2362321"/>
          </a:xfrm>
          <a:prstGeom prst="rect">
            <a:avLst/>
          </a:prstGeom>
          <a:ln>
            <a:solidFill>
              <a:schemeClr val="accent1"/>
            </a:solidFill>
          </a:ln>
          <a:effectLst>
            <a:outerShdw blurRad="292100" dist="139700" dir="2700000" algn="tl" rotWithShape="0">
              <a:srgbClr val="333333">
                <a:alpha val="65000"/>
              </a:srgbClr>
            </a:outerShdw>
          </a:effectLst>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a:extLst>
              <a:ext uri="{FF2B5EF4-FFF2-40B4-BE49-F238E27FC236}">
                <a16:creationId xmlns:a16="http://schemas.microsoft.com/office/drawing/2014/main" id="{90C8B08E-B96A-FB25-B448-83EEDBFC2929}"/>
              </a:ext>
            </a:extLst>
          </p:cNvPr>
          <p:cNvSpPr>
            <a:spLocks noGrp="1"/>
          </p:cNvSpPr>
          <p:nvPr>
            <p:ph type="title"/>
          </p:nvPr>
        </p:nvSpPr>
        <p:spPr>
          <a:xfrm>
            <a:off x="358219" y="163099"/>
            <a:ext cx="11481847" cy="984453"/>
          </a:xfrm>
        </p:spPr>
        <p:txBody>
          <a:bodyPr/>
          <a:lstStyle/>
          <a:p>
            <a:r>
              <a:rPr lang="en-GB" altLang="en-US" dirty="0"/>
              <a:t>Paragraph Features</a:t>
            </a:r>
          </a:p>
        </p:txBody>
      </p:sp>
      <p:sp>
        <p:nvSpPr>
          <p:cNvPr id="4" name="Content Placeholder 3">
            <a:extLst>
              <a:ext uri="{FF2B5EF4-FFF2-40B4-BE49-F238E27FC236}">
                <a16:creationId xmlns:a16="http://schemas.microsoft.com/office/drawing/2014/main" id="{C02DE973-5155-CCED-77F7-9228E0A95B5E}"/>
              </a:ext>
            </a:extLst>
          </p:cNvPr>
          <p:cNvSpPr>
            <a:spLocks noGrp="1"/>
          </p:cNvSpPr>
          <p:nvPr>
            <p:ph idx="1"/>
          </p:nvPr>
        </p:nvSpPr>
        <p:spPr>
          <a:xfrm>
            <a:off x="358219" y="1382232"/>
            <a:ext cx="7619589" cy="4486940"/>
          </a:xfrm>
        </p:spPr>
        <p:txBody>
          <a:bodyPr/>
          <a:lstStyle/>
          <a:p>
            <a:r>
              <a:rPr lang="en-GB" dirty="0"/>
              <a:t>Paragraph</a:t>
            </a:r>
          </a:p>
          <a:p>
            <a:r>
              <a:rPr lang="en-GB" dirty="0"/>
              <a:t>You can quickly display the "Paragraph" dialog box, Indents and Spacing tab, by clicking on the launcher in the bottom right corner of this group.</a:t>
            </a:r>
          </a:p>
          <a:p>
            <a:endParaRPr lang="en-GB" dirty="0"/>
          </a:p>
        </p:txBody>
      </p:sp>
      <p:pic>
        <p:nvPicPr>
          <p:cNvPr id="6" name="Picture 5">
            <a:extLst>
              <a:ext uri="{FF2B5EF4-FFF2-40B4-BE49-F238E27FC236}">
                <a16:creationId xmlns:a16="http://schemas.microsoft.com/office/drawing/2014/main" id="{D4A4242A-E59F-AB16-3A13-DDE699FA39CA}"/>
              </a:ext>
            </a:extLst>
          </p:cNvPr>
          <p:cNvPicPr>
            <a:picLocks noChangeAspect="1"/>
          </p:cNvPicPr>
          <p:nvPr/>
        </p:nvPicPr>
        <p:blipFill>
          <a:blip r:embed="rId2"/>
          <a:stretch>
            <a:fillRect/>
          </a:stretch>
        </p:blipFill>
        <p:spPr>
          <a:xfrm>
            <a:off x="8123583" y="1464799"/>
            <a:ext cx="3293132" cy="4404373"/>
          </a:xfrm>
          <a:prstGeom prst="rect">
            <a:avLst/>
          </a:prstGeom>
          <a:ln>
            <a:solidFill>
              <a:schemeClr val="accent1"/>
            </a:solidFill>
          </a:ln>
          <a:effectLst>
            <a:outerShdw blurRad="292100" dist="139700" dir="2700000" algn="tl" rotWithShape="0">
              <a:srgbClr val="333333">
                <a:alpha val="65000"/>
              </a:srgbClr>
            </a:outerShdw>
          </a:effectLst>
        </p:spPr>
      </p:pic>
      <p:pic>
        <p:nvPicPr>
          <p:cNvPr id="8" name="Picture 7">
            <a:extLst>
              <a:ext uri="{FF2B5EF4-FFF2-40B4-BE49-F238E27FC236}">
                <a16:creationId xmlns:a16="http://schemas.microsoft.com/office/drawing/2014/main" id="{71CE9EB2-6597-F3A5-F451-4731C1F8059C}"/>
              </a:ext>
            </a:extLst>
          </p:cNvPr>
          <p:cNvPicPr>
            <a:picLocks noChangeAspect="1"/>
          </p:cNvPicPr>
          <p:nvPr/>
        </p:nvPicPr>
        <p:blipFill>
          <a:blip r:embed="rId3"/>
          <a:stretch>
            <a:fillRect/>
          </a:stretch>
        </p:blipFill>
        <p:spPr>
          <a:xfrm>
            <a:off x="2959167" y="3861325"/>
            <a:ext cx="3587092" cy="1280518"/>
          </a:xfrm>
          <a:prstGeom prst="rect">
            <a:avLst/>
          </a:prstGeom>
          <a:ln>
            <a:solidFill>
              <a:schemeClr val="accent1"/>
            </a:solidFill>
          </a:ln>
          <a:effectLst>
            <a:outerShdw blurRad="292100" dist="139700" dir="2700000" algn="tl" rotWithShape="0">
              <a:srgbClr val="333333">
                <a:alpha val="65000"/>
              </a:srgbClr>
            </a:outerShdw>
          </a:effectLst>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a:extLst>
              <a:ext uri="{FF2B5EF4-FFF2-40B4-BE49-F238E27FC236}">
                <a16:creationId xmlns:a16="http://schemas.microsoft.com/office/drawing/2014/main" id="{F05ADC46-C85C-26B8-84E3-FCE0ACB0DFDC}"/>
              </a:ext>
            </a:extLst>
          </p:cNvPr>
          <p:cNvSpPr>
            <a:spLocks noGrp="1"/>
          </p:cNvSpPr>
          <p:nvPr>
            <p:ph type="title"/>
          </p:nvPr>
        </p:nvSpPr>
        <p:spPr>
          <a:xfrm>
            <a:off x="358219" y="163099"/>
            <a:ext cx="11481847" cy="984453"/>
          </a:xfrm>
        </p:spPr>
        <p:txBody>
          <a:bodyPr/>
          <a:lstStyle/>
          <a:p>
            <a:r>
              <a:rPr lang="en-GB" altLang="en-US" dirty="0"/>
              <a:t>Paragraph Features</a:t>
            </a:r>
          </a:p>
        </p:txBody>
      </p:sp>
      <p:sp>
        <p:nvSpPr>
          <p:cNvPr id="4" name="Content Placeholder 3">
            <a:extLst>
              <a:ext uri="{FF2B5EF4-FFF2-40B4-BE49-F238E27FC236}">
                <a16:creationId xmlns:a16="http://schemas.microsoft.com/office/drawing/2014/main" id="{5B347DB5-AD20-1736-D82F-1F152BE9D412}"/>
              </a:ext>
            </a:extLst>
          </p:cNvPr>
          <p:cNvSpPr>
            <a:spLocks noGrp="1"/>
          </p:cNvSpPr>
          <p:nvPr>
            <p:ph idx="1"/>
          </p:nvPr>
        </p:nvSpPr>
        <p:spPr>
          <a:xfrm>
            <a:off x="358219" y="1382232"/>
            <a:ext cx="11343135" cy="3388551"/>
          </a:xfrm>
        </p:spPr>
        <p:txBody>
          <a:bodyPr>
            <a:normAutofit lnSpcReduction="10000"/>
          </a:bodyPr>
          <a:lstStyle/>
          <a:p>
            <a:r>
              <a:rPr lang="en-GB" sz="2400" dirty="0"/>
              <a:t>Indent Left - </a:t>
            </a:r>
            <a:r>
              <a:rPr lang="en-GB" sz="2400" dirty="0" err="1"/>
              <a:t>TextBox</a:t>
            </a:r>
            <a:r>
              <a:rPr lang="en-GB" sz="2400" dirty="0"/>
              <a:t>. This automatically updates to indicate how much indentation has been applied to the paragraph of the current selection. This can be used to change the left indentation for the current selection.</a:t>
            </a:r>
          </a:p>
          <a:p>
            <a:r>
              <a:rPr lang="en-GB" sz="2400" dirty="0"/>
              <a:t>Indent Right - </a:t>
            </a:r>
            <a:r>
              <a:rPr lang="en-GB" sz="2400" dirty="0" err="1"/>
              <a:t>TextBox</a:t>
            </a:r>
            <a:r>
              <a:rPr lang="en-GB" sz="2400" dirty="0"/>
              <a:t>. This automatically updates to indicate how much indentation has been applied to the paragraph of the current selection. This can be used to change the right indentation for the current selection.</a:t>
            </a:r>
          </a:p>
          <a:p>
            <a:r>
              <a:rPr lang="en-GB" sz="2400" dirty="0"/>
              <a:t>Spacing Before - </a:t>
            </a:r>
            <a:r>
              <a:rPr lang="en-GB" sz="2400" dirty="0" err="1"/>
              <a:t>TextBox</a:t>
            </a:r>
            <a:r>
              <a:rPr lang="en-GB" sz="2400" dirty="0"/>
              <a:t>. This automatically updates to indicate how much spacing is defined before the paragraph of the current selection. This can be used to change the spacing for the current selection.</a:t>
            </a:r>
          </a:p>
          <a:p>
            <a:endParaRPr lang="en-GB" sz="2400" dirty="0"/>
          </a:p>
        </p:txBody>
      </p:sp>
      <p:pic>
        <p:nvPicPr>
          <p:cNvPr id="5" name="Picture 4">
            <a:extLst>
              <a:ext uri="{FF2B5EF4-FFF2-40B4-BE49-F238E27FC236}">
                <a16:creationId xmlns:a16="http://schemas.microsoft.com/office/drawing/2014/main" id="{F3126EEC-EEE3-3EFB-BB36-18A304C42262}"/>
              </a:ext>
            </a:extLst>
          </p:cNvPr>
          <p:cNvPicPr>
            <a:picLocks noChangeAspect="1"/>
          </p:cNvPicPr>
          <p:nvPr/>
        </p:nvPicPr>
        <p:blipFill>
          <a:blip r:embed="rId2"/>
          <a:stretch>
            <a:fillRect/>
          </a:stretch>
        </p:blipFill>
        <p:spPr>
          <a:xfrm>
            <a:off x="7835968" y="4457673"/>
            <a:ext cx="3587092" cy="1280518"/>
          </a:xfrm>
          <a:prstGeom prst="rect">
            <a:avLst/>
          </a:prstGeom>
          <a:ln>
            <a:solidFill>
              <a:schemeClr val="accent1"/>
            </a:solidFill>
          </a:ln>
          <a:effectLst>
            <a:outerShdw blurRad="292100" dist="139700" dir="2700000" algn="tl" rotWithShape="0">
              <a:srgbClr val="333333">
                <a:alpha val="65000"/>
              </a:srgbClr>
            </a:outerShdw>
          </a:effectLst>
        </p:spPr>
      </p:pic>
      <p:sp>
        <p:nvSpPr>
          <p:cNvPr id="7" name="TextBox 6">
            <a:extLst>
              <a:ext uri="{FF2B5EF4-FFF2-40B4-BE49-F238E27FC236}">
                <a16:creationId xmlns:a16="http://schemas.microsoft.com/office/drawing/2014/main" id="{83BEEEF7-7A99-1035-6935-3E889231E5AF}"/>
              </a:ext>
            </a:extLst>
          </p:cNvPr>
          <p:cNvSpPr txBox="1"/>
          <p:nvPr/>
        </p:nvSpPr>
        <p:spPr>
          <a:xfrm>
            <a:off x="358219" y="4313102"/>
            <a:ext cx="7345322" cy="1569660"/>
          </a:xfrm>
          <a:prstGeom prst="rect">
            <a:avLst/>
          </a:prstGeom>
          <a:noFill/>
        </p:spPr>
        <p:txBody>
          <a:bodyPr wrap="square">
            <a:spAutoFit/>
          </a:bodyPr>
          <a:lstStyle/>
          <a:p>
            <a:pPr marL="285750" indent="-285750">
              <a:buFont typeface="Arial" panose="020B0604020202020204" pitchFamily="34" charset="0"/>
              <a:buChar char="•"/>
            </a:pPr>
            <a:r>
              <a:rPr lang="en-GB" sz="2400" dirty="0"/>
              <a:t>Spacing After - </a:t>
            </a:r>
            <a:r>
              <a:rPr lang="en-GB" sz="2400" dirty="0" err="1"/>
              <a:t>TextBox</a:t>
            </a:r>
            <a:r>
              <a:rPr lang="en-GB" sz="2400" dirty="0"/>
              <a:t>. The automatically updates to indicate how much spacing is defined after the paragraph of the current selection. This can be used to change the spacing for the current selection.</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a:extLst>
              <a:ext uri="{FF2B5EF4-FFF2-40B4-BE49-F238E27FC236}">
                <a16:creationId xmlns:a16="http://schemas.microsoft.com/office/drawing/2014/main" id="{3214ABFC-40AC-0D5B-EE1F-BCB26D057DEE}"/>
              </a:ext>
            </a:extLst>
          </p:cNvPr>
          <p:cNvSpPr>
            <a:spLocks noGrp="1"/>
          </p:cNvSpPr>
          <p:nvPr>
            <p:ph type="title"/>
          </p:nvPr>
        </p:nvSpPr>
        <p:spPr>
          <a:xfrm>
            <a:off x="358219" y="163099"/>
            <a:ext cx="11481847" cy="984453"/>
          </a:xfrm>
        </p:spPr>
        <p:txBody>
          <a:bodyPr/>
          <a:lstStyle/>
          <a:p>
            <a:r>
              <a:rPr lang="en-GB" altLang="en-US" dirty="0"/>
              <a:t>Arrange Features</a:t>
            </a:r>
          </a:p>
        </p:txBody>
      </p:sp>
      <p:sp>
        <p:nvSpPr>
          <p:cNvPr id="4" name="Content Placeholder 3">
            <a:extLst>
              <a:ext uri="{FF2B5EF4-FFF2-40B4-BE49-F238E27FC236}">
                <a16:creationId xmlns:a16="http://schemas.microsoft.com/office/drawing/2014/main" id="{DACE4D96-791A-5961-13CE-5B0A280869EF}"/>
              </a:ext>
            </a:extLst>
          </p:cNvPr>
          <p:cNvSpPr>
            <a:spLocks noGrp="1"/>
          </p:cNvSpPr>
          <p:nvPr>
            <p:ph idx="1"/>
          </p:nvPr>
        </p:nvSpPr>
        <p:spPr>
          <a:xfrm>
            <a:off x="358219" y="1382232"/>
            <a:ext cx="11481847" cy="4486940"/>
          </a:xfrm>
        </p:spPr>
        <p:txBody>
          <a:bodyPr>
            <a:normAutofit/>
          </a:bodyPr>
          <a:lstStyle/>
          <a:p>
            <a:r>
              <a:rPr lang="en-GB" dirty="0"/>
              <a:t>This group also appears on the Drawing Tools - Format contextual tab.</a:t>
            </a:r>
          </a:p>
          <a:p>
            <a:endParaRPr lang="en-GB" dirty="0"/>
          </a:p>
          <a:p>
            <a:endParaRPr lang="en-GB" dirty="0"/>
          </a:p>
        </p:txBody>
      </p:sp>
      <p:pic>
        <p:nvPicPr>
          <p:cNvPr id="6" name="Picture 5">
            <a:extLst>
              <a:ext uri="{FF2B5EF4-FFF2-40B4-BE49-F238E27FC236}">
                <a16:creationId xmlns:a16="http://schemas.microsoft.com/office/drawing/2014/main" id="{D55B6853-D057-C05F-0C71-066EEF621980}"/>
              </a:ext>
            </a:extLst>
          </p:cNvPr>
          <p:cNvPicPr>
            <a:picLocks noChangeAspect="1"/>
          </p:cNvPicPr>
          <p:nvPr/>
        </p:nvPicPr>
        <p:blipFill>
          <a:blip r:embed="rId2"/>
          <a:stretch>
            <a:fillRect/>
          </a:stretch>
        </p:blipFill>
        <p:spPr>
          <a:xfrm>
            <a:off x="6932313" y="3106503"/>
            <a:ext cx="4597139" cy="1306469"/>
          </a:xfrm>
          <a:prstGeom prst="rect">
            <a:avLst/>
          </a:prstGeom>
          <a:ln>
            <a:solidFill>
              <a:schemeClr val="accent1"/>
            </a:solidFill>
          </a:ln>
          <a:effectLst>
            <a:outerShdw blurRad="292100" dist="139700" dir="2700000" algn="tl" rotWithShape="0">
              <a:srgbClr val="333333">
                <a:alpha val="65000"/>
              </a:srgbClr>
            </a:outerShdw>
          </a:effectLst>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a:extLst>
              <a:ext uri="{FF2B5EF4-FFF2-40B4-BE49-F238E27FC236}">
                <a16:creationId xmlns:a16="http://schemas.microsoft.com/office/drawing/2014/main" id="{3166C755-277B-D302-E843-B2FE42CB85E3}"/>
              </a:ext>
            </a:extLst>
          </p:cNvPr>
          <p:cNvSpPr>
            <a:spLocks noGrp="1"/>
          </p:cNvSpPr>
          <p:nvPr>
            <p:ph type="title"/>
          </p:nvPr>
        </p:nvSpPr>
        <p:spPr>
          <a:xfrm>
            <a:off x="358219" y="163099"/>
            <a:ext cx="11481847" cy="984453"/>
          </a:xfrm>
        </p:spPr>
        <p:txBody>
          <a:bodyPr/>
          <a:lstStyle/>
          <a:p>
            <a:r>
              <a:rPr lang="en-GB" altLang="en-US" dirty="0"/>
              <a:t>Arrange Features</a:t>
            </a:r>
          </a:p>
        </p:txBody>
      </p:sp>
      <p:sp>
        <p:nvSpPr>
          <p:cNvPr id="4" name="Content Placeholder 3">
            <a:extLst>
              <a:ext uri="{FF2B5EF4-FFF2-40B4-BE49-F238E27FC236}">
                <a16:creationId xmlns:a16="http://schemas.microsoft.com/office/drawing/2014/main" id="{B9886B2E-398A-39B9-E3BD-040361E24101}"/>
              </a:ext>
            </a:extLst>
          </p:cNvPr>
          <p:cNvSpPr>
            <a:spLocks noGrp="1"/>
          </p:cNvSpPr>
          <p:nvPr>
            <p:ph idx="1"/>
          </p:nvPr>
        </p:nvSpPr>
        <p:spPr>
          <a:xfrm>
            <a:off x="358219" y="1382232"/>
            <a:ext cx="7261781" cy="4486940"/>
          </a:xfrm>
        </p:spPr>
        <p:txBody>
          <a:bodyPr>
            <a:normAutofit fontScale="92500"/>
          </a:bodyPr>
          <a:lstStyle/>
          <a:p>
            <a:r>
              <a:rPr lang="en-GB" dirty="0"/>
              <a:t>Position - Drop-Down. Displays a list of picture positioning options. The drop-down contains the commands: In Line With Text and Text Wrapping. </a:t>
            </a:r>
          </a:p>
          <a:p>
            <a:r>
              <a:rPr lang="en-GB" dirty="0"/>
              <a:t>You can select More Layout Options to display the "Advanced Layout" dialog box.</a:t>
            </a:r>
          </a:p>
          <a:p>
            <a:r>
              <a:rPr lang="en-GB" dirty="0"/>
              <a:t>Wrap Text - (Text Wrapping in 2007). Drop-Down. The drop-down contains the commands: In Line with Text, Square, Tight, Through, Top and Bottom, Behind Text, In Front of Text, Edit Wrap Points and More Layout Options.</a:t>
            </a:r>
          </a:p>
        </p:txBody>
      </p:sp>
      <p:pic>
        <p:nvPicPr>
          <p:cNvPr id="6" name="Picture 5">
            <a:extLst>
              <a:ext uri="{FF2B5EF4-FFF2-40B4-BE49-F238E27FC236}">
                <a16:creationId xmlns:a16="http://schemas.microsoft.com/office/drawing/2014/main" id="{AE340C53-FC94-F0D2-00E2-A6542C17A934}"/>
              </a:ext>
            </a:extLst>
          </p:cNvPr>
          <p:cNvPicPr>
            <a:picLocks noChangeAspect="1"/>
          </p:cNvPicPr>
          <p:nvPr/>
        </p:nvPicPr>
        <p:blipFill>
          <a:blip r:embed="rId2"/>
          <a:stretch>
            <a:fillRect/>
          </a:stretch>
        </p:blipFill>
        <p:spPr>
          <a:xfrm>
            <a:off x="7816545" y="1523744"/>
            <a:ext cx="1936850" cy="4165814"/>
          </a:xfrm>
          <a:prstGeom prst="rect">
            <a:avLst/>
          </a:prstGeom>
          <a:ln>
            <a:solidFill>
              <a:schemeClr val="accent1"/>
            </a:solidFill>
          </a:ln>
          <a:effectLst>
            <a:outerShdw blurRad="292100" dist="139700" dir="2700000" algn="tl" rotWithShape="0">
              <a:srgbClr val="333333">
                <a:alpha val="65000"/>
              </a:srgbClr>
            </a:outerShdw>
          </a:effectLst>
        </p:spPr>
      </p:pic>
      <p:pic>
        <p:nvPicPr>
          <p:cNvPr id="8" name="Picture 7">
            <a:extLst>
              <a:ext uri="{FF2B5EF4-FFF2-40B4-BE49-F238E27FC236}">
                <a16:creationId xmlns:a16="http://schemas.microsoft.com/office/drawing/2014/main" id="{B3A34ED9-EB17-C1D2-BE44-077BC6C6C781}"/>
              </a:ext>
            </a:extLst>
          </p:cNvPr>
          <p:cNvPicPr>
            <a:picLocks noChangeAspect="1"/>
          </p:cNvPicPr>
          <p:nvPr/>
        </p:nvPicPr>
        <p:blipFill>
          <a:blip r:embed="rId3"/>
          <a:stretch>
            <a:fillRect/>
          </a:stretch>
        </p:blipFill>
        <p:spPr>
          <a:xfrm>
            <a:off x="9949940" y="1504693"/>
            <a:ext cx="1835244" cy="4203916"/>
          </a:xfrm>
          <a:prstGeom prst="rect">
            <a:avLst/>
          </a:prstGeom>
          <a:ln>
            <a:solidFill>
              <a:schemeClr val="accent1"/>
            </a:solidFill>
          </a:ln>
          <a:effectLst>
            <a:outerShdw blurRad="292100" dist="139700" dir="2700000" algn="tl" rotWithShape="0">
              <a:srgbClr val="333333">
                <a:alpha val="65000"/>
              </a:srgbClr>
            </a:outerShdw>
          </a:effectLst>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
            <a:extLst>
              <a:ext uri="{FF2B5EF4-FFF2-40B4-BE49-F238E27FC236}">
                <a16:creationId xmlns:a16="http://schemas.microsoft.com/office/drawing/2014/main" id="{D2D5043D-437C-15AA-52B4-317F2C33690D}"/>
              </a:ext>
            </a:extLst>
          </p:cNvPr>
          <p:cNvSpPr>
            <a:spLocks noGrp="1"/>
          </p:cNvSpPr>
          <p:nvPr>
            <p:ph type="title"/>
          </p:nvPr>
        </p:nvSpPr>
        <p:spPr>
          <a:xfrm>
            <a:off x="358219" y="163099"/>
            <a:ext cx="11481847" cy="984453"/>
          </a:xfrm>
        </p:spPr>
        <p:txBody>
          <a:bodyPr/>
          <a:lstStyle/>
          <a:p>
            <a:r>
              <a:rPr lang="en-GB" altLang="en-US" dirty="0"/>
              <a:t>Arrange Features</a:t>
            </a:r>
          </a:p>
        </p:txBody>
      </p:sp>
      <p:sp>
        <p:nvSpPr>
          <p:cNvPr id="4" name="Content Placeholder 3">
            <a:extLst>
              <a:ext uri="{FF2B5EF4-FFF2-40B4-BE49-F238E27FC236}">
                <a16:creationId xmlns:a16="http://schemas.microsoft.com/office/drawing/2014/main" id="{8F1262D3-6C81-E2F3-1D9E-F9B7750371FE}"/>
              </a:ext>
            </a:extLst>
          </p:cNvPr>
          <p:cNvSpPr>
            <a:spLocks noGrp="1"/>
          </p:cNvSpPr>
          <p:nvPr>
            <p:ph idx="1"/>
          </p:nvPr>
        </p:nvSpPr>
        <p:spPr>
          <a:xfrm>
            <a:off x="358220" y="1382232"/>
            <a:ext cx="7195520" cy="4486940"/>
          </a:xfrm>
        </p:spPr>
        <p:txBody>
          <a:bodyPr>
            <a:normAutofit fontScale="92500" lnSpcReduction="10000"/>
          </a:bodyPr>
          <a:lstStyle/>
          <a:p>
            <a:r>
              <a:rPr lang="en-GB" dirty="0"/>
              <a:t>Bring Forward - (Bring to Front in 2007). Button with Drop-Down. The button brings the selected object forward one level. The drop-down provides a command to bring the selected object in front of all the other objects.</a:t>
            </a:r>
          </a:p>
          <a:p>
            <a:r>
              <a:rPr lang="en-GB" dirty="0"/>
              <a:t>Send Backward - (Send to Back in 2007). Button with Drop-Down. The button brings the selected object back one level. The drop-down provides a command to send the selected object to the back of all the other objects.</a:t>
            </a:r>
          </a:p>
          <a:p>
            <a:r>
              <a:rPr lang="en-GB" dirty="0"/>
              <a:t>Selection Pane - (Added in 2010). Displays the Selection Pane task pane.</a:t>
            </a:r>
          </a:p>
          <a:p>
            <a:endParaRPr lang="en-GB" dirty="0"/>
          </a:p>
        </p:txBody>
      </p:sp>
      <p:pic>
        <p:nvPicPr>
          <p:cNvPr id="6" name="Picture 5">
            <a:extLst>
              <a:ext uri="{FF2B5EF4-FFF2-40B4-BE49-F238E27FC236}">
                <a16:creationId xmlns:a16="http://schemas.microsoft.com/office/drawing/2014/main" id="{C77A34A2-24C4-D75F-CA0B-687F6CEB114C}"/>
              </a:ext>
            </a:extLst>
          </p:cNvPr>
          <p:cNvPicPr>
            <a:picLocks noChangeAspect="1"/>
          </p:cNvPicPr>
          <p:nvPr/>
        </p:nvPicPr>
        <p:blipFill>
          <a:blip r:embed="rId2"/>
          <a:stretch>
            <a:fillRect/>
          </a:stretch>
        </p:blipFill>
        <p:spPr>
          <a:xfrm>
            <a:off x="7878246" y="1598288"/>
            <a:ext cx="2969832" cy="1898171"/>
          </a:xfrm>
          <a:prstGeom prst="rect">
            <a:avLst/>
          </a:prstGeom>
          <a:ln>
            <a:solidFill>
              <a:schemeClr val="accent1"/>
            </a:solidFill>
          </a:ln>
          <a:effectLst>
            <a:outerShdw blurRad="292100" dist="139700" dir="2700000" algn="tl" rotWithShape="0">
              <a:srgbClr val="333333">
                <a:alpha val="65000"/>
              </a:srgbClr>
            </a:outerShdw>
          </a:effectLst>
        </p:spPr>
      </p:pic>
      <p:pic>
        <p:nvPicPr>
          <p:cNvPr id="8" name="Picture 7">
            <a:extLst>
              <a:ext uri="{FF2B5EF4-FFF2-40B4-BE49-F238E27FC236}">
                <a16:creationId xmlns:a16="http://schemas.microsoft.com/office/drawing/2014/main" id="{6EEB4ED8-2441-0BBE-20ED-2119311287C4}"/>
              </a:ext>
            </a:extLst>
          </p:cNvPr>
          <p:cNvPicPr>
            <a:picLocks noChangeAspect="1"/>
          </p:cNvPicPr>
          <p:nvPr/>
        </p:nvPicPr>
        <p:blipFill>
          <a:blip r:embed="rId3"/>
          <a:stretch>
            <a:fillRect/>
          </a:stretch>
        </p:blipFill>
        <p:spPr>
          <a:xfrm>
            <a:off x="7878247" y="3760550"/>
            <a:ext cx="2984374" cy="1961809"/>
          </a:xfrm>
          <a:prstGeom prst="rect">
            <a:avLst/>
          </a:prstGeom>
          <a:ln>
            <a:solidFill>
              <a:schemeClr val="accent1"/>
            </a:solidFill>
          </a:ln>
          <a:effectLst>
            <a:outerShdw blurRad="292100" dist="139700" dir="2700000" algn="tl" rotWithShape="0">
              <a:srgbClr val="333333">
                <a:alpha val="65000"/>
              </a:srgbClr>
            </a:outerShdw>
          </a:effectLst>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a:extLst>
              <a:ext uri="{FF2B5EF4-FFF2-40B4-BE49-F238E27FC236}">
                <a16:creationId xmlns:a16="http://schemas.microsoft.com/office/drawing/2014/main" id="{A643A6DC-3276-2423-3430-152A69F0E47F}"/>
              </a:ext>
            </a:extLst>
          </p:cNvPr>
          <p:cNvSpPr>
            <a:spLocks noGrp="1"/>
          </p:cNvSpPr>
          <p:nvPr>
            <p:ph type="title"/>
          </p:nvPr>
        </p:nvSpPr>
        <p:spPr>
          <a:xfrm>
            <a:off x="358219" y="163099"/>
            <a:ext cx="11481847" cy="984453"/>
          </a:xfrm>
        </p:spPr>
        <p:txBody>
          <a:bodyPr/>
          <a:lstStyle/>
          <a:p>
            <a:r>
              <a:rPr lang="en-GB" altLang="en-US" dirty="0"/>
              <a:t>Arrange Features</a:t>
            </a:r>
          </a:p>
        </p:txBody>
      </p:sp>
      <p:sp>
        <p:nvSpPr>
          <p:cNvPr id="4" name="Content Placeholder 3">
            <a:extLst>
              <a:ext uri="{FF2B5EF4-FFF2-40B4-BE49-F238E27FC236}">
                <a16:creationId xmlns:a16="http://schemas.microsoft.com/office/drawing/2014/main" id="{6532750F-12B6-0962-56D2-3C8CBCE9F60B}"/>
              </a:ext>
            </a:extLst>
          </p:cNvPr>
          <p:cNvSpPr>
            <a:spLocks noGrp="1"/>
          </p:cNvSpPr>
          <p:nvPr>
            <p:ph idx="1"/>
          </p:nvPr>
        </p:nvSpPr>
        <p:spPr/>
        <p:txBody>
          <a:bodyPr/>
          <a:lstStyle/>
          <a:p>
            <a:r>
              <a:rPr lang="en-GB" dirty="0"/>
              <a:t>Align - Drop-Down. The drop-down contains the commands</a:t>
            </a:r>
          </a:p>
          <a:p>
            <a:r>
              <a:rPr lang="en-GB" dirty="0"/>
              <a:t>Group - Drop-Down. The drop-down contains the commands: Group, Regroup and Ungroup.</a:t>
            </a:r>
          </a:p>
          <a:p>
            <a:r>
              <a:rPr lang="en-GB" dirty="0"/>
              <a:t>Rotate - Drop-Down. The drop-down contains the commands: Rotate Right 90, Rotate Left 90, Flip Vertical, Flip Horizontal and More Rotation Options.</a:t>
            </a:r>
          </a:p>
          <a:p>
            <a:endParaRPr lang="en-GB" dirty="0"/>
          </a:p>
          <a:p>
            <a:r>
              <a:rPr lang="en-GB" dirty="0"/>
              <a:t>This group also appears on the Drawing Tools - Format contextual tab.</a:t>
            </a:r>
          </a:p>
          <a:p>
            <a:endParaRPr lang="en-GB" dirty="0"/>
          </a:p>
          <a:p>
            <a:endParaRPr lang="en-GB" dirty="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B0824E-0F93-ADA0-AFD2-96A8086F6EC6}"/>
            </a:ext>
          </a:extLst>
        </p:cNvPr>
        <p:cNvGrpSpPr/>
        <p:nvPr/>
      </p:nvGrpSpPr>
      <p:grpSpPr>
        <a:xfrm>
          <a:off x="0" y="0"/>
          <a:ext cx="0" cy="0"/>
          <a:chOff x="0" y="0"/>
          <a:chExt cx="0" cy="0"/>
        </a:xfrm>
      </p:grpSpPr>
      <p:sp>
        <p:nvSpPr>
          <p:cNvPr id="9" name="Title 8">
            <a:extLst>
              <a:ext uri="{FF2B5EF4-FFF2-40B4-BE49-F238E27FC236}">
                <a16:creationId xmlns:a16="http://schemas.microsoft.com/office/drawing/2014/main" id="{7B2C25B6-6E1B-74F6-7A4D-D8B2B9F25230}"/>
              </a:ext>
            </a:extLst>
          </p:cNvPr>
          <p:cNvSpPr>
            <a:spLocks noGrp="1"/>
          </p:cNvSpPr>
          <p:nvPr>
            <p:ph type="ctrTitle"/>
          </p:nvPr>
        </p:nvSpPr>
        <p:spPr/>
        <p:txBody>
          <a:bodyPr>
            <a:normAutofit/>
          </a:bodyPr>
          <a:lstStyle/>
          <a:p>
            <a:r>
              <a:rPr lang="en-GB" dirty="0"/>
              <a:t>References Tab</a:t>
            </a:r>
            <a:br>
              <a:rPr lang="en-GB" dirty="0"/>
            </a:br>
            <a:endParaRPr lang="en-GB" dirty="0"/>
          </a:p>
        </p:txBody>
      </p:sp>
      <p:pic>
        <p:nvPicPr>
          <p:cNvPr id="3" name="Picture 2">
            <a:extLst>
              <a:ext uri="{FF2B5EF4-FFF2-40B4-BE49-F238E27FC236}">
                <a16:creationId xmlns:a16="http://schemas.microsoft.com/office/drawing/2014/main" id="{5DFCE04D-3C3A-7125-5C78-28083C8236AA}"/>
              </a:ext>
            </a:extLst>
          </p:cNvPr>
          <p:cNvPicPr>
            <a:picLocks noChangeAspect="1"/>
          </p:cNvPicPr>
          <p:nvPr/>
        </p:nvPicPr>
        <p:blipFill>
          <a:blip r:embed="rId2"/>
          <a:stretch>
            <a:fillRect/>
          </a:stretch>
        </p:blipFill>
        <p:spPr>
          <a:xfrm>
            <a:off x="402931" y="3158641"/>
            <a:ext cx="11386135" cy="1562180"/>
          </a:xfrm>
          <a:prstGeom prst="rect">
            <a:avLst/>
          </a:prstGeom>
          <a:ln>
            <a:solidFill>
              <a:schemeClr val="accent1"/>
            </a:solid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6773383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itle 1">
            <a:extLst>
              <a:ext uri="{FF2B5EF4-FFF2-40B4-BE49-F238E27FC236}">
                <a16:creationId xmlns:a16="http://schemas.microsoft.com/office/drawing/2014/main" id="{3DFE2706-7E6B-829B-2901-3FDAD73CCC75}"/>
              </a:ext>
            </a:extLst>
          </p:cNvPr>
          <p:cNvSpPr>
            <a:spLocks noGrp="1"/>
          </p:cNvSpPr>
          <p:nvPr>
            <p:ph type="title"/>
          </p:nvPr>
        </p:nvSpPr>
        <p:spPr>
          <a:xfrm>
            <a:off x="358219" y="163099"/>
            <a:ext cx="11481847" cy="984453"/>
          </a:xfrm>
        </p:spPr>
        <p:txBody>
          <a:bodyPr/>
          <a:lstStyle/>
          <a:p>
            <a:r>
              <a:rPr lang="en-GB" altLang="en-US" dirty="0"/>
              <a:t>Table Of Contents Features</a:t>
            </a:r>
          </a:p>
        </p:txBody>
      </p:sp>
      <p:sp>
        <p:nvSpPr>
          <p:cNvPr id="2" name="Content Placeholder 1">
            <a:extLst>
              <a:ext uri="{FF2B5EF4-FFF2-40B4-BE49-F238E27FC236}">
                <a16:creationId xmlns:a16="http://schemas.microsoft.com/office/drawing/2014/main" id="{7791A1AB-E7AE-7682-106F-1949CD9A38ED}"/>
              </a:ext>
            </a:extLst>
          </p:cNvPr>
          <p:cNvSpPr>
            <a:spLocks noGrp="1"/>
          </p:cNvSpPr>
          <p:nvPr>
            <p:ph idx="1"/>
          </p:nvPr>
        </p:nvSpPr>
        <p:spPr>
          <a:xfrm>
            <a:off x="358775" y="1382713"/>
            <a:ext cx="5737225" cy="4486275"/>
          </a:xfrm>
        </p:spPr>
        <p:txBody>
          <a:bodyPr>
            <a:normAutofit fontScale="92500" lnSpcReduction="20000"/>
          </a:bodyPr>
          <a:lstStyle/>
          <a:p>
            <a:r>
              <a:rPr lang="en-GB" altLang="en-US" dirty="0"/>
              <a:t>Table of Contents - Drop-Down. Provide an overview of your document by adding a table of contents. The drop-down contains the commands: Built-in, Insert Table of Contents and Save Selection to Table of Contents Gallery.</a:t>
            </a:r>
          </a:p>
          <a:p>
            <a:r>
              <a:rPr lang="en-GB" altLang="en-US" dirty="0"/>
              <a:t>Add Text - Drop-Down. The drop-down contains the commands: Do Not Show in Table of Contents, Level 1, Level 2 and Level 3.</a:t>
            </a:r>
          </a:p>
          <a:p>
            <a:r>
              <a:rPr lang="en-GB" altLang="en-US" dirty="0"/>
              <a:t>Update Table - Updates the table of contents so that all the entries refer to the correct page numbers.</a:t>
            </a:r>
          </a:p>
          <a:p>
            <a:endParaRPr lang="en-GB" dirty="0"/>
          </a:p>
        </p:txBody>
      </p:sp>
      <p:pic>
        <p:nvPicPr>
          <p:cNvPr id="6" name="Picture 5">
            <a:extLst>
              <a:ext uri="{FF2B5EF4-FFF2-40B4-BE49-F238E27FC236}">
                <a16:creationId xmlns:a16="http://schemas.microsoft.com/office/drawing/2014/main" id="{FD209B0D-5F19-D4BA-6D3C-834AB803BCBD}"/>
              </a:ext>
            </a:extLst>
          </p:cNvPr>
          <p:cNvPicPr>
            <a:picLocks noChangeAspect="1"/>
          </p:cNvPicPr>
          <p:nvPr/>
        </p:nvPicPr>
        <p:blipFill>
          <a:blip r:embed="rId2"/>
          <a:stretch>
            <a:fillRect/>
          </a:stretch>
        </p:blipFill>
        <p:spPr>
          <a:xfrm>
            <a:off x="6244046" y="1503704"/>
            <a:ext cx="3043258" cy="4244291"/>
          </a:xfrm>
          <a:prstGeom prst="rect">
            <a:avLst/>
          </a:prstGeom>
          <a:ln>
            <a:solidFill>
              <a:schemeClr val="accent1"/>
            </a:solidFill>
          </a:ln>
          <a:effectLst>
            <a:outerShdw blurRad="292100" dist="139700" dir="2700000" algn="tl" rotWithShape="0">
              <a:srgbClr val="333333">
                <a:alpha val="65000"/>
              </a:srgbClr>
            </a:outerShdw>
          </a:effectLst>
        </p:spPr>
      </p:pic>
      <p:pic>
        <p:nvPicPr>
          <p:cNvPr id="8" name="Picture 7">
            <a:extLst>
              <a:ext uri="{FF2B5EF4-FFF2-40B4-BE49-F238E27FC236}">
                <a16:creationId xmlns:a16="http://schemas.microsoft.com/office/drawing/2014/main" id="{A1AA6AB6-3B87-BE02-4A6B-C70EDAB8451F}"/>
              </a:ext>
            </a:extLst>
          </p:cNvPr>
          <p:cNvPicPr>
            <a:picLocks noChangeAspect="1"/>
          </p:cNvPicPr>
          <p:nvPr/>
        </p:nvPicPr>
        <p:blipFill>
          <a:blip r:embed="rId3"/>
          <a:stretch>
            <a:fillRect/>
          </a:stretch>
        </p:blipFill>
        <p:spPr>
          <a:xfrm>
            <a:off x="9435350" y="2395567"/>
            <a:ext cx="2279767" cy="1536779"/>
          </a:xfrm>
          <a:prstGeom prst="rect">
            <a:avLst/>
          </a:prstGeom>
          <a:ln>
            <a:solidFill>
              <a:schemeClr val="accent1"/>
            </a:solidFill>
          </a:ln>
          <a:effectLst>
            <a:outerShdw blurRad="292100" dist="139700" dir="2700000" algn="tl" rotWithShape="0">
              <a:srgbClr val="333333">
                <a:alpha val="65000"/>
              </a:srgbClr>
            </a:outerShdw>
          </a:effectLst>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Title 1">
            <a:extLst>
              <a:ext uri="{FF2B5EF4-FFF2-40B4-BE49-F238E27FC236}">
                <a16:creationId xmlns:a16="http://schemas.microsoft.com/office/drawing/2014/main" id="{974419DC-3969-10DA-ADC8-F9AE02A03CDF}"/>
              </a:ext>
            </a:extLst>
          </p:cNvPr>
          <p:cNvSpPr>
            <a:spLocks noGrp="1"/>
          </p:cNvSpPr>
          <p:nvPr>
            <p:ph type="title"/>
          </p:nvPr>
        </p:nvSpPr>
        <p:spPr>
          <a:xfrm>
            <a:off x="358219" y="163099"/>
            <a:ext cx="11481847" cy="984453"/>
          </a:xfrm>
        </p:spPr>
        <p:txBody>
          <a:bodyPr/>
          <a:lstStyle/>
          <a:p>
            <a:r>
              <a:rPr lang="en-GB" altLang="en-US" dirty="0"/>
              <a:t>Footnotes Features</a:t>
            </a:r>
          </a:p>
        </p:txBody>
      </p:sp>
      <p:sp>
        <p:nvSpPr>
          <p:cNvPr id="3" name="Content Placeholder 2">
            <a:extLst>
              <a:ext uri="{FF2B5EF4-FFF2-40B4-BE49-F238E27FC236}">
                <a16:creationId xmlns:a16="http://schemas.microsoft.com/office/drawing/2014/main" id="{30C526E4-9ABA-DAE3-72E8-F3B5EF3D337B}"/>
              </a:ext>
            </a:extLst>
          </p:cNvPr>
          <p:cNvSpPr>
            <a:spLocks noGrp="1"/>
          </p:cNvSpPr>
          <p:nvPr>
            <p:ph idx="1"/>
          </p:nvPr>
        </p:nvSpPr>
        <p:spPr>
          <a:xfrm>
            <a:off x="358775" y="1382714"/>
            <a:ext cx="8400912" cy="3295303"/>
          </a:xfrm>
        </p:spPr>
        <p:txBody>
          <a:bodyPr>
            <a:normAutofit fontScale="70000" lnSpcReduction="20000"/>
          </a:bodyPr>
          <a:lstStyle/>
          <a:p>
            <a:r>
              <a:rPr lang="en-GB" altLang="en-US" dirty="0"/>
              <a:t>You can quickly display the "Footnote and Endnote" dialog box by clicking on the dialog box launcher in the bottom right corner of this group.</a:t>
            </a:r>
          </a:p>
          <a:p>
            <a:r>
              <a:rPr lang="en-GB" altLang="en-US" dirty="0"/>
              <a:t>Insert Footnote - (Alt + Ctrl + F). Inserts a footnote at the current position. Footnotes are automatically renumbered as you move text around the document.</a:t>
            </a:r>
          </a:p>
          <a:p>
            <a:r>
              <a:rPr lang="en-GB" altLang="en-US" dirty="0"/>
              <a:t>Insert Endnote - (Alt + Ctrl + D). Inserts an endnote at the end of the document. End notes are always placed at the end of a document.</a:t>
            </a:r>
          </a:p>
          <a:p>
            <a:r>
              <a:rPr lang="en-GB" altLang="en-US" dirty="0"/>
              <a:t>Next Footnote - Button with Drop-Down. The button moves to the next footnote. The drop-down provides the commands Next Footnote, Previous Footnote, Next Endnote and Previous Endnote.</a:t>
            </a:r>
          </a:p>
          <a:p>
            <a:r>
              <a:rPr lang="en-GB" altLang="en-US" dirty="0"/>
              <a:t>Show Notes - Shows where footnotes and endnotes are located.</a:t>
            </a:r>
          </a:p>
          <a:p>
            <a:endParaRPr lang="en-GB" dirty="0"/>
          </a:p>
        </p:txBody>
      </p:sp>
      <p:pic>
        <p:nvPicPr>
          <p:cNvPr id="7" name="Picture 6">
            <a:extLst>
              <a:ext uri="{FF2B5EF4-FFF2-40B4-BE49-F238E27FC236}">
                <a16:creationId xmlns:a16="http://schemas.microsoft.com/office/drawing/2014/main" id="{633C6A9B-408E-DC57-3993-10383C2799B5}"/>
              </a:ext>
            </a:extLst>
          </p:cNvPr>
          <p:cNvPicPr>
            <a:picLocks noChangeAspect="1"/>
          </p:cNvPicPr>
          <p:nvPr/>
        </p:nvPicPr>
        <p:blipFill>
          <a:blip r:embed="rId2"/>
          <a:stretch>
            <a:fillRect/>
          </a:stretch>
        </p:blipFill>
        <p:spPr>
          <a:xfrm>
            <a:off x="6546110" y="4678017"/>
            <a:ext cx="1962251" cy="1009702"/>
          </a:xfrm>
          <a:prstGeom prst="rect">
            <a:avLst/>
          </a:prstGeom>
          <a:ln>
            <a:noFill/>
          </a:ln>
          <a:effectLst>
            <a:outerShdw blurRad="292100" dist="139700" dir="2700000" algn="tl" rotWithShape="0">
              <a:srgbClr val="333333">
                <a:alpha val="65000"/>
              </a:srgbClr>
            </a:outerShdw>
          </a:effectLst>
        </p:spPr>
      </p:pic>
      <p:pic>
        <p:nvPicPr>
          <p:cNvPr id="9" name="Picture 8">
            <a:extLst>
              <a:ext uri="{FF2B5EF4-FFF2-40B4-BE49-F238E27FC236}">
                <a16:creationId xmlns:a16="http://schemas.microsoft.com/office/drawing/2014/main" id="{9F3001A3-8103-78B5-ED00-893C0FB10A12}"/>
              </a:ext>
            </a:extLst>
          </p:cNvPr>
          <p:cNvPicPr>
            <a:picLocks noChangeAspect="1"/>
          </p:cNvPicPr>
          <p:nvPr/>
        </p:nvPicPr>
        <p:blipFill>
          <a:blip r:embed="rId3"/>
          <a:stretch>
            <a:fillRect/>
          </a:stretch>
        </p:blipFill>
        <p:spPr>
          <a:xfrm>
            <a:off x="8759687" y="1340587"/>
            <a:ext cx="2923072" cy="4347132"/>
          </a:xfrm>
          <a:prstGeom prst="rect">
            <a:avLst/>
          </a:prstGeom>
          <a:ln>
            <a:solidFill>
              <a:schemeClr val="accent1"/>
            </a:solidFill>
          </a:ln>
          <a:effectLst>
            <a:outerShdw blurRad="292100" dist="139700" dir="2700000" algn="tl" rotWithShape="0">
              <a:srgbClr val="333333">
                <a:alpha val="65000"/>
              </a:srgbClr>
            </a:outerShdw>
          </a:effectLst>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Title 1">
            <a:extLst>
              <a:ext uri="{FF2B5EF4-FFF2-40B4-BE49-F238E27FC236}">
                <a16:creationId xmlns:a16="http://schemas.microsoft.com/office/drawing/2014/main" id="{1315F8D4-9082-355F-564C-D10DA50EF21B}"/>
              </a:ext>
            </a:extLst>
          </p:cNvPr>
          <p:cNvSpPr>
            <a:spLocks noGrp="1"/>
          </p:cNvSpPr>
          <p:nvPr>
            <p:ph type="title"/>
          </p:nvPr>
        </p:nvSpPr>
        <p:spPr/>
        <p:txBody>
          <a:bodyPr/>
          <a:lstStyle/>
          <a:p>
            <a:r>
              <a:rPr lang="en-GB" altLang="en-US" dirty="0"/>
              <a:t>Research Features</a:t>
            </a:r>
          </a:p>
        </p:txBody>
      </p:sp>
      <p:sp>
        <p:nvSpPr>
          <p:cNvPr id="4" name="Content Placeholder 3">
            <a:extLst>
              <a:ext uri="{FF2B5EF4-FFF2-40B4-BE49-F238E27FC236}">
                <a16:creationId xmlns:a16="http://schemas.microsoft.com/office/drawing/2014/main" id="{40EAF1C1-8F65-CA15-C3E6-F80A82F2CB65}"/>
              </a:ext>
            </a:extLst>
          </p:cNvPr>
          <p:cNvSpPr>
            <a:spLocks noGrp="1"/>
          </p:cNvSpPr>
          <p:nvPr>
            <p:ph idx="1"/>
          </p:nvPr>
        </p:nvSpPr>
        <p:spPr>
          <a:xfrm>
            <a:off x="358219" y="1382232"/>
            <a:ext cx="9580911" cy="4486940"/>
          </a:xfrm>
        </p:spPr>
        <p:txBody>
          <a:bodyPr/>
          <a:lstStyle/>
          <a:p>
            <a:r>
              <a:rPr lang="en-GB" dirty="0"/>
              <a:t>This group was added in 2016.</a:t>
            </a:r>
          </a:p>
          <a:p>
            <a:r>
              <a:rPr lang="en-GB" b="1" dirty="0"/>
              <a:t>Smart Lookup</a:t>
            </a:r>
            <a:r>
              <a:rPr lang="en-GB" dirty="0"/>
              <a:t>: This feature allows users to quickly find relevant information and definitions from the web about selected text directly within Word, without leaving the document.</a:t>
            </a:r>
          </a:p>
          <a:p>
            <a:r>
              <a:rPr lang="en-GB" b="1" dirty="0"/>
              <a:t>Researcher</a:t>
            </a:r>
            <a:r>
              <a:rPr lang="en-GB" dirty="0"/>
              <a:t>: This tool helps users gather trusted sources and citations for academic or professional writing by integrating credible research databases directly into Word.</a:t>
            </a:r>
          </a:p>
        </p:txBody>
      </p:sp>
      <p:pic>
        <p:nvPicPr>
          <p:cNvPr id="3" name="Picture 2">
            <a:extLst>
              <a:ext uri="{FF2B5EF4-FFF2-40B4-BE49-F238E27FC236}">
                <a16:creationId xmlns:a16="http://schemas.microsoft.com/office/drawing/2014/main" id="{572583AA-1F4C-E9F8-2E48-707160CC37EA}"/>
              </a:ext>
            </a:extLst>
          </p:cNvPr>
          <p:cNvPicPr>
            <a:picLocks noChangeAspect="1"/>
          </p:cNvPicPr>
          <p:nvPr/>
        </p:nvPicPr>
        <p:blipFill>
          <a:blip r:embed="rId2"/>
          <a:stretch>
            <a:fillRect/>
          </a:stretch>
        </p:blipFill>
        <p:spPr>
          <a:xfrm>
            <a:off x="9939130" y="1920255"/>
            <a:ext cx="1518233" cy="1240707"/>
          </a:xfrm>
          <a:prstGeom prst="rect">
            <a:avLst/>
          </a:prstGeom>
          <a:ln>
            <a:solidFill>
              <a:schemeClr val="accent1"/>
            </a:solidFill>
          </a:ln>
          <a:effectLst>
            <a:outerShdw blurRad="292100" dist="139700" dir="2700000" algn="tl" rotWithShape="0">
              <a:srgbClr val="333333">
                <a:alpha val="65000"/>
              </a:srgbClr>
            </a:outerShdw>
          </a:effectLst>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Title 1">
            <a:extLst>
              <a:ext uri="{FF2B5EF4-FFF2-40B4-BE49-F238E27FC236}">
                <a16:creationId xmlns:a16="http://schemas.microsoft.com/office/drawing/2014/main" id="{B61CE45A-1837-9265-C3DB-4D6599F5E84C}"/>
              </a:ext>
            </a:extLst>
          </p:cNvPr>
          <p:cNvSpPr>
            <a:spLocks noGrp="1"/>
          </p:cNvSpPr>
          <p:nvPr>
            <p:ph type="title"/>
          </p:nvPr>
        </p:nvSpPr>
        <p:spPr/>
        <p:txBody>
          <a:bodyPr/>
          <a:lstStyle/>
          <a:p>
            <a:r>
              <a:rPr lang="en-GB" altLang="en-US" dirty="0"/>
              <a:t>Citations &amp; Bibliography Features</a:t>
            </a:r>
          </a:p>
        </p:txBody>
      </p:sp>
      <p:sp>
        <p:nvSpPr>
          <p:cNvPr id="2" name="Content Placeholder 1">
            <a:extLst>
              <a:ext uri="{FF2B5EF4-FFF2-40B4-BE49-F238E27FC236}">
                <a16:creationId xmlns:a16="http://schemas.microsoft.com/office/drawing/2014/main" id="{DBAA7A33-360F-2257-2E2F-1F1C1422569E}"/>
              </a:ext>
            </a:extLst>
          </p:cNvPr>
          <p:cNvSpPr>
            <a:spLocks noGrp="1"/>
          </p:cNvSpPr>
          <p:nvPr>
            <p:ph idx="1"/>
          </p:nvPr>
        </p:nvSpPr>
        <p:spPr/>
        <p:txBody>
          <a:bodyPr/>
          <a:lstStyle/>
          <a:p>
            <a:pPr>
              <a:spcBef>
                <a:spcPct val="0"/>
              </a:spcBef>
            </a:pPr>
            <a:r>
              <a:rPr lang="en-GB" altLang="en-US" dirty="0"/>
              <a:t>Insert Citation - Drop-Down. The drop-down contains the commands: Add New Source, Add New Placeholder and Search Libraries.</a:t>
            </a:r>
          </a:p>
          <a:p>
            <a:pPr>
              <a:spcBef>
                <a:spcPct val="0"/>
              </a:spcBef>
            </a:pPr>
            <a:endParaRPr lang="en-GB" altLang="en-US" dirty="0"/>
          </a:p>
          <a:p>
            <a:pPr>
              <a:spcBef>
                <a:spcPct val="0"/>
              </a:spcBef>
            </a:pPr>
            <a:r>
              <a:rPr lang="en-GB" altLang="en-US" dirty="0"/>
              <a:t>Manage Sources - Displays a list of all the sources cited in the active document.</a:t>
            </a:r>
          </a:p>
          <a:p>
            <a:pPr>
              <a:spcBef>
                <a:spcPct val="0"/>
              </a:spcBef>
            </a:pPr>
            <a:endParaRPr lang="en-GB" altLang="en-US" dirty="0"/>
          </a:p>
          <a:p>
            <a:pPr>
              <a:spcBef>
                <a:spcPct val="0"/>
              </a:spcBef>
            </a:pPr>
            <a:r>
              <a:rPr lang="en-GB" altLang="en-US" dirty="0"/>
              <a:t>Style - Choose the style of citation to use in the document.</a:t>
            </a:r>
          </a:p>
          <a:p>
            <a:pPr>
              <a:spcBef>
                <a:spcPct val="0"/>
              </a:spcBef>
            </a:pPr>
            <a:endParaRPr lang="en-GB" altLang="en-US" dirty="0"/>
          </a:p>
          <a:p>
            <a:pPr>
              <a:spcBef>
                <a:spcPct val="0"/>
              </a:spcBef>
            </a:pPr>
            <a:r>
              <a:rPr lang="en-GB" altLang="en-US" dirty="0"/>
              <a:t>Bibliography - Drop-Down. The drop-down contains the commands: Insert Bibliography and Save Selection to Bibliography Gallery.</a:t>
            </a:r>
          </a:p>
          <a:p>
            <a:endParaRPr lang="en-GB" dirty="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2FC872-ABCA-8F7B-8268-5886C71C2CB3}"/>
            </a:ext>
          </a:extLst>
        </p:cNvPr>
        <p:cNvGrpSpPr/>
        <p:nvPr/>
      </p:nvGrpSpPr>
      <p:grpSpPr>
        <a:xfrm>
          <a:off x="0" y="0"/>
          <a:ext cx="0" cy="0"/>
          <a:chOff x="0" y="0"/>
          <a:chExt cx="0" cy="0"/>
        </a:xfrm>
      </p:grpSpPr>
      <p:sp>
        <p:nvSpPr>
          <p:cNvPr id="53250" name="Title 1">
            <a:extLst>
              <a:ext uri="{FF2B5EF4-FFF2-40B4-BE49-F238E27FC236}">
                <a16:creationId xmlns:a16="http://schemas.microsoft.com/office/drawing/2014/main" id="{1F3CB89D-428A-4208-AB0A-C436C09C6C12}"/>
              </a:ext>
            </a:extLst>
          </p:cNvPr>
          <p:cNvSpPr>
            <a:spLocks noGrp="1"/>
          </p:cNvSpPr>
          <p:nvPr>
            <p:ph type="title"/>
          </p:nvPr>
        </p:nvSpPr>
        <p:spPr/>
        <p:txBody>
          <a:bodyPr/>
          <a:lstStyle/>
          <a:p>
            <a:r>
              <a:rPr lang="en-GB" altLang="en-US" dirty="0"/>
              <a:t>Citations &amp; Bibliography Features</a:t>
            </a:r>
          </a:p>
        </p:txBody>
      </p:sp>
      <p:pic>
        <p:nvPicPr>
          <p:cNvPr id="3" name="Picture 2">
            <a:extLst>
              <a:ext uri="{FF2B5EF4-FFF2-40B4-BE49-F238E27FC236}">
                <a16:creationId xmlns:a16="http://schemas.microsoft.com/office/drawing/2014/main" id="{886E4771-CC62-84C7-1FE7-428F1A5915D8}"/>
              </a:ext>
            </a:extLst>
          </p:cNvPr>
          <p:cNvPicPr>
            <a:picLocks noChangeAspect="1"/>
          </p:cNvPicPr>
          <p:nvPr/>
        </p:nvPicPr>
        <p:blipFill>
          <a:blip r:embed="rId2"/>
          <a:stretch>
            <a:fillRect/>
          </a:stretch>
        </p:blipFill>
        <p:spPr>
          <a:xfrm>
            <a:off x="358217" y="1530326"/>
            <a:ext cx="7233045" cy="3797348"/>
          </a:xfrm>
          <a:prstGeom prst="rect">
            <a:avLst/>
          </a:prstGeom>
          <a:ln>
            <a:solidFill>
              <a:schemeClr val="accent1"/>
            </a:solidFill>
          </a:ln>
          <a:effectLst>
            <a:outerShdw blurRad="292100" dist="139700" dir="2700000" algn="tl" rotWithShape="0">
              <a:srgbClr val="333333">
                <a:alpha val="65000"/>
              </a:srgbClr>
            </a:outerShdw>
          </a:effectLst>
        </p:spPr>
      </p:pic>
      <p:pic>
        <p:nvPicPr>
          <p:cNvPr id="4" name="Picture 3">
            <a:extLst>
              <a:ext uri="{FF2B5EF4-FFF2-40B4-BE49-F238E27FC236}">
                <a16:creationId xmlns:a16="http://schemas.microsoft.com/office/drawing/2014/main" id="{F42BEA30-A5F0-37E1-C8EC-E979EE9A3DC6}"/>
              </a:ext>
            </a:extLst>
          </p:cNvPr>
          <p:cNvPicPr>
            <a:picLocks noChangeAspect="1"/>
          </p:cNvPicPr>
          <p:nvPr/>
        </p:nvPicPr>
        <p:blipFill>
          <a:blip r:embed="rId3"/>
          <a:stretch>
            <a:fillRect/>
          </a:stretch>
        </p:blipFill>
        <p:spPr>
          <a:xfrm>
            <a:off x="7993703" y="1530326"/>
            <a:ext cx="3789615" cy="3797348"/>
          </a:xfrm>
          <a:prstGeom prst="rect">
            <a:avLst/>
          </a:prstGeom>
          <a:ln>
            <a:solidFill>
              <a:schemeClr val="accent1"/>
            </a:solid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3678224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Title 1">
            <a:extLst>
              <a:ext uri="{FF2B5EF4-FFF2-40B4-BE49-F238E27FC236}">
                <a16:creationId xmlns:a16="http://schemas.microsoft.com/office/drawing/2014/main" id="{5025D840-A96E-87B3-9B5B-7AB534B1A650}"/>
              </a:ext>
            </a:extLst>
          </p:cNvPr>
          <p:cNvSpPr>
            <a:spLocks noGrp="1"/>
          </p:cNvSpPr>
          <p:nvPr>
            <p:ph type="title"/>
          </p:nvPr>
        </p:nvSpPr>
        <p:spPr/>
        <p:txBody>
          <a:bodyPr/>
          <a:lstStyle/>
          <a:p>
            <a:r>
              <a:rPr lang="en-GB" altLang="en-US" dirty="0"/>
              <a:t>Captions Figures and Tables Features</a:t>
            </a:r>
          </a:p>
        </p:txBody>
      </p:sp>
      <p:sp>
        <p:nvSpPr>
          <p:cNvPr id="4" name="Content Placeholder 3">
            <a:extLst>
              <a:ext uri="{FF2B5EF4-FFF2-40B4-BE49-F238E27FC236}">
                <a16:creationId xmlns:a16="http://schemas.microsoft.com/office/drawing/2014/main" id="{F6D2C3C3-6ADF-C109-936C-D614BC7CCD03}"/>
              </a:ext>
            </a:extLst>
          </p:cNvPr>
          <p:cNvSpPr>
            <a:spLocks noGrp="1"/>
          </p:cNvSpPr>
          <p:nvPr>
            <p:ph idx="1"/>
          </p:nvPr>
        </p:nvSpPr>
        <p:spPr>
          <a:xfrm>
            <a:off x="358220" y="1382232"/>
            <a:ext cx="5472738" cy="4475229"/>
          </a:xfrm>
        </p:spPr>
        <p:txBody>
          <a:bodyPr>
            <a:normAutofit fontScale="85000" lnSpcReduction="20000"/>
          </a:bodyPr>
          <a:lstStyle/>
          <a:p>
            <a:r>
              <a:rPr lang="en-GB" dirty="0"/>
              <a:t>Insert Caption - Insert a caption below a picture or graphic to provide a short description.</a:t>
            </a:r>
          </a:p>
          <a:p>
            <a:r>
              <a:rPr lang="en-GB" dirty="0"/>
              <a:t>Insert Table of Figures - Add a list of captioned objects and their page numbers.</a:t>
            </a:r>
          </a:p>
          <a:p>
            <a:r>
              <a:rPr lang="en-GB" dirty="0"/>
              <a:t>Update Table - Updates the table of figures to include all of the entries in the document.</a:t>
            </a:r>
          </a:p>
          <a:p>
            <a:r>
              <a:rPr lang="en-GB" dirty="0"/>
              <a:t>Cross-reference - Displays the "Cross-reference" dialog box allowing you to insert cross-referencing into your document, for example: turn to page 3 or please refer to page 12. Cross references are inserted as hyperlinks.</a:t>
            </a:r>
          </a:p>
        </p:txBody>
      </p:sp>
      <p:pic>
        <p:nvPicPr>
          <p:cNvPr id="5" name="Picture 4">
            <a:extLst>
              <a:ext uri="{FF2B5EF4-FFF2-40B4-BE49-F238E27FC236}">
                <a16:creationId xmlns:a16="http://schemas.microsoft.com/office/drawing/2014/main" id="{2398D7E9-5DD5-9CDB-986D-1BD8FD927B9F}"/>
              </a:ext>
            </a:extLst>
          </p:cNvPr>
          <p:cNvPicPr>
            <a:picLocks noChangeAspect="1"/>
          </p:cNvPicPr>
          <p:nvPr/>
        </p:nvPicPr>
        <p:blipFill>
          <a:blip r:embed="rId2"/>
          <a:stretch>
            <a:fillRect/>
          </a:stretch>
        </p:blipFill>
        <p:spPr>
          <a:xfrm>
            <a:off x="5976730" y="1801806"/>
            <a:ext cx="5746038" cy="3747749"/>
          </a:xfrm>
          <a:prstGeom prst="rect">
            <a:avLst/>
          </a:prstGeom>
          <a:ln>
            <a:solidFill>
              <a:schemeClr val="tx1"/>
            </a:solidFill>
          </a:ln>
          <a:effectLst>
            <a:outerShdw blurRad="292100" dist="139700" dir="2700000" algn="tl" rotWithShape="0">
              <a:srgbClr val="333333">
                <a:alpha val="65000"/>
              </a:srgbClr>
            </a:outerShdw>
          </a:effectLst>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Title 1">
            <a:extLst>
              <a:ext uri="{FF2B5EF4-FFF2-40B4-BE49-F238E27FC236}">
                <a16:creationId xmlns:a16="http://schemas.microsoft.com/office/drawing/2014/main" id="{DC02E59F-9F09-29BE-55D3-C31118943733}"/>
              </a:ext>
            </a:extLst>
          </p:cNvPr>
          <p:cNvSpPr>
            <a:spLocks noGrp="1"/>
          </p:cNvSpPr>
          <p:nvPr>
            <p:ph type="title"/>
          </p:nvPr>
        </p:nvSpPr>
        <p:spPr/>
        <p:txBody>
          <a:bodyPr/>
          <a:lstStyle/>
          <a:p>
            <a:r>
              <a:rPr lang="en-GB" altLang="en-US" dirty="0"/>
              <a:t>Index Features</a:t>
            </a:r>
          </a:p>
        </p:txBody>
      </p:sp>
      <p:sp>
        <p:nvSpPr>
          <p:cNvPr id="2" name="Content Placeholder 1">
            <a:extLst>
              <a:ext uri="{FF2B5EF4-FFF2-40B4-BE49-F238E27FC236}">
                <a16:creationId xmlns:a16="http://schemas.microsoft.com/office/drawing/2014/main" id="{3F5396B5-CAF0-94CF-C03C-EDCE6982481F}"/>
              </a:ext>
            </a:extLst>
          </p:cNvPr>
          <p:cNvSpPr>
            <a:spLocks noGrp="1"/>
          </p:cNvSpPr>
          <p:nvPr>
            <p:ph idx="1"/>
          </p:nvPr>
        </p:nvSpPr>
        <p:spPr/>
        <p:txBody>
          <a:bodyPr/>
          <a:lstStyle/>
          <a:p>
            <a:pPr>
              <a:spcBef>
                <a:spcPct val="0"/>
              </a:spcBef>
            </a:pPr>
            <a:r>
              <a:rPr lang="en-GB" altLang="en-US" sz="2800" dirty="0">
                <a:latin typeface="Arial" panose="020B0604020202020204" pitchFamily="34" charset="0"/>
              </a:rPr>
              <a:t>Mark Entry - (Alt + Shift + X). Marks the currently selected text so it will appear in the index of the document.</a:t>
            </a:r>
          </a:p>
          <a:p>
            <a:pPr>
              <a:spcBef>
                <a:spcPct val="0"/>
              </a:spcBef>
            </a:pPr>
            <a:endParaRPr lang="en-GB" altLang="en-US" sz="2800" dirty="0">
              <a:latin typeface="Arial" panose="020B0604020202020204" pitchFamily="34" charset="0"/>
            </a:endParaRPr>
          </a:p>
          <a:p>
            <a:pPr>
              <a:spcBef>
                <a:spcPct val="0"/>
              </a:spcBef>
            </a:pPr>
            <a:r>
              <a:rPr lang="en-GB" altLang="en-US" sz="2800" dirty="0">
                <a:latin typeface="Arial" panose="020B0604020202020204" pitchFamily="34" charset="0"/>
              </a:rPr>
              <a:t>Insert Index - Add an index listing key words and page numbers they appear on.</a:t>
            </a:r>
          </a:p>
          <a:p>
            <a:pPr>
              <a:spcBef>
                <a:spcPct val="0"/>
              </a:spcBef>
            </a:pPr>
            <a:endParaRPr lang="en-GB" altLang="en-US" sz="2800" dirty="0">
              <a:latin typeface="Arial" panose="020B0604020202020204" pitchFamily="34" charset="0"/>
            </a:endParaRPr>
          </a:p>
          <a:p>
            <a:pPr>
              <a:spcBef>
                <a:spcPct val="0"/>
              </a:spcBef>
            </a:pPr>
            <a:r>
              <a:rPr lang="en-GB" altLang="en-US" sz="2800" dirty="0">
                <a:latin typeface="Arial" panose="020B0604020202020204" pitchFamily="34" charset="0"/>
              </a:rPr>
              <a:t>Update Index - Updates the index table.</a:t>
            </a:r>
          </a:p>
          <a:p>
            <a:endParaRPr lang="en-GB" dirty="0"/>
          </a:p>
        </p:txBody>
      </p:sp>
      <p:pic>
        <p:nvPicPr>
          <p:cNvPr id="4" name="Picture 3">
            <a:extLst>
              <a:ext uri="{FF2B5EF4-FFF2-40B4-BE49-F238E27FC236}">
                <a16:creationId xmlns:a16="http://schemas.microsoft.com/office/drawing/2014/main" id="{B6D850C7-C40D-5DCB-CBF6-29BC17FCD9FC}"/>
              </a:ext>
            </a:extLst>
          </p:cNvPr>
          <p:cNvPicPr>
            <a:picLocks noChangeAspect="1"/>
          </p:cNvPicPr>
          <p:nvPr/>
        </p:nvPicPr>
        <p:blipFill>
          <a:blip r:embed="rId2"/>
          <a:stretch>
            <a:fillRect/>
          </a:stretch>
        </p:blipFill>
        <p:spPr>
          <a:xfrm>
            <a:off x="8545816" y="3858225"/>
            <a:ext cx="2586009" cy="1617543"/>
          </a:xfrm>
          <a:prstGeom prst="rect">
            <a:avLst/>
          </a:prstGeom>
          <a:ln>
            <a:solidFill>
              <a:schemeClr val="accent1"/>
            </a:solidFill>
          </a:ln>
          <a:effectLst>
            <a:outerShdw blurRad="292100" dist="139700" dir="2700000" algn="tl" rotWithShape="0">
              <a:srgbClr val="333333">
                <a:alpha val="65000"/>
              </a:srgbClr>
            </a:outerShdw>
          </a:effectLst>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Title 1">
            <a:extLst>
              <a:ext uri="{FF2B5EF4-FFF2-40B4-BE49-F238E27FC236}">
                <a16:creationId xmlns:a16="http://schemas.microsoft.com/office/drawing/2014/main" id="{8E579037-6109-2E8F-FA56-543BD03E1DA1}"/>
              </a:ext>
            </a:extLst>
          </p:cNvPr>
          <p:cNvSpPr>
            <a:spLocks noGrp="1"/>
          </p:cNvSpPr>
          <p:nvPr>
            <p:ph type="title"/>
          </p:nvPr>
        </p:nvSpPr>
        <p:spPr/>
        <p:txBody>
          <a:bodyPr/>
          <a:lstStyle/>
          <a:p>
            <a:r>
              <a:rPr lang="en-GB" altLang="en-US" dirty="0"/>
              <a:t>Table of Authorities Features</a:t>
            </a:r>
          </a:p>
        </p:txBody>
      </p:sp>
      <p:sp>
        <p:nvSpPr>
          <p:cNvPr id="2" name="Content Placeholder 1">
            <a:extLst>
              <a:ext uri="{FF2B5EF4-FFF2-40B4-BE49-F238E27FC236}">
                <a16:creationId xmlns:a16="http://schemas.microsoft.com/office/drawing/2014/main" id="{355F2BBA-BD0E-C1FC-A9DC-52B7D911D8C7}"/>
              </a:ext>
            </a:extLst>
          </p:cNvPr>
          <p:cNvSpPr>
            <a:spLocks noGrp="1"/>
          </p:cNvSpPr>
          <p:nvPr>
            <p:ph idx="1"/>
          </p:nvPr>
        </p:nvSpPr>
        <p:spPr/>
        <p:txBody>
          <a:bodyPr/>
          <a:lstStyle/>
          <a:p>
            <a:r>
              <a:rPr lang="en-GB" dirty="0"/>
              <a:t>Mark Citation - (Alt + Shift + I). Adds the currently selected text so it will appear in the table of authority.</a:t>
            </a:r>
          </a:p>
          <a:p>
            <a:r>
              <a:rPr lang="en-GB" dirty="0"/>
              <a:t>Insert Table of Authorities - Inserts a table of authorities for cases, statutes and other authorities in the document.</a:t>
            </a:r>
          </a:p>
          <a:p>
            <a:r>
              <a:rPr lang="en-GB" dirty="0"/>
              <a:t>Update Table - Updates the table of authorities to include all the citations in the document.</a:t>
            </a:r>
          </a:p>
          <a:p>
            <a:endParaRPr lang="en-GB" dirty="0"/>
          </a:p>
        </p:txBody>
      </p:sp>
      <p:pic>
        <p:nvPicPr>
          <p:cNvPr id="4" name="Picture 3">
            <a:extLst>
              <a:ext uri="{FF2B5EF4-FFF2-40B4-BE49-F238E27FC236}">
                <a16:creationId xmlns:a16="http://schemas.microsoft.com/office/drawing/2014/main" id="{A3590DC1-4A9A-5C78-7B16-B7CB865BF006}"/>
              </a:ext>
            </a:extLst>
          </p:cNvPr>
          <p:cNvPicPr>
            <a:picLocks noChangeAspect="1"/>
          </p:cNvPicPr>
          <p:nvPr/>
        </p:nvPicPr>
        <p:blipFill>
          <a:blip r:embed="rId2"/>
          <a:stretch>
            <a:fillRect/>
          </a:stretch>
        </p:blipFill>
        <p:spPr>
          <a:xfrm>
            <a:off x="9738527" y="4099719"/>
            <a:ext cx="1300534" cy="1376049"/>
          </a:xfrm>
          <a:prstGeom prst="rect">
            <a:avLst/>
          </a:prstGeom>
          <a:ln>
            <a:solidFill>
              <a:schemeClr val="accent1"/>
            </a:solidFill>
          </a:ln>
          <a:effectLst>
            <a:outerShdw blurRad="292100" dist="139700" dir="2700000" algn="tl" rotWithShape="0">
              <a:srgbClr val="333333">
                <a:alpha val="65000"/>
              </a:srgbClr>
            </a:outerShdw>
          </a:effectLst>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16CD20-4027-6363-7D72-9C86D84DD962}"/>
            </a:ext>
          </a:extLst>
        </p:cNvPr>
        <p:cNvGrpSpPr/>
        <p:nvPr/>
      </p:nvGrpSpPr>
      <p:grpSpPr>
        <a:xfrm>
          <a:off x="0" y="0"/>
          <a:ext cx="0" cy="0"/>
          <a:chOff x="0" y="0"/>
          <a:chExt cx="0" cy="0"/>
        </a:xfrm>
      </p:grpSpPr>
      <p:sp>
        <p:nvSpPr>
          <p:cNvPr id="9" name="Title 8">
            <a:extLst>
              <a:ext uri="{FF2B5EF4-FFF2-40B4-BE49-F238E27FC236}">
                <a16:creationId xmlns:a16="http://schemas.microsoft.com/office/drawing/2014/main" id="{ECCC129D-D2CD-C529-AFF4-C1B5035511D7}"/>
              </a:ext>
            </a:extLst>
          </p:cNvPr>
          <p:cNvSpPr>
            <a:spLocks noGrp="1"/>
          </p:cNvSpPr>
          <p:nvPr>
            <p:ph type="ctrTitle"/>
          </p:nvPr>
        </p:nvSpPr>
        <p:spPr/>
        <p:txBody>
          <a:bodyPr>
            <a:normAutofit/>
          </a:bodyPr>
          <a:lstStyle/>
          <a:p>
            <a:r>
              <a:rPr lang="en-GB" dirty="0"/>
              <a:t>Mailings Tab</a:t>
            </a:r>
            <a:br>
              <a:rPr lang="en-GB" dirty="0"/>
            </a:br>
            <a:endParaRPr lang="en-GB" dirty="0"/>
          </a:p>
        </p:txBody>
      </p:sp>
      <p:pic>
        <p:nvPicPr>
          <p:cNvPr id="3" name="Picture 2">
            <a:extLst>
              <a:ext uri="{FF2B5EF4-FFF2-40B4-BE49-F238E27FC236}">
                <a16:creationId xmlns:a16="http://schemas.microsoft.com/office/drawing/2014/main" id="{E44A2D39-9B1C-F509-5139-D0EF3351FC42}"/>
              </a:ext>
            </a:extLst>
          </p:cNvPr>
          <p:cNvPicPr>
            <a:picLocks noChangeAspect="1"/>
          </p:cNvPicPr>
          <p:nvPr/>
        </p:nvPicPr>
        <p:blipFill>
          <a:blip r:embed="rId2"/>
          <a:stretch>
            <a:fillRect/>
          </a:stretch>
        </p:blipFill>
        <p:spPr>
          <a:xfrm>
            <a:off x="412457" y="3083442"/>
            <a:ext cx="11367084" cy="1803493"/>
          </a:xfrm>
          <a:prstGeom prst="rect">
            <a:avLst/>
          </a:prstGeom>
          <a:ln>
            <a:solidFill>
              <a:schemeClr val="accent1"/>
            </a:solid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8101378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2CDF9C6-BC07-6CE4-162D-D0AA2F95EA54}"/>
              </a:ext>
            </a:extLst>
          </p:cNvPr>
          <p:cNvSpPr>
            <a:spLocks noGrp="1"/>
          </p:cNvSpPr>
          <p:nvPr>
            <p:ph type="title"/>
          </p:nvPr>
        </p:nvSpPr>
        <p:spPr>
          <a:xfrm>
            <a:off x="358219" y="163099"/>
            <a:ext cx="11481847" cy="984453"/>
          </a:xfrm>
        </p:spPr>
        <p:txBody>
          <a:bodyPr/>
          <a:lstStyle/>
          <a:p>
            <a:r>
              <a:rPr lang="en-GB" dirty="0"/>
              <a:t>Mailings Tab</a:t>
            </a:r>
          </a:p>
        </p:txBody>
      </p:sp>
      <p:sp>
        <p:nvSpPr>
          <p:cNvPr id="5" name="Content Placeholder 4">
            <a:extLst>
              <a:ext uri="{FF2B5EF4-FFF2-40B4-BE49-F238E27FC236}">
                <a16:creationId xmlns:a16="http://schemas.microsoft.com/office/drawing/2014/main" id="{66206753-8D73-61BA-0CAD-53858D2C394F}"/>
              </a:ext>
            </a:extLst>
          </p:cNvPr>
          <p:cNvSpPr>
            <a:spLocks noGrp="1"/>
          </p:cNvSpPr>
          <p:nvPr>
            <p:ph idx="1"/>
          </p:nvPr>
        </p:nvSpPr>
        <p:spPr>
          <a:xfrm>
            <a:off x="358775" y="1382713"/>
            <a:ext cx="11480800" cy="3189287"/>
          </a:xfrm>
        </p:spPr>
        <p:txBody>
          <a:bodyPr>
            <a:normAutofit fontScale="92500" lnSpcReduction="20000"/>
          </a:bodyPr>
          <a:lstStyle/>
          <a:p>
            <a:pPr lvl="0"/>
            <a:r>
              <a:rPr lang="en-GB" dirty="0"/>
              <a:t>The Mailings tab in Microsoft Word is designed to automate the creation of personalised documents, making it especially useful for tasks like sending letters, emails, or labels to multiple recipients.</a:t>
            </a:r>
          </a:p>
          <a:p>
            <a:pPr lvl="0"/>
            <a:r>
              <a:rPr lang="en-GB" dirty="0"/>
              <a:t>Key Features:</a:t>
            </a:r>
          </a:p>
          <a:p>
            <a:pPr lvl="1"/>
            <a:r>
              <a:rPr lang="en-GB" dirty="0"/>
              <a:t>Manage recipient lists effectively.</a:t>
            </a:r>
          </a:p>
          <a:p>
            <a:pPr lvl="1"/>
            <a:r>
              <a:rPr lang="en-GB" dirty="0"/>
              <a:t>Personalise content by inserting custom fields like names and addresses.</a:t>
            </a:r>
          </a:p>
          <a:p>
            <a:pPr lvl="1"/>
            <a:r>
              <a:rPr lang="en-GB" dirty="0"/>
              <a:t>Preview and finalise the merged content before distributing it.</a:t>
            </a:r>
          </a:p>
          <a:p>
            <a:pPr lvl="0"/>
            <a:r>
              <a:rPr lang="en-GB" dirty="0"/>
              <a:t>Significance: Saves time and minimises errors, especially for large-scale mailings, enhancing productivity in professional and personal contexts.</a:t>
            </a:r>
          </a:p>
          <a:p>
            <a:pPr lvl="1"/>
            <a:endParaRPr lang="en-GB" dirty="0"/>
          </a:p>
        </p:txBody>
      </p:sp>
      <p:pic>
        <p:nvPicPr>
          <p:cNvPr id="8" name="Picture 7">
            <a:extLst>
              <a:ext uri="{FF2B5EF4-FFF2-40B4-BE49-F238E27FC236}">
                <a16:creationId xmlns:a16="http://schemas.microsoft.com/office/drawing/2014/main" id="{1E27783D-2772-1BE8-D9D1-9BC675F64C3C}"/>
              </a:ext>
            </a:extLst>
          </p:cNvPr>
          <p:cNvPicPr>
            <a:picLocks noChangeAspect="1"/>
          </p:cNvPicPr>
          <p:nvPr/>
        </p:nvPicPr>
        <p:blipFill>
          <a:blip r:embed="rId2"/>
          <a:stretch>
            <a:fillRect/>
          </a:stretch>
        </p:blipFill>
        <p:spPr>
          <a:xfrm>
            <a:off x="412458" y="4329146"/>
            <a:ext cx="11367084" cy="1803493"/>
          </a:xfrm>
          <a:prstGeom prst="rect">
            <a:avLst/>
          </a:prstGeom>
          <a:ln>
            <a:solidFill>
              <a:schemeClr val="accent1"/>
            </a:solid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5454534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1446D4-420A-06F5-8647-CF4A0DE05A83}"/>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BB5F6A60-1FCF-7229-0D89-9C518FBFF89D}"/>
              </a:ext>
            </a:extLst>
          </p:cNvPr>
          <p:cNvSpPr>
            <a:spLocks noGrp="1"/>
          </p:cNvSpPr>
          <p:nvPr>
            <p:ph type="title"/>
          </p:nvPr>
        </p:nvSpPr>
        <p:spPr/>
        <p:txBody>
          <a:bodyPr/>
          <a:lstStyle/>
          <a:p>
            <a:r>
              <a:rPr lang="en-GB" dirty="0"/>
              <a:t>Envelopes and Labels Features</a:t>
            </a:r>
          </a:p>
        </p:txBody>
      </p:sp>
      <p:sp>
        <p:nvSpPr>
          <p:cNvPr id="8" name="Content Placeholder 7">
            <a:extLst>
              <a:ext uri="{FF2B5EF4-FFF2-40B4-BE49-F238E27FC236}">
                <a16:creationId xmlns:a16="http://schemas.microsoft.com/office/drawing/2014/main" id="{EB9469CD-F1E5-3008-3BE9-53BA0882666A}"/>
              </a:ext>
            </a:extLst>
          </p:cNvPr>
          <p:cNvSpPr>
            <a:spLocks noGrp="1"/>
          </p:cNvSpPr>
          <p:nvPr>
            <p:ph idx="1"/>
          </p:nvPr>
        </p:nvSpPr>
        <p:spPr>
          <a:xfrm>
            <a:off x="358219" y="1382232"/>
            <a:ext cx="11481847" cy="4408968"/>
          </a:xfrm>
        </p:spPr>
        <p:txBody>
          <a:bodyPr>
            <a:normAutofit fontScale="92500"/>
          </a:bodyPr>
          <a:lstStyle/>
          <a:p>
            <a:r>
              <a:rPr lang="en-GB" dirty="0"/>
              <a:t>Envelopes:</a:t>
            </a:r>
          </a:p>
          <a:p>
            <a:pPr lvl="1"/>
            <a:r>
              <a:rPr lang="en-GB" dirty="0"/>
              <a:t>Use this feature to design envelopes with customised delivery and return addresses.</a:t>
            </a:r>
          </a:p>
          <a:p>
            <a:pPr lvl="1"/>
            <a:r>
              <a:rPr lang="en-GB" dirty="0"/>
              <a:t>Supports single or batch printing, making it versatile for both individual and corporate needs.</a:t>
            </a:r>
          </a:p>
          <a:p>
            <a:pPr lvl="1"/>
            <a:r>
              <a:rPr lang="en-GB" dirty="0"/>
              <a:t>Discuss the importance of professional envelopes in creating a formal first impression.</a:t>
            </a:r>
          </a:p>
          <a:p>
            <a:r>
              <a:rPr lang="en-GB" dirty="0"/>
              <a:t>Labels:</a:t>
            </a:r>
          </a:p>
          <a:p>
            <a:pPr lvl="1"/>
            <a:r>
              <a:rPr lang="en-GB" dirty="0"/>
              <a:t>Create labels for mailing, product tagging, or organising documents.</a:t>
            </a:r>
          </a:p>
          <a:p>
            <a:pPr lvl="1"/>
            <a:r>
              <a:rPr lang="en-GB" dirty="0"/>
              <a:t>Customisable layouts allow users to fit their label sheets perfectly.</a:t>
            </a:r>
          </a:p>
          <a:p>
            <a:pPr lvl="1"/>
            <a:r>
              <a:rPr lang="en-GB" dirty="0"/>
              <a:t>Why it matters: Labels add clarity and consistency in communication, especially in logistics and marketing.</a:t>
            </a:r>
          </a:p>
        </p:txBody>
      </p:sp>
      <p:pic>
        <p:nvPicPr>
          <p:cNvPr id="2" name="Picture 1">
            <a:extLst>
              <a:ext uri="{FF2B5EF4-FFF2-40B4-BE49-F238E27FC236}">
                <a16:creationId xmlns:a16="http://schemas.microsoft.com/office/drawing/2014/main" id="{DEBA3089-5118-D4E6-BB29-369F00269110}"/>
              </a:ext>
            </a:extLst>
          </p:cNvPr>
          <p:cNvPicPr>
            <a:picLocks noChangeAspect="1"/>
          </p:cNvPicPr>
          <p:nvPr/>
        </p:nvPicPr>
        <p:blipFill>
          <a:blip r:embed="rId2"/>
          <a:srcRect r="89066"/>
          <a:stretch/>
        </p:blipFill>
        <p:spPr>
          <a:xfrm>
            <a:off x="10366071" y="3163957"/>
            <a:ext cx="1242833" cy="1803493"/>
          </a:xfrm>
          <a:prstGeom prst="rect">
            <a:avLst/>
          </a:prstGeom>
          <a:ln>
            <a:solidFill>
              <a:schemeClr val="accent1"/>
            </a:solid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1039409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6A77A0-082D-1AC7-A9D3-40EA10F27CE3}"/>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0BC67F8D-4414-76E7-521F-02A94DD754E1}"/>
              </a:ext>
            </a:extLst>
          </p:cNvPr>
          <p:cNvSpPr>
            <a:spLocks noGrp="1"/>
          </p:cNvSpPr>
          <p:nvPr>
            <p:ph type="title"/>
          </p:nvPr>
        </p:nvSpPr>
        <p:spPr>
          <a:xfrm>
            <a:off x="358219" y="163099"/>
            <a:ext cx="11481847" cy="984453"/>
          </a:xfrm>
        </p:spPr>
        <p:txBody>
          <a:bodyPr/>
          <a:lstStyle/>
          <a:p>
            <a:r>
              <a:rPr lang="en-GB" dirty="0"/>
              <a:t>Mail Merge Features</a:t>
            </a:r>
          </a:p>
        </p:txBody>
      </p:sp>
      <p:sp>
        <p:nvSpPr>
          <p:cNvPr id="5" name="Content Placeholder 4">
            <a:extLst>
              <a:ext uri="{FF2B5EF4-FFF2-40B4-BE49-F238E27FC236}">
                <a16:creationId xmlns:a16="http://schemas.microsoft.com/office/drawing/2014/main" id="{9FE2F465-E358-B818-D187-FB1494A8BBF7}"/>
              </a:ext>
            </a:extLst>
          </p:cNvPr>
          <p:cNvSpPr>
            <a:spLocks noGrp="1"/>
          </p:cNvSpPr>
          <p:nvPr>
            <p:ph idx="1"/>
          </p:nvPr>
        </p:nvSpPr>
        <p:spPr>
          <a:xfrm>
            <a:off x="358775" y="1382713"/>
            <a:ext cx="9116529" cy="4486275"/>
          </a:xfrm>
        </p:spPr>
        <p:txBody>
          <a:bodyPr>
            <a:normAutofit lnSpcReduction="10000"/>
          </a:bodyPr>
          <a:lstStyle/>
          <a:p>
            <a:pPr lvl="0"/>
            <a:r>
              <a:rPr lang="en-GB" dirty="0"/>
              <a:t>Start Mail Merge:</a:t>
            </a:r>
          </a:p>
          <a:p>
            <a:pPr lvl="1"/>
            <a:r>
              <a:rPr lang="en-GB" dirty="0"/>
              <a:t>Offers predefined options like letters, emails, envelopes, and directories.</a:t>
            </a:r>
          </a:p>
          <a:p>
            <a:pPr lvl="1"/>
            <a:r>
              <a:rPr lang="en-GB" dirty="0"/>
              <a:t>Discuss its role in streamlining the personalisation of mass communications, crucial for marketing campaigns and HR communications.</a:t>
            </a:r>
          </a:p>
          <a:p>
            <a:pPr lvl="0"/>
            <a:r>
              <a:rPr lang="en-GB" dirty="0"/>
              <a:t>Select Recipients:</a:t>
            </a:r>
          </a:p>
          <a:p>
            <a:pPr lvl="1"/>
            <a:r>
              <a:rPr lang="en-GB" dirty="0"/>
              <a:t>Import recipient data from Excel files, Outlook contacts, or create a new list within Word.</a:t>
            </a:r>
          </a:p>
          <a:p>
            <a:pPr lvl="1"/>
            <a:r>
              <a:rPr lang="en-GB" dirty="0"/>
              <a:t>Ensures flexibility in managing data sources, enabling seamless integration with existing databases.</a:t>
            </a:r>
          </a:p>
        </p:txBody>
      </p:sp>
      <p:pic>
        <p:nvPicPr>
          <p:cNvPr id="2" name="Picture 1">
            <a:extLst>
              <a:ext uri="{FF2B5EF4-FFF2-40B4-BE49-F238E27FC236}">
                <a16:creationId xmlns:a16="http://schemas.microsoft.com/office/drawing/2014/main" id="{53ABC3C7-CA0A-7065-64C6-4BC03ABB61F8}"/>
              </a:ext>
            </a:extLst>
          </p:cNvPr>
          <p:cNvPicPr>
            <a:picLocks noChangeAspect="1"/>
          </p:cNvPicPr>
          <p:nvPr/>
        </p:nvPicPr>
        <p:blipFill>
          <a:blip r:embed="rId2"/>
          <a:srcRect l="10595" r="71335"/>
          <a:stretch/>
        </p:blipFill>
        <p:spPr>
          <a:xfrm>
            <a:off x="9475304" y="1625507"/>
            <a:ext cx="2054088" cy="1803493"/>
          </a:xfrm>
          <a:prstGeom prst="rect">
            <a:avLst/>
          </a:prstGeom>
          <a:ln>
            <a:solidFill>
              <a:schemeClr val="accent1"/>
            </a:solid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8655483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E7CAE2-7C8B-F953-BF6D-F7CFBC606451}"/>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E4B9FE52-59E4-D8CA-49F8-FE35137AA6E3}"/>
              </a:ext>
            </a:extLst>
          </p:cNvPr>
          <p:cNvSpPr>
            <a:spLocks noGrp="1"/>
          </p:cNvSpPr>
          <p:nvPr>
            <p:ph type="title"/>
          </p:nvPr>
        </p:nvSpPr>
        <p:spPr>
          <a:xfrm>
            <a:off x="358219" y="163099"/>
            <a:ext cx="11481847" cy="984453"/>
          </a:xfrm>
        </p:spPr>
        <p:txBody>
          <a:bodyPr/>
          <a:lstStyle/>
          <a:p>
            <a:r>
              <a:rPr lang="en-GB" dirty="0"/>
              <a:t>Write and Insert Fields</a:t>
            </a:r>
          </a:p>
        </p:txBody>
      </p:sp>
      <p:sp>
        <p:nvSpPr>
          <p:cNvPr id="5" name="Content Placeholder 4">
            <a:extLst>
              <a:ext uri="{FF2B5EF4-FFF2-40B4-BE49-F238E27FC236}">
                <a16:creationId xmlns:a16="http://schemas.microsoft.com/office/drawing/2014/main" id="{6C92E831-7376-47A9-D130-CF06267104EC}"/>
              </a:ext>
            </a:extLst>
          </p:cNvPr>
          <p:cNvSpPr>
            <a:spLocks noGrp="1"/>
          </p:cNvSpPr>
          <p:nvPr>
            <p:ph idx="1"/>
          </p:nvPr>
        </p:nvSpPr>
        <p:spPr>
          <a:xfrm>
            <a:off x="358775" y="1382714"/>
            <a:ext cx="8838234" cy="4448243"/>
          </a:xfrm>
        </p:spPr>
        <p:txBody>
          <a:bodyPr>
            <a:normAutofit fontScale="85000" lnSpcReduction="20000"/>
          </a:bodyPr>
          <a:lstStyle/>
          <a:p>
            <a:pPr lvl="0"/>
            <a:r>
              <a:rPr lang="en-GB" dirty="0"/>
              <a:t>Highlight Merge Fields:</a:t>
            </a:r>
          </a:p>
          <a:p>
            <a:pPr lvl="1"/>
            <a:r>
              <a:rPr lang="en-GB" dirty="0"/>
              <a:t>Marks areas in the document where dynamic content will be placed, ensuring clarity during the setup.</a:t>
            </a:r>
          </a:p>
          <a:p>
            <a:pPr lvl="1"/>
            <a:r>
              <a:rPr lang="en-GB" dirty="0"/>
              <a:t>Prevents mistakes by making placeholders visible.</a:t>
            </a:r>
          </a:p>
          <a:p>
            <a:pPr lvl="0"/>
            <a:r>
              <a:rPr lang="en-GB" dirty="0"/>
              <a:t>Address Block and Greeting Line:</a:t>
            </a:r>
          </a:p>
          <a:p>
            <a:pPr lvl="1"/>
            <a:r>
              <a:rPr lang="en-GB" dirty="0"/>
              <a:t>Automates adding addresses and salutations, which can otherwise be repetitive and time-consuming.</a:t>
            </a:r>
          </a:p>
          <a:p>
            <a:pPr lvl="1"/>
            <a:r>
              <a:rPr lang="en-GB" dirty="0"/>
              <a:t>Supports standard formatting for professional correspondence.</a:t>
            </a:r>
          </a:p>
          <a:p>
            <a:pPr lvl="0"/>
            <a:r>
              <a:rPr lang="en-GB" dirty="0"/>
              <a:t>Insert Merge Fields:</a:t>
            </a:r>
          </a:p>
          <a:p>
            <a:pPr lvl="1"/>
            <a:r>
              <a:rPr lang="en-GB" dirty="0"/>
              <a:t>Custom fields like names, order details, or dates allow tailored communication, which increases engagement.</a:t>
            </a:r>
          </a:p>
          <a:p>
            <a:pPr lvl="1"/>
            <a:r>
              <a:rPr lang="en-GB" dirty="0"/>
              <a:t>Discussion: Personalisation improves user engagement and demonstrates attention to detail, which is essential in customer-centric industries.</a:t>
            </a:r>
          </a:p>
          <a:p>
            <a:endParaRPr lang="en-GB" dirty="0"/>
          </a:p>
        </p:txBody>
      </p:sp>
      <p:pic>
        <p:nvPicPr>
          <p:cNvPr id="2" name="Picture 1">
            <a:extLst>
              <a:ext uri="{FF2B5EF4-FFF2-40B4-BE49-F238E27FC236}">
                <a16:creationId xmlns:a16="http://schemas.microsoft.com/office/drawing/2014/main" id="{2E5DD3FC-B9EA-2A21-6823-4D0A3CE6A102}"/>
              </a:ext>
            </a:extLst>
          </p:cNvPr>
          <p:cNvPicPr>
            <a:picLocks noChangeAspect="1"/>
          </p:cNvPicPr>
          <p:nvPr/>
        </p:nvPicPr>
        <p:blipFill>
          <a:blip r:embed="rId2"/>
          <a:srcRect l="29015" r="40091"/>
          <a:stretch/>
        </p:blipFill>
        <p:spPr>
          <a:xfrm>
            <a:off x="9063521" y="1610168"/>
            <a:ext cx="2769704" cy="1422377"/>
          </a:xfrm>
          <a:prstGeom prst="rect">
            <a:avLst/>
          </a:prstGeom>
          <a:ln>
            <a:solidFill>
              <a:schemeClr val="accent1"/>
            </a:solid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4409343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106857-305A-32E9-A373-828789224BD7}"/>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5E772494-6CC5-1E77-7022-470BB7CC1B26}"/>
              </a:ext>
            </a:extLst>
          </p:cNvPr>
          <p:cNvSpPr>
            <a:spLocks noGrp="1"/>
          </p:cNvSpPr>
          <p:nvPr>
            <p:ph type="title"/>
          </p:nvPr>
        </p:nvSpPr>
        <p:spPr>
          <a:xfrm>
            <a:off x="358219" y="163099"/>
            <a:ext cx="11481847" cy="984453"/>
          </a:xfrm>
        </p:spPr>
        <p:txBody>
          <a:bodyPr/>
          <a:lstStyle/>
          <a:p>
            <a:r>
              <a:rPr lang="en-GB" dirty="0"/>
              <a:t>Preview Results</a:t>
            </a:r>
          </a:p>
        </p:txBody>
      </p:sp>
      <p:sp>
        <p:nvSpPr>
          <p:cNvPr id="5" name="Content Placeholder 4">
            <a:extLst>
              <a:ext uri="{FF2B5EF4-FFF2-40B4-BE49-F238E27FC236}">
                <a16:creationId xmlns:a16="http://schemas.microsoft.com/office/drawing/2014/main" id="{C32BF49D-94ED-1989-D077-4BE6BEBD8875}"/>
              </a:ext>
            </a:extLst>
          </p:cNvPr>
          <p:cNvSpPr>
            <a:spLocks noGrp="1"/>
          </p:cNvSpPr>
          <p:nvPr>
            <p:ph idx="1"/>
          </p:nvPr>
        </p:nvSpPr>
        <p:spPr>
          <a:xfrm>
            <a:off x="358775" y="1382713"/>
            <a:ext cx="9196042" cy="4486275"/>
          </a:xfrm>
        </p:spPr>
        <p:txBody>
          <a:bodyPr>
            <a:normAutofit fontScale="92500" lnSpcReduction="10000"/>
          </a:bodyPr>
          <a:lstStyle/>
          <a:p>
            <a:r>
              <a:rPr lang="en-GB" dirty="0"/>
              <a:t>Simulates the final output by displaying merged content for each recipient before printing or sending.</a:t>
            </a:r>
          </a:p>
          <a:p>
            <a:r>
              <a:rPr lang="en-GB" dirty="0"/>
              <a:t>Prevents costly errors like mismatched names or incorrect data fields.</a:t>
            </a:r>
          </a:p>
          <a:p>
            <a:pPr lvl="0"/>
            <a:r>
              <a:rPr lang="en-GB" dirty="0"/>
              <a:t>Find Recipient:</a:t>
            </a:r>
          </a:p>
          <a:p>
            <a:pPr lvl="1"/>
            <a:r>
              <a:rPr lang="en-GB" dirty="0"/>
              <a:t>A search tool to locate specific entries within the recipient list, especially useful in large datasets.</a:t>
            </a:r>
          </a:p>
          <a:p>
            <a:pPr lvl="1"/>
            <a:r>
              <a:rPr lang="en-GB" dirty="0"/>
              <a:t>Discuss the convenience this adds when addressing specific issues or making selective adjustments.</a:t>
            </a:r>
          </a:p>
          <a:p>
            <a:pPr lvl="0"/>
            <a:r>
              <a:rPr lang="en-GB" dirty="0"/>
              <a:t>Check for Errors:</a:t>
            </a:r>
          </a:p>
          <a:p>
            <a:pPr lvl="1"/>
            <a:r>
              <a:rPr lang="en-GB" dirty="0"/>
              <a:t>Validates the accuracy of merge fields, highlighting issues like missing data or incorrect formatting.</a:t>
            </a:r>
          </a:p>
        </p:txBody>
      </p:sp>
      <p:pic>
        <p:nvPicPr>
          <p:cNvPr id="2" name="Picture 1">
            <a:extLst>
              <a:ext uri="{FF2B5EF4-FFF2-40B4-BE49-F238E27FC236}">
                <a16:creationId xmlns:a16="http://schemas.microsoft.com/office/drawing/2014/main" id="{4AD80A0B-7F94-940E-0DE2-475EDC977908}"/>
              </a:ext>
            </a:extLst>
          </p:cNvPr>
          <p:cNvPicPr>
            <a:picLocks noChangeAspect="1"/>
          </p:cNvPicPr>
          <p:nvPr/>
        </p:nvPicPr>
        <p:blipFill>
          <a:blip r:embed="rId2"/>
          <a:srcRect l="59910" r="21321"/>
          <a:stretch/>
        </p:blipFill>
        <p:spPr>
          <a:xfrm>
            <a:off x="9554817" y="1382232"/>
            <a:ext cx="2133601" cy="1803493"/>
          </a:xfrm>
          <a:prstGeom prst="rect">
            <a:avLst/>
          </a:prstGeom>
          <a:ln>
            <a:solidFill>
              <a:schemeClr val="accent1"/>
            </a:solid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353652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0B6801-B49C-EC6F-08D5-E5E8C0444FB1}"/>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DE4BB7FB-783F-757E-6D4F-D1444C48FA16}"/>
              </a:ext>
            </a:extLst>
          </p:cNvPr>
          <p:cNvSpPr>
            <a:spLocks noGrp="1"/>
          </p:cNvSpPr>
          <p:nvPr>
            <p:ph type="title"/>
          </p:nvPr>
        </p:nvSpPr>
        <p:spPr>
          <a:xfrm>
            <a:off x="358219" y="163099"/>
            <a:ext cx="11481847" cy="984453"/>
          </a:xfrm>
        </p:spPr>
        <p:txBody>
          <a:bodyPr/>
          <a:lstStyle/>
          <a:p>
            <a:r>
              <a:rPr lang="en-GB" dirty="0"/>
              <a:t>Finish &amp; Merge</a:t>
            </a:r>
          </a:p>
        </p:txBody>
      </p:sp>
      <p:sp>
        <p:nvSpPr>
          <p:cNvPr id="5" name="Content Placeholder 4">
            <a:extLst>
              <a:ext uri="{FF2B5EF4-FFF2-40B4-BE49-F238E27FC236}">
                <a16:creationId xmlns:a16="http://schemas.microsoft.com/office/drawing/2014/main" id="{221EE163-61A7-C5F0-03F9-626BA1878AC1}"/>
              </a:ext>
            </a:extLst>
          </p:cNvPr>
          <p:cNvSpPr>
            <a:spLocks noGrp="1"/>
          </p:cNvSpPr>
          <p:nvPr>
            <p:ph idx="1"/>
          </p:nvPr>
        </p:nvSpPr>
        <p:spPr>
          <a:xfrm>
            <a:off x="358775" y="1382713"/>
            <a:ext cx="10428495" cy="4486275"/>
          </a:xfrm>
        </p:spPr>
        <p:txBody>
          <a:bodyPr/>
          <a:lstStyle/>
          <a:p>
            <a:r>
              <a:rPr lang="en-GB" dirty="0"/>
              <a:t>Final step to merge and output documents, completing the personalised communication process.</a:t>
            </a:r>
          </a:p>
          <a:p>
            <a:pPr lvl="0"/>
            <a:r>
              <a:rPr lang="en-GB" dirty="0"/>
              <a:t>Options:</a:t>
            </a:r>
          </a:p>
          <a:p>
            <a:pPr lvl="1"/>
            <a:r>
              <a:rPr lang="en-GB" dirty="0"/>
              <a:t>Print: Directly send the merged content to a printer for distribution.</a:t>
            </a:r>
          </a:p>
          <a:p>
            <a:pPr lvl="1"/>
            <a:r>
              <a:rPr lang="en-GB" dirty="0"/>
              <a:t>Send Emails: Distribute documents electronically, saving time and resources.</a:t>
            </a:r>
          </a:p>
          <a:p>
            <a:pPr lvl="1"/>
            <a:r>
              <a:rPr lang="en-GB" dirty="0"/>
              <a:t>Save Merged Document: Archive a copy for future use or review.</a:t>
            </a:r>
          </a:p>
          <a:p>
            <a:endParaRPr lang="en-GB" dirty="0"/>
          </a:p>
        </p:txBody>
      </p:sp>
      <p:pic>
        <p:nvPicPr>
          <p:cNvPr id="2" name="Picture 1">
            <a:extLst>
              <a:ext uri="{FF2B5EF4-FFF2-40B4-BE49-F238E27FC236}">
                <a16:creationId xmlns:a16="http://schemas.microsoft.com/office/drawing/2014/main" id="{FD85820F-C417-FFEA-C04D-7362FA2B69B2}"/>
              </a:ext>
            </a:extLst>
          </p:cNvPr>
          <p:cNvPicPr>
            <a:picLocks noChangeAspect="1"/>
          </p:cNvPicPr>
          <p:nvPr/>
        </p:nvPicPr>
        <p:blipFill>
          <a:blip r:embed="rId2"/>
          <a:srcRect l="78446" r="15725"/>
          <a:stretch/>
        </p:blipFill>
        <p:spPr>
          <a:xfrm>
            <a:off x="10946295" y="1625507"/>
            <a:ext cx="662609" cy="1803493"/>
          </a:xfrm>
          <a:prstGeom prst="rect">
            <a:avLst/>
          </a:prstGeom>
          <a:ln>
            <a:solidFill>
              <a:schemeClr val="accent1"/>
            </a:solid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9877610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D35480-F5F9-2326-FFF6-9C5835612B57}"/>
            </a:ext>
          </a:extLst>
        </p:cNvPr>
        <p:cNvGrpSpPr/>
        <p:nvPr/>
      </p:nvGrpSpPr>
      <p:grpSpPr>
        <a:xfrm>
          <a:off x="0" y="0"/>
          <a:ext cx="0" cy="0"/>
          <a:chOff x="0" y="0"/>
          <a:chExt cx="0" cy="0"/>
        </a:xfrm>
      </p:grpSpPr>
      <p:sp>
        <p:nvSpPr>
          <p:cNvPr id="9" name="Title 8">
            <a:extLst>
              <a:ext uri="{FF2B5EF4-FFF2-40B4-BE49-F238E27FC236}">
                <a16:creationId xmlns:a16="http://schemas.microsoft.com/office/drawing/2014/main" id="{7C7BBE58-077E-1B06-ACEF-60926A979A35}"/>
              </a:ext>
            </a:extLst>
          </p:cNvPr>
          <p:cNvSpPr>
            <a:spLocks noGrp="1"/>
          </p:cNvSpPr>
          <p:nvPr>
            <p:ph type="ctrTitle"/>
          </p:nvPr>
        </p:nvSpPr>
        <p:spPr/>
        <p:txBody>
          <a:bodyPr>
            <a:normAutofit/>
          </a:bodyPr>
          <a:lstStyle/>
          <a:p>
            <a:r>
              <a:rPr lang="en-GB" dirty="0"/>
              <a:t>Review Tab</a:t>
            </a:r>
            <a:br>
              <a:rPr lang="en-GB" dirty="0"/>
            </a:br>
            <a:endParaRPr lang="en-GB" dirty="0"/>
          </a:p>
        </p:txBody>
      </p:sp>
      <p:pic>
        <p:nvPicPr>
          <p:cNvPr id="5" name="Picture 4">
            <a:extLst>
              <a:ext uri="{FF2B5EF4-FFF2-40B4-BE49-F238E27FC236}">
                <a16:creationId xmlns:a16="http://schemas.microsoft.com/office/drawing/2014/main" id="{311D0698-F268-D458-5D91-E0DFA149F347}"/>
              </a:ext>
            </a:extLst>
          </p:cNvPr>
          <p:cNvPicPr>
            <a:picLocks noChangeAspect="1"/>
          </p:cNvPicPr>
          <p:nvPr/>
        </p:nvPicPr>
        <p:blipFill>
          <a:blip r:embed="rId2"/>
          <a:stretch>
            <a:fillRect/>
          </a:stretch>
        </p:blipFill>
        <p:spPr>
          <a:xfrm>
            <a:off x="431508" y="3429000"/>
            <a:ext cx="11328982" cy="1708238"/>
          </a:xfrm>
          <a:prstGeom prst="rect">
            <a:avLst/>
          </a:prstGeom>
          <a:ln>
            <a:solidFill>
              <a:schemeClr val="accent1"/>
            </a:solid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9552429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532CE71-A206-9780-4688-640963C28B9A}"/>
              </a:ext>
            </a:extLst>
          </p:cNvPr>
          <p:cNvSpPr>
            <a:spLocks noGrp="1"/>
          </p:cNvSpPr>
          <p:nvPr>
            <p:ph type="title"/>
          </p:nvPr>
        </p:nvSpPr>
        <p:spPr>
          <a:xfrm>
            <a:off x="358219" y="163099"/>
            <a:ext cx="11481847" cy="984453"/>
          </a:xfrm>
        </p:spPr>
        <p:txBody>
          <a:bodyPr/>
          <a:lstStyle/>
          <a:p>
            <a:r>
              <a:rPr lang="en-GB" dirty="0"/>
              <a:t>Proofing Features</a:t>
            </a:r>
          </a:p>
        </p:txBody>
      </p:sp>
      <p:sp>
        <p:nvSpPr>
          <p:cNvPr id="5" name="Content Placeholder 4">
            <a:extLst>
              <a:ext uri="{FF2B5EF4-FFF2-40B4-BE49-F238E27FC236}">
                <a16:creationId xmlns:a16="http://schemas.microsoft.com/office/drawing/2014/main" id="{60C57CF2-6EFC-DAC5-5B23-2D2B25644C42}"/>
              </a:ext>
            </a:extLst>
          </p:cNvPr>
          <p:cNvSpPr>
            <a:spLocks noGrp="1"/>
          </p:cNvSpPr>
          <p:nvPr>
            <p:ph idx="1"/>
          </p:nvPr>
        </p:nvSpPr>
        <p:spPr>
          <a:xfrm>
            <a:off x="358775" y="1382713"/>
            <a:ext cx="8687437" cy="4486275"/>
          </a:xfrm>
        </p:spPr>
        <p:txBody>
          <a:bodyPr>
            <a:normAutofit fontScale="92500" lnSpcReduction="10000"/>
          </a:bodyPr>
          <a:lstStyle/>
          <a:p>
            <a:r>
              <a:rPr lang="en-GB" dirty="0"/>
              <a:t>Review Tab: A comprehensive set of tools for proofreading, managing document language, collaborating through comments, and tracking changes for effective editing and reviewing.</a:t>
            </a:r>
          </a:p>
          <a:p>
            <a:r>
              <a:rPr lang="en-GB" dirty="0"/>
              <a:t>Spelling and Grammar (Proofing): Automatically identifies and suggests corrections for spelling and grammatical errors to enhance document quality.</a:t>
            </a:r>
          </a:p>
          <a:p>
            <a:r>
              <a:rPr lang="en-GB" dirty="0"/>
              <a:t>Thesaurus (Proofing): Provides synonyms and related terms to improve vocabulary and diversify word choice.</a:t>
            </a:r>
          </a:p>
          <a:p>
            <a:r>
              <a:rPr lang="en-GB" dirty="0"/>
              <a:t>Word Count (Proofing): Displays statistics such as word, character, paragraph, and page counts to help meet specific content requirements.</a:t>
            </a:r>
          </a:p>
          <a:p>
            <a:endParaRPr lang="en-GB" dirty="0"/>
          </a:p>
        </p:txBody>
      </p:sp>
      <p:pic>
        <p:nvPicPr>
          <p:cNvPr id="8" name="Picture 7">
            <a:extLst>
              <a:ext uri="{FF2B5EF4-FFF2-40B4-BE49-F238E27FC236}">
                <a16:creationId xmlns:a16="http://schemas.microsoft.com/office/drawing/2014/main" id="{4678B0F1-1FF2-7F37-5140-67737E5654F8}"/>
              </a:ext>
            </a:extLst>
          </p:cNvPr>
          <p:cNvPicPr>
            <a:picLocks noChangeAspect="1"/>
          </p:cNvPicPr>
          <p:nvPr/>
        </p:nvPicPr>
        <p:blipFill>
          <a:blip r:embed="rId2"/>
          <a:srcRect r="79087"/>
          <a:stretch/>
        </p:blipFill>
        <p:spPr>
          <a:xfrm>
            <a:off x="9046212" y="2270659"/>
            <a:ext cx="2496432" cy="2316681"/>
          </a:xfrm>
          <a:prstGeom prst="rect">
            <a:avLst/>
          </a:prstGeom>
          <a:ln>
            <a:solidFill>
              <a:schemeClr val="accent1"/>
            </a:solid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5243410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304210-B3C8-AD3C-A476-AE0780886798}"/>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8FD3E02C-C7BE-7440-1447-EDEAA7EB6753}"/>
              </a:ext>
            </a:extLst>
          </p:cNvPr>
          <p:cNvSpPr>
            <a:spLocks noGrp="1"/>
          </p:cNvSpPr>
          <p:nvPr>
            <p:ph type="title"/>
          </p:nvPr>
        </p:nvSpPr>
        <p:spPr>
          <a:xfrm>
            <a:off x="358219" y="163099"/>
            <a:ext cx="11481847" cy="984453"/>
          </a:xfrm>
        </p:spPr>
        <p:txBody>
          <a:bodyPr/>
          <a:lstStyle/>
          <a:p>
            <a:r>
              <a:rPr lang="en-GB" dirty="0"/>
              <a:t>Proofing Features</a:t>
            </a:r>
          </a:p>
        </p:txBody>
      </p:sp>
      <p:sp>
        <p:nvSpPr>
          <p:cNvPr id="5" name="Content Placeholder 4">
            <a:extLst>
              <a:ext uri="{FF2B5EF4-FFF2-40B4-BE49-F238E27FC236}">
                <a16:creationId xmlns:a16="http://schemas.microsoft.com/office/drawing/2014/main" id="{2FCB5E72-36BF-8DC7-3752-1C33C9CF7FD4}"/>
              </a:ext>
            </a:extLst>
          </p:cNvPr>
          <p:cNvSpPr>
            <a:spLocks noGrp="1"/>
          </p:cNvSpPr>
          <p:nvPr>
            <p:ph idx="1"/>
          </p:nvPr>
        </p:nvSpPr>
        <p:spPr>
          <a:xfrm>
            <a:off x="358775" y="1382713"/>
            <a:ext cx="8687437" cy="4486275"/>
          </a:xfrm>
        </p:spPr>
        <p:txBody>
          <a:bodyPr>
            <a:normAutofit/>
          </a:bodyPr>
          <a:lstStyle/>
          <a:p>
            <a:r>
              <a:rPr lang="en-GB" dirty="0"/>
              <a:t>Read Aloud (Speech): Reads the text aloud to help detect errors, improve readability, or review content audibly.</a:t>
            </a:r>
          </a:p>
          <a:p>
            <a:r>
              <a:rPr lang="en-GB" dirty="0"/>
              <a:t>Check Accessibility: Scans the document for potential accessibility issues, offering suggestions to ensure the content is usable for individuals with disabilities.</a:t>
            </a:r>
          </a:p>
          <a:p>
            <a:r>
              <a:rPr lang="en-GB" dirty="0"/>
              <a:t>Language: Allows users to set proofing languages, translate text, or detect language automatically for multilingual documents.</a:t>
            </a:r>
          </a:p>
          <a:p>
            <a:endParaRPr lang="en-GB" dirty="0"/>
          </a:p>
        </p:txBody>
      </p:sp>
      <p:pic>
        <p:nvPicPr>
          <p:cNvPr id="8" name="Picture 7">
            <a:extLst>
              <a:ext uri="{FF2B5EF4-FFF2-40B4-BE49-F238E27FC236}">
                <a16:creationId xmlns:a16="http://schemas.microsoft.com/office/drawing/2014/main" id="{6ADDFD31-BDDB-50B4-4467-9CD23CF5A29E}"/>
              </a:ext>
            </a:extLst>
          </p:cNvPr>
          <p:cNvPicPr>
            <a:picLocks noChangeAspect="1"/>
          </p:cNvPicPr>
          <p:nvPr/>
        </p:nvPicPr>
        <p:blipFill>
          <a:blip r:embed="rId2"/>
          <a:srcRect l="19748" t="8634" r="60402" b="-8634"/>
          <a:stretch/>
        </p:blipFill>
        <p:spPr>
          <a:xfrm>
            <a:off x="9231950" y="2270659"/>
            <a:ext cx="2369501" cy="2316681"/>
          </a:xfrm>
          <a:prstGeom prst="rect">
            <a:avLst/>
          </a:prstGeom>
          <a:ln>
            <a:solidFill>
              <a:schemeClr val="accent1"/>
            </a:solid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6812530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1CCE64-8A44-23CF-146E-BFC888622124}"/>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5A87407C-5624-DCB9-994C-E04B340CD3DB}"/>
              </a:ext>
            </a:extLst>
          </p:cNvPr>
          <p:cNvSpPr>
            <a:spLocks noGrp="1"/>
          </p:cNvSpPr>
          <p:nvPr>
            <p:ph type="title"/>
          </p:nvPr>
        </p:nvSpPr>
        <p:spPr>
          <a:xfrm>
            <a:off x="358219" y="163099"/>
            <a:ext cx="11481847" cy="984453"/>
          </a:xfrm>
        </p:spPr>
        <p:txBody>
          <a:bodyPr/>
          <a:lstStyle/>
          <a:p>
            <a:r>
              <a:rPr lang="en-GB" dirty="0"/>
              <a:t>Proofing Features</a:t>
            </a:r>
          </a:p>
        </p:txBody>
      </p:sp>
      <p:sp>
        <p:nvSpPr>
          <p:cNvPr id="5" name="Content Placeholder 4">
            <a:extLst>
              <a:ext uri="{FF2B5EF4-FFF2-40B4-BE49-F238E27FC236}">
                <a16:creationId xmlns:a16="http://schemas.microsoft.com/office/drawing/2014/main" id="{AB58E452-4D7C-501D-F9CF-57B2AF2D8F1E}"/>
              </a:ext>
            </a:extLst>
          </p:cNvPr>
          <p:cNvSpPr>
            <a:spLocks noGrp="1"/>
          </p:cNvSpPr>
          <p:nvPr>
            <p:ph idx="1"/>
          </p:nvPr>
        </p:nvSpPr>
        <p:spPr>
          <a:xfrm>
            <a:off x="358775" y="1382713"/>
            <a:ext cx="8687437" cy="4486275"/>
          </a:xfrm>
        </p:spPr>
        <p:txBody>
          <a:bodyPr>
            <a:normAutofit/>
          </a:bodyPr>
          <a:lstStyle/>
          <a:p>
            <a:r>
              <a:rPr lang="en-GB" dirty="0"/>
              <a:t>Comments: Enables users to add, reply to, and resolve comments, facilitating collaboration and feedback within the document.</a:t>
            </a:r>
          </a:p>
          <a:p>
            <a:r>
              <a:rPr lang="en-GB" dirty="0"/>
              <a:t>Filter All Markup (Markup): Customises how tracked changes and comments appear, including the option to show or hide specific elements like insertions, deletions, and formatting changes.</a:t>
            </a:r>
          </a:p>
          <a:p>
            <a:pPr marL="0" indent="0">
              <a:buNone/>
            </a:pPr>
            <a:endParaRPr lang="en-GB" dirty="0"/>
          </a:p>
        </p:txBody>
      </p:sp>
      <p:pic>
        <p:nvPicPr>
          <p:cNvPr id="8" name="Picture 7">
            <a:extLst>
              <a:ext uri="{FF2B5EF4-FFF2-40B4-BE49-F238E27FC236}">
                <a16:creationId xmlns:a16="http://schemas.microsoft.com/office/drawing/2014/main" id="{01376F68-E64D-2BE6-6ACE-55EF030008B6}"/>
              </a:ext>
            </a:extLst>
          </p:cNvPr>
          <p:cNvPicPr>
            <a:picLocks noChangeAspect="1"/>
          </p:cNvPicPr>
          <p:nvPr/>
        </p:nvPicPr>
        <p:blipFill>
          <a:blip r:embed="rId2"/>
          <a:srcRect l="44505" r="38136"/>
          <a:stretch/>
        </p:blipFill>
        <p:spPr>
          <a:xfrm>
            <a:off x="9523499" y="2270659"/>
            <a:ext cx="2072154" cy="2316681"/>
          </a:xfrm>
          <a:prstGeom prst="rect">
            <a:avLst/>
          </a:prstGeom>
          <a:ln>
            <a:solidFill>
              <a:schemeClr val="accent1"/>
            </a:solid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7076728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1076F7-64CB-673F-2DF8-936F671D7E56}"/>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014D6780-1C7B-7660-1AA8-3909441ADD29}"/>
              </a:ext>
            </a:extLst>
          </p:cNvPr>
          <p:cNvSpPr>
            <a:spLocks noGrp="1"/>
          </p:cNvSpPr>
          <p:nvPr>
            <p:ph type="title"/>
          </p:nvPr>
        </p:nvSpPr>
        <p:spPr>
          <a:xfrm>
            <a:off x="358219" y="163099"/>
            <a:ext cx="11481847" cy="984453"/>
          </a:xfrm>
        </p:spPr>
        <p:txBody>
          <a:bodyPr/>
          <a:lstStyle/>
          <a:p>
            <a:r>
              <a:rPr lang="en-GB" dirty="0"/>
              <a:t>Proofing Features</a:t>
            </a:r>
          </a:p>
        </p:txBody>
      </p:sp>
      <p:sp>
        <p:nvSpPr>
          <p:cNvPr id="5" name="Content Placeholder 4">
            <a:extLst>
              <a:ext uri="{FF2B5EF4-FFF2-40B4-BE49-F238E27FC236}">
                <a16:creationId xmlns:a16="http://schemas.microsoft.com/office/drawing/2014/main" id="{DFFA6E1D-EEBB-EE66-690A-E53076A0D364}"/>
              </a:ext>
            </a:extLst>
          </p:cNvPr>
          <p:cNvSpPr>
            <a:spLocks noGrp="1"/>
          </p:cNvSpPr>
          <p:nvPr>
            <p:ph idx="1"/>
          </p:nvPr>
        </p:nvSpPr>
        <p:spPr>
          <a:xfrm>
            <a:off x="358775" y="1382713"/>
            <a:ext cx="8687437" cy="4486275"/>
          </a:xfrm>
        </p:spPr>
        <p:txBody>
          <a:bodyPr>
            <a:normAutofit/>
          </a:bodyPr>
          <a:lstStyle/>
          <a:p>
            <a:r>
              <a:rPr lang="en-GB" dirty="0"/>
              <a:t>Tracking: Tracks changes made to the document, recording edits and displaying them visually to maintain version control and transparency in collaborative efforts.</a:t>
            </a:r>
          </a:p>
          <a:p>
            <a:r>
              <a:rPr lang="en-GB" dirty="0"/>
              <a:t>Compare: Compares two versions of a document, highlighting the differences to identify edits or changes efficiently.</a:t>
            </a:r>
          </a:p>
          <a:p>
            <a:r>
              <a:rPr lang="en-GB" dirty="0"/>
              <a:t>Protect: Provides options to restrict editing or enforce document protection, ensuring content integrity and preventing unauthorised modifications.</a:t>
            </a:r>
          </a:p>
          <a:p>
            <a:endParaRPr lang="en-GB" dirty="0"/>
          </a:p>
        </p:txBody>
      </p:sp>
      <p:pic>
        <p:nvPicPr>
          <p:cNvPr id="8" name="Picture 7">
            <a:extLst>
              <a:ext uri="{FF2B5EF4-FFF2-40B4-BE49-F238E27FC236}">
                <a16:creationId xmlns:a16="http://schemas.microsoft.com/office/drawing/2014/main" id="{51ED8163-000E-0DF0-6182-FDBA326C63D3}"/>
              </a:ext>
            </a:extLst>
          </p:cNvPr>
          <p:cNvPicPr>
            <a:picLocks noChangeAspect="1"/>
          </p:cNvPicPr>
          <p:nvPr/>
        </p:nvPicPr>
        <p:blipFill>
          <a:blip r:embed="rId2"/>
          <a:srcRect l="61935" t="-8497" r="23149" b="8497"/>
          <a:stretch/>
        </p:blipFill>
        <p:spPr>
          <a:xfrm>
            <a:off x="9762037" y="2270659"/>
            <a:ext cx="1780607" cy="2316681"/>
          </a:xfrm>
          <a:prstGeom prst="rect">
            <a:avLst/>
          </a:prstGeom>
          <a:ln>
            <a:solidFill>
              <a:schemeClr val="accent1"/>
            </a:solid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6030823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DD6276-98C4-00DE-20A5-FECF56DEFAD0}"/>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A6E7DFC3-7459-5A9D-850F-829B85B95D00}"/>
              </a:ext>
            </a:extLst>
          </p:cNvPr>
          <p:cNvSpPr>
            <a:spLocks noGrp="1"/>
          </p:cNvSpPr>
          <p:nvPr>
            <p:ph type="title"/>
          </p:nvPr>
        </p:nvSpPr>
        <p:spPr>
          <a:xfrm>
            <a:off x="358219" y="163099"/>
            <a:ext cx="11481847" cy="984453"/>
          </a:xfrm>
        </p:spPr>
        <p:txBody>
          <a:bodyPr/>
          <a:lstStyle/>
          <a:p>
            <a:r>
              <a:rPr lang="en-GB" dirty="0"/>
              <a:t>Proofing Features</a:t>
            </a:r>
          </a:p>
        </p:txBody>
      </p:sp>
      <p:sp>
        <p:nvSpPr>
          <p:cNvPr id="5" name="Content Placeholder 4">
            <a:extLst>
              <a:ext uri="{FF2B5EF4-FFF2-40B4-BE49-F238E27FC236}">
                <a16:creationId xmlns:a16="http://schemas.microsoft.com/office/drawing/2014/main" id="{6393EE0F-7421-6508-10CE-568A16C096AC}"/>
              </a:ext>
            </a:extLst>
          </p:cNvPr>
          <p:cNvSpPr>
            <a:spLocks noGrp="1"/>
          </p:cNvSpPr>
          <p:nvPr>
            <p:ph idx="1"/>
          </p:nvPr>
        </p:nvSpPr>
        <p:spPr>
          <a:xfrm>
            <a:off x="358775" y="1382713"/>
            <a:ext cx="8687437" cy="4486275"/>
          </a:xfrm>
        </p:spPr>
        <p:txBody>
          <a:bodyPr>
            <a:normAutofit/>
          </a:bodyPr>
          <a:lstStyle/>
          <a:p>
            <a:r>
              <a:rPr lang="en-GB" dirty="0"/>
              <a:t>Hide Ink (Ink): Hides or reveals ink annotations, typically added through digital pens or touch screens, for better readability.</a:t>
            </a:r>
          </a:p>
          <a:p>
            <a:r>
              <a:rPr lang="en-GB" dirty="0"/>
              <a:t>Linked Notes (OneNote): Connects to Microsoft OneNote, allowing users to link notes to specific parts of the document for detailed commentary or research integration.</a:t>
            </a:r>
          </a:p>
          <a:p>
            <a:endParaRPr lang="en-GB" dirty="0"/>
          </a:p>
        </p:txBody>
      </p:sp>
      <p:pic>
        <p:nvPicPr>
          <p:cNvPr id="8" name="Picture 7">
            <a:extLst>
              <a:ext uri="{FF2B5EF4-FFF2-40B4-BE49-F238E27FC236}">
                <a16:creationId xmlns:a16="http://schemas.microsoft.com/office/drawing/2014/main" id="{8DF40DBB-8280-336A-2F9E-B06220F0A0AB}"/>
              </a:ext>
            </a:extLst>
          </p:cNvPr>
          <p:cNvPicPr>
            <a:picLocks noChangeAspect="1"/>
          </p:cNvPicPr>
          <p:nvPr/>
        </p:nvPicPr>
        <p:blipFill>
          <a:blip r:embed="rId2"/>
          <a:srcRect l="76271" t="-8497" r="13697" b="8497"/>
          <a:stretch/>
        </p:blipFill>
        <p:spPr>
          <a:xfrm>
            <a:off x="10384889" y="2363425"/>
            <a:ext cx="1197511" cy="2316681"/>
          </a:xfrm>
          <a:prstGeom prst="rect">
            <a:avLst/>
          </a:prstGeom>
          <a:ln>
            <a:solidFill>
              <a:schemeClr val="accent1"/>
            </a:solid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722413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D26F89-B62C-359C-45C9-4AC5E5E18602}"/>
            </a:ext>
          </a:extLst>
        </p:cNvPr>
        <p:cNvGrpSpPr/>
        <p:nvPr/>
      </p:nvGrpSpPr>
      <p:grpSpPr>
        <a:xfrm>
          <a:off x="0" y="0"/>
          <a:ext cx="0" cy="0"/>
          <a:chOff x="0" y="0"/>
          <a:chExt cx="0" cy="0"/>
        </a:xfrm>
      </p:grpSpPr>
      <p:sp>
        <p:nvSpPr>
          <p:cNvPr id="9" name="Title 8">
            <a:extLst>
              <a:ext uri="{FF2B5EF4-FFF2-40B4-BE49-F238E27FC236}">
                <a16:creationId xmlns:a16="http://schemas.microsoft.com/office/drawing/2014/main" id="{E674DC97-D1B4-9FD8-0037-EC288D4972FB}"/>
              </a:ext>
            </a:extLst>
          </p:cNvPr>
          <p:cNvSpPr>
            <a:spLocks noGrp="1"/>
          </p:cNvSpPr>
          <p:nvPr>
            <p:ph type="ctrTitle"/>
          </p:nvPr>
        </p:nvSpPr>
        <p:spPr/>
        <p:txBody>
          <a:bodyPr>
            <a:normAutofit/>
          </a:bodyPr>
          <a:lstStyle/>
          <a:p>
            <a:r>
              <a:rPr lang="en-GB" dirty="0"/>
              <a:t>Alternatives to MS Word</a:t>
            </a:r>
          </a:p>
        </p:txBody>
      </p:sp>
    </p:spTree>
    <p:extLst>
      <p:ext uri="{BB962C8B-B14F-4D97-AF65-F5344CB8AC3E}">
        <p14:creationId xmlns:p14="http://schemas.microsoft.com/office/powerpoint/2010/main" val="30788962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Title 1">
            <a:extLst>
              <a:ext uri="{FF2B5EF4-FFF2-40B4-BE49-F238E27FC236}">
                <a16:creationId xmlns:a16="http://schemas.microsoft.com/office/drawing/2014/main" id="{484346B2-8D2A-78D9-126C-7A2CC8DACA01}"/>
              </a:ext>
            </a:extLst>
          </p:cNvPr>
          <p:cNvSpPr>
            <a:spLocks noGrp="1"/>
          </p:cNvSpPr>
          <p:nvPr>
            <p:ph type="title"/>
          </p:nvPr>
        </p:nvSpPr>
        <p:spPr/>
        <p:txBody>
          <a:bodyPr/>
          <a:lstStyle/>
          <a:p>
            <a:r>
              <a:rPr lang="en-GB" altLang="en-US" dirty="0"/>
              <a:t>Open Office - Writer</a:t>
            </a:r>
          </a:p>
        </p:txBody>
      </p:sp>
      <p:pic>
        <p:nvPicPr>
          <p:cNvPr id="90115" name="Picture 3">
            <a:extLst>
              <a:ext uri="{FF2B5EF4-FFF2-40B4-BE49-F238E27FC236}">
                <a16:creationId xmlns:a16="http://schemas.microsoft.com/office/drawing/2014/main" id="{FB21A4C5-5B7A-1097-5349-D59F7E25A67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61347" y="1476997"/>
            <a:ext cx="7869306" cy="4274446"/>
          </a:xfrm>
          <a:prstGeom prst="rect">
            <a:avLst/>
          </a:prstGeom>
          <a:ln w="9525">
            <a:solidFill>
              <a:srgbClr val="000000"/>
            </a:solidFill>
            <a:miter lim="800000"/>
            <a:headEnd/>
            <a:tailEnd/>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Title 1">
            <a:extLst>
              <a:ext uri="{FF2B5EF4-FFF2-40B4-BE49-F238E27FC236}">
                <a16:creationId xmlns:a16="http://schemas.microsoft.com/office/drawing/2014/main" id="{6305BF4B-E94B-C854-C8F9-94FBEB94F11B}"/>
              </a:ext>
            </a:extLst>
          </p:cNvPr>
          <p:cNvSpPr>
            <a:spLocks noGrp="1"/>
          </p:cNvSpPr>
          <p:nvPr>
            <p:ph type="title"/>
          </p:nvPr>
        </p:nvSpPr>
        <p:spPr/>
        <p:txBody>
          <a:bodyPr/>
          <a:lstStyle/>
          <a:p>
            <a:r>
              <a:rPr lang="en-GB" altLang="en-US" dirty="0"/>
              <a:t>Google Docs</a:t>
            </a:r>
          </a:p>
        </p:txBody>
      </p:sp>
      <p:sp>
        <p:nvSpPr>
          <p:cNvPr id="3" name="Content Placeholder 2">
            <a:extLst>
              <a:ext uri="{FF2B5EF4-FFF2-40B4-BE49-F238E27FC236}">
                <a16:creationId xmlns:a16="http://schemas.microsoft.com/office/drawing/2014/main" id="{7F352241-0B40-D869-BF24-BB705834D7D1}"/>
              </a:ext>
            </a:extLst>
          </p:cNvPr>
          <p:cNvSpPr>
            <a:spLocks noGrp="1"/>
          </p:cNvSpPr>
          <p:nvPr>
            <p:ph idx="1"/>
          </p:nvPr>
        </p:nvSpPr>
        <p:spPr>
          <a:xfrm>
            <a:off x="358220" y="1382232"/>
            <a:ext cx="7950894" cy="4486940"/>
          </a:xfrm>
        </p:spPr>
        <p:txBody>
          <a:bodyPr>
            <a:normAutofit/>
          </a:bodyPr>
          <a:lstStyle/>
          <a:p>
            <a:pPr>
              <a:defRPr/>
            </a:pPr>
            <a:r>
              <a:rPr lang="en-GB" sz="2700" dirty="0"/>
              <a:t>Google Docs is a free, web-based word processor offered by Google as part of its complete office suite—Google Drive—to compete with Microsoft Office. </a:t>
            </a:r>
          </a:p>
          <a:p>
            <a:pPr>
              <a:defRPr/>
            </a:pPr>
            <a:r>
              <a:rPr lang="en-GB" sz="2700" dirty="0"/>
              <a:t>The other main services included in the cloud-based suite are Sheets (Excel) and Slides (</a:t>
            </a:r>
            <a:r>
              <a:rPr lang="en-GB" sz="2700" dirty="0" err="1"/>
              <a:t>Powerpoint</a:t>
            </a:r>
            <a:r>
              <a:rPr lang="en-GB" sz="2700" dirty="0"/>
              <a:t>).</a:t>
            </a:r>
          </a:p>
        </p:txBody>
      </p:sp>
      <p:pic>
        <p:nvPicPr>
          <p:cNvPr id="95236" name="Picture 4" descr="Icon&#10;&#10;Description automatically generated">
            <a:extLst>
              <a:ext uri="{FF2B5EF4-FFF2-40B4-BE49-F238E27FC236}">
                <a16:creationId xmlns:a16="http://schemas.microsoft.com/office/drawing/2014/main" id="{8B35111B-FCC6-FBCC-7145-7E198AEFED3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696796" y="2382250"/>
            <a:ext cx="2372703" cy="2093500"/>
          </a:xfrm>
          <a:prstGeom prst="rect">
            <a:avLst/>
          </a:prstGeom>
          <a:ln w="9525">
            <a:solidFill>
              <a:srgbClr val="000000"/>
            </a:solidFill>
            <a:miter lim="800000"/>
            <a:headEnd/>
            <a:tailEnd/>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Title 1">
            <a:extLst>
              <a:ext uri="{FF2B5EF4-FFF2-40B4-BE49-F238E27FC236}">
                <a16:creationId xmlns:a16="http://schemas.microsoft.com/office/drawing/2014/main" id="{6E12B3AB-FD0F-5E2A-249D-492C798C2EEE}"/>
              </a:ext>
            </a:extLst>
          </p:cNvPr>
          <p:cNvSpPr>
            <a:spLocks noGrp="1"/>
          </p:cNvSpPr>
          <p:nvPr>
            <p:ph type="title"/>
          </p:nvPr>
        </p:nvSpPr>
        <p:spPr/>
        <p:txBody>
          <a:bodyPr/>
          <a:lstStyle/>
          <a:p>
            <a:r>
              <a:rPr lang="en-GB" altLang="en-US" dirty="0"/>
              <a:t>Other Online Alternatives</a:t>
            </a:r>
          </a:p>
        </p:txBody>
      </p:sp>
      <p:sp>
        <p:nvSpPr>
          <p:cNvPr id="98307" name="Content Placeholder 2">
            <a:extLst>
              <a:ext uri="{FF2B5EF4-FFF2-40B4-BE49-F238E27FC236}">
                <a16:creationId xmlns:a16="http://schemas.microsoft.com/office/drawing/2014/main" id="{E79C748E-3ADF-56A3-B903-22C339C652A5}"/>
              </a:ext>
            </a:extLst>
          </p:cNvPr>
          <p:cNvSpPr>
            <a:spLocks noGrp="1"/>
          </p:cNvSpPr>
          <p:nvPr>
            <p:ph idx="1"/>
          </p:nvPr>
        </p:nvSpPr>
        <p:spPr/>
        <p:txBody>
          <a:bodyPr>
            <a:normAutofit fontScale="92500" lnSpcReduction="10000"/>
          </a:bodyPr>
          <a:lstStyle/>
          <a:p>
            <a:pPr>
              <a:lnSpc>
                <a:spcPct val="107000"/>
              </a:lnSpc>
              <a:spcAft>
                <a:spcPts val="600"/>
              </a:spcAft>
            </a:pPr>
            <a:r>
              <a:rPr lang="en-GB" altLang="en-US" b="1" dirty="0" err="1"/>
              <a:t>Etherpad</a:t>
            </a:r>
            <a:r>
              <a:rPr lang="en-GB" altLang="en-US" b="1" dirty="0"/>
              <a:t> </a:t>
            </a:r>
            <a:r>
              <a:rPr lang="en-GB" altLang="en-US" dirty="0"/>
              <a:t>- </a:t>
            </a:r>
            <a:r>
              <a:rPr lang="en-GB" altLang="en-US" dirty="0" err="1"/>
              <a:t>Etherpad</a:t>
            </a:r>
            <a:r>
              <a:rPr lang="en-GB" altLang="en-US" dirty="0"/>
              <a:t> is an online document editor primarily intended for collaborative editing in. It's an open source, highly customisable tool for online document collaboration with friends, fellow students and classmates, or colleagues at work. One of its advantages, especially appealing to users who are reluctant to use services which require email registration, is that there is no sign up with </a:t>
            </a:r>
            <a:r>
              <a:rPr lang="en-GB" altLang="en-US" dirty="0" err="1"/>
              <a:t>Etherpad</a:t>
            </a:r>
            <a:r>
              <a:rPr lang="en-GB" altLang="en-US" dirty="0"/>
              <a:t>. </a:t>
            </a:r>
          </a:p>
          <a:p>
            <a:pPr>
              <a:lnSpc>
                <a:spcPct val="107000"/>
              </a:lnSpc>
              <a:spcAft>
                <a:spcPts val="600"/>
              </a:spcAft>
            </a:pPr>
            <a:r>
              <a:rPr lang="en-GB" altLang="en-US" b="1" dirty="0"/>
              <a:t>Zoho </a:t>
            </a:r>
            <a:r>
              <a:rPr lang="en-GB" altLang="en-US" dirty="0"/>
              <a:t>- offers around 20 free online applications including Writer for word processing. You can link your Zoho account to your Google and Yahoo accounts, as well. The Writer's interface shouldn't cause anyone problems as it is comfortably familiar. </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Title 1">
            <a:extLst>
              <a:ext uri="{FF2B5EF4-FFF2-40B4-BE49-F238E27FC236}">
                <a16:creationId xmlns:a16="http://schemas.microsoft.com/office/drawing/2014/main" id="{14FF2699-9017-7B92-410B-1598723F95A9}"/>
              </a:ext>
            </a:extLst>
          </p:cNvPr>
          <p:cNvSpPr>
            <a:spLocks noGrp="1"/>
          </p:cNvSpPr>
          <p:nvPr>
            <p:ph type="title"/>
          </p:nvPr>
        </p:nvSpPr>
        <p:spPr/>
        <p:txBody>
          <a:bodyPr/>
          <a:lstStyle/>
          <a:p>
            <a:r>
              <a:rPr lang="en-GB" altLang="en-US" dirty="0"/>
              <a:t>Other Desktop Alternatives</a:t>
            </a:r>
          </a:p>
        </p:txBody>
      </p:sp>
      <p:sp>
        <p:nvSpPr>
          <p:cNvPr id="99331" name="Content Placeholder 2">
            <a:extLst>
              <a:ext uri="{FF2B5EF4-FFF2-40B4-BE49-F238E27FC236}">
                <a16:creationId xmlns:a16="http://schemas.microsoft.com/office/drawing/2014/main" id="{343DB03C-3457-B47E-C8B2-8EF37349AD18}"/>
              </a:ext>
            </a:extLst>
          </p:cNvPr>
          <p:cNvSpPr>
            <a:spLocks noGrp="1"/>
          </p:cNvSpPr>
          <p:nvPr>
            <p:ph idx="1"/>
          </p:nvPr>
        </p:nvSpPr>
        <p:spPr/>
        <p:txBody>
          <a:bodyPr>
            <a:normAutofit fontScale="92500"/>
          </a:bodyPr>
          <a:lstStyle/>
          <a:p>
            <a:pPr>
              <a:lnSpc>
                <a:spcPct val="107000"/>
              </a:lnSpc>
              <a:spcAft>
                <a:spcPts val="600"/>
              </a:spcAft>
            </a:pPr>
            <a:r>
              <a:rPr lang="en-GB" altLang="en-US" b="1" dirty="0"/>
              <a:t>LibreOffice</a:t>
            </a:r>
            <a:r>
              <a:rPr lang="en-GB" altLang="en-US" dirty="0"/>
              <a:t> is another Engine but Microsoft Office alternative and a successor of the OpenOffice.org project (in 2010, Oracle/Apache OpenOffice and LibreOffice projects went separate ways). LibreOffice is distributed as a “monolithic software” consisting of seven components: Writer, Calc, Impress, Draw, Base, Math, and Charts. LibreOffice Writer is a free and powerful word processor available for Windows, Linux, and Mac. </a:t>
            </a:r>
          </a:p>
          <a:p>
            <a:pPr>
              <a:lnSpc>
                <a:spcPct val="107000"/>
              </a:lnSpc>
              <a:spcAft>
                <a:spcPts val="600"/>
              </a:spcAft>
            </a:pPr>
            <a:r>
              <a:rPr lang="en-GB" altLang="en-US" b="1" dirty="0" err="1"/>
              <a:t>Jarte</a:t>
            </a:r>
            <a:r>
              <a:rPr lang="en-GB" altLang="en-US" b="1" dirty="0"/>
              <a:t> </a:t>
            </a:r>
            <a:r>
              <a:rPr lang="en-GB" altLang="en-US" dirty="0"/>
              <a:t>is based on Microsoft WordPad Engine but is still free. There is a paid version of the software that adds on some extra functionality, but the free version is more than adequate and fully compatible with Word and WordPad documents. </a:t>
            </a:r>
          </a:p>
          <a:p>
            <a:pPr>
              <a:lnSpc>
                <a:spcPct val="107000"/>
              </a:lnSpc>
              <a:spcAft>
                <a:spcPts val="600"/>
              </a:spcAft>
            </a:pPr>
            <a:endParaRPr lang="en-GB" altLang="en-US" dirty="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Title 1">
            <a:extLst>
              <a:ext uri="{FF2B5EF4-FFF2-40B4-BE49-F238E27FC236}">
                <a16:creationId xmlns:a16="http://schemas.microsoft.com/office/drawing/2014/main" id="{C5243650-7C0C-4185-E1EE-F106073E31E2}"/>
              </a:ext>
            </a:extLst>
          </p:cNvPr>
          <p:cNvSpPr>
            <a:spLocks noGrp="1"/>
          </p:cNvSpPr>
          <p:nvPr>
            <p:ph type="title"/>
          </p:nvPr>
        </p:nvSpPr>
        <p:spPr/>
        <p:txBody>
          <a:bodyPr/>
          <a:lstStyle/>
          <a:p>
            <a:r>
              <a:rPr lang="en-GB" altLang="en-US" dirty="0"/>
              <a:t>Other Desktop Alternatives</a:t>
            </a:r>
          </a:p>
        </p:txBody>
      </p:sp>
      <p:sp>
        <p:nvSpPr>
          <p:cNvPr id="3" name="Content Placeholder 2">
            <a:extLst>
              <a:ext uri="{FF2B5EF4-FFF2-40B4-BE49-F238E27FC236}">
                <a16:creationId xmlns:a16="http://schemas.microsoft.com/office/drawing/2014/main" id="{C5EC0A6E-FD40-3900-1405-E00316948DA1}"/>
              </a:ext>
            </a:extLst>
          </p:cNvPr>
          <p:cNvSpPr>
            <a:spLocks noGrp="1"/>
          </p:cNvSpPr>
          <p:nvPr>
            <p:ph idx="1"/>
          </p:nvPr>
        </p:nvSpPr>
        <p:spPr/>
        <p:txBody>
          <a:bodyPr>
            <a:normAutofit fontScale="85000" lnSpcReduction="10000"/>
          </a:bodyPr>
          <a:lstStyle/>
          <a:p>
            <a:pPr>
              <a:lnSpc>
                <a:spcPct val="107000"/>
              </a:lnSpc>
              <a:spcAft>
                <a:spcPts val="600"/>
              </a:spcAft>
              <a:defRPr/>
            </a:pPr>
            <a:r>
              <a:rPr lang="en-GB" b="1" dirty="0"/>
              <a:t>WPS Office </a:t>
            </a:r>
            <a:r>
              <a:rPr lang="en-GB" dirty="0"/>
              <a:t>is a free document processing suite whose WPS Writer app will serve you well as a Microsoft Word alternative. WPS Office 2016 Free can open and save to a long list of popular file formats native to those applications like docx, doc, and more</a:t>
            </a:r>
          </a:p>
          <a:p>
            <a:pPr>
              <a:lnSpc>
                <a:spcPct val="107000"/>
              </a:lnSpc>
              <a:spcAft>
                <a:spcPts val="600"/>
              </a:spcAft>
              <a:defRPr/>
            </a:pPr>
            <a:r>
              <a:rPr lang="en-GB" b="1" dirty="0" err="1"/>
              <a:t>SoftMaker</a:t>
            </a:r>
            <a:r>
              <a:rPr lang="en-GB" b="1" dirty="0"/>
              <a:t> </a:t>
            </a:r>
            <a:r>
              <a:rPr lang="en-GB" b="1" dirty="0" err="1"/>
              <a:t>FreeOffice</a:t>
            </a:r>
            <a:r>
              <a:rPr lang="en-GB" b="1" dirty="0"/>
              <a:t> - </a:t>
            </a:r>
            <a:r>
              <a:rPr lang="en-GB" dirty="0"/>
              <a:t>free suite that offers a full featured Microsoft Word alternative. The suite's </a:t>
            </a:r>
            <a:r>
              <a:rPr lang="en-GB" dirty="0" err="1"/>
              <a:t>TextMaker</a:t>
            </a:r>
            <a:r>
              <a:rPr lang="en-GB" dirty="0"/>
              <a:t> application allows you to focus on creating documents just as you would in MS Word. This suite offers up essential editing features and even a handful of basic templates for creating and editing documents. Tables, charts, shapes and graphics are available along with standard text formatting options. The entire suite is available for Windows, Linux, and Android, so you can keep your document processing tasks going even while away from your desktop.</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5" name="Title 1">
            <a:extLst>
              <a:ext uri="{FF2B5EF4-FFF2-40B4-BE49-F238E27FC236}">
                <a16:creationId xmlns:a16="http://schemas.microsoft.com/office/drawing/2014/main" id="{3B412030-F379-2B9F-52D9-64D9D4CA77E0}"/>
              </a:ext>
            </a:extLst>
          </p:cNvPr>
          <p:cNvSpPr>
            <a:spLocks noGrp="1"/>
          </p:cNvSpPr>
          <p:nvPr>
            <p:ph type="ctrTitle"/>
          </p:nvPr>
        </p:nvSpPr>
        <p:spPr>
          <a:xfrm>
            <a:off x="914400" y="1338145"/>
            <a:ext cx="10363199" cy="1745297"/>
          </a:xfrm>
        </p:spPr>
        <p:txBody>
          <a:bodyPr vert="horz" lIns="68580" tIns="34290" rIns="68580" bIns="34290" rtlCol="0" anchor="ctr">
            <a:normAutofit/>
          </a:bodyPr>
          <a:lstStyle/>
          <a:p>
            <a:r>
              <a:rPr lang="en-US" altLang="en-US" dirty="0"/>
              <a:t> Any Questions</a:t>
            </a:r>
          </a:p>
        </p:txBody>
      </p:sp>
      <p:sp>
        <p:nvSpPr>
          <p:cNvPr id="4" name="Subtitle 3">
            <a:extLst>
              <a:ext uri="{FF2B5EF4-FFF2-40B4-BE49-F238E27FC236}">
                <a16:creationId xmlns:a16="http://schemas.microsoft.com/office/drawing/2014/main" id="{01C1A1AF-BCE7-0A75-4B5E-B8FB1C7FE0AE}"/>
              </a:ext>
            </a:extLst>
          </p:cNvPr>
          <p:cNvSpPr>
            <a:spLocks noGrp="1"/>
          </p:cNvSpPr>
          <p:nvPr>
            <p:ph type="subTitle" idx="1"/>
          </p:nvPr>
        </p:nvSpPr>
        <p:spPr/>
        <p:txBody>
          <a:bodyPr/>
          <a:lstStyle/>
          <a:p>
            <a:r>
              <a:rPr lang="en-GB" dirty="0"/>
              <a:t>End of Class</a:t>
            </a:r>
          </a:p>
        </p:txBody>
      </p:sp>
      <p:pic>
        <p:nvPicPr>
          <p:cNvPr id="102406" name="Graphic 5" descr="Questions">
            <a:extLst>
              <a:ext uri="{FF2B5EF4-FFF2-40B4-BE49-F238E27FC236}">
                <a16:creationId xmlns:a16="http://schemas.microsoft.com/office/drawing/2014/main" id="{8E733911-8255-E682-47D4-F61F337941F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02267" y="1949449"/>
            <a:ext cx="2266951" cy="22669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UWTSD Serif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Serif 2" id="{5AD0CF27-B491-44A2-B7F9-201931FBD362}" vid="{4B5BE2ED-90A3-4375-BEB0-16F999336C9C}"/>
    </a:ext>
  </a:extLst>
</a:theme>
</file>

<file path=docProps/app.xml><?xml version="1.0" encoding="utf-8"?>
<Properties xmlns="http://schemas.openxmlformats.org/officeDocument/2006/extended-properties" xmlns:vt="http://schemas.openxmlformats.org/officeDocument/2006/docPropsVTypes">
  <Template>UWTSD Serif 2</Template>
  <TotalTime>452</TotalTime>
  <Words>3974</Words>
  <Application>Microsoft Office PowerPoint</Application>
  <PresentationFormat>Widescreen</PresentationFormat>
  <Paragraphs>278</Paragraphs>
  <Slides>66</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66</vt:i4>
      </vt:variant>
    </vt:vector>
  </HeadingPairs>
  <TitlesOfParts>
    <vt:vector size="73" baseType="lpstr">
      <vt:lpstr>Arial</vt:lpstr>
      <vt:lpstr>Calibri</vt:lpstr>
      <vt:lpstr>Calibri Light</vt:lpstr>
      <vt:lpstr>Symbol</vt:lpstr>
      <vt:lpstr>Times New Roman</vt:lpstr>
      <vt:lpstr>Wingdings</vt:lpstr>
      <vt:lpstr>UWTSD Serif 2</vt:lpstr>
      <vt:lpstr>Software Solutions for Business</vt:lpstr>
      <vt:lpstr>Aims: Documentation</vt:lpstr>
      <vt:lpstr>Microsoft Word</vt:lpstr>
      <vt:lpstr>Microsoft Word</vt:lpstr>
      <vt:lpstr>Create a Document</vt:lpstr>
      <vt:lpstr>Home Tab </vt:lpstr>
      <vt:lpstr>Font Features</vt:lpstr>
      <vt:lpstr>Paragraph Features</vt:lpstr>
      <vt:lpstr>Styles Features</vt:lpstr>
      <vt:lpstr>Insert Tab </vt:lpstr>
      <vt:lpstr>Insert Tab</vt:lpstr>
      <vt:lpstr>Table Design and Layout Features</vt:lpstr>
      <vt:lpstr>Images Features</vt:lpstr>
      <vt:lpstr>Working with Images</vt:lpstr>
      <vt:lpstr>Shapes Features</vt:lpstr>
      <vt:lpstr>Smart Art Features</vt:lpstr>
      <vt:lpstr>Equations Features</vt:lpstr>
      <vt:lpstr>Collaboration with Comments Features</vt:lpstr>
      <vt:lpstr>Charts Features</vt:lpstr>
      <vt:lpstr>Design Tab </vt:lpstr>
      <vt:lpstr>Design Tab</vt:lpstr>
      <vt:lpstr>Themes Features</vt:lpstr>
      <vt:lpstr>Style Set Features</vt:lpstr>
      <vt:lpstr>Paragraph Spacing Features</vt:lpstr>
      <vt:lpstr>Effects Features</vt:lpstr>
      <vt:lpstr>Page Background Features</vt:lpstr>
      <vt:lpstr>Layout Tab </vt:lpstr>
      <vt:lpstr>Page Setup Features</vt:lpstr>
      <vt:lpstr>Page Setup Features</vt:lpstr>
      <vt:lpstr>Page Setup Features</vt:lpstr>
      <vt:lpstr>Page Setup Features</vt:lpstr>
      <vt:lpstr>Paragraph Features</vt:lpstr>
      <vt:lpstr>Paragraph Features</vt:lpstr>
      <vt:lpstr>Arrange Features</vt:lpstr>
      <vt:lpstr>Arrange Features</vt:lpstr>
      <vt:lpstr>Arrange Features</vt:lpstr>
      <vt:lpstr>Arrange Features</vt:lpstr>
      <vt:lpstr>References Tab </vt:lpstr>
      <vt:lpstr>Table Of Contents Features</vt:lpstr>
      <vt:lpstr>Footnotes Features</vt:lpstr>
      <vt:lpstr>Research Features</vt:lpstr>
      <vt:lpstr>Citations &amp; Bibliography Features</vt:lpstr>
      <vt:lpstr>Citations &amp; Bibliography Features</vt:lpstr>
      <vt:lpstr>Captions Figures and Tables Features</vt:lpstr>
      <vt:lpstr>Index Features</vt:lpstr>
      <vt:lpstr>Table of Authorities Features</vt:lpstr>
      <vt:lpstr>Mailings Tab </vt:lpstr>
      <vt:lpstr>Mailings Tab</vt:lpstr>
      <vt:lpstr>Envelopes and Labels Features</vt:lpstr>
      <vt:lpstr>Mail Merge Features</vt:lpstr>
      <vt:lpstr>Write and Insert Fields</vt:lpstr>
      <vt:lpstr>Preview Results</vt:lpstr>
      <vt:lpstr>Finish &amp; Merge</vt:lpstr>
      <vt:lpstr>Review Tab </vt:lpstr>
      <vt:lpstr>Proofing Features</vt:lpstr>
      <vt:lpstr>Proofing Features</vt:lpstr>
      <vt:lpstr>Proofing Features</vt:lpstr>
      <vt:lpstr>Proofing Features</vt:lpstr>
      <vt:lpstr>Proofing Features</vt:lpstr>
      <vt:lpstr>Alternatives to MS Word</vt:lpstr>
      <vt:lpstr>Open Office - Writer</vt:lpstr>
      <vt:lpstr>Google Docs</vt:lpstr>
      <vt:lpstr>Other Online Alternatives</vt:lpstr>
      <vt:lpstr>Other Desktop Alternatives</vt:lpstr>
      <vt:lpstr>Other Desktop Alternatives</vt:lpstr>
      <vt:lpstr> 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Serif Salem</dc:creator>
  <cp:lastModifiedBy>Serif Salem</cp:lastModifiedBy>
  <cp:revision>1</cp:revision>
  <dcterms:created xsi:type="dcterms:W3CDTF">2025-01-26T11:43:23Z</dcterms:created>
  <dcterms:modified xsi:type="dcterms:W3CDTF">2025-01-26T19:19:13Z</dcterms:modified>
</cp:coreProperties>
</file>