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3" r:id="rId5"/>
    <p:sldId id="259" r:id="rId6"/>
    <p:sldId id="261" r:id="rId7"/>
    <p:sldId id="262" r:id="rId8"/>
    <p:sldId id="260"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15B458-8E19-C82C-CEC5-BA0AC3718958}" v="240" dt="2024-12-15T13:31:49.184"/>
    <p1510:client id="{46A33BC2-013B-FF16-68E3-E1B7D564D9CF}" v="1" dt="2024-12-15T11:39:41.879"/>
    <p1510:client id="{64E962E7-4746-C4EC-9147-E72D6023B20E}" v="768" dt="2024-12-14T14:35:28.6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 Chadwick (2406192)" userId="S::2406192@student.uwtsd.ac.uk::423f8328-99dd-41a7-94df-5ed483a4cb73" providerId="AD" clId="Web-{C69B5161-CDA0-F919-0491-932DBD6613D0}"/>
    <pc:docChg chg="addSld modSld">
      <pc:chgData name="Carol Chadwick (2406192)" userId="S::2406192@student.uwtsd.ac.uk::423f8328-99dd-41a7-94df-5ed483a4cb73" providerId="AD" clId="Web-{C69B5161-CDA0-F919-0491-932DBD6613D0}" dt="2024-12-02T12:42:51.167" v="6" actId="20577"/>
      <pc:docMkLst>
        <pc:docMk/>
      </pc:docMkLst>
      <pc:sldChg chg="modSp new">
        <pc:chgData name="Carol Chadwick (2406192)" userId="S::2406192@student.uwtsd.ac.uk::423f8328-99dd-41a7-94df-5ed483a4cb73" providerId="AD" clId="Web-{C69B5161-CDA0-F919-0491-932DBD6613D0}" dt="2024-12-02T12:42:51.167" v="6" actId="20577"/>
        <pc:sldMkLst>
          <pc:docMk/>
          <pc:sldMk cId="2004367063" sldId="267"/>
        </pc:sldMkLst>
        <pc:spChg chg="mod">
          <ac:chgData name="Carol Chadwick (2406192)" userId="S::2406192@student.uwtsd.ac.uk::423f8328-99dd-41a7-94df-5ed483a4cb73" providerId="AD" clId="Web-{C69B5161-CDA0-F919-0491-932DBD6613D0}" dt="2024-12-02T12:42:51.167" v="6" actId="20577"/>
          <ac:spMkLst>
            <pc:docMk/>
            <pc:sldMk cId="2004367063" sldId="267"/>
            <ac:spMk id="2" creationId="{F4CE68D3-C141-C7D6-FA18-3CBF48B959BD}"/>
          </ac:spMkLst>
        </pc:spChg>
      </pc:sldChg>
    </pc:docChg>
  </pc:docChgLst>
  <pc:docChgLst>
    <pc:chgData name="Carol Chadwick (2406192)" userId="S::2406192@student.uwtsd.ac.uk::423f8328-99dd-41a7-94df-5ed483a4cb73" providerId="AD" clId="Web-{096491F2-AB5B-A71F-9A4D-854E965DE7E7}"/>
    <pc:docChg chg="modSld">
      <pc:chgData name="Carol Chadwick (2406192)" userId="S::2406192@student.uwtsd.ac.uk::423f8328-99dd-41a7-94df-5ed483a4cb73" providerId="AD" clId="Web-{096491F2-AB5B-A71F-9A4D-854E965DE7E7}" dt="2024-12-02T11:57:28.452" v="152" actId="20577"/>
      <pc:docMkLst>
        <pc:docMk/>
      </pc:docMkLst>
      <pc:sldChg chg="modSp">
        <pc:chgData name="Carol Chadwick (2406192)" userId="S::2406192@student.uwtsd.ac.uk::423f8328-99dd-41a7-94df-5ed483a4cb73" providerId="AD" clId="Web-{096491F2-AB5B-A71F-9A4D-854E965DE7E7}" dt="2024-12-02T11:54:58.677" v="89" actId="20577"/>
        <pc:sldMkLst>
          <pc:docMk/>
          <pc:sldMk cId="3627533508" sldId="260"/>
        </pc:sldMkLst>
        <pc:spChg chg="mod">
          <ac:chgData name="Carol Chadwick (2406192)" userId="S::2406192@student.uwtsd.ac.uk::423f8328-99dd-41a7-94df-5ed483a4cb73" providerId="AD" clId="Web-{096491F2-AB5B-A71F-9A4D-854E965DE7E7}" dt="2024-12-02T11:53:34.376" v="55" actId="14100"/>
          <ac:spMkLst>
            <pc:docMk/>
            <pc:sldMk cId="3627533508" sldId="260"/>
            <ac:spMk id="2" creationId="{32A6022A-6E7B-F4CC-59E0-861CAAE7DBD8}"/>
          </ac:spMkLst>
        </pc:spChg>
        <pc:spChg chg="mod">
          <ac:chgData name="Carol Chadwick (2406192)" userId="S::2406192@student.uwtsd.ac.uk::423f8328-99dd-41a7-94df-5ed483a4cb73" providerId="AD" clId="Web-{096491F2-AB5B-A71F-9A4D-854E965DE7E7}" dt="2024-12-02T11:54:58.677" v="89" actId="20577"/>
          <ac:spMkLst>
            <pc:docMk/>
            <pc:sldMk cId="3627533508" sldId="260"/>
            <ac:spMk id="3" creationId="{9A151707-A018-19A7-6F03-07DF25F85E26}"/>
          </ac:spMkLst>
        </pc:spChg>
      </pc:sldChg>
      <pc:sldChg chg="modSp">
        <pc:chgData name="Carol Chadwick (2406192)" userId="S::2406192@student.uwtsd.ac.uk::423f8328-99dd-41a7-94df-5ed483a4cb73" providerId="AD" clId="Web-{096491F2-AB5B-A71F-9A4D-854E965DE7E7}" dt="2024-12-02T11:57:28.452" v="152" actId="20577"/>
        <pc:sldMkLst>
          <pc:docMk/>
          <pc:sldMk cId="335851425" sldId="266"/>
        </pc:sldMkLst>
        <pc:spChg chg="mod">
          <ac:chgData name="Carol Chadwick (2406192)" userId="S::2406192@student.uwtsd.ac.uk::423f8328-99dd-41a7-94df-5ed483a4cb73" providerId="AD" clId="Web-{096491F2-AB5B-A71F-9A4D-854E965DE7E7}" dt="2024-12-02T11:55:21.241" v="95" actId="20577"/>
          <ac:spMkLst>
            <pc:docMk/>
            <pc:sldMk cId="335851425" sldId="266"/>
            <ac:spMk id="2" creationId="{A185A6D5-B8BE-7764-EBBD-E8638F488AAB}"/>
          </ac:spMkLst>
        </pc:spChg>
        <pc:spChg chg="mod">
          <ac:chgData name="Carol Chadwick (2406192)" userId="S::2406192@student.uwtsd.ac.uk::423f8328-99dd-41a7-94df-5ed483a4cb73" providerId="AD" clId="Web-{096491F2-AB5B-A71F-9A4D-854E965DE7E7}" dt="2024-12-02T11:57:28.452" v="152" actId="20577"/>
          <ac:spMkLst>
            <pc:docMk/>
            <pc:sldMk cId="335851425" sldId="266"/>
            <ac:spMk id="3" creationId="{51B370CE-3548-E7F0-4116-E6CAEFAABBA9}"/>
          </ac:spMkLst>
        </pc:spChg>
      </pc:sldChg>
    </pc:docChg>
  </pc:docChgLst>
  <pc:docChgLst>
    <pc:chgData name="Carol Chadwick (2406192)" userId="S::2406192@student.uwtsd.ac.uk::423f8328-99dd-41a7-94df-5ed483a4cb73" providerId="AD" clId="Web-{1815B458-8E19-C82C-CEC5-BA0AC3718958}"/>
    <pc:docChg chg="modSld">
      <pc:chgData name="Carol Chadwick (2406192)" userId="S::2406192@student.uwtsd.ac.uk::423f8328-99dd-41a7-94df-5ed483a4cb73" providerId="AD" clId="Web-{1815B458-8E19-C82C-CEC5-BA0AC3718958}" dt="2024-12-15T13:31:49.184" v="239" actId="20577"/>
      <pc:docMkLst>
        <pc:docMk/>
      </pc:docMkLst>
      <pc:sldChg chg="modSp">
        <pc:chgData name="Carol Chadwick (2406192)" userId="S::2406192@student.uwtsd.ac.uk::423f8328-99dd-41a7-94df-5ed483a4cb73" providerId="AD" clId="Web-{1815B458-8E19-C82C-CEC5-BA0AC3718958}" dt="2024-12-15T13:27:43.201" v="220" actId="20577"/>
        <pc:sldMkLst>
          <pc:docMk/>
          <pc:sldMk cId="313000780" sldId="273"/>
        </pc:sldMkLst>
        <pc:spChg chg="mod">
          <ac:chgData name="Carol Chadwick (2406192)" userId="S::2406192@student.uwtsd.ac.uk::423f8328-99dd-41a7-94df-5ed483a4cb73" providerId="AD" clId="Web-{1815B458-8E19-C82C-CEC5-BA0AC3718958}" dt="2024-12-15T13:10:02.313" v="2" actId="14100"/>
          <ac:spMkLst>
            <pc:docMk/>
            <pc:sldMk cId="313000780" sldId="273"/>
            <ac:spMk id="2" creationId="{9481D369-835E-FA21-E86D-F5E0EDAB67A4}"/>
          </ac:spMkLst>
        </pc:spChg>
        <pc:spChg chg="mod">
          <ac:chgData name="Carol Chadwick (2406192)" userId="S::2406192@student.uwtsd.ac.uk::423f8328-99dd-41a7-94df-5ed483a4cb73" providerId="AD" clId="Web-{1815B458-8E19-C82C-CEC5-BA0AC3718958}" dt="2024-12-15T13:27:43.201" v="220" actId="20577"/>
          <ac:spMkLst>
            <pc:docMk/>
            <pc:sldMk cId="313000780" sldId="273"/>
            <ac:spMk id="3" creationId="{9409733C-8905-F012-3B91-E338DDBAB9AC}"/>
          </ac:spMkLst>
        </pc:spChg>
      </pc:sldChg>
      <pc:sldChg chg="modSp">
        <pc:chgData name="Carol Chadwick (2406192)" userId="S::2406192@student.uwtsd.ac.uk::423f8328-99dd-41a7-94df-5ed483a4cb73" providerId="AD" clId="Web-{1815B458-8E19-C82C-CEC5-BA0AC3718958}" dt="2024-12-15T13:31:49.184" v="239" actId="20577"/>
        <pc:sldMkLst>
          <pc:docMk/>
          <pc:sldMk cId="2123084457" sldId="275"/>
        </pc:sldMkLst>
        <pc:spChg chg="mod">
          <ac:chgData name="Carol Chadwick (2406192)" userId="S::2406192@student.uwtsd.ac.uk::423f8328-99dd-41a7-94df-5ed483a4cb73" providerId="AD" clId="Web-{1815B458-8E19-C82C-CEC5-BA0AC3718958}" dt="2024-12-15T13:30:32.820" v="233" actId="14100"/>
          <ac:spMkLst>
            <pc:docMk/>
            <pc:sldMk cId="2123084457" sldId="275"/>
            <ac:spMk id="2" creationId="{0A7DE37D-2A6A-A5A8-98E4-09C7CFD125B7}"/>
          </ac:spMkLst>
        </pc:spChg>
        <pc:spChg chg="mod">
          <ac:chgData name="Carol Chadwick (2406192)" userId="S::2406192@student.uwtsd.ac.uk::423f8328-99dd-41a7-94df-5ed483a4cb73" providerId="AD" clId="Web-{1815B458-8E19-C82C-CEC5-BA0AC3718958}" dt="2024-12-15T13:31:49.184" v="239" actId="20577"/>
          <ac:spMkLst>
            <pc:docMk/>
            <pc:sldMk cId="2123084457" sldId="275"/>
            <ac:spMk id="3" creationId="{15DFB614-5E62-8F86-1CDA-1DA767BCED0B}"/>
          </ac:spMkLst>
        </pc:spChg>
      </pc:sldChg>
    </pc:docChg>
  </pc:docChgLst>
  <pc:docChgLst>
    <pc:chgData name="Carol Chadwick (2406192)" userId="S::2406192@student.uwtsd.ac.uk::423f8328-99dd-41a7-94df-5ed483a4cb73" providerId="AD" clId="Web-{EC1835C8-C6D4-36FA-7412-EE62AD2DF990}"/>
    <pc:docChg chg="addSld modSld">
      <pc:chgData name="Carol Chadwick (2406192)" userId="S::2406192@student.uwtsd.ac.uk::423f8328-99dd-41a7-94df-5ed483a4cb73" providerId="AD" clId="Web-{EC1835C8-C6D4-36FA-7412-EE62AD2DF990}" dt="2024-11-25T13:11:15.348" v="405"/>
      <pc:docMkLst>
        <pc:docMk/>
      </pc:docMkLst>
      <pc:sldChg chg="modSp">
        <pc:chgData name="Carol Chadwick (2406192)" userId="S::2406192@student.uwtsd.ac.uk::423f8328-99dd-41a7-94df-5ed483a4cb73" providerId="AD" clId="Web-{EC1835C8-C6D4-36FA-7412-EE62AD2DF990}" dt="2024-11-25T12:43:56.895" v="120" actId="14100"/>
        <pc:sldMkLst>
          <pc:docMk/>
          <pc:sldMk cId="109857222" sldId="256"/>
        </pc:sldMkLst>
        <pc:spChg chg="mod">
          <ac:chgData name="Carol Chadwick (2406192)" userId="S::2406192@student.uwtsd.ac.uk::423f8328-99dd-41a7-94df-5ed483a4cb73" providerId="AD" clId="Web-{EC1835C8-C6D4-36FA-7412-EE62AD2DF990}" dt="2024-11-25T12:40:51.140" v="32" actId="14100"/>
          <ac:spMkLst>
            <pc:docMk/>
            <pc:sldMk cId="109857222" sldId="256"/>
            <ac:spMk id="2" creationId="{00000000-0000-0000-0000-000000000000}"/>
          </ac:spMkLst>
        </pc:spChg>
        <pc:spChg chg="mod">
          <ac:chgData name="Carol Chadwick (2406192)" userId="S::2406192@student.uwtsd.ac.uk::423f8328-99dd-41a7-94df-5ed483a4cb73" providerId="AD" clId="Web-{EC1835C8-C6D4-36FA-7412-EE62AD2DF990}" dt="2024-11-25T12:43:56.895" v="120" actId="14100"/>
          <ac:spMkLst>
            <pc:docMk/>
            <pc:sldMk cId="109857222" sldId="256"/>
            <ac:spMk id="3" creationId="{00000000-0000-0000-0000-000000000000}"/>
          </ac:spMkLst>
        </pc:spChg>
      </pc:sldChg>
      <pc:sldChg chg="addSp modSp new mod setBg">
        <pc:chgData name="Carol Chadwick (2406192)" userId="S::2406192@student.uwtsd.ac.uk::423f8328-99dd-41a7-94df-5ed483a4cb73" providerId="AD" clId="Web-{EC1835C8-C6D4-36FA-7412-EE62AD2DF990}" dt="2024-11-25T12:57:23.418" v="253" actId="14100"/>
        <pc:sldMkLst>
          <pc:docMk/>
          <pc:sldMk cId="1453025591" sldId="257"/>
        </pc:sldMkLst>
        <pc:spChg chg="mod">
          <ac:chgData name="Carol Chadwick (2406192)" userId="S::2406192@student.uwtsd.ac.uk::423f8328-99dd-41a7-94df-5ed483a4cb73" providerId="AD" clId="Web-{EC1835C8-C6D4-36FA-7412-EE62AD2DF990}" dt="2024-11-25T12:56:54.573" v="248" actId="20577"/>
          <ac:spMkLst>
            <pc:docMk/>
            <pc:sldMk cId="1453025591" sldId="257"/>
            <ac:spMk id="2" creationId="{56CEC6F9-CD39-89C0-E414-78DCDFC7E2DD}"/>
          </ac:spMkLst>
        </pc:spChg>
        <pc:spChg chg="mod">
          <ac:chgData name="Carol Chadwick (2406192)" userId="S::2406192@student.uwtsd.ac.uk::423f8328-99dd-41a7-94df-5ed483a4cb73" providerId="AD" clId="Web-{EC1835C8-C6D4-36FA-7412-EE62AD2DF990}" dt="2024-11-25T12:57:23.418" v="253" actId="14100"/>
          <ac:spMkLst>
            <pc:docMk/>
            <pc:sldMk cId="1453025591" sldId="257"/>
            <ac:spMk id="3" creationId="{DA959518-DFFD-1030-151E-20E90DE8F080}"/>
          </ac:spMkLst>
        </pc:spChg>
        <pc:spChg chg="add">
          <ac:chgData name="Carol Chadwick (2406192)" userId="S::2406192@student.uwtsd.ac.uk::423f8328-99dd-41a7-94df-5ed483a4cb73" providerId="AD" clId="Web-{EC1835C8-C6D4-36FA-7412-EE62AD2DF990}" dt="2024-11-25T12:54:33.788" v="218"/>
          <ac:spMkLst>
            <pc:docMk/>
            <pc:sldMk cId="1453025591" sldId="257"/>
            <ac:spMk id="9" creationId="{04812C46-200A-4DEB-A05E-3ED6C68C2387}"/>
          </ac:spMkLst>
        </pc:spChg>
        <pc:spChg chg="add">
          <ac:chgData name="Carol Chadwick (2406192)" userId="S::2406192@student.uwtsd.ac.uk::423f8328-99dd-41a7-94df-5ed483a4cb73" providerId="AD" clId="Web-{EC1835C8-C6D4-36FA-7412-EE62AD2DF990}" dt="2024-11-25T12:54:33.788" v="218"/>
          <ac:spMkLst>
            <pc:docMk/>
            <pc:sldMk cId="1453025591" sldId="257"/>
            <ac:spMk id="11" creationId="{D1EA859B-E555-4109-94F3-6700E046E008}"/>
          </ac:spMkLst>
        </pc:spChg>
        <pc:picChg chg="add mod ord">
          <ac:chgData name="Carol Chadwick (2406192)" userId="S::2406192@student.uwtsd.ac.uk::423f8328-99dd-41a7-94df-5ed483a4cb73" providerId="AD" clId="Web-{EC1835C8-C6D4-36FA-7412-EE62AD2DF990}" dt="2024-11-25T12:57:13.199" v="251" actId="14100"/>
          <ac:picMkLst>
            <pc:docMk/>
            <pc:sldMk cId="1453025591" sldId="257"/>
            <ac:picMk id="4" creationId="{5E021C40-9D94-F32D-DED4-3E88C2082985}"/>
          </ac:picMkLst>
        </pc:picChg>
      </pc:sldChg>
      <pc:sldChg chg="addSp delSp modSp new mod setBg">
        <pc:chgData name="Carol Chadwick (2406192)" userId="S::2406192@student.uwtsd.ac.uk::423f8328-99dd-41a7-94df-5ed483a4cb73" providerId="AD" clId="Web-{EC1835C8-C6D4-36FA-7412-EE62AD2DF990}" dt="2024-11-25T13:11:15.348" v="405"/>
        <pc:sldMkLst>
          <pc:docMk/>
          <pc:sldMk cId="3622499422" sldId="258"/>
        </pc:sldMkLst>
        <pc:spChg chg="mod">
          <ac:chgData name="Carol Chadwick (2406192)" userId="S::2406192@student.uwtsd.ac.uk::423f8328-99dd-41a7-94df-5ed483a4cb73" providerId="AD" clId="Web-{EC1835C8-C6D4-36FA-7412-EE62AD2DF990}" dt="2024-11-25T13:11:12.644" v="404"/>
          <ac:spMkLst>
            <pc:docMk/>
            <pc:sldMk cId="3622499422" sldId="258"/>
            <ac:spMk id="2" creationId="{E73B7476-A62A-6EDE-638F-05F2FD7ECD73}"/>
          </ac:spMkLst>
        </pc:spChg>
        <pc:spChg chg="mod">
          <ac:chgData name="Carol Chadwick (2406192)" userId="S::2406192@student.uwtsd.ac.uk::423f8328-99dd-41a7-94df-5ed483a4cb73" providerId="AD" clId="Web-{EC1835C8-C6D4-36FA-7412-EE62AD2DF990}" dt="2024-11-25T13:11:12.644" v="404"/>
          <ac:spMkLst>
            <pc:docMk/>
            <pc:sldMk cId="3622499422" sldId="258"/>
            <ac:spMk id="3" creationId="{A64A8A01-631B-ACE0-0F48-42AD952CB50C}"/>
          </ac:spMkLst>
        </pc:spChg>
      </pc:sldChg>
    </pc:docChg>
  </pc:docChgLst>
  <pc:docChgLst>
    <pc:chgData name="Carol Chadwick (2406192)" userId="S::2406192@student.uwtsd.ac.uk::423f8328-99dd-41a7-94df-5ed483a4cb73" providerId="AD" clId="Web-{AD48BBF1-2FCE-4E52-EE68-7339C7A23AA0}"/>
    <pc:docChg chg="modSld">
      <pc:chgData name="Carol Chadwick (2406192)" userId="S::2406192@student.uwtsd.ac.uk::423f8328-99dd-41a7-94df-5ed483a4cb73" providerId="AD" clId="Web-{AD48BBF1-2FCE-4E52-EE68-7339C7A23AA0}" dt="2024-12-11T14:28:00.641" v="400"/>
      <pc:docMkLst>
        <pc:docMk/>
      </pc:docMkLst>
      <pc:sldChg chg="modSp">
        <pc:chgData name="Carol Chadwick (2406192)" userId="S::2406192@student.uwtsd.ac.uk::423f8328-99dd-41a7-94df-5ed483a4cb73" providerId="AD" clId="Web-{AD48BBF1-2FCE-4E52-EE68-7339C7A23AA0}" dt="2024-12-11T14:06:39.547" v="21" actId="20577"/>
        <pc:sldMkLst>
          <pc:docMk/>
          <pc:sldMk cId="3068709113" sldId="265"/>
        </pc:sldMkLst>
        <pc:spChg chg="mod">
          <ac:chgData name="Carol Chadwick (2406192)" userId="S::2406192@student.uwtsd.ac.uk::423f8328-99dd-41a7-94df-5ed483a4cb73" providerId="AD" clId="Web-{AD48BBF1-2FCE-4E52-EE68-7339C7A23AA0}" dt="2024-12-11T14:06:39.547" v="21" actId="20577"/>
          <ac:spMkLst>
            <pc:docMk/>
            <pc:sldMk cId="3068709113" sldId="265"/>
            <ac:spMk id="3" creationId="{5523E0B2-4C7D-DBEB-667A-828E3AA01768}"/>
          </ac:spMkLst>
        </pc:spChg>
      </pc:sldChg>
      <pc:sldChg chg="modSp">
        <pc:chgData name="Carol Chadwick (2406192)" userId="S::2406192@student.uwtsd.ac.uk::423f8328-99dd-41a7-94df-5ed483a4cb73" providerId="AD" clId="Web-{AD48BBF1-2FCE-4E52-EE68-7339C7A23AA0}" dt="2024-12-11T14:09:35.458" v="77" actId="20577"/>
        <pc:sldMkLst>
          <pc:docMk/>
          <pc:sldMk cId="335851425" sldId="266"/>
        </pc:sldMkLst>
        <pc:spChg chg="mod">
          <ac:chgData name="Carol Chadwick (2406192)" userId="S::2406192@student.uwtsd.ac.uk::423f8328-99dd-41a7-94df-5ed483a4cb73" providerId="AD" clId="Web-{AD48BBF1-2FCE-4E52-EE68-7339C7A23AA0}" dt="2024-12-11T14:08:36.503" v="57" actId="14100"/>
          <ac:spMkLst>
            <pc:docMk/>
            <pc:sldMk cId="335851425" sldId="266"/>
            <ac:spMk id="2" creationId="{A185A6D5-B8BE-7764-EBBD-E8638F488AAB}"/>
          </ac:spMkLst>
        </pc:spChg>
        <pc:spChg chg="mod">
          <ac:chgData name="Carol Chadwick (2406192)" userId="S::2406192@student.uwtsd.ac.uk::423f8328-99dd-41a7-94df-5ed483a4cb73" providerId="AD" clId="Web-{AD48BBF1-2FCE-4E52-EE68-7339C7A23AA0}" dt="2024-12-11T14:09:35.458" v="77" actId="20577"/>
          <ac:spMkLst>
            <pc:docMk/>
            <pc:sldMk cId="335851425" sldId="266"/>
            <ac:spMk id="3" creationId="{51B370CE-3548-E7F0-4116-E6CAEFAABBA9}"/>
          </ac:spMkLst>
        </pc:spChg>
      </pc:sldChg>
      <pc:sldChg chg="modSp">
        <pc:chgData name="Carol Chadwick (2406192)" userId="S::2406192@student.uwtsd.ac.uk::423f8328-99dd-41a7-94df-5ed483a4cb73" providerId="AD" clId="Web-{AD48BBF1-2FCE-4E52-EE68-7339C7A23AA0}" dt="2024-12-11T14:11:35.164" v="139" actId="20577"/>
        <pc:sldMkLst>
          <pc:docMk/>
          <pc:sldMk cId="3154159392" sldId="268"/>
        </pc:sldMkLst>
        <pc:spChg chg="mod">
          <ac:chgData name="Carol Chadwick (2406192)" userId="S::2406192@student.uwtsd.ac.uk::423f8328-99dd-41a7-94df-5ed483a4cb73" providerId="AD" clId="Web-{AD48BBF1-2FCE-4E52-EE68-7339C7A23AA0}" dt="2024-12-11T14:10:56.647" v="118" actId="14100"/>
          <ac:spMkLst>
            <pc:docMk/>
            <pc:sldMk cId="3154159392" sldId="268"/>
            <ac:spMk id="2" creationId="{1C8E6540-B016-4CE5-AB83-E06A451633EC}"/>
          </ac:spMkLst>
        </pc:spChg>
        <pc:spChg chg="mod">
          <ac:chgData name="Carol Chadwick (2406192)" userId="S::2406192@student.uwtsd.ac.uk::423f8328-99dd-41a7-94df-5ed483a4cb73" providerId="AD" clId="Web-{AD48BBF1-2FCE-4E52-EE68-7339C7A23AA0}" dt="2024-12-11T14:11:35.164" v="139" actId="20577"/>
          <ac:spMkLst>
            <pc:docMk/>
            <pc:sldMk cId="3154159392" sldId="268"/>
            <ac:spMk id="3" creationId="{6127FB2D-1E42-D469-17F7-A22B8AF98BD3}"/>
          </ac:spMkLst>
        </pc:spChg>
      </pc:sldChg>
      <pc:sldChg chg="addSp delSp modSp">
        <pc:chgData name="Carol Chadwick (2406192)" userId="S::2406192@student.uwtsd.ac.uk::423f8328-99dd-41a7-94df-5ed483a4cb73" providerId="AD" clId="Web-{AD48BBF1-2FCE-4E52-EE68-7339C7A23AA0}" dt="2024-12-11T14:28:00.641" v="400"/>
        <pc:sldMkLst>
          <pc:docMk/>
          <pc:sldMk cId="1724495092" sldId="269"/>
        </pc:sldMkLst>
        <pc:spChg chg="mod">
          <ac:chgData name="Carol Chadwick (2406192)" userId="S::2406192@student.uwtsd.ac.uk::423f8328-99dd-41a7-94df-5ed483a4cb73" providerId="AD" clId="Web-{AD48BBF1-2FCE-4E52-EE68-7339C7A23AA0}" dt="2024-12-11T14:16:36.890" v="255" actId="20577"/>
          <ac:spMkLst>
            <pc:docMk/>
            <pc:sldMk cId="1724495092" sldId="269"/>
            <ac:spMk id="2" creationId="{E8566615-C165-F530-6D52-0AA9C6CA05D6}"/>
          </ac:spMkLst>
        </pc:spChg>
        <pc:spChg chg="add del mod">
          <ac:chgData name="Carol Chadwick (2406192)" userId="S::2406192@student.uwtsd.ac.uk::423f8328-99dd-41a7-94df-5ed483a4cb73" providerId="AD" clId="Web-{AD48BBF1-2FCE-4E52-EE68-7339C7A23AA0}" dt="2024-12-11T14:25:27.590" v="378" actId="14100"/>
          <ac:spMkLst>
            <pc:docMk/>
            <pc:sldMk cId="1724495092" sldId="269"/>
            <ac:spMk id="3" creationId="{84495262-5092-D9EE-B46D-E5073C833709}"/>
          </ac:spMkLst>
        </pc:spChg>
        <pc:spChg chg="add del mod">
          <ac:chgData name="Carol Chadwick (2406192)" userId="S::2406192@student.uwtsd.ac.uk::423f8328-99dd-41a7-94df-5ed483a4cb73" providerId="AD" clId="Web-{AD48BBF1-2FCE-4E52-EE68-7339C7A23AA0}" dt="2024-12-11T14:20:51.974" v="337"/>
          <ac:spMkLst>
            <pc:docMk/>
            <pc:sldMk cId="1724495092" sldId="269"/>
            <ac:spMk id="5" creationId="{C02B6548-12DE-8399-B86F-27A3EE3EADDE}"/>
          </ac:spMkLst>
        </pc:spChg>
        <pc:spChg chg="add del mod">
          <ac:chgData name="Carol Chadwick (2406192)" userId="S::2406192@student.uwtsd.ac.uk::423f8328-99dd-41a7-94df-5ed483a4cb73" providerId="AD" clId="Web-{AD48BBF1-2FCE-4E52-EE68-7339C7A23AA0}" dt="2024-12-11T14:22:21.148" v="355"/>
          <ac:spMkLst>
            <pc:docMk/>
            <pc:sldMk cId="1724495092" sldId="269"/>
            <ac:spMk id="8" creationId="{8B70B695-B5B5-016D-A01F-4296635823FE}"/>
          </ac:spMkLst>
        </pc:spChg>
        <pc:spChg chg="add del mod">
          <ac:chgData name="Carol Chadwick (2406192)" userId="S::2406192@student.uwtsd.ac.uk::423f8328-99dd-41a7-94df-5ed483a4cb73" providerId="AD" clId="Web-{AD48BBF1-2FCE-4E52-EE68-7339C7A23AA0}" dt="2024-12-11T14:25:35.950" v="385"/>
          <ac:spMkLst>
            <pc:docMk/>
            <pc:sldMk cId="1724495092" sldId="269"/>
            <ac:spMk id="67" creationId="{5627E9BA-DA50-9E81-5DA3-1091C4A9EC47}"/>
          </ac:spMkLst>
        </pc:spChg>
        <pc:spChg chg="add del mod">
          <ac:chgData name="Carol Chadwick (2406192)" userId="S::2406192@student.uwtsd.ac.uk::423f8328-99dd-41a7-94df-5ed483a4cb73" providerId="AD" clId="Web-{AD48BBF1-2FCE-4E52-EE68-7339C7A23AA0}" dt="2024-12-11T14:27:03.686" v="391"/>
          <ac:spMkLst>
            <pc:docMk/>
            <pc:sldMk cId="1724495092" sldId="269"/>
            <ac:spMk id="70" creationId="{D63233E4-AF4D-8836-61F9-9BE553801501}"/>
          </ac:spMkLst>
        </pc:spChg>
        <pc:spChg chg="add del mod">
          <ac:chgData name="Carol Chadwick (2406192)" userId="S::2406192@student.uwtsd.ac.uk::423f8328-99dd-41a7-94df-5ed483a4cb73" providerId="AD" clId="Web-{AD48BBF1-2FCE-4E52-EE68-7339C7A23AA0}" dt="2024-12-11T14:28:00.641" v="399"/>
          <ac:spMkLst>
            <pc:docMk/>
            <pc:sldMk cId="1724495092" sldId="269"/>
            <ac:spMk id="73" creationId="{1E6153FA-1820-6552-E83C-4B919169BD41}"/>
          </ac:spMkLst>
        </pc:spChg>
        <pc:graphicFrameChg chg="add del">
          <ac:chgData name="Carol Chadwick (2406192)" userId="S::2406192@student.uwtsd.ac.uk::423f8328-99dd-41a7-94df-5ed483a4cb73" providerId="AD" clId="Web-{AD48BBF1-2FCE-4E52-EE68-7339C7A23AA0}" dt="2024-12-11T14:21:33.663" v="344"/>
          <ac:graphicFrameMkLst>
            <pc:docMk/>
            <pc:sldMk cId="1724495092" sldId="269"/>
            <ac:graphicFrameMk id="10" creationId="{9194A15F-239C-C3DA-D0A4-5260F2636CDB}"/>
          </ac:graphicFrameMkLst>
        </pc:graphicFrameChg>
        <pc:graphicFrameChg chg="add del">
          <ac:chgData name="Carol Chadwick (2406192)" userId="S::2406192@student.uwtsd.ac.uk::423f8328-99dd-41a7-94df-5ed483a4cb73" providerId="AD" clId="Web-{AD48BBF1-2FCE-4E52-EE68-7339C7A23AA0}" dt="2024-12-11T14:21:36.100" v="346"/>
          <ac:graphicFrameMkLst>
            <pc:docMk/>
            <pc:sldMk cId="1724495092" sldId="269"/>
            <ac:graphicFrameMk id="12" creationId="{4A5BE464-2033-BC68-F336-51814F390BBC}"/>
          </ac:graphicFrameMkLst>
        </pc:graphicFrameChg>
        <pc:graphicFrameChg chg="add del">
          <ac:chgData name="Carol Chadwick (2406192)" userId="S::2406192@student.uwtsd.ac.uk::423f8328-99dd-41a7-94df-5ed483a4cb73" providerId="AD" clId="Web-{AD48BBF1-2FCE-4E52-EE68-7339C7A23AA0}" dt="2024-12-11T14:21:45.179" v="348"/>
          <ac:graphicFrameMkLst>
            <pc:docMk/>
            <pc:sldMk cId="1724495092" sldId="269"/>
            <ac:graphicFrameMk id="14" creationId="{0C3A4D97-D394-3EAE-51B0-289C96707A72}"/>
          </ac:graphicFrameMkLst>
        </pc:graphicFrameChg>
        <pc:graphicFrameChg chg="add del">
          <ac:chgData name="Carol Chadwick (2406192)" userId="S::2406192@student.uwtsd.ac.uk::423f8328-99dd-41a7-94df-5ed483a4cb73" providerId="AD" clId="Web-{AD48BBF1-2FCE-4E52-EE68-7339C7A23AA0}" dt="2024-12-11T14:22:18.492" v="352"/>
          <ac:graphicFrameMkLst>
            <pc:docMk/>
            <pc:sldMk cId="1724495092" sldId="269"/>
            <ac:graphicFrameMk id="16" creationId="{9194A15F-239C-C3DA-D0A4-5260F2636CDB}"/>
          </ac:graphicFrameMkLst>
        </pc:graphicFrameChg>
        <pc:picChg chg="add del mod">
          <ac:chgData name="Carol Chadwick (2406192)" userId="S::2406192@student.uwtsd.ac.uk::423f8328-99dd-41a7-94df-5ed483a4cb73" providerId="AD" clId="Web-{AD48BBF1-2FCE-4E52-EE68-7339C7A23AA0}" dt="2024-12-11T14:20:51.974" v="338"/>
          <ac:picMkLst>
            <pc:docMk/>
            <pc:sldMk cId="1724495092" sldId="269"/>
            <ac:picMk id="4" creationId="{1E612813-AB25-1917-2937-F4D2BADE8C9E}"/>
          </ac:picMkLst>
        </pc:picChg>
        <pc:picChg chg="add del mod">
          <ac:chgData name="Carol Chadwick (2406192)" userId="S::2406192@student.uwtsd.ac.uk::423f8328-99dd-41a7-94df-5ed483a4cb73" providerId="AD" clId="Web-{AD48BBF1-2FCE-4E52-EE68-7339C7A23AA0}" dt="2024-12-11T14:22:21.148" v="356"/>
          <ac:picMkLst>
            <pc:docMk/>
            <pc:sldMk cId="1724495092" sldId="269"/>
            <ac:picMk id="7" creationId="{4224B832-265E-3ADC-53A8-F1AE4D1EA6CE}"/>
          </ac:picMkLst>
        </pc:picChg>
        <pc:picChg chg="add del mod">
          <ac:chgData name="Carol Chadwick (2406192)" userId="S::2406192@student.uwtsd.ac.uk::423f8328-99dd-41a7-94df-5ed483a4cb73" providerId="AD" clId="Web-{AD48BBF1-2FCE-4E52-EE68-7339C7A23AA0}" dt="2024-12-11T14:25:35.950" v="386"/>
          <ac:picMkLst>
            <pc:docMk/>
            <pc:sldMk cId="1724495092" sldId="269"/>
            <ac:picMk id="66" creationId="{16549FD5-5DC1-35DF-C4DA-C68C3EB934FE}"/>
          </ac:picMkLst>
        </pc:picChg>
        <pc:picChg chg="add del mod">
          <ac:chgData name="Carol Chadwick (2406192)" userId="S::2406192@student.uwtsd.ac.uk::423f8328-99dd-41a7-94df-5ed483a4cb73" providerId="AD" clId="Web-{AD48BBF1-2FCE-4E52-EE68-7339C7A23AA0}" dt="2024-12-11T14:27:03.686" v="392"/>
          <ac:picMkLst>
            <pc:docMk/>
            <pc:sldMk cId="1724495092" sldId="269"/>
            <ac:picMk id="69" creationId="{C2EBA6F3-AF34-DF21-27C4-09FF31F50DEB}"/>
          </ac:picMkLst>
        </pc:picChg>
        <pc:picChg chg="add del mod">
          <ac:chgData name="Carol Chadwick (2406192)" userId="S::2406192@student.uwtsd.ac.uk::423f8328-99dd-41a7-94df-5ed483a4cb73" providerId="AD" clId="Web-{AD48BBF1-2FCE-4E52-EE68-7339C7A23AA0}" dt="2024-12-11T14:28:00.641" v="400"/>
          <ac:picMkLst>
            <pc:docMk/>
            <pc:sldMk cId="1724495092" sldId="269"/>
            <ac:picMk id="72" creationId="{3D865DA2-FD0D-53A8-563C-97D29754F82F}"/>
          </ac:picMkLst>
        </pc:picChg>
      </pc:sldChg>
    </pc:docChg>
  </pc:docChgLst>
  <pc:docChgLst>
    <pc:chgData name="Carol Chadwick (2406192)" userId="S::2406192@student.uwtsd.ac.uk::423f8328-99dd-41a7-94df-5ed483a4cb73" providerId="AD" clId="Web-{64E962E7-4746-C4EC-9147-E72D6023B20E}"/>
    <pc:docChg chg="addSld delSld modSld sldOrd">
      <pc:chgData name="Carol Chadwick (2406192)" userId="S::2406192@student.uwtsd.ac.uk::423f8328-99dd-41a7-94df-5ed483a4cb73" providerId="AD" clId="Web-{64E962E7-4746-C4EC-9147-E72D6023B20E}" dt="2024-12-14T14:35:28.634" v="743" actId="20577"/>
      <pc:docMkLst>
        <pc:docMk/>
      </pc:docMkLst>
      <pc:sldChg chg="addSp delSp modSp">
        <pc:chgData name="Carol Chadwick (2406192)" userId="S::2406192@student.uwtsd.ac.uk::423f8328-99dd-41a7-94df-5ed483a4cb73" providerId="AD" clId="Web-{64E962E7-4746-C4EC-9147-E72D6023B20E}" dt="2024-12-14T13:32:21.311" v="401" actId="14100"/>
        <pc:sldMkLst>
          <pc:docMk/>
          <pc:sldMk cId="3416333804" sldId="259"/>
        </pc:sldMkLst>
        <pc:spChg chg="mod">
          <ac:chgData name="Carol Chadwick (2406192)" userId="S::2406192@student.uwtsd.ac.uk::423f8328-99dd-41a7-94df-5ed483a4cb73" providerId="AD" clId="Web-{64E962E7-4746-C4EC-9147-E72D6023B20E}" dt="2024-12-14T13:31:55.062" v="397" actId="14100"/>
          <ac:spMkLst>
            <pc:docMk/>
            <pc:sldMk cId="3416333804" sldId="259"/>
            <ac:spMk id="2" creationId="{9BC2C991-CC17-8654-92A8-17F767F471B5}"/>
          </ac:spMkLst>
        </pc:spChg>
        <pc:spChg chg="add del mod">
          <ac:chgData name="Carol Chadwick (2406192)" userId="S::2406192@student.uwtsd.ac.uk::423f8328-99dd-41a7-94df-5ed483a4cb73" providerId="AD" clId="Web-{64E962E7-4746-C4EC-9147-E72D6023B20E}" dt="2024-12-14T13:31:49.966" v="396"/>
          <ac:spMkLst>
            <pc:docMk/>
            <pc:sldMk cId="3416333804" sldId="259"/>
            <ac:spMk id="5" creationId="{4C46DD09-E459-141F-64B9-89357661067A}"/>
          </ac:spMkLst>
        </pc:spChg>
        <pc:picChg chg="add mod">
          <ac:chgData name="Carol Chadwick (2406192)" userId="S::2406192@student.uwtsd.ac.uk::423f8328-99dd-41a7-94df-5ed483a4cb73" providerId="AD" clId="Web-{64E962E7-4746-C4EC-9147-E72D6023B20E}" dt="2024-12-14T13:32:21.311" v="401" actId="14100"/>
          <ac:picMkLst>
            <pc:docMk/>
            <pc:sldMk cId="3416333804" sldId="259"/>
            <ac:picMk id="4" creationId="{5CF04AD0-0E1A-D7AC-7860-7E100A65A688}"/>
          </ac:picMkLst>
        </pc:picChg>
        <pc:picChg chg="del">
          <ac:chgData name="Carol Chadwick (2406192)" userId="S::2406192@student.uwtsd.ac.uk::423f8328-99dd-41a7-94df-5ed483a4cb73" providerId="AD" clId="Web-{64E962E7-4746-C4EC-9147-E72D6023B20E}" dt="2024-12-14T13:27:56.365" v="368"/>
          <ac:picMkLst>
            <pc:docMk/>
            <pc:sldMk cId="3416333804" sldId="259"/>
            <ac:picMk id="6" creationId="{6F960DE5-8751-995F-C660-BD96DC16FF87}"/>
          </ac:picMkLst>
        </pc:picChg>
      </pc:sldChg>
      <pc:sldChg chg="modSp">
        <pc:chgData name="Carol Chadwick (2406192)" userId="S::2406192@student.uwtsd.ac.uk::423f8328-99dd-41a7-94df-5ed483a4cb73" providerId="AD" clId="Web-{64E962E7-4746-C4EC-9147-E72D6023B20E}" dt="2024-12-14T13:26:04.920" v="347" actId="20577"/>
        <pc:sldMkLst>
          <pc:docMk/>
          <pc:sldMk cId="2072069685" sldId="263"/>
        </pc:sldMkLst>
        <pc:spChg chg="mod">
          <ac:chgData name="Carol Chadwick (2406192)" userId="S::2406192@student.uwtsd.ac.uk::423f8328-99dd-41a7-94df-5ed483a4cb73" providerId="AD" clId="Web-{64E962E7-4746-C4EC-9147-E72D6023B20E}" dt="2024-12-14T13:26:04.920" v="347" actId="20577"/>
          <ac:spMkLst>
            <pc:docMk/>
            <pc:sldMk cId="2072069685" sldId="263"/>
            <ac:spMk id="3" creationId="{FFF2D0DD-FE98-A3B1-E39B-A027FDA4C0B1}"/>
          </ac:spMkLst>
        </pc:spChg>
      </pc:sldChg>
      <pc:sldChg chg="modSp">
        <pc:chgData name="Carol Chadwick (2406192)" userId="S::2406192@student.uwtsd.ac.uk::423f8328-99dd-41a7-94df-5ed483a4cb73" providerId="AD" clId="Web-{64E962E7-4746-C4EC-9147-E72D6023B20E}" dt="2024-12-14T14:34:45.617" v="738" actId="20577"/>
        <pc:sldMkLst>
          <pc:docMk/>
          <pc:sldMk cId="3154159392" sldId="268"/>
        </pc:sldMkLst>
        <pc:spChg chg="mod">
          <ac:chgData name="Carol Chadwick (2406192)" userId="S::2406192@student.uwtsd.ac.uk::423f8328-99dd-41a7-94df-5ed483a4cb73" providerId="AD" clId="Web-{64E962E7-4746-C4EC-9147-E72D6023B20E}" dt="2024-12-14T14:34:45.617" v="738" actId="20577"/>
          <ac:spMkLst>
            <pc:docMk/>
            <pc:sldMk cId="3154159392" sldId="268"/>
            <ac:spMk id="2" creationId="{1C8E6540-B016-4CE5-AB83-E06A451633EC}"/>
          </ac:spMkLst>
        </pc:spChg>
      </pc:sldChg>
      <pc:sldChg chg="modSp">
        <pc:chgData name="Carol Chadwick (2406192)" userId="S::2406192@student.uwtsd.ac.uk::423f8328-99dd-41a7-94df-5ed483a4cb73" providerId="AD" clId="Web-{64E962E7-4746-C4EC-9147-E72D6023B20E}" dt="2024-12-14T12:46:02.535" v="7" actId="20577"/>
        <pc:sldMkLst>
          <pc:docMk/>
          <pc:sldMk cId="2043212507" sldId="270"/>
        </pc:sldMkLst>
        <pc:spChg chg="mod">
          <ac:chgData name="Carol Chadwick (2406192)" userId="S::2406192@student.uwtsd.ac.uk::423f8328-99dd-41a7-94df-5ed483a4cb73" providerId="AD" clId="Web-{64E962E7-4746-C4EC-9147-E72D6023B20E}" dt="2024-12-14T12:46:02.535" v="7" actId="20577"/>
          <ac:spMkLst>
            <pc:docMk/>
            <pc:sldMk cId="2043212507" sldId="270"/>
            <ac:spMk id="3" creationId="{F19CF7D4-DBC5-D816-1E0C-2C46C2ECF65A}"/>
          </ac:spMkLst>
        </pc:spChg>
      </pc:sldChg>
      <pc:sldChg chg="modSp">
        <pc:chgData name="Carol Chadwick (2406192)" userId="S::2406192@student.uwtsd.ac.uk::423f8328-99dd-41a7-94df-5ed483a4cb73" providerId="AD" clId="Web-{64E962E7-4746-C4EC-9147-E72D6023B20E}" dt="2024-12-14T14:35:28.634" v="743" actId="20577"/>
        <pc:sldMkLst>
          <pc:docMk/>
          <pc:sldMk cId="2852354595" sldId="271"/>
        </pc:sldMkLst>
        <pc:spChg chg="mod">
          <ac:chgData name="Carol Chadwick (2406192)" userId="S::2406192@student.uwtsd.ac.uk::423f8328-99dd-41a7-94df-5ed483a4cb73" providerId="AD" clId="Web-{64E962E7-4746-C4EC-9147-E72D6023B20E}" dt="2024-12-14T12:45:51.238" v="5" actId="20577"/>
          <ac:spMkLst>
            <pc:docMk/>
            <pc:sldMk cId="2852354595" sldId="271"/>
            <ac:spMk id="2" creationId="{971921BF-452A-94DA-70B3-08910C02A6A1}"/>
          </ac:spMkLst>
        </pc:spChg>
        <pc:spChg chg="mod">
          <ac:chgData name="Carol Chadwick (2406192)" userId="S::2406192@student.uwtsd.ac.uk::423f8328-99dd-41a7-94df-5ed483a4cb73" providerId="AD" clId="Web-{64E962E7-4746-C4EC-9147-E72D6023B20E}" dt="2024-12-14T14:35:28.634" v="743" actId="20577"/>
          <ac:spMkLst>
            <pc:docMk/>
            <pc:sldMk cId="2852354595" sldId="271"/>
            <ac:spMk id="3" creationId="{823DAA85-159A-8AC9-5C70-6016F9968592}"/>
          </ac:spMkLst>
        </pc:spChg>
      </pc:sldChg>
      <pc:sldChg chg="addSp modSp new mod ord setBg">
        <pc:chgData name="Carol Chadwick (2406192)" userId="S::2406192@student.uwtsd.ac.uk::423f8328-99dd-41a7-94df-5ed483a4cb73" providerId="AD" clId="Web-{64E962E7-4746-C4EC-9147-E72D6023B20E}" dt="2024-12-14T13:06:03.815" v="252" actId="20577"/>
        <pc:sldMkLst>
          <pc:docMk/>
          <pc:sldMk cId="1096070245" sldId="272"/>
        </pc:sldMkLst>
        <pc:spChg chg="mod">
          <ac:chgData name="Carol Chadwick (2406192)" userId="S::2406192@student.uwtsd.ac.uk::423f8328-99dd-41a7-94df-5ed483a4cb73" providerId="AD" clId="Web-{64E962E7-4746-C4EC-9147-E72D6023B20E}" dt="2024-12-14T13:06:03.815" v="252" actId="20577"/>
          <ac:spMkLst>
            <pc:docMk/>
            <pc:sldMk cId="1096070245" sldId="272"/>
            <ac:spMk id="2" creationId="{87A0565B-B10F-B07F-1C2D-30CBBC4D6FE1}"/>
          </ac:spMkLst>
        </pc:spChg>
        <pc:spChg chg="mod">
          <ac:chgData name="Carol Chadwick (2406192)" userId="S::2406192@student.uwtsd.ac.uk::423f8328-99dd-41a7-94df-5ed483a4cb73" providerId="AD" clId="Web-{64E962E7-4746-C4EC-9147-E72D6023B20E}" dt="2024-12-14T13:05:46.268" v="249" actId="14100"/>
          <ac:spMkLst>
            <pc:docMk/>
            <pc:sldMk cId="1096070245" sldId="272"/>
            <ac:spMk id="3" creationId="{C57835FB-349C-D256-0423-6D01C932DC8A}"/>
          </ac:spMkLst>
        </pc:spChg>
        <pc:spChg chg="add">
          <ac:chgData name="Carol Chadwick (2406192)" userId="S::2406192@student.uwtsd.ac.uk::423f8328-99dd-41a7-94df-5ed483a4cb73" providerId="AD" clId="Web-{64E962E7-4746-C4EC-9147-E72D6023B20E}" dt="2024-12-14T13:02:50.543" v="211"/>
          <ac:spMkLst>
            <pc:docMk/>
            <pc:sldMk cId="1096070245" sldId="272"/>
            <ac:spMk id="9" creationId="{058A14AF-9FB5-4CC7-BA35-E8E85D3EDF0E}"/>
          </ac:spMkLst>
        </pc:spChg>
        <pc:spChg chg="add">
          <ac:chgData name="Carol Chadwick (2406192)" userId="S::2406192@student.uwtsd.ac.uk::423f8328-99dd-41a7-94df-5ed483a4cb73" providerId="AD" clId="Web-{64E962E7-4746-C4EC-9147-E72D6023B20E}" dt="2024-12-14T13:02:50.543" v="211"/>
          <ac:spMkLst>
            <pc:docMk/>
            <pc:sldMk cId="1096070245" sldId="272"/>
            <ac:spMk id="11" creationId="{3A9A4357-BD1D-4622-A4FE-766E6AB8DE84}"/>
          </ac:spMkLst>
        </pc:spChg>
        <pc:spChg chg="add">
          <ac:chgData name="Carol Chadwick (2406192)" userId="S::2406192@student.uwtsd.ac.uk::423f8328-99dd-41a7-94df-5ed483a4cb73" providerId="AD" clId="Web-{64E962E7-4746-C4EC-9147-E72D6023B20E}" dt="2024-12-14T13:02:50.543" v="211"/>
          <ac:spMkLst>
            <pc:docMk/>
            <pc:sldMk cId="1096070245" sldId="272"/>
            <ac:spMk id="13" creationId="{E659831F-0D9A-4C63-9EBB-8435B85A440F}"/>
          </ac:spMkLst>
        </pc:spChg>
        <pc:spChg chg="add">
          <ac:chgData name="Carol Chadwick (2406192)" userId="S::2406192@student.uwtsd.ac.uk::423f8328-99dd-41a7-94df-5ed483a4cb73" providerId="AD" clId="Web-{64E962E7-4746-C4EC-9147-E72D6023B20E}" dt="2024-12-14T13:02:50.543" v="211"/>
          <ac:spMkLst>
            <pc:docMk/>
            <pc:sldMk cId="1096070245" sldId="272"/>
            <ac:spMk id="15" creationId="{E6995CE5-F890-4ABA-82A2-26507CE8D2A3}"/>
          </ac:spMkLst>
        </pc:spChg>
        <pc:picChg chg="add mod">
          <ac:chgData name="Carol Chadwick (2406192)" userId="S::2406192@student.uwtsd.ac.uk::423f8328-99dd-41a7-94df-5ed483a4cb73" providerId="AD" clId="Web-{64E962E7-4746-C4EC-9147-E72D6023B20E}" dt="2024-12-14T13:05:26.345" v="244" actId="14100"/>
          <ac:picMkLst>
            <pc:docMk/>
            <pc:sldMk cId="1096070245" sldId="272"/>
            <ac:picMk id="4" creationId="{6A6CB8DD-7B70-DD59-AD33-1725BC814C33}"/>
          </ac:picMkLst>
        </pc:picChg>
      </pc:sldChg>
      <pc:sldChg chg="addSp delSp modSp new mod setBg">
        <pc:chgData name="Carol Chadwick (2406192)" userId="S::2406192@student.uwtsd.ac.uk::423f8328-99dd-41a7-94df-5ed483a4cb73" providerId="AD" clId="Web-{64E962E7-4746-C4EC-9147-E72D6023B20E}" dt="2024-12-14T13:52:53.934" v="542" actId="14100"/>
        <pc:sldMkLst>
          <pc:docMk/>
          <pc:sldMk cId="313000780" sldId="273"/>
        </pc:sldMkLst>
        <pc:spChg chg="mod">
          <ac:chgData name="Carol Chadwick (2406192)" userId="S::2406192@student.uwtsd.ac.uk::423f8328-99dd-41a7-94df-5ed483a4cb73" providerId="AD" clId="Web-{64E962E7-4746-C4EC-9147-E72D6023B20E}" dt="2024-12-14T13:51:59.870" v="531" actId="14100"/>
          <ac:spMkLst>
            <pc:docMk/>
            <pc:sldMk cId="313000780" sldId="273"/>
            <ac:spMk id="2" creationId="{9481D369-835E-FA21-E86D-F5E0EDAB67A4}"/>
          </ac:spMkLst>
        </pc:spChg>
        <pc:spChg chg="add del mod ord">
          <ac:chgData name="Carol Chadwick (2406192)" userId="S::2406192@student.uwtsd.ac.uk::423f8328-99dd-41a7-94df-5ed483a4cb73" providerId="AD" clId="Web-{64E962E7-4746-C4EC-9147-E72D6023B20E}" dt="2024-12-14T13:52:41.793" v="541" actId="14100"/>
          <ac:spMkLst>
            <pc:docMk/>
            <pc:sldMk cId="313000780" sldId="273"/>
            <ac:spMk id="3" creationId="{9409733C-8905-F012-3B91-E338DDBAB9AC}"/>
          </ac:spMkLst>
        </pc:spChg>
        <pc:spChg chg="add del">
          <ac:chgData name="Carol Chadwick (2406192)" userId="S::2406192@student.uwtsd.ac.uk::423f8328-99dd-41a7-94df-5ed483a4cb73" providerId="AD" clId="Web-{64E962E7-4746-C4EC-9147-E72D6023B20E}" dt="2024-12-14T13:49:42.397" v="522"/>
          <ac:spMkLst>
            <pc:docMk/>
            <pc:sldMk cId="313000780" sldId="273"/>
            <ac:spMk id="6" creationId="{A1F6BF70-C7D1-4AF9-8DB4-BEEB8A9C3529}"/>
          </ac:spMkLst>
        </pc:spChg>
        <pc:spChg chg="add del">
          <ac:chgData name="Carol Chadwick (2406192)" userId="S::2406192@student.uwtsd.ac.uk::423f8328-99dd-41a7-94df-5ed483a4cb73" providerId="AD" clId="Web-{64E962E7-4746-C4EC-9147-E72D6023B20E}" dt="2024-12-14T13:48:52.704" v="520"/>
          <ac:spMkLst>
            <pc:docMk/>
            <pc:sldMk cId="313000780" sldId="273"/>
            <ac:spMk id="7" creationId="{A1F6BF70-C7D1-4AF9-8DB4-BEEB8A9C3529}"/>
          </ac:spMkLst>
        </pc:spChg>
        <pc:spChg chg="add del">
          <ac:chgData name="Carol Chadwick (2406192)" userId="S::2406192@student.uwtsd.ac.uk::423f8328-99dd-41a7-94df-5ed483a4cb73" providerId="AD" clId="Web-{64E962E7-4746-C4EC-9147-E72D6023B20E}" dt="2024-12-14T13:48:02.031" v="515"/>
          <ac:spMkLst>
            <pc:docMk/>
            <pc:sldMk cId="313000780" sldId="273"/>
            <ac:spMk id="9" creationId="{04C21BAE-6866-4C7A-A7EC-C1B2E572D5BE}"/>
          </ac:spMkLst>
        </pc:spChg>
        <pc:spChg chg="add del">
          <ac:chgData name="Carol Chadwick (2406192)" userId="S::2406192@student.uwtsd.ac.uk::423f8328-99dd-41a7-94df-5ed483a4cb73" providerId="AD" clId="Web-{64E962E7-4746-C4EC-9147-E72D6023B20E}" dt="2024-12-14T13:48:02.031" v="515"/>
          <ac:spMkLst>
            <pc:docMk/>
            <pc:sldMk cId="313000780" sldId="273"/>
            <ac:spMk id="11" creationId="{C74F2646-08C7-4051-81DA-751C43A03FC1}"/>
          </ac:spMkLst>
        </pc:spChg>
        <pc:spChg chg="add del">
          <ac:chgData name="Carol Chadwick (2406192)" userId="S::2406192@student.uwtsd.ac.uk::423f8328-99dd-41a7-94df-5ed483a4cb73" providerId="AD" clId="Web-{64E962E7-4746-C4EC-9147-E72D6023B20E}" dt="2024-12-14T13:48:02.031" v="515"/>
          <ac:spMkLst>
            <pc:docMk/>
            <pc:sldMk cId="313000780" sldId="273"/>
            <ac:spMk id="13" creationId="{DCD6552F-C98B-4FBA-842F-3EF2D5ACA1FF}"/>
          </ac:spMkLst>
        </pc:spChg>
        <pc:spChg chg="add del">
          <ac:chgData name="Carol Chadwick (2406192)" userId="S::2406192@student.uwtsd.ac.uk::423f8328-99dd-41a7-94df-5ed483a4cb73" providerId="AD" clId="Web-{64E962E7-4746-C4EC-9147-E72D6023B20E}" dt="2024-12-14T13:48:52.704" v="520"/>
          <ac:spMkLst>
            <pc:docMk/>
            <pc:sldMk cId="313000780" sldId="273"/>
            <ac:spMk id="14" creationId="{2C1BBA94-3F40-40AA-8BB9-E69E25E537C1}"/>
          </ac:spMkLst>
        </pc:spChg>
        <pc:spChg chg="add del">
          <ac:chgData name="Carol Chadwick (2406192)" userId="S::2406192@student.uwtsd.ac.uk::423f8328-99dd-41a7-94df-5ed483a4cb73" providerId="AD" clId="Web-{64E962E7-4746-C4EC-9147-E72D6023B20E}" dt="2024-12-14T13:48:02.031" v="515"/>
          <ac:spMkLst>
            <pc:docMk/>
            <pc:sldMk cId="313000780" sldId="273"/>
            <ac:spMk id="15" creationId="{F0C518C2-0AA4-470C-87B9-9CBF428FBA25}"/>
          </ac:spMkLst>
        </pc:spChg>
        <pc:spChg chg="add del">
          <ac:chgData name="Carol Chadwick (2406192)" userId="S::2406192@student.uwtsd.ac.uk::423f8328-99dd-41a7-94df-5ed483a4cb73" providerId="AD" clId="Web-{64E962E7-4746-C4EC-9147-E72D6023B20E}" dt="2024-12-14T13:49:42.397" v="522"/>
          <ac:spMkLst>
            <pc:docMk/>
            <pc:sldMk cId="313000780" sldId="273"/>
            <ac:spMk id="18" creationId="{2C1BBA94-3F40-40AA-8BB9-E69E25E537C1}"/>
          </ac:spMkLst>
        </pc:spChg>
        <pc:spChg chg="add">
          <ac:chgData name="Carol Chadwick (2406192)" userId="S::2406192@student.uwtsd.ac.uk::423f8328-99dd-41a7-94df-5ed483a4cb73" providerId="AD" clId="Web-{64E962E7-4746-C4EC-9147-E72D6023B20E}" dt="2024-12-14T13:51:38.088" v="526"/>
          <ac:spMkLst>
            <pc:docMk/>
            <pc:sldMk cId="313000780" sldId="273"/>
            <ac:spMk id="51" creationId="{A6D37EE4-EA1B-46EE-A54B-5233C63C9695}"/>
          </ac:spMkLst>
        </pc:spChg>
        <pc:spChg chg="add">
          <ac:chgData name="Carol Chadwick (2406192)" userId="S::2406192@student.uwtsd.ac.uk::423f8328-99dd-41a7-94df-5ed483a4cb73" providerId="AD" clId="Web-{64E962E7-4746-C4EC-9147-E72D6023B20E}" dt="2024-12-14T13:51:38.088" v="526"/>
          <ac:spMkLst>
            <pc:docMk/>
            <pc:sldMk cId="313000780" sldId="273"/>
            <ac:spMk id="53" creationId="{927D5270-6648-4CC1-8F78-48BE299CAC25}"/>
          </ac:spMkLst>
        </pc:spChg>
        <pc:grpChg chg="add del">
          <ac:chgData name="Carol Chadwick (2406192)" userId="S::2406192@student.uwtsd.ac.uk::423f8328-99dd-41a7-94df-5ed483a4cb73" providerId="AD" clId="Web-{64E962E7-4746-C4EC-9147-E72D6023B20E}" dt="2024-12-14T13:48:52.704" v="520"/>
          <ac:grpSpMkLst>
            <pc:docMk/>
            <pc:sldMk cId="313000780" sldId="273"/>
            <ac:grpSpMk id="8" creationId="{0C66A8B6-1F6E-4FCC-93B9-B9986B6FD111}"/>
          </ac:grpSpMkLst>
        </pc:grpChg>
        <pc:grpChg chg="add del">
          <ac:chgData name="Carol Chadwick (2406192)" userId="S::2406192@student.uwtsd.ac.uk::423f8328-99dd-41a7-94df-5ed483a4cb73" providerId="AD" clId="Web-{64E962E7-4746-C4EC-9147-E72D6023B20E}" dt="2024-12-14T13:49:42.397" v="522"/>
          <ac:grpSpMkLst>
            <pc:docMk/>
            <pc:sldMk cId="313000780" sldId="273"/>
            <ac:grpSpMk id="10" creationId="{0C66A8B6-1F6E-4FCC-93B9-B9986B6FD111}"/>
          </ac:grpSpMkLst>
        </pc:grpChg>
        <pc:graphicFrameChg chg="add del">
          <ac:chgData name="Carol Chadwick (2406192)" userId="S::2406192@student.uwtsd.ac.uk::423f8328-99dd-41a7-94df-5ed483a4cb73" providerId="AD" clId="Web-{64E962E7-4746-C4EC-9147-E72D6023B20E}" dt="2024-12-14T13:48:44.376" v="518"/>
          <ac:graphicFrameMkLst>
            <pc:docMk/>
            <pc:sldMk cId="313000780" sldId="273"/>
            <ac:graphicFrameMk id="5" creationId="{64678A1D-ED22-369E-5876-83834ADAF0DF}"/>
          </ac:graphicFrameMkLst>
        </pc:graphicFrameChg>
        <pc:graphicFrameChg chg="add del">
          <ac:chgData name="Carol Chadwick (2406192)" userId="S::2406192@student.uwtsd.ac.uk::423f8328-99dd-41a7-94df-5ed483a4cb73" providerId="AD" clId="Web-{64E962E7-4746-C4EC-9147-E72D6023B20E}" dt="2024-12-14T13:48:52.704" v="520"/>
          <ac:graphicFrameMkLst>
            <pc:docMk/>
            <pc:sldMk cId="313000780" sldId="273"/>
            <ac:graphicFrameMk id="16" creationId="{B6F1C686-0930-E9E6-D042-EB4751C76726}"/>
          </ac:graphicFrameMkLst>
        </pc:graphicFrameChg>
        <pc:graphicFrameChg chg="add del">
          <ac:chgData name="Carol Chadwick (2406192)" userId="S::2406192@student.uwtsd.ac.uk::423f8328-99dd-41a7-94df-5ed483a4cb73" providerId="AD" clId="Web-{64E962E7-4746-C4EC-9147-E72D6023B20E}" dt="2024-12-14T13:49:42.397" v="522"/>
          <ac:graphicFrameMkLst>
            <pc:docMk/>
            <pc:sldMk cId="313000780" sldId="273"/>
            <ac:graphicFrameMk id="19" creationId="{B6F1C686-0930-E9E6-D042-EB4751C76726}"/>
          </ac:graphicFrameMkLst>
        </pc:graphicFrameChg>
        <pc:picChg chg="add del mod ord">
          <ac:chgData name="Carol Chadwick (2406192)" userId="S::2406192@student.uwtsd.ac.uk::423f8328-99dd-41a7-94df-5ed483a4cb73" providerId="AD" clId="Web-{64E962E7-4746-C4EC-9147-E72D6023B20E}" dt="2024-12-14T13:48:13.484" v="516"/>
          <ac:picMkLst>
            <pc:docMk/>
            <pc:sldMk cId="313000780" sldId="273"/>
            <ac:picMk id="4" creationId="{25DDBA19-A357-6D7E-36B8-76EC4993C441}"/>
          </ac:picMkLst>
        </pc:picChg>
        <pc:picChg chg="add mod">
          <ac:chgData name="Carol Chadwick (2406192)" userId="S::2406192@student.uwtsd.ac.uk::423f8328-99dd-41a7-94df-5ed483a4cb73" providerId="AD" clId="Web-{64E962E7-4746-C4EC-9147-E72D6023B20E}" dt="2024-12-14T13:52:53.934" v="542" actId="14100"/>
          <ac:picMkLst>
            <pc:docMk/>
            <pc:sldMk cId="313000780" sldId="273"/>
            <ac:picMk id="46" creationId="{3E6CDF74-249B-D5DF-7483-E383685D6CB3}"/>
          </ac:picMkLst>
        </pc:picChg>
      </pc:sldChg>
      <pc:sldChg chg="addSp delSp modSp new ord">
        <pc:chgData name="Carol Chadwick (2406192)" userId="S::2406192@student.uwtsd.ac.uk::423f8328-99dd-41a7-94df-5ed483a4cb73" providerId="AD" clId="Web-{64E962E7-4746-C4EC-9147-E72D6023B20E}" dt="2024-12-14T14:07:12.745" v="645"/>
        <pc:sldMkLst>
          <pc:docMk/>
          <pc:sldMk cId="824594372" sldId="274"/>
        </pc:sldMkLst>
        <pc:spChg chg="mod">
          <ac:chgData name="Carol Chadwick (2406192)" userId="S::2406192@student.uwtsd.ac.uk::423f8328-99dd-41a7-94df-5ed483a4cb73" providerId="AD" clId="Web-{64E962E7-4746-C4EC-9147-E72D6023B20E}" dt="2024-12-14T13:33:18.048" v="416" actId="20577"/>
          <ac:spMkLst>
            <pc:docMk/>
            <pc:sldMk cId="824594372" sldId="274"/>
            <ac:spMk id="2" creationId="{0FAB22ED-2C0A-C821-1349-DAA2B5A34CB0}"/>
          </ac:spMkLst>
        </pc:spChg>
        <pc:spChg chg="mod">
          <ac:chgData name="Carol Chadwick (2406192)" userId="S::2406192@student.uwtsd.ac.uk::423f8328-99dd-41a7-94df-5ed483a4cb73" providerId="AD" clId="Web-{64E962E7-4746-C4EC-9147-E72D6023B20E}" dt="2024-12-14T13:49:45.347" v="524" actId="20577"/>
          <ac:spMkLst>
            <pc:docMk/>
            <pc:sldMk cId="824594372" sldId="274"/>
            <ac:spMk id="3" creationId="{1AB84FF7-FBBA-D722-B1EB-270817DD7B5A}"/>
          </ac:spMkLst>
        </pc:spChg>
        <pc:spChg chg="add del mod">
          <ac:chgData name="Carol Chadwick (2406192)" userId="S::2406192@student.uwtsd.ac.uk::423f8328-99dd-41a7-94df-5ed483a4cb73" providerId="AD" clId="Web-{64E962E7-4746-C4EC-9147-E72D6023B20E}" dt="2024-12-14T13:38:11.895" v="494"/>
          <ac:spMkLst>
            <pc:docMk/>
            <pc:sldMk cId="824594372" sldId="274"/>
            <ac:spMk id="5" creationId="{62919D1D-9153-5EA5-602D-7D9360881EA4}"/>
          </ac:spMkLst>
        </pc:spChg>
        <pc:picChg chg="add del mod">
          <ac:chgData name="Carol Chadwick (2406192)" userId="S::2406192@student.uwtsd.ac.uk::423f8328-99dd-41a7-94df-5ed483a4cb73" providerId="AD" clId="Web-{64E962E7-4746-C4EC-9147-E72D6023B20E}" dt="2024-12-14T13:38:11.895" v="495"/>
          <ac:picMkLst>
            <pc:docMk/>
            <pc:sldMk cId="824594372" sldId="274"/>
            <ac:picMk id="4" creationId="{32DBF691-F537-6FEE-4047-DBD52C857233}"/>
          </ac:picMkLst>
        </pc:picChg>
        <pc:picChg chg="add mod">
          <ac:chgData name="Carol Chadwick (2406192)" userId="S::2406192@student.uwtsd.ac.uk::423f8328-99dd-41a7-94df-5ed483a4cb73" providerId="AD" clId="Web-{64E962E7-4746-C4EC-9147-E72D6023B20E}" dt="2024-12-14T13:43:50.126" v="505" actId="14100"/>
          <ac:picMkLst>
            <pc:docMk/>
            <pc:sldMk cId="824594372" sldId="274"/>
            <ac:picMk id="7" creationId="{422D689C-FBBC-D61D-2C44-082776765568}"/>
          </ac:picMkLst>
        </pc:picChg>
      </pc:sldChg>
      <pc:sldChg chg="addSp modSp new del">
        <pc:chgData name="Carol Chadwick (2406192)" userId="S::2406192@student.uwtsd.ac.uk::423f8328-99dd-41a7-94df-5ed483a4cb73" providerId="AD" clId="Web-{64E962E7-4746-C4EC-9147-E72D6023B20E}" dt="2024-12-14T13:32:39.921" v="402"/>
        <pc:sldMkLst>
          <pc:docMk/>
          <pc:sldMk cId="3483352902" sldId="274"/>
        </pc:sldMkLst>
        <pc:spChg chg="mod">
          <ac:chgData name="Carol Chadwick (2406192)" userId="S::2406192@student.uwtsd.ac.uk::423f8328-99dd-41a7-94df-5ed483a4cb73" providerId="AD" clId="Web-{64E962E7-4746-C4EC-9147-E72D6023B20E}" dt="2024-12-14T13:27:33.661" v="367" actId="20577"/>
          <ac:spMkLst>
            <pc:docMk/>
            <pc:sldMk cId="3483352902" sldId="274"/>
            <ac:spMk id="2" creationId="{A7F9D0A3-C31C-8DAD-4BB3-674846166A00}"/>
          </ac:spMkLst>
        </pc:spChg>
        <pc:spChg chg="mod">
          <ac:chgData name="Carol Chadwick (2406192)" userId="S::2406192@student.uwtsd.ac.uk::423f8328-99dd-41a7-94df-5ed483a4cb73" providerId="AD" clId="Web-{64E962E7-4746-C4EC-9147-E72D6023B20E}" dt="2024-12-14T13:26:50.609" v="355" actId="20577"/>
          <ac:spMkLst>
            <pc:docMk/>
            <pc:sldMk cId="3483352902" sldId="274"/>
            <ac:spMk id="3" creationId="{FAEB5032-BDB5-3319-B934-F320A23405AA}"/>
          </ac:spMkLst>
        </pc:spChg>
        <pc:spChg chg="add mod">
          <ac:chgData name="Carol Chadwick (2406192)" userId="S::2406192@student.uwtsd.ac.uk::423f8328-99dd-41a7-94df-5ed483a4cb73" providerId="AD" clId="Web-{64E962E7-4746-C4EC-9147-E72D6023B20E}" dt="2024-12-14T13:27:22.832" v="365" actId="20577"/>
          <ac:spMkLst>
            <pc:docMk/>
            <pc:sldMk cId="3483352902" sldId="274"/>
            <ac:spMk id="4" creationId="{306ACEFF-627B-3F63-52EC-13F99367D9EC}"/>
          </ac:spMkLst>
        </pc:spChg>
      </pc:sldChg>
      <pc:sldChg chg="modSp new">
        <pc:chgData name="Carol Chadwick (2406192)" userId="S::2406192@student.uwtsd.ac.uk::423f8328-99dd-41a7-94df-5ed483a4cb73" providerId="AD" clId="Web-{64E962E7-4746-C4EC-9147-E72D6023B20E}" dt="2024-12-14T14:07:08.839" v="644" actId="20577"/>
        <pc:sldMkLst>
          <pc:docMk/>
          <pc:sldMk cId="2123084457" sldId="275"/>
        </pc:sldMkLst>
        <pc:spChg chg="mod">
          <ac:chgData name="Carol Chadwick (2406192)" userId="S::2406192@student.uwtsd.ac.uk::423f8328-99dd-41a7-94df-5ed483a4cb73" providerId="AD" clId="Web-{64E962E7-4746-C4EC-9147-E72D6023B20E}" dt="2024-12-14T14:02:52.111" v="548" actId="20577"/>
          <ac:spMkLst>
            <pc:docMk/>
            <pc:sldMk cId="2123084457" sldId="275"/>
            <ac:spMk id="2" creationId="{0A7DE37D-2A6A-A5A8-98E4-09C7CFD125B7}"/>
          </ac:spMkLst>
        </pc:spChg>
        <pc:spChg chg="mod">
          <ac:chgData name="Carol Chadwick (2406192)" userId="S::2406192@student.uwtsd.ac.uk::423f8328-99dd-41a7-94df-5ed483a4cb73" providerId="AD" clId="Web-{64E962E7-4746-C4EC-9147-E72D6023B20E}" dt="2024-12-14T14:07:08.839" v="644" actId="20577"/>
          <ac:spMkLst>
            <pc:docMk/>
            <pc:sldMk cId="2123084457" sldId="275"/>
            <ac:spMk id="3" creationId="{15DFB614-5E62-8F86-1CDA-1DA767BCED0B}"/>
          </ac:spMkLst>
        </pc:spChg>
      </pc:sldChg>
      <pc:sldChg chg="addSp delSp modSp new">
        <pc:chgData name="Carol Chadwick (2406192)" userId="S::2406192@student.uwtsd.ac.uk::423f8328-99dd-41a7-94df-5ed483a4cb73" providerId="AD" clId="Web-{64E962E7-4746-C4EC-9147-E72D6023B20E}" dt="2024-12-14T14:20:48.774" v="675" actId="14100"/>
        <pc:sldMkLst>
          <pc:docMk/>
          <pc:sldMk cId="3519320415" sldId="276"/>
        </pc:sldMkLst>
        <pc:spChg chg="mod">
          <ac:chgData name="Carol Chadwick (2406192)" userId="S::2406192@student.uwtsd.ac.uk::423f8328-99dd-41a7-94df-5ed483a4cb73" providerId="AD" clId="Web-{64E962E7-4746-C4EC-9147-E72D6023B20E}" dt="2024-12-14T14:20:32.664" v="672" actId="14100"/>
          <ac:spMkLst>
            <pc:docMk/>
            <pc:sldMk cId="3519320415" sldId="276"/>
            <ac:spMk id="2" creationId="{1D9EB55D-B288-B4C6-C8FA-442150D0849F}"/>
          </ac:spMkLst>
        </pc:spChg>
        <pc:spChg chg="del">
          <ac:chgData name="Carol Chadwick (2406192)" userId="S::2406192@student.uwtsd.ac.uk::423f8328-99dd-41a7-94df-5ed483a4cb73" providerId="AD" clId="Web-{64E962E7-4746-C4EC-9147-E72D6023B20E}" dt="2024-12-14T14:19:46.459" v="659"/>
          <ac:spMkLst>
            <pc:docMk/>
            <pc:sldMk cId="3519320415" sldId="276"/>
            <ac:spMk id="3" creationId="{E04F3007-DCAD-C37D-87A0-8112A3667912}"/>
          </ac:spMkLst>
        </pc:spChg>
        <pc:picChg chg="add mod ord">
          <ac:chgData name="Carol Chadwick (2406192)" userId="S::2406192@student.uwtsd.ac.uk::423f8328-99dd-41a7-94df-5ed483a4cb73" providerId="AD" clId="Web-{64E962E7-4746-C4EC-9147-E72D6023B20E}" dt="2024-12-14T14:20:48.774" v="675" actId="14100"/>
          <ac:picMkLst>
            <pc:docMk/>
            <pc:sldMk cId="3519320415" sldId="276"/>
            <ac:picMk id="4" creationId="{EC508836-CEA7-4365-74EE-C99B89130500}"/>
          </ac:picMkLst>
        </pc:picChg>
        <pc:picChg chg="add mod">
          <ac:chgData name="Carol Chadwick (2406192)" userId="S::2406192@student.uwtsd.ac.uk::423f8328-99dd-41a7-94df-5ed483a4cb73" providerId="AD" clId="Web-{64E962E7-4746-C4EC-9147-E72D6023B20E}" dt="2024-12-14T14:20:39.602" v="674" actId="14100"/>
          <ac:picMkLst>
            <pc:docMk/>
            <pc:sldMk cId="3519320415" sldId="276"/>
            <ac:picMk id="5" creationId="{9D1FBA88-27FC-9E82-F4AF-9D520807933A}"/>
          </ac:picMkLst>
        </pc:picChg>
      </pc:sldChg>
      <pc:sldChg chg="addSp delSp modSp new">
        <pc:chgData name="Carol Chadwick (2406192)" userId="S::2406192@student.uwtsd.ac.uk::423f8328-99dd-41a7-94df-5ed483a4cb73" providerId="AD" clId="Web-{64E962E7-4746-C4EC-9147-E72D6023B20E}" dt="2024-12-14T14:22:34.168" v="705" actId="14100"/>
        <pc:sldMkLst>
          <pc:docMk/>
          <pc:sldMk cId="2038507127" sldId="277"/>
        </pc:sldMkLst>
        <pc:spChg chg="mod">
          <ac:chgData name="Carol Chadwick (2406192)" userId="S::2406192@student.uwtsd.ac.uk::423f8328-99dd-41a7-94df-5ed483a4cb73" providerId="AD" clId="Web-{64E962E7-4746-C4EC-9147-E72D6023B20E}" dt="2024-12-14T14:21:52.854" v="693" actId="14100"/>
          <ac:spMkLst>
            <pc:docMk/>
            <pc:sldMk cId="2038507127" sldId="277"/>
            <ac:spMk id="2" creationId="{00287D3D-DC49-A364-F6FC-700D3FE5680E}"/>
          </ac:spMkLst>
        </pc:spChg>
        <pc:spChg chg="del">
          <ac:chgData name="Carol Chadwick (2406192)" userId="S::2406192@student.uwtsd.ac.uk::423f8328-99dd-41a7-94df-5ed483a4cb73" providerId="AD" clId="Web-{64E962E7-4746-C4EC-9147-E72D6023B20E}" dt="2024-12-14T14:21:30.244" v="685"/>
          <ac:spMkLst>
            <pc:docMk/>
            <pc:sldMk cId="2038507127" sldId="277"/>
            <ac:spMk id="3" creationId="{8F297769-9916-A353-635A-0B008EFD8037}"/>
          </ac:spMkLst>
        </pc:spChg>
        <pc:picChg chg="add mod ord">
          <ac:chgData name="Carol Chadwick (2406192)" userId="S::2406192@student.uwtsd.ac.uk::423f8328-99dd-41a7-94df-5ed483a4cb73" providerId="AD" clId="Web-{64E962E7-4746-C4EC-9147-E72D6023B20E}" dt="2024-12-14T14:22:31.450" v="704" actId="14100"/>
          <ac:picMkLst>
            <pc:docMk/>
            <pc:sldMk cId="2038507127" sldId="277"/>
            <ac:picMk id="4" creationId="{A59D6D84-8211-0EC9-81C6-93D2593CF6DA}"/>
          </ac:picMkLst>
        </pc:picChg>
        <pc:picChg chg="add mod">
          <ac:chgData name="Carol Chadwick (2406192)" userId="S::2406192@student.uwtsd.ac.uk::423f8328-99dd-41a7-94df-5ed483a4cb73" providerId="AD" clId="Web-{64E962E7-4746-C4EC-9147-E72D6023B20E}" dt="2024-12-14T14:22:34.168" v="705" actId="14100"/>
          <ac:picMkLst>
            <pc:docMk/>
            <pc:sldMk cId="2038507127" sldId="277"/>
            <ac:picMk id="5" creationId="{4E8CB372-5AEE-D8FA-94D6-862583496663}"/>
          </ac:picMkLst>
        </pc:picChg>
      </pc:sldChg>
      <pc:sldChg chg="addSp delSp modSp new">
        <pc:chgData name="Carol Chadwick (2406192)" userId="S::2406192@student.uwtsd.ac.uk::423f8328-99dd-41a7-94df-5ed483a4cb73" providerId="AD" clId="Web-{64E962E7-4746-C4EC-9147-E72D6023B20E}" dt="2024-12-14T14:24:04.140" v="730" actId="14100"/>
        <pc:sldMkLst>
          <pc:docMk/>
          <pc:sldMk cId="2418857145" sldId="278"/>
        </pc:sldMkLst>
        <pc:spChg chg="mod">
          <ac:chgData name="Carol Chadwick (2406192)" userId="S::2406192@student.uwtsd.ac.uk::423f8328-99dd-41a7-94df-5ed483a4cb73" providerId="AD" clId="Web-{64E962E7-4746-C4EC-9147-E72D6023B20E}" dt="2024-12-14T14:23:31.327" v="722" actId="14100"/>
          <ac:spMkLst>
            <pc:docMk/>
            <pc:sldMk cId="2418857145" sldId="278"/>
            <ac:spMk id="2" creationId="{1424ED21-7B0F-4F48-BDE1-2D45042D028C}"/>
          </ac:spMkLst>
        </pc:spChg>
        <pc:spChg chg="del mod">
          <ac:chgData name="Carol Chadwick (2406192)" userId="S::2406192@student.uwtsd.ac.uk::423f8328-99dd-41a7-94df-5ed483a4cb73" providerId="AD" clId="Web-{64E962E7-4746-C4EC-9147-E72D6023B20E}" dt="2024-12-14T14:23:08.732" v="714"/>
          <ac:spMkLst>
            <pc:docMk/>
            <pc:sldMk cId="2418857145" sldId="278"/>
            <ac:spMk id="3" creationId="{05478546-F56A-405C-AF85-05B0D83194BD}"/>
          </ac:spMkLst>
        </pc:spChg>
        <pc:picChg chg="add mod ord">
          <ac:chgData name="Carol Chadwick (2406192)" userId="S::2406192@student.uwtsd.ac.uk::423f8328-99dd-41a7-94df-5ed483a4cb73" providerId="AD" clId="Web-{64E962E7-4746-C4EC-9147-E72D6023B20E}" dt="2024-12-14T14:23:22.451" v="719" actId="14100"/>
          <ac:picMkLst>
            <pc:docMk/>
            <pc:sldMk cId="2418857145" sldId="278"/>
            <ac:picMk id="4" creationId="{F7C5613B-9A12-36E3-8D5F-77BC362C9F48}"/>
          </ac:picMkLst>
        </pc:picChg>
        <pc:picChg chg="add mod">
          <ac:chgData name="Carol Chadwick (2406192)" userId="S::2406192@student.uwtsd.ac.uk::423f8328-99dd-41a7-94df-5ed483a4cb73" providerId="AD" clId="Web-{64E962E7-4746-C4EC-9147-E72D6023B20E}" dt="2024-12-14T14:24:04.140" v="730" actId="14100"/>
          <ac:picMkLst>
            <pc:docMk/>
            <pc:sldMk cId="2418857145" sldId="278"/>
            <ac:picMk id="5" creationId="{F72106BA-3D04-770A-27FA-2A505EA97ADC}"/>
          </ac:picMkLst>
        </pc:picChg>
      </pc:sldChg>
    </pc:docChg>
  </pc:docChgLst>
  <pc:docChgLst>
    <pc:chgData name="Carol Chadwick (2406192)" userId="S::2406192@student.uwtsd.ac.uk::423f8328-99dd-41a7-94df-5ed483a4cb73" providerId="AD" clId="Web-{397CB49B-91F0-1AAA-581B-73E949D415CF}"/>
    <pc:docChg chg="modSld">
      <pc:chgData name="Carol Chadwick (2406192)" userId="S::2406192@student.uwtsd.ac.uk::423f8328-99dd-41a7-94df-5ed483a4cb73" providerId="AD" clId="Web-{397CB49B-91F0-1AAA-581B-73E949D415CF}" dt="2024-11-27T12:14:49.564" v="27" actId="20577"/>
      <pc:docMkLst>
        <pc:docMk/>
      </pc:docMkLst>
      <pc:sldChg chg="modSp">
        <pc:chgData name="Carol Chadwick (2406192)" userId="S::2406192@student.uwtsd.ac.uk::423f8328-99dd-41a7-94df-5ed483a4cb73" providerId="AD" clId="Web-{397CB49B-91F0-1AAA-581B-73E949D415CF}" dt="2024-11-27T12:14:49.564" v="27" actId="20577"/>
        <pc:sldMkLst>
          <pc:docMk/>
          <pc:sldMk cId="109857222" sldId="256"/>
        </pc:sldMkLst>
        <pc:spChg chg="mod">
          <ac:chgData name="Carol Chadwick (2406192)" userId="S::2406192@student.uwtsd.ac.uk::423f8328-99dd-41a7-94df-5ed483a4cb73" providerId="AD" clId="Web-{397CB49B-91F0-1AAA-581B-73E949D415CF}" dt="2024-11-27T12:14:49.564" v="27" actId="20577"/>
          <ac:spMkLst>
            <pc:docMk/>
            <pc:sldMk cId="109857222" sldId="256"/>
            <ac:spMk id="2" creationId="{00000000-0000-0000-0000-000000000000}"/>
          </ac:spMkLst>
        </pc:spChg>
        <pc:spChg chg="mod">
          <ac:chgData name="Carol Chadwick (2406192)" userId="S::2406192@student.uwtsd.ac.uk::423f8328-99dd-41a7-94df-5ed483a4cb73" providerId="AD" clId="Web-{397CB49B-91F0-1AAA-581B-73E949D415CF}" dt="2024-11-27T12:13:14.874" v="3" actId="20577"/>
          <ac:spMkLst>
            <pc:docMk/>
            <pc:sldMk cId="109857222" sldId="256"/>
            <ac:spMk id="3" creationId="{00000000-0000-0000-0000-000000000000}"/>
          </ac:spMkLst>
        </pc:spChg>
      </pc:sldChg>
      <pc:sldChg chg="modSp">
        <pc:chgData name="Carol Chadwick (2406192)" userId="S::2406192@student.uwtsd.ac.uk::423f8328-99dd-41a7-94df-5ed483a4cb73" providerId="AD" clId="Web-{397CB49B-91F0-1AAA-581B-73E949D415CF}" dt="2024-11-27T12:14:15.313" v="17" actId="20577"/>
        <pc:sldMkLst>
          <pc:docMk/>
          <pc:sldMk cId="3622499422" sldId="258"/>
        </pc:sldMkLst>
        <pc:spChg chg="mod">
          <ac:chgData name="Carol Chadwick (2406192)" userId="S::2406192@student.uwtsd.ac.uk::423f8328-99dd-41a7-94df-5ed483a4cb73" providerId="AD" clId="Web-{397CB49B-91F0-1AAA-581B-73E949D415CF}" dt="2024-11-27T12:14:15.313" v="17" actId="20577"/>
          <ac:spMkLst>
            <pc:docMk/>
            <pc:sldMk cId="3622499422" sldId="258"/>
            <ac:spMk id="3" creationId="{A64A8A01-631B-ACE0-0F48-42AD952CB50C}"/>
          </ac:spMkLst>
        </pc:spChg>
      </pc:sldChg>
    </pc:docChg>
  </pc:docChgLst>
  <pc:docChgLst>
    <pc:chgData name="Carol Chadwick (2406192)" userId="S::2406192@student.uwtsd.ac.uk::423f8328-99dd-41a7-94df-5ed483a4cb73" providerId="AD" clId="Web-{F4E70B75-45B6-8C9E-F041-F1D67CC61B2A}"/>
    <pc:docChg chg="modSld">
      <pc:chgData name="Carol Chadwick (2406192)" userId="S::2406192@student.uwtsd.ac.uk::423f8328-99dd-41a7-94df-5ed483a4cb73" providerId="AD" clId="Web-{F4E70B75-45B6-8C9E-F041-F1D67CC61B2A}" dt="2024-12-11T11:50:55.366" v="9" actId="20577"/>
      <pc:docMkLst>
        <pc:docMk/>
      </pc:docMkLst>
      <pc:sldChg chg="modSp">
        <pc:chgData name="Carol Chadwick (2406192)" userId="S::2406192@student.uwtsd.ac.uk::423f8328-99dd-41a7-94df-5ed483a4cb73" providerId="AD" clId="Web-{F4E70B75-45B6-8C9E-F041-F1D67CC61B2A}" dt="2024-12-11T11:50:55.366" v="9" actId="20577"/>
        <pc:sldMkLst>
          <pc:docMk/>
          <pc:sldMk cId="3068709113" sldId="265"/>
        </pc:sldMkLst>
        <pc:spChg chg="mod">
          <ac:chgData name="Carol Chadwick (2406192)" userId="S::2406192@student.uwtsd.ac.uk::423f8328-99dd-41a7-94df-5ed483a4cb73" providerId="AD" clId="Web-{F4E70B75-45B6-8C9E-F041-F1D67CC61B2A}" dt="2024-12-11T11:50:55.366" v="9" actId="20577"/>
          <ac:spMkLst>
            <pc:docMk/>
            <pc:sldMk cId="3068709113" sldId="265"/>
            <ac:spMk id="3" creationId="{5523E0B2-4C7D-DBEB-667A-828E3AA01768}"/>
          </ac:spMkLst>
        </pc:spChg>
      </pc:sldChg>
    </pc:docChg>
  </pc:docChgLst>
  <pc:docChgLst>
    <pc:chgData name="Carol Chadwick (2406192)" userId="S::2406192@student.uwtsd.ac.uk::423f8328-99dd-41a7-94df-5ed483a4cb73" providerId="AD" clId="Web-{C89CBCF3-0D5F-AB28-8A47-0A120A2AD8E1}"/>
    <pc:docChg chg="addSld modSld">
      <pc:chgData name="Carol Chadwick (2406192)" userId="S::2406192@student.uwtsd.ac.uk::423f8328-99dd-41a7-94df-5ed483a4cb73" providerId="AD" clId="Web-{C89CBCF3-0D5F-AB28-8A47-0A120A2AD8E1}" dt="2024-12-11T14:50:36.762" v="409" actId="14100"/>
      <pc:docMkLst>
        <pc:docMk/>
      </pc:docMkLst>
      <pc:sldChg chg="addSp delSp modSp mod setBg">
        <pc:chgData name="Carol Chadwick (2406192)" userId="S::2406192@student.uwtsd.ac.uk::423f8328-99dd-41a7-94df-5ed483a4cb73" providerId="AD" clId="Web-{C89CBCF3-0D5F-AB28-8A47-0A120A2AD8E1}" dt="2024-12-11T14:31:43.463" v="23" actId="20577"/>
        <pc:sldMkLst>
          <pc:docMk/>
          <pc:sldMk cId="1724495092" sldId="269"/>
        </pc:sldMkLst>
        <pc:spChg chg="mod">
          <ac:chgData name="Carol Chadwick (2406192)" userId="S::2406192@student.uwtsd.ac.uk::423f8328-99dd-41a7-94df-5ed483a4cb73" providerId="AD" clId="Web-{C89CBCF3-0D5F-AB28-8A47-0A120A2AD8E1}" dt="2024-12-11T14:31:21.790" v="16" actId="14100"/>
          <ac:spMkLst>
            <pc:docMk/>
            <pc:sldMk cId="1724495092" sldId="269"/>
            <ac:spMk id="2" creationId="{E8566615-C165-F530-6D52-0AA9C6CA05D6}"/>
          </ac:spMkLst>
        </pc:spChg>
        <pc:spChg chg="mod ord">
          <ac:chgData name="Carol Chadwick (2406192)" userId="S::2406192@student.uwtsd.ac.uk::423f8328-99dd-41a7-94df-5ed483a4cb73" providerId="AD" clId="Web-{C89CBCF3-0D5F-AB28-8A47-0A120A2AD8E1}" dt="2024-12-11T14:31:43.463" v="23" actId="20577"/>
          <ac:spMkLst>
            <pc:docMk/>
            <pc:sldMk cId="1724495092" sldId="269"/>
            <ac:spMk id="3" creationId="{84495262-5092-D9EE-B46D-E5073C833709}"/>
          </ac:spMkLst>
        </pc:spChg>
        <pc:spChg chg="add mod">
          <ac:chgData name="Carol Chadwick (2406192)" userId="S::2406192@student.uwtsd.ac.uk::423f8328-99dd-41a7-94df-5ed483a4cb73" providerId="AD" clId="Web-{C89CBCF3-0D5F-AB28-8A47-0A120A2AD8E1}" dt="2024-12-11T14:30:59.509" v="12"/>
          <ac:spMkLst>
            <pc:docMk/>
            <pc:sldMk cId="1724495092" sldId="269"/>
            <ac:spMk id="5" creationId="{8E8CF3C6-5DD7-1AC8-1512-AD9302EB7D95}"/>
          </ac:spMkLst>
        </pc:spChg>
        <pc:spChg chg="add del">
          <ac:chgData name="Carol Chadwick (2406192)" userId="S::2406192@student.uwtsd.ac.uk::423f8328-99dd-41a7-94df-5ed483a4cb73" providerId="AD" clId="Web-{C89CBCF3-0D5F-AB28-8A47-0A120A2AD8E1}" dt="2024-12-11T14:30:32.023" v="5"/>
          <ac:spMkLst>
            <pc:docMk/>
            <pc:sldMk cId="1724495092" sldId="269"/>
            <ac:spMk id="9" creationId="{23E547B5-89CF-4EC0-96DE-25771AED0799}"/>
          </ac:spMkLst>
        </pc:spChg>
        <pc:spChg chg="add del">
          <ac:chgData name="Carol Chadwick (2406192)" userId="S::2406192@student.uwtsd.ac.uk::423f8328-99dd-41a7-94df-5ed483a4cb73" providerId="AD" clId="Web-{C89CBCF3-0D5F-AB28-8A47-0A120A2AD8E1}" dt="2024-12-11T14:30:32.023" v="5"/>
          <ac:spMkLst>
            <pc:docMk/>
            <pc:sldMk cId="1724495092" sldId="269"/>
            <ac:spMk id="11" creationId="{3F0B8CEB-8279-4E5E-A0CE-1FC9F71736F2}"/>
          </ac:spMkLst>
        </pc:spChg>
        <pc:spChg chg="add del">
          <ac:chgData name="Carol Chadwick (2406192)" userId="S::2406192@student.uwtsd.ac.uk::423f8328-99dd-41a7-94df-5ed483a4cb73" providerId="AD" clId="Web-{C89CBCF3-0D5F-AB28-8A47-0A120A2AD8E1}" dt="2024-12-11T14:30:53.180" v="9"/>
          <ac:spMkLst>
            <pc:docMk/>
            <pc:sldMk cId="1724495092" sldId="269"/>
            <ac:spMk id="15" creationId="{03AF1C04-3FEF-41BD-BB84-2F263765BEBC}"/>
          </ac:spMkLst>
        </pc:spChg>
        <pc:spChg chg="add del">
          <ac:chgData name="Carol Chadwick (2406192)" userId="S::2406192@student.uwtsd.ac.uk::423f8328-99dd-41a7-94df-5ed483a4cb73" providerId="AD" clId="Web-{C89CBCF3-0D5F-AB28-8A47-0A120A2AD8E1}" dt="2024-12-11T14:30:59.509" v="11"/>
          <ac:spMkLst>
            <pc:docMk/>
            <pc:sldMk cId="1724495092" sldId="269"/>
            <ac:spMk id="18" creationId="{FC8D5885-2804-4D3C-BE31-902E4D3279B0}"/>
          </ac:spMkLst>
        </pc:spChg>
        <pc:spChg chg="add del">
          <ac:chgData name="Carol Chadwick (2406192)" userId="S::2406192@student.uwtsd.ac.uk::423f8328-99dd-41a7-94df-5ed483a4cb73" providerId="AD" clId="Web-{C89CBCF3-0D5F-AB28-8A47-0A120A2AD8E1}" dt="2024-12-11T14:30:59.509" v="11"/>
          <ac:spMkLst>
            <pc:docMk/>
            <pc:sldMk cId="1724495092" sldId="269"/>
            <ac:spMk id="31" creationId="{560AFAAC-EA6C-45A9-9E03-C9C9F0193B4F}"/>
          </ac:spMkLst>
        </pc:spChg>
        <pc:spChg chg="add del">
          <ac:chgData name="Carol Chadwick (2406192)" userId="S::2406192@student.uwtsd.ac.uk::423f8328-99dd-41a7-94df-5ed483a4cb73" providerId="AD" clId="Web-{C89CBCF3-0D5F-AB28-8A47-0A120A2AD8E1}" dt="2024-12-11T14:30:59.509" v="11"/>
          <ac:spMkLst>
            <pc:docMk/>
            <pc:sldMk cId="1724495092" sldId="269"/>
            <ac:spMk id="32" creationId="{83549E37-C86B-4401-90BD-D8BF83859F14}"/>
          </ac:spMkLst>
        </pc:spChg>
        <pc:spChg chg="add del">
          <ac:chgData name="Carol Chadwick (2406192)" userId="S::2406192@student.uwtsd.ac.uk::423f8328-99dd-41a7-94df-5ed483a4cb73" providerId="AD" clId="Web-{C89CBCF3-0D5F-AB28-8A47-0A120A2AD8E1}" dt="2024-12-11T14:30:59.509" v="11"/>
          <ac:spMkLst>
            <pc:docMk/>
            <pc:sldMk cId="1724495092" sldId="269"/>
            <ac:spMk id="33" creationId="{8A17784E-76D8-4521-A77D-0D2EBB923004}"/>
          </ac:spMkLst>
        </pc:spChg>
        <pc:spChg chg="add del">
          <ac:chgData name="Carol Chadwick (2406192)" userId="S::2406192@student.uwtsd.ac.uk::423f8328-99dd-41a7-94df-5ed483a4cb73" providerId="AD" clId="Web-{C89CBCF3-0D5F-AB28-8A47-0A120A2AD8E1}" dt="2024-12-11T14:30:59.509" v="11"/>
          <ac:spMkLst>
            <pc:docMk/>
            <pc:sldMk cId="1724495092" sldId="269"/>
            <ac:spMk id="34" creationId="{C0036C6B-F09C-4EAB-AE02-8D056EE74856}"/>
          </ac:spMkLst>
        </pc:spChg>
        <pc:spChg chg="add">
          <ac:chgData name="Carol Chadwick (2406192)" userId="S::2406192@student.uwtsd.ac.uk::423f8328-99dd-41a7-94df-5ed483a4cb73" providerId="AD" clId="Web-{C89CBCF3-0D5F-AB28-8A47-0A120A2AD8E1}" dt="2024-12-11T14:30:59.509" v="12"/>
          <ac:spMkLst>
            <pc:docMk/>
            <pc:sldMk cId="1724495092" sldId="269"/>
            <ac:spMk id="36" creationId="{23E547B5-89CF-4EC0-96DE-25771AED0799}"/>
          </ac:spMkLst>
        </pc:spChg>
        <pc:spChg chg="add">
          <ac:chgData name="Carol Chadwick (2406192)" userId="S::2406192@student.uwtsd.ac.uk::423f8328-99dd-41a7-94df-5ed483a4cb73" providerId="AD" clId="Web-{C89CBCF3-0D5F-AB28-8A47-0A120A2AD8E1}" dt="2024-12-11T14:30:59.509" v="12"/>
          <ac:spMkLst>
            <pc:docMk/>
            <pc:sldMk cId="1724495092" sldId="269"/>
            <ac:spMk id="37" creationId="{3F0B8CEB-8279-4E5E-A0CE-1FC9F71736F2}"/>
          </ac:spMkLst>
        </pc:spChg>
        <pc:grpChg chg="add del">
          <ac:chgData name="Carol Chadwick (2406192)" userId="S::2406192@student.uwtsd.ac.uk::423f8328-99dd-41a7-94df-5ed483a4cb73" providerId="AD" clId="Web-{C89CBCF3-0D5F-AB28-8A47-0A120A2AD8E1}" dt="2024-12-11T14:30:53.180" v="9"/>
          <ac:grpSpMkLst>
            <pc:docMk/>
            <pc:sldMk cId="1724495092" sldId="269"/>
            <ac:grpSpMk id="19" creationId="{E56E71F1-5A87-4A96-B42F-2DFA1B766B5E}"/>
          </ac:grpSpMkLst>
        </pc:grpChg>
        <pc:grpChg chg="add del">
          <ac:chgData name="Carol Chadwick (2406192)" userId="S::2406192@student.uwtsd.ac.uk::423f8328-99dd-41a7-94df-5ed483a4cb73" providerId="AD" clId="Web-{C89CBCF3-0D5F-AB28-8A47-0A120A2AD8E1}" dt="2024-12-11T14:30:53.180" v="9"/>
          <ac:grpSpMkLst>
            <pc:docMk/>
            <pc:sldMk cId="1724495092" sldId="269"/>
            <ac:grpSpMk id="20" creationId="{0C2B5F12-8A82-4A59-9400-3164CBF47F63}"/>
          </ac:grpSpMkLst>
        </pc:grpChg>
        <pc:grpChg chg="add del">
          <ac:chgData name="Carol Chadwick (2406192)" userId="S::2406192@student.uwtsd.ac.uk::423f8328-99dd-41a7-94df-5ed483a4cb73" providerId="AD" clId="Web-{C89CBCF3-0D5F-AB28-8A47-0A120A2AD8E1}" dt="2024-12-11T14:30:53.180" v="9"/>
          <ac:grpSpMkLst>
            <pc:docMk/>
            <pc:sldMk cId="1724495092" sldId="269"/>
            <ac:grpSpMk id="29" creationId="{C733FE3C-12C4-4FA2-A795-87D2F6776A53}"/>
          </ac:grpSpMkLst>
        </pc:grpChg>
        <pc:picChg chg="add mod ord">
          <ac:chgData name="Carol Chadwick (2406192)" userId="S::2406192@student.uwtsd.ac.uk::423f8328-99dd-41a7-94df-5ed483a4cb73" providerId="AD" clId="Web-{C89CBCF3-0D5F-AB28-8A47-0A120A2AD8E1}" dt="2024-12-11T14:30:59.509" v="12"/>
          <ac:picMkLst>
            <pc:docMk/>
            <pc:sldMk cId="1724495092" sldId="269"/>
            <ac:picMk id="4" creationId="{2DFD0DE6-F626-5A4B-6718-6487B57FFE22}"/>
          </ac:picMkLst>
        </pc:picChg>
      </pc:sldChg>
      <pc:sldChg chg="addSp delSp modSp new mod setBg">
        <pc:chgData name="Carol Chadwick (2406192)" userId="S::2406192@student.uwtsd.ac.uk::423f8328-99dd-41a7-94df-5ed483a4cb73" providerId="AD" clId="Web-{C89CBCF3-0D5F-AB28-8A47-0A120A2AD8E1}" dt="2024-12-11T14:41:07.761" v="183" actId="20577"/>
        <pc:sldMkLst>
          <pc:docMk/>
          <pc:sldMk cId="2043212507" sldId="270"/>
        </pc:sldMkLst>
        <pc:spChg chg="mod">
          <ac:chgData name="Carol Chadwick (2406192)" userId="S::2406192@student.uwtsd.ac.uk::423f8328-99dd-41a7-94df-5ed483a4cb73" providerId="AD" clId="Web-{C89CBCF3-0D5F-AB28-8A47-0A120A2AD8E1}" dt="2024-12-11T14:40:26.885" v="174" actId="14100"/>
          <ac:spMkLst>
            <pc:docMk/>
            <pc:sldMk cId="2043212507" sldId="270"/>
            <ac:spMk id="2" creationId="{4BCD6BA3-5D98-C586-DA1A-25806C0897E3}"/>
          </ac:spMkLst>
        </pc:spChg>
        <pc:spChg chg="mod">
          <ac:chgData name="Carol Chadwick (2406192)" userId="S::2406192@student.uwtsd.ac.uk::423f8328-99dd-41a7-94df-5ed483a4cb73" providerId="AD" clId="Web-{C89CBCF3-0D5F-AB28-8A47-0A120A2AD8E1}" dt="2024-12-11T14:41:07.761" v="183" actId="20577"/>
          <ac:spMkLst>
            <pc:docMk/>
            <pc:sldMk cId="2043212507" sldId="270"/>
            <ac:spMk id="3" creationId="{F19CF7D4-DBC5-D816-1E0C-2C46C2ECF65A}"/>
          </ac:spMkLst>
        </pc:spChg>
        <pc:spChg chg="add del">
          <ac:chgData name="Carol Chadwick (2406192)" userId="S::2406192@student.uwtsd.ac.uk::423f8328-99dd-41a7-94df-5ed483a4cb73" providerId="AD" clId="Web-{C89CBCF3-0D5F-AB28-8A47-0A120A2AD8E1}" dt="2024-12-11T14:39:18.164" v="154"/>
          <ac:spMkLst>
            <pc:docMk/>
            <pc:sldMk cId="2043212507" sldId="270"/>
            <ac:spMk id="9" creationId="{12609869-9E80-471B-A487-A53288E0E791}"/>
          </ac:spMkLst>
        </pc:spChg>
        <pc:spChg chg="add del">
          <ac:chgData name="Carol Chadwick (2406192)" userId="S::2406192@student.uwtsd.ac.uk::423f8328-99dd-41a7-94df-5ed483a4cb73" providerId="AD" clId="Web-{C89CBCF3-0D5F-AB28-8A47-0A120A2AD8E1}" dt="2024-12-11T14:39:18.164" v="154"/>
          <ac:spMkLst>
            <pc:docMk/>
            <pc:sldMk cId="2043212507" sldId="270"/>
            <ac:spMk id="11" creationId="{7004738A-9D34-43E8-97D2-CA0EED4F8BE0}"/>
          </ac:spMkLst>
        </pc:spChg>
        <pc:spChg chg="add del">
          <ac:chgData name="Carol Chadwick (2406192)" userId="S::2406192@student.uwtsd.ac.uk::423f8328-99dd-41a7-94df-5ed483a4cb73" providerId="AD" clId="Web-{C89CBCF3-0D5F-AB28-8A47-0A120A2AD8E1}" dt="2024-12-11T14:39:18.164" v="154"/>
          <ac:spMkLst>
            <pc:docMk/>
            <pc:sldMk cId="2043212507" sldId="270"/>
            <ac:spMk id="13" creationId="{B8B8D07F-F13E-443E-BA68-2D26672D76B9}"/>
          </ac:spMkLst>
        </pc:spChg>
        <pc:spChg chg="add del">
          <ac:chgData name="Carol Chadwick (2406192)" userId="S::2406192@student.uwtsd.ac.uk::423f8328-99dd-41a7-94df-5ed483a4cb73" providerId="AD" clId="Web-{C89CBCF3-0D5F-AB28-8A47-0A120A2AD8E1}" dt="2024-12-11T14:39:18.164" v="154"/>
          <ac:spMkLst>
            <pc:docMk/>
            <pc:sldMk cId="2043212507" sldId="270"/>
            <ac:spMk id="15" creationId="{2813A4FA-24A5-41ED-A534-3807D1B2F344}"/>
          </ac:spMkLst>
        </pc:spChg>
        <pc:spChg chg="add del">
          <ac:chgData name="Carol Chadwick (2406192)" userId="S::2406192@student.uwtsd.ac.uk::423f8328-99dd-41a7-94df-5ed483a4cb73" providerId="AD" clId="Web-{C89CBCF3-0D5F-AB28-8A47-0A120A2AD8E1}" dt="2024-12-11T14:39:18.164" v="154"/>
          <ac:spMkLst>
            <pc:docMk/>
            <pc:sldMk cId="2043212507" sldId="270"/>
            <ac:spMk id="17" creationId="{C3944F27-CA70-4E84-A51A-E6BF89558979}"/>
          </ac:spMkLst>
        </pc:spChg>
        <pc:spChg chg="add del">
          <ac:chgData name="Carol Chadwick (2406192)" userId="S::2406192@student.uwtsd.ac.uk::423f8328-99dd-41a7-94df-5ed483a4cb73" providerId="AD" clId="Web-{C89CBCF3-0D5F-AB28-8A47-0A120A2AD8E1}" dt="2024-12-11T14:39:21.680" v="156"/>
          <ac:spMkLst>
            <pc:docMk/>
            <pc:sldMk cId="2043212507" sldId="270"/>
            <ac:spMk id="19" creationId="{D009D6D5-DAC2-4A8B-A17A-E206B9012D09}"/>
          </ac:spMkLst>
        </pc:spChg>
        <pc:spChg chg="add del">
          <ac:chgData name="Carol Chadwick (2406192)" userId="S::2406192@student.uwtsd.ac.uk::423f8328-99dd-41a7-94df-5ed483a4cb73" providerId="AD" clId="Web-{C89CBCF3-0D5F-AB28-8A47-0A120A2AD8E1}" dt="2024-12-11T14:39:25.367" v="158"/>
          <ac:spMkLst>
            <pc:docMk/>
            <pc:sldMk cId="2043212507" sldId="270"/>
            <ac:spMk id="21" creationId="{F13C74B1-5B17-4795-BED0-7140497B445A}"/>
          </ac:spMkLst>
        </pc:spChg>
        <pc:spChg chg="add del">
          <ac:chgData name="Carol Chadwick (2406192)" userId="S::2406192@student.uwtsd.ac.uk::423f8328-99dd-41a7-94df-5ed483a4cb73" providerId="AD" clId="Web-{C89CBCF3-0D5F-AB28-8A47-0A120A2AD8E1}" dt="2024-12-11T14:39:25.367" v="158"/>
          <ac:spMkLst>
            <pc:docMk/>
            <pc:sldMk cId="2043212507" sldId="270"/>
            <ac:spMk id="22" creationId="{D4974D33-8DC5-464E-8C6D-BE58F0669C17}"/>
          </ac:spMkLst>
        </pc:spChg>
        <pc:spChg chg="add del">
          <ac:chgData name="Carol Chadwick (2406192)" userId="S::2406192@student.uwtsd.ac.uk::423f8328-99dd-41a7-94df-5ed483a4cb73" providerId="AD" clId="Web-{C89CBCF3-0D5F-AB28-8A47-0A120A2AD8E1}" dt="2024-12-11T14:39:30.836" v="160"/>
          <ac:spMkLst>
            <pc:docMk/>
            <pc:sldMk cId="2043212507" sldId="270"/>
            <ac:spMk id="24" creationId="{9F7D5CDA-D291-4307-BF55-1381FED29634}"/>
          </ac:spMkLst>
        </pc:spChg>
        <pc:spChg chg="add del">
          <ac:chgData name="Carol Chadwick (2406192)" userId="S::2406192@student.uwtsd.ac.uk::423f8328-99dd-41a7-94df-5ed483a4cb73" providerId="AD" clId="Web-{C89CBCF3-0D5F-AB28-8A47-0A120A2AD8E1}" dt="2024-12-11T14:39:42.383" v="162"/>
          <ac:spMkLst>
            <pc:docMk/>
            <pc:sldMk cId="2043212507" sldId="270"/>
            <ac:spMk id="26" creationId="{D009D6D5-DAC2-4A8B-A17A-E206B9012D09}"/>
          </ac:spMkLst>
        </pc:spChg>
        <pc:spChg chg="add del">
          <ac:chgData name="Carol Chadwick (2406192)" userId="S::2406192@student.uwtsd.ac.uk::423f8328-99dd-41a7-94df-5ed483a4cb73" providerId="AD" clId="Web-{C89CBCF3-0D5F-AB28-8A47-0A120A2AD8E1}" dt="2024-12-11T14:39:47.383" v="164"/>
          <ac:spMkLst>
            <pc:docMk/>
            <pc:sldMk cId="2043212507" sldId="270"/>
            <ac:spMk id="28" creationId="{F821940F-7A1D-4ACC-85B4-A932898ABB37}"/>
          </ac:spMkLst>
        </pc:spChg>
        <pc:spChg chg="add del">
          <ac:chgData name="Carol Chadwick (2406192)" userId="S::2406192@student.uwtsd.ac.uk::423f8328-99dd-41a7-94df-5ed483a4cb73" providerId="AD" clId="Web-{C89CBCF3-0D5F-AB28-8A47-0A120A2AD8E1}" dt="2024-12-11T14:39:47.383" v="164"/>
          <ac:spMkLst>
            <pc:docMk/>
            <pc:sldMk cId="2043212507" sldId="270"/>
            <ac:spMk id="29" creationId="{16674508-81D3-48CF-96BF-7FC60EAA572A}"/>
          </ac:spMkLst>
        </pc:spChg>
        <pc:spChg chg="add">
          <ac:chgData name="Carol Chadwick (2406192)" userId="S::2406192@student.uwtsd.ac.uk::423f8328-99dd-41a7-94df-5ed483a4cb73" providerId="AD" clId="Web-{C89CBCF3-0D5F-AB28-8A47-0A120A2AD8E1}" dt="2024-12-11T14:39:47.399" v="165"/>
          <ac:spMkLst>
            <pc:docMk/>
            <pc:sldMk cId="2043212507" sldId="270"/>
            <ac:spMk id="31" creationId="{D009D6D5-DAC2-4A8B-A17A-E206B9012D09}"/>
          </ac:spMkLst>
        </pc:spChg>
        <pc:picChg chg="add mod">
          <ac:chgData name="Carol Chadwick (2406192)" userId="S::2406192@student.uwtsd.ac.uk::423f8328-99dd-41a7-94df-5ed483a4cb73" providerId="AD" clId="Web-{C89CBCF3-0D5F-AB28-8A47-0A120A2AD8E1}" dt="2024-12-11T14:39:47.399" v="165"/>
          <ac:picMkLst>
            <pc:docMk/>
            <pc:sldMk cId="2043212507" sldId="270"/>
            <ac:picMk id="4" creationId="{8E8A5936-ACA8-B74A-4F91-727894185FD7}"/>
          </ac:picMkLst>
        </pc:picChg>
      </pc:sldChg>
      <pc:sldChg chg="addSp delSp modSp new mod setBg">
        <pc:chgData name="Carol Chadwick (2406192)" userId="S::2406192@student.uwtsd.ac.uk::423f8328-99dd-41a7-94df-5ed483a4cb73" providerId="AD" clId="Web-{C89CBCF3-0D5F-AB28-8A47-0A120A2AD8E1}" dt="2024-12-11T14:50:36.762" v="409" actId="14100"/>
        <pc:sldMkLst>
          <pc:docMk/>
          <pc:sldMk cId="2852354595" sldId="271"/>
        </pc:sldMkLst>
        <pc:spChg chg="mod">
          <ac:chgData name="Carol Chadwick (2406192)" userId="S::2406192@student.uwtsd.ac.uk::423f8328-99dd-41a7-94df-5ed483a4cb73" providerId="AD" clId="Web-{C89CBCF3-0D5F-AB28-8A47-0A120A2AD8E1}" dt="2024-12-11T14:50:02.089" v="402" actId="14100"/>
          <ac:spMkLst>
            <pc:docMk/>
            <pc:sldMk cId="2852354595" sldId="271"/>
            <ac:spMk id="2" creationId="{971921BF-452A-94DA-70B3-08910C02A6A1}"/>
          </ac:spMkLst>
        </pc:spChg>
        <pc:spChg chg="mod">
          <ac:chgData name="Carol Chadwick (2406192)" userId="S::2406192@student.uwtsd.ac.uk::423f8328-99dd-41a7-94df-5ed483a4cb73" providerId="AD" clId="Web-{C89CBCF3-0D5F-AB28-8A47-0A120A2AD8E1}" dt="2024-12-11T14:50:36.762" v="409" actId="14100"/>
          <ac:spMkLst>
            <pc:docMk/>
            <pc:sldMk cId="2852354595" sldId="271"/>
            <ac:spMk id="3" creationId="{823DAA85-159A-8AC9-5C70-6016F9968592}"/>
          </ac:spMkLst>
        </pc:spChg>
        <pc:spChg chg="add del mod">
          <ac:chgData name="Carol Chadwick (2406192)" userId="S::2406192@student.uwtsd.ac.uk::423f8328-99dd-41a7-94df-5ed483a4cb73" providerId="AD" clId="Web-{C89CBCF3-0D5F-AB28-8A47-0A120A2AD8E1}" dt="2024-12-11T14:47:48.976" v="393"/>
          <ac:spMkLst>
            <pc:docMk/>
            <pc:sldMk cId="2852354595" sldId="271"/>
            <ac:spMk id="5" creationId="{4A2F7AD0-3BD7-59A6-6BAC-FF37AF93A876}"/>
          </ac:spMkLst>
        </pc:spChg>
        <pc:spChg chg="add">
          <ac:chgData name="Carol Chadwick (2406192)" userId="S::2406192@student.uwtsd.ac.uk::423f8328-99dd-41a7-94df-5ed483a4cb73" providerId="AD" clId="Web-{C89CBCF3-0D5F-AB28-8A47-0A120A2AD8E1}" dt="2024-12-11T14:49:40.057" v="396"/>
          <ac:spMkLst>
            <pc:docMk/>
            <pc:sldMk cId="2852354595" sldId="271"/>
            <ac:spMk id="12" creationId="{45D37F4E-DDB4-456B-97E0-9937730A039F}"/>
          </ac:spMkLst>
        </pc:spChg>
        <pc:spChg chg="add">
          <ac:chgData name="Carol Chadwick (2406192)" userId="S::2406192@student.uwtsd.ac.uk::423f8328-99dd-41a7-94df-5ed483a4cb73" providerId="AD" clId="Web-{C89CBCF3-0D5F-AB28-8A47-0A120A2AD8E1}" dt="2024-12-11T14:49:40.057" v="396"/>
          <ac:spMkLst>
            <pc:docMk/>
            <pc:sldMk cId="2852354595" sldId="271"/>
            <ac:spMk id="14" creationId="{B2DD41CD-8F47-4F56-AD12-4E2FF7696987}"/>
          </ac:spMkLst>
        </pc:spChg>
        <pc:picChg chg="add del mod">
          <ac:chgData name="Carol Chadwick (2406192)" userId="S::2406192@student.uwtsd.ac.uk::423f8328-99dd-41a7-94df-5ed483a4cb73" providerId="AD" clId="Web-{C89CBCF3-0D5F-AB28-8A47-0A120A2AD8E1}" dt="2024-12-11T14:47:48.976" v="394"/>
          <ac:picMkLst>
            <pc:docMk/>
            <pc:sldMk cId="2852354595" sldId="271"/>
            <ac:picMk id="4" creationId="{CD9E9393-531C-139C-7350-0672EF8DCC2B}"/>
          </ac:picMkLst>
        </pc:picChg>
        <pc:picChg chg="add mod">
          <ac:chgData name="Carol Chadwick (2406192)" userId="S::2406192@student.uwtsd.ac.uk::423f8328-99dd-41a7-94df-5ed483a4cb73" providerId="AD" clId="Web-{C89CBCF3-0D5F-AB28-8A47-0A120A2AD8E1}" dt="2024-12-11T14:49:40.057" v="396"/>
          <ac:picMkLst>
            <pc:docMk/>
            <pc:sldMk cId="2852354595" sldId="271"/>
            <ac:picMk id="7" creationId="{A5B632A1-4413-82DE-531C-BCDDFCF36F52}"/>
          </ac:picMkLst>
        </pc:picChg>
      </pc:sldChg>
    </pc:docChg>
  </pc:docChgLst>
  <pc:docChgLst>
    <pc:chgData name="Carol Chadwick (2406192)" userId="S::2406192@student.uwtsd.ac.uk::423f8328-99dd-41a7-94df-5ed483a4cb73" providerId="AD" clId="Web-{B251DFF7-2B96-ED8D-02B5-C659DB594351}"/>
    <pc:docChg chg="addSld delSld modSld">
      <pc:chgData name="Carol Chadwick (2406192)" userId="S::2406192@student.uwtsd.ac.uk::423f8328-99dd-41a7-94df-5ed483a4cb73" providerId="AD" clId="Web-{B251DFF7-2B96-ED8D-02B5-C659DB594351}" dt="2024-12-02T11:51:43.953" v="3246" actId="20577"/>
      <pc:docMkLst>
        <pc:docMk/>
      </pc:docMkLst>
      <pc:sldChg chg="addSp delSp modSp new mod setBg">
        <pc:chgData name="Carol Chadwick (2406192)" userId="S::2406192@student.uwtsd.ac.uk::423f8328-99dd-41a7-94df-5ed483a4cb73" providerId="AD" clId="Web-{B251DFF7-2B96-ED8D-02B5-C659DB594351}" dt="2024-12-02T10:41:59.157" v="1532" actId="14100"/>
        <pc:sldMkLst>
          <pc:docMk/>
          <pc:sldMk cId="3416333804" sldId="259"/>
        </pc:sldMkLst>
        <pc:spChg chg="mod ord">
          <ac:chgData name="Carol Chadwick (2406192)" userId="S::2406192@student.uwtsd.ac.uk::423f8328-99dd-41a7-94df-5ed483a4cb73" providerId="AD" clId="Web-{B251DFF7-2B96-ED8D-02B5-C659DB594351}" dt="2024-12-02T10:41:59.157" v="1532" actId="14100"/>
          <ac:spMkLst>
            <pc:docMk/>
            <pc:sldMk cId="3416333804" sldId="259"/>
            <ac:spMk id="2" creationId="{9BC2C991-CC17-8654-92A8-17F767F471B5}"/>
          </ac:spMkLst>
        </pc:spChg>
        <pc:spChg chg="mod ord">
          <ac:chgData name="Carol Chadwick (2406192)" userId="S::2406192@student.uwtsd.ac.uk::423f8328-99dd-41a7-94df-5ed483a4cb73" providerId="AD" clId="Web-{B251DFF7-2B96-ED8D-02B5-C659DB594351}" dt="2024-12-02T10:40:57.858" v="1521"/>
          <ac:spMkLst>
            <pc:docMk/>
            <pc:sldMk cId="3416333804" sldId="259"/>
            <ac:spMk id="3" creationId="{D69F74A0-858D-DFEA-7E48-E203F4D0CA45}"/>
          </ac:spMkLst>
        </pc:spChg>
        <pc:spChg chg="add del">
          <ac:chgData name="Carol Chadwick (2406192)" userId="S::2406192@student.uwtsd.ac.uk::423f8328-99dd-41a7-94df-5ed483a4cb73" providerId="AD" clId="Web-{B251DFF7-2B96-ED8D-02B5-C659DB594351}" dt="2024-12-02T10:40:57.858" v="1521"/>
          <ac:spMkLst>
            <pc:docMk/>
            <pc:sldMk cId="3416333804" sldId="259"/>
            <ac:spMk id="10" creationId="{04C21BAE-6866-4C7A-A7EC-C1B2E572D5BE}"/>
          </ac:spMkLst>
        </pc:spChg>
        <pc:spChg chg="add del">
          <ac:chgData name="Carol Chadwick (2406192)" userId="S::2406192@student.uwtsd.ac.uk::423f8328-99dd-41a7-94df-5ed483a4cb73" providerId="AD" clId="Web-{B251DFF7-2B96-ED8D-02B5-C659DB594351}" dt="2024-12-02T10:40:57.858" v="1521"/>
          <ac:spMkLst>
            <pc:docMk/>
            <pc:sldMk cId="3416333804" sldId="259"/>
            <ac:spMk id="12" creationId="{7E7D0C94-08B4-48AE-8813-CC4D60294F42}"/>
          </ac:spMkLst>
        </pc:spChg>
        <pc:spChg chg="add del">
          <ac:chgData name="Carol Chadwick (2406192)" userId="S::2406192@student.uwtsd.ac.uk::423f8328-99dd-41a7-94df-5ed483a4cb73" providerId="AD" clId="Web-{B251DFF7-2B96-ED8D-02B5-C659DB594351}" dt="2024-12-02T10:40:57.858" v="1521"/>
          <ac:spMkLst>
            <pc:docMk/>
            <pc:sldMk cId="3416333804" sldId="259"/>
            <ac:spMk id="14" creationId="{DD0D366F-455D-4298-97E9-89785ADAEC06}"/>
          </ac:spMkLst>
        </pc:spChg>
        <pc:spChg chg="add del">
          <ac:chgData name="Carol Chadwick (2406192)" userId="S::2406192@student.uwtsd.ac.uk::423f8328-99dd-41a7-94df-5ed483a4cb73" providerId="AD" clId="Web-{B251DFF7-2B96-ED8D-02B5-C659DB594351}" dt="2024-12-02T10:40:57.858" v="1521"/>
          <ac:spMkLst>
            <pc:docMk/>
            <pc:sldMk cId="3416333804" sldId="259"/>
            <ac:spMk id="16" creationId="{F0C518C2-0AA4-470C-87B9-9CBF428FBA25}"/>
          </ac:spMkLst>
        </pc:spChg>
        <pc:spChg chg="add">
          <ac:chgData name="Carol Chadwick (2406192)" userId="S::2406192@student.uwtsd.ac.uk::423f8328-99dd-41a7-94df-5ed483a4cb73" providerId="AD" clId="Web-{B251DFF7-2B96-ED8D-02B5-C659DB594351}" dt="2024-12-02T10:40:57.858" v="1521"/>
          <ac:spMkLst>
            <pc:docMk/>
            <pc:sldMk cId="3416333804" sldId="259"/>
            <ac:spMk id="21" creationId="{03AF1C04-3FEF-41BD-BB84-2F263765BEBC}"/>
          </ac:spMkLst>
        </pc:spChg>
        <pc:grpChg chg="add">
          <ac:chgData name="Carol Chadwick (2406192)" userId="S::2406192@student.uwtsd.ac.uk::423f8328-99dd-41a7-94df-5ed483a4cb73" providerId="AD" clId="Web-{B251DFF7-2B96-ED8D-02B5-C659DB594351}" dt="2024-12-02T10:40:57.858" v="1521"/>
          <ac:grpSpMkLst>
            <pc:docMk/>
            <pc:sldMk cId="3416333804" sldId="259"/>
            <ac:grpSpMk id="23" creationId="{E56E71F1-5A87-4A96-B42F-2DFA1B766B5E}"/>
          </ac:grpSpMkLst>
        </pc:grpChg>
        <pc:grpChg chg="add">
          <ac:chgData name="Carol Chadwick (2406192)" userId="S::2406192@student.uwtsd.ac.uk::423f8328-99dd-41a7-94df-5ed483a4cb73" providerId="AD" clId="Web-{B251DFF7-2B96-ED8D-02B5-C659DB594351}" dt="2024-12-02T10:40:57.858" v="1521"/>
          <ac:grpSpMkLst>
            <pc:docMk/>
            <pc:sldMk cId="3416333804" sldId="259"/>
            <ac:grpSpMk id="27" creationId="{C733FE3C-12C4-4FA2-A795-87D2F6776A53}"/>
          </ac:grpSpMkLst>
        </pc:grpChg>
        <pc:picChg chg="add del mod">
          <ac:chgData name="Carol Chadwick (2406192)" userId="S::2406192@student.uwtsd.ac.uk::423f8328-99dd-41a7-94df-5ed483a4cb73" providerId="AD" clId="Web-{B251DFF7-2B96-ED8D-02B5-C659DB594351}" dt="2024-12-02T09:47:35.883" v="586"/>
          <ac:picMkLst>
            <pc:docMk/>
            <pc:sldMk cId="3416333804" sldId="259"/>
            <ac:picMk id="4" creationId="{AD24D71E-3E9A-3745-1363-DBA70F4C495F}"/>
          </ac:picMkLst>
        </pc:picChg>
        <pc:picChg chg="add del mod">
          <ac:chgData name="Carol Chadwick (2406192)" userId="S::2406192@student.uwtsd.ac.uk::423f8328-99dd-41a7-94df-5ed483a4cb73" providerId="AD" clId="Web-{B251DFF7-2B96-ED8D-02B5-C659DB594351}" dt="2024-12-02T10:39:38.340" v="1516"/>
          <ac:picMkLst>
            <pc:docMk/>
            <pc:sldMk cId="3416333804" sldId="259"/>
            <ac:picMk id="5" creationId="{D77381C6-0301-F772-0108-61872CA3E868}"/>
          </ac:picMkLst>
        </pc:picChg>
        <pc:picChg chg="add mod">
          <ac:chgData name="Carol Chadwick (2406192)" userId="S::2406192@student.uwtsd.ac.uk::423f8328-99dd-41a7-94df-5ed483a4cb73" providerId="AD" clId="Web-{B251DFF7-2B96-ED8D-02B5-C659DB594351}" dt="2024-12-02T10:41:53.531" v="1531" actId="14100"/>
          <ac:picMkLst>
            <pc:docMk/>
            <pc:sldMk cId="3416333804" sldId="259"/>
            <ac:picMk id="6" creationId="{6F960DE5-8751-995F-C660-BD96DC16FF87}"/>
          </ac:picMkLst>
        </pc:picChg>
      </pc:sldChg>
      <pc:sldChg chg="addSp delSp modSp new mod setBg">
        <pc:chgData name="Carol Chadwick (2406192)" userId="S::2406192@student.uwtsd.ac.uk::423f8328-99dd-41a7-94df-5ed483a4cb73" providerId="AD" clId="Web-{B251DFF7-2B96-ED8D-02B5-C659DB594351}" dt="2024-12-02T11:48:51.464" v="3066" actId="20577"/>
        <pc:sldMkLst>
          <pc:docMk/>
          <pc:sldMk cId="3627533508" sldId="260"/>
        </pc:sldMkLst>
        <pc:spChg chg="mod">
          <ac:chgData name="Carol Chadwick (2406192)" userId="S::2406192@student.uwtsd.ac.uk::423f8328-99dd-41a7-94df-5ed483a4cb73" providerId="AD" clId="Web-{B251DFF7-2B96-ED8D-02B5-C659DB594351}" dt="2024-12-02T11:09:31.653" v="2218" actId="14100"/>
          <ac:spMkLst>
            <pc:docMk/>
            <pc:sldMk cId="3627533508" sldId="260"/>
            <ac:spMk id="2" creationId="{32A6022A-6E7B-F4CC-59E0-861CAAE7DBD8}"/>
          </ac:spMkLst>
        </pc:spChg>
        <pc:spChg chg="mod">
          <ac:chgData name="Carol Chadwick (2406192)" userId="S::2406192@student.uwtsd.ac.uk::423f8328-99dd-41a7-94df-5ed483a4cb73" providerId="AD" clId="Web-{B251DFF7-2B96-ED8D-02B5-C659DB594351}" dt="2024-12-02T11:48:51.464" v="3066" actId="20577"/>
          <ac:spMkLst>
            <pc:docMk/>
            <pc:sldMk cId="3627533508" sldId="260"/>
            <ac:spMk id="3" creationId="{9A151707-A018-19A7-6F03-07DF25F85E26}"/>
          </ac:spMkLst>
        </pc:spChg>
        <pc:spChg chg="add del">
          <ac:chgData name="Carol Chadwick (2406192)" userId="S::2406192@student.uwtsd.ac.uk::423f8328-99dd-41a7-94df-5ed483a4cb73" providerId="AD" clId="Web-{B251DFF7-2B96-ED8D-02B5-C659DB594351}" dt="2024-12-02T11:05:23.709" v="2191"/>
          <ac:spMkLst>
            <pc:docMk/>
            <pc:sldMk cId="3627533508" sldId="260"/>
            <ac:spMk id="9" creationId="{9F7D5CDA-D291-4307-BF55-1381FED29634}"/>
          </ac:spMkLst>
        </pc:spChg>
        <pc:spChg chg="add">
          <ac:chgData name="Carol Chadwick (2406192)" userId="S::2406192@student.uwtsd.ac.uk::423f8328-99dd-41a7-94df-5ed483a4cb73" providerId="AD" clId="Web-{B251DFF7-2B96-ED8D-02B5-C659DB594351}" dt="2024-12-02T11:06:25.914" v="2194"/>
          <ac:spMkLst>
            <pc:docMk/>
            <pc:sldMk cId="3627533508" sldId="260"/>
            <ac:spMk id="10" creationId="{D009D6D5-DAC2-4A8B-A17A-E206B9012D09}"/>
          </ac:spMkLst>
        </pc:spChg>
        <pc:spChg chg="add del">
          <ac:chgData name="Carol Chadwick (2406192)" userId="S::2406192@student.uwtsd.ac.uk::423f8328-99dd-41a7-94df-5ed483a4cb73" providerId="AD" clId="Web-{B251DFF7-2B96-ED8D-02B5-C659DB594351}" dt="2024-12-02T11:05:23.709" v="2191"/>
          <ac:spMkLst>
            <pc:docMk/>
            <pc:sldMk cId="3627533508" sldId="260"/>
            <ac:spMk id="11" creationId="{59B296B9-C5A5-4E4F-9B60-C907B5F1466C}"/>
          </ac:spMkLst>
        </pc:spChg>
        <pc:spChg chg="add del">
          <ac:chgData name="Carol Chadwick (2406192)" userId="S::2406192@student.uwtsd.ac.uk::423f8328-99dd-41a7-94df-5ed483a4cb73" providerId="AD" clId="Web-{B251DFF7-2B96-ED8D-02B5-C659DB594351}" dt="2024-12-02T11:05:23.709" v="2191"/>
          <ac:spMkLst>
            <pc:docMk/>
            <pc:sldMk cId="3627533508" sldId="260"/>
            <ac:spMk id="13" creationId="{D0300FD3-5AF1-6305-15FA-9078072672E2}"/>
          </ac:spMkLst>
        </pc:spChg>
        <pc:picChg chg="add del mod ord">
          <ac:chgData name="Carol Chadwick (2406192)" userId="S::2406192@student.uwtsd.ac.uk::423f8328-99dd-41a7-94df-5ed483a4cb73" providerId="AD" clId="Web-{B251DFF7-2B96-ED8D-02B5-C659DB594351}" dt="2024-12-02T11:05:30.881" v="2192"/>
          <ac:picMkLst>
            <pc:docMk/>
            <pc:sldMk cId="3627533508" sldId="260"/>
            <ac:picMk id="4" creationId="{0E62B8FF-65CC-B3C5-BB9A-15E9E45521D2}"/>
          </ac:picMkLst>
        </pc:picChg>
        <pc:picChg chg="add mod">
          <ac:chgData name="Carol Chadwick (2406192)" userId="S::2406192@student.uwtsd.ac.uk::423f8328-99dd-41a7-94df-5ed483a4cb73" providerId="AD" clId="Web-{B251DFF7-2B96-ED8D-02B5-C659DB594351}" dt="2024-12-02T11:08:59.543" v="2215" actId="14100"/>
          <ac:picMkLst>
            <pc:docMk/>
            <pc:sldMk cId="3627533508" sldId="260"/>
            <ac:picMk id="5" creationId="{89C1A037-993C-EC04-F282-0F698FDC6511}"/>
          </ac:picMkLst>
        </pc:picChg>
      </pc:sldChg>
      <pc:sldChg chg="addSp modSp new mod setBg">
        <pc:chgData name="Carol Chadwick (2406192)" userId="S::2406192@student.uwtsd.ac.uk::423f8328-99dd-41a7-94df-5ed483a4cb73" providerId="AD" clId="Web-{B251DFF7-2B96-ED8D-02B5-C659DB594351}" dt="2024-12-02T09:56:55.304" v="802"/>
        <pc:sldMkLst>
          <pc:docMk/>
          <pc:sldMk cId="3280118314" sldId="261"/>
        </pc:sldMkLst>
        <pc:spChg chg="mod">
          <ac:chgData name="Carol Chadwick (2406192)" userId="S::2406192@student.uwtsd.ac.uk::423f8328-99dd-41a7-94df-5ed483a4cb73" providerId="AD" clId="Web-{B251DFF7-2B96-ED8D-02B5-C659DB594351}" dt="2024-12-02T09:56:55.304" v="802"/>
          <ac:spMkLst>
            <pc:docMk/>
            <pc:sldMk cId="3280118314" sldId="261"/>
            <ac:spMk id="2" creationId="{31132CC1-F459-91CA-D803-FC19E1D051D9}"/>
          </ac:spMkLst>
        </pc:spChg>
        <pc:spChg chg="mod">
          <ac:chgData name="Carol Chadwick (2406192)" userId="S::2406192@student.uwtsd.ac.uk::423f8328-99dd-41a7-94df-5ed483a4cb73" providerId="AD" clId="Web-{B251DFF7-2B96-ED8D-02B5-C659DB594351}" dt="2024-12-02T09:56:55.304" v="802"/>
          <ac:spMkLst>
            <pc:docMk/>
            <pc:sldMk cId="3280118314" sldId="261"/>
            <ac:spMk id="3" creationId="{9EB3B545-EB11-21EE-1DC5-F189F7D31DC0}"/>
          </ac:spMkLst>
        </pc:spChg>
        <pc:spChg chg="add">
          <ac:chgData name="Carol Chadwick (2406192)" userId="S::2406192@student.uwtsd.ac.uk::423f8328-99dd-41a7-94df-5ed483a4cb73" providerId="AD" clId="Web-{B251DFF7-2B96-ED8D-02B5-C659DB594351}" dt="2024-12-02T09:56:55.304" v="802"/>
          <ac:spMkLst>
            <pc:docMk/>
            <pc:sldMk cId="3280118314" sldId="261"/>
            <ac:spMk id="9" creationId="{F13C74B1-5B17-4795-BED0-7140497B445A}"/>
          </ac:spMkLst>
        </pc:spChg>
        <pc:spChg chg="add">
          <ac:chgData name="Carol Chadwick (2406192)" userId="S::2406192@student.uwtsd.ac.uk::423f8328-99dd-41a7-94df-5ed483a4cb73" providerId="AD" clId="Web-{B251DFF7-2B96-ED8D-02B5-C659DB594351}" dt="2024-12-02T09:56:55.304" v="802"/>
          <ac:spMkLst>
            <pc:docMk/>
            <pc:sldMk cId="3280118314" sldId="261"/>
            <ac:spMk id="11" creationId="{D4974D33-8DC5-464E-8C6D-BE58F0669C17}"/>
          </ac:spMkLst>
        </pc:spChg>
        <pc:picChg chg="add mod">
          <ac:chgData name="Carol Chadwick (2406192)" userId="S::2406192@student.uwtsd.ac.uk::423f8328-99dd-41a7-94df-5ed483a4cb73" providerId="AD" clId="Web-{B251DFF7-2B96-ED8D-02B5-C659DB594351}" dt="2024-12-02T09:56:55.304" v="802"/>
          <ac:picMkLst>
            <pc:docMk/>
            <pc:sldMk cId="3280118314" sldId="261"/>
            <ac:picMk id="4" creationId="{C5C2C805-6E16-AF5D-DAF5-CB7E03BCB417}"/>
          </ac:picMkLst>
        </pc:picChg>
      </pc:sldChg>
      <pc:sldChg chg="addSp modSp new mod setBg">
        <pc:chgData name="Carol Chadwick (2406192)" userId="S::2406192@student.uwtsd.ac.uk::423f8328-99dd-41a7-94df-5ed483a4cb73" providerId="AD" clId="Web-{B251DFF7-2B96-ED8D-02B5-C659DB594351}" dt="2024-12-02T10:05:44.365" v="1011" actId="20577"/>
        <pc:sldMkLst>
          <pc:docMk/>
          <pc:sldMk cId="3053326805" sldId="262"/>
        </pc:sldMkLst>
        <pc:spChg chg="mod">
          <ac:chgData name="Carol Chadwick (2406192)" userId="S::2406192@student.uwtsd.ac.uk::423f8328-99dd-41a7-94df-5ed483a4cb73" providerId="AD" clId="Web-{B251DFF7-2B96-ED8D-02B5-C659DB594351}" dt="2024-12-02T10:05:44.365" v="1011" actId="20577"/>
          <ac:spMkLst>
            <pc:docMk/>
            <pc:sldMk cId="3053326805" sldId="262"/>
            <ac:spMk id="2" creationId="{0D90455D-32D3-BCDA-5850-26C35254864F}"/>
          </ac:spMkLst>
        </pc:spChg>
        <pc:spChg chg="mod ord">
          <ac:chgData name="Carol Chadwick (2406192)" userId="S::2406192@student.uwtsd.ac.uk::423f8328-99dd-41a7-94df-5ed483a4cb73" providerId="AD" clId="Web-{B251DFF7-2B96-ED8D-02B5-C659DB594351}" dt="2024-12-02T10:05:34.833" v="1009" actId="20577"/>
          <ac:spMkLst>
            <pc:docMk/>
            <pc:sldMk cId="3053326805" sldId="262"/>
            <ac:spMk id="3" creationId="{DA2975C0-7A61-107A-71D2-9021EE9E29D2}"/>
          </ac:spMkLst>
        </pc:spChg>
        <pc:picChg chg="add mod">
          <ac:chgData name="Carol Chadwick (2406192)" userId="S::2406192@student.uwtsd.ac.uk::423f8328-99dd-41a7-94df-5ed483a4cb73" providerId="AD" clId="Web-{B251DFF7-2B96-ED8D-02B5-C659DB594351}" dt="2024-12-02T10:05:16.786" v="1007"/>
          <ac:picMkLst>
            <pc:docMk/>
            <pc:sldMk cId="3053326805" sldId="262"/>
            <ac:picMk id="4" creationId="{46D4AA68-A4B3-32CE-1F00-CCD5AE3E687D}"/>
          </ac:picMkLst>
        </pc:picChg>
      </pc:sldChg>
      <pc:sldChg chg="addSp modSp new mod setBg">
        <pc:chgData name="Carol Chadwick (2406192)" userId="S::2406192@student.uwtsd.ac.uk::423f8328-99dd-41a7-94df-5ed483a4cb73" providerId="AD" clId="Web-{B251DFF7-2B96-ED8D-02B5-C659DB594351}" dt="2024-12-02T10:33:18.393" v="1429" actId="20577"/>
        <pc:sldMkLst>
          <pc:docMk/>
          <pc:sldMk cId="2072069685" sldId="263"/>
        </pc:sldMkLst>
        <pc:spChg chg="mod">
          <ac:chgData name="Carol Chadwick (2406192)" userId="S::2406192@student.uwtsd.ac.uk::423f8328-99dd-41a7-94df-5ed483a4cb73" providerId="AD" clId="Web-{B251DFF7-2B96-ED8D-02B5-C659DB594351}" dt="2024-12-02T10:33:18.393" v="1429" actId="20577"/>
          <ac:spMkLst>
            <pc:docMk/>
            <pc:sldMk cId="2072069685" sldId="263"/>
            <ac:spMk id="2" creationId="{C10D9609-201A-B0C5-2CFB-26E79D1FD070}"/>
          </ac:spMkLst>
        </pc:spChg>
        <pc:spChg chg="mod ord">
          <ac:chgData name="Carol Chadwick (2406192)" userId="S::2406192@student.uwtsd.ac.uk::423f8328-99dd-41a7-94df-5ed483a4cb73" providerId="AD" clId="Web-{B251DFF7-2B96-ED8D-02B5-C659DB594351}" dt="2024-12-02T10:32:52.017" v="1425" actId="14100"/>
          <ac:spMkLst>
            <pc:docMk/>
            <pc:sldMk cId="2072069685" sldId="263"/>
            <ac:spMk id="3" creationId="{FFF2D0DD-FE98-A3B1-E39B-A027FDA4C0B1}"/>
          </ac:spMkLst>
        </pc:spChg>
        <pc:spChg chg="add">
          <ac:chgData name="Carol Chadwick (2406192)" userId="S::2406192@student.uwtsd.ac.uk::423f8328-99dd-41a7-94df-5ed483a4cb73" providerId="AD" clId="Web-{B251DFF7-2B96-ED8D-02B5-C659DB594351}" dt="2024-12-02T10:31:55.438" v="1416"/>
          <ac:spMkLst>
            <pc:docMk/>
            <pc:sldMk cId="2072069685" sldId="263"/>
            <ac:spMk id="9" creationId="{637B2035-1FCB-439A-B421-095E136C7E07}"/>
          </ac:spMkLst>
        </pc:spChg>
        <pc:spChg chg="add">
          <ac:chgData name="Carol Chadwick (2406192)" userId="S::2406192@student.uwtsd.ac.uk::423f8328-99dd-41a7-94df-5ed483a4cb73" providerId="AD" clId="Web-{B251DFF7-2B96-ED8D-02B5-C659DB594351}" dt="2024-12-02T10:31:55.438" v="1416"/>
          <ac:spMkLst>
            <pc:docMk/>
            <pc:sldMk cId="2072069685" sldId="263"/>
            <ac:spMk id="11" creationId="{676D6CDF-C512-4739-B158-55EE955EFA39}"/>
          </ac:spMkLst>
        </pc:spChg>
        <pc:picChg chg="add mod">
          <ac:chgData name="Carol Chadwick (2406192)" userId="S::2406192@student.uwtsd.ac.uk::423f8328-99dd-41a7-94df-5ed483a4cb73" providerId="AD" clId="Web-{B251DFF7-2B96-ED8D-02B5-C659DB594351}" dt="2024-12-02T10:33:09.471" v="1428" actId="14100"/>
          <ac:picMkLst>
            <pc:docMk/>
            <pc:sldMk cId="2072069685" sldId="263"/>
            <ac:picMk id="4" creationId="{FA774EC3-11FC-58B0-6240-9A4C6340D3C1}"/>
          </ac:picMkLst>
        </pc:picChg>
      </pc:sldChg>
      <pc:sldChg chg="addSp modSp new mod setBg">
        <pc:chgData name="Carol Chadwick (2406192)" userId="S::2406192@student.uwtsd.ac.uk::423f8328-99dd-41a7-94df-5ed483a4cb73" providerId="AD" clId="Web-{B251DFF7-2B96-ED8D-02B5-C659DB594351}" dt="2024-12-02T11:39:59.372" v="2981" actId="14100"/>
        <pc:sldMkLst>
          <pc:docMk/>
          <pc:sldMk cId="3115590673" sldId="264"/>
        </pc:sldMkLst>
        <pc:spChg chg="mod">
          <ac:chgData name="Carol Chadwick (2406192)" userId="S::2406192@student.uwtsd.ac.uk::423f8328-99dd-41a7-94df-5ed483a4cb73" providerId="AD" clId="Web-{B251DFF7-2B96-ED8D-02B5-C659DB594351}" dt="2024-12-02T11:39:59.372" v="2981" actId="14100"/>
          <ac:spMkLst>
            <pc:docMk/>
            <pc:sldMk cId="3115590673" sldId="264"/>
            <ac:spMk id="2" creationId="{16A5F620-8B28-D176-56D2-A54B19122ADD}"/>
          </ac:spMkLst>
        </pc:spChg>
        <pc:spChg chg="mod">
          <ac:chgData name="Carol Chadwick (2406192)" userId="S::2406192@student.uwtsd.ac.uk::423f8328-99dd-41a7-94df-5ed483a4cb73" providerId="AD" clId="Web-{B251DFF7-2B96-ED8D-02B5-C659DB594351}" dt="2024-12-02T11:39:48.669" v="2979" actId="14100"/>
          <ac:spMkLst>
            <pc:docMk/>
            <pc:sldMk cId="3115590673" sldId="264"/>
            <ac:spMk id="3" creationId="{55F4FCA6-C969-5DF9-A118-36978B8EF021}"/>
          </ac:spMkLst>
        </pc:spChg>
        <pc:spChg chg="add">
          <ac:chgData name="Carol Chadwick (2406192)" userId="S::2406192@student.uwtsd.ac.uk::423f8328-99dd-41a7-94df-5ed483a4cb73" providerId="AD" clId="Web-{B251DFF7-2B96-ED8D-02B5-C659DB594351}" dt="2024-12-02T11:19:21.402" v="2510"/>
          <ac:spMkLst>
            <pc:docMk/>
            <pc:sldMk cId="3115590673" sldId="264"/>
            <ac:spMk id="9" creationId="{F13C74B1-5B17-4795-BED0-7140497B445A}"/>
          </ac:spMkLst>
        </pc:spChg>
        <pc:spChg chg="add">
          <ac:chgData name="Carol Chadwick (2406192)" userId="S::2406192@student.uwtsd.ac.uk::423f8328-99dd-41a7-94df-5ed483a4cb73" providerId="AD" clId="Web-{B251DFF7-2B96-ED8D-02B5-C659DB594351}" dt="2024-12-02T11:19:21.402" v="2510"/>
          <ac:spMkLst>
            <pc:docMk/>
            <pc:sldMk cId="3115590673" sldId="264"/>
            <ac:spMk id="11" creationId="{D4974D33-8DC5-464E-8C6D-BE58F0669C17}"/>
          </ac:spMkLst>
        </pc:spChg>
        <pc:picChg chg="add mod">
          <ac:chgData name="Carol Chadwick (2406192)" userId="S::2406192@student.uwtsd.ac.uk::423f8328-99dd-41a7-94df-5ed483a4cb73" providerId="AD" clId="Web-{B251DFF7-2B96-ED8D-02B5-C659DB594351}" dt="2024-12-02T11:19:21.402" v="2510"/>
          <ac:picMkLst>
            <pc:docMk/>
            <pc:sldMk cId="3115590673" sldId="264"/>
            <ac:picMk id="4" creationId="{AE4F1A8D-06B5-1DDF-A85C-7CCF9C05ABB5}"/>
          </ac:picMkLst>
        </pc:picChg>
      </pc:sldChg>
      <pc:sldChg chg="addSp modSp new mod setBg">
        <pc:chgData name="Carol Chadwick (2406192)" userId="S::2406192@student.uwtsd.ac.uk::423f8328-99dd-41a7-94df-5ed483a4cb73" providerId="AD" clId="Web-{B251DFF7-2B96-ED8D-02B5-C659DB594351}" dt="2024-12-02T11:49:22.934" v="3068" actId="20577"/>
        <pc:sldMkLst>
          <pc:docMk/>
          <pc:sldMk cId="3068709113" sldId="265"/>
        </pc:sldMkLst>
        <pc:spChg chg="mod">
          <ac:chgData name="Carol Chadwick (2406192)" userId="S::2406192@student.uwtsd.ac.uk::423f8328-99dd-41a7-94df-5ed483a4cb73" providerId="AD" clId="Web-{B251DFF7-2B96-ED8D-02B5-C659DB594351}" dt="2024-12-02T11:49:22.934" v="3068" actId="20577"/>
          <ac:spMkLst>
            <pc:docMk/>
            <pc:sldMk cId="3068709113" sldId="265"/>
            <ac:spMk id="2" creationId="{F63298F9-381F-A512-8D41-88B02942A7EB}"/>
          </ac:spMkLst>
        </pc:spChg>
        <pc:spChg chg="mod ord">
          <ac:chgData name="Carol Chadwick (2406192)" userId="S::2406192@student.uwtsd.ac.uk::423f8328-99dd-41a7-94df-5ed483a4cb73" providerId="AD" clId="Web-{B251DFF7-2B96-ED8D-02B5-C659DB594351}" dt="2024-12-02T11:49:03.324" v="3067" actId="20577"/>
          <ac:spMkLst>
            <pc:docMk/>
            <pc:sldMk cId="3068709113" sldId="265"/>
            <ac:spMk id="3" creationId="{5523E0B2-4C7D-DBEB-667A-828E3AA01768}"/>
          </ac:spMkLst>
        </pc:spChg>
        <pc:spChg chg="add">
          <ac:chgData name="Carol Chadwick (2406192)" userId="S::2406192@student.uwtsd.ac.uk::423f8328-99dd-41a7-94df-5ed483a4cb73" providerId="AD" clId="Web-{B251DFF7-2B96-ED8D-02B5-C659DB594351}" dt="2024-12-02T11:41:45.359" v="2983"/>
          <ac:spMkLst>
            <pc:docMk/>
            <pc:sldMk cId="3068709113" sldId="265"/>
            <ac:spMk id="9" creationId="{2C61293E-6EBE-43EF-A52C-9BEBFD7679D4}"/>
          </ac:spMkLst>
        </pc:spChg>
        <pc:spChg chg="add">
          <ac:chgData name="Carol Chadwick (2406192)" userId="S::2406192@student.uwtsd.ac.uk::423f8328-99dd-41a7-94df-5ed483a4cb73" providerId="AD" clId="Web-{B251DFF7-2B96-ED8D-02B5-C659DB594351}" dt="2024-12-02T11:41:45.359" v="2983"/>
          <ac:spMkLst>
            <pc:docMk/>
            <pc:sldMk cId="3068709113" sldId="265"/>
            <ac:spMk id="11" creationId="{21540236-BFD5-4A9D-8840-4703E7F76825}"/>
          </ac:spMkLst>
        </pc:spChg>
        <pc:picChg chg="add mod">
          <ac:chgData name="Carol Chadwick (2406192)" userId="S::2406192@student.uwtsd.ac.uk::423f8328-99dd-41a7-94df-5ed483a4cb73" providerId="AD" clId="Web-{B251DFF7-2B96-ED8D-02B5-C659DB594351}" dt="2024-12-02T11:41:45.359" v="2983"/>
          <ac:picMkLst>
            <pc:docMk/>
            <pc:sldMk cId="3068709113" sldId="265"/>
            <ac:picMk id="4" creationId="{62F0A0AC-6A1A-082B-0EE6-BDBDBB6E19BB}"/>
          </ac:picMkLst>
        </pc:picChg>
      </pc:sldChg>
      <pc:sldChg chg="new del">
        <pc:chgData name="Carol Chadwick (2406192)" userId="S::2406192@student.uwtsd.ac.uk::423f8328-99dd-41a7-94df-5ed483a4cb73" providerId="AD" clId="Web-{B251DFF7-2B96-ED8D-02B5-C659DB594351}" dt="2024-12-02T11:20:37.514" v="2517"/>
        <pc:sldMkLst>
          <pc:docMk/>
          <pc:sldMk cId="3094379699" sldId="265"/>
        </pc:sldMkLst>
      </pc:sldChg>
      <pc:sldChg chg="modSp new">
        <pc:chgData name="Carol Chadwick (2406192)" userId="S::2406192@student.uwtsd.ac.uk::423f8328-99dd-41a7-94df-5ed483a4cb73" providerId="AD" clId="Web-{B251DFF7-2B96-ED8D-02B5-C659DB594351}" dt="2024-12-02T11:51:43.953" v="3246" actId="20577"/>
        <pc:sldMkLst>
          <pc:docMk/>
          <pc:sldMk cId="335851425" sldId="266"/>
        </pc:sldMkLst>
        <pc:spChg chg="mod">
          <ac:chgData name="Carol Chadwick (2406192)" userId="S::2406192@student.uwtsd.ac.uk::423f8328-99dd-41a7-94df-5ed483a4cb73" providerId="AD" clId="Web-{B251DFF7-2B96-ED8D-02B5-C659DB594351}" dt="2024-12-02T11:49:42.512" v="3085" actId="20577"/>
          <ac:spMkLst>
            <pc:docMk/>
            <pc:sldMk cId="335851425" sldId="266"/>
            <ac:spMk id="2" creationId="{A185A6D5-B8BE-7764-EBBD-E8638F488AAB}"/>
          </ac:spMkLst>
        </pc:spChg>
        <pc:spChg chg="mod">
          <ac:chgData name="Carol Chadwick (2406192)" userId="S::2406192@student.uwtsd.ac.uk::423f8328-99dd-41a7-94df-5ed483a4cb73" providerId="AD" clId="Web-{B251DFF7-2B96-ED8D-02B5-C659DB594351}" dt="2024-12-02T11:51:43.953" v="3246" actId="20577"/>
          <ac:spMkLst>
            <pc:docMk/>
            <pc:sldMk cId="335851425" sldId="266"/>
            <ac:spMk id="3" creationId="{51B370CE-3548-E7F0-4116-E6CAEFAABBA9}"/>
          </ac:spMkLst>
        </pc:spChg>
      </pc:sldChg>
    </pc:docChg>
  </pc:docChgLst>
  <pc:docChgLst>
    <pc:chgData name="Carol Chadwick (2406192)" userId="S::2406192@student.uwtsd.ac.uk::423f8328-99dd-41a7-94df-5ed483a4cb73" providerId="AD" clId="Web-{9AB45CE8-0FA7-0E6B-38CF-922903027977}"/>
    <pc:docChg chg="addSld modSld">
      <pc:chgData name="Carol Chadwick (2406192)" userId="S::2406192@student.uwtsd.ac.uk::423f8328-99dd-41a7-94df-5ed483a4cb73" providerId="AD" clId="Web-{9AB45CE8-0FA7-0E6B-38CF-922903027977}" dt="2024-12-08T15:13:43.849" v="503" actId="14100"/>
      <pc:docMkLst>
        <pc:docMk/>
      </pc:docMkLst>
      <pc:sldChg chg="modSp">
        <pc:chgData name="Carol Chadwick (2406192)" userId="S::2406192@student.uwtsd.ac.uk::423f8328-99dd-41a7-94df-5ed483a4cb73" providerId="AD" clId="Web-{9AB45CE8-0FA7-0E6B-38CF-922903027977}" dt="2024-12-08T14:55:15.821" v="227" actId="20577"/>
        <pc:sldMkLst>
          <pc:docMk/>
          <pc:sldMk cId="3627533508" sldId="260"/>
        </pc:sldMkLst>
        <pc:spChg chg="mod">
          <ac:chgData name="Carol Chadwick (2406192)" userId="S::2406192@student.uwtsd.ac.uk::423f8328-99dd-41a7-94df-5ed483a4cb73" providerId="AD" clId="Web-{9AB45CE8-0FA7-0E6B-38CF-922903027977}" dt="2024-12-08T14:55:15.821" v="227" actId="20577"/>
          <ac:spMkLst>
            <pc:docMk/>
            <pc:sldMk cId="3627533508" sldId="260"/>
            <ac:spMk id="3" creationId="{9A151707-A018-19A7-6F03-07DF25F85E26}"/>
          </ac:spMkLst>
        </pc:spChg>
      </pc:sldChg>
      <pc:sldChg chg="modSp">
        <pc:chgData name="Carol Chadwick (2406192)" userId="S::2406192@student.uwtsd.ac.uk::423f8328-99dd-41a7-94df-5ed483a4cb73" providerId="AD" clId="Web-{9AB45CE8-0FA7-0E6B-38CF-922903027977}" dt="2024-12-08T14:53:32.084" v="221" actId="20577"/>
        <pc:sldMkLst>
          <pc:docMk/>
          <pc:sldMk cId="3280118314" sldId="261"/>
        </pc:sldMkLst>
        <pc:spChg chg="mod">
          <ac:chgData name="Carol Chadwick (2406192)" userId="S::2406192@student.uwtsd.ac.uk::423f8328-99dd-41a7-94df-5ed483a4cb73" providerId="AD" clId="Web-{9AB45CE8-0FA7-0E6B-38CF-922903027977}" dt="2024-12-08T14:53:32.084" v="221" actId="20577"/>
          <ac:spMkLst>
            <pc:docMk/>
            <pc:sldMk cId="3280118314" sldId="261"/>
            <ac:spMk id="3" creationId="{9EB3B545-EB11-21EE-1DC5-F189F7D31DC0}"/>
          </ac:spMkLst>
        </pc:spChg>
      </pc:sldChg>
      <pc:sldChg chg="modSp">
        <pc:chgData name="Carol Chadwick (2406192)" userId="S::2406192@student.uwtsd.ac.uk::423f8328-99dd-41a7-94df-5ed483a4cb73" providerId="AD" clId="Web-{9AB45CE8-0FA7-0E6B-38CF-922903027977}" dt="2024-12-08T14:55:31.243" v="229" actId="20577"/>
        <pc:sldMkLst>
          <pc:docMk/>
          <pc:sldMk cId="3115590673" sldId="264"/>
        </pc:sldMkLst>
        <pc:spChg chg="mod">
          <ac:chgData name="Carol Chadwick (2406192)" userId="S::2406192@student.uwtsd.ac.uk::423f8328-99dd-41a7-94df-5ed483a4cb73" providerId="AD" clId="Web-{9AB45CE8-0FA7-0E6B-38CF-922903027977}" dt="2024-12-08T14:55:31.243" v="229" actId="20577"/>
          <ac:spMkLst>
            <pc:docMk/>
            <pc:sldMk cId="3115590673" sldId="264"/>
            <ac:spMk id="2" creationId="{16A5F620-8B28-D176-56D2-A54B19122ADD}"/>
          </ac:spMkLst>
        </pc:spChg>
      </pc:sldChg>
      <pc:sldChg chg="modSp">
        <pc:chgData name="Carol Chadwick (2406192)" userId="S::2406192@student.uwtsd.ac.uk::423f8328-99dd-41a7-94df-5ed483a4cb73" providerId="AD" clId="Web-{9AB45CE8-0FA7-0E6B-38CF-922903027977}" dt="2024-12-08T14:56:05.837" v="237" actId="20577"/>
        <pc:sldMkLst>
          <pc:docMk/>
          <pc:sldMk cId="3068709113" sldId="265"/>
        </pc:sldMkLst>
        <pc:spChg chg="mod">
          <ac:chgData name="Carol Chadwick (2406192)" userId="S::2406192@student.uwtsd.ac.uk::423f8328-99dd-41a7-94df-5ed483a4cb73" providerId="AD" clId="Web-{9AB45CE8-0FA7-0E6B-38CF-922903027977}" dt="2024-12-08T14:56:05.837" v="237" actId="20577"/>
          <ac:spMkLst>
            <pc:docMk/>
            <pc:sldMk cId="3068709113" sldId="265"/>
            <ac:spMk id="3" creationId="{5523E0B2-4C7D-DBEB-667A-828E3AA01768}"/>
          </ac:spMkLst>
        </pc:spChg>
      </pc:sldChg>
      <pc:sldChg chg="addSp delSp modSp mod setBg">
        <pc:chgData name="Carol Chadwick (2406192)" userId="S::2406192@student.uwtsd.ac.uk::423f8328-99dd-41a7-94df-5ed483a4cb73" providerId="AD" clId="Web-{9AB45CE8-0FA7-0E6B-38CF-922903027977}" dt="2024-12-08T15:03:54.428" v="391" actId="14100"/>
        <pc:sldMkLst>
          <pc:docMk/>
          <pc:sldMk cId="335851425" sldId="266"/>
        </pc:sldMkLst>
        <pc:spChg chg="mod">
          <ac:chgData name="Carol Chadwick (2406192)" userId="S::2406192@student.uwtsd.ac.uk::423f8328-99dd-41a7-94df-5ed483a4cb73" providerId="AD" clId="Web-{9AB45CE8-0FA7-0E6B-38CF-922903027977}" dt="2024-12-08T15:02:58.021" v="363" actId="14100"/>
          <ac:spMkLst>
            <pc:docMk/>
            <pc:sldMk cId="335851425" sldId="266"/>
            <ac:spMk id="2" creationId="{A185A6D5-B8BE-7764-EBBD-E8638F488AAB}"/>
          </ac:spMkLst>
        </pc:spChg>
        <pc:spChg chg="mod">
          <ac:chgData name="Carol Chadwick (2406192)" userId="S::2406192@student.uwtsd.ac.uk::423f8328-99dd-41a7-94df-5ed483a4cb73" providerId="AD" clId="Web-{9AB45CE8-0FA7-0E6B-38CF-922903027977}" dt="2024-12-08T15:03:54.428" v="391" actId="14100"/>
          <ac:spMkLst>
            <pc:docMk/>
            <pc:sldMk cId="335851425" sldId="266"/>
            <ac:spMk id="3" creationId="{51B370CE-3548-E7F0-4116-E6CAEFAABBA9}"/>
          </ac:spMkLst>
        </pc:spChg>
        <pc:spChg chg="add">
          <ac:chgData name="Carol Chadwick (2406192)" userId="S::2406192@student.uwtsd.ac.uk::423f8328-99dd-41a7-94df-5ed483a4cb73" providerId="AD" clId="Web-{9AB45CE8-0FA7-0E6B-38CF-922903027977}" dt="2024-12-08T14:43:34.444" v="124"/>
          <ac:spMkLst>
            <pc:docMk/>
            <pc:sldMk cId="335851425" sldId="266"/>
            <ac:spMk id="9" creationId="{C0763A76-9F1C-4FC5-82B7-DD475DA461B2}"/>
          </ac:spMkLst>
        </pc:spChg>
        <pc:spChg chg="add">
          <ac:chgData name="Carol Chadwick (2406192)" userId="S::2406192@student.uwtsd.ac.uk::423f8328-99dd-41a7-94df-5ed483a4cb73" providerId="AD" clId="Web-{9AB45CE8-0FA7-0E6B-38CF-922903027977}" dt="2024-12-08T14:43:34.444" v="124"/>
          <ac:spMkLst>
            <pc:docMk/>
            <pc:sldMk cId="335851425" sldId="266"/>
            <ac:spMk id="11" creationId="{E81BF4F6-F2CF-4984-9D14-D6966D92F99F}"/>
          </ac:spMkLst>
        </pc:spChg>
        <pc:picChg chg="add mod">
          <ac:chgData name="Carol Chadwick (2406192)" userId="S::2406192@student.uwtsd.ac.uk::423f8328-99dd-41a7-94df-5ed483a4cb73" providerId="AD" clId="Web-{9AB45CE8-0FA7-0E6B-38CF-922903027977}" dt="2024-12-08T14:43:34.444" v="124"/>
          <ac:picMkLst>
            <pc:docMk/>
            <pc:sldMk cId="335851425" sldId="266"/>
            <ac:picMk id="4" creationId="{BB60329D-CD72-83ED-C0A9-E83072292F5B}"/>
          </ac:picMkLst>
        </pc:picChg>
        <pc:picChg chg="add del mod">
          <ac:chgData name="Carol Chadwick (2406192)" userId="S::2406192@student.uwtsd.ac.uk::423f8328-99dd-41a7-94df-5ed483a4cb73" providerId="AD" clId="Web-{9AB45CE8-0FA7-0E6B-38CF-922903027977}" dt="2024-12-08T14:43:28.178" v="123"/>
          <ac:picMkLst>
            <pc:docMk/>
            <pc:sldMk cId="335851425" sldId="266"/>
            <ac:picMk id="5" creationId="{E64EBD23-AF13-60E3-0700-D2ACA86D32F7}"/>
          </ac:picMkLst>
        </pc:picChg>
      </pc:sldChg>
      <pc:sldChg chg="addSp modSp mod setBg">
        <pc:chgData name="Carol Chadwick (2406192)" userId="S::2406192@student.uwtsd.ac.uk::423f8328-99dd-41a7-94df-5ed483a4cb73" providerId="AD" clId="Web-{9AB45CE8-0FA7-0E6B-38CF-922903027977}" dt="2024-12-08T14:49:02.530" v="168" actId="14100"/>
        <pc:sldMkLst>
          <pc:docMk/>
          <pc:sldMk cId="2004367063" sldId="267"/>
        </pc:sldMkLst>
        <pc:spChg chg="mod">
          <ac:chgData name="Carol Chadwick (2406192)" userId="S::2406192@student.uwtsd.ac.uk::423f8328-99dd-41a7-94df-5ed483a4cb73" providerId="AD" clId="Web-{9AB45CE8-0FA7-0E6B-38CF-922903027977}" dt="2024-12-08T14:48:56.467" v="167" actId="14100"/>
          <ac:spMkLst>
            <pc:docMk/>
            <pc:sldMk cId="2004367063" sldId="267"/>
            <ac:spMk id="2" creationId="{F4CE68D3-C141-C7D6-FA18-3CBF48B959BD}"/>
          </ac:spMkLst>
        </pc:spChg>
        <pc:spChg chg="mod">
          <ac:chgData name="Carol Chadwick (2406192)" userId="S::2406192@student.uwtsd.ac.uk::423f8328-99dd-41a7-94df-5ed483a4cb73" providerId="AD" clId="Web-{9AB45CE8-0FA7-0E6B-38CF-922903027977}" dt="2024-12-08T14:49:02.530" v="168" actId="14100"/>
          <ac:spMkLst>
            <pc:docMk/>
            <pc:sldMk cId="2004367063" sldId="267"/>
            <ac:spMk id="3" creationId="{00BE0BEB-7248-9EF6-2A4B-13C4ABFCF7EE}"/>
          </ac:spMkLst>
        </pc:spChg>
        <pc:spChg chg="add">
          <ac:chgData name="Carol Chadwick (2406192)" userId="S::2406192@student.uwtsd.ac.uk::423f8328-99dd-41a7-94df-5ed483a4cb73" providerId="AD" clId="Web-{9AB45CE8-0FA7-0E6B-38CF-922903027977}" dt="2024-12-08T14:45:25.446" v="141"/>
          <ac:spMkLst>
            <pc:docMk/>
            <pc:sldMk cId="2004367063" sldId="267"/>
            <ac:spMk id="9" creationId="{04812C46-200A-4DEB-A05E-3ED6C68C2387}"/>
          </ac:spMkLst>
        </pc:spChg>
        <pc:spChg chg="add">
          <ac:chgData name="Carol Chadwick (2406192)" userId="S::2406192@student.uwtsd.ac.uk::423f8328-99dd-41a7-94df-5ed483a4cb73" providerId="AD" clId="Web-{9AB45CE8-0FA7-0E6B-38CF-922903027977}" dt="2024-12-08T14:45:25.446" v="141"/>
          <ac:spMkLst>
            <pc:docMk/>
            <pc:sldMk cId="2004367063" sldId="267"/>
            <ac:spMk id="11" creationId="{D1EA859B-E555-4109-94F3-6700E046E008}"/>
          </ac:spMkLst>
        </pc:spChg>
        <pc:picChg chg="add mod ord">
          <ac:chgData name="Carol Chadwick (2406192)" userId="S::2406192@student.uwtsd.ac.uk::423f8328-99dd-41a7-94df-5ed483a4cb73" providerId="AD" clId="Web-{9AB45CE8-0FA7-0E6B-38CF-922903027977}" dt="2024-12-08T14:45:25.446" v="141"/>
          <ac:picMkLst>
            <pc:docMk/>
            <pc:sldMk cId="2004367063" sldId="267"/>
            <ac:picMk id="4" creationId="{548DD854-F4C6-BC11-B4A3-15E857C858F2}"/>
          </ac:picMkLst>
        </pc:picChg>
      </pc:sldChg>
      <pc:sldChg chg="addSp delSp modSp new mod setBg">
        <pc:chgData name="Carol Chadwick (2406192)" userId="S::2406192@student.uwtsd.ac.uk::423f8328-99dd-41a7-94df-5ed483a4cb73" providerId="AD" clId="Web-{9AB45CE8-0FA7-0E6B-38CF-922903027977}" dt="2024-12-08T15:13:43.849" v="503" actId="14100"/>
        <pc:sldMkLst>
          <pc:docMk/>
          <pc:sldMk cId="3154159392" sldId="268"/>
        </pc:sldMkLst>
        <pc:spChg chg="mod">
          <ac:chgData name="Carol Chadwick (2406192)" userId="S::2406192@student.uwtsd.ac.uk::423f8328-99dd-41a7-94df-5ed483a4cb73" providerId="AD" clId="Web-{9AB45CE8-0FA7-0E6B-38CF-922903027977}" dt="2024-12-08T15:13:43.849" v="503" actId="14100"/>
          <ac:spMkLst>
            <pc:docMk/>
            <pc:sldMk cId="3154159392" sldId="268"/>
            <ac:spMk id="2" creationId="{1C8E6540-B016-4CE5-AB83-E06A451633EC}"/>
          </ac:spMkLst>
        </pc:spChg>
        <pc:spChg chg="mod">
          <ac:chgData name="Carol Chadwick (2406192)" userId="S::2406192@student.uwtsd.ac.uk::423f8328-99dd-41a7-94df-5ed483a4cb73" providerId="AD" clId="Web-{9AB45CE8-0FA7-0E6B-38CF-922903027977}" dt="2024-12-08T15:13:24.286" v="502" actId="14100"/>
          <ac:spMkLst>
            <pc:docMk/>
            <pc:sldMk cId="3154159392" sldId="268"/>
            <ac:spMk id="3" creationId="{6127FB2D-1E42-D469-17F7-A22B8AF98BD3}"/>
          </ac:spMkLst>
        </pc:spChg>
        <pc:spChg chg="add del">
          <ac:chgData name="Carol Chadwick (2406192)" userId="S::2406192@student.uwtsd.ac.uk::423f8328-99dd-41a7-94df-5ed483a4cb73" providerId="AD" clId="Web-{9AB45CE8-0FA7-0E6B-38CF-922903027977}" dt="2024-12-08T15:11:28.158" v="487"/>
          <ac:spMkLst>
            <pc:docMk/>
            <pc:sldMk cId="3154159392" sldId="268"/>
            <ac:spMk id="9" creationId="{F13C74B1-5B17-4795-BED0-7140497B445A}"/>
          </ac:spMkLst>
        </pc:spChg>
        <pc:spChg chg="add">
          <ac:chgData name="Carol Chadwick (2406192)" userId="S::2406192@student.uwtsd.ac.uk::423f8328-99dd-41a7-94df-5ed483a4cb73" providerId="AD" clId="Web-{9AB45CE8-0FA7-0E6B-38CF-922903027977}" dt="2024-12-08T15:12:41.676" v="490"/>
          <ac:spMkLst>
            <pc:docMk/>
            <pc:sldMk cId="3154159392" sldId="268"/>
            <ac:spMk id="10" creationId="{04812C46-200A-4DEB-A05E-3ED6C68C2387}"/>
          </ac:spMkLst>
        </pc:spChg>
        <pc:spChg chg="add del">
          <ac:chgData name="Carol Chadwick (2406192)" userId="S::2406192@student.uwtsd.ac.uk::423f8328-99dd-41a7-94df-5ed483a4cb73" providerId="AD" clId="Web-{9AB45CE8-0FA7-0E6B-38CF-922903027977}" dt="2024-12-08T15:11:28.158" v="487"/>
          <ac:spMkLst>
            <pc:docMk/>
            <pc:sldMk cId="3154159392" sldId="268"/>
            <ac:spMk id="11" creationId="{D4974D33-8DC5-464E-8C6D-BE58F0669C17}"/>
          </ac:spMkLst>
        </pc:spChg>
        <pc:spChg chg="add">
          <ac:chgData name="Carol Chadwick (2406192)" userId="S::2406192@student.uwtsd.ac.uk::423f8328-99dd-41a7-94df-5ed483a4cb73" providerId="AD" clId="Web-{9AB45CE8-0FA7-0E6B-38CF-922903027977}" dt="2024-12-08T15:12:41.676" v="490"/>
          <ac:spMkLst>
            <pc:docMk/>
            <pc:sldMk cId="3154159392" sldId="268"/>
            <ac:spMk id="12" creationId="{D1EA859B-E555-4109-94F3-6700E046E008}"/>
          </ac:spMkLst>
        </pc:spChg>
        <pc:picChg chg="add del mod">
          <ac:chgData name="Carol Chadwick (2406192)" userId="S::2406192@student.uwtsd.ac.uk::423f8328-99dd-41a7-94df-5ed483a4cb73" providerId="AD" clId="Web-{9AB45CE8-0FA7-0E6B-38CF-922903027977}" dt="2024-12-08T15:11:40.799" v="488"/>
          <ac:picMkLst>
            <pc:docMk/>
            <pc:sldMk cId="3154159392" sldId="268"/>
            <ac:picMk id="4" creationId="{45632DAB-E956-0023-7726-84CE08524255}"/>
          </ac:picMkLst>
        </pc:picChg>
        <pc:picChg chg="add mod ord">
          <ac:chgData name="Carol Chadwick (2406192)" userId="S::2406192@student.uwtsd.ac.uk::423f8328-99dd-41a7-94df-5ed483a4cb73" providerId="AD" clId="Web-{9AB45CE8-0FA7-0E6B-38CF-922903027977}" dt="2024-12-08T15:12:41.676" v="490"/>
          <ac:picMkLst>
            <pc:docMk/>
            <pc:sldMk cId="3154159392" sldId="268"/>
            <ac:picMk id="5" creationId="{E9575DFF-8633-A16E-7627-AA1757AE4F26}"/>
          </ac:picMkLst>
        </pc:picChg>
      </pc:sldChg>
      <pc:sldChg chg="new">
        <pc:chgData name="Carol Chadwick (2406192)" userId="S::2406192@student.uwtsd.ac.uk::423f8328-99dd-41a7-94df-5ed483a4cb73" providerId="AD" clId="Web-{9AB45CE8-0FA7-0E6B-38CF-922903027977}" dt="2024-12-08T15:07:02.417" v="462"/>
        <pc:sldMkLst>
          <pc:docMk/>
          <pc:sldMk cId="1724495092" sldId="269"/>
        </pc:sldMkLst>
      </pc:sldChg>
    </pc:docChg>
  </pc:docChgLst>
  <pc:docChgLst>
    <pc:chgData name="Carol Chadwick (2406192)" userId="S::2406192@student.uwtsd.ac.uk::423f8328-99dd-41a7-94df-5ed483a4cb73" providerId="AD" clId="Web-{46A33BC2-013B-FF16-68E3-E1B7D564D9CF}"/>
    <pc:docChg chg="modSld">
      <pc:chgData name="Carol Chadwick (2406192)" userId="S::2406192@student.uwtsd.ac.uk::423f8328-99dd-41a7-94df-5ed483a4cb73" providerId="AD" clId="Web-{46A33BC2-013B-FF16-68E3-E1B7D564D9CF}" dt="2024-12-15T11:39:41.879" v="0" actId="14100"/>
      <pc:docMkLst>
        <pc:docMk/>
      </pc:docMkLst>
      <pc:sldChg chg="modSp">
        <pc:chgData name="Carol Chadwick (2406192)" userId="S::2406192@student.uwtsd.ac.uk::423f8328-99dd-41a7-94df-5ed483a4cb73" providerId="AD" clId="Web-{46A33BC2-013B-FF16-68E3-E1B7D564D9CF}" dt="2024-12-15T11:39:41.879" v="0" actId="14100"/>
        <pc:sldMkLst>
          <pc:docMk/>
          <pc:sldMk cId="313000780" sldId="273"/>
        </pc:sldMkLst>
        <pc:spChg chg="mod">
          <ac:chgData name="Carol Chadwick (2406192)" userId="S::2406192@student.uwtsd.ac.uk::423f8328-99dd-41a7-94df-5ed483a4cb73" providerId="AD" clId="Web-{46A33BC2-013B-FF16-68E3-E1B7D564D9CF}" dt="2024-12-15T11:39:41.879" v="0" actId="14100"/>
          <ac:spMkLst>
            <pc:docMk/>
            <pc:sldMk cId="313000780" sldId="273"/>
            <ac:spMk id="3" creationId="{9409733C-8905-F012-3B91-E338DDBAB9A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12/15/2024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12/15/2024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12/15/2024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12/15/2024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12/15/2024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12/15/2024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abusesanctuary.blogspot.com/2005/08/why-victim-stays-1.html"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policybristol.blogs.bris.ac.uk/2019/09/03/gaslighting-from-partners-to-politicians-how-to-avoid-becoming-a-victim/" TargetMode="External"/><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tandfonline.com/doi/pdf/10.1080/14659891.2021.1905093" TargetMode="External"/><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hyperlink" Target="https://www.relate.org.uk/stonewalling" TargetMode="External"/><Relationship Id="rId3" Type="http://schemas.openxmlformats.org/officeDocument/2006/relationships/hyperlink" Target="https://www.ncdv.org.uk" TargetMode="External"/><Relationship Id="rId7" Type="http://schemas.openxmlformats.org/officeDocument/2006/relationships/hyperlink" Target="https://www.nhsinform.scot/illnesses-and-conditions/mental-health/post-traumatic-stress-disorder-ptsd/#symptoms" TargetMode="External"/><Relationship Id="rId2" Type="http://schemas.openxmlformats.org/officeDocument/2006/relationships/hyperlink" Target="https://www.healthline.com/health/mentalhealth/trauma-recovery" TargetMode="External"/><Relationship Id="rId1" Type="http://schemas.openxmlformats.org/officeDocument/2006/relationships/slideLayout" Target="../slideLayouts/slideLayout2.xml"/><Relationship Id="rId6" Type="http://schemas.openxmlformats.org/officeDocument/2006/relationships/hyperlink" Target="https://www.tandfonline.com/doi/full/10.1080/14659891.2021.1905093" TargetMode="External"/><Relationship Id="rId5" Type="http://schemas.openxmlformats.org/officeDocument/2006/relationships/hyperlink" Target="https://www.womenshealth.gov" TargetMode="External"/><Relationship Id="rId4" Type="http://schemas.openxmlformats.org/officeDocument/2006/relationships/hyperlink" Target="https://nhus.uk"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579923"/>
            <a:ext cx="8557055" cy="1642704"/>
          </a:xfrm>
        </p:spPr>
        <p:txBody>
          <a:bodyPr>
            <a:normAutofit/>
          </a:bodyPr>
          <a:lstStyle/>
          <a:p>
            <a:r>
              <a:rPr lang="en-US" sz="2800"/>
              <a:t>ECPS4014</a:t>
            </a:r>
            <a:br>
              <a:rPr lang="en-US" sz="2800"/>
            </a:br>
            <a:r>
              <a:rPr lang="en-US" sz="2800"/>
              <a:t>13th Jan 9.00am</a:t>
            </a:r>
            <a:br>
              <a:rPr lang="en-US" sz="2800"/>
            </a:br>
            <a:r>
              <a:rPr lang="en-US" sz="2800"/>
              <a:t>2406192</a:t>
            </a:r>
            <a:br>
              <a:rPr lang="en-US" sz="2800"/>
            </a:br>
            <a:r>
              <a:rPr lang="en-US" sz="2800"/>
              <a:t>10 min presentation room 307 at 12.00 noon</a:t>
            </a:r>
          </a:p>
        </p:txBody>
      </p:sp>
      <p:sp>
        <p:nvSpPr>
          <p:cNvPr id="3" name="Subtitle 2"/>
          <p:cNvSpPr>
            <a:spLocks noGrp="1"/>
          </p:cNvSpPr>
          <p:nvPr>
            <p:ph type="subTitle" idx="1"/>
          </p:nvPr>
        </p:nvSpPr>
        <p:spPr>
          <a:xfrm>
            <a:off x="1400433" y="2541416"/>
            <a:ext cx="9267567" cy="2520735"/>
          </a:xfrm>
        </p:spPr>
        <p:txBody>
          <a:bodyPr vert="horz" lIns="91440" tIns="45720" rIns="91440" bIns="45720" rtlCol="0" anchor="t">
            <a:noAutofit/>
          </a:bodyPr>
          <a:lstStyle/>
          <a:p>
            <a:r>
              <a:rPr lang="en-US" sz="3600"/>
              <a:t>Discuss How the Treatment and Care of Patients/Clients has Developed Throughout the Centuries. Consider Societal attitudes and our Understanding of Interdisciplinary Practice in PTSD</a:t>
            </a:r>
          </a:p>
          <a:p>
            <a:endParaRPr lang="en-US" sz="360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ooks on a shelf">
            <a:extLst>
              <a:ext uri="{FF2B5EF4-FFF2-40B4-BE49-F238E27FC236}">
                <a16:creationId xmlns:a16="http://schemas.microsoft.com/office/drawing/2014/main" id="{5E021C40-9D94-F32D-DED4-3E88C2082985}"/>
              </a:ext>
            </a:extLst>
          </p:cNvPr>
          <p:cNvPicPr>
            <a:picLocks noChangeAspect="1"/>
          </p:cNvPicPr>
          <p:nvPr/>
        </p:nvPicPr>
        <p:blipFill>
          <a:blip r:embed="rId2"/>
          <a:srcRect l="4508" r="1375" b="-1"/>
          <a:stretch/>
        </p:blipFill>
        <p:spPr>
          <a:xfrm>
            <a:off x="3582976" y="10"/>
            <a:ext cx="860902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CEC6F9-CD39-89C0-E414-78DCDFC7E2DD}"/>
              </a:ext>
            </a:extLst>
          </p:cNvPr>
          <p:cNvSpPr>
            <a:spLocks noGrp="1"/>
          </p:cNvSpPr>
          <p:nvPr>
            <p:ph type="title"/>
          </p:nvPr>
        </p:nvSpPr>
        <p:spPr>
          <a:xfrm>
            <a:off x="374822" y="117990"/>
            <a:ext cx="3430893" cy="3804911"/>
          </a:xfrm>
        </p:spPr>
        <p:txBody>
          <a:bodyPr>
            <a:normAutofit/>
          </a:bodyPr>
          <a:lstStyle/>
          <a:p>
            <a:r>
              <a:rPr lang="en-US" sz="2800"/>
              <a:t>The Meanings of:-</a:t>
            </a:r>
            <a:br>
              <a:rPr lang="en-US" sz="2800"/>
            </a:br>
            <a:br>
              <a:rPr lang="en-US" sz="2800"/>
            </a:br>
            <a:r>
              <a:rPr lang="en-US" sz="2800">
                <a:solidFill>
                  <a:srgbClr val="C00000"/>
                </a:solidFill>
              </a:rPr>
              <a:t>Discipline</a:t>
            </a:r>
            <a:r>
              <a:rPr lang="en-US" sz="2800"/>
              <a:t>: -  Training people to Obey Rules or a Code of </a:t>
            </a:r>
            <a:r>
              <a:rPr lang="en-US" sz="2800" err="1"/>
              <a:t>Behaviour</a:t>
            </a:r>
            <a:r>
              <a:rPr lang="en-US" sz="2800"/>
              <a:t> Using Punishment to Correct Disobedie</a:t>
            </a:r>
            <a:r>
              <a:rPr lang="en-US" sz="2500"/>
              <a:t>nce</a:t>
            </a:r>
          </a:p>
        </p:txBody>
      </p:sp>
      <p:sp>
        <p:nvSpPr>
          <p:cNvPr id="3" name="Content Placeholder 2">
            <a:extLst>
              <a:ext uri="{FF2B5EF4-FFF2-40B4-BE49-F238E27FC236}">
                <a16:creationId xmlns:a16="http://schemas.microsoft.com/office/drawing/2014/main" id="{DA959518-DFFD-1030-151E-20E90DE8F080}"/>
              </a:ext>
            </a:extLst>
          </p:cNvPr>
          <p:cNvSpPr>
            <a:spLocks noGrp="1"/>
          </p:cNvSpPr>
          <p:nvPr>
            <p:ph idx="1"/>
          </p:nvPr>
        </p:nvSpPr>
        <p:spPr>
          <a:xfrm>
            <a:off x="220363" y="3917011"/>
            <a:ext cx="3801594" cy="1817169"/>
          </a:xfrm>
        </p:spPr>
        <p:txBody>
          <a:bodyPr vert="horz" lIns="91440" tIns="45720" rIns="91440" bIns="45720" rtlCol="0" anchor="t">
            <a:normAutofit lnSpcReduction="10000"/>
          </a:bodyPr>
          <a:lstStyle/>
          <a:p>
            <a:pPr marL="0" indent="0">
              <a:buNone/>
            </a:pPr>
            <a:r>
              <a:rPr lang="en-US">
                <a:solidFill>
                  <a:srgbClr val="C00000"/>
                </a:solidFill>
              </a:rPr>
              <a:t> Interdisciplinary</a:t>
            </a:r>
            <a:r>
              <a:rPr lang="en-US"/>
              <a:t>:</a:t>
            </a:r>
            <a:r>
              <a:rPr lang="en-US">
                <a:ea typeface="+mn-lt"/>
                <a:cs typeface="+mn-lt"/>
              </a:rPr>
              <a:t> </a:t>
            </a:r>
            <a:r>
              <a:rPr lang="en-US" i="1">
                <a:ea typeface="+mn-lt"/>
                <a:cs typeface="+mn-lt"/>
              </a:rPr>
              <a:t> </a:t>
            </a:r>
            <a:r>
              <a:rPr lang="en-US">
                <a:ea typeface="+mn-lt"/>
                <a:cs typeface="+mn-lt"/>
              </a:rPr>
              <a:t>Combines Psychology,   Philosophy and Linguistics.</a:t>
            </a:r>
            <a:endParaRPr lang="en-US"/>
          </a:p>
          <a:p>
            <a:endParaRPr lang="en-US" sz="2000"/>
          </a:p>
        </p:txBody>
      </p:sp>
    </p:spTree>
    <p:extLst>
      <p:ext uri="{BB962C8B-B14F-4D97-AF65-F5344CB8AC3E}">
        <p14:creationId xmlns:p14="http://schemas.microsoft.com/office/powerpoint/2010/main" val="14530255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B7476-A62A-6EDE-638F-05F2FD7ECD73}"/>
              </a:ext>
            </a:extLst>
          </p:cNvPr>
          <p:cNvSpPr>
            <a:spLocks noGrp="1"/>
          </p:cNvSpPr>
          <p:nvPr>
            <p:ph type="title"/>
          </p:nvPr>
        </p:nvSpPr>
        <p:spPr/>
        <p:txBody>
          <a:bodyPr/>
          <a:lstStyle/>
          <a:p>
            <a:r>
              <a:rPr lang="en-US"/>
              <a:t>To  Discuss..</a:t>
            </a:r>
          </a:p>
        </p:txBody>
      </p:sp>
      <p:sp>
        <p:nvSpPr>
          <p:cNvPr id="3" name="Content Placeholder 2">
            <a:extLst>
              <a:ext uri="{FF2B5EF4-FFF2-40B4-BE49-F238E27FC236}">
                <a16:creationId xmlns:a16="http://schemas.microsoft.com/office/drawing/2014/main" id="{A64A8A01-631B-ACE0-0F48-42AD952CB50C}"/>
              </a:ext>
            </a:extLst>
          </p:cNvPr>
          <p:cNvSpPr>
            <a:spLocks noGrp="1"/>
          </p:cNvSpPr>
          <p:nvPr>
            <p:ph idx="1"/>
          </p:nvPr>
        </p:nvSpPr>
        <p:spPr/>
        <p:txBody>
          <a:bodyPr vert="horz" lIns="91440" tIns="45720" rIns="91440" bIns="45720" rtlCol="0" anchor="t">
            <a:noAutofit/>
          </a:bodyPr>
          <a:lstStyle/>
          <a:p>
            <a:r>
              <a:rPr lang="en-US" sz="3200"/>
              <a:t>The Development of treatment and care over some given time frames. </a:t>
            </a:r>
          </a:p>
          <a:p>
            <a:r>
              <a:rPr lang="en-US" sz="3200"/>
              <a:t>Thinking  about the publics  point of view whilst taking into account  </a:t>
            </a:r>
            <a:r>
              <a:rPr lang="en-US" sz="3200">
                <a:ea typeface="+mn-lt"/>
                <a:cs typeface="+mn-lt"/>
              </a:rPr>
              <a:t>Psychology, Philosophy and Linguistics over that time </a:t>
            </a:r>
          </a:p>
        </p:txBody>
      </p:sp>
    </p:spTree>
    <p:extLst>
      <p:ext uri="{BB962C8B-B14F-4D97-AF65-F5344CB8AC3E}">
        <p14:creationId xmlns:p14="http://schemas.microsoft.com/office/powerpoint/2010/main" val="36224994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0D9609-201A-B0C5-2CFB-26E79D1FD070}"/>
              </a:ext>
            </a:extLst>
          </p:cNvPr>
          <p:cNvSpPr>
            <a:spLocks noGrp="1"/>
          </p:cNvSpPr>
          <p:nvPr>
            <p:ph type="title"/>
          </p:nvPr>
        </p:nvSpPr>
        <p:spPr>
          <a:xfrm>
            <a:off x="1137033" y="670559"/>
            <a:ext cx="4683321" cy="2148841"/>
          </a:xfrm>
        </p:spPr>
        <p:txBody>
          <a:bodyPr anchor="t">
            <a:normAutofit/>
          </a:bodyPr>
          <a:lstStyle/>
          <a:p>
            <a:r>
              <a:rPr lang="en-US" sz="4800" b="1">
                <a:ea typeface="+mj-lt"/>
                <a:cs typeface="+mj-lt"/>
              </a:rPr>
              <a:t>This Presentation...</a:t>
            </a:r>
            <a:r>
              <a:rPr lang="en-US" sz="4800">
                <a:ea typeface="+mj-lt"/>
                <a:cs typeface="+mj-lt"/>
              </a:rPr>
              <a:t> </a:t>
            </a:r>
            <a:br>
              <a:rPr lang="en-US">
                <a:ea typeface="+mj-lt"/>
                <a:cs typeface="+mj-lt"/>
              </a:rPr>
            </a:br>
            <a:endParaRPr lang="en-US"/>
          </a:p>
        </p:txBody>
      </p:sp>
      <p:pic>
        <p:nvPicPr>
          <p:cNvPr id="4" name="Picture 3" descr="White and black robot hands">
            <a:extLst>
              <a:ext uri="{FF2B5EF4-FFF2-40B4-BE49-F238E27FC236}">
                <a16:creationId xmlns:a16="http://schemas.microsoft.com/office/drawing/2014/main" id="{FA774EC3-11FC-58B0-6240-9A4C6340D3C1}"/>
              </a:ext>
            </a:extLst>
          </p:cNvPr>
          <p:cNvPicPr>
            <a:picLocks noChangeAspect="1"/>
          </p:cNvPicPr>
          <p:nvPr/>
        </p:nvPicPr>
        <p:blipFill>
          <a:blip r:embed="rId2"/>
          <a:srcRect l="3347" r="-2" b="-2"/>
          <a:stretch/>
        </p:blipFill>
        <p:spPr>
          <a:xfrm>
            <a:off x="1" y="1978718"/>
            <a:ext cx="7464424" cy="4879282"/>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FFF2D0DD-FE98-A3B1-E39B-A027FDA4C0B1}"/>
              </a:ext>
            </a:extLst>
          </p:cNvPr>
          <p:cNvSpPr>
            <a:spLocks noGrp="1"/>
          </p:cNvSpPr>
          <p:nvPr>
            <p:ph idx="1"/>
          </p:nvPr>
        </p:nvSpPr>
        <p:spPr>
          <a:xfrm>
            <a:off x="6962656" y="140473"/>
            <a:ext cx="5218391" cy="6273336"/>
          </a:xfrm>
        </p:spPr>
        <p:txBody>
          <a:bodyPr vert="horz" lIns="91440" tIns="45720" rIns="91440" bIns="45720" rtlCol="0" anchor="t">
            <a:noAutofit/>
          </a:bodyPr>
          <a:lstStyle/>
          <a:p>
            <a:r>
              <a:rPr lang="en-US" sz="2000" dirty="0">
                <a:ea typeface="+mn-lt"/>
                <a:cs typeface="+mn-lt"/>
              </a:rPr>
              <a:t>Initial Overview of What's Coming up...</a:t>
            </a:r>
          </a:p>
          <a:p>
            <a:r>
              <a:rPr lang="en-US" sz="2000" dirty="0">
                <a:ea typeface="+mn-lt"/>
                <a:cs typeface="+mn-lt"/>
              </a:rPr>
              <a:t>What is PTSD?</a:t>
            </a:r>
          </a:p>
          <a:p>
            <a:r>
              <a:rPr lang="en-US" sz="2000" dirty="0">
                <a:ea typeface="+mn-lt"/>
                <a:cs typeface="+mn-lt"/>
              </a:rPr>
              <a:t> What are the Symptoms?</a:t>
            </a:r>
          </a:p>
          <a:p>
            <a:r>
              <a:rPr lang="en-US" sz="2000" dirty="0"/>
              <a:t>PTSD in women 1950's to 1970's Focusing on Domestic Abuse</a:t>
            </a:r>
          </a:p>
          <a:p>
            <a:r>
              <a:rPr lang="en-US" sz="2000" dirty="0"/>
              <a:t>Facts and Figures of PTSD Within Domestic Abuse from 2019</a:t>
            </a:r>
          </a:p>
          <a:p>
            <a:r>
              <a:rPr lang="en-US" sz="2000" dirty="0"/>
              <a:t>Closer Look at Effects of PTSD in a Domestic Abusive Relationship</a:t>
            </a:r>
          </a:p>
          <a:p>
            <a:r>
              <a:rPr lang="en-US" sz="2000" dirty="0"/>
              <a:t>Gaslighting and Stonewalling within my  own Domestic abusive relationship and the effects therein.</a:t>
            </a:r>
          </a:p>
          <a:p>
            <a:r>
              <a:rPr lang="en-US" sz="2000" dirty="0"/>
              <a:t>Help &amp; Supporting Strategies</a:t>
            </a:r>
          </a:p>
          <a:p>
            <a:r>
              <a:rPr lang="en-US" sz="2000" dirty="0"/>
              <a:t>Road to Recovery and Survival.</a:t>
            </a:r>
          </a:p>
          <a:p>
            <a:r>
              <a:rPr lang="en-US" sz="2000" dirty="0"/>
              <a:t>Thank you </a:t>
            </a:r>
          </a:p>
          <a:p>
            <a:pPr marL="0" indent="0">
              <a:buNone/>
            </a:pPr>
            <a:endParaRPr lang="en-US" sz="1900"/>
          </a:p>
          <a:p>
            <a:endParaRPr lang="en-US" sz="1900"/>
          </a:p>
          <a:p>
            <a:endParaRPr lang="en-US" sz="1900"/>
          </a:p>
        </p:txBody>
      </p:sp>
    </p:spTree>
    <p:extLst>
      <p:ext uri="{BB962C8B-B14F-4D97-AF65-F5344CB8AC3E}">
        <p14:creationId xmlns:p14="http://schemas.microsoft.com/office/powerpoint/2010/main" val="20720696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E56E71F1-5A87-4A96-B42F-2DFA1B766B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24" name="Color Cover">
              <a:extLst>
                <a:ext uri="{FF2B5EF4-FFF2-40B4-BE49-F238E27FC236}">
                  <a16:creationId xmlns:a16="http://schemas.microsoft.com/office/drawing/2014/main" id="{CF5215DD-02E8-49F2-8F73-D509B6A02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Color Cover">
              <a:extLst>
                <a:ext uri="{FF2B5EF4-FFF2-40B4-BE49-F238E27FC236}">
                  <a16:creationId xmlns:a16="http://schemas.microsoft.com/office/drawing/2014/main" id="{8E743EB7-3A15-4D51-A603-1F3C290AA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7" name="Group 26">
            <a:extLst>
              <a:ext uri="{FF2B5EF4-FFF2-40B4-BE49-F238E27FC236}">
                <a16:creationId xmlns:a16="http://schemas.microsoft.com/office/drawing/2014/main" id="{C733FE3C-12C4-4FA2-A795-87D2F6776A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28" name="Color">
              <a:extLst>
                <a:ext uri="{FF2B5EF4-FFF2-40B4-BE49-F238E27FC236}">
                  <a16:creationId xmlns:a16="http://schemas.microsoft.com/office/drawing/2014/main" id="{66F1E4BF-D491-4254-81A6-5119D1672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Color">
              <a:extLst>
                <a:ext uri="{FF2B5EF4-FFF2-40B4-BE49-F238E27FC236}">
                  <a16:creationId xmlns:a16="http://schemas.microsoft.com/office/drawing/2014/main" id="{98C6C0CF-E3BD-4627-9DDF-246EAF2D4C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1" name="Group 30">
            <a:extLst>
              <a:ext uri="{FF2B5EF4-FFF2-40B4-BE49-F238E27FC236}">
                <a16:creationId xmlns:a16="http://schemas.microsoft.com/office/drawing/2014/main" id="{0C2B5F12-8A82-4A59-9400-3164CBF47F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52" cy="6858000"/>
            <a:chOff x="0" y="0"/>
            <a:chExt cx="12188952" cy="6858000"/>
          </a:xfrm>
        </p:grpSpPr>
        <p:sp>
          <p:nvSpPr>
            <p:cNvPr id="32" name="Freeform: Shape 31">
              <a:extLst>
                <a:ext uri="{FF2B5EF4-FFF2-40B4-BE49-F238E27FC236}">
                  <a16:creationId xmlns:a16="http://schemas.microsoft.com/office/drawing/2014/main" id="{574BC7CB-EC69-421D-B286-57CAFE86DC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82D86EA2-D090-4E0C-B153-3ECE913115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4AC29764-D054-4F76-9FE5-49811EDB6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4D9BB18B-7B57-4D1E-B87E-D2A7214F7C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C0A98EF1-1185-4EFF-A3C0-25DEBE8CD9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ACDA8723-DE3F-48D0-8822-0269EE207A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22B072E5-03AC-4D0A-A767-43EFB55BED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9BC2C991-CC17-8654-92A8-17F767F471B5}"/>
              </a:ext>
            </a:extLst>
          </p:cNvPr>
          <p:cNvSpPr>
            <a:spLocks noGrp="1"/>
          </p:cNvSpPr>
          <p:nvPr>
            <p:ph type="title"/>
          </p:nvPr>
        </p:nvSpPr>
        <p:spPr>
          <a:xfrm>
            <a:off x="650549" y="600017"/>
            <a:ext cx="5258322" cy="5441792"/>
          </a:xfrm>
        </p:spPr>
        <p:txBody>
          <a:bodyPr vert="horz" lIns="91440" tIns="45720" rIns="91440" bIns="45720" rtlCol="0" anchor="b">
            <a:normAutofit/>
          </a:bodyPr>
          <a:lstStyle/>
          <a:p>
            <a:r>
              <a:rPr lang="en-US" sz="2000" b="1" dirty="0">
                <a:solidFill>
                  <a:schemeClr val="bg1"/>
                </a:solidFill>
              </a:rPr>
              <a:t>Initially looking briefly at PTSD in women in the 1950's – 1970's focusing on domestic abuse during this time and the treatments.</a:t>
            </a:r>
            <a:br>
              <a:rPr lang="en-US" sz="2000" b="1" dirty="0"/>
            </a:br>
            <a:br>
              <a:rPr lang="en-US" sz="2000" b="1" dirty="0"/>
            </a:br>
            <a:r>
              <a:rPr lang="en-US" sz="2000" b="1" dirty="0">
                <a:solidFill>
                  <a:schemeClr val="bg1"/>
                </a:solidFill>
                <a:ea typeface="+mj-lt"/>
                <a:cs typeface="+mj-lt"/>
              </a:rPr>
              <a:t>From the research I have examined for this presentation I have identified that I too, </a:t>
            </a:r>
            <a:r>
              <a:rPr lang="en-GB" sz="2000" b="1" dirty="0">
                <a:solidFill>
                  <a:schemeClr val="bg1"/>
                </a:solidFill>
                <a:ea typeface="+mj-lt"/>
                <a:cs typeface="+mj-lt"/>
              </a:rPr>
              <a:t>have</a:t>
            </a:r>
            <a:r>
              <a:rPr lang="en-US" sz="2000" b="1" dirty="0">
                <a:solidFill>
                  <a:schemeClr val="bg1"/>
                </a:solidFill>
                <a:ea typeface="+mj-lt"/>
                <a:cs typeface="+mj-lt"/>
              </a:rPr>
              <a:t> suffered PTSD.</a:t>
            </a:r>
            <a:br>
              <a:rPr lang="en-US" sz="2000" b="1" dirty="0"/>
            </a:br>
            <a:br>
              <a:rPr lang="en-US" sz="2000" b="1" dirty="0"/>
            </a:br>
            <a:r>
              <a:rPr lang="en-US" sz="2000" b="1" dirty="0">
                <a:solidFill>
                  <a:schemeClr val="bg1"/>
                </a:solidFill>
              </a:rPr>
              <a:t> Because of this I have taken the liberty within this presentation  to include and share my own experience of domestic abuse over the last 30 years </a:t>
            </a:r>
            <a:br>
              <a:rPr lang="en-US" sz="2000" b="1" dirty="0"/>
            </a:br>
            <a:r>
              <a:rPr lang="en-US" sz="2000" b="1" dirty="0">
                <a:solidFill>
                  <a:schemeClr val="bg1"/>
                </a:solidFill>
              </a:rPr>
              <a:t> </a:t>
            </a:r>
            <a:br>
              <a:rPr lang="en-US" sz="2000" b="1" dirty="0"/>
            </a:br>
            <a:r>
              <a:rPr lang="en-US" sz="2000" b="1" dirty="0">
                <a:solidFill>
                  <a:schemeClr val="bg1"/>
                </a:solidFill>
              </a:rPr>
              <a:t> You may yourself  be able to relate to some of the findings.</a:t>
            </a:r>
            <a:br>
              <a:rPr lang="en-US" sz="2000" b="1" dirty="0"/>
            </a:br>
            <a:br>
              <a:rPr lang="en-US" sz="2000" b="1" dirty="0"/>
            </a:br>
            <a:endParaRPr lang="en-US" sz="2000" b="1" dirty="0">
              <a:solidFill>
                <a:schemeClr val="bg1"/>
              </a:solidFill>
            </a:endParaRPr>
          </a:p>
        </p:txBody>
      </p:sp>
      <p:sp>
        <p:nvSpPr>
          <p:cNvPr id="3" name="Content Placeholder 2">
            <a:extLst>
              <a:ext uri="{FF2B5EF4-FFF2-40B4-BE49-F238E27FC236}">
                <a16:creationId xmlns:a16="http://schemas.microsoft.com/office/drawing/2014/main" id="{D69F74A0-858D-DFEA-7E48-E203F4D0CA45}"/>
              </a:ext>
            </a:extLst>
          </p:cNvPr>
          <p:cNvSpPr>
            <a:spLocks noGrp="1"/>
          </p:cNvSpPr>
          <p:nvPr>
            <p:ph idx="1"/>
          </p:nvPr>
        </p:nvSpPr>
        <p:spPr>
          <a:xfrm>
            <a:off x="1014984" y="3442089"/>
            <a:ext cx="5821537" cy="2596896"/>
          </a:xfrm>
        </p:spPr>
        <p:txBody>
          <a:bodyPr vert="horz" lIns="91440" tIns="45720" rIns="91440" bIns="45720" rtlCol="0" anchor="t">
            <a:normAutofit/>
          </a:bodyPr>
          <a:lstStyle/>
          <a:p>
            <a:endParaRPr lang="en-US" sz="1800">
              <a:solidFill>
                <a:schemeClr val="bg1"/>
              </a:solidFill>
            </a:endParaRPr>
          </a:p>
          <a:p>
            <a:endParaRPr lang="en-US" sz="1800">
              <a:solidFill>
                <a:schemeClr val="bg1"/>
              </a:solidFill>
            </a:endParaRPr>
          </a:p>
        </p:txBody>
      </p:sp>
      <p:pic>
        <p:nvPicPr>
          <p:cNvPr id="4" name="Picture 3" descr="A person wearing a helmet&#10;&#10;Description automatically generated">
            <a:extLst>
              <a:ext uri="{FF2B5EF4-FFF2-40B4-BE49-F238E27FC236}">
                <a16:creationId xmlns:a16="http://schemas.microsoft.com/office/drawing/2014/main" id="{5CF04AD0-0E1A-D7AC-7860-7E100A65A68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764698" y="780982"/>
            <a:ext cx="6206431" cy="5273952"/>
          </a:xfrm>
          <a:prstGeom prst="rect">
            <a:avLst/>
          </a:prstGeom>
        </p:spPr>
      </p:pic>
    </p:spTree>
    <p:extLst>
      <p:ext uri="{BB962C8B-B14F-4D97-AF65-F5344CB8AC3E}">
        <p14:creationId xmlns:p14="http://schemas.microsoft.com/office/powerpoint/2010/main" val="34163338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132CC1-F459-91CA-D803-FC19E1D051D9}"/>
              </a:ext>
            </a:extLst>
          </p:cNvPr>
          <p:cNvSpPr>
            <a:spLocks noGrp="1"/>
          </p:cNvSpPr>
          <p:nvPr>
            <p:ph type="title"/>
          </p:nvPr>
        </p:nvSpPr>
        <p:spPr>
          <a:xfrm>
            <a:off x="640080" y="325369"/>
            <a:ext cx="4368602" cy="1956841"/>
          </a:xfrm>
        </p:spPr>
        <p:txBody>
          <a:bodyPr anchor="b">
            <a:normAutofit/>
          </a:bodyPr>
          <a:lstStyle/>
          <a:p>
            <a:r>
              <a:rPr lang="en-US" sz="3400"/>
              <a:t>What is PTSD? It stands for Post Traumatic Stress Disorder</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EB3B545-EB11-21EE-1DC5-F189F7D31DC0}"/>
              </a:ext>
            </a:extLst>
          </p:cNvPr>
          <p:cNvSpPr>
            <a:spLocks noGrp="1"/>
          </p:cNvSpPr>
          <p:nvPr>
            <p:ph idx="1"/>
          </p:nvPr>
        </p:nvSpPr>
        <p:spPr>
          <a:xfrm>
            <a:off x="640080" y="2872899"/>
            <a:ext cx="4243589" cy="3320668"/>
          </a:xfrm>
        </p:spPr>
        <p:txBody>
          <a:bodyPr vert="horz" lIns="91440" tIns="45720" rIns="91440" bIns="45720" rtlCol="0" anchor="t">
            <a:normAutofit lnSpcReduction="10000"/>
          </a:bodyPr>
          <a:lstStyle/>
          <a:p>
            <a:pPr marL="514350" indent="-514350">
              <a:buAutoNum type="alphaLcPeriod"/>
            </a:pPr>
            <a:r>
              <a:rPr lang="en-US" sz="2000" dirty="0"/>
              <a:t>It's a relatively new concept. Named in 1980's it was originally termed as 'shell shock' </a:t>
            </a:r>
          </a:p>
          <a:p>
            <a:pPr marL="514350" indent="-514350">
              <a:buAutoNum type="alphaLcPeriod"/>
            </a:pPr>
            <a:r>
              <a:rPr lang="en-US" sz="2000" dirty="0"/>
              <a:t>Effects individuals who have witnessed or suffered  a traumatic event or events such as</a:t>
            </a:r>
          </a:p>
          <a:p>
            <a:pPr marL="514350" indent="-514350">
              <a:buAutoNum type="alphaLcPeriod"/>
            </a:pPr>
            <a:r>
              <a:rPr lang="en-US" sz="2000" dirty="0"/>
              <a:t>War, bereavement, grief, sexual assault, physical and mental abuse.</a:t>
            </a:r>
          </a:p>
          <a:p>
            <a:pPr marL="514350" indent="-514350">
              <a:buAutoNum type="alphaLcPeriod"/>
            </a:pPr>
            <a:endParaRPr lang="en-US" sz="2000"/>
          </a:p>
          <a:p>
            <a:pPr marL="514350" indent="-514350">
              <a:buAutoNum type="alphaLcPeriod"/>
            </a:pPr>
            <a:endParaRPr lang="en-US" sz="2000"/>
          </a:p>
          <a:p>
            <a:pPr marL="514350" indent="-514350">
              <a:buAutoNum type="alphaLcPeriod"/>
            </a:pPr>
            <a:endParaRPr lang="en-US" sz="2000"/>
          </a:p>
          <a:p>
            <a:pPr marL="514350" indent="-514350">
              <a:buAutoNum type="alphaLcPeriod"/>
            </a:pPr>
            <a:endParaRPr lang="en-US" sz="2000"/>
          </a:p>
        </p:txBody>
      </p:sp>
      <p:pic>
        <p:nvPicPr>
          <p:cNvPr id="4" name="Picture 3" descr="Young woman crying">
            <a:extLst>
              <a:ext uri="{FF2B5EF4-FFF2-40B4-BE49-F238E27FC236}">
                <a16:creationId xmlns:a16="http://schemas.microsoft.com/office/drawing/2014/main" id="{C5C2C805-6E16-AF5D-DAF5-CB7E03BCB417}"/>
              </a:ext>
            </a:extLst>
          </p:cNvPr>
          <p:cNvPicPr>
            <a:picLocks noChangeAspect="1"/>
          </p:cNvPicPr>
          <p:nvPr/>
        </p:nvPicPr>
        <p:blipFill>
          <a:blip r:embed="rId2"/>
          <a:srcRect l="31278" r="1769"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2801183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0455D-32D3-BCDA-5850-26C35254864F}"/>
              </a:ext>
            </a:extLst>
          </p:cNvPr>
          <p:cNvSpPr>
            <a:spLocks noGrp="1"/>
          </p:cNvSpPr>
          <p:nvPr>
            <p:ph type="title"/>
          </p:nvPr>
        </p:nvSpPr>
        <p:spPr>
          <a:xfrm>
            <a:off x="6417733" y="490537"/>
            <a:ext cx="5291663" cy="1628775"/>
          </a:xfrm>
        </p:spPr>
        <p:txBody>
          <a:bodyPr anchor="b">
            <a:noAutofit/>
          </a:bodyPr>
          <a:lstStyle/>
          <a:p>
            <a:r>
              <a:rPr lang="en-US" sz="2800" b="1"/>
              <a:t>What are the Symptoms of PTSD &amp; How Does it Effect the Daily Functions &amp; Quality of Everyday Life ?</a:t>
            </a:r>
          </a:p>
        </p:txBody>
      </p:sp>
      <p:pic>
        <p:nvPicPr>
          <p:cNvPr id="4" name="Picture 3" descr="Close up photo of vial beside a syringe">
            <a:extLst>
              <a:ext uri="{FF2B5EF4-FFF2-40B4-BE49-F238E27FC236}">
                <a16:creationId xmlns:a16="http://schemas.microsoft.com/office/drawing/2014/main" id="{46D4AA68-A4B3-32CE-1F00-CCD5AE3E687D}"/>
              </a:ext>
            </a:extLst>
          </p:cNvPr>
          <p:cNvPicPr>
            <a:picLocks noChangeAspect="1"/>
          </p:cNvPicPr>
          <p:nvPr/>
        </p:nvPicPr>
        <p:blipFill>
          <a:blip r:embed="rId2"/>
          <a:srcRect l="23420" r="17232" b="-2"/>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DA2975C0-7A61-107A-71D2-9021EE9E29D2}"/>
              </a:ext>
            </a:extLst>
          </p:cNvPr>
          <p:cNvSpPr>
            <a:spLocks noGrp="1"/>
          </p:cNvSpPr>
          <p:nvPr>
            <p:ph idx="1"/>
          </p:nvPr>
        </p:nvSpPr>
        <p:spPr>
          <a:xfrm>
            <a:off x="6417734" y="2614612"/>
            <a:ext cx="5291663" cy="3752849"/>
          </a:xfrm>
        </p:spPr>
        <p:txBody>
          <a:bodyPr vert="horz" lIns="91440" tIns="45720" rIns="91440" bIns="45720" rtlCol="0" anchor="t">
            <a:normAutofit/>
          </a:bodyPr>
          <a:lstStyle/>
          <a:p>
            <a:r>
              <a:rPr lang="en-US" sz="2400"/>
              <a:t>It is a complex and serious condition</a:t>
            </a:r>
          </a:p>
          <a:p>
            <a:r>
              <a:rPr lang="en-US" sz="2400"/>
              <a:t>It can cause flashbacks, night terrors, severe anxiety, uncontrollable thoughts about the events</a:t>
            </a:r>
          </a:p>
          <a:p>
            <a:r>
              <a:rPr lang="en-US" sz="2400"/>
              <a:t>Other mental issues such as depression, substance abuse, anorexia, suicidal thoughts and feelings.</a:t>
            </a:r>
          </a:p>
          <a:p>
            <a:endParaRPr lang="en-US" sz="1800"/>
          </a:p>
        </p:txBody>
      </p:sp>
    </p:spTree>
    <p:extLst>
      <p:ext uri="{BB962C8B-B14F-4D97-AF65-F5344CB8AC3E}">
        <p14:creationId xmlns:p14="http://schemas.microsoft.com/office/powerpoint/2010/main" val="30533268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A6022A-6E7B-F4CC-59E0-861CAAE7DBD8}"/>
              </a:ext>
            </a:extLst>
          </p:cNvPr>
          <p:cNvSpPr>
            <a:spLocks noGrp="1"/>
          </p:cNvSpPr>
          <p:nvPr>
            <p:ph type="title"/>
          </p:nvPr>
        </p:nvSpPr>
        <p:spPr>
          <a:xfrm>
            <a:off x="-1102" y="692"/>
            <a:ext cx="7415835" cy="1067391"/>
          </a:xfrm>
        </p:spPr>
        <p:txBody>
          <a:bodyPr>
            <a:noAutofit/>
          </a:bodyPr>
          <a:lstStyle/>
          <a:p>
            <a:r>
              <a:rPr lang="en-US" sz="2400" b="1"/>
              <a:t>A Brief Flashback Looking at Women and PTSD from the 1950's to 1970's in Relation to Domestic Abuse and Treatments at that Time....</a:t>
            </a:r>
          </a:p>
        </p:txBody>
      </p:sp>
      <p:sp>
        <p:nvSpPr>
          <p:cNvPr id="3" name="Content Placeholder 2">
            <a:extLst>
              <a:ext uri="{FF2B5EF4-FFF2-40B4-BE49-F238E27FC236}">
                <a16:creationId xmlns:a16="http://schemas.microsoft.com/office/drawing/2014/main" id="{9A151707-A018-19A7-6F03-07DF25F85E26}"/>
              </a:ext>
            </a:extLst>
          </p:cNvPr>
          <p:cNvSpPr>
            <a:spLocks noGrp="1"/>
          </p:cNvSpPr>
          <p:nvPr>
            <p:ph idx="1"/>
          </p:nvPr>
        </p:nvSpPr>
        <p:spPr>
          <a:xfrm>
            <a:off x="164548" y="1074342"/>
            <a:ext cx="6949793" cy="5776272"/>
          </a:xfrm>
        </p:spPr>
        <p:txBody>
          <a:bodyPr vert="horz" lIns="91440" tIns="45720" rIns="91440" bIns="45720" rtlCol="0" anchor="t">
            <a:noAutofit/>
          </a:bodyPr>
          <a:lstStyle/>
          <a:p>
            <a:r>
              <a:rPr lang="en-US" sz="2200" dirty="0"/>
              <a:t>During this time women were meant to be..</a:t>
            </a:r>
          </a:p>
          <a:p>
            <a:r>
              <a:rPr lang="en-US" sz="2200" dirty="0"/>
              <a:t>The dutiful and obedient housewife</a:t>
            </a:r>
          </a:p>
          <a:p>
            <a:r>
              <a:rPr lang="en-US" sz="2200" dirty="0"/>
              <a:t>Women who did not conform or 'behave'  properly were sedated with benzodiazepines (mother's little helper)This was considered the 'appropriate' </a:t>
            </a:r>
            <a:r>
              <a:rPr lang="en-US" sz="2200" dirty="0" err="1"/>
              <a:t>societals</a:t>
            </a:r>
            <a:r>
              <a:rPr lang="en-US" sz="2200" dirty="0"/>
              <a:t> way of dealing with women at this time</a:t>
            </a:r>
          </a:p>
          <a:p>
            <a:r>
              <a:rPr lang="en-US" sz="2200" dirty="0"/>
              <a:t>If women did not act within the social norms at that time, books from Sylvias </a:t>
            </a:r>
            <a:r>
              <a:rPr lang="en-US" sz="2200" dirty="0" err="1"/>
              <a:t>Plaths</a:t>
            </a:r>
            <a:r>
              <a:rPr lang="en-US" sz="2200" dirty="0"/>
              <a:t>  'The Bell Jar ' (1971) and Virginia Wolfs Diaries (1977-1984)reveal the hurt, suffering  and  control </a:t>
            </a:r>
            <a:r>
              <a:rPr lang="en-US" sz="2200" dirty="0">
                <a:ea typeface="+mn-lt"/>
                <a:cs typeface="+mn-lt"/>
              </a:rPr>
              <a:t>that the women had to endure at that time </a:t>
            </a:r>
            <a:r>
              <a:rPr lang="en-US" sz="2200" dirty="0"/>
              <a:t>but what would now be considered domestic abuse.  From this abuse the women  suffered silently with PTSD</a:t>
            </a:r>
          </a:p>
          <a:p>
            <a:r>
              <a:rPr lang="en-US" sz="2200" dirty="0"/>
              <a:t>They were silenced by drugs and suffered in silence.</a:t>
            </a:r>
          </a:p>
          <a:p>
            <a:r>
              <a:rPr lang="en-US" sz="2200" dirty="0"/>
              <a:t>Think '</a:t>
            </a:r>
            <a:r>
              <a:rPr lang="en-US" sz="2200" dirty="0" err="1"/>
              <a:t>stepford</a:t>
            </a:r>
            <a:r>
              <a:rPr lang="en-US" sz="2200" dirty="0"/>
              <a:t> wives' </a:t>
            </a:r>
            <a:r>
              <a:rPr lang="en-US" sz="2200" dirty="0">
                <a:latin typeface="Roboto"/>
                <a:ea typeface="Roboto"/>
                <a:cs typeface="Roboto"/>
              </a:rPr>
              <a:t> </a:t>
            </a:r>
            <a:r>
              <a:rPr lang="en-US" sz="2200" b="1" dirty="0">
                <a:latin typeface="Roboto"/>
                <a:ea typeface="Roboto"/>
                <a:cs typeface="Roboto"/>
              </a:rPr>
              <a:t>1972 satirical "feminist horror"</a:t>
            </a:r>
            <a:r>
              <a:rPr lang="en-US" sz="2200" dirty="0">
                <a:latin typeface="Roboto"/>
                <a:ea typeface="Roboto"/>
                <a:cs typeface="Roboto"/>
              </a:rPr>
              <a:t> </a:t>
            </a:r>
            <a:r>
              <a:rPr lang="en-US" sz="2200" b="1" dirty="0">
                <a:latin typeface="Roboto"/>
                <a:ea typeface="Roboto"/>
                <a:cs typeface="Roboto"/>
              </a:rPr>
              <a:t>novel by Ira Levin</a:t>
            </a:r>
            <a:r>
              <a:rPr lang="en-US" sz="2200" dirty="0"/>
              <a:t>  where the husbands drugged their wives into being docile robots </a:t>
            </a:r>
          </a:p>
          <a:p>
            <a:endParaRPr lang="en-US" sz="1400"/>
          </a:p>
          <a:p>
            <a:endParaRPr lang="en-US" sz="1400"/>
          </a:p>
          <a:p>
            <a:endParaRPr lang="en-US" sz="1400"/>
          </a:p>
          <a:p>
            <a:endParaRPr lang="en-US" sz="1400"/>
          </a:p>
          <a:p>
            <a:endParaRPr lang="en-US" sz="1400"/>
          </a:p>
          <a:p>
            <a:endParaRPr lang="en-US" sz="1400"/>
          </a:p>
        </p:txBody>
      </p:sp>
      <p:pic>
        <p:nvPicPr>
          <p:cNvPr id="5" name="Picture 4" descr="A robot with human face">
            <a:extLst>
              <a:ext uri="{FF2B5EF4-FFF2-40B4-BE49-F238E27FC236}">
                <a16:creationId xmlns:a16="http://schemas.microsoft.com/office/drawing/2014/main" id="{89C1A037-993C-EC04-F282-0F698FDC6511}"/>
              </a:ext>
            </a:extLst>
          </p:cNvPr>
          <p:cNvPicPr>
            <a:picLocks noChangeAspect="1"/>
          </p:cNvPicPr>
          <p:nvPr/>
        </p:nvPicPr>
        <p:blipFill>
          <a:blip r:embed="rId2"/>
          <a:srcRect l="17867" r="24096" b="-1"/>
          <a:stretch/>
        </p:blipFill>
        <p:spPr>
          <a:xfrm>
            <a:off x="6527388" y="10"/>
            <a:ext cx="5664612"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6275335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A5F620-8B28-D176-56D2-A54B19122ADD}"/>
              </a:ext>
            </a:extLst>
          </p:cNvPr>
          <p:cNvSpPr>
            <a:spLocks noGrp="1"/>
          </p:cNvSpPr>
          <p:nvPr>
            <p:ph type="title"/>
          </p:nvPr>
        </p:nvSpPr>
        <p:spPr>
          <a:xfrm>
            <a:off x="640080" y="192848"/>
            <a:ext cx="4368602" cy="1758059"/>
          </a:xfrm>
        </p:spPr>
        <p:txBody>
          <a:bodyPr anchor="b">
            <a:normAutofit/>
          </a:bodyPr>
          <a:lstStyle/>
          <a:p>
            <a:r>
              <a:rPr lang="en-US" sz="3000" b="1" dirty="0"/>
              <a:t>Fast Forward to 2019, PTSD Focusing on Domestic Abuse.  Statistics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5F4FCA6-C969-5DF9-A118-36978B8EF021}"/>
              </a:ext>
            </a:extLst>
          </p:cNvPr>
          <p:cNvSpPr>
            <a:spLocks noGrp="1"/>
          </p:cNvSpPr>
          <p:nvPr>
            <p:ph idx="1"/>
          </p:nvPr>
        </p:nvSpPr>
        <p:spPr>
          <a:xfrm>
            <a:off x="640080" y="2265509"/>
            <a:ext cx="4265675" cy="4281449"/>
          </a:xfrm>
        </p:spPr>
        <p:txBody>
          <a:bodyPr vert="horz" lIns="91440" tIns="45720" rIns="91440" bIns="45720" rtlCol="0" anchor="t">
            <a:noAutofit/>
          </a:bodyPr>
          <a:lstStyle/>
          <a:p>
            <a:r>
              <a:rPr lang="en-US" sz="2000" b="1"/>
              <a:t>National Stats show 1.2 million women suffered Domestic Abuse  and 700,000 of men in 2019, However studies show this could well be higher.</a:t>
            </a:r>
          </a:p>
          <a:p>
            <a:r>
              <a:rPr lang="en-US" sz="2000" b="1"/>
              <a:t>In the over 60's  age group 20% of individuals suffered from domestic abuse.  In England &amp; Wales this resulted in 22% of homicides (it can happen at any age) </a:t>
            </a:r>
          </a:p>
          <a:p>
            <a:r>
              <a:rPr lang="en-US" sz="2000" b="1"/>
              <a:t>Two Thirds of domestic abuse victims experience PTSD</a:t>
            </a:r>
          </a:p>
          <a:p>
            <a:endParaRPr lang="en-US" sz="1700"/>
          </a:p>
        </p:txBody>
      </p:sp>
      <p:pic>
        <p:nvPicPr>
          <p:cNvPr id="4" name="Picture 3" descr="Angled shot of pen on a graph">
            <a:extLst>
              <a:ext uri="{FF2B5EF4-FFF2-40B4-BE49-F238E27FC236}">
                <a16:creationId xmlns:a16="http://schemas.microsoft.com/office/drawing/2014/main" id="{AE4F1A8D-06B5-1DDF-A85C-7CCF9C05ABB5}"/>
              </a:ext>
            </a:extLst>
          </p:cNvPr>
          <p:cNvPicPr>
            <a:picLocks noChangeAspect="1"/>
          </p:cNvPicPr>
          <p:nvPr/>
        </p:nvPicPr>
        <p:blipFill>
          <a:blip r:embed="rId2"/>
          <a:srcRect r="330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1155906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3298F9-381F-A512-8D41-88B02942A7EB}"/>
              </a:ext>
            </a:extLst>
          </p:cNvPr>
          <p:cNvSpPr>
            <a:spLocks noGrp="1"/>
          </p:cNvSpPr>
          <p:nvPr>
            <p:ph type="title"/>
          </p:nvPr>
        </p:nvSpPr>
        <p:spPr>
          <a:xfrm>
            <a:off x="5297762" y="329184"/>
            <a:ext cx="6251110" cy="1252994"/>
          </a:xfrm>
        </p:spPr>
        <p:txBody>
          <a:bodyPr anchor="b">
            <a:normAutofit/>
          </a:bodyPr>
          <a:lstStyle/>
          <a:p>
            <a:r>
              <a:rPr lang="en-US" sz="4200"/>
              <a:t>What Is Domestic Abuse? </a:t>
            </a:r>
            <a:br>
              <a:rPr lang="en-US" sz="4200"/>
            </a:br>
            <a:endParaRPr lang="en-US" sz="4200"/>
          </a:p>
        </p:txBody>
      </p:sp>
      <p:pic>
        <p:nvPicPr>
          <p:cNvPr id="4" name="Picture 3" descr="A brown teddy bear covering its eyes">
            <a:extLst>
              <a:ext uri="{FF2B5EF4-FFF2-40B4-BE49-F238E27FC236}">
                <a16:creationId xmlns:a16="http://schemas.microsoft.com/office/drawing/2014/main" id="{62F0A0AC-6A1A-082B-0EE6-BDBDBB6E19BB}"/>
              </a:ext>
            </a:extLst>
          </p:cNvPr>
          <p:cNvPicPr>
            <a:picLocks noChangeAspect="1"/>
          </p:cNvPicPr>
          <p:nvPr/>
        </p:nvPicPr>
        <p:blipFill>
          <a:blip r:embed="rId2"/>
          <a:srcRect l="4418" r="56023"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523E0B2-4C7D-DBEB-667A-828E3AA01768}"/>
              </a:ext>
            </a:extLst>
          </p:cNvPr>
          <p:cNvSpPr>
            <a:spLocks noGrp="1"/>
          </p:cNvSpPr>
          <p:nvPr>
            <p:ph idx="1"/>
          </p:nvPr>
        </p:nvSpPr>
        <p:spPr>
          <a:xfrm>
            <a:off x="4668285" y="928626"/>
            <a:ext cx="6880587" cy="5785584"/>
          </a:xfrm>
        </p:spPr>
        <p:txBody>
          <a:bodyPr vert="horz" lIns="91440" tIns="45720" rIns="91440" bIns="45720" rtlCol="0" anchor="t">
            <a:noAutofit/>
          </a:bodyPr>
          <a:lstStyle/>
          <a:p>
            <a:r>
              <a:rPr lang="en-US" sz="2400" dirty="0"/>
              <a:t>Defined as an incident or pattern of incidences of controlling, coercive, threatening  and degrading </a:t>
            </a:r>
            <a:r>
              <a:rPr lang="en-US" sz="2400" dirty="0" err="1"/>
              <a:t>behaviour</a:t>
            </a:r>
            <a:endParaRPr lang="en-US" sz="2400" dirty="0"/>
          </a:p>
          <a:p>
            <a:r>
              <a:rPr lang="en-US" sz="2400" dirty="0"/>
              <a:t>It includes </a:t>
            </a:r>
            <a:r>
              <a:rPr lang="en-US" sz="2400" dirty="0" err="1"/>
              <a:t>phsycological</a:t>
            </a:r>
            <a:r>
              <a:rPr lang="en-US" sz="2400" dirty="0"/>
              <a:t> abuse</a:t>
            </a:r>
          </a:p>
          <a:p>
            <a:r>
              <a:rPr lang="en-US" sz="2400" dirty="0"/>
              <a:t>Emotional, financial, </a:t>
            </a:r>
            <a:r>
              <a:rPr lang="en-US" sz="2400" dirty="0" err="1"/>
              <a:t>harrassment</a:t>
            </a:r>
            <a:r>
              <a:rPr lang="en-US" sz="2400" dirty="0"/>
              <a:t>, stalking, online digital abuse</a:t>
            </a:r>
          </a:p>
          <a:p>
            <a:r>
              <a:rPr lang="en-US" sz="2400" dirty="0"/>
              <a:t>Coercive control , intimidation, degradation, isolation and control</a:t>
            </a:r>
          </a:p>
          <a:p>
            <a:r>
              <a:rPr lang="en-US" sz="2400" dirty="0"/>
              <a:t>It does not always involve physical abuse, it includes </a:t>
            </a:r>
            <a:r>
              <a:rPr lang="en-US" sz="2400" b="1" dirty="0"/>
              <a:t>emotional</a:t>
            </a:r>
            <a:r>
              <a:rPr lang="en-US" sz="2400" dirty="0"/>
              <a:t> abuse.</a:t>
            </a:r>
          </a:p>
          <a:p>
            <a:r>
              <a:rPr lang="en-US" sz="2400" dirty="0"/>
              <a:t>All These are a criminal offence</a:t>
            </a:r>
          </a:p>
          <a:p>
            <a:r>
              <a:rPr lang="en-US" sz="2400" dirty="0"/>
              <a:t>Stonewalling</a:t>
            </a:r>
          </a:p>
          <a:p>
            <a:r>
              <a:rPr lang="en-US" sz="2400" dirty="0"/>
              <a:t>Gaslighting</a:t>
            </a:r>
          </a:p>
          <a:p>
            <a:r>
              <a:rPr lang="en-US" sz="2400" dirty="0"/>
              <a:t>Making false claims and Involving authorities </a:t>
            </a:r>
          </a:p>
          <a:p>
            <a:endParaRPr lang="en-US" sz="2400" dirty="0"/>
          </a:p>
          <a:p>
            <a:endParaRPr lang="en-US" sz="2400" dirty="0"/>
          </a:p>
          <a:p>
            <a:endParaRPr lang="en-US" sz="1500"/>
          </a:p>
        </p:txBody>
      </p:sp>
    </p:spTree>
    <p:extLst>
      <p:ext uri="{BB962C8B-B14F-4D97-AF65-F5344CB8AC3E}">
        <p14:creationId xmlns:p14="http://schemas.microsoft.com/office/powerpoint/2010/main" val="30687091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85A6D5-B8BE-7764-EBBD-E8638F488AAB}"/>
              </a:ext>
            </a:extLst>
          </p:cNvPr>
          <p:cNvSpPr>
            <a:spLocks noGrp="1"/>
          </p:cNvSpPr>
          <p:nvPr>
            <p:ph type="title"/>
          </p:nvPr>
        </p:nvSpPr>
        <p:spPr>
          <a:xfrm>
            <a:off x="198586" y="118283"/>
            <a:ext cx="5861685" cy="1215912"/>
          </a:xfrm>
        </p:spPr>
        <p:txBody>
          <a:bodyPr anchor="ctr">
            <a:normAutofit/>
          </a:bodyPr>
          <a:lstStyle/>
          <a:p>
            <a:r>
              <a:rPr lang="en-US" sz="3700" b="1">
                <a:ea typeface="+mj-lt"/>
                <a:cs typeface="+mj-lt"/>
              </a:rPr>
              <a:t>Why Does Domestic Abuse  Cause PTSD ?</a:t>
            </a:r>
            <a:endParaRPr lang="en-US" sz="3700" b="1"/>
          </a:p>
        </p:txBody>
      </p:sp>
      <p:sp>
        <p:nvSpPr>
          <p:cNvPr id="3" name="Content Placeholder 2">
            <a:extLst>
              <a:ext uri="{FF2B5EF4-FFF2-40B4-BE49-F238E27FC236}">
                <a16:creationId xmlns:a16="http://schemas.microsoft.com/office/drawing/2014/main" id="{51B370CE-3548-E7F0-4116-E6CAEFAABBA9}"/>
              </a:ext>
            </a:extLst>
          </p:cNvPr>
          <p:cNvSpPr>
            <a:spLocks noGrp="1"/>
          </p:cNvSpPr>
          <p:nvPr>
            <p:ph idx="1"/>
          </p:nvPr>
        </p:nvSpPr>
        <p:spPr>
          <a:xfrm>
            <a:off x="198587" y="1683028"/>
            <a:ext cx="5673946" cy="5037755"/>
          </a:xfrm>
        </p:spPr>
        <p:txBody>
          <a:bodyPr vert="horz" lIns="91440" tIns="45720" rIns="91440" bIns="45720" rtlCol="0" anchor="ctr">
            <a:noAutofit/>
          </a:bodyPr>
          <a:lstStyle/>
          <a:p>
            <a:r>
              <a:rPr lang="en-US" sz="2400" b="1" dirty="0"/>
              <a:t>The Abuse leads to...</a:t>
            </a:r>
          </a:p>
          <a:p>
            <a:r>
              <a:rPr lang="en-US" sz="2000" dirty="0"/>
              <a:t>Shame and confusion Particularly the way we respond to it </a:t>
            </a:r>
            <a:r>
              <a:rPr lang="en-US" sz="2000" dirty="0" err="1"/>
              <a:t>eg</a:t>
            </a:r>
            <a:r>
              <a:rPr lang="en-US" sz="2000" dirty="0"/>
              <a:t> Why did we not fight back?</a:t>
            </a:r>
          </a:p>
          <a:p>
            <a:r>
              <a:rPr lang="en-US" sz="2000" dirty="0"/>
              <a:t>The longer the victim is exposed to the fear and danger the more likely PTSD will present itself and more emotional support will be needed.</a:t>
            </a:r>
          </a:p>
          <a:p>
            <a:r>
              <a:rPr lang="en-US" sz="2000" dirty="0"/>
              <a:t>Due to the stress hormones being released cortisol and adrenaline the victims body is in stress and shock mode at an alarming rate.</a:t>
            </a:r>
          </a:p>
          <a:p>
            <a:r>
              <a:rPr lang="en-US" sz="2000" dirty="0"/>
              <a:t>Feelings for victims of confusion, anxiety, depression. Loss of self and self worth.</a:t>
            </a:r>
          </a:p>
          <a:p>
            <a:r>
              <a:rPr lang="en-US" sz="2000" dirty="0"/>
              <a:t>We have looked at fight/ freeze and flight However 2 more least talked about which are pertinent in this setting</a:t>
            </a:r>
          </a:p>
          <a:p>
            <a:r>
              <a:rPr lang="en-US" sz="2000" dirty="0"/>
              <a:t>Flop and fawn</a:t>
            </a:r>
          </a:p>
          <a:p>
            <a:endParaRPr lang="en-US" sz="1700"/>
          </a:p>
          <a:p>
            <a:endParaRPr lang="en-US" sz="1700"/>
          </a:p>
        </p:txBody>
      </p:sp>
      <p:pic>
        <p:nvPicPr>
          <p:cNvPr id="4" name="Picture 3" descr="Stressed doctor at work">
            <a:extLst>
              <a:ext uri="{FF2B5EF4-FFF2-40B4-BE49-F238E27FC236}">
                <a16:creationId xmlns:a16="http://schemas.microsoft.com/office/drawing/2014/main" id="{BB60329D-CD72-83ED-C0A9-E83072292F5B}"/>
              </a:ext>
            </a:extLst>
          </p:cNvPr>
          <p:cNvPicPr>
            <a:picLocks noChangeAspect="1"/>
          </p:cNvPicPr>
          <p:nvPr/>
        </p:nvPicPr>
        <p:blipFill>
          <a:blip r:embed="rId2"/>
          <a:srcRect l="41591" r="122" b="2"/>
          <a:stretch/>
        </p:blipFill>
        <p:spPr>
          <a:xfrm>
            <a:off x="6096000" y="1"/>
            <a:ext cx="6102825" cy="6858000"/>
          </a:xfrm>
          <a:prstGeom prst="rect">
            <a:avLst/>
          </a:prstGeom>
        </p:spPr>
      </p:pic>
    </p:spTree>
    <p:extLst>
      <p:ext uri="{BB962C8B-B14F-4D97-AF65-F5344CB8AC3E}">
        <p14:creationId xmlns:p14="http://schemas.microsoft.com/office/powerpoint/2010/main" val="3358514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Flip flops on the sand">
            <a:extLst>
              <a:ext uri="{FF2B5EF4-FFF2-40B4-BE49-F238E27FC236}">
                <a16:creationId xmlns:a16="http://schemas.microsoft.com/office/drawing/2014/main" id="{548DD854-F4C6-BC11-B4A3-15E857C858F2}"/>
              </a:ext>
            </a:extLst>
          </p:cNvPr>
          <p:cNvPicPr>
            <a:picLocks noChangeAspect="1"/>
          </p:cNvPicPr>
          <p:nvPr/>
        </p:nvPicPr>
        <p:blipFill>
          <a:blip r:embed="rId2"/>
          <a:srcRect r="20689"/>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4CE68D3-C141-C7D6-FA18-3CBF48B959BD}"/>
              </a:ext>
            </a:extLst>
          </p:cNvPr>
          <p:cNvSpPr>
            <a:spLocks noGrp="1"/>
          </p:cNvSpPr>
          <p:nvPr>
            <p:ph type="title"/>
          </p:nvPr>
        </p:nvSpPr>
        <p:spPr>
          <a:xfrm>
            <a:off x="7056740" y="365125"/>
            <a:ext cx="4297059" cy="1159999"/>
          </a:xfrm>
        </p:spPr>
        <p:txBody>
          <a:bodyPr>
            <a:normAutofit/>
          </a:bodyPr>
          <a:lstStyle/>
          <a:p>
            <a:r>
              <a:rPr lang="en-US" sz="4000"/>
              <a:t>Flop &amp; Fawn</a:t>
            </a:r>
          </a:p>
        </p:txBody>
      </p:sp>
      <p:sp>
        <p:nvSpPr>
          <p:cNvPr id="3" name="Content Placeholder 2">
            <a:extLst>
              <a:ext uri="{FF2B5EF4-FFF2-40B4-BE49-F238E27FC236}">
                <a16:creationId xmlns:a16="http://schemas.microsoft.com/office/drawing/2014/main" id="{00BE0BEB-7248-9EF6-2A4B-13C4ABFCF7EE}"/>
              </a:ext>
            </a:extLst>
          </p:cNvPr>
          <p:cNvSpPr>
            <a:spLocks noGrp="1"/>
          </p:cNvSpPr>
          <p:nvPr>
            <p:ph idx="1"/>
          </p:nvPr>
        </p:nvSpPr>
        <p:spPr>
          <a:xfrm>
            <a:off x="6291746" y="1315255"/>
            <a:ext cx="5720730" cy="5204055"/>
          </a:xfrm>
        </p:spPr>
        <p:txBody>
          <a:bodyPr vert="horz" lIns="91440" tIns="45720" rIns="91440" bIns="45720" rtlCol="0" anchor="t">
            <a:noAutofit/>
          </a:bodyPr>
          <a:lstStyle/>
          <a:p>
            <a:r>
              <a:rPr lang="en-US" sz="2000" b="1" dirty="0"/>
              <a:t>Fawn is when we people please because we know if we don't then worse would come in terms of further emotional and or physical abuse.</a:t>
            </a:r>
          </a:p>
          <a:p>
            <a:r>
              <a:rPr lang="en-US" sz="2000" dirty="0">
                <a:latin typeface="Raleway"/>
              </a:rPr>
              <a:t> it can manifest as being highly submissive, looking to others to shape your reactions and relationships and struggling to make sense of yourself or your daily life on your own.</a:t>
            </a:r>
            <a:endParaRPr lang="en-US" sz="2000" dirty="0"/>
          </a:p>
          <a:p>
            <a:r>
              <a:rPr lang="en-US" sz="2000" b="1" dirty="0"/>
              <a:t>Flop is the soothing of the abuser who usually is a </a:t>
            </a:r>
            <a:r>
              <a:rPr lang="en-US" sz="2000" b="1" dirty="0" err="1"/>
              <a:t>narcissit</a:t>
            </a:r>
            <a:r>
              <a:rPr lang="en-US" sz="2000" b="1" dirty="0"/>
              <a:t> ( in essence 'they love themselves')</a:t>
            </a:r>
            <a:endParaRPr lang="en-US" sz="2000" b="1" dirty="0">
              <a:latin typeface="Aptos"/>
            </a:endParaRPr>
          </a:p>
          <a:p>
            <a:r>
              <a:rPr lang="en-US" sz="2000" dirty="0">
                <a:latin typeface="Raleway"/>
              </a:rPr>
              <a:t>Total disorientation</a:t>
            </a:r>
            <a:endParaRPr lang="en-US" sz="2000" dirty="0"/>
          </a:p>
          <a:p>
            <a:r>
              <a:rPr lang="en-US" sz="2000" dirty="0">
                <a:latin typeface="Raleway"/>
              </a:rPr>
              <a:t>Appearing disengaged</a:t>
            </a:r>
            <a:endParaRPr lang="en-US" sz="2000" dirty="0"/>
          </a:p>
          <a:p>
            <a:r>
              <a:rPr lang="en-US" sz="2000" dirty="0">
                <a:latin typeface="Raleway"/>
              </a:rPr>
              <a:t>Showing a lack of emotions</a:t>
            </a:r>
            <a:endParaRPr lang="en-US" sz="2000" dirty="0"/>
          </a:p>
          <a:p>
            <a:r>
              <a:rPr lang="en-US" sz="2000" dirty="0">
                <a:latin typeface="Raleway"/>
              </a:rPr>
              <a:t>Complete submission</a:t>
            </a:r>
            <a:endParaRPr lang="en-US" sz="2000" dirty="0"/>
          </a:p>
          <a:p>
            <a:endParaRPr lang="en-US" sz="1300"/>
          </a:p>
          <a:p>
            <a:endParaRPr lang="en-US" sz="1300"/>
          </a:p>
          <a:p>
            <a:endParaRPr lang="en-US" sz="1300"/>
          </a:p>
          <a:p>
            <a:endParaRPr lang="en-US" sz="1300"/>
          </a:p>
        </p:txBody>
      </p:sp>
    </p:spTree>
    <p:extLst>
      <p:ext uri="{BB962C8B-B14F-4D97-AF65-F5344CB8AC3E}">
        <p14:creationId xmlns:p14="http://schemas.microsoft.com/office/powerpoint/2010/main" val="20043670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tressed woman pinching nose">
            <a:extLst>
              <a:ext uri="{FF2B5EF4-FFF2-40B4-BE49-F238E27FC236}">
                <a16:creationId xmlns:a16="http://schemas.microsoft.com/office/drawing/2014/main" id="{E9575DFF-8633-A16E-7627-AA1757AE4F26}"/>
              </a:ext>
            </a:extLst>
          </p:cNvPr>
          <p:cNvPicPr>
            <a:picLocks noChangeAspect="1"/>
          </p:cNvPicPr>
          <p:nvPr/>
        </p:nvPicPr>
        <p:blipFill>
          <a:blip r:embed="rId2"/>
          <a:srcRect r="8352"/>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C8E6540-B016-4CE5-AB83-E06A451633EC}"/>
              </a:ext>
            </a:extLst>
          </p:cNvPr>
          <p:cNvSpPr>
            <a:spLocks noGrp="1"/>
          </p:cNvSpPr>
          <p:nvPr>
            <p:ph type="title"/>
          </p:nvPr>
        </p:nvSpPr>
        <p:spPr>
          <a:xfrm>
            <a:off x="142461" y="144256"/>
            <a:ext cx="4517928" cy="806609"/>
          </a:xfrm>
        </p:spPr>
        <p:txBody>
          <a:bodyPr>
            <a:normAutofit fontScale="90000"/>
          </a:bodyPr>
          <a:lstStyle/>
          <a:p>
            <a:r>
              <a:rPr lang="en-US" sz="4000" dirty="0"/>
              <a:t>In Depth Symptoms of PTSD</a:t>
            </a:r>
          </a:p>
        </p:txBody>
      </p:sp>
      <p:sp>
        <p:nvSpPr>
          <p:cNvPr id="3" name="Content Placeholder 2">
            <a:extLst>
              <a:ext uri="{FF2B5EF4-FFF2-40B4-BE49-F238E27FC236}">
                <a16:creationId xmlns:a16="http://schemas.microsoft.com/office/drawing/2014/main" id="{6127FB2D-1E42-D469-17F7-A22B8AF98BD3}"/>
              </a:ext>
            </a:extLst>
          </p:cNvPr>
          <p:cNvSpPr>
            <a:spLocks noGrp="1"/>
          </p:cNvSpPr>
          <p:nvPr>
            <p:ph idx="1"/>
          </p:nvPr>
        </p:nvSpPr>
        <p:spPr>
          <a:xfrm>
            <a:off x="136846" y="975340"/>
            <a:ext cx="5016568" cy="5742753"/>
          </a:xfrm>
        </p:spPr>
        <p:txBody>
          <a:bodyPr vert="horz" lIns="91440" tIns="45720" rIns="91440" bIns="45720" rtlCol="0" anchor="t">
            <a:noAutofit/>
          </a:bodyPr>
          <a:lstStyle/>
          <a:p>
            <a:r>
              <a:rPr lang="en-US" sz="2000" dirty="0"/>
              <a:t>Can be delayed in weeks months and even years</a:t>
            </a:r>
          </a:p>
          <a:p>
            <a:r>
              <a:rPr lang="en-US" sz="2000" dirty="0"/>
              <a:t>Flashbacks</a:t>
            </a:r>
          </a:p>
          <a:p>
            <a:r>
              <a:rPr lang="en-US" sz="2000" dirty="0"/>
              <a:t>Night terrors </a:t>
            </a:r>
          </a:p>
          <a:p>
            <a:r>
              <a:rPr lang="en-US" sz="2000" dirty="0"/>
              <a:t>Physical sweating</a:t>
            </a:r>
          </a:p>
          <a:p>
            <a:r>
              <a:rPr lang="en-US" sz="2000" dirty="0"/>
              <a:t>Difficulty sleeping</a:t>
            </a:r>
          </a:p>
          <a:p>
            <a:r>
              <a:rPr lang="en-US" sz="2000" dirty="0"/>
              <a:t>Belief you are worthless and loss of oneself</a:t>
            </a:r>
          </a:p>
          <a:p>
            <a:r>
              <a:rPr lang="en-US" sz="2000" dirty="0"/>
              <a:t>Questioning oneself Did that really happen?</a:t>
            </a:r>
          </a:p>
          <a:p>
            <a:r>
              <a:rPr lang="en-US" sz="2000" dirty="0"/>
              <a:t>Blaming yourself constantly that you are in the wrong and then 'beating' yourself up mentally.</a:t>
            </a:r>
          </a:p>
          <a:p>
            <a:r>
              <a:rPr lang="en-US" sz="2000" dirty="0"/>
              <a:t>Unable to eat and feeling sick from the pit of your stomach</a:t>
            </a:r>
          </a:p>
          <a:p>
            <a:pPr marL="0" indent="0">
              <a:buNone/>
            </a:pPr>
            <a:endParaRPr lang="en-US" sz="2000" dirty="0"/>
          </a:p>
          <a:p>
            <a:endParaRPr lang="en-US" sz="1400"/>
          </a:p>
        </p:txBody>
      </p:sp>
    </p:spTree>
    <p:extLst>
      <p:ext uri="{BB962C8B-B14F-4D97-AF65-F5344CB8AC3E}">
        <p14:creationId xmlns:p14="http://schemas.microsoft.com/office/powerpoint/2010/main" val="31541593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566615-C165-F530-6D52-0AA9C6CA05D6}"/>
              </a:ext>
            </a:extLst>
          </p:cNvPr>
          <p:cNvSpPr>
            <a:spLocks noGrp="1"/>
          </p:cNvSpPr>
          <p:nvPr>
            <p:ph type="title"/>
          </p:nvPr>
        </p:nvSpPr>
        <p:spPr>
          <a:xfrm>
            <a:off x="7320466" y="222143"/>
            <a:ext cx="4876183" cy="1201687"/>
          </a:xfrm>
        </p:spPr>
        <p:txBody>
          <a:bodyPr>
            <a:normAutofit fontScale="90000"/>
          </a:bodyPr>
          <a:lstStyle/>
          <a:p>
            <a:r>
              <a:rPr lang="en-US" dirty="0"/>
              <a:t>Gaslighting What is It ?</a:t>
            </a:r>
          </a:p>
        </p:txBody>
      </p:sp>
      <p:pic>
        <p:nvPicPr>
          <p:cNvPr id="4" name="Picture 3" descr="A person looking up with her mouth open&#10;&#10;Description automatically generated">
            <a:extLst>
              <a:ext uri="{FF2B5EF4-FFF2-40B4-BE49-F238E27FC236}">
                <a16:creationId xmlns:a16="http://schemas.microsoft.com/office/drawing/2014/main" id="{2DFD0DE6-F626-5A4B-6718-6487B57FFE22}"/>
              </a:ext>
            </a:extLst>
          </p:cNvPr>
          <p:cNvPicPr>
            <a:picLocks noChangeAspect="1"/>
          </p:cNvPicPr>
          <p:nvPr/>
        </p:nvPicPr>
        <p:blipFill>
          <a:blip r:embed="rId2">
            <a:extLst>
              <a:ext uri="{837473B0-CC2E-450A-ABE3-18F120FF3D39}">
                <a1611:picAttrSrcUrl xmlns:a1611="http://schemas.microsoft.com/office/drawing/2016/11/main" r:id="rId3"/>
              </a:ext>
            </a:extLst>
          </a:blip>
          <a:srcRect l="6156"/>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84495262-5092-D9EE-B46D-E5073C833709}"/>
              </a:ext>
            </a:extLst>
          </p:cNvPr>
          <p:cNvSpPr>
            <a:spLocks noGrp="1"/>
          </p:cNvSpPr>
          <p:nvPr>
            <p:ph idx="1"/>
          </p:nvPr>
        </p:nvSpPr>
        <p:spPr>
          <a:xfrm>
            <a:off x="7320465" y="1922882"/>
            <a:ext cx="4747029" cy="4451026"/>
          </a:xfrm>
        </p:spPr>
        <p:txBody>
          <a:bodyPr vert="horz" lIns="91440" tIns="45720" rIns="91440" bIns="45720" rtlCol="0" anchor="t">
            <a:normAutofit lnSpcReduction="10000"/>
          </a:bodyPr>
          <a:lstStyle/>
          <a:p>
            <a:r>
              <a:rPr lang="en-US" sz="2000" b="1" dirty="0"/>
              <a:t>Gaslighting is insisting that someone has said or did things they know they didn't do </a:t>
            </a:r>
            <a:r>
              <a:rPr lang="en-US" sz="2000" b="1" err="1"/>
              <a:t>ie</a:t>
            </a:r>
            <a:r>
              <a:rPr lang="en-US" sz="2000" b="1" dirty="0"/>
              <a:t> white is black, black is white.</a:t>
            </a:r>
          </a:p>
          <a:p>
            <a:r>
              <a:rPr lang="en-US" sz="2000" b="1" dirty="0"/>
              <a:t>Denying the victims recollection of events.</a:t>
            </a:r>
          </a:p>
          <a:p>
            <a:r>
              <a:rPr lang="en-US" sz="2000" b="1" dirty="0"/>
              <a:t>Victim constantly questioning themselves.  Thinking they are losing their mind </a:t>
            </a:r>
          </a:p>
          <a:p>
            <a:r>
              <a:rPr lang="en-US" sz="2000" b="1" dirty="0"/>
              <a:t>The term Gaslighting derives from a play by Patrik Hamilton from 1938 where the abusive husband  tries to drive his wife insane by dimming lights in the house and moving objects</a:t>
            </a:r>
          </a:p>
          <a:p>
            <a:endParaRPr lang="en-US" sz="1700"/>
          </a:p>
        </p:txBody>
      </p:sp>
      <p:sp>
        <p:nvSpPr>
          <p:cNvPr id="5" name="TextBox 4">
            <a:extLst>
              <a:ext uri="{FF2B5EF4-FFF2-40B4-BE49-F238E27FC236}">
                <a16:creationId xmlns:a16="http://schemas.microsoft.com/office/drawing/2014/main" id="{8E8CF3C6-5DD7-1AC8-1512-AD9302EB7D95}"/>
              </a:ext>
            </a:extLst>
          </p:cNvPr>
          <p:cNvSpPr txBox="1"/>
          <p:nvPr/>
        </p:nvSpPr>
        <p:spPr>
          <a:xfrm>
            <a:off x="2222500" y="7037388"/>
            <a:ext cx="7747000" cy="317500"/>
          </a:xfrm>
          <a:prstGeom prst="rect">
            <a:avLst/>
          </a:prstGeom>
        </p:spPr>
        <p:txBody>
          <a:bodyPr>
            <a:normAutofit/>
          </a:bodyPr>
          <a:lstStyle/>
          <a:p>
            <a:pPr>
              <a:lnSpc>
                <a:spcPct val="90000"/>
              </a:lnSpc>
              <a:spcAft>
                <a:spcPts val="600"/>
              </a:spcAft>
            </a:pPr>
            <a:r>
              <a:rPr lang="en-US" sz="1700"/>
              <a:t>ThePhoto by PhotoAuthor is licensed under CCYYSA.</a:t>
            </a:r>
          </a:p>
        </p:txBody>
      </p:sp>
    </p:spTree>
    <p:extLst>
      <p:ext uri="{BB962C8B-B14F-4D97-AF65-F5344CB8AC3E}">
        <p14:creationId xmlns:p14="http://schemas.microsoft.com/office/powerpoint/2010/main" val="17244950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CD6BA3-5D98-C586-DA1A-25806C0897E3}"/>
              </a:ext>
            </a:extLst>
          </p:cNvPr>
          <p:cNvSpPr>
            <a:spLocks noGrp="1"/>
          </p:cNvSpPr>
          <p:nvPr>
            <p:ph type="title"/>
          </p:nvPr>
        </p:nvSpPr>
        <p:spPr>
          <a:xfrm>
            <a:off x="208723" y="365125"/>
            <a:ext cx="5891837" cy="1332435"/>
          </a:xfrm>
        </p:spPr>
        <p:txBody>
          <a:bodyPr>
            <a:normAutofit/>
          </a:bodyPr>
          <a:lstStyle/>
          <a:p>
            <a:r>
              <a:rPr lang="en-US"/>
              <a:t>What Is Intentional  Stonewalling?</a:t>
            </a:r>
          </a:p>
        </p:txBody>
      </p:sp>
      <p:sp>
        <p:nvSpPr>
          <p:cNvPr id="3" name="Content Placeholder 2">
            <a:extLst>
              <a:ext uri="{FF2B5EF4-FFF2-40B4-BE49-F238E27FC236}">
                <a16:creationId xmlns:a16="http://schemas.microsoft.com/office/drawing/2014/main" id="{F19CF7D4-DBC5-D816-1E0C-2C46C2ECF65A}"/>
              </a:ext>
            </a:extLst>
          </p:cNvPr>
          <p:cNvSpPr>
            <a:spLocks noGrp="1"/>
          </p:cNvSpPr>
          <p:nvPr>
            <p:ph idx="1"/>
          </p:nvPr>
        </p:nvSpPr>
        <p:spPr>
          <a:xfrm>
            <a:off x="241853" y="1935732"/>
            <a:ext cx="6022141" cy="4406883"/>
          </a:xfrm>
        </p:spPr>
        <p:txBody>
          <a:bodyPr vert="horz" lIns="91440" tIns="45720" rIns="91440" bIns="45720" rtlCol="0" anchor="t">
            <a:noAutofit/>
          </a:bodyPr>
          <a:lstStyle/>
          <a:p>
            <a:r>
              <a:rPr lang="en-US" sz="2400" b="1" dirty="0"/>
              <a:t>Intentionally ignoring the victim. It is a subtle yet destructive form of abuse</a:t>
            </a:r>
          </a:p>
          <a:p>
            <a:r>
              <a:rPr lang="en-US" sz="2400" b="1" dirty="0"/>
              <a:t>Deliberately withdrawing communication and connection to the victim  This in turn exerts control over the victim</a:t>
            </a:r>
          </a:p>
          <a:p>
            <a:r>
              <a:rPr lang="en-US" sz="2400" b="1" dirty="0"/>
              <a:t>It is a form of manipulation and punishment</a:t>
            </a:r>
          </a:p>
          <a:p>
            <a:r>
              <a:rPr lang="en-US" sz="2400" b="1" dirty="0"/>
              <a:t>It demeans the victim</a:t>
            </a:r>
          </a:p>
          <a:p>
            <a:r>
              <a:rPr lang="en-US" sz="2400" b="1" dirty="0"/>
              <a:t>It could even be classed as being tortured</a:t>
            </a:r>
          </a:p>
          <a:p>
            <a:endParaRPr lang="en-US" sz="2000"/>
          </a:p>
        </p:txBody>
      </p:sp>
      <p:pic>
        <p:nvPicPr>
          <p:cNvPr id="4" name="Picture 3" descr="Adrien Tournachon | Electro–Physiologie, Figure 64 | The Metropolitan ...">
            <a:extLst>
              <a:ext uri="{FF2B5EF4-FFF2-40B4-BE49-F238E27FC236}">
                <a16:creationId xmlns:a16="http://schemas.microsoft.com/office/drawing/2014/main" id="{8E8A5936-ACA8-B74A-4F91-727894185FD7}"/>
              </a:ext>
            </a:extLst>
          </p:cNvPr>
          <p:cNvPicPr>
            <a:picLocks noChangeAspect="1"/>
          </p:cNvPicPr>
          <p:nvPr/>
        </p:nvPicPr>
        <p:blipFill>
          <a:blip r:embed="rId2"/>
          <a:srcRect t="6608" r="2" b="8859"/>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0432125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1921BF-452A-94DA-70B3-08910C02A6A1}"/>
              </a:ext>
            </a:extLst>
          </p:cNvPr>
          <p:cNvSpPr>
            <a:spLocks noGrp="1"/>
          </p:cNvSpPr>
          <p:nvPr>
            <p:ph type="title"/>
          </p:nvPr>
        </p:nvSpPr>
        <p:spPr>
          <a:xfrm>
            <a:off x="572493" y="238539"/>
            <a:ext cx="11029563" cy="1147285"/>
          </a:xfrm>
        </p:spPr>
        <p:txBody>
          <a:bodyPr anchor="b">
            <a:normAutofit/>
          </a:bodyPr>
          <a:lstStyle/>
          <a:p>
            <a:r>
              <a:rPr lang="en-US" sz="5400" dirty="0"/>
              <a:t>Feelings from Being Stone Walled...</a:t>
            </a:r>
          </a:p>
        </p:txBody>
      </p:sp>
      <p:sp>
        <p:nvSpPr>
          <p:cNvPr id="1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23DAA85-159A-8AC9-5C70-6016F9968592}"/>
              </a:ext>
            </a:extLst>
          </p:cNvPr>
          <p:cNvSpPr>
            <a:spLocks noGrp="1"/>
          </p:cNvSpPr>
          <p:nvPr>
            <p:ph idx="1"/>
          </p:nvPr>
        </p:nvSpPr>
        <p:spPr>
          <a:xfrm>
            <a:off x="174928" y="1675625"/>
            <a:ext cx="7376160" cy="5075459"/>
          </a:xfrm>
        </p:spPr>
        <p:txBody>
          <a:bodyPr vert="horz" lIns="91440" tIns="45720" rIns="91440" bIns="45720" rtlCol="0" anchor="t">
            <a:noAutofit/>
          </a:bodyPr>
          <a:lstStyle/>
          <a:p>
            <a:r>
              <a:rPr lang="en-US" sz="2400" dirty="0"/>
              <a:t>Victims grapple with feelings of loneliness</a:t>
            </a:r>
          </a:p>
          <a:p>
            <a:r>
              <a:rPr lang="en-US" sz="2400" dirty="0"/>
              <a:t>Anxiety</a:t>
            </a:r>
          </a:p>
          <a:p>
            <a:r>
              <a:rPr lang="en-US" sz="2400" dirty="0"/>
              <a:t>Persistent  rejection</a:t>
            </a:r>
          </a:p>
          <a:p>
            <a:r>
              <a:rPr lang="en-US" sz="2400" dirty="0"/>
              <a:t>Depression leading to erosion of ones self esteem</a:t>
            </a:r>
          </a:p>
          <a:p>
            <a:r>
              <a:rPr lang="en-US" sz="2400" dirty="0"/>
              <a:t>The erosion of self confidence and communication skills</a:t>
            </a:r>
          </a:p>
          <a:p>
            <a:r>
              <a:rPr lang="en-US" sz="2400" dirty="0"/>
              <a:t>My own journey with a physically and emotional abusive husband over the past 30 years I can say these are all the feelings I felt  I didn't know at the time, only in hindsight and  now safely out of the relationship can I </a:t>
            </a:r>
            <a:r>
              <a:rPr lang="en-US" sz="2400" dirty="0" err="1"/>
              <a:t>recognise</a:t>
            </a:r>
            <a:r>
              <a:rPr lang="en-US" sz="2400" dirty="0"/>
              <a:t> I suffered all these things ...</a:t>
            </a:r>
          </a:p>
        </p:txBody>
      </p:sp>
      <p:pic>
        <p:nvPicPr>
          <p:cNvPr id="7" name="Picture 6" descr="Free illustration: Grief, Loss, Despair, Woe, Sorrow - Free Image on ...">
            <a:extLst>
              <a:ext uri="{FF2B5EF4-FFF2-40B4-BE49-F238E27FC236}">
                <a16:creationId xmlns:a16="http://schemas.microsoft.com/office/drawing/2014/main" id="{A5B632A1-4413-82DE-531C-BCDDFCF36F52}"/>
              </a:ext>
            </a:extLst>
          </p:cNvPr>
          <p:cNvPicPr>
            <a:picLocks noChangeAspect="1"/>
          </p:cNvPicPr>
          <p:nvPr/>
        </p:nvPicPr>
        <p:blipFill>
          <a:blip r:embed="rId2"/>
          <a:srcRect l="10729" r="2927" b="1"/>
          <a:stretch/>
        </p:blipFill>
        <p:spPr>
          <a:xfrm>
            <a:off x="7675658" y="2093976"/>
            <a:ext cx="3941064" cy="4096512"/>
          </a:xfrm>
          <a:prstGeom prst="rect">
            <a:avLst/>
          </a:prstGeom>
        </p:spPr>
      </p:pic>
    </p:spTree>
    <p:extLst>
      <p:ext uri="{BB962C8B-B14F-4D97-AF65-F5344CB8AC3E}">
        <p14:creationId xmlns:p14="http://schemas.microsoft.com/office/powerpoint/2010/main" val="28523545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A0565B-B10F-B07F-1C2D-30CBBC4D6FE1}"/>
              </a:ext>
            </a:extLst>
          </p:cNvPr>
          <p:cNvSpPr>
            <a:spLocks noGrp="1"/>
          </p:cNvSpPr>
          <p:nvPr>
            <p:ph type="title"/>
          </p:nvPr>
        </p:nvSpPr>
        <p:spPr>
          <a:xfrm>
            <a:off x="793662" y="188148"/>
            <a:ext cx="10066122" cy="1176969"/>
          </a:xfrm>
        </p:spPr>
        <p:txBody>
          <a:bodyPr anchor="b">
            <a:noAutofit/>
          </a:bodyPr>
          <a:lstStyle/>
          <a:p>
            <a:pPr algn="ctr"/>
            <a:r>
              <a:rPr lang="en-US" b="1" dirty="0"/>
              <a:t>Helping &amp; Supporting Strategies For Victims With PTSD.. </a:t>
            </a:r>
            <a:endParaRPr lang="en-US"/>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57835FB-349C-D256-0423-6D01C932DC8A}"/>
              </a:ext>
            </a:extLst>
          </p:cNvPr>
          <p:cNvSpPr>
            <a:spLocks noGrp="1"/>
          </p:cNvSpPr>
          <p:nvPr>
            <p:ph idx="1"/>
          </p:nvPr>
        </p:nvSpPr>
        <p:spPr>
          <a:xfrm>
            <a:off x="793661" y="2400728"/>
            <a:ext cx="6099071" cy="3694667"/>
          </a:xfrm>
        </p:spPr>
        <p:txBody>
          <a:bodyPr vert="horz" lIns="91440" tIns="45720" rIns="91440" bIns="45720" rtlCol="0" anchor="ctr">
            <a:noAutofit/>
          </a:bodyPr>
          <a:lstStyle/>
          <a:p>
            <a:pPr marL="0" indent="0">
              <a:buNone/>
            </a:pPr>
            <a:r>
              <a:rPr lang="en-US" sz="2000" b="1" dirty="0"/>
              <a:t>Ensure they have Escaped the situation fully.</a:t>
            </a:r>
            <a:endParaRPr lang="en-US" sz="2000" dirty="0"/>
          </a:p>
          <a:p>
            <a:r>
              <a:rPr lang="en-US" sz="2000" dirty="0"/>
              <a:t>Allow them to talk about it in a safe environment .. be supportive and patient and non </a:t>
            </a:r>
            <a:r>
              <a:rPr lang="en-US" sz="2000" err="1"/>
              <a:t>judgemental</a:t>
            </a:r>
            <a:endParaRPr lang="en-US" sz="2000"/>
          </a:p>
          <a:p>
            <a:r>
              <a:rPr lang="en-US" sz="2000" dirty="0"/>
              <a:t>Learn their triggers and help them cope with them when they rear their ugly head</a:t>
            </a:r>
          </a:p>
          <a:p>
            <a:r>
              <a:rPr lang="en-US" sz="2000" dirty="0"/>
              <a:t>Don't hug or touch them without their permission</a:t>
            </a:r>
          </a:p>
          <a:p>
            <a:r>
              <a:rPr lang="en-US" sz="2000" dirty="0"/>
              <a:t>Look out for any warning signs they are relapsing </a:t>
            </a:r>
            <a:r>
              <a:rPr lang="en-US" sz="2000" err="1"/>
              <a:t>ie</a:t>
            </a:r>
            <a:r>
              <a:rPr lang="en-US" sz="2000" dirty="0"/>
              <a:t> a change in their </a:t>
            </a:r>
            <a:r>
              <a:rPr lang="en-US" sz="2000" err="1"/>
              <a:t>behaviour</a:t>
            </a:r>
            <a:r>
              <a:rPr lang="en-US" sz="2000" dirty="0"/>
              <a:t> being really upset agitated..</a:t>
            </a:r>
          </a:p>
          <a:p>
            <a:r>
              <a:rPr lang="en-US" sz="2000" dirty="0"/>
              <a:t>Look after your own mental well being....</a:t>
            </a:r>
          </a:p>
        </p:txBody>
      </p:sp>
      <p:pic>
        <p:nvPicPr>
          <p:cNvPr id="4" name="Picture 3" descr="SVG &gt; listen ear - Free SVG Image &amp; Icon. | SVG Silh">
            <a:extLst>
              <a:ext uri="{FF2B5EF4-FFF2-40B4-BE49-F238E27FC236}">
                <a16:creationId xmlns:a16="http://schemas.microsoft.com/office/drawing/2014/main" id="{6A6CB8DD-7B70-DD59-AD33-1725BC814C33}"/>
              </a:ext>
            </a:extLst>
          </p:cNvPr>
          <p:cNvPicPr>
            <a:picLocks noChangeAspect="1"/>
          </p:cNvPicPr>
          <p:nvPr/>
        </p:nvPicPr>
        <p:blipFill>
          <a:blip r:embed="rId2"/>
          <a:stretch>
            <a:fillRect/>
          </a:stretch>
        </p:blipFill>
        <p:spPr>
          <a:xfrm>
            <a:off x="7435532" y="2390558"/>
            <a:ext cx="3825060" cy="3515114"/>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60702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81D369-835E-FA21-E86D-F5E0EDAB67A4}"/>
              </a:ext>
            </a:extLst>
          </p:cNvPr>
          <p:cNvSpPr>
            <a:spLocks noGrp="1"/>
          </p:cNvSpPr>
          <p:nvPr>
            <p:ph type="title"/>
          </p:nvPr>
        </p:nvSpPr>
        <p:spPr>
          <a:xfrm>
            <a:off x="572493" y="28714"/>
            <a:ext cx="10969710" cy="959546"/>
          </a:xfrm>
        </p:spPr>
        <p:txBody>
          <a:bodyPr anchor="b">
            <a:normAutofit/>
          </a:bodyPr>
          <a:lstStyle/>
          <a:p>
            <a:r>
              <a:rPr lang="en-US" sz="5400" b="1"/>
              <a:t>ROAD TO RECOVERY &amp; SURVIVAL....</a:t>
            </a:r>
          </a:p>
        </p:txBody>
      </p:sp>
      <p:sp>
        <p:nvSpPr>
          <p:cNvPr id="53"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6" name="Picture 45" descr="A board game">
            <a:extLst>
              <a:ext uri="{FF2B5EF4-FFF2-40B4-BE49-F238E27FC236}">
                <a16:creationId xmlns:a16="http://schemas.microsoft.com/office/drawing/2014/main" id="{3E6CDF74-249B-D5DF-7483-E383685D6CB3}"/>
              </a:ext>
            </a:extLst>
          </p:cNvPr>
          <p:cNvPicPr>
            <a:picLocks noChangeAspect="1"/>
          </p:cNvPicPr>
          <p:nvPr/>
        </p:nvPicPr>
        <p:blipFill>
          <a:blip r:embed="rId2"/>
          <a:srcRect l="21569" r="15514" b="2"/>
          <a:stretch/>
        </p:blipFill>
        <p:spPr>
          <a:xfrm>
            <a:off x="230145" y="2002056"/>
            <a:ext cx="3800283" cy="4603712"/>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sp>
        <p:nvSpPr>
          <p:cNvPr id="3" name="Content Placeholder 2">
            <a:extLst>
              <a:ext uri="{FF2B5EF4-FFF2-40B4-BE49-F238E27FC236}">
                <a16:creationId xmlns:a16="http://schemas.microsoft.com/office/drawing/2014/main" id="{9409733C-8905-F012-3B91-E338DDBAB9AC}"/>
              </a:ext>
            </a:extLst>
          </p:cNvPr>
          <p:cNvSpPr>
            <a:spLocks noGrp="1"/>
          </p:cNvSpPr>
          <p:nvPr>
            <p:ph idx="1"/>
          </p:nvPr>
        </p:nvSpPr>
        <p:spPr>
          <a:xfrm>
            <a:off x="4033521" y="981008"/>
            <a:ext cx="7862260" cy="5647782"/>
          </a:xfrm>
        </p:spPr>
        <p:txBody>
          <a:bodyPr vert="horz" lIns="91440" tIns="45720" rIns="91440" bIns="45720" rtlCol="0" anchor="t">
            <a:noAutofit/>
          </a:bodyPr>
          <a:lstStyle/>
          <a:p>
            <a:r>
              <a:rPr lang="en-US" sz="2000" dirty="0">
                <a:ea typeface="+mn-lt"/>
                <a:cs typeface="+mn-lt"/>
              </a:rPr>
              <a:t>According to the </a:t>
            </a:r>
            <a:r>
              <a:rPr lang="en-US" sz="2000" dirty="0">
                <a:ea typeface="+mn-lt"/>
                <a:cs typeface="+mn-lt"/>
                <a:hlinkClick r:id="rId3"/>
              </a:rPr>
              <a:t>Extended Transformational Model</a:t>
            </a:r>
            <a:r>
              <a:rPr lang="en-US" sz="2000" dirty="0">
                <a:ea typeface="+mn-lt"/>
                <a:cs typeface="+mn-lt"/>
              </a:rPr>
              <a:t>, trauma recovery happens in five stages</a:t>
            </a:r>
            <a:r>
              <a:rPr lang="en-US" sz="2000" b="1" u="sng" dirty="0">
                <a:ea typeface="+mn-lt"/>
                <a:cs typeface="+mn-lt"/>
              </a:rPr>
              <a:t>:</a:t>
            </a:r>
            <a:endParaRPr lang="en-US" sz="2000" b="1" u="sng" dirty="0"/>
          </a:p>
          <a:p>
            <a:endParaRPr lang="en-US" sz="2000" b="1" u="sng" dirty="0">
              <a:ea typeface="+mn-lt"/>
              <a:cs typeface="+mn-lt"/>
            </a:endParaRPr>
          </a:p>
          <a:p>
            <a:r>
              <a:rPr lang="en-US" sz="2000" b="1" u="sng" dirty="0">
                <a:ea typeface="+mn-lt"/>
                <a:cs typeface="+mn-lt"/>
              </a:rPr>
              <a:t>Pre-trauma characteristics. </a:t>
            </a:r>
            <a:r>
              <a:rPr lang="en-US" sz="2000" dirty="0">
                <a:ea typeface="+mn-lt"/>
                <a:cs typeface="+mn-lt"/>
              </a:rPr>
              <a:t>These refer to your viewpoints you held before the traumatic event (s) This first stage was your general state when the traumas </a:t>
            </a:r>
            <a:r>
              <a:rPr lang="en-US" sz="2000" dirty="0" err="1">
                <a:ea typeface="+mn-lt"/>
                <a:cs typeface="+mn-lt"/>
              </a:rPr>
              <a:t>occured</a:t>
            </a:r>
            <a:r>
              <a:rPr lang="en-US" sz="2000" dirty="0">
                <a:ea typeface="+mn-lt"/>
                <a:cs typeface="+mn-lt"/>
              </a:rPr>
              <a:t>.</a:t>
            </a:r>
            <a:endParaRPr lang="en-US" sz="2000" dirty="0"/>
          </a:p>
          <a:p>
            <a:r>
              <a:rPr lang="en-US" sz="2000" b="1" u="sng" dirty="0">
                <a:ea typeface="+mn-lt"/>
                <a:cs typeface="+mn-lt"/>
              </a:rPr>
              <a:t>Rumination</a:t>
            </a:r>
            <a:r>
              <a:rPr lang="en-US" sz="2000" b="1" dirty="0">
                <a:ea typeface="+mn-lt"/>
                <a:cs typeface="+mn-lt"/>
              </a:rPr>
              <a:t>. </a:t>
            </a:r>
            <a:r>
              <a:rPr lang="en-US" sz="2000" dirty="0">
                <a:ea typeface="+mn-lt"/>
                <a:cs typeface="+mn-lt"/>
              </a:rPr>
              <a:t>In this second stage, your brain works to process the trauma and tries to figure out what happened. You may have a lot of strong upsetting and unwanted feelings and memories .</a:t>
            </a:r>
            <a:endParaRPr lang="en-US" sz="2000" dirty="0"/>
          </a:p>
          <a:p>
            <a:r>
              <a:rPr lang="en-US" sz="2000" b="1" u="sng" dirty="0">
                <a:ea typeface="+mn-lt"/>
                <a:cs typeface="+mn-lt"/>
              </a:rPr>
              <a:t>Event centrality.</a:t>
            </a:r>
            <a:r>
              <a:rPr lang="en-US" sz="2000" u="sng" dirty="0">
                <a:ea typeface="+mn-lt"/>
                <a:cs typeface="+mn-lt"/>
              </a:rPr>
              <a:t> Stage three</a:t>
            </a:r>
            <a:r>
              <a:rPr lang="en-US" sz="2000" dirty="0">
                <a:ea typeface="+mn-lt"/>
                <a:cs typeface="+mn-lt"/>
              </a:rPr>
              <a:t> marks a turning point. Here, you evaluate  how trauma has changed your life and what you want to do going forward.</a:t>
            </a:r>
            <a:endParaRPr lang="en-US" sz="2000" dirty="0"/>
          </a:p>
          <a:p>
            <a:r>
              <a:rPr lang="en-US" sz="2000" b="1" u="sng" dirty="0">
                <a:ea typeface="+mn-lt"/>
                <a:cs typeface="+mn-lt"/>
              </a:rPr>
              <a:t>Control.</a:t>
            </a:r>
            <a:r>
              <a:rPr lang="en-US" sz="2000" b="1" dirty="0">
                <a:ea typeface="+mn-lt"/>
                <a:cs typeface="+mn-lt"/>
              </a:rPr>
              <a:t> </a:t>
            </a:r>
            <a:r>
              <a:rPr lang="en-US" sz="2000" dirty="0">
                <a:ea typeface="+mn-lt"/>
                <a:cs typeface="+mn-lt"/>
              </a:rPr>
              <a:t>Stage four, you begin taking positive steps to change your life and implement coping strategies with your trauma symptoms.</a:t>
            </a:r>
            <a:endParaRPr lang="en-US" sz="2000" dirty="0"/>
          </a:p>
          <a:p>
            <a:r>
              <a:rPr lang="en-US" sz="2000" b="1" u="sng" dirty="0">
                <a:ea typeface="+mn-lt"/>
                <a:cs typeface="+mn-lt"/>
              </a:rPr>
              <a:t>Mastery.</a:t>
            </a:r>
            <a:r>
              <a:rPr lang="en-US" sz="2000" dirty="0">
                <a:ea typeface="+mn-lt"/>
                <a:cs typeface="+mn-lt"/>
              </a:rPr>
              <a:t> Stage Five, you begin adjusting to your new, post-trauma life, growing your coping skills as you go. The trauma never goes away </a:t>
            </a:r>
            <a:r>
              <a:rPr lang="en-US" sz="2000" dirty="0" err="1">
                <a:ea typeface="+mn-lt"/>
                <a:cs typeface="+mn-lt"/>
              </a:rPr>
              <a:t>completley</a:t>
            </a:r>
            <a:r>
              <a:rPr lang="en-US" sz="2000" dirty="0">
                <a:ea typeface="+mn-lt"/>
                <a:cs typeface="+mn-lt"/>
              </a:rPr>
              <a:t> however it no longer defines you.</a:t>
            </a:r>
            <a:endParaRPr lang="en-US" sz="2000" dirty="0"/>
          </a:p>
          <a:p>
            <a:endParaRPr lang="en-US" sz="1500"/>
          </a:p>
        </p:txBody>
      </p:sp>
    </p:spTree>
    <p:extLst>
      <p:ext uri="{BB962C8B-B14F-4D97-AF65-F5344CB8AC3E}">
        <p14:creationId xmlns:p14="http://schemas.microsoft.com/office/powerpoint/2010/main" val="3130007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B22ED-2C0A-C821-1349-DAA2B5A34CB0}"/>
              </a:ext>
            </a:extLst>
          </p:cNvPr>
          <p:cNvSpPr>
            <a:spLocks noGrp="1"/>
          </p:cNvSpPr>
          <p:nvPr>
            <p:ph type="title"/>
          </p:nvPr>
        </p:nvSpPr>
        <p:spPr/>
        <p:txBody>
          <a:bodyPr/>
          <a:lstStyle/>
          <a:p>
            <a:pPr algn="ctr"/>
            <a:r>
              <a:rPr lang="en-US" dirty="0"/>
              <a:t>THANK YOU</a:t>
            </a:r>
          </a:p>
        </p:txBody>
      </p:sp>
      <p:sp>
        <p:nvSpPr>
          <p:cNvPr id="3" name="Content Placeholder 2">
            <a:extLst>
              <a:ext uri="{FF2B5EF4-FFF2-40B4-BE49-F238E27FC236}">
                <a16:creationId xmlns:a16="http://schemas.microsoft.com/office/drawing/2014/main" id="{1AB84FF7-FBBA-D722-B1EB-270817DD7B5A}"/>
              </a:ext>
            </a:extLst>
          </p:cNvPr>
          <p:cNvSpPr>
            <a:spLocks noGrp="1"/>
          </p:cNvSpPr>
          <p:nvPr>
            <p:ph idx="1"/>
          </p:nvPr>
        </p:nvSpPr>
        <p:spPr>
          <a:xfrm>
            <a:off x="373251" y="1825625"/>
            <a:ext cx="6124412" cy="4351338"/>
          </a:xfrm>
        </p:spPr>
        <p:txBody>
          <a:bodyPr vert="horz" lIns="91440" tIns="45720" rIns="91440" bIns="45720" rtlCol="0" anchor="t">
            <a:normAutofit/>
          </a:bodyPr>
          <a:lstStyle/>
          <a:p>
            <a:pPr marL="0" indent="0">
              <a:buNone/>
            </a:pPr>
            <a:endParaRPr lang="en-US" sz="3600" dirty="0"/>
          </a:p>
          <a:p>
            <a:pPr marL="0" indent="0">
              <a:buNone/>
            </a:pPr>
            <a:r>
              <a:rPr lang="en-US" sz="3600" dirty="0"/>
              <a:t>For Listening..</a:t>
            </a:r>
            <a:endParaRPr lang="en-US" dirty="0"/>
          </a:p>
          <a:p>
            <a:pPr marL="0" indent="0">
              <a:buNone/>
            </a:pPr>
            <a:r>
              <a:rPr lang="en-US" sz="3600" dirty="0"/>
              <a:t>It has been a cathartic experience and has helped me reflect and understand my own journey of abuse..</a:t>
            </a:r>
          </a:p>
        </p:txBody>
      </p:sp>
      <p:pic>
        <p:nvPicPr>
          <p:cNvPr id="7" name="Graphic 6" descr="Woman with hands together">
            <a:extLst>
              <a:ext uri="{FF2B5EF4-FFF2-40B4-BE49-F238E27FC236}">
                <a16:creationId xmlns:a16="http://schemas.microsoft.com/office/drawing/2014/main" id="{422D689C-FBBC-D61D-2C44-08277676556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478130" y="1379027"/>
            <a:ext cx="5577128" cy="4474489"/>
          </a:xfrm>
          <a:prstGeom prst="rect">
            <a:avLst/>
          </a:prstGeom>
        </p:spPr>
      </p:pic>
    </p:spTree>
    <p:extLst>
      <p:ext uri="{BB962C8B-B14F-4D97-AF65-F5344CB8AC3E}">
        <p14:creationId xmlns:p14="http://schemas.microsoft.com/office/powerpoint/2010/main" val="8245943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DE37D-2A6A-A5A8-98E4-09C7CFD125B7}"/>
              </a:ext>
            </a:extLst>
          </p:cNvPr>
          <p:cNvSpPr>
            <a:spLocks noGrp="1"/>
          </p:cNvSpPr>
          <p:nvPr>
            <p:ph type="title"/>
          </p:nvPr>
        </p:nvSpPr>
        <p:spPr>
          <a:xfrm>
            <a:off x="838200" y="365125"/>
            <a:ext cx="10515600" cy="651911"/>
          </a:xfrm>
        </p:spPr>
        <p:txBody>
          <a:bodyPr>
            <a:normAutofit fontScale="90000"/>
          </a:bodyPr>
          <a:lstStyle/>
          <a:p>
            <a:pPr algn="ctr"/>
            <a:r>
              <a:rPr lang="en-US" dirty="0"/>
              <a:t>REFERENCES..</a:t>
            </a:r>
          </a:p>
        </p:txBody>
      </p:sp>
      <p:sp>
        <p:nvSpPr>
          <p:cNvPr id="3" name="Content Placeholder 2">
            <a:extLst>
              <a:ext uri="{FF2B5EF4-FFF2-40B4-BE49-F238E27FC236}">
                <a16:creationId xmlns:a16="http://schemas.microsoft.com/office/drawing/2014/main" id="{15DFB614-5E62-8F86-1CDA-1DA767BCED0B}"/>
              </a:ext>
            </a:extLst>
          </p:cNvPr>
          <p:cNvSpPr>
            <a:spLocks noGrp="1"/>
          </p:cNvSpPr>
          <p:nvPr>
            <p:ph idx="1"/>
          </p:nvPr>
        </p:nvSpPr>
        <p:spPr>
          <a:xfrm>
            <a:off x="838200" y="1008409"/>
            <a:ext cx="10515600" cy="5510901"/>
          </a:xfrm>
        </p:spPr>
        <p:txBody>
          <a:bodyPr vert="horz" lIns="91440" tIns="45720" rIns="91440" bIns="45720" rtlCol="0" anchor="t">
            <a:normAutofit/>
          </a:bodyPr>
          <a:lstStyle/>
          <a:p>
            <a:pPr marL="0" indent="0">
              <a:buNone/>
            </a:pPr>
            <a:r>
              <a:rPr lang="en-US" dirty="0">
                <a:hlinkClick r:id="rId2"/>
              </a:rPr>
              <a:t>https://www.healthline.com/health/mentalhealth/trauma-recovery</a:t>
            </a:r>
            <a:endParaRPr lang="en-US"/>
          </a:p>
          <a:p>
            <a:pPr marL="0" indent="0">
              <a:buNone/>
            </a:pPr>
            <a:r>
              <a:rPr lang="en-US" dirty="0">
                <a:hlinkClick r:id="rId3"/>
              </a:rPr>
              <a:t>https://www.ncdv.org.uk</a:t>
            </a:r>
            <a:endParaRPr lang="en-US" dirty="0"/>
          </a:p>
          <a:p>
            <a:pPr marL="0" indent="0">
              <a:buNone/>
            </a:pPr>
            <a:r>
              <a:rPr lang="en-US" dirty="0">
                <a:hlinkClick r:id="rId4"/>
              </a:rPr>
              <a:t>https://nhs.uk</a:t>
            </a:r>
            <a:endParaRPr lang="en-US" dirty="0"/>
          </a:p>
          <a:p>
            <a:pPr marL="0" indent="0">
              <a:buNone/>
            </a:pPr>
            <a:r>
              <a:rPr lang="en-US" dirty="0">
                <a:hlinkClick r:id="rId5"/>
              </a:rPr>
              <a:t>https://www.womenshealth.gov</a:t>
            </a:r>
            <a:endParaRPr lang="en-US" dirty="0"/>
          </a:p>
          <a:p>
            <a:pPr marL="0" indent="0">
              <a:buNone/>
            </a:pPr>
            <a:r>
              <a:rPr lang="en-US" dirty="0"/>
              <a:t>Ptsduk.org</a:t>
            </a:r>
          </a:p>
          <a:p>
            <a:pPr marL="0" indent="0">
              <a:buNone/>
            </a:pPr>
            <a:r>
              <a:rPr lang="en-US" dirty="0">
                <a:ea typeface="+mn-lt"/>
                <a:cs typeface="+mn-lt"/>
                <a:hlinkClick r:id="rId6"/>
              </a:rPr>
              <a:t>https://www.tandfonline.com/doi/full/10.1080/14659891.2021.1905093</a:t>
            </a:r>
            <a:endParaRPr lang="en-US"/>
          </a:p>
          <a:p>
            <a:pPr marL="0" indent="0">
              <a:buNone/>
            </a:pPr>
            <a:r>
              <a:rPr lang="en-US" dirty="0">
                <a:ea typeface="+mn-lt"/>
                <a:cs typeface="+mn-lt"/>
                <a:hlinkClick r:id="rId7"/>
              </a:rPr>
              <a:t>https://www.nhsinform.scot/illnesses-and-conditions/mental-health/post-traumatic-stress-disorder-ptsd/#symptoms</a:t>
            </a:r>
            <a:endParaRPr lang="en-US" dirty="0"/>
          </a:p>
          <a:p>
            <a:pPr marL="0" indent="0">
              <a:buNone/>
            </a:pPr>
            <a:r>
              <a:rPr lang="en-US" dirty="0">
                <a:ea typeface="+mn-lt"/>
                <a:cs typeface="+mn-lt"/>
                <a:hlinkClick r:id="rId8"/>
              </a:rPr>
              <a:t>https://www.relate.org.uk/stonewalling</a:t>
            </a:r>
            <a:endParaRPr lang="en-US" dirty="0"/>
          </a:p>
          <a:p>
            <a:pPr marL="0" indent="0">
              <a:buNone/>
            </a:pPr>
            <a:r>
              <a:rPr lang="en-US" dirty="0">
                <a:ea typeface="+mn-lt"/>
                <a:cs typeface="+mn-lt"/>
              </a:rPr>
              <a:t>https://www.relate.org.uk/get-help/gaslighting</a:t>
            </a:r>
            <a:endParaRPr lang="en-US" dirty="0"/>
          </a:p>
          <a:p>
            <a:pPr marL="0" indent="0">
              <a:buNone/>
            </a:pPr>
            <a:endParaRPr lang="en-US" dirty="0"/>
          </a:p>
        </p:txBody>
      </p:sp>
    </p:spTree>
    <p:extLst>
      <p:ext uri="{BB962C8B-B14F-4D97-AF65-F5344CB8AC3E}">
        <p14:creationId xmlns:p14="http://schemas.microsoft.com/office/powerpoint/2010/main" val="21230844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EB55D-B288-B4C6-C8FA-442150D0849F}"/>
              </a:ext>
            </a:extLst>
          </p:cNvPr>
          <p:cNvSpPr>
            <a:spLocks noGrp="1"/>
          </p:cNvSpPr>
          <p:nvPr>
            <p:ph type="title"/>
          </p:nvPr>
        </p:nvSpPr>
        <p:spPr>
          <a:xfrm>
            <a:off x="838200" y="365125"/>
            <a:ext cx="10515600" cy="453129"/>
          </a:xfrm>
        </p:spPr>
        <p:txBody>
          <a:bodyPr>
            <a:normAutofit fontScale="90000"/>
          </a:bodyPr>
          <a:lstStyle/>
          <a:p>
            <a:r>
              <a:rPr lang="en-US" dirty="0"/>
              <a:t>PHOTOS OF WRITTEN NOTES EVIDENCE</a:t>
            </a:r>
          </a:p>
        </p:txBody>
      </p:sp>
      <p:pic>
        <p:nvPicPr>
          <p:cNvPr id="4" name="Content Placeholder 3" descr="A piece of paper with writing on it&#10;&#10;Description automatically generated">
            <a:extLst>
              <a:ext uri="{FF2B5EF4-FFF2-40B4-BE49-F238E27FC236}">
                <a16:creationId xmlns:a16="http://schemas.microsoft.com/office/drawing/2014/main" id="{EC508836-CEA7-4365-74EE-C99B89130500}"/>
              </a:ext>
            </a:extLst>
          </p:cNvPr>
          <p:cNvPicPr>
            <a:picLocks noGrp="1" noChangeAspect="1"/>
          </p:cNvPicPr>
          <p:nvPr>
            <p:ph idx="1"/>
          </p:nvPr>
        </p:nvPicPr>
        <p:blipFill>
          <a:blip r:embed="rId2"/>
          <a:stretch>
            <a:fillRect/>
          </a:stretch>
        </p:blipFill>
        <p:spPr>
          <a:xfrm>
            <a:off x="238817" y="815253"/>
            <a:ext cx="5408542" cy="5676345"/>
          </a:xfrm>
        </p:spPr>
      </p:pic>
      <p:pic>
        <p:nvPicPr>
          <p:cNvPr id="5" name="Picture 4" descr="A piece of paper with writing on it&#10;&#10;Description automatically generated">
            <a:extLst>
              <a:ext uri="{FF2B5EF4-FFF2-40B4-BE49-F238E27FC236}">
                <a16:creationId xmlns:a16="http://schemas.microsoft.com/office/drawing/2014/main" id="{9D1FBA88-27FC-9E82-F4AF-9D520807933A}"/>
              </a:ext>
            </a:extLst>
          </p:cNvPr>
          <p:cNvPicPr>
            <a:picLocks noChangeAspect="1"/>
          </p:cNvPicPr>
          <p:nvPr/>
        </p:nvPicPr>
        <p:blipFill>
          <a:blip r:embed="rId3"/>
          <a:stretch>
            <a:fillRect/>
          </a:stretch>
        </p:blipFill>
        <p:spPr>
          <a:xfrm>
            <a:off x="5915163" y="817220"/>
            <a:ext cx="5607326" cy="5676345"/>
          </a:xfrm>
          <a:prstGeom prst="rect">
            <a:avLst/>
          </a:prstGeom>
        </p:spPr>
      </p:pic>
    </p:spTree>
    <p:extLst>
      <p:ext uri="{BB962C8B-B14F-4D97-AF65-F5344CB8AC3E}">
        <p14:creationId xmlns:p14="http://schemas.microsoft.com/office/powerpoint/2010/main" val="35193204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87D3D-DC49-A364-F6FC-700D3FE5680E}"/>
              </a:ext>
            </a:extLst>
          </p:cNvPr>
          <p:cNvSpPr>
            <a:spLocks noGrp="1"/>
          </p:cNvSpPr>
          <p:nvPr>
            <p:ph type="title"/>
          </p:nvPr>
        </p:nvSpPr>
        <p:spPr>
          <a:xfrm>
            <a:off x="838200" y="235973"/>
            <a:ext cx="10515600" cy="653970"/>
          </a:xfrm>
        </p:spPr>
        <p:txBody>
          <a:bodyPr>
            <a:normAutofit fontScale="90000"/>
          </a:bodyPr>
          <a:lstStyle/>
          <a:p>
            <a:r>
              <a:rPr lang="en-US" dirty="0"/>
              <a:t>Notes continued</a:t>
            </a:r>
          </a:p>
        </p:txBody>
      </p:sp>
      <p:pic>
        <p:nvPicPr>
          <p:cNvPr id="4" name="Content Placeholder 3" descr="A notebook with writing on it&#10;&#10;Description automatically generated">
            <a:extLst>
              <a:ext uri="{FF2B5EF4-FFF2-40B4-BE49-F238E27FC236}">
                <a16:creationId xmlns:a16="http://schemas.microsoft.com/office/drawing/2014/main" id="{A59D6D84-8211-0EC9-81C6-93D2593CF6DA}"/>
              </a:ext>
            </a:extLst>
          </p:cNvPr>
          <p:cNvPicPr>
            <a:picLocks noGrp="1" noChangeAspect="1"/>
          </p:cNvPicPr>
          <p:nvPr>
            <p:ph idx="1"/>
          </p:nvPr>
        </p:nvPicPr>
        <p:blipFill>
          <a:blip r:embed="rId2"/>
          <a:stretch>
            <a:fillRect/>
          </a:stretch>
        </p:blipFill>
        <p:spPr>
          <a:xfrm>
            <a:off x="405216" y="1075990"/>
            <a:ext cx="6021737" cy="5553558"/>
          </a:xfrm>
        </p:spPr>
      </p:pic>
      <p:pic>
        <p:nvPicPr>
          <p:cNvPr id="5" name="Picture 4" descr="A piece of paper with blue writing on it&#10;&#10;Description automatically generated">
            <a:extLst>
              <a:ext uri="{FF2B5EF4-FFF2-40B4-BE49-F238E27FC236}">
                <a16:creationId xmlns:a16="http://schemas.microsoft.com/office/drawing/2014/main" id="{4E8CB372-5AEE-D8FA-94D6-862583496663}"/>
              </a:ext>
            </a:extLst>
          </p:cNvPr>
          <p:cNvPicPr>
            <a:picLocks noChangeAspect="1"/>
          </p:cNvPicPr>
          <p:nvPr/>
        </p:nvPicPr>
        <p:blipFill>
          <a:blip r:embed="rId3"/>
          <a:stretch>
            <a:fillRect/>
          </a:stretch>
        </p:blipFill>
        <p:spPr>
          <a:xfrm>
            <a:off x="6707860" y="232476"/>
            <a:ext cx="5272652" cy="6393049"/>
          </a:xfrm>
          <a:prstGeom prst="rect">
            <a:avLst/>
          </a:prstGeom>
        </p:spPr>
      </p:pic>
    </p:spTree>
    <p:extLst>
      <p:ext uri="{BB962C8B-B14F-4D97-AF65-F5344CB8AC3E}">
        <p14:creationId xmlns:p14="http://schemas.microsoft.com/office/powerpoint/2010/main" val="20385071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4ED21-7B0F-4F48-BDE1-2D45042D028C}"/>
              </a:ext>
            </a:extLst>
          </p:cNvPr>
          <p:cNvSpPr>
            <a:spLocks noGrp="1"/>
          </p:cNvSpPr>
          <p:nvPr>
            <p:ph type="title"/>
          </p:nvPr>
        </p:nvSpPr>
        <p:spPr>
          <a:xfrm>
            <a:off x="838200" y="171397"/>
            <a:ext cx="10515600" cy="421495"/>
          </a:xfrm>
        </p:spPr>
        <p:txBody>
          <a:bodyPr>
            <a:normAutofit fontScale="90000"/>
          </a:bodyPr>
          <a:lstStyle/>
          <a:p>
            <a:r>
              <a:rPr lang="en-US" dirty="0"/>
              <a:t>Notes continued</a:t>
            </a:r>
          </a:p>
        </p:txBody>
      </p:sp>
      <p:pic>
        <p:nvPicPr>
          <p:cNvPr id="4" name="Content Placeholder 3" descr="A notebook with writing on it&#10;&#10;Description automatically generated">
            <a:extLst>
              <a:ext uri="{FF2B5EF4-FFF2-40B4-BE49-F238E27FC236}">
                <a16:creationId xmlns:a16="http://schemas.microsoft.com/office/drawing/2014/main" id="{F7C5613B-9A12-36E3-8D5F-77BC362C9F48}"/>
              </a:ext>
            </a:extLst>
          </p:cNvPr>
          <p:cNvPicPr>
            <a:picLocks noGrp="1" noChangeAspect="1"/>
          </p:cNvPicPr>
          <p:nvPr>
            <p:ph idx="1"/>
          </p:nvPr>
        </p:nvPicPr>
        <p:blipFill>
          <a:blip r:embed="rId2"/>
          <a:stretch>
            <a:fillRect/>
          </a:stretch>
        </p:blipFill>
        <p:spPr>
          <a:xfrm>
            <a:off x="689352" y="766023"/>
            <a:ext cx="5737601" cy="5721457"/>
          </a:xfrm>
        </p:spPr>
      </p:pic>
      <p:pic>
        <p:nvPicPr>
          <p:cNvPr id="5" name="Picture 4" descr="A notebook with writing on it&#10;&#10;Description automatically generated">
            <a:extLst>
              <a:ext uri="{FF2B5EF4-FFF2-40B4-BE49-F238E27FC236}">
                <a16:creationId xmlns:a16="http://schemas.microsoft.com/office/drawing/2014/main" id="{F72106BA-3D04-770A-27FA-2A505EA97ADC}"/>
              </a:ext>
            </a:extLst>
          </p:cNvPr>
          <p:cNvPicPr>
            <a:picLocks noChangeAspect="1"/>
          </p:cNvPicPr>
          <p:nvPr/>
        </p:nvPicPr>
        <p:blipFill>
          <a:blip r:embed="rId3"/>
          <a:stretch>
            <a:fillRect/>
          </a:stretch>
        </p:blipFill>
        <p:spPr>
          <a:xfrm rot="5400000">
            <a:off x="5937143" y="865646"/>
            <a:ext cx="6504121" cy="5320437"/>
          </a:xfrm>
          <a:prstGeom prst="rect">
            <a:avLst/>
          </a:prstGeom>
        </p:spPr>
      </p:pic>
    </p:spTree>
    <p:extLst>
      <p:ext uri="{BB962C8B-B14F-4D97-AF65-F5344CB8AC3E}">
        <p14:creationId xmlns:p14="http://schemas.microsoft.com/office/powerpoint/2010/main" val="24188571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23</Slides>
  <Notes>0</Notes>
  <HiddenSlides>0</HiddenSlide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office theme</vt:lpstr>
      <vt:lpstr>ECPS4014 13th Jan 9.00am 2406192 10 min presentation room 307 at 12.00 noon</vt:lpstr>
      <vt:lpstr>The Meanings of:-  Discipline: -  Training people to Obey Rules or a Code of Behaviour Using Punishment to Correct Disobedience</vt:lpstr>
      <vt:lpstr>To  Discuss..</vt:lpstr>
      <vt:lpstr>This Presentation...  </vt:lpstr>
      <vt:lpstr>Initially looking briefly at PTSD in women in the 1950's – 1970's focusing on domestic abuse during this time and the treatments.  From the research I have examined for this presentation I have identified that I too, have suffered PTSD.   Because of this I have taken the liberty within this presentation  to include and share my own experience of domestic abuse over the last 30 years     You may yourself  be able to relate to some of the findings.  </vt:lpstr>
      <vt:lpstr>What is PTSD? It stands for Post Traumatic Stress Disorder</vt:lpstr>
      <vt:lpstr>What are the Symptoms of PTSD &amp; How Does it Effect the Daily Functions &amp; Quality of Everyday Life ?</vt:lpstr>
      <vt:lpstr>A Brief Flashback Looking at Women and PTSD from the 1950's to 1970's in Relation to Domestic Abuse and Treatments at that Time....</vt:lpstr>
      <vt:lpstr>Fast Forward to 2019, PTSD Focusing on Domestic Abuse.  Statistics</vt:lpstr>
      <vt:lpstr>What Is Domestic Abuse?  </vt:lpstr>
      <vt:lpstr>Why Does Domestic Abuse  Cause PTSD ?</vt:lpstr>
      <vt:lpstr>Flop &amp; Fawn</vt:lpstr>
      <vt:lpstr>In Depth Symptoms of PTSD</vt:lpstr>
      <vt:lpstr>Gaslighting What is It ?</vt:lpstr>
      <vt:lpstr>What Is Intentional  Stonewalling?</vt:lpstr>
      <vt:lpstr>Feelings from Being Stone Walled...</vt:lpstr>
      <vt:lpstr>Helping &amp; Supporting Strategies For Victims With PTSD.. </vt:lpstr>
      <vt:lpstr>ROAD TO RECOVERY &amp; SURVIVAL....</vt:lpstr>
      <vt:lpstr>THANK YOU</vt:lpstr>
      <vt:lpstr>REFERENCES..</vt:lpstr>
      <vt:lpstr>PHOTOS OF WRITTEN NOTES EVIDENCE</vt:lpstr>
      <vt:lpstr>Notes continued</vt:lpstr>
      <vt:lpstr>Notes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726</cp:revision>
  <dcterms:created xsi:type="dcterms:W3CDTF">2024-11-25T12:39:43Z</dcterms:created>
  <dcterms:modified xsi:type="dcterms:W3CDTF">2024-12-15T13:31:53Z</dcterms:modified>
</cp:coreProperties>
</file>