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686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644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418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966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492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071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506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317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068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536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700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84281-E136-4CE2-8CCF-119F3920BBA7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BD0EA-3D0F-481D-AA77-A1CEF1435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949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tc.org.uk/our-resources/case-studies/barclays-barclays-multigenerational-programme" TargetMode="External"/><Relationship Id="rId2" Type="http://schemas.openxmlformats.org/officeDocument/2006/relationships/hyperlink" Target="https://www.youtube.com/watch?v=urWz5I9glf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itc.org.uk/our-resources/case-studies/steelite-international-age-friendly-company-culture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QgGdGYIsVh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925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Case Studies</a:t>
            </a:r>
          </a:p>
          <a:p>
            <a:pPr marL="0" indent="0">
              <a:buNone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https://www.youtube.com/watch?v=urWz5I9glfo</a:t>
            </a:r>
            <a:endParaRPr lang="en-GB" sz="2000" b="1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Review the following case studies </a:t>
            </a:r>
          </a:p>
          <a:p>
            <a:pPr marL="342900" indent="-342900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Barclays – Multi Generational Programme</a:t>
            </a:r>
          </a:p>
          <a:p>
            <a:pPr marL="800100" lvl="1" indent="-342900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http://www.bitc.org.uk/our-resources/case-studies/barclays-barclays-multigenerational-programme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/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Steelite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International – Age Friendly Company Culture</a:t>
            </a:r>
          </a:p>
          <a:p>
            <a:pPr marL="800100" lvl="1" indent="-342900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http://www.bitc.org.uk/our-resources/case-studies/steelite-international-age-friendly-company-culture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/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/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/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Challenges of an ageing workforce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700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0774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indent="0">
              <a:buNone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 your groups, with these case studies in mind, what are the implications from a HRM and HRD perspective in your particular organisations.</a:t>
            </a:r>
          </a:p>
          <a:p>
            <a:pPr lvl="1"/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5 minutes to discuss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5 minutes to feedback</a:t>
            </a:r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Challenges of an ageing workforce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2247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42434"/>
            <a:ext cx="10515600" cy="47345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  <a:p>
            <a:pPr marL="0" indent="0">
              <a:buNone/>
            </a:pP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We have identified the following as HRM/HRD implications of an ageing workforce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Challenges of an ageing workforce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198876"/>
              </p:ext>
            </p:extLst>
          </p:nvPr>
        </p:nvGraphicFramePr>
        <p:xfrm>
          <a:off x="1040325" y="2767997"/>
          <a:ext cx="9790808" cy="36199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5404"/>
                <a:gridCol w="4895404"/>
              </a:tblGrid>
              <a:tr h="273604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HRM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HRD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64377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Beer Model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Influence Model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64377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Embed in Strategy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Re-training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64377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Top down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Retention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64377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Succession Planning activities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working groups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64377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Policies and Practices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</a:t>
                      </a:r>
                      <a:r>
                        <a:rPr lang="en-GB" baseline="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e.g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flexible working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Aided learning – consider hybrid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training deliveries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64377">
                <a:tc>
                  <a:txBody>
                    <a:bodyPr/>
                    <a:lstStyle/>
                    <a:p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Appraisal processes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Holistic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considerations – Theory Z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64377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Reward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Recognition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 inside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outside of work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1952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for talent</a:t>
                      </a:r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4373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0774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Further reading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Managing the Ageing Workforce: Challenges and Solutions, Marius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Leibold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and Sven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Voelpel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2006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https://www.youtube.com/watch?v=QgGdGYIsVhE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Challenges of an ageing workforce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8398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170</Words>
  <Application>Microsoft Office PowerPoint</Application>
  <PresentationFormat>Widescreen</PresentationFormat>
  <Paragraphs>46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Challenges of an ageing workforce</vt:lpstr>
      <vt:lpstr>Challenges of an ageing workforce</vt:lpstr>
      <vt:lpstr>Challenges of an ageing workforce</vt:lpstr>
      <vt:lpstr>Challenges of an ageing workforce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Challenges of an ageing workforce</dc:title>
  <dc:creator>James, Samantha Z</dc:creator>
  <cp:lastModifiedBy>James, Samantha Z</cp:lastModifiedBy>
  <cp:revision>7</cp:revision>
  <dcterms:created xsi:type="dcterms:W3CDTF">2017-03-21T13:51:35Z</dcterms:created>
  <dcterms:modified xsi:type="dcterms:W3CDTF">2017-03-21T14:17:52Z</dcterms:modified>
</cp:coreProperties>
</file>