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ink/ink3.xml" ContentType="application/inkml+xml"/>
  <Override PartName="/ppt/ink/ink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5"/>
  </p:notesMasterIdLst>
  <p:sldIdLst>
    <p:sldId id="674" r:id="rId4"/>
    <p:sldId id="675" r:id="rId5"/>
    <p:sldId id="679" r:id="rId6"/>
    <p:sldId id="676" r:id="rId7"/>
    <p:sldId id="682" r:id="rId8"/>
    <p:sldId id="681" r:id="rId9"/>
    <p:sldId id="658" r:id="rId10"/>
    <p:sldId id="677" r:id="rId11"/>
    <p:sldId id="680" r:id="rId12"/>
    <p:sldId id="678" r:id="rId13"/>
    <p:sldId id="65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63980B-31D9-473A-9D72-3EEA22578D12}" v="230" dt="2024-08-28T07:15:12.2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microsoft.com/office/2015/10/relationships/revisionInfo" Target="revisionInfo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8063980B-31D9-473A-9D72-3EEA22578D12}"/>
    <pc:docChg chg="custSel addSld delSld modSld sldOrd delMainMaster">
      <pc:chgData name="Stephanie Bradley" userId="bb573b86-6a01-430f-ba3c-43c2b2970490" providerId="ADAL" clId="{8063980B-31D9-473A-9D72-3EEA22578D12}" dt="2024-08-28T07:15:42.116" v="3007" actId="20577"/>
      <pc:docMkLst>
        <pc:docMk/>
      </pc:docMkLst>
      <pc:sldChg chg="del">
        <pc:chgData name="Stephanie Bradley" userId="bb573b86-6a01-430f-ba3c-43c2b2970490" providerId="ADAL" clId="{8063980B-31D9-473A-9D72-3EEA22578D12}" dt="2024-08-28T06:27:46.774" v="249" actId="2696"/>
        <pc:sldMkLst>
          <pc:docMk/>
          <pc:sldMk cId="1587974290" sldId="256"/>
        </pc:sldMkLst>
      </pc:sldChg>
      <pc:sldChg chg="modSp mod">
        <pc:chgData name="Stephanie Bradley" userId="bb573b86-6a01-430f-ba3c-43c2b2970490" providerId="ADAL" clId="{8063980B-31D9-473A-9D72-3EEA22578D12}" dt="2024-08-28T06:41:18.980" v="1687" actId="20577"/>
        <pc:sldMkLst>
          <pc:docMk/>
          <pc:sldMk cId="3447222513" sldId="652"/>
        </pc:sldMkLst>
        <pc:spChg chg="mod">
          <ac:chgData name="Stephanie Bradley" userId="bb573b86-6a01-430f-ba3c-43c2b2970490" providerId="ADAL" clId="{8063980B-31D9-473A-9D72-3EEA22578D12}" dt="2024-08-28T06:41:18.980" v="1687" actId="20577"/>
          <ac:spMkLst>
            <pc:docMk/>
            <pc:sldMk cId="3447222513" sldId="652"/>
            <ac:spMk id="3" creationId="{98F61D0B-5EDA-291C-68E3-B2BB5C4A232F}"/>
          </ac:spMkLst>
        </pc:spChg>
      </pc:sldChg>
      <pc:sldChg chg="ord">
        <pc:chgData name="Stephanie Bradley" userId="bb573b86-6a01-430f-ba3c-43c2b2970490" providerId="ADAL" clId="{8063980B-31D9-473A-9D72-3EEA22578D12}" dt="2024-08-28T06:40:49.302" v="1652"/>
        <pc:sldMkLst>
          <pc:docMk/>
          <pc:sldMk cId="2247027834" sldId="658"/>
        </pc:sldMkLst>
      </pc:sldChg>
      <pc:sldChg chg="modSp mod">
        <pc:chgData name="Stephanie Bradley" userId="bb573b86-6a01-430f-ba3c-43c2b2970490" providerId="ADAL" clId="{8063980B-31D9-473A-9D72-3EEA22578D12}" dt="2024-08-28T07:15:42.116" v="3007" actId="20577"/>
        <pc:sldMkLst>
          <pc:docMk/>
          <pc:sldMk cId="1463728455" sldId="674"/>
        </pc:sldMkLst>
        <pc:spChg chg="mod">
          <ac:chgData name="Stephanie Bradley" userId="bb573b86-6a01-430f-ba3c-43c2b2970490" providerId="ADAL" clId="{8063980B-31D9-473A-9D72-3EEA22578D12}" dt="2024-08-28T07:15:42.116" v="3007" actId="20577"/>
          <ac:spMkLst>
            <pc:docMk/>
            <pc:sldMk cId="1463728455" sldId="674"/>
            <ac:spMk id="3" creationId="{E59E4643-C805-F4EA-EA41-6D9CE5CD232F}"/>
          </ac:spMkLst>
        </pc:spChg>
      </pc:sldChg>
      <pc:sldChg chg="modSp mod modAnim">
        <pc:chgData name="Stephanie Bradley" userId="bb573b86-6a01-430f-ba3c-43c2b2970490" providerId="ADAL" clId="{8063980B-31D9-473A-9D72-3EEA22578D12}" dt="2024-08-28T06:45:17.632" v="1927" actId="20577"/>
        <pc:sldMkLst>
          <pc:docMk/>
          <pc:sldMk cId="3445320024" sldId="675"/>
        </pc:sldMkLst>
        <pc:spChg chg="mod">
          <ac:chgData name="Stephanie Bradley" userId="bb573b86-6a01-430f-ba3c-43c2b2970490" providerId="ADAL" clId="{8063980B-31D9-473A-9D72-3EEA22578D12}" dt="2024-08-28T06:45:17.632" v="1927" actId="20577"/>
          <ac:spMkLst>
            <pc:docMk/>
            <pc:sldMk cId="3445320024" sldId="675"/>
            <ac:spMk id="3" creationId="{08D5BC2D-336F-2E87-70FF-71B6A0804182}"/>
          </ac:spMkLst>
        </pc:spChg>
      </pc:sldChg>
      <pc:sldChg chg="modSp mod modAnim">
        <pc:chgData name="Stephanie Bradley" userId="bb573b86-6a01-430f-ba3c-43c2b2970490" providerId="ADAL" clId="{8063980B-31D9-473A-9D72-3EEA22578D12}" dt="2024-08-28T06:34:40.127" v="984" actId="20577"/>
        <pc:sldMkLst>
          <pc:docMk/>
          <pc:sldMk cId="2861916492" sldId="676"/>
        </pc:sldMkLst>
        <pc:spChg chg="mod">
          <ac:chgData name="Stephanie Bradley" userId="bb573b86-6a01-430f-ba3c-43c2b2970490" providerId="ADAL" clId="{8063980B-31D9-473A-9D72-3EEA22578D12}" dt="2024-08-28T06:34:40.127" v="984" actId="20577"/>
          <ac:spMkLst>
            <pc:docMk/>
            <pc:sldMk cId="2861916492" sldId="676"/>
            <ac:spMk id="3" creationId="{9B6385FB-4D12-82F0-8B9C-FE2045D602CC}"/>
          </ac:spMkLst>
        </pc:spChg>
      </pc:sldChg>
      <pc:sldChg chg="modSp mod ord">
        <pc:chgData name="Stephanie Bradley" userId="bb573b86-6a01-430f-ba3c-43c2b2970490" providerId="ADAL" clId="{8063980B-31D9-473A-9D72-3EEA22578D12}" dt="2024-08-28T06:40:36.878" v="1650" actId="20577"/>
        <pc:sldMkLst>
          <pc:docMk/>
          <pc:sldMk cId="1248980808" sldId="677"/>
        </pc:sldMkLst>
        <pc:spChg chg="mod">
          <ac:chgData name="Stephanie Bradley" userId="bb573b86-6a01-430f-ba3c-43c2b2970490" providerId="ADAL" clId="{8063980B-31D9-473A-9D72-3EEA22578D12}" dt="2024-08-28T06:40:36.878" v="1650" actId="20577"/>
          <ac:spMkLst>
            <pc:docMk/>
            <pc:sldMk cId="1248980808" sldId="677"/>
            <ac:spMk id="3" creationId="{E59E4643-C805-F4EA-EA41-6D9CE5CD232F}"/>
          </ac:spMkLst>
        </pc:spChg>
      </pc:sldChg>
      <pc:sldChg chg="modSp new mod">
        <pc:chgData name="Stephanie Bradley" userId="bb573b86-6a01-430f-ba3c-43c2b2970490" providerId="ADAL" clId="{8063980B-31D9-473A-9D72-3EEA22578D12}" dt="2024-08-28T06:40:06.980" v="1606" actId="20577"/>
        <pc:sldMkLst>
          <pc:docMk/>
          <pc:sldMk cId="1884813318" sldId="678"/>
        </pc:sldMkLst>
        <pc:spChg chg="mod">
          <ac:chgData name="Stephanie Bradley" userId="bb573b86-6a01-430f-ba3c-43c2b2970490" providerId="ADAL" clId="{8063980B-31D9-473A-9D72-3EEA22578D12}" dt="2024-08-28T06:26:27.165" v="61" actId="113"/>
          <ac:spMkLst>
            <pc:docMk/>
            <pc:sldMk cId="1884813318" sldId="678"/>
            <ac:spMk id="2" creationId="{461BBC57-A052-5D81-F5CD-46FD5B558543}"/>
          </ac:spMkLst>
        </pc:spChg>
        <pc:spChg chg="mod">
          <ac:chgData name="Stephanie Bradley" userId="bb573b86-6a01-430f-ba3c-43c2b2970490" providerId="ADAL" clId="{8063980B-31D9-473A-9D72-3EEA22578D12}" dt="2024-08-28T06:40:06.980" v="1606" actId="20577"/>
          <ac:spMkLst>
            <pc:docMk/>
            <pc:sldMk cId="1884813318" sldId="678"/>
            <ac:spMk id="3" creationId="{3DD8410A-B3FA-9E55-D0D8-57A510760966}"/>
          </ac:spMkLst>
        </pc:spChg>
      </pc:sldChg>
      <pc:sldChg chg="modSp new mod modAnim">
        <pc:chgData name="Stephanie Bradley" userId="bb573b86-6a01-430f-ba3c-43c2b2970490" providerId="ADAL" clId="{8063980B-31D9-473A-9D72-3EEA22578D12}" dt="2024-08-28T06:33:58.345" v="871"/>
        <pc:sldMkLst>
          <pc:docMk/>
          <pc:sldMk cId="44277965" sldId="679"/>
        </pc:sldMkLst>
        <pc:spChg chg="mod">
          <ac:chgData name="Stephanie Bradley" userId="bb573b86-6a01-430f-ba3c-43c2b2970490" providerId="ADAL" clId="{8063980B-31D9-473A-9D72-3EEA22578D12}" dt="2024-08-28T06:28:53.529" v="294" actId="113"/>
          <ac:spMkLst>
            <pc:docMk/>
            <pc:sldMk cId="44277965" sldId="679"/>
            <ac:spMk id="2" creationId="{7550F9A4-F60A-7B6A-329E-BFFFA56BCD73}"/>
          </ac:spMkLst>
        </pc:spChg>
        <pc:spChg chg="mod">
          <ac:chgData name="Stephanie Bradley" userId="bb573b86-6a01-430f-ba3c-43c2b2970490" providerId="ADAL" clId="{8063980B-31D9-473A-9D72-3EEA22578D12}" dt="2024-08-28T06:33:09.487" v="866" actId="113"/>
          <ac:spMkLst>
            <pc:docMk/>
            <pc:sldMk cId="44277965" sldId="679"/>
            <ac:spMk id="3" creationId="{28227703-A1E2-9BD1-7DF3-7AF51F9AD9CF}"/>
          </ac:spMkLst>
        </pc:spChg>
      </pc:sldChg>
      <pc:sldChg chg="modSp new mod">
        <pc:chgData name="Stephanie Bradley" userId="bb573b86-6a01-430f-ba3c-43c2b2970490" providerId="ADAL" clId="{8063980B-31D9-473A-9D72-3EEA22578D12}" dt="2024-08-28T06:38:42.396" v="1518" actId="20577"/>
        <pc:sldMkLst>
          <pc:docMk/>
          <pc:sldMk cId="1019732469" sldId="680"/>
        </pc:sldMkLst>
        <pc:spChg chg="mod">
          <ac:chgData name="Stephanie Bradley" userId="bb573b86-6a01-430f-ba3c-43c2b2970490" providerId="ADAL" clId="{8063980B-31D9-473A-9D72-3EEA22578D12}" dt="2024-08-28T06:35:39.068" v="1058" actId="113"/>
          <ac:spMkLst>
            <pc:docMk/>
            <pc:sldMk cId="1019732469" sldId="680"/>
            <ac:spMk id="2" creationId="{29967E67-05EC-3568-F883-4BB209930316}"/>
          </ac:spMkLst>
        </pc:spChg>
        <pc:spChg chg="mod">
          <ac:chgData name="Stephanie Bradley" userId="bb573b86-6a01-430f-ba3c-43c2b2970490" providerId="ADAL" clId="{8063980B-31D9-473A-9D72-3EEA22578D12}" dt="2024-08-28T06:38:42.396" v="1518" actId="20577"/>
          <ac:spMkLst>
            <pc:docMk/>
            <pc:sldMk cId="1019732469" sldId="680"/>
            <ac:spMk id="3" creationId="{D7C7E6D1-722C-95E0-CDA1-54458509DE2C}"/>
          </ac:spMkLst>
        </pc:spChg>
      </pc:sldChg>
      <pc:sldChg chg="modSp new mod modAnim">
        <pc:chgData name="Stephanie Bradley" userId="bb573b86-6a01-430f-ba3c-43c2b2970490" providerId="ADAL" clId="{8063980B-31D9-473A-9D72-3EEA22578D12}" dt="2024-08-28T07:04:38.179" v="2326"/>
        <pc:sldMkLst>
          <pc:docMk/>
          <pc:sldMk cId="3074211588" sldId="681"/>
        </pc:sldMkLst>
        <pc:spChg chg="mod">
          <ac:chgData name="Stephanie Bradley" userId="bb573b86-6a01-430f-ba3c-43c2b2970490" providerId="ADAL" clId="{8063980B-31D9-473A-9D72-3EEA22578D12}" dt="2024-08-28T07:04:17.785" v="2322" actId="20577"/>
          <ac:spMkLst>
            <pc:docMk/>
            <pc:sldMk cId="3074211588" sldId="681"/>
            <ac:spMk id="2" creationId="{415BF2C5-7429-F8F0-2590-E0EC41FCEB31}"/>
          </ac:spMkLst>
        </pc:spChg>
        <pc:spChg chg="mod">
          <ac:chgData name="Stephanie Bradley" userId="bb573b86-6a01-430f-ba3c-43c2b2970490" providerId="ADAL" clId="{8063980B-31D9-473A-9D72-3EEA22578D12}" dt="2024-08-28T07:04:06.433" v="2319" actId="20577"/>
          <ac:spMkLst>
            <pc:docMk/>
            <pc:sldMk cId="3074211588" sldId="681"/>
            <ac:spMk id="3" creationId="{4A400207-DD14-7B64-E6FF-B48A0F919AC4}"/>
          </ac:spMkLst>
        </pc:spChg>
      </pc:sldChg>
      <pc:sldChg chg="modSp new mod modAnim">
        <pc:chgData name="Stephanie Bradley" userId="bb573b86-6a01-430f-ba3c-43c2b2970490" providerId="ADAL" clId="{8063980B-31D9-473A-9D72-3EEA22578D12}" dt="2024-08-28T07:15:12.229" v="2950"/>
        <pc:sldMkLst>
          <pc:docMk/>
          <pc:sldMk cId="1643512556" sldId="682"/>
        </pc:sldMkLst>
        <pc:spChg chg="mod">
          <ac:chgData name="Stephanie Bradley" userId="bb573b86-6a01-430f-ba3c-43c2b2970490" providerId="ADAL" clId="{8063980B-31D9-473A-9D72-3EEA22578D12}" dt="2024-08-28T07:05:43.569" v="2373" actId="113"/>
          <ac:spMkLst>
            <pc:docMk/>
            <pc:sldMk cId="1643512556" sldId="682"/>
            <ac:spMk id="2" creationId="{9BE0492C-B860-0AA3-71B4-646AD920BBB6}"/>
          </ac:spMkLst>
        </pc:spChg>
        <pc:spChg chg="mod">
          <ac:chgData name="Stephanie Bradley" userId="bb573b86-6a01-430f-ba3c-43c2b2970490" providerId="ADAL" clId="{8063980B-31D9-473A-9D72-3EEA22578D12}" dt="2024-08-28T07:14:51.697" v="2949" actId="207"/>
          <ac:spMkLst>
            <pc:docMk/>
            <pc:sldMk cId="1643512556" sldId="682"/>
            <ac:spMk id="3" creationId="{9E483D94-470E-F31C-9635-FBF44E5DCD94}"/>
          </ac:spMkLst>
        </pc:spChg>
      </pc:sldChg>
      <pc:sldMasterChg chg="del delSldLayout">
        <pc:chgData name="Stephanie Bradley" userId="bb573b86-6a01-430f-ba3c-43c2b2970490" providerId="ADAL" clId="{8063980B-31D9-473A-9D72-3EEA22578D12}" dt="2024-08-28T06:27:46.774" v="249" actId="2696"/>
        <pc:sldMasterMkLst>
          <pc:docMk/>
          <pc:sldMasterMk cId="1412346991" sldId="2147483648"/>
        </pc:sldMasterMkLst>
        <pc:sldLayoutChg chg="del">
          <pc:chgData name="Stephanie Bradley" userId="bb573b86-6a01-430f-ba3c-43c2b2970490" providerId="ADAL" clId="{8063980B-31D9-473A-9D72-3EEA22578D12}" dt="2024-08-28T06:27:46.774" v="249" actId="2696"/>
          <pc:sldLayoutMkLst>
            <pc:docMk/>
            <pc:sldMasterMk cId="1412346991" sldId="2147483648"/>
            <pc:sldLayoutMk cId="4266883531" sldId="2147483649"/>
          </pc:sldLayoutMkLst>
        </pc:sldLayoutChg>
        <pc:sldLayoutChg chg="del">
          <pc:chgData name="Stephanie Bradley" userId="bb573b86-6a01-430f-ba3c-43c2b2970490" providerId="ADAL" clId="{8063980B-31D9-473A-9D72-3EEA22578D12}" dt="2024-08-28T06:27:46.774" v="249" actId="2696"/>
          <pc:sldLayoutMkLst>
            <pc:docMk/>
            <pc:sldMasterMk cId="1412346991" sldId="2147483648"/>
            <pc:sldLayoutMk cId="1983852512" sldId="2147483650"/>
          </pc:sldLayoutMkLst>
        </pc:sldLayoutChg>
        <pc:sldLayoutChg chg="del">
          <pc:chgData name="Stephanie Bradley" userId="bb573b86-6a01-430f-ba3c-43c2b2970490" providerId="ADAL" clId="{8063980B-31D9-473A-9D72-3EEA22578D12}" dt="2024-08-28T06:27:46.774" v="249" actId="2696"/>
          <pc:sldLayoutMkLst>
            <pc:docMk/>
            <pc:sldMasterMk cId="1412346991" sldId="2147483648"/>
            <pc:sldLayoutMk cId="1168778621" sldId="2147483651"/>
          </pc:sldLayoutMkLst>
        </pc:sldLayoutChg>
        <pc:sldLayoutChg chg="del">
          <pc:chgData name="Stephanie Bradley" userId="bb573b86-6a01-430f-ba3c-43c2b2970490" providerId="ADAL" clId="{8063980B-31D9-473A-9D72-3EEA22578D12}" dt="2024-08-28T06:27:46.774" v="249" actId="2696"/>
          <pc:sldLayoutMkLst>
            <pc:docMk/>
            <pc:sldMasterMk cId="1412346991" sldId="2147483648"/>
            <pc:sldLayoutMk cId="809479700" sldId="2147483652"/>
          </pc:sldLayoutMkLst>
        </pc:sldLayoutChg>
        <pc:sldLayoutChg chg="del">
          <pc:chgData name="Stephanie Bradley" userId="bb573b86-6a01-430f-ba3c-43c2b2970490" providerId="ADAL" clId="{8063980B-31D9-473A-9D72-3EEA22578D12}" dt="2024-08-28T06:27:46.774" v="249" actId="2696"/>
          <pc:sldLayoutMkLst>
            <pc:docMk/>
            <pc:sldMasterMk cId="1412346991" sldId="2147483648"/>
            <pc:sldLayoutMk cId="3775954040" sldId="2147483653"/>
          </pc:sldLayoutMkLst>
        </pc:sldLayoutChg>
        <pc:sldLayoutChg chg="del">
          <pc:chgData name="Stephanie Bradley" userId="bb573b86-6a01-430f-ba3c-43c2b2970490" providerId="ADAL" clId="{8063980B-31D9-473A-9D72-3EEA22578D12}" dt="2024-08-28T06:27:46.774" v="249" actId="2696"/>
          <pc:sldLayoutMkLst>
            <pc:docMk/>
            <pc:sldMasterMk cId="1412346991" sldId="2147483648"/>
            <pc:sldLayoutMk cId="3923007740" sldId="2147483654"/>
          </pc:sldLayoutMkLst>
        </pc:sldLayoutChg>
        <pc:sldLayoutChg chg="del">
          <pc:chgData name="Stephanie Bradley" userId="bb573b86-6a01-430f-ba3c-43c2b2970490" providerId="ADAL" clId="{8063980B-31D9-473A-9D72-3EEA22578D12}" dt="2024-08-28T06:27:46.774" v="249" actId="2696"/>
          <pc:sldLayoutMkLst>
            <pc:docMk/>
            <pc:sldMasterMk cId="1412346991" sldId="2147483648"/>
            <pc:sldLayoutMk cId="2440109540" sldId="2147483655"/>
          </pc:sldLayoutMkLst>
        </pc:sldLayoutChg>
        <pc:sldLayoutChg chg="del">
          <pc:chgData name="Stephanie Bradley" userId="bb573b86-6a01-430f-ba3c-43c2b2970490" providerId="ADAL" clId="{8063980B-31D9-473A-9D72-3EEA22578D12}" dt="2024-08-28T06:27:46.774" v="249" actId="2696"/>
          <pc:sldLayoutMkLst>
            <pc:docMk/>
            <pc:sldMasterMk cId="1412346991" sldId="2147483648"/>
            <pc:sldLayoutMk cId="3436424976" sldId="2147483656"/>
          </pc:sldLayoutMkLst>
        </pc:sldLayoutChg>
        <pc:sldLayoutChg chg="del">
          <pc:chgData name="Stephanie Bradley" userId="bb573b86-6a01-430f-ba3c-43c2b2970490" providerId="ADAL" clId="{8063980B-31D9-473A-9D72-3EEA22578D12}" dt="2024-08-28T06:27:46.774" v="249" actId="2696"/>
          <pc:sldLayoutMkLst>
            <pc:docMk/>
            <pc:sldMasterMk cId="1412346991" sldId="2147483648"/>
            <pc:sldLayoutMk cId="4149497740" sldId="2147483657"/>
          </pc:sldLayoutMkLst>
        </pc:sldLayoutChg>
        <pc:sldLayoutChg chg="del">
          <pc:chgData name="Stephanie Bradley" userId="bb573b86-6a01-430f-ba3c-43c2b2970490" providerId="ADAL" clId="{8063980B-31D9-473A-9D72-3EEA22578D12}" dt="2024-08-28T06:27:46.774" v="249" actId="2696"/>
          <pc:sldLayoutMkLst>
            <pc:docMk/>
            <pc:sldMasterMk cId="1412346991" sldId="2147483648"/>
            <pc:sldLayoutMk cId="2552605727" sldId="2147483658"/>
          </pc:sldLayoutMkLst>
        </pc:sldLayoutChg>
        <pc:sldLayoutChg chg="del">
          <pc:chgData name="Stephanie Bradley" userId="bb573b86-6a01-430f-ba3c-43c2b2970490" providerId="ADAL" clId="{8063980B-31D9-473A-9D72-3EEA22578D12}" dt="2024-08-28T06:27:46.774" v="249" actId="2696"/>
          <pc:sldLayoutMkLst>
            <pc:docMk/>
            <pc:sldMasterMk cId="1412346991" sldId="2147483648"/>
            <pc:sldLayoutMk cId="2905257741" sldId="2147483659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12255B-A606-4709-ACB5-032C720C824A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09EA0C-249D-482C-9DE5-F6F5EBB4C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21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9058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85934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A8722-240D-815B-9ADB-B941F6BAA3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EF1FDD-9A52-6683-7ADA-678461D086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67950-43D5-ACE3-A803-462087F3A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5770F-37EF-4892-4CCB-3BA48602A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13C29C-8D79-1422-3D64-834AC1F50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938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BBE02-AA7F-CA8B-BDBA-E60A6A7A0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BBDBA-4DBF-4C36-BAEB-2B346EF11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382182-20D4-AB6A-FB9A-9BC9C45B3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9ED32-21D5-15B1-4D9B-1DF6F1496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4CEA4-385A-8C42-EAF0-0826FEEA4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122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A6357-5684-90F7-5807-87E61AE0B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059EE1-2B28-6A2C-25A1-7B5A31392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817F7-654C-7680-27B3-32056B705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DC7CB-E74E-1965-6D1E-D07F111FD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76DA4-931F-79CE-C08F-CFE1B1798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494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9D22D-5298-6CD1-E86E-C551CEADC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06A1A-C1BA-9321-DA20-1AB0766CEB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90F388-EE83-A34B-2B6F-8D8E73D6E9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D11A86-7BD9-F0A8-10A2-AD36F9AE6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571608-B2E3-E8E6-84B1-2B406DA05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F7C4F4-29DD-443E-F652-6EBF4E5F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308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677E9-7A18-58B0-9032-804FAC99C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5370BF-C8C8-F2A4-A8B0-31A6417EE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C3267B-2625-83BD-7D8B-F970400E77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EE0BD3-043C-2018-7E70-9F189C4249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24F714-847E-5559-41B9-F1C92D4AFB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4A6789-E85E-2324-A558-C59ED626F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00B733-6C04-83AE-936B-B6A35A869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13318D-9E90-1541-C61B-0EECDF0FD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328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B73E2-5B57-8462-26F3-FAF03CA95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41B1C4-2845-DF7B-A28B-5A93B9AE4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4051EB-66CA-8292-BBE6-587D9938D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13458-85FE-9106-D1F1-1A9979724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317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ACA46A-C441-91E8-944A-737146A46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90CF3B-6687-23FA-718D-C8260DFC7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8D1B59-6D15-00F1-46C6-47865367E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195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EB2B-7851-70D4-8891-0CE6C6F6A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841E6-8A04-7497-52A2-2C81A14A3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A8ADBF-3108-225B-E77F-F437A44BB3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04FA07-2154-71F6-5229-29076B46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F8FC8E-0E39-873C-D605-D2F1EE64B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F9531-5003-EB1F-5EB7-261A288D5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127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BF71A-A69E-1FB0-0F3B-3E46B5565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96596A-0501-4DFC-F347-3B2987DB10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BDE836-6224-FB9B-CD5E-5D0C57584F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90C038-D784-ABE4-1CB5-6EDA6065B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9F8CE-5FC0-C6FF-7958-233390812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973E45-E3DD-0A6B-11DA-F60A7EE7D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681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226DE-1D3F-1DE4-411F-3CDE7D312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233A3D-495F-379D-0060-2AF1703EA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674E67-781C-39EC-3C2D-A319EF112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33523-4A98-7585-4298-1ADB3F371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4942-C4CF-98B8-3F1C-2BBFC572D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559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D3DA74-64B6-2878-7AF0-38DA251D92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4FCCEC-67BC-2E7D-2E2E-D0FC9996DE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3A3A4-AD6A-AF0C-A579-8D09E9B1B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0BF22-067E-F44B-5814-2978BC022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2C2F7-82E7-08DF-4823-2FA2D7163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231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3621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887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4555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019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6260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5620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4938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695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9518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9238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2697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9189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49128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1FE29F-DC09-547B-3369-33711BD1B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76B6E-262B-D830-D5F5-2DD5C6B003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BAAB1-1EF2-11ED-D06A-C0670CC75A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383247-A7FC-4DF1-B79E-D67E6C29DB6C}" type="datetimeFigureOut">
              <a:rPr lang="en-GB" smtClean="0"/>
              <a:t>28/08/2024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85914D-A7E4-E25E-AE4A-52ABF343EA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7DC091-8CC1-980B-9160-9A1599D3F6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523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56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315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5" Type="http://schemas.openxmlformats.org/officeDocument/2006/relationships/customXml" Target="../ink/ink4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936079038/academic-words-flash-cards/?i=2waqte&amp;x=1qqt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WEEK 8/4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Two</a:t>
            </a:r>
            <a:br>
              <a:rPr lang="en-GB"/>
            </a:br>
            <a:r>
              <a:rPr lang="en-GB"/>
              <a:t>Session 1</a:t>
            </a:r>
            <a:br>
              <a:rPr lang="en-GB"/>
            </a:b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934766"/>
          </a:xfrm>
        </p:spPr>
        <p:txBody>
          <a:bodyPr lIns="91440" tIns="45720" rIns="91440" bIns="45720" anchor="t"/>
          <a:lstStyle/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Practise complex sentences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Assessed listening opportunity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4637284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BDACB-03A7-76E9-BBA7-E86289C14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Controversial!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5BC2D-336F-2E87-70FF-71B6A0804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/>
          </a:p>
          <a:p>
            <a:pPr marL="0" indent="0">
              <a:buNone/>
            </a:pPr>
            <a:r>
              <a:rPr lang="en-GB"/>
              <a:t>Language students learn better when taught without coursebooks.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</a:rPr>
              <a:t>Qualify the statement to make it true for you.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could/might/may/probably</a:t>
            </a:r>
          </a:p>
          <a:p>
            <a:pPr marL="0" indent="0">
              <a:buNone/>
            </a:pPr>
            <a:r>
              <a:rPr lang="en-GB"/>
              <a:t>Undoubtedly,</a:t>
            </a:r>
          </a:p>
          <a:p>
            <a:pPr marL="0" indent="0">
              <a:buNone/>
            </a:pPr>
            <a:r>
              <a:rPr lang="en-GB"/>
              <a:t> In all probability (+ noun)</a:t>
            </a:r>
          </a:p>
          <a:p>
            <a:pPr marL="0" indent="0">
              <a:buNone/>
            </a:pPr>
            <a:r>
              <a:rPr lang="en-GB"/>
              <a:t>It is (extremely) likely that… </a:t>
            </a:r>
          </a:p>
          <a:p>
            <a:pPr marL="0" indent="0">
              <a:buNone/>
            </a:pPr>
            <a:r>
              <a:rPr lang="en-GB"/>
              <a:t> It is (highly) unlikely that…</a:t>
            </a:r>
          </a:p>
          <a:p>
            <a:pPr marL="0" indent="0">
              <a:buNone/>
            </a:pPr>
            <a:r>
              <a:rPr lang="en-GB"/>
              <a:t>That cannot possibly be… (true, right, correct, the case)</a:t>
            </a:r>
          </a:p>
          <a:p>
            <a:pPr marL="0" indent="0">
              <a:buNone/>
            </a:pPr>
            <a:r>
              <a:rPr lang="en-GB"/>
              <a:t> It is doubtful that…(+ noun)</a:t>
            </a:r>
          </a:p>
        </p:txBody>
      </p:sp>
    </p:spTree>
    <p:extLst>
      <p:ext uri="{BB962C8B-B14F-4D97-AF65-F5344CB8AC3E}">
        <p14:creationId xmlns:p14="http://schemas.microsoft.com/office/powerpoint/2010/main" val="3445320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0F9A4-F60A-7B6A-329E-BFFFA56BC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Share your controversial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27703-A1E2-9BD1-7DF3-7AF51F9AD9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You should talk to at least 3 people.</a:t>
            </a:r>
          </a:p>
          <a:p>
            <a:r>
              <a:rPr lang="en-GB" b="1">
                <a:solidFill>
                  <a:schemeClr val="accent1"/>
                </a:solidFill>
              </a:rPr>
              <a:t>Tell</a:t>
            </a:r>
            <a:r>
              <a:rPr lang="en-GB"/>
              <a:t> them your controversial statement. </a:t>
            </a:r>
            <a:r>
              <a:rPr lang="en-GB" b="1">
                <a:solidFill>
                  <a:schemeClr val="accent1"/>
                </a:solidFill>
              </a:rPr>
              <a:t>Do not read</a:t>
            </a:r>
            <a:r>
              <a:rPr lang="en-GB"/>
              <a:t> it. </a:t>
            </a:r>
            <a:r>
              <a:rPr lang="en-GB" b="1">
                <a:solidFill>
                  <a:schemeClr val="accent1"/>
                </a:solidFill>
              </a:rPr>
              <a:t>Do not hedge</a:t>
            </a:r>
            <a:r>
              <a:rPr lang="en-GB"/>
              <a:t>.</a:t>
            </a:r>
          </a:p>
          <a:p>
            <a:r>
              <a:rPr lang="en-GB"/>
              <a:t>Listen to others’ controversial statements. </a:t>
            </a:r>
          </a:p>
          <a:p>
            <a:r>
              <a:rPr lang="en-GB"/>
              <a:t>Respond appropriately. Use hedging.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Examples:</a:t>
            </a:r>
          </a:p>
          <a:p>
            <a:r>
              <a:rPr lang="en-GB"/>
              <a:t> I quite agree, it is extremely likely that…</a:t>
            </a:r>
          </a:p>
          <a:p>
            <a:r>
              <a:rPr lang="en-GB"/>
              <a:t>I am afraid I can’t agree with you there… it is highly unlikely that…</a:t>
            </a:r>
          </a:p>
          <a:p>
            <a:r>
              <a:rPr lang="en-GB"/>
              <a:t>You might be right, perhaps it is true that…</a:t>
            </a:r>
          </a:p>
        </p:txBody>
      </p:sp>
    </p:spTree>
    <p:extLst>
      <p:ext uri="{BB962C8B-B14F-4D97-AF65-F5344CB8AC3E}">
        <p14:creationId xmlns:p14="http://schemas.microsoft.com/office/powerpoint/2010/main" val="44277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40799-4C36-E972-41B1-F0EA55452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Practise hedging complex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385FB-4D12-82F0-8B9C-FE2045D60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  <a:p>
            <a:pPr marL="0" indent="0">
              <a:buNone/>
            </a:pPr>
            <a:r>
              <a:rPr lang="en-GB"/>
              <a:t>Language students learn better when taught without coursebooks.</a:t>
            </a:r>
          </a:p>
          <a:p>
            <a:endParaRPr lang="en-GB"/>
          </a:p>
          <a:p>
            <a:r>
              <a:rPr lang="en-GB">
                <a:highlight>
                  <a:srgbClr val="00FFFF"/>
                </a:highlight>
              </a:rPr>
              <a:t>It is quite possible that</a:t>
            </a:r>
            <a:r>
              <a:rPr lang="en-GB"/>
              <a:t> language students learn better when taught without coursebooks, </a:t>
            </a:r>
            <a:r>
              <a:rPr lang="en-GB">
                <a:highlight>
                  <a:srgbClr val="FFFF00"/>
                </a:highlight>
              </a:rPr>
              <a:t>however</a:t>
            </a:r>
            <a:r>
              <a:rPr lang="en-GB">
                <a:highlight>
                  <a:srgbClr val="00FF00"/>
                </a:highlight>
              </a:rPr>
              <a:t> there is substantial evidence to suggest that </a:t>
            </a:r>
            <a:r>
              <a:rPr lang="en-GB"/>
              <a:t>coursebooks can provide much needed guidance for many students.</a:t>
            </a:r>
          </a:p>
          <a:p>
            <a:endParaRPr lang="en-GB"/>
          </a:p>
          <a:p>
            <a:r>
              <a:rPr lang="en-GB"/>
              <a:t>Write a hedged complex sentence to make your controversial statement true for you.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91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0492C-B860-0AA3-71B4-646AD920B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Providing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83D94-470E-F31C-9635-FBF44E5DC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There is </a:t>
            </a:r>
            <a:r>
              <a:rPr lang="en-GB">
                <a:solidFill>
                  <a:schemeClr val="accent2"/>
                </a:solidFill>
              </a:rPr>
              <a:t>ample</a:t>
            </a:r>
            <a:r>
              <a:rPr lang="en-GB"/>
              <a:t>/</a:t>
            </a:r>
            <a:r>
              <a:rPr lang="en-GB">
                <a:solidFill>
                  <a:schemeClr val="accent3"/>
                </a:solidFill>
              </a:rPr>
              <a:t>substantial</a:t>
            </a:r>
            <a:r>
              <a:rPr lang="en-GB"/>
              <a:t>/</a:t>
            </a:r>
            <a:r>
              <a:rPr lang="en-GB">
                <a:solidFill>
                  <a:schemeClr val="accent4"/>
                </a:solidFill>
              </a:rPr>
              <a:t>some</a:t>
            </a:r>
            <a:r>
              <a:rPr lang="en-GB"/>
              <a:t> evidence to </a:t>
            </a:r>
            <a:r>
              <a:rPr lang="en-GB">
                <a:solidFill>
                  <a:schemeClr val="accent5"/>
                </a:solidFill>
              </a:rPr>
              <a:t>suggest that</a:t>
            </a:r>
            <a:r>
              <a:rPr lang="en-GB"/>
              <a:t>/</a:t>
            </a:r>
            <a:r>
              <a:rPr lang="en-GB">
                <a:solidFill>
                  <a:schemeClr val="accent4">
                    <a:lumMod val="75000"/>
                  </a:schemeClr>
                </a:solidFill>
              </a:rPr>
              <a:t>support that</a:t>
            </a:r>
          </a:p>
          <a:p>
            <a:r>
              <a:rPr lang="en-GB"/>
              <a:t>There is </a:t>
            </a:r>
            <a:r>
              <a:rPr lang="en-GB">
                <a:solidFill>
                  <a:schemeClr val="accent2">
                    <a:lumMod val="75000"/>
                  </a:schemeClr>
                </a:solidFill>
              </a:rPr>
              <a:t>scant</a:t>
            </a:r>
            <a:r>
              <a:rPr lang="en-GB"/>
              <a:t>/</a:t>
            </a:r>
            <a:r>
              <a:rPr lang="en-GB">
                <a:solidFill>
                  <a:schemeClr val="accent6"/>
                </a:solidFill>
              </a:rPr>
              <a:t>little </a:t>
            </a:r>
            <a:r>
              <a:rPr lang="en-GB"/>
              <a:t>evidence to suggest that/support that</a:t>
            </a:r>
          </a:p>
          <a:p>
            <a:endParaRPr lang="en-GB"/>
          </a:p>
          <a:p>
            <a:r>
              <a:rPr lang="en-GB"/>
              <a:t>Research has shown…</a:t>
            </a:r>
          </a:p>
          <a:p>
            <a:r>
              <a:rPr lang="en-GB"/>
              <a:t>Studies have shown…</a:t>
            </a:r>
          </a:p>
          <a:p>
            <a:r>
              <a:rPr lang="en-GB">
                <a:solidFill>
                  <a:schemeClr val="accent5">
                    <a:lumMod val="60000"/>
                    <a:lumOff val="40000"/>
                  </a:schemeClr>
                </a:solidFill>
              </a:rPr>
              <a:t>Few</a:t>
            </a:r>
            <a:r>
              <a:rPr lang="en-GB"/>
              <a:t> studies have been carried out… ( to date, therefore…)</a:t>
            </a:r>
          </a:p>
          <a:p>
            <a:r>
              <a:rPr lang="en-GB">
                <a:solidFill>
                  <a:srgbClr val="C00000"/>
                </a:solidFill>
              </a:rPr>
              <a:t>A significant amount of </a:t>
            </a:r>
            <a:r>
              <a:rPr lang="en-GB"/>
              <a:t>research has been carried out (in this …)</a:t>
            </a:r>
          </a:p>
          <a:p>
            <a:endParaRPr lang="en-GB"/>
          </a:p>
          <a:p>
            <a:r>
              <a:rPr lang="en-GB"/>
              <a:t>The data/table/chart/graph shows/demonstrates that…</a:t>
            </a:r>
          </a:p>
          <a:p>
            <a:r>
              <a:rPr lang="en-GB">
                <a:solidFill>
                  <a:schemeClr val="accent5">
                    <a:lumMod val="75000"/>
                  </a:schemeClr>
                </a:solidFill>
              </a:rPr>
              <a:t>There is insufficient data to</a:t>
            </a:r>
            <a:r>
              <a:rPr lang="en-GB"/>
              <a:t> support that/the argument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512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F2C5-7429-F8F0-2590-E0EC41FCE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Listening Progress – </a:t>
            </a:r>
            <a:br>
              <a:rPr lang="en-GB" b="1">
                <a:solidFill>
                  <a:schemeClr val="accent1"/>
                </a:solidFill>
              </a:rPr>
            </a:br>
            <a:r>
              <a:rPr lang="en-GB" b="1">
                <a:solidFill>
                  <a:schemeClr val="accent1"/>
                </a:solidFill>
              </a:rPr>
              <a:t>assessment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00207-DD14-7B64-E6FF-B48A0F919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Put all books and devices on the back tables.</a:t>
            </a:r>
          </a:p>
          <a:p>
            <a:r>
              <a:rPr lang="en-GB"/>
              <a:t>You only need a pen or a pencil.</a:t>
            </a:r>
          </a:p>
          <a:p>
            <a:r>
              <a:rPr lang="en-GB"/>
              <a:t>You will listen to 4 recordings.</a:t>
            </a:r>
          </a:p>
          <a:p>
            <a:r>
              <a:rPr lang="en-GB"/>
              <a:t>Write your answers on the question paper.</a:t>
            </a:r>
          </a:p>
          <a:p>
            <a:r>
              <a:rPr lang="en-GB"/>
              <a:t>When the test is finished you will have </a:t>
            </a:r>
            <a:r>
              <a:rPr lang="en-GB" b="1">
                <a:solidFill>
                  <a:schemeClr val="accent1"/>
                </a:solidFill>
              </a:rPr>
              <a:t>5 minutes</a:t>
            </a:r>
            <a:r>
              <a:rPr lang="en-GB"/>
              <a:t> to check your answers.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211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E7D5C-43C5-1BDA-B67D-27AAF5F77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Take A Lunch Break</a:t>
            </a:r>
          </a:p>
        </p:txBody>
      </p:sp>
      <p:pic>
        <p:nvPicPr>
          <p:cNvPr id="5" name="Content Placeholder 4" descr="Food and salad in takeout boxes">
            <a:extLst>
              <a:ext uri="{FF2B5EF4-FFF2-40B4-BE49-F238E27FC236}">
                <a16:creationId xmlns:a16="http://schemas.microsoft.com/office/drawing/2014/main" id="{647491A8-80DD-E258-A485-3A6DA63696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28639" y="1825625"/>
            <a:ext cx="5934721" cy="4351338"/>
          </a:xfrm>
        </p:spPr>
      </p:pic>
    </p:spTree>
    <p:extLst>
      <p:ext uri="{BB962C8B-B14F-4D97-AF65-F5344CB8AC3E}">
        <p14:creationId xmlns:p14="http://schemas.microsoft.com/office/powerpoint/2010/main" val="2247027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WEEK 8/4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Two</a:t>
            </a:r>
            <a:br>
              <a:rPr lang="en-GB"/>
            </a:br>
            <a:r>
              <a:rPr lang="en-GB"/>
              <a:t>Session 2</a:t>
            </a:r>
            <a:br>
              <a:rPr lang="en-GB"/>
            </a:b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934766"/>
          </a:xfrm>
        </p:spPr>
        <p:txBody>
          <a:bodyPr lIns="91440" tIns="45720" rIns="91440" bIns="45720" anchor="t"/>
          <a:lstStyle/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Reading Assessment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Academic Vocabulary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2489808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67E67-05EC-3568-F883-4BB209930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Reading Progress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7E6D1-722C-95E0-CDA1-54458509D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Put all devices, books and notebooks on the tables at the back of the room.</a:t>
            </a:r>
          </a:p>
          <a:p>
            <a:r>
              <a:rPr lang="en-GB"/>
              <a:t>You need a pen or a pencil only.</a:t>
            </a:r>
          </a:p>
          <a:p>
            <a:r>
              <a:rPr lang="en-GB"/>
              <a:t>You will read 5 short texts.</a:t>
            </a:r>
          </a:p>
          <a:p>
            <a:r>
              <a:rPr lang="en-GB"/>
              <a:t>Answer the questions that follow on the question paper.</a:t>
            </a:r>
          </a:p>
          <a:p>
            <a:r>
              <a:rPr lang="en-GB"/>
              <a:t>When you have finished check your paper. Do not leave any questions blank.</a:t>
            </a:r>
          </a:p>
          <a:p>
            <a:r>
              <a:rPr lang="en-GB"/>
              <a:t>Hand in your paper to the tutor.</a:t>
            </a:r>
          </a:p>
          <a:p>
            <a:r>
              <a:rPr lang="en-GB"/>
              <a:t>You can then go on to the academic vocabulary task.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732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BBC57-A052-5D81-F5CD-46FD5B558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Learn and practise academic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8410A-B3FA-9E55-D0D8-57A510760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Learn the words on Quizlet:</a:t>
            </a:r>
          </a:p>
          <a:p>
            <a:pPr marL="0" indent="0">
              <a:buNone/>
            </a:pPr>
            <a:r>
              <a:rPr lang="en-GB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  <a:hlinkClick r:id="rId2"/>
              </a:rPr>
              <a:t>https://quizlet.com/gb/936079038/academic-words-flash-cards/?i=2waqte&amp;x=1qqt</a:t>
            </a:r>
            <a:r>
              <a:rPr lang="en-GB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</a:rPr>
              <a:t> </a:t>
            </a:r>
          </a:p>
          <a:p>
            <a:pPr marL="0" indent="0">
              <a:buNone/>
            </a:pPr>
            <a:endParaRPr lang="en-GB" b="0" i="0">
              <a:solidFill>
                <a:srgbClr val="282E3E"/>
              </a:solidFill>
              <a:effectLst/>
              <a:highlight>
                <a:srgbClr val="F6F7FB"/>
              </a:highlight>
              <a:latin typeface="hurme_no2-webfont"/>
            </a:endParaRPr>
          </a:p>
          <a:p>
            <a:r>
              <a:rPr lang="en-GB">
                <a:solidFill>
                  <a:srgbClr val="282E3E"/>
                </a:solidFill>
                <a:highlight>
                  <a:srgbClr val="F6F7FB"/>
                </a:highlight>
                <a:latin typeface="hurme_no2-webfont"/>
              </a:rPr>
              <a:t>Look at exercises 1 &amp; 2 in the L&amp;S book page 127.</a:t>
            </a:r>
          </a:p>
          <a:p>
            <a:endParaRPr lang="en-GB">
              <a:solidFill>
                <a:srgbClr val="282E3E"/>
              </a:solidFill>
              <a:highlight>
                <a:srgbClr val="F6F7FB"/>
              </a:highlight>
              <a:latin typeface="hurme_no2-webfont"/>
            </a:endParaRPr>
          </a:p>
          <a:p>
            <a:r>
              <a:rPr lang="en-GB">
                <a:solidFill>
                  <a:srgbClr val="282E3E"/>
                </a:solidFill>
                <a:highlight>
                  <a:srgbClr val="F6F7FB"/>
                </a:highlight>
                <a:latin typeface="hurme_no2-webfont"/>
              </a:rPr>
              <a:t>Now practise using the words. Write complex sentences related to your extended essay. Include your new transitional language.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813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8A5D7-EC24-57C2-CCA2-813F5ADE5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Week 8 Self-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61D0B-5EDA-291C-68E3-B2BB5C4A2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Do the research for your extended essay.</a:t>
            </a:r>
          </a:p>
          <a:p>
            <a:pPr marL="0" indent="0">
              <a:buNone/>
            </a:pPr>
            <a:r>
              <a:rPr lang="en-GB"/>
              <a:t>-  Read articles and make notes.</a:t>
            </a:r>
          </a:p>
          <a:p>
            <a:pPr>
              <a:buFontTx/>
              <a:buChar char="-"/>
            </a:pPr>
            <a:r>
              <a:rPr lang="en-GB"/>
              <a:t> Make notes on your ideas.</a:t>
            </a:r>
          </a:p>
          <a:p>
            <a:pPr>
              <a:buFontTx/>
              <a:buChar char="-"/>
            </a:pPr>
            <a:r>
              <a:rPr lang="en-GB"/>
              <a:t> Start a first draft.</a:t>
            </a:r>
          </a:p>
          <a:p>
            <a:pPr>
              <a:buFontTx/>
              <a:buChar char="-"/>
            </a:pPr>
            <a:r>
              <a:rPr lang="en-GB"/>
              <a:t> Use some complex sentences.</a:t>
            </a:r>
          </a:p>
        </p:txBody>
      </p:sp>
    </p:spTree>
    <p:extLst>
      <p:ext uri="{BB962C8B-B14F-4D97-AF65-F5344CB8AC3E}">
        <p14:creationId xmlns:p14="http://schemas.microsoft.com/office/powerpoint/2010/main" val="3447222513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591</Words>
  <Application>Microsoft Office PowerPoint</Application>
  <PresentationFormat>Widescreen</PresentationFormat>
  <Paragraphs>113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hurme_no2-webfont</vt:lpstr>
      <vt:lpstr>Aptos</vt:lpstr>
      <vt:lpstr>Aptos Display</vt:lpstr>
      <vt:lpstr>Arial</vt:lpstr>
      <vt:lpstr>Calibri</vt:lpstr>
      <vt:lpstr>1_Office Theme</vt:lpstr>
      <vt:lpstr>Text 1</vt:lpstr>
      <vt:lpstr>Sub Title 1</vt:lpstr>
      <vt:lpstr>   WEEK 8/4   Day Two Session 1   </vt:lpstr>
      <vt:lpstr>Controversial!</vt:lpstr>
      <vt:lpstr>Share your controversial statement</vt:lpstr>
      <vt:lpstr>Practise hedging complex sentences</vt:lpstr>
      <vt:lpstr>Providing evidence</vt:lpstr>
      <vt:lpstr>Listening Progress –  assessment opportunity</vt:lpstr>
      <vt:lpstr>Take A Lunch Break</vt:lpstr>
      <vt:lpstr>   WEEK 8/4   Day Two Session 2   </vt:lpstr>
      <vt:lpstr>Reading Progress Assessment</vt:lpstr>
      <vt:lpstr>Learn and practise academic words</vt:lpstr>
      <vt:lpstr>Week 8 Self- 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WEEK 8/4   Day Two Session 1   </dc:title>
  <dc:creator>Stephanie Bradley</dc:creator>
  <cp:lastModifiedBy>Stephanie Bradley</cp:lastModifiedBy>
  <cp:revision>1</cp:revision>
  <dcterms:created xsi:type="dcterms:W3CDTF">2024-08-27T16:04:18Z</dcterms:created>
  <dcterms:modified xsi:type="dcterms:W3CDTF">2024-08-28T08:47:30Z</dcterms:modified>
</cp:coreProperties>
</file>