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0"/>
  </p:notesMasterIdLst>
  <p:handoutMasterIdLst>
    <p:handoutMasterId r:id="rId11"/>
  </p:handoutMasterIdLst>
  <p:sldIdLst>
    <p:sldId id="305" r:id="rId5"/>
    <p:sldId id="311" r:id="rId6"/>
    <p:sldId id="312" r:id="rId7"/>
    <p:sldId id="313" r:id="rId8"/>
    <p:sldId id="314" r:id="rId9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19" autoAdjust="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ckie Evans" userId="626d7962ce955a30" providerId="LiveId" clId="{1666BAAF-4017-4152-A9EF-15310B7824BE}"/>
    <pc:docChg chg="custSel modSld">
      <pc:chgData name="Beckie Evans" userId="626d7962ce955a30" providerId="LiveId" clId="{1666BAAF-4017-4152-A9EF-15310B7824BE}" dt="2022-10-14T12:38:34.960" v="479" actId="313"/>
      <pc:docMkLst>
        <pc:docMk/>
      </pc:docMkLst>
      <pc:sldChg chg="modSp mod">
        <pc:chgData name="Beckie Evans" userId="626d7962ce955a30" providerId="LiveId" clId="{1666BAAF-4017-4152-A9EF-15310B7824BE}" dt="2022-10-14T12:36:48.023" v="408" actId="5793"/>
        <pc:sldMkLst>
          <pc:docMk/>
          <pc:sldMk cId="651443823" sldId="311"/>
        </pc:sldMkLst>
        <pc:spChg chg="mod">
          <ac:chgData name="Beckie Evans" userId="626d7962ce955a30" providerId="LiveId" clId="{1666BAAF-4017-4152-A9EF-15310B7824BE}" dt="2022-10-14T12:36:48.023" v="408" actId="5793"/>
          <ac:spMkLst>
            <pc:docMk/>
            <pc:sldMk cId="651443823" sldId="311"/>
            <ac:spMk id="7" creationId="{BD02FC7F-6281-F98C-5189-8517B450CAC5}"/>
          </ac:spMkLst>
        </pc:spChg>
      </pc:sldChg>
      <pc:sldChg chg="addSp modSp mod">
        <pc:chgData name="Beckie Evans" userId="626d7962ce955a30" providerId="LiveId" clId="{1666BAAF-4017-4152-A9EF-15310B7824BE}" dt="2022-10-14T12:35:09.326" v="356" actId="1076"/>
        <pc:sldMkLst>
          <pc:docMk/>
          <pc:sldMk cId="1378235027" sldId="312"/>
        </pc:sldMkLst>
        <pc:spChg chg="add mod">
          <ac:chgData name="Beckie Evans" userId="626d7962ce955a30" providerId="LiveId" clId="{1666BAAF-4017-4152-A9EF-15310B7824BE}" dt="2022-10-14T12:35:09.326" v="356" actId="1076"/>
          <ac:spMkLst>
            <pc:docMk/>
            <pc:sldMk cId="1378235027" sldId="312"/>
            <ac:spMk id="4" creationId="{1B8B18DB-91F6-AC0E-AA9A-44D72D7D7206}"/>
          </ac:spMkLst>
        </pc:spChg>
      </pc:sldChg>
      <pc:sldChg chg="addSp modSp mod">
        <pc:chgData name="Beckie Evans" userId="626d7962ce955a30" providerId="LiveId" clId="{1666BAAF-4017-4152-A9EF-15310B7824BE}" dt="2022-10-14T12:38:34.960" v="479" actId="313"/>
        <pc:sldMkLst>
          <pc:docMk/>
          <pc:sldMk cId="3507993643" sldId="313"/>
        </pc:sldMkLst>
        <pc:spChg chg="add mod">
          <ac:chgData name="Beckie Evans" userId="626d7962ce955a30" providerId="LiveId" clId="{1666BAAF-4017-4152-A9EF-15310B7824BE}" dt="2022-10-14T12:38:34.960" v="479" actId="313"/>
          <ac:spMkLst>
            <pc:docMk/>
            <pc:sldMk cId="3507993643" sldId="313"/>
            <ac:spMk id="4" creationId="{C8266496-CD7E-9A80-2171-FF79C60ABD4E}"/>
          </ac:spMkLst>
        </pc:spChg>
      </pc:sldChg>
      <pc:sldChg chg="modSp mod">
        <pc:chgData name="Beckie Evans" userId="626d7962ce955a30" providerId="LiveId" clId="{1666BAAF-4017-4152-A9EF-15310B7824BE}" dt="2022-10-13T20:07:55.603" v="0"/>
        <pc:sldMkLst>
          <pc:docMk/>
          <pc:sldMk cId="3747925485" sldId="314"/>
        </pc:sldMkLst>
        <pc:spChg chg="mod">
          <ac:chgData name="Beckie Evans" userId="626d7962ce955a30" providerId="LiveId" clId="{1666BAAF-4017-4152-A9EF-15310B7824BE}" dt="2022-10-13T20:07:55.603" v="0"/>
          <ac:spMkLst>
            <pc:docMk/>
            <pc:sldMk cId="3747925485" sldId="314"/>
            <ac:spMk id="4" creationId="{79550ADA-656C-1A1E-7941-38421F7F1D85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A1B343-168D-407D-91E7-89FC19E039B1}" type="datetime1">
              <a:rPr lang="en-GB" smtClean="0"/>
              <a:t>14/10/2022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D742A8-E78B-4C74-92E4-3D00029A2F64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760377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43226F6-F5C7-45F7-826F-EF2404800434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/>
            <a:r>
              <a:rPr lang="en-GB" noProof="0" dirty="0"/>
              <a:t>Second level</a:t>
            </a:r>
          </a:p>
          <a:p>
            <a:pPr lvl="2"/>
            <a:r>
              <a:rPr lang="en-GB" noProof="0" dirty="0"/>
              <a:t>Third level</a:t>
            </a:r>
          </a:p>
          <a:p>
            <a:pPr lvl="3"/>
            <a:r>
              <a:rPr lang="en-GB" noProof="0" dirty="0"/>
              <a:t>Fourth level</a:t>
            </a:r>
          </a:p>
          <a:p>
            <a:pPr lvl="4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16B1457-5C4A-4E06-8800-79E56ED6D06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6284118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6B1457-5C4A-4E06-8800-79E56ED6D06A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37871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16B1457-5C4A-4E06-8800-79E56ED6D06A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54547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rtlCol="0" anchor="b">
            <a:normAutofit/>
          </a:bodyPr>
          <a:lstStyle>
            <a:lvl1pPr algn="ctr"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rtlCol="0"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1E61059-D866-46FB-BEFD-453FEA847B74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082800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1A9C9B1-8281-405D-85A6-1C5654562BBE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655166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rtlCol="0" anchor="b"/>
          <a:lstStyle>
            <a:lvl1pPr algn="ctr">
              <a:defRPr sz="4000" b="0" cap="none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rtlCol="0"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B634E7E-9259-4E96-A500-01011742C154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661209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4CA8A58-EA7C-4A25-A8DA-08CA30998769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603605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9A63AF1-2E55-4F22-B456-BB5AFF621846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49299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CDC123B-694F-4ACE-8936-BC4F130E69CB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1297294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69D812D-FDD3-488D-9699-B69EF57DBE1F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01489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7B12C11-81B1-40D5-BEC9-33EE6FD0E55E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691142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rtlCol="0" anchor="b">
            <a:noAutofit/>
          </a:bodyPr>
          <a:lstStyle>
            <a:lvl1pPr algn="ctr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6356B73-AA97-4B14-A4DB-047A4C8BAD20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423054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rtlCol="0" anchor="b">
            <a:normAutofit/>
          </a:bodyPr>
          <a:lstStyle>
            <a:lvl1pPr algn="ctr">
              <a:defRPr sz="28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F5D8270-CFEA-4D8C-AC16-0B978C5679BC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73921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rtlCol="0" anchor="ctr">
            <a:normAutofit/>
          </a:bodyPr>
          <a:lstStyle>
            <a:lvl1pPr>
              <a:defRPr sz="40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66EA22-3632-4E12-AB77-5A5442CC926A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772432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C7F9C05-2D5C-417F-A499-F44524A62300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8285325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9F743A6-48E6-4B4B-9C14-3F253493244C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4972524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250F295-A287-4686-959A-CB2AD00C86FE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59214108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202E538-7C06-4CED-AFC8-378D63D1BB83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039391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E618AEC-88B3-4AA4-A692-F9630E6EF97B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9491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 rtlCol="0"/>
          <a:lstStyle>
            <a:lvl1pPr algn="l"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299AE5A-0966-4C7C-96B9-E221D3F0EAF7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47370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5FCD36E2-8B5C-4157-A78D-AE7F0D5A3A7B}" type="datetime1">
              <a:rPr lang="en-GB" noProof="0" smtClean="0"/>
              <a:t>14/10/2022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3620715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.xml"/><Relationship Id="rId2" Type="http://schemas.openxmlformats.org/officeDocument/2006/relationships/slideLayout" Target="../slideLayouts/slideLayout4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images/search?q=economic%20&amp;qs=n&amp;form=QBIR&amp;sp=-1&amp;pq=economic%20&amp;sc=10-9&amp;cvid=818FDF8FC6244EC78CE457400C266CEC&amp;ghsh=0&amp;ghacc=0&amp;first=1&amp;tsc=ImageHoverTitle" TargetMode="External"/><Relationship Id="rId2" Type="http://schemas.openxmlformats.org/officeDocument/2006/relationships/hyperlink" Target="https://www.bing.com/images/search?q=environment&amp;form=HDRSC3&amp;first=1&amp;tsc=ImageHoverTitle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sustainability-success.com/three-pillars-of-sustainability/" TargetMode="External"/><Relationship Id="rId5" Type="http://schemas.openxmlformats.org/officeDocument/2006/relationships/hyperlink" Target="https://corporatefinanceinstitute.com/resources/esg/sustainability/" TargetMode="External"/><Relationship Id="rId4" Type="http://schemas.openxmlformats.org/officeDocument/2006/relationships/hyperlink" Target="https://www.bing.com/images/search?q=Social&amp;qs=n&amp;form=QBIR&amp;sp=-1&amp;pq=social&amp;sc=10-6&amp;cvid=270E9DC5A7E04623A46803B24E290887&amp;ghsh=0&amp;ghacc=0&amp;first=1&amp;tsc=ImageHoverTit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CA05AC74-6838-4CD9-B157-B3BB3E2F54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 useBgFill="1">
        <p:nvSpPr>
          <p:cNvPr id="83" name="Freeform 5">
            <a:extLst>
              <a:ext uri="{FF2B5EF4-FFF2-40B4-BE49-F238E27FC236}">
                <a16:creationId xmlns:a16="http://schemas.microsoft.com/office/drawing/2014/main" id="{608EAA06-5488-416B-B2B2-E55213011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5400000">
            <a:off x="199829" y="1101852"/>
            <a:ext cx="4254640" cy="4654297"/>
          </a:xfrm>
          <a:prstGeom prst="round2SameRect">
            <a:avLst>
              <a:gd name="adj1" fmla="val 5146"/>
              <a:gd name="adj2" fmla="val 400"/>
            </a:avLst>
          </a:prstGeom>
          <a:ln>
            <a:noFill/>
          </a:ln>
          <a:effectLst>
            <a:outerShdw blurRad="50800" dist="38100" dir="5400000" algn="tl" rotWithShape="0">
              <a:srgbClr val="000000">
                <a:alpha val="43000"/>
              </a:srgbClr>
            </a:outerShdw>
          </a:effectLst>
          <a:extLst>
            <a:ext uri="{91240B29-F687-4f45-9708-019B960494DF}">
              <a14:hiddenLine xmlns:p14="http://schemas.microsoft.com/office/powerpoint/2010/main" xmlns:a16="http://schemas.microsoft.com/office/drawing/2014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1F047C-C727-42A7-85C5-68C5AA1B1A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4336" y="1623412"/>
            <a:ext cx="3503122" cy="2287229"/>
          </a:xfrm>
        </p:spPr>
        <p:txBody>
          <a:bodyPr rtlCol="0">
            <a:normAutofit/>
          </a:bodyPr>
          <a:lstStyle/>
          <a:p>
            <a:pPr algn="l" rtl="0"/>
            <a:r>
              <a:rPr lang="en-GB" sz="4400" dirty="0"/>
              <a:t>Pillars of Sustainability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F701588-AE4B-F606-C360-0008A5797FBE}"/>
              </a:ext>
            </a:extLst>
          </p:cNvPr>
          <p:cNvSpPr txBox="1"/>
          <p:nvPr/>
        </p:nvSpPr>
        <p:spPr>
          <a:xfrm>
            <a:off x="579120" y="4437804"/>
            <a:ext cx="6197600" cy="7745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2220446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Assignment 1 task 2 BMSP4007/C</a:t>
            </a:r>
          </a:p>
        </p:txBody>
      </p:sp>
    </p:spTree>
    <p:extLst>
      <p:ext uri="{BB962C8B-B14F-4D97-AF65-F5344CB8AC3E}">
        <p14:creationId xmlns:p14="http://schemas.microsoft.com/office/powerpoint/2010/main" val="1946576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C606D-E560-4820-9C3E-3B881D30AD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3900" b="0" i="0" kern="1200"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rPr>
              <a:t>Environment</a:t>
            </a:r>
            <a:br>
              <a:rPr lang="en-GB" sz="3900" b="0" i="0" kern="1200"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  <a:latin typeface="+mj-lt"/>
                <a:ea typeface="+mj-ea"/>
                <a:cs typeface="Trebuchet MS"/>
              </a:rPr>
            </a:br>
            <a:endParaRPr lang="en-GB" sz="3900" kern="1200">
              <a:effectLst>
                <a:outerShdw blurRad="9525" dist="25400" dir="14640000" algn="tl" rotWithShape="0">
                  <a:schemeClr val="bg1">
                    <a:alpha val="30000"/>
                  </a:schemeClr>
                </a:outerShdw>
              </a:effectLst>
              <a:latin typeface="+mj-lt"/>
              <a:ea typeface="+mj-ea"/>
              <a:cs typeface="Trebuchet M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02FC7F-6281-F98C-5189-8517B450CAC5}"/>
              </a:ext>
            </a:extLst>
          </p:cNvPr>
          <p:cNvSpPr txBox="1"/>
          <p:nvPr/>
        </p:nvSpPr>
        <p:spPr>
          <a:xfrm>
            <a:off x="913795" y="1446530"/>
            <a:ext cx="4856841" cy="3622671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3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Protection of marine recourses</a:t>
            </a:r>
          </a:p>
          <a:p>
            <a:pPr marL="342900" indent="-34290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3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Bettering the quality of air, land and sea </a:t>
            </a:r>
          </a:p>
          <a:p>
            <a:pPr marL="342900" indent="-34290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300" b="1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 increased quality of management of waste and pollution</a:t>
            </a:r>
          </a:p>
          <a:p>
            <a:pPr marL="342900" indent="-34290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3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Air, water, land, waste </a:t>
            </a:r>
          </a:p>
          <a:p>
            <a:pPr marL="342900" indent="-342900" defTabSz="457200"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SzPct val="70000"/>
              <a:buFont typeface="Arial" panose="020B0604020202020204" pitchFamily="34" charset="0"/>
              <a:buChar char="•"/>
            </a:pPr>
            <a:r>
              <a:rPr lang="en-GB" sz="2300" dirty="0">
                <a:ln>
                  <a:solidFill>
                    <a:schemeClr val="bg1">
                      <a:lumMod val="75000"/>
                      <a:lumOff val="25000"/>
                      <a:alpha val="10000"/>
                    </a:schemeClr>
                  </a:solidFill>
                </a:ln>
                <a:solidFill>
                  <a:schemeClr val="tx2"/>
                </a:solidFill>
                <a:effectLst>
                  <a:outerShdw blurRad="9525" dist="25400" dir="14640000" algn="tl" rotWithShape="0">
                    <a:schemeClr val="bg1">
                      <a:alpha val="30000"/>
                    </a:schemeClr>
                  </a:outerShdw>
                </a:effectLst>
              </a:rPr>
              <a:t>Environment management </a:t>
            </a:r>
          </a:p>
        </p:txBody>
      </p:sp>
      <p:pic>
        <p:nvPicPr>
          <p:cNvPr id="1026" name="Picture 2" descr="Image result for environment">
            <a:extLst>
              <a:ext uri="{FF2B5EF4-FFF2-40B4-BE49-F238E27FC236}">
                <a16:creationId xmlns:a16="http://schemas.microsoft.com/office/drawing/2014/main" id="{13D3707F-15A3-308E-F622-430259181B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0716" y="2436806"/>
            <a:ext cx="4856841" cy="2901962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651443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5143A5-2484-D81A-CD22-652B89E1A780}"/>
              </a:ext>
            </a:extLst>
          </p:cNvPr>
          <p:cNvSpPr txBox="1"/>
          <p:nvPr/>
        </p:nvSpPr>
        <p:spPr>
          <a:xfrm>
            <a:off x="1422400" y="267454"/>
            <a:ext cx="827024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2" algn="ctr"/>
            <a:r>
              <a:rPr lang="en-GB" sz="4000" b="0" i="0" dirty="0">
                <a:effectLst/>
                <a:latin typeface="Perpetua Titling MT" panose="02020502060505020804" pitchFamily="18" charset="0"/>
              </a:rPr>
              <a:t>Economic</a:t>
            </a:r>
          </a:p>
        </p:txBody>
      </p:sp>
      <p:pic>
        <p:nvPicPr>
          <p:cNvPr id="2050" name="Picture 2" descr="Image result for economic ">
            <a:extLst>
              <a:ext uri="{FF2B5EF4-FFF2-40B4-BE49-F238E27FC236}">
                <a16:creationId xmlns:a16="http://schemas.microsoft.com/office/drawing/2014/main" id="{003BCC49-E034-413D-008A-D7B1BEEB2F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383" y="2070735"/>
            <a:ext cx="4333875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B8B18DB-91F6-AC0E-AA9A-44D72D7D7206}"/>
              </a:ext>
            </a:extLst>
          </p:cNvPr>
          <p:cNvSpPr txBox="1"/>
          <p:nvPr/>
        </p:nvSpPr>
        <p:spPr>
          <a:xfrm>
            <a:off x="5364480" y="2225685"/>
            <a:ext cx="6096000" cy="22237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Saving costs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Profits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Economic growth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Economic Research and development </a:t>
            </a:r>
            <a:endParaRPr lang="en-GB" sz="28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7823502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33AF8-5402-E3B9-196F-DA84C075AA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0" dirty="0">
                <a:solidFill>
                  <a:schemeClr val="tx1"/>
                </a:solidFill>
                <a:effectLst/>
                <a:latin typeface="PMingLiU-ExtB" panose="02020500000000000000" pitchFamily="18" charset="-120"/>
                <a:ea typeface="PMingLiU-ExtB" panose="02020500000000000000" pitchFamily="18" charset="-120"/>
              </a:rPr>
              <a:t>Social</a:t>
            </a:r>
            <a:b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</a:br>
            <a:endParaRPr lang="en-GB" dirty="0"/>
          </a:p>
        </p:txBody>
      </p:sp>
      <p:pic>
        <p:nvPicPr>
          <p:cNvPr id="4098" name="Picture 2" descr="Image result for Social">
            <a:extLst>
              <a:ext uri="{FF2B5EF4-FFF2-40B4-BE49-F238E27FC236}">
                <a16:creationId xmlns:a16="http://schemas.microsoft.com/office/drawing/2014/main" id="{030AA78C-435E-4AD1-FE11-509F3858B7B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92987" y="2162175"/>
            <a:ext cx="4010025" cy="2533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266496-CD7E-9A80-2171-FF79C60ABD4E}"/>
              </a:ext>
            </a:extLst>
          </p:cNvPr>
          <p:cNvSpPr txBox="1"/>
          <p:nvPr/>
        </p:nvSpPr>
        <p:spPr>
          <a:xfrm>
            <a:off x="1148080" y="2162175"/>
            <a:ext cx="6096000" cy="1702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Equal opportunity's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Education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Community </a:t>
            </a:r>
          </a:p>
          <a:p>
            <a:pPr marL="285750" indent="-28575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Standard of living </a:t>
            </a:r>
          </a:p>
        </p:txBody>
      </p:sp>
    </p:spTree>
    <p:extLst>
      <p:ext uri="{BB962C8B-B14F-4D97-AF65-F5344CB8AC3E}">
        <p14:creationId xmlns:p14="http://schemas.microsoft.com/office/powerpoint/2010/main" val="35079936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C8EE2-B933-56D5-128C-DC64542736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D282-DF05-84FF-3DEE-2EADCA22EC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environment - Bing images</a:t>
            </a:r>
            <a:endParaRPr lang="en-GB" dirty="0"/>
          </a:p>
          <a:p>
            <a:r>
              <a:rPr lang="en-GB" dirty="0">
                <a:hlinkClick r:id="rId3"/>
              </a:rPr>
              <a:t>economic - Bing images</a:t>
            </a:r>
            <a:endParaRPr lang="en-GB" dirty="0"/>
          </a:p>
          <a:p>
            <a:r>
              <a:rPr lang="en-GB" dirty="0">
                <a:hlinkClick r:id="rId4"/>
              </a:rPr>
              <a:t>Social - Bing images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550ADA-656C-1A1E-7941-38421F7F1D8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Sustainability - Definition, Three Pillars, and Five Domains (corporatefinanceinstitute.com)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u="sng" dirty="0">
                <a:solidFill>
                  <a:srgbClr val="0000FF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The Three Pillars of Sustainability EXPLAINED - Sustainability Success (sustainability-success.com)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4792548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4286092_TF00934815.potx" id="{99D68BEE-E7BF-4669-A4D0-2BE8E5B5C712}" vid="{03005B71-3D4D-4D8C-BEC5-D327E62B785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42">
    <a:dk1>
      <a:sysClr val="windowText" lastClr="000000"/>
    </a:dk1>
    <a:lt1>
      <a:sysClr val="window" lastClr="FFFFFF"/>
    </a:lt1>
    <a:dk2>
      <a:srgbClr val="454551"/>
    </a:dk2>
    <a:lt2>
      <a:srgbClr val="E3E3E5"/>
    </a:lt2>
    <a:accent1>
      <a:srgbClr val="FE09E3"/>
    </a:accent1>
    <a:accent2>
      <a:srgbClr val="00ACF5"/>
    </a:accent2>
    <a:accent3>
      <a:srgbClr val="55CB72"/>
    </a:accent3>
    <a:accent4>
      <a:srgbClr val="EFC926"/>
    </a:accent4>
    <a:accent5>
      <a:srgbClr val="969696"/>
    </a:accent5>
    <a:accent6>
      <a:srgbClr val="D54773"/>
    </a:accent6>
    <a:hlink>
      <a:srgbClr val="6B9F25"/>
    </a:hlink>
    <a:folHlink>
      <a:srgbClr val="8C8C8C"/>
    </a:folHlink>
  </a:clrScheme>
</a:themeOverride>
</file>

<file path=ppt/theme/themeOverride2.xml><?xml version="1.0" encoding="utf-8"?>
<a:themeOverride xmlns:a="http://schemas.openxmlformats.org/drawingml/2006/main">
  <a:clrScheme name="Custom 42">
    <a:dk1>
      <a:sysClr val="windowText" lastClr="000000"/>
    </a:dk1>
    <a:lt1>
      <a:sysClr val="window" lastClr="FFFFFF"/>
    </a:lt1>
    <a:dk2>
      <a:srgbClr val="454551"/>
    </a:dk2>
    <a:lt2>
      <a:srgbClr val="E3E3E5"/>
    </a:lt2>
    <a:accent1>
      <a:srgbClr val="FE09E3"/>
    </a:accent1>
    <a:accent2>
      <a:srgbClr val="00ACF5"/>
    </a:accent2>
    <a:accent3>
      <a:srgbClr val="55CB72"/>
    </a:accent3>
    <a:accent4>
      <a:srgbClr val="EFC926"/>
    </a:accent4>
    <a:accent5>
      <a:srgbClr val="969696"/>
    </a:accent5>
    <a:accent6>
      <a:srgbClr val="D54773"/>
    </a:accent6>
    <a:hlink>
      <a:srgbClr val="6B9F25"/>
    </a:hlink>
    <a:folHlink>
      <a:srgbClr val="8C8C8C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2A3AD49-9331-450C-A2FE-6857A4DB38C6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2.xml><?xml version="1.0" encoding="utf-8"?>
<ds:datastoreItem xmlns:ds="http://schemas.openxmlformats.org/officeDocument/2006/customXml" ds:itemID="{73CC670F-05B9-4BB7-BA2C-0DE5B5C1E5D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89B453C-F2B2-4ECA-A6ED-7DBEF1B6D38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{9559D50E-CDAD-4380-9537-8298BBCB3857}tf00934815_win32</Template>
  <TotalTime>0</TotalTime>
  <Words>110</Words>
  <Application>Microsoft Office PowerPoint</Application>
  <PresentationFormat>Widescreen</PresentationFormat>
  <Paragraphs>29</Paragraphs>
  <Slides>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3" baseType="lpstr">
      <vt:lpstr>PMingLiU-ExtB</vt:lpstr>
      <vt:lpstr>Arial</vt:lpstr>
      <vt:lpstr>Calibri</vt:lpstr>
      <vt:lpstr>Goudy Old Style</vt:lpstr>
      <vt:lpstr>Perpetua Titling MT</vt:lpstr>
      <vt:lpstr>Roboto</vt:lpstr>
      <vt:lpstr>Wingdings 2</vt:lpstr>
      <vt:lpstr>SlateVTI</vt:lpstr>
      <vt:lpstr>Pillars of Sustainability</vt:lpstr>
      <vt:lpstr>Environment </vt:lpstr>
      <vt:lpstr>PowerPoint Presentation</vt:lpstr>
      <vt:lpstr>Social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Pillars of Sustainability</dc:title>
  <dc:creator>Beckie Evans</dc:creator>
  <cp:lastModifiedBy>Beckie Evans</cp:lastModifiedBy>
  <cp:revision>1</cp:revision>
  <dcterms:created xsi:type="dcterms:W3CDTF">2022-10-13T19:17:53Z</dcterms:created>
  <dcterms:modified xsi:type="dcterms:W3CDTF">2022-10-14T12:38:40Z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