
<file path=[Content_Types].xml><?xml version="1.0" encoding="utf-8"?>
<Types xmlns="http://schemas.openxmlformats.org/package/2006/content-types">
  <Default Extension="jpeg" ContentType="image/jpeg"/>
  <Default Extension="png" ContentType="image/png"/>
  <Default Extension="rels" ContentType="application/vnd.openxmlformats-package.relationships+xml"/>
  <Default Extension="svg" ContentType="image/svg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diagrams/data1.xml" ContentType="application/vnd.openxmlformats-officedocument.drawingml.diagramData+xml"/>
  <Override PartName="/ppt/diagrams/layout1.xml" ContentType="application/vnd.openxmlformats-officedocument.drawingml.diagramLayout+xml"/>
  <Override PartName="/ppt/diagrams/quickStyle1.xml" ContentType="application/vnd.openxmlformats-officedocument.drawingml.diagramStyle+xml"/>
  <Override PartName="/ppt/diagrams/colors1.xml" ContentType="application/vnd.openxmlformats-officedocument.drawingml.diagramColors+xml"/>
  <Override PartName="/ppt/diagrams/drawing1.xml" ContentType="application/vnd.ms-office.drawingml.diagramDrawing+xml"/>
  <Override PartName="/ppt/diagrams/data2.xml" ContentType="application/vnd.openxmlformats-officedocument.drawingml.diagramData+xml"/>
  <Override PartName="/ppt/diagrams/layout2.xml" ContentType="application/vnd.openxmlformats-officedocument.drawingml.diagramLayout+xml"/>
  <Override PartName="/ppt/diagrams/quickStyle2.xml" ContentType="application/vnd.openxmlformats-officedocument.drawingml.diagramStyle+xml"/>
  <Override PartName="/ppt/diagrams/colors2.xml" ContentType="application/vnd.openxmlformats-officedocument.drawingml.diagramColors+xml"/>
  <Override PartName="/ppt/diagrams/drawing2.xml" ContentType="application/vnd.ms-office.drawingml.diagramDrawing+xml"/>
  <Override PartName="/ppt/diagrams/data3.xml" ContentType="application/vnd.openxmlformats-officedocument.drawingml.diagramData+xml"/>
  <Override PartName="/ppt/diagrams/layout3.xml" ContentType="application/vnd.openxmlformats-officedocument.drawingml.diagramLayout+xml"/>
  <Override PartName="/ppt/diagrams/quickStyle3.xml" ContentType="application/vnd.openxmlformats-officedocument.drawingml.diagramStyle+xml"/>
  <Override PartName="/ppt/diagrams/colors3.xml" ContentType="application/vnd.openxmlformats-officedocument.drawingml.diagramColors+xml"/>
  <Override PartName="/ppt/diagrams/drawing3.xml" ContentType="application/vnd.ms-office.drawingml.diagramDrawing+xml"/>
  <Override PartName="/ppt/changesInfos/changesInfo1.xml" ContentType="application/vnd.ms-powerpoint.changesinfo+xml"/>
  <Override PartName="/ppt/revisionInfo.xml" ContentType="application/vnd.ms-powerpoint.revisioninfo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95" r:id="rId1"/>
  </p:sld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63" r:id="rId9"/>
    <p:sldId id="264" r:id="rId10"/>
  </p:sldIdLst>
  <p:sldSz cx="12192000" cy="6858000"/>
  <p:notesSz cx="6858000" cy="9144000"/>
  <p:defaultTextStyle>
    <a:defPPr>
      <a:defRPr lang="en-GB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/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</p:extLst>
</p:presentationPr>
</file>

<file path=ppt/revisionInfo.xml><?xml version="1.0" encoding="utf-8"?>
<p1510:revInfo xmlns:a="http://schemas.openxmlformats.org/drawingml/2006/main" xmlns:r="http://schemas.openxmlformats.org/officeDocument/2006/relationships" xmlns:p1510="http://schemas.microsoft.com/office/powerpoint/2015/10/main">
  <p1510:revLst>
    <p1510:client id="{D1CEC464-F1B9-F307-B7D4-CEC6C7E89B5D}" v="215" dt="2025-11-09T17:44:17.095"/>
  </p1510:revLst>
</p1510:revInfo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9972" autoAdjust="0"/>
    <p:restoredTop sz="94660"/>
  </p:normalViewPr>
  <p:slideViewPr>
    <p:cSldViewPr snapToGrid="0">
      <p:cViewPr varScale="1">
        <p:scale>
          <a:sx n="86" d="100"/>
          <a:sy n="86" d="100"/>
        </p:scale>
        <p:origin x="96" y="888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theme" Target="theme/theme1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viewProps" Target="viewProps.xml"/><Relationship Id="rId2" Type="http://schemas.openxmlformats.org/officeDocument/2006/relationships/slide" Target="slides/slide1.xml"/><Relationship Id="rId16" Type="http://schemas.microsoft.com/office/2015/10/relationships/revisionInfo" Target="revisionInfo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presProps" Target="presProps.xml"/><Relationship Id="rId5" Type="http://schemas.openxmlformats.org/officeDocument/2006/relationships/slide" Target="slides/slide4.xml"/><Relationship Id="rId15" Type="http://schemas.microsoft.com/office/2016/11/relationships/changesInfo" Target="changesInfos/changesInfo1.xml"/><Relationship Id="rId10" Type="http://schemas.openxmlformats.org/officeDocument/2006/relationships/slide" Target="slides/slide9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tableStyles" Target="tableStyles.xml"/></Relationships>
</file>

<file path=ppt/changesInfos/changesInfo1.xml><?xml version="1.0" encoding="utf-8"?>
<pc:chgInfo xmlns:a="http://schemas.openxmlformats.org/drawingml/2006/main" xmlns:r="http://schemas.openxmlformats.org/officeDocument/2006/relationships" xmlns:ac="http://schemas.microsoft.com/office/drawing/2013/main/command" xmlns:pc="http://schemas.microsoft.com/office/powerpoint/2013/main/command">
  <pc:docChgLst>
    <pc:chgData name="Giselle Boadu (2419722)" userId="c95b42d0-1b84-41cc-b142-db9da53e4019" providerId="ADAL" clId="{9AAE4039-29F1-4317-A96B-1BDBFCDB558C}"/>
    <pc:docChg chg="custSel modSld">
      <pc:chgData name="Giselle Boadu (2419722)" userId="c95b42d0-1b84-41cc-b142-db9da53e4019" providerId="ADAL" clId="{9AAE4039-29F1-4317-A96B-1BDBFCDB558C}" dt="2025-11-09T18:00:52.538" v="195" actId="20577"/>
      <pc:docMkLst>
        <pc:docMk/>
      </pc:docMkLst>
      <pc:sldChg chg="addSp delSp modSp mod">
        <pc:chgData name="Giselle Boadu (2419722)" userId="c95b42d0-1b84-41cc-b142-db9da53e4019" providerId="ADAL" clId="{9AAE4039-29F1-4317-A96B-1BDBFCDB558C}" dt="2025-11-09T18:00:52.538" v="195" actId="20577"/>
        <pc:sldMkLst>
          <pc:docMk/>
          <pc:sldMk cId="3012434374" sldId="264"/>
        </pc:sldMkLst>
        <pc:spChg chg="mod">
          <ac:chgData name="Giselle Boadu (2419722)" userId="c95b42d0-1b84-41cc-b142-db9da53e4019" providerId="ADAL" clId="{9AAE4039-29F1-4317-A96B-1BDBFCDB558C}" dt="2025-11-09T17:58:49.691" v="90" actId="1076"/>
          <ac:spMkLst>
            <pc:docMk/>
            <pc:sldMk cId="3012434374" sldId="264"/>
            <ac:spMk id="2" creationId="{0F205D9B-793B-6ABF-EE7E-7B072086D649}"/>
          </ac:spMkLst>
        </pc:spChg>
        <pc:spChg chg="add del mod">
          <ac:chgData name="Giselle Boadu (2419722)" userId="c95b42d0-1b84-41cc-b142-db9da53e4019" providerId="ADAL" clId="{9AAE4039-29F1-4317-A96B-1BDBFCDB558C}" dt="2025-11-09T17:52:33.689" v="7" actId="478"/>
          <ac:spMkLst>
            <pc:docMk/>
            <pc:sldMk cId="3012434374" sldId="264"/>
            <ac:spMk id="4" creationId="{109E8BFC-9FFA-6289-B4BE-4B22545AD9AE}"/>
          </ac:spMkLst>
        </pc:spChg>
        <pc:spChg chg="del mod">
          <ac:chgData name="Giselle Boadu (2419722)" userId="c95b42d0-1b84-41cc-b142-db9da53e4019" providerId="ADAL" clId="{9AAE4039-29F1-4317-A96B-1BDBFCDB558C}" dt="2025-11-09T17:51:32.965" v="1" actId="478"/>
          <ac:spMkLst>
            <pc:docMk/>
            <pc:sldMk cId="3012434374" sldId="264"/>
            <ac:spMk id="6" creationId="{1B63C905-E83E-624E-DFA7-F5D5F0964539}"/>
          </ac:spMkLst>
        </pc:spChg>
        <pc:spChg chg="add mod">
          <ac:chgData name="Giselle Boadu (2419722)" userId="c95b42d0-1b84-41cc-b142-db9da53e4019" providerId="ADAL" clId="{9AAE4039-29F1-4317-A96B-1BDBFCDB558C}" dt="2025-11-09T18:00:52.538" v="195" actId="20577"/>
          <ac:spMkLst>
            <pc:docMk/>
            <pc:sldMk cId="3012434374" sldId="264"/>
            <ac:spMk id="7" creationId="{14F81D55-6A17-306A-6428-39CBA412C4C2}"/>
          </ac:spMkLst>
        </pc:spChg>
      </pc:sldChg>
    </pc:docChg>
  </pc:docChgLst>
  <pc:docChgLst>
    <pc:chgData name="Giselle Boadu (2419722)" userId="S::2419722@student.uwtsd.ac.uk::c95b42d0-1b84-41cc-b142-db9da53e4019" providerId="AD" clId="Web-{3586BE8A-D792-5ABD-DDDB-17402FE234AB}"/>
    <pc:docChg chg="addSld modSld addMainMaster delMainMaster">
      <pc:chgData name="Giselle Boadu (2419722)" userId="S::2419722@student.uwtsd.ac.uk::c95b42d0-1b84-41cc-b142-db9da53e4019" providerId="AD" clId="Web-{3586BE8A-D792-5ABD-DDDB-17402FE234AB}" dt="2025-10-25T16:39:57.232" v="2022"/>
      <pc:docMkLst>
        <pc:docMk/>
      </pc:docMkLst>
      <pc:sldChg chg="addSp delSp modSp mod setBg modClrScheme setClrOvrMap chgLayout">
        <pc:chgData name="Giselle Boadu (2419722)" userId="S::2419722@student.uwtsd.ac.uk::c95b42d0-1b84-41cc-b142-db9da53e4019" providerId="AD" clId="Web-{3586BE8A-D792-5ABD-DDDB-17402FE234AB}" dt="2025-10-25T16:36:56.347" v="2013" actId="20577"/>
        <pc:sldMkLst>
          <pc:docMk/>
          <pc:sldMk cId="109857222" sldId="256"/>
        </pc:sldMkLst>
        <pc:spChg chg="mod">
          <ac:chgData name="Giselle Boadu (2419722)" userId="S::2419722@student.uwtsd.ac.uk::c95b42d0-1b84-41cc-b142-db9da53e4019" providerId="AD" clId="Web-{3586BE8A-D792-5ABD-DDDB-17402FE234AB}" dt="2025-10-25T16:36:56.347" v="2013" actId="20577"/>
          <ac:spMkLst>
            <pc:docMk/>
            <pc:sldMk cId="109857222" sldId="256"/>
            <ac:spMk id="2" creationId="{00000000-0000-0000-0000-000000000000}"/>
          </ac:spMkLst>
        </pc:spChg>
        <pc:spChg chg="mod">
          <ac:chgData name="Giselle Boadu (2419722)" userId="S::2419722@student.uwtsd.ac.uk::c95b42d0-1b84-41cc-b142-db9da53e4019" providerId="AD" clId="Web-{3586BE8A-D792-5ABD-DDDB-17402FE234AB}" dt="2025-10-25T16:36:35.768" v="2011"/>
          <ac:spMkLst>
            <pc:docMk/>
            <pc:sldMk cId="109857222" sldId="256"/>
            <ac:spMk id="3" creationId="{00000000-0000-0000-0000-000000000000}"/>
          </ac:spMkLst>
        </pc:spChg>
        <pc:spChg chg="add">
          <ac:chgData name="Giselle Boadu (2419722)" userId="S::2419722@student.uwtsd.ac.uk::c95b42d0-1b84-41cc-b142-db9da53e4019" providerId="AD" clId="Web-{3586BE8A-D792-5ABD-DDDB-17402FE234AB}" dt="2025-10-25T16:36:35.768" v="2011"/>
          <ac:spMkLst>
            <pc:docMk/>
            <pc:sldMk cId="109857222" sldId="256"/>
            <ac:spMk id="17" creationId="{E20BB609-EF92-42DB-836C-0699A590B5CF}"/>
          </ac:spMkLst>
        </pc:spChg>
        <pc:spChg chg="add">
          <ac:chgData name="Giselle Boadu (2419722)" userId="S::2419722@student.uwtsd.ac.uk::c95b42d0-1b84-41cc-b142-db9da53e4019" providerId="AD" clId="Web-{3586BE8A-D792-5ABD-DDDB-17402FE234AB}" dt="2025-10-25T16:36:35.768" v="2011"/>
          <ac:spMkLst>
            <pc:docMk/>
            <pc:sldMk cId="109857222" sldId="256"/>
            <ac:spMk id="19" creationId="{B2C335F7-F61C-4EB4-80F2-4B1438FE66BB}"/>
          </ac:spMkLst>
        </pc:spChg>
        <pc:spChg chg="add">
          <ac:chgData name="Giselle Boadu (2419722)" userId="S::2419722@student.uwtsd.ac.uk::c95b42d0-1b84-41cc-b142-db9da53e4019" providerId="AD" clId="Web-{3586BE8A-D792-5ABD-DDDB-17402FE234AB}" dt="2025-10-25T16:36:35.768" v="2011"/>
          <ac:spMkLst>
            <pc:docMk/>
            <pc:sldMk cId="109857222" sldId="256"/>
            <ac:spMk id="21" creationId="{20011C4F-7FF0-7357-C559-B7679DC27621}"/>
          </ac:spMkLst>
        </pc:spChg>
      </pc:sldChg>
      <pc:sldChg chg="modSp new">
        <pc:chgData name="Giselle Boadu (2419722)" userId="S::2419722@student.uwtsd.ac.uk::c95b42d0-1b84-41cc-b142-db9da53e4019" providerId="AD" clId="Web-{3586BE8A-D792-5ABD-DDDB-17402FE234AB}" dt="2025-10-25T15:14:36.254" v="195" actId="20577"/>
        <pc:sldMkLst>
          <pc:docMk/>
          <pc:sldMk cId="2126114138" sldId="257"/>
        </pc:sldMkLst>
        <pc:spChg chg="mod">
          <ac:chgData name="Giselle Boadu (2419722)" userId="S::2419722@student.uwtsd.ac.uk::c95b42d0-1b84-41cc-b142-db9da53e4019" providerId="AD" clId="Web-{3586BE8A-D792-5ABD-DDDB-17402FE234AB}" dt="2025-10-25T15:13:56.627" v="171" actId="20577"/>
          <ac:spMkLst>
            <pc:docMk/>
            <pc:sldMk cId="2126114138" sldId="257"/>
            <ac:spMk id="2" creationId="{7D2738DC-99E3-E5A6-6E5A-AC89036D72EC}"/>
          </ac:spMkLst>
        </pc:spChg>
        <pc:spChg chg="mod">
          <ac:chgData name="Giselle Boadu (2419722)" userId="S::2419722@student.uwtsd.ac.uk::c95b42d0-1b84-41cc-b142-db9da53e4019" providerId="AD" clId="Web-{3586BE8A-D792-5ABD-DDDB-17402FE234AB}" dt="2025-10-25T15:14:36.254" v="195" actId="20577"/>
          <ac:spMkLst>
            <pc:docMk/>
            <pc:sldMk cId="2126114138" sldId="257"/>
            <ac:spMk id="3" creationId="{1AF4DC69-6B79-A800-DE98-0CDB63BA2699}"/>
          </ac:spMkLst>
        </pc:spChg>
      </pc:sldChg>
      <pc:sldChg chg="addSp delSp modSp new mod setBg">
        <pc:chgData name="Giselle Boadu (2419722)" userId="S::2419722@student.uwtsd.ac.uk::c95b42d0-1b84-41cc-b142-db9da53e4019" providerId="AD" clId="Web-{3586BE8A-D792-5ABD-DDDB-17402FE234AB}" dt="2025-10-25T16:34:02.563" v="1997"/>
        <pc:sldMkLst>
          <pc:docMk/>
          <pc:sldMk cId="128910316" sldId="258"/>
        </pc:sldMkLst>
        <pc:spChg chg="mod">
          <ac:chgData name="Giselle Boadu (2419722)" userId="S::2419722@student.uwtsd.ac.uk::c95b42d0-1b84-41cc-b142-db9da53e4019" providerId="AD" clId="Web-{3586BE8A-D792-5ABD-DDDB-17402FE234AB}" dt="2025-10-25T16:34:02.563" v="1997"/>
          <ac:spMkLst>
            <pc:docMk/>
            <pc:sldMk cId="128910316" sldId="258"/>
            <ac:spMk id="2" creationId="{B2967A2E-433A-B4C0-DD8F-97F3DEA658FE}"/>
          </ac:spMkLst>
        </pc:spChg>
        <pc:spChg chg="add">
          <ac:chgData name="Giselle Boadu (2419722)" userId="S::2419722@student.uwtsd.ac.uk::c95b42d0-1b84-41cc-b142-db9da53e4019" providerId="AD" clId="Web-{3586BE8A-D792-5ABD-DDDB-17402FE234AB}" dt="2025-10-25T16:34:02.563" v="1997"/>
          <ac:spMkLst>
            <pc:docMk/>
            <pc:sldMk cId="128910316" sldId="258"/>
            <ac:spMk id="9" creationId="{817D949E-564D-4503-A64E-D22FA3232C29}"/>
          </ac:spMkLst>
        </pc:spChg>
        <pc:spChg chg="add">
          <ac:chgData name="Giselle Boadu (2419722)" userId="S::2419722@student.uwtsd.ac.uk::c95b42d0-1b84-41cc-b142-db9da53e4019" providerId="AD" clId="Web-{3586BE8A-D792-5ABD-DDDB-17402FE234AB}" dt="2025-10-25T16:34:02.563" v="1997"/>
          <ac:spMkLst>
            <pc:docMk/>
            <pc:sldMk cId="128910316" sldId="258"/>
            <ac:spMk id="11" creationId="{92BE0106-0C20-465B-A1BE-0BAC2737B1AD}"/>
          </ac:spMkLst>
        </pc:spChg>
        <pc:spChg chg="add">
          <ac:chgData name="Giselle Boadu (2419722)" userId="S::2419722@student.uwtsd.ac.uk::c95b42d0-1b84-41cc-b142-db9da53e4019" providerId="AD" clId="Web-{3586BE8A-D792-5ABD-DDDB-17402FE234AB}" dt="2025-10-25T16:34:02.563" v="1997"/>
          <ac:spMkLst>
            <pc:docMk/>
            <pc:sldMk cId="128910316" sldId="258"/>
            <ac:spMk id="13" creationId="{851808AB-2943-464C-A710-F2A18D869334}"/>
          </ac:spMkLst>
        </pc:spChg>
        <pc:graphicFrameChg chg="add">
          <ac:chgData name="Giselle Boadu (2419722)" userId="S::2419722@student.uwtsd.ac.uk::c95b42d0-1b84-41cc-b142-db9da53e4019" providerId="AD" clId="Web-{3586BE8A-D792-5ABD-DDDB-17402FE234AB}" dt="2025-10-25T16:34:02.563" v="1997"/>
          <ac:graphicFrameMkLst>
            <pc:docMk/>
            <pc:sldMk cId="128910316" sldId="258"/>
            <ac:graphicFrameMk id="5" creationId="{F62AABC1-1EFD-08AB-1017-9178F2769FB8}"/>
          </ac:graphicFrameMkLst>
        </pc:graphicFrameChg>
      </pc:sldChg>
      <pc:sldChg chg="addSp delSp modSp new mod setBg">
        <pc:chgData name="Giselle Boadu (2419722)" userId="S::2419722@student.uwtsd.ac.uk::c95b42d0-1b84-41cc-b142-db9da53e4019" providerId="AD" clId="Web-{3586BE8A-D792-5ABD-DDDB-17402FE234AB}" dt="2025-10-25T16:35:00.861" v="2002"/>
        <pc:sldMkLst>
          <pc:docMk/>
          <pc:sldMk cId="3148461916" sldId="259"/>
        </pc:sldMkLst>
        <pc:spChg chg="mod">
          <ac:chgData name="Giselle Boadu (2419722)" userId="S::2419722@student.uwtsd.ac.uk::c95b42d0-1b84-41cc-b142-db9da53e4019" providerId="AD" clId="Web-{3586BE8A-D792-5ABD-DDDB-17402FE234AB}" dt="2025-10-25T16:35:00.861" v="2002"/>
          <ac:spMkLst>
            <pc:docMk/>
            <pc:sldMk cId="3148461916" sldId="259"/>
            <ac:spMk id="2" creationId="{A15B947F-A1FA-EA68-6DA0-25C194A9FBA9}"/>
          </ac:spMkLst>
        </pc:spChg>
        <pc:graphicFrameChg chg="add">
          <ac:chgData name="Giselle Boadu (2419722)" userId="S::2419722@student.uwtsd.ac.uk::c95b42d0-1b84-41cc-b142-db9da53e4019" providerId="AD" clId="Web-{3586BE8A-D792-5ABD-DDDB-17402FE234AB}" dt="2025-10-25T16:35:00.861" v="2002"/>
          <ac:graphicFrameMkLst>
            <pc:docMk/>
            <pc:sldMk cId="3148461916" sldId="259"/>
            <ac:graphicFrameMk id="20" creationId="{BAA5E756-B71C-7D35-DF99-D6407219FCEE}"/>
          </ac:graphicFrameMkLst>
        </pc:graphicFrameChg>
      </pc:sldChg>
      <pc:sldChg chg="addSp delSp modSp new mod setBg">
        <pc:chgData name="Giselle Boadu (2419722)" userId="S::2419722@student.uwtsd.ac.uk::c95b42d0-1b84-41cc-b142-db9da53e4019" providerId="AD" clId="Web-{3586BE8A-D792-5ABD-DDDB-17402FE234AB}" dt="2025-10-25T16:35:44.814" v="2010"/>
        <pc:sldMkLst>
          <pc:docMk/>
          <pc:sldMk cId="1725455287" sldId="260"/>
        </pc:sldMkLst>
        <pc:spChg chg="mod">
          <ac:chgData name="Giselle Boadu (2419722)" userId="S::2419722@student.uwtsd.ac.uk::c95b42d0-1b84-41cc-b142-db9da53e4019" providerId="AD" clId="Web-{3586BE8A-D792-5ABD-DDDB-17402FE234AB}" dt="2025-10-25T16:35:44.814" v="2010"/>
          <ac:spMkLst>
            <pc:docMk/>
            <pc:sldMk cId="1725455287" sldId="260"/>
            <ac:spMk id="2" creationId="{B8267F75-EB55-AAE6-81AC-ACDE6318C707}"/>
          </ac:spMkLst>
        </pc:spChg>
        <pc:spChg chg="add del mod">
          <ac:chgData name="Giselle Boadu (2419722)" userId="S::2419722@student.uwtsd.ac.uk::c95b42d0-1b84-41cc-b142-db9da53e4019" providerId="AD" clId="Web-{3586BE8A-D792-5ABD-DDDB-17402FE234AB}" dt="2025-10-25T16:35:44.814" v="2010"/>
          <ac:spMkLst>
            <pc:docMk/>
            <pc:sldMk cId="1725455287" sldId="260"/>
            <ac:spMk id="3" creationId="{E0EED1C0-6250-3502-9F4D-781A369B98D1}"/>
          </ac:spMkLst>
        </pc:spChg>
      </pc:sldChg>
      <pc:sldChg chg="addSp delSp modSp new mod setBg">
        <pc:chgData name="Giselle Boadu (2419722)" userId="S::2419722@student.uwtsd.ac.uk::c95b42d0-1b84-41cc-b142-db9da53e4019" providerId="AD" clId="Web-{3586BE8A-D792-5ABD-DDDB-17402FE234AB}" dt="2025-10-25T16:39:22.418" v="2016"/>
        <pc:sldMkLst>
          <pc:docMk/>
          <pc:sldMk cId="3327304782" sldId="261"/>
        </pc:sldMkLst>
        <pc:spChg chg="mod">
          <ac:chgData name="Giselle Boadu (2419722)" userId="S::2419722@student.uwtsd.ac.uk::c95b42d0-1b84-41cc-b142-db9da53e4019" providerId="AD" clId="Web-{3586BE8A-D792-5ABD-DDDB-17402FE234AB}" dt="2025-10-25T16:39:22.418" v="2016"/>
          <ac:spMkLst>
            <pc:docMk/>
            <pc:sldMk cId="3327304782" sldId="261"/>
            <ac:spMk id="2" creationId="{1925961E-6C30-22D0-6188-A22DA81E7174}"/>
          </ac:spMkLst>
        </pc:spChg>
        <pc:spChg chg="mod">
          <ac:chgData name="Giselle Boadu (2419722)" userId="S::2419722@student.uwtsd.ac.uk::c95b42d0-1b84-41cc-b142-db9da53e4019" providerId="AD" clId="Web-{3586BE8A-D792-5ABD-DDDB-17402FE234AB}" dt="2025-10-25T16:39:22.418" v="2016"/>
          <ac:spMkLst>
            <pc:docMk/>
            <pc:sldMk cId="3327304782" sldId="261"/>
            <ac:spMk id="3" creationId="{1E3A1991-2476-C3B7-A093-F177179CFC38}"/>
          </ac:spMkLst>
        </pc:spChg>
        <pc:spChg chg="add">
          <ac:chgData name="Giselle Boadu (2419722)" userId="S::2419722@student.uwtsd.ac.uk::c95b42d0-1b84-41cc-b142-db9da53e4019" providerId="AD" clId="Web-{3586BE8A-D792-5ABD-DDDB-17402FE234AB}" dt="2025-10-25T16:39:22.418" v="2016"/>
          <ac:spMkLst>
            <pc:docMk/>
            <pc:sldMk cId="3327304782" sldId="261"/>
            <ac:spMk id="10" creationId="{33AC4FE1-D370-43A6-96C5-076716BB1E76}"/>
          </ac:spMkLst>
        </pc:spChg>
        <pc:spChg chg="add">
          <ac:chgData name="Giselle Boadu (2419722)" userId="S::2419722@student.uwtsd.ac.uk::c95b42d0-1b84-41cc-b142-db9da53e4019" providerId="AD" clId="Web-{3586BE8A-D792-5ABD-DDDB-17402FE234AB}" dt="2025-10-25T16:39:22.418" v="2016"/>
          <ac:spMkLst>
            <pc:docMk/>
            <pc:sldMk cId="3327304782" sldId="261"/>
            <ac:spMk id="11" creationId="{4E17AA97-89A7-45C1-B813-BFF6C23D79E1}"/>
          </ac:spMkLst>
        </pc:spChg>
        <pc:spChg chg="add">
          <ac:chgData name="Giselle Boadu (2419722)" userId="S::2419722@student.uwtsd.ac.uk::c95b42d0-1b84-41cc-b142-db9da53e4019" providerId="AD" clId="Web-{3586BE8A-D792-5ABD-DDDB-17402FE234AB}" dt="2025-10-25T16:39:22.418" v="2016"/>
          <ac:spMkLst>
            <pc:docMk/>
            <pc:sldMk cId="3327304782" sldId="261"/>
            <ac:spMk id="12" creationId="{4A3D569D-D3A6-49CA-A483-291E95DACA14}"/>
          </ac:spMkLst>
        </pc:spChg>
      </pc:sldChg>
      <pc:sldChg chg="addSp delSp modSp new mod setBg">
        <pc:chgData name="Giselle Boadu (2419722)" userId="S::2419722@student.uwtsd.ac.uk::c95b42d0-1b84-41cc-b142-db9da53e4019" providerId="AD" clId="Web-{3586BE8A-D792-5ABD-DDDB-17402FE234AB}" dt="2025-10-25T16:39:35.856" v="2017"/>
        <pc:sldMkLst>
          <pc:docMk/>
          <pc:sldMk cId="3980094759" sldId="262"/>
        </pc:sldMkLst>
        <pc:spChg chg="mod">
          <ac:chgData name="Giselle Boadu (2419722)" userId="S::2419722@student.uwtsd.ac.uk::c95b42d0-1b84-41cc-b142-db9da53e4019" providerId="AD" clId="Web-{3586BE8A-D792-5ABD-DDDB-17402FE234AB}" dt="2025-10-25T16:39:35.856" v="2017"/>
          <ac:spMkLst>
            <pc:docMk/>
            <pc:sldMk cId="3980094759" sldId="262"/>
            <ac:spMk id="2" creationId="{F4BFFE85-14FA-99B8-4091-79AB510289A6}"/>
          </ac:spMkLst>
        </pc:spChg>
        <pc:spChg chg="add">
          <ac:chgData name="Giselle Boadu (2419722)" userId="S::2419722@student.uwtsd.ac.uk::c95b42d0-1b84-41cc-b142-db9da53e4019" providerId="AD" clId="Web-{3586BE8A-D792-5ABD-DDDB-17402FE234AB}" dt="2025-10-25T16:39:35.856" v="2017"/>
          <ac:spMkLst>
            <pc:docMk/>
            <pc:sldMk cId="3980094759" sldId="262"/>
            <ac:spMk id="9" creationId="{4E17AA97-89A7-45C1-B813-BFF6C23D79E1}"/>
          </ac:spMkLst>
        </pc:spChg>
        <pc:spChg chg="add">
          <ac:chgData name="Giselle Boadu (2419722)" userId="S::2419722@student.uwtsd.ac.uk::c95b42d0-1b84-41cc-b142-db9da53e4019" providerId="AD" clId="Web-{3586BE8A-D792-5ABD-DDDB-17402FE234AB}" dt="2025-10-25T16:39:35.856" v="2017"/>
          <ac:spMkLst>
            <pc:docMk/>
            <pc:sldMk cId="3980094759" sldId="262"/>
            <ac:spMk id="11" creationId="{33AC4FE1-D370-43A6-96C5-076716BB1E76}"/>
          </ac:spMkLst>
        </pc:spChg>
        <pc:spChg chg="add">
          <ac:chgData name="Giselle Boadu (2419722)" userId="S::2419722@student.uwtsd.ac.uk::c95b42d0-1b84-41cc-b142-db9da53e4019" providerId="AD" clId="Web-{3586BE8A-D792-5ABD-DDDB-17402FE234AB}" dt="2025-10-25T16:39:35.856" v="2017"/>
          <ac:spMkLst>
            <pc:docMk/>
            <pc:sldMk cId="3980094759" sldId="262"/>
            <ac:spMk id="13" creationId="{4A3D569D-D3A6-49CA-A483-291E95DACA14}"/>
          </ac:spMkLst>
        </pc:spChg>
        <pc:graphicFrameChg chg="add">
          <ac:chgData name="Giselle Boadu (2419722)" userId="S::2419722@student.uwtsd.ac.uk::c95b42d0-1b84-41cc-b142-db9da53e4019" providerId="AD" clId="Web-{3586BE8A-D792-5ABD-DDDB-17402FE234AB}" dt="2025-10-25T16:39:35.856" v="2017"/>
          <ac:graphicFrameMkLst>
            <pc:docMk/>
            <pc:sldMk cId="3980094759" sldId="262"/>
            <ac:graphicFrameMk id="5" creationId="{CA32D605-8521-E653-61B2-1016DD4937FC}"/>
          </ac:graphicFrameMkLst>
        </pc:graphicFrameChg>
      </pc:sldChg>
      <pc:sldChg chg="addSp delSp modSp new mod setBg">
        <pc:chgData name="Giselle Boadu (2419722)" userId="S::2419722@student.uwtsd.ac.uk::c95b42d0-1b84-41cc-b142-db9da53e4019" providerId="AD" clId="Web-{3586BE8A-D792-5ABD-DDDB-17402FE234AB}" dt="2025-10-25T16:39:57.232" v="2022"/>
        <pc:sldMkLst>
          <pc:docMk/>
          <pc:sldMk cId="1082559804" sldId="263"/>
        </pc:sldMkLst>
        <pc:spChg chg="mod">
          <ac:chgData name="Giselle Boadu (2419722)" userId="S::2419722@student.uwtsd.ac.uk::c95b42d0-1b84-41cc-b142-db9da53e4019" providerId="AD" clId="Web-{3586BE8A-D792-5ABD-DDDB-17402FE234AB}" dt="2025-10-25T16:39:57.232" v="2022"/>
          <ac:spMkLst>
            <pc:docMk/>
            <pc:sldMk cId="1082559804" sldId="263"/>
            <ac:spMk id="2" creationId="{1517D51F-5324-06E1-3BAF-CFE14E4ED89D}"/>
          </ac:spMkLst>
        </pc:spChg>
        <pc:spChg chg="mod">
          <ac:chgData name="Giselle Boadu (2419722)" userId="S::2419722@student.uwtsd.ac.uk::c95b42d0-1b84-41cc-b142-db9da53e4019" providerId="AD" clId="Web-{3586BE8A-D792-5ABD-DDDB-17402FE234AB}" dt="2025-10-25T16:39:57.232" v="2022"/>
          <ac:spMkLst>
            <pc:docMk/>
            <pc:sldMk cId="1082559804" sldId="263"/>
            <ac:spMk id="3" creationId="{A9F96850-1B82-6251-2225-BAB56DB2A574}"/>
          </ac:spMkLst>
        </pc:spChg>
        <pc:spChg chg="add">
          <ac:chgData name="Giselle Boadu (2419722)" userId="S::2419722@student.uwtsd.ac.uk::c95b42d0-1b84-41cc-b142-db9da53e4019" providerId="AD" clId="Web-{3586BE8A-D792-5ABD-DDDB-17402FE234AB}" dt="2025-10-25T16:39:57.232" v="2022"/>
          <ac:spMkLst>
            <pc:docMk/>
            <pc:sldMk cId="1082559804" sldId="263"/>
            <ac:spMk id="15" creationId="{EEF92585-7A99-6108-9663-8C59032742EC}"/>
          </ac:spMkLst>
        </pc:spChg>
      </pc:sldChg>
      <pc:sldMasterChg chg="add addSldLayout">
        <pc:chgData name="Giselle Boadu (2419722)" userId="S::2419722@student.uwtsd.ac.uk::c95b42d0-1b84-41cc-b142-db9da53e4019" providerId="AD" clId="Web-{3586BE8A-D792-5ABD-DDDB-17402FE234AB}" dt="2025-10-25T14:42:33.429" v="2"/>
        <pc:sldMasterMkLst>
          <pc:docMk/>
          <pc:sldMasterMk cId="3874583617" sldId="2147483695"/>
        </pc:sldMasterMkLst>
        <pc:sldLayoutChg chg="add">
          <pc:chgData name="Giselle Boadu (2419722)" userId="S::2419722@student.uwtsd.ac.uk::c95b42d0-1b84-41cc-b142-db9da53e4019" providerId="AD" clId="Web-{3586BE8A-D792-5ABD-DDDB-17402FE234AB}" dt="2025-10-25T14:42:33.429" v="2"/>
          <pc:sldLayoutMkLst>
            <pc:docMk/>
            <pc:sldMasterMk cId="3874583617" sldId="2147483695"/>
            <pc:sldLayoutMk cId="3679900107" sldId="2147483684"/>
          </pc:sldLayoutMkLst>
        </pc:sldLayoutChg>
        <pc:sldLayoutChg chg="add">
          <pc:chgData name="Giselle Boadu (2419722)" userId="S::2419722@student.uwtsd.ac.uk::c95b42d0-1b84-41cc-b142-db9da53e4019" providerId="AD" clId="Web-{3586BE8A-D792-5ABD-DDDB-17402FE234AB}" dt="2025-10-25T14:42:33.429" v="2"/>
          <pc:sldLayoutMkLst>
            <pc:docMk/>
            <pc:sldMasterMk cId="3874583617" sldId="2147483695"/>
            <pc:sldLayoutMk cId="532939278" sldId="2147483685"/>
          </pc:sldLayoutMkLst>
        </pc:sldLayoutChg>
        <pc:sldLayoutChg chg="add">
          <pc:chgData name="Giselle Boadu (2419722)" userId="S::2419722@student.uwtsd.ac.uk::c95b42d0-1b84-41cc-b142-db9da53e4019" providerId="AD" clId="Web-{3586BE8A-D792-5ABD-DDDB-17402FE234AB}" dt="2025-10-25T14:42:33.429" v="2"/>
          <pc:sldLayoutMkLst>
            <pc:docMk/>
            <pc:sldMasterMk cId="3874583617" sldId="2147483695"/>
            <pc:sldLayoutMk cId="3057646074" sldId="2147483686"/>
          </pc:sldLayoutMkLst>
        </pc:sldLayoutChg>
        <pc:sldLayoutChg chg="add">
          <pc:chgData name="Giselle Boadu (2419722)" userId="S::2419722@student.uwtsd.ac.uk::c95b42d0-1b84-41cc-b142-db9da53e4019" providerId="AD" clId="Web-{3586BE8A-D792-5ABD-DDDB-17402FE234AB}" dt="2025-10-25T14:42:33.429" v="2"/>
          <pc:sldLayoutMkLst>
            <pc:docMk/>
            <pc:sldMasterMk cId="3874583617" sldId="2147483695"/>
            <pc:sldLayoutMk cId="304780673" sldId="2147483687"/>
          </pc:sldLayoutMkLst>
        </pc:sldLayoutChg>
        <pc:sldLayoutChg chg="add">
          <pc:chgData name="Giselle Boadu (2419722)" userId="S::2419722@student.uwtsd.ac.uk::c95b42d0-1b84-41cc-b142-db9da53e4019" providerId="AD" clId="Web-{3586BE8A-D792-5ABD-DDDB-17402FE234AB}" dt="2025-10-25T14:42:33.429" v="2"/>
          <pc:sldLayoutMkLst>
            <pc:docMk/>
            <pc:sldMasterMk cId="3874583617" sldId="2147483695"/>
            <pc:sldLayoutMk cId="3306631929" sldId="2147483688"/>
          </pc:sldLayoutMkLst>
        </pc:sldLayoutChg>
        <pc:sldLayoutChg chg="add">
          <pc:chgData name="Giselle Boadu (2419722)" userId="S::2419722@student.uwtsd.ac.uk::c95b42d0-1b84-41cc-b142-db9da53e4019" providerId="AD" clId="Web-{3586BE8A-D792-5ABD-DDDB-17402FE234AB}" dt="2025-10-25T14:42:33.429" v="2"/>
          <pc:sldLayoutMkLst>
            <pc:docMk/>
            <pc:sldMasterMk cId="3874583617" sldId="2147483695"/>
            <pc:sldLayoutMk cId="653910286" sldId="2147483689"/>
          </pc:sldLayoutMkLst>
        </pc:sldLayoutChg>
        <pc:sldLayoutChg chg="add">
          <pc:chgData name="Giselle Boadu (2419722)" userId="S::2419722@student.uwtsd.ac.uk::c95b42d0-1b84-41cc-b142-db9da53e4019" providerId="AD" clId="Web-{3586BE8A-D792-5ABD-DDDB-17402FE234AB}" dt="2025-10-25T14:42:33.429" v="2"/>
          <pc:sldLayoutMkLst>
            <pc:docMk/>
            <pc:sldMasterMk cId="3874583617" sldId="2147483695"/>
            <pc:sldLayoutMk cId="3843920929" sldId="2147483690"/>
          </pc:sldLayoutMkLst>
        </pc:sldLayoutChg>
        <pc:sldLayoutChg chg="add">
          <pc:chgData name="Giselle Boadu (2419722)" userId="S::2419722@student.uwtsd.ac.uk::c95b42d0-1b84-41cc-b142-db9da53e4019" providerId="AD" clId="Web-{3586BE8A-D792-5ABD-DDDB-17402FE234AB}" dt="2025-10-25T14:42:33.429" v="2"/>
          <pc:sldLayoutMkLst>
            <pc:docMk/>
            <pc:sldMasterMk cId="3874583617" sldId="2147483695"/>
            <pc:sldLayoutMk cId="1353942854" sldId="2147483691"/>
          </pc:sldLayoutMkLst>
        </pc:sldLayoutChg>
        <pc:sldLayoutChg chg="add">
          <pc:chgData name="Giselle Boadu (2419722)" userId="S::2419722@student.uwtsd.ac.uk::c95b42d0-1b84-41cc-b142-db9da53e4019" providerId="AD" clId="Web-{3586BE8A-D792-5ABD-DDDB-17402FE234AB}" dt="2025-10-25T14:42:33.429" v="2"/>
          <pc:sldLayoutMkLst>
            <pc:docMk/>
            <pc:sldMasterMk cId="3874583617" sldId="2147483695"/>
            <pc:sldLayoutMk cId="2454177188" sldId="2147483692"/>
          </pc:sldLayoutMkLst>
        </pc:sldLayoutChg>
        <pc:sldLayoutChg chg="add">
          <pc:chgData name="Giselle Boadu (2419722)" userId="S::2419722@student.uwtsd.ac.uk::c95b42d0-1b84-41cc-b142-db9da53e4019" providerId="AD" clId="Web-{3586BE8A-D792-5ABD-DDDB-17402FE234AB}" dt="2025-10-25T14:42:33.429" v="2"/>
          <pc:sldLayoutMkLst>
            <pc:docMk/>
            <pc:sldMasterMk cId="3874583617" sldId="2147483695"/>
            <pc:sldLayoutMk cId="759678742" sldId="2147483693"/>
          </pc:sldLayoutMkLst>
        </pc:sldLayoutChg>
        <pc:sldLayoutChg chg="add">
          <pc:chgData name="Giselle Boadu (2419722)" userId="S::2419722@student.uwtsd.ac.uk::c95b42d0-1b84-41cc-b142-db9da53e4019" providerId="AD" clId="Web-{3586BE8A-D792-5ABD-DDDB-17402FE234AB}" dt="2025-10-25T14:42:33.429" v="2"/>
          <pc:sldLayoutMkLst>
            <pc:docMk/>
            <pc:sldMasterMk cId="3874583617" sldId="2147483695"/>
            <pc:sldLayoutMk cId="1866453698" sldId="2147483694"/>
          </pc:sldLayoutMkLst>
        </pc:sldLayoutChg>
      </pc:sldMasterChg>
    </pc:docChg>
  </pc:docChgLst>
  <pc:docChgLst>
    <pc:chgData name="Giselle Boadu (2419722)" userId="S::2419722@student.uwtsd.ac.uk::c95b42d0-1b84-41cc-b142-db9da53e4019" providerId="AD" clId="Web-{D1CEC464-F1B9-F307-B7D4-CEC6C7E89B5D}"/>
    <pc:docChg chg="addSld modSld">
      <pc:chgData name="Giselle Boadu (2419722)" userId="S::2419722@student.uwtsd.ac.uk::c95b42d0-1b84-41cc-b142-db9da53e4019" providerId="AD" clId="Web-{D1CEC464-F1B9-F307-B7D4-CEC6C7E89B5D}" dt="2025-11-09T17:44:17.095" v="364" actId="1076"/>
      <pc:docMkLst>
        <pc:docMk/>
      </pc:docMkLst>
      <pc:sldChg chg="modSp">
        <pc:chgData name="Giselle Boadu (2419722)" userId="S::2419722@student.uwtsd.ac.uk::c95b42d0-1b84-41cc-b142-db9da53e4019" providerId="AD" clId="Web-{D1CEC464-F1B9-F307-B7D4-CEC6C7E89B5D}" dt="2025-11-09T17:39:13.887" v="349" actId="20577"/>
        <pc:sldMkLst>
          <pc:docMk/>
          <pc:sldMk cId="128910316" sldId="258"/>
        </pc:sldMkLst>
        <pc:graphicFrameChg chg="modGraphic">
          <ac:chgData name="Giselle Boadu (2419722)" userId="S::2419722@student.uwtsd.ac.uk::c95b42d0-1b84-41cc-b142-db9da53e4019" providerId="AD" clId="Web-{D1CEC464-F1B9-F307-B7D4-CEC6C7E89B5D}" dt="2025-11-09T17:39:13.887" v="349" actId="20577"/>
          <ac:graphicFrameMkLst>
            <pc:docMk/>
            <pc:sldMk cId="128910316" sldId="258"/>
            <ac:graphicFrameMk id="5" creationId="{F62AABC1-1EFD-08AB-1017-9178F2769FB8}"/>
          </ac:graphicFrameMkLst>
        </pc:graphicFrameChg>
      </pc:sldChg>
      <pc:sldChg chg="addSp delSp modSp mod modClrScheme delDesignElem chgLayout">
        <pc:chgData name="Giselle Boadu (2419722)" userId="S::2419722@student.uwtsd.ac.uk::c95b42d0-1b84-41cc-b142-db9da53e4019" providerId="AD" clId="Web-{D1CEC464-F1B9-F307-B7D4-CEC6C7E89B5D}" dt="2025-11-09T17:44:17.095" v="364" actId="1076"/>
        <pc:sldMkLst>
          <pc:docMk/>
          <pc:sldMk cId="3148461916" sldId="259"/>
        </pc:sldMkLst>
        <pc:spChg chg="mod ord">
          <ac:chgData name="Giselle Boadu (2419722)" userId="S::2419722@student.uwtsd.ac.uk::c95b42d0-1b84-41cc-b142-db9da53e4019" providerId="AD" clId="Web-{D1CEC464-F1B9-F307-B7D4-CEC6C7E89B5D}" dt="2025-11-09T17:44:10.752" v="363" actId="1076"/>
          <ac:spMkLst>
            <pc:docMk/>
            <pc:sldMk cId="3148461916" sldId="259"/>
            <ac:spMk id="2" creationId="{A15B947F-A1FA-EA68-6DA0-25C194A9FBA9}"/>
          </ac:spMkLst>
        </pc:spChg>
        <pc:spChg chg="del">
          <ac:chgData name="Giselle Boadu (2419722)" userId="S::2419722@student.uwtsd.ac.uk::c95b42d0-1b84-41cc-b142-db9da53e4019" providerId="AD" clId="Web-{D1CEC464-F1B9-F307-B7D4-CEC6C7E89B5D}" dt="2025-11-09T17:25:42.302" v="141"/>
          <ac:spMkLst>
            <pc:docMk/>
            <pc:sldMk cId="3148461916" sldId="259"/>
            <ac:spMk id="18" creationId="{04213918-F1EB-4BCE-BE23-F5E9851EE05C}"/>
          </ac:spMkLst>
        </pc:spChg>
        <pc:spChg chg="del">
          <ac:chgData name="Giselle Boadu (2419722)" userId="S::2419722@student.uwtsd.ac.uk::c95b42d0-1b84-41cc-b142-db9da53e4019" providerId="AD" clId="Web-{D1CEC464-F1B9-F307-B7D4-CEC6C7E89B5D}" dt="2025-11-09T17:25:42.302" v="141"/>
          <ac:spMkLst>
            <pc:docMk/>
            <pc:sldMk cId="3148461916" sldId="259"/>
            <ac:spMk id="19" creationId="{2062E862-C7F7-4CA1-B929-D0B75F5E9FB9}"/>
          </ac:spMkLst>
        </pc:spChg>
        <pc:spChg chg="add mod ord">
          <ac:chgData name="Giselle Boadu (2419722)" userId="S::2419722@student.uwtsd.ac.uk::c95b42d0-1b84-41cc-b142-db9da53e4019" providerId="AD" clId="Web-{D1CEC464-F1B9-F307-B7D4-CEC6C7E89B5D}" dt="2025-11-09T17:44:17.095" v="364" actId="1076"/>
          <ac:spMkLst>
            <pc:docMk/>
            <pc:sldMk cId="3148461916" sldId="259"/>
            <ac:spMk id="343" creationId="{23EAEC30-9386-9896-43BD-2E5C39C874B6}"/>
          </ac:spMkLst>
        </pc:spChg>
        <pc:spChg chg="add del mod">
          <ac:chgData name="Giselle Boadu (2419722)" userId="S::2419722@student.uwtsd.ac.uk::c95b42d0-1b84-41cc-b142-db9da53e4019" providerId="AD" clId="Web-{D1CEC464-F1B9-F307-B7D4-CEC6C7E89B5D}" dt="2025-11-09T17:28:27.601" v="215"/>
          <ac:spMkLst>
            <pc:docMk/>
            <pc:sldMk cId="3148461916" sldId="259"/>
            <ac:spMk id="1728" creationId="{56B6129B-F09A-853E-0285-295E83104CCF}"/>
          </ac:spMkLst>
        </pc:spChg>
        <pc:graphicFrameChg chg="add del mod ord modGraphic">
          <ac:chgData name="Giselle Boadu (2419722)" userId="S::2419722@student.uwtsd.ac.uk::c95b42d0-1b84-41cc-b142-db9da53e4019" providerId="AD" clId="Web-{D1CEC464-F1B9-F307-B7D4-CEC6C7E89B5D}" dt="2025-11-09T17:44:00.611" v="362" actId="14100"/>
          <ac:graphicFrameMkLst>
            <pc:docMk/>
            <pc:sldMk cId="3148461916" sldId="259"/>
            <ac:graphicFrameMk id="20" creationId="{BAA5E756-B71C-7D35-DF99-D6407219FCEE}"/>
          </ac:graphicFrameMkLst>
        </pc:graphicFrameChg>
      </pc:sldChg>
      <pc:sldChg chg="modSp">
        <pc:chgData name="Giselle Boadu (2419722)" userId="S::2419722@student.uwtsd.ac.uk::c95b42d0-1b84-41cc-b142-db9da53e4019" providerId="AD" clId="Web-{D1CEC464-F1B9-F307-B7D4-CEC6C7E89B5D}" dt="2025-11-09T17:25:01.911" v="140" actId="20577"/>
        <pc:sldMkLst>
          <pc:docMk/>
          <pc:sldMk cId="1725455287" sldId="260"/>
        </pc:sldMkLst>
        <pc:spChg chg="mod">
          <ac:chgData name="Giselle Boadu (2419722)" userId="S::2419722@student.uwtsd.ac.uk::c95b42d0-1b84-41cc-b142-db9da53e4019" providerId="AD" clId="Web-{D1CEC464-F1B9-F307-B7D4-CEC6C7E89B5D}" dt="2025-11-09T17:25:01.911" v="140" actId="20577"/>
          <ac:spMkLst>
            <pc:docMk/>
            <pc:sldMk cId="1725455287" sldId="260"/>
            <ac:spMk id="3" creationId="{E0EED1C0-6250-3502-9F4D-781A369B98D1}"/>
          </ac:spMkLst>
        </pc:spChg>
      </pc:sldChg>
      <pc:sldChg chg="modSp">
        <pc:chgData name="Giselle Boadu (2419722)" userId="S::2419722@student.uwtsd.ac.uk::c95b42d0-1b84-41cc-b142-db9da53e4019" providerId="AD" clId="Web-{D1CEC464-F1B9-F307-B7D4-CEC6C7E89B5D}" dt="2025-11-09T17:23:44.562" v="124" actId="20577"/>
        <pc:sldMkLst>
          <pc:docMk/>
          <pc:sldMk cId="3327304782" sldId="261"/>
        </pc:sldMkLst>
        <pc:spChg chg="mod">
          <ac:chgData name="Giselle Boadu (2419722)" userId="S::2419722@student.uwtsd.ac.uk::c95b42d0-1b84-41cc-b142-db9da53e4019" providerId="AD" clId="Web-{D1CEC464-F1B9-F307-B7D4-CEC6C7E89B5D}" dt="2025-11-09T17:23:44.562" v="124" actId="20577"/>
          <ac:spMkLst>
            <pc:docMk/>
            <pc:sldMk cId="3327304782" sldId="261"/>
            <ac:spMk id="3" creationId="{1E3A1991-2476-C3B7-A093-F177179CFC38}"/>
          </ac:spMkLst>
        </pc:spChg>
      </pc:sldChg>
      <pc:sldChg chg="modSp">
        <pc:chgData name="Giselle Boadu (2419722)" userId="S::2419722@student.uwtsd.ac.uk::c95b42d0-1b84-41cc-b142-db9da53e4019" providerId="AD" clId="Web-{D1CEC464-F1B9-F307-B7D4-CEC6C7E89B5D}" dt="2025-11-09T17:38:22.385" v="341" actId="20577"/>
        <pc:sldMkLst>
          <pc:docMk/>
          <pc:sldMk cId="3980094759" sldId="262"/>
        </pc:sldMkLst>
        <pc:spChg chg="mod">
          <ac:chgData name="Giselle Boadu (2419722)" userId="S::2419722@student.uwtsd.ac.uk::c95b42d0-1b84-41cc-b142-db9da53e4019" providerId="AD" clId="Web-{D1CEC464-F1B9-F307-B7D4-CEC6C7E89B5D}" dt="2025-11-09T17:38:22.385" v="341" actId="20577"/>
          <ac:spMkLst>
            <pc:docMk/>
            <pc:sldMk cId="3980094759" sldId="262"/>
            <ac:spMk id="2" creationId="{F4BFFE85-14FA-99B8-4091-79AB510289A6}"/>
          </ac:spMkLst>
        </pc:spChg>
        <pc:graphicFrameChg chg="modGraphic">
          <ac:chgData name="Giselle Boadu (2419722)" userId="S::2419722@student.uwtsd.ac.uk::c95b42d0-1b84-41cc-b142-db9da53e4019" providerId="AD" clId="Web-{D1CEC464-F1B9-F307-B7D4-CEC6C7E89B5D}" dt="2025-11-09T17:24:34.750" v="136" actId="20577"/>
          <ac:graphicFrameMkLst>
            <pc:docMk/>
            <pc:sldMk cId="3980094759" sldId="262"/>
            <ac:graphicFrameMk id="5" creationId="{CA32D605-8521-E653-61B2-1016DD4937FC}"/>
          </ac:graphicFrameMkLst>
        </pc:graphicFrameChg>
      </pc:sldChg>
      <pc:sldChg chg="modSp">
        <pc:chgData name="Giselle Boadu (2419722)" userId="S::2419722@student.uwtsd.ac.uk::c95b42d0-1b84-41cc-b142-db9da53e4019" providerId="AD" clId="Web-{D1CEC464-F1B9-F307-B7D4-CEC6C7E89B5D}" dt="2025-11-09T17:33:01.932" v="318" actId="1076"/>
        <pc:sldMkLst>
          <pc:docMk/>
          <pc:sldMk cId="1082559804" sldId="263"/>
        </pc:sldMkLst>
        <pc:spChg chg="mod">
          <ac:chgData name="Giselle Boadu (2419722)" userId="S::2419722@student.uwtsd.ac.uk::c95b42d0-1b84-41cc-b142-db9da53e4019" providerId="AD" clId="Web-{D1CEC464-F1B9-F307-B7D4-CEC6C7E89B5D}" dt="2025-11-09T17:33:01.932" v="318" actId="1076"/>
          <ac:spMkLst>
            <pc:docMk/>
            <pc:sldMk cId="1082559804" sldId="263"/>
            <ac:spMk id="3" creationId="{A9F96850-1B82-6251-2225-BAB56DB2A574}"/>
          </ac:spMkLst>
        </pc:spChg>
      </pc:sldChg>
      <pc:sldChg chg="addSp delSp modSp new">
        <pc:chgData name="Giselle Boadu (2419722)" userId="S::2419722@student.uwtsd.ac.uk::c95b42d0-1b84-41cc-b142-db9da53e4019" providerId="AD" clId="Web-{D1CEC464-F1B9-F307-B7D4-CEC6C7E89B5D}" dt="2025-11-09T17:43:01.704" v="357" actId="20577"/>
        <pc:sldMkLst>
          <pc:docMk/>
          <pc:sldMk cId="3012434374" sldId="264"/>
        </pc:sldMkLst>
        <pc:spChg chg="mod">
          <ac:chgData name="Giselle Boadu (2419722)" userId="S::2419722@student.uwtsd.ac.uk::c95b42d0-1b84-41cc-b142-db9da53e4019" providerId="AD" clId="Web-{D1CEC464-F1B9-F307-B7D4-CEC6C7E89B5D}" dt="2025-11-09T17:33:58.014" v="324" actId="20577"/>
          <ac:spMkLst>
            <pc:docMk/>
            <pc:sldMk cId="3012434374" sldId="264"/>
            <ac:spMk id="2" creationId="{0F205D9B-793B-6ABF-EE7E-7B072086D649}"/>
          </ac:spMkLst>
        </pc:spChg>
        <pc:spChg chg="del">
          <ac:chgData name="Giselle Boadu (2419722)" userId="S::2419722@student.uwtsd.ac.uk::c95b42d0-1b84-41cc-b142-db9da53e4019" providerId="AD" clId="Web-{D1CEC464-F1B9-F307-B7D4-CEC6C7E89B5D}" dt="2025-11-09T17:33:58.905" v="325"/>
          <ac:spMkLst>
            <pc:docMk/>
            <pc:sldMk cId="3012434374" sldId="264"/>
            <ac:spMk id="3" creationId="{4DA626AA-FFDB-208C-BACC-88619C7705FD}"/>
          </ac:spMkLst>
        </pc:spChg>
        <pc:spChg chg="add mod">
          <ac:chgData name="Giselle Boadu (2419722)" userId="S::2419722@student.uwtsd.ac.uk::c95b42d0-1b84-41cc-b142-db9da53e4019" providerId="AD" clId="Web-{D1CEC464-F1B9-F307-B7D4-CEC6C7E89B5D}" dt="2025-11-09T17:43:01.704" v="357" actId="20577"/>
          <ac:spMkLst>
            <pc:docMk/>
            <pc:sldMk cId="3012434374" sldId="264"/>
            <ac:spMk id="6" creationId="{1B63C905-E83E-624E-DFA7-F5D5F0964539}"/>
          </ac:spMkLst>
        </pc:spChg>
        <pc:picChg chg="add del mod ord">
          <ac:chgData name="Giselle Boadu (2419722)" userId="S::2419722@student.uwtsd.ac.uk::c95b42d0-1b84-41cc-b142-db9da53e4019" providerId="AD" clId="Web-{D1CEC464-F1B9-F307-B7D4-CEC6C7E89B5D}" dt="2025-11-09T17:34:07.077" v="326"/>
          <ac:picMkLst>
            <pc:docMk/>
            <pc:sldMk cId="3012434374" sldId="264"/>
            <ac:picMk id="4" creationId="{88B8919D-BA22-E2F1-DE67-E1A25174F022}"/>
          </ac:picMkLst>
        </pc:picChg>
      </pc:sldChg>
    </pc:docChg>
  </pc:docChgLst>
</pc:chgInfo>
</file>

<file path=ppt/diagrams/_rels/data2.xml.rels><?xml version="1.0" encoding="UTF-8" standalone="yes"?>
<Relationships xmlns="http://schemas.openxmlformats.org/package/2006/relationships"><Relationship Id="rId8" Type="http://schemas.openxmlformats.org/officeDocument/2006/relationships/image" Target="../media/image8.svg"/><Relationship Id="rId3" Type="http://schemas.openxmlformats.org/officeDocument/2006/relationships/image" Target="../media/image3.png"/><Relationship Id="rId7" Type="http://schemas.openxmlformats.org/officeDocument/2006/relationships/image" Target="../media/image7.png"/><Relationship Id="rId12" Type="http://schemas.openxmlformats.org/officeDocument/2006/relationships/image" Target="../media/image12.svg"/><Relationship Id="rId2" Type="http://schemas.openxmlformats.org/officeDocument/2006/relationships/image" Target="../media/image2.svg"/><Relationship Id="rId1" Type="http://schemas.openxmlformats.org/officeDocument/2006/relationships/image" Target="../media/image1.png"/><Relationship Id="rId6" Type="http://schemas.openxmlformats.org/officeDocument/2006/relationships/image" Target="../media/image6.svg"/><Relationship Id="rId11" Type="http://schemas.openxmlformats.org/officeDocument/2006/relationships/image" Target="../media/image11.png"/><Relationship Id="rId5" Type="http://schemas.openxmlformats.org/officeDocument/2006/relationships/image" Target="../media/image5.png"/><Relationship Id="rId10" Type="http://schemas.openxmlformats.org/officeDocument/2006/relationships/image" Target="../media/image10.svg"/><Relationship Id="rId4" Type="http://schemas.openxmlformats.org/officeDocument/2006/relationships/image" Target="../media/image4.svg"/><Relationship Id="rId9" Type="http://schemas.openxmlformats.org/officeDocument/2006/relationships/image" Target="../media/image9.png"/></Relationships>
</file>

<file path=ppt/diagrams/_rels/data3.xml.rels><?xml version="1.0" encoding="UTF-8" standalone="yes"?>
<Relationships xmlns="http://schemas.openxmlformats.org/package/2006/relationships"><Relationship Id="rId3" Type="http://schemas.openxmlformats.org/officeDocument/2006/relationships/image" Target="../media/image15.png"/><Relationship Id="rId2" Type="http://schemas.openxmlformats.org/officeDocument/2006/relationships/image" Target="../media/image14.svg"/><Relationship Id="rId1" Type="http://schemas.openxmlformats.org/officeDocument/2006/relationships/image" Target="../media/image13.png"/><Relationship Id="rId4" Type="http://schemas.openxmlformats.org/officeDocument/2006/relationships/image" Target="../media/image16.svg"/></Relationships>
</file>

<file path=ppt/diagrams/_rels/drawing2.xml.rels><?xml version="1.0" encoding="UTF-8" standalone="yes"?>
<Relationships xmlns="http://schemas.openxmlformats.org/package/2006/relationships"><Relationship Id="rId8" Type="http://schemas.openxmlformats.org/officeDocument/2006/relationships/image" Target="../media/image8.svg"/><Relationship Id="rId3" Type="http://schemas.openxmlformats.org/officeDocument/2006/relationships/image" Target="../media/image3.png"/><Relationship Id="rId7" Type="http://schemas.openxmlformats.org/officeDocument/2006/relationships/image" Target="../media/image7.png"/><Relationship Id="rId12" Type="http://schemas.openxmlformats.org/officeDocument/2006/relationships/image" Target="../media/image12.svg"/><Relationship Id="rId2" Type="http://schemas.openxmlformats.org/officeDocument/2006/relationships/image" Target="../media/image2.svg"/><Relationship Id="rId1" Type="http://schemas.openxmlformats.org/officeDocument/2006/relationships/image" Target="../media/image1.png"/><Relationship Id="rId6" Type="http://schemas.openxmlformats.org/officeDocument/2006/relationships/image" Target="../media/image6.svg"/><Relationship Id="rId11" Type="http://schemas.openxmlformats.org/officeDocument/2006/relationships/image" Target="../media/image11.png"/><Relationship Id="rId5" Type="http://schemas.openxmlformats.org/officeDocument/2006/relationships/image" Target="../media/image5.png"/><Relationship Id="rId10" Type="http://schemas.openxmlformats.org/officeDocument/2006/relationships/image" Target="../media/image10.svg"/><Relationship Id="rId4" Type="http://schemas.openxmlformats.org/officeDocument/2006/relationships/image" Target="../media/image4.svg"/><Relationship Id="rId9" Type="http://schemas.openxmlformats.org/officeDocument/2006/relationships/image" Target="../media/image9.png"/></Relationships>
</file>

<file path=ppt/diagrams/_rels/drawing3.xml.rels><?xml version="1.0" encoding="UTF-8" standalone="yes"?>
<Relationships xmlns="http://schemas.openxmlformats.org/package/2006/relationships"><Relationship Id="rId3" Type="http://schemas.openxmlformats.org/officeDocument/2006/relationships/image" Target="../media/image15.png"/><Relationship Id="rId2" Type="http://schemas.openxmlformats.org/officeDocument/2006/relationships/image" Target="../media/image14.svg"/><Relationship Id="rId1" Type="http://schemas.openxmlformats.org/officeDocument/2006/relationships/image" Target="../media/image13.png"/><Relationship Id="rId4" Type="http://schemas.openxmlformats.org/officeDocument/2006/relationships/image" Target="../media/image16.svg"/></Relationships>
</file>

<file path=ppt/diagrams/colors1.xml><?xml version="1.0" encoding="utf-8"?>
<dgm:colorsDef xmlns:dgm="http://schemas.openxmlformats.org/drawingml/2006/diagram" xmlns:a="http://schemas.openxmlformats.org/drawingml/2006/main" uniqueId="urn:microsoft.com/office/officeart/2005/8/colors/colorful2">
  <dgm:title val=""/>
  <dgm:desc val=""/>
  <dgm:catLst>
    <dgm:cat type="colorful" pri="10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1">
    <dgm:fillClrLst>
      <a:schemeClr val="accent2"/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>
      <a:schemeClr val="accent2"/>
      <a:schemeClr val="accent3"/>
    </dgm:fillClrLst>
    <dgm:linClrLst>
      <a:schemeClr val="accent2"/>
      <a:schemeClr val="accent3"/>
    </dgm:linClrLst>
    <dgm:effectClrLst/>
    <dgm:txLinClrLst/>
    <dgm:txFillClrLst/>
    <dgm:txEffectClrLst/>
  </dgm:styleLbl>
  <dgm:styleLbl name="lnNode1">
    <dgm:fillClrLst>
      <a:schemeClr val="accent2"/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>
      <a:schemeClr val="accent2">
        <a:alpha val="50000"/>
      </a:schemeClr>
      <a:schemeClr val="accent3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node3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node4">
    <dgm:fillClrLst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>
      <a:schemeClr val="accent2">
        <a:tint val="50000"/>
      </a:schemeClr>
      <a:schemeClr val="accent3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>
      <a:schemeClr val="accent2">
        <a:tint val="50000"/>
      </a:schemeClr>
      <a:schemeClr val="accent3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>
      <a:schemeClr val="accent2">
        <a:tint val="50000"/>
      </a:schemeClr>
      <a:schemeClr val="accent3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>
      <a:schemeClr val="accent2"/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fgSibTrans2D1">
    <dgm:fillClrLst>
      <a:schemeClr val="accent2"/>
      <a:schemeClr val="accent3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SibTrans2D1">
    <dgm:fillClrLst>
      <a:schemeClr val="accent2"/>
      <a:schemeClr val="accent3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1D1">
    <dgm:fillClrLst/>
    <dgm:linClrLst>
      <a:schemeClr val="accent2"/>
      <a:schemeClr val="accent3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2"/>
    </dgm:fillClrLst>
    <dgm:linClrLst meth="repeat">
      <a:schemeClr val="accent2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2"/>
    </dgm:fillClrLst>
    <dgm:linClrLst meth="repeat">
      <a:schemeClr val="lt1">
        <a:shade val="80000"/>
      </a:schemeClr>
    </dgm:linClrLst>
    <dgm:effectClrLst/>
    <dgm:txLinClrLst/>
    <dgm:txFillClrLst/>
    <dgm:txEffectClrLst/>
  </dgm:styleLbl>
  <dgm:styleLbl name="asst1">
    <dgm:fillClrLst meth="repeat">
      <a:schemeClr val="accent3"/>
    </dgm:fillClrLst>
    <dgm:linClrLst meth="repeat">
      <a:schemeClr val="lt1">
        <a:shade val="80000"/>
      </a:schemeClr>
    </dgm:linClrLst>
    <dgm:effectClrLst/>
    <dgm:txLinClrLst/>
    <dgm:txFillClrLst/>
    <dgm:txEffectClrLst/>
  </dgm:styleLbl>
  <dgm:styleLbl name="asst2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asst3">
    <dgm:fillClrLst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asst4">
    <dgm:fillClrLst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2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parChTrans2D3">
    <dgm:fillClrLst meth="repeat"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parChTrans2D4">
    <dgm:fillClrLst meth="repeat">
      <a:schemeClr val="accent5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2"/>
    </dgm:fillClrLst>
    <dgm:linClrLst meth="repeat">
      <a:schemeClr val="accent2"/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2">
        <a:tint val="90000"/>
      </a:schemeClr>
    </dgm:fillClrLst>
    <dgm:linClrLst meth="repeat">
      <a:schemeClr val="accent3"/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2">
        <a:tint val="70000"/>
      </a:schemeClr>
    </dgm:fillClrLst>
    <dgm:linClrLst meth="repeat">
      <a:schemeClr val="accent4"/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2">
        <a:tint val="50000"/>
      </a:schemeClr>
    </dgm:fillClrLst>
    <dgm:linClrLst meth="repeat">
      <a:schemeClr val="accent5"/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2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fgAccFollowNode1">
    <dgm:fillClrLst>
      <a:schemeClr val="accent2">
        <a:tint val="40000"/>
        <a:alpha val="90000"/>
      </a:schemeClr>
      <a:schemeClr val="accent3">
        <a:tint val="40000"/>
        <a:alpha val="90000"/>
      </a:schemeClr>
    </dgm:fillClrLst>
    <dgm:linClrLst>
      <a:schemeClr val="accent2">
        <a:tint val="40000"/>
        <a:alpha val="90000"/>
      </a:schemeClr>
      <a:schemeClr val="accent3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>
      <a:schemeClr val="accent2">
        <a:tint val="40000"/>
        <a:alpha val="90000"/>
      </a:schemeClr>
      <a:schemeClr val="accent3">
        <a:tint val="40000"/>
        <a:alpha val="90000"/>
      </a:schemeClr>
    </dgm:fillClrLst>
    <dgm:linClrLst>
      <a:schemeClr val="accent2">
        <a:tint val="40000"/>
        <a:alpha val="90000"/>
      </a:schemeClr>
      <a:schemeClr val="accent3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>
      <a:schemeClr val="accent2">
        <a:tint val="40000"/>
        <a:alpha val="90000"/>
      </a:schemeClr>
      <a:schemeClr val="accent3">
        <a:tint val="40000"/>
        <a:alpha val="90000"/>
      </a:schemeClr>
    </dgm:fillClrLst>
    <dgm:linClrLst>
      <a:schemeClr val="accent2">
        <a:tint val="40000"/>
        <a:alpha val="90000"/>
      </a:schemeClr>
      <a:schemeClr val="accent3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>
      <a:schemeClr val="accent3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>
      <a:schemeClr val="accent4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>
      <a:schemeClr val="accent5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2">
        <a:tint val="40000"/>
      </a:schemeClr>
    </dgm:fillClrLst>
    <dgm:linClrLst meth="repeat">
      <a:schemeClr val="dk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2">
        <a:shade val="90000"/>
      </a:schemeClr>
    </dgm:fillClrLst>
    <dgm:linClrLst meth="repeat">
      <a:schemeClr val="dk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2">
        <a:tint val="50000"/>
        <a:alpha val="40000"/>
      </a:schemeClr>
    </dgm:fillClrLst>
    <dgm:linClrLst meth="repeat">
      <a:schemeClr val="accent2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2">
        <a:tint val="4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2.xml><?xml version="1.0" encoding="utf-8"?>
<dgm:colorsDef xmlns:dgm="http://schemas.openxmlformats.org/drawingml/2006/diagram" xmlns:a="http://schemas.openxmlformats.org/drawingml/2006/main" uniqueId="urn:microsoft.com/office/officeart/2005/8/colors/colorful2">
  <dgm:title val=""/>
  <dgm:desc val=""/>
  <dgm:catLst>
    <dgm:cat type="colorful" pri="10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1">
    <dgm:fillClrLst>
      <a:schemeClr val="accent2"/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>
      <a:schemeClr val="accent2"/>
      <a:schemeClr val="accent3"/>
    </dgm:fillClrLst>
    <dgm:linClrLst>
      <a:schemeClr val="accent2"/>
      <a:schemeClr val="accent3"/>
    </dgm:linClrLst>
    <dgm:effectClrLst/>
    <dgm:txLinClrLst/>
    <dgm:txFillClrLst/>
    <dgm:txEffectClrLst/>
  </dgm:styleLbl>
  <dgm:styleLbl name="lnNode1">
    <dgm:fillClrLst>
      <a:schemeClr val="accent2"/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>
      <a:schemeClr val="accent2">
        <a:alpha val="50000"/>
      </a:schemeClr>
      <a:schemeClr val="accent3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node3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node4">
    <dgm:fillClrLst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>
      <a:schemeClr val="accent2">
        <a:tint val="50000"/>
      </a:schemeClr>
      <a:schemeClr val="accent3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>
      <a:schemeClr val="accent2">
        <a:tint val="50000"/>
      </a:schemeClr>
      <a:schemeClr val="accent3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>
      <a:schemeClr val="accent2">
        <a:tint val="50000"/>
      </a:schemeClr>
      <a:schemeClr val="accent3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>
      <a:schemeClr val="accent2"/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fgSibTrans2D1">
    <dgm:fillClrLst>
      <a:schemeClr val="accent2"/>
      <a:schemeClr val="accent3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SibTrans2D1">
    <dgm:fillClrLst>
      <a:schemeClr val="accent2"/>
      <a:schemeClr val="accent3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1D1">
    <dgm:fillClrLst/>
    <dgm:linClrLst>
      <a:schemeClr val="accent2"/>
      <a:schemeClr val="accent3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2"/>
    </dgm:fillClrLst>
    <dgm:linClrLst meth="repeat">
      <a:schemeClr val="accent2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2"/>
    </dgm:fillClrLst>
    <dgm:linClrLst meth="repeat">
      <a:schemeClr val="lt1">
        <a:shade val="80000"/>
      </a:schemeClr>
    </dgm:linClrLst>
    <dgm:effectClrLst/>
    <dgm:txLinClrLst/>
    <dgm:txFillClrLst/>
    <dgm:txEffectClrLst/>
  </dgm:styleLbl>
  <dgm:styleLbl name="asst1">
    <dgm:fillClrLst meth="repeat">
      <a:schemeClr val="accent3"/>
    </dgm:fillClrLst>
    <dgm:linClrLst meth="repeat">
      <a:schemeClr val="lt1">
        <a:shade val="80000"/>
      </a:schemeClr>
    </dgm:linClrLst>
    <dgm:effectClrLst/>
    <dgm:txLinClrLst/>
    <dgm:txFillClrLst/>
    <dgm:txEffectClrLst/>
  </dgm:styleLbl>
  <dgm:styleLbl name="asst2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asst3">
    <dgm:fillClrLst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asst4">
    <dgm:fillClrLst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2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parChTrans2D3">
    <dgm:fillClrLst meth="repeat"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parChTrans2D4">
    <dgm:fillClrLst meth="repeat">
      <a:schemeClr val="accent5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2"/>
    </dgm:fillClrLst>
    <dgm:linClrLst meth="repeat">
      <a:schemeClr val="accent2"/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2">
        <a:tint val="90000"/>
      </a:schemeClr>
    </dgm:fillClrLst>
    <dgm:linClrLst meth="repeat">
      <a:schemeClr val="accent3"/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2">
        <a:tint val="70000"/>
      </a:schemeClr>
    </dgm:fillClrLst>
    <dgm:linClrLst meth="repeat">
      <a:schemeClr val="accent4"/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2">
        <a:tint val="50000"/>
      </a:schemeClr>
    </dgm:fillClrLst>
    <dgm:linClrLst meth="repeat">
      <a:schemeClr val="accent5"/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2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fgAccFollowNode1">
    <dgm:fillClrLst>
      <a:schemeClr val="accent2">
        <a:tint val="40000"/>
        <a:alpha val="90000"/>
      </a:schemeClr>
      <a:schemeClr val="accent3">
        <a:tint val="40000"/>
        <a:alpha val="90000"/>
      </a:schemeClr>
    </dgm:fillClrLst>
    <dgm:linClrLst>
      <a:schemeClr val="accent2">
        <a:tint val="40000"/>
        <a:alpha val="90000"/>
      </a:schemeClr>
      <a:schemeClr val="accent3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>
      <a:schemeClr val="accent2">
        <a:tint val="40000"/>
        <a:alpha val="90000"/>
      </a:schemeClr>
      <a:schemeClr val="accent3">
        <a:tint val="40000"/>
        <a:alpha val="90000"/>
      </a:schemeClr>
    </dgm:fillClrLst>
    <dgm:linClrLst>
      <a:schemeClr val="accent2">
        <a:tint val="40000"/>
        <a:alpha val="90000"/>
      </a:schemeClr>
      <a:schemeClr val="accent3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>
      <a:schemeClr val="accent2">
        <a:tint val="40000"/>
        <a:alpha val="90000"/>
      </a:schemeClr>
      <a:schemeClr val="accent3">
        <a:tint val="40000"/>
        <a:alpha val="90000"/>
      </a:schemeClr>
    </dgm:fillClrLst>
    <dgm:linClrLst>
      <a:schemeClr val="accent2">
        <a:tint val="40000"/>
        <a:alpha val="90000"/>
      </a:schemeClr>
      <a:schemeClr val="accent3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>
      <a:schemeClr val="accent3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>
      <a:schemeClr val="accent4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>
      <a:schemeClr val="accent5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2">
        <a:tint val="40000"/>
      </a:schemeClr>
    </dgm:fillClrLst>
    <dgm:linClrLst meth="repeat">
      <a:schemeClr val="dk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2">
        <a:shade val="90000"/>
      </a:schemeClr>
    </dgm:fillClrLst>
    <dgm:linClrLst meth="repeat">
      <a:schemeClr val="dk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2">
        <a:tint val="50000"/>
        <a:alpha val="40000"/>
      </a:schemeClr>
    </dgm:fillClrLst>
    <dgm:linClrLst meth="repeat">
      <a:schemeClr val="accent2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2">
        <a:tint val="4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3.xml><?xml version="1.0" encoding="utf-8"?>
<dgm:colorsDef xmlns:dgm="http://schemas.openxmlformats.org/drawingml/2006/diagram" xmlns:a="http://schemas.openxmlformats.org/drawingml/2006/main" uniqueId="urn:microsoft.com/office/officeart/2018/5/colors/Iconchunking_neutralbg_colorful1">
  <dgm:title val=""/>
  <dgm:desc val=""/>
  <dgm:catLst>
    <dgm:cat type="colorful" pri="101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lt1">
        <a:alpha val="0"/>
      </a:schemeClr>
    </dgm:linClrLst>
    <dgm:effectClrLst/>
    <dgm:txLinClrLst/>
    <dgm:txFillClrLst/>
    <dgm:txEffectClrLst/>
  </dgm:styleLbl>
  <dgm:styleLbl name="alignNode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/>
    <dgm:txEffectClrLst/>
  </dgm:styleLbl>
  <dgm:styleLbl name="lnNode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2">
        <a:alpha val="50000"/>
      </a:schemeClr>
      <a:schemeClr val="accent3">
        <a:alpha val="50000"/>
      </a:schemeClr>
      <a:schemeClr val="accent4">
        <a:alpha val="50000"/>
      </a:schemeClr>
      <a:schemeClr val="accent5">
        <a:alpha val="50000"/>
      </a:schemeClr>
      <a:schemeClr val="accent6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node3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node4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2">
        <a:tint val="50000"/>
      </a:schemeClr>
      <a:schemeClr val="accent3">
        <a:tint val="50000"/>
      </a:schemeClr>
      <a:schemeClr val="accent4">
        <a:tint val="50000"/>
      </a:schemeClr>
      <a:schemeClr val="accent5">
        <a:tint val="50000"/>
      </a:schemeClr>
      <a:schemeClr val="accent6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>
      <a:schemeClr val="accent1">
        <a:tint val="50000"/>
      </a:schemeClr>
      <a:schemeClr val="accent2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>
      <a:schemeClr val="accent1">
        <a:tint val="50000"/>
      </a:schemeClr>
      <a:schemeClr val="accent2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2"/>
      <a:schemeClr val="accent3"/>
      <a:schemeClr val="accent4"/>
      <a:schemeClr val="accent5"/>
      <a:schemeClr val="accent6"/>
    </dgm:fillClrLst>
    <dgm:linClrLst meth="cycle">
      <a:schemeClr val="lt1"/>
    </dgm:linClrLst>
    <dgm:effectClrLst/>
    <dgm:txLinClrLst/>
    <dgm:txFillClrLst/>
    <dgm:txEffectClrLst/>
  </dgm:styleLbl>
  <dgm:styleLbl name="fgSibTrans2D1">
    <dgm:fillClrLst meth="repeat">
      <a:schemeClr val="accent2"/>
      <a:schemeClr val="accent3"/>
      <a:schemeClr val="accent4"/>
      <a:schemeClr val="accent5"/>
      <a:schemeClr val="accent6"/>
    </dgm:fillClrLst>
    <dgm:linClrLst meth="cycle">
      <a:schemeClr val="lt1"/>
    </dgm:linClrLst>
    <dgm:effectClrLst/>
    <dgm:txLinClrLst/>
    <dgm:txFillClrLst meth="repeat">
      <a:schemeClr val="lt1"/>
    </dgm:txFillClrLst>
    <dgm:txEffectClrLst/>
  </dgm:styleLbl>
  <dgm:styleLbl name="bgSibTrans2D1">
    <dgm:fillClrLst meth="repeat">
      <a:schemeClr val="accent2"/>
      <a:schemeClr val="accent3"/>
      <a:schemeClr val="accent4"/>
      <a:schemeClr val="accent5"/>
      <a:schemeClr val="accent6"/>
    </dgm:fillClrLst>
    <dgm:linClrLst meth="cycle">
      <a:schemeClr val="lt1"/>
    </dgm:linClrLst>
    <dgm:effectClrLst/>
    <dgm:txLinClrLst/>
    <dgm:txFillClrLst meth="repeat">
      <a:schemeClr val="lt1"/>
    </dgm:txFillClrLst>
    <dgm:txEffectClrLst/>
  </dgm:styleLbl>
  <dgm:styleLbl name="sibTrans1D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2"/>
    </dgm:fillClrLst>
    <dgm:linClrLst meth="repeat">
      <a:schemeClr val="accent2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asst2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asst3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asst4">
    <dgm:fillClrLst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2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parChTrans2D3">
    <dgm:fillClrLst meth="repeat"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parChTrans2D4">
    <dgm:fillClrLst meth="repeat">
      <a:schemeClr val="accent5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2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3">
        <a:tint val="90000"/>
      </a:schemeClr>
    </dgm:fillClrLst>
    <dgm:linClrLst meth="repeat">
      <a:schemeClr val="accent2"/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4">
        <a:tint val="70000"/>
      </a:schemeClr>
    </dgm:fillClrLst>
    <dgm:linClrLst meth="repeat">
      <a:schemeClr val="accent3"/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5">
        <a:tint val="50000"/>
      </a:schemeClr>
    </dgm:fillClrLst>
    <dgm:linClrLst meth="repeat">
      <a:schemeClr val="accent4"/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fillClrLst>
    <dgm:lin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fillClrLst>
    <dgm:lin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fillClrLst>
    <dgm:lin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>
      <a:schemeClr val="accent2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>
      <a:schemeClr val="accent3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>
      <a:schemeClr val="accent4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bg1">
        <a:lumMod val="95000"/>
      </a:schemeClr>
    </dgm:fillClrLst>
    <dgm:linClrLst meth="repeat">
      <a:schemeClr val="dk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2">
        <a:shade val="90000"/>
      </a:schemeClr>
    </dgm:fillClrLst>
    <dgm:linClrLst meth="repeat">
      <a:schemeClr val="dk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2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2">
        <a:tint val="4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data1.xml><?xml version="1.0" encoding="utf-8"?>
<dgm:dataModel xmlns:dgm="http://schemas.openxmlformats.org/drawingml/2006/diagram" xmlns:a="http://schemas.openxmlformats.org/drawingml/2006/main">
  <dgm:ptLst>
    <dgm:pt modelId="{58758FC0-9B91-45DB-9ECD-BF57FBAB568D}" type="doc">
      <dgm:prSet loTypeId="urn:microsoft.com/office/officeart/2005/8/layout/process4" loCatId="process" qsTypeId="urn:microsoft.com/office/officeart/2005/8/quickstyle/simple1" qsCatId="simple" csTypeId="urn:microsoft.com/office/officeart/2005/8/colors/colorful2" csCatId="colorful" phldr="1"/>
      <dgm:spPr/>
      <dgm:t>
        <a:bodyPr/>
        <a:lstStyle/>
        <a:p>
          <a:endParaRPr lang="en-US"/>
        </a:p>
      </dgm:t>
    </dgm:pt>
    <dgm:pt modelId="{0DDD0A10-79C1-4CEA-8CDB-DA0E0D3EC64A}">
      <dgm:prSet/>
      <dgm:spPr/>
      <dgm:t>
        <a:bodyPr/>
        <a:lstStyle/>
        <a:p>
          <a:r>
            <a:rPr lang="en-GB"/>
            <a:t>In todays presentation I will be Conducting a personal SWOT. Doing this I will be explaining more about my strengths , weaknesses , opportunities and threats. Using these  I will explain how I plan my professional and educational development when working within the UK sector</a:t>
          </a:r>
          <a:endParaRPr lang="en-US"/>
        </a:p>
      </dgm:t>
    </dgm:pt>
    <dgm:pt modelId="{A73028FE-6617-489C-B6E8-A4B6E891E6AB}" type="parTrans" cxnId="{601B6DAA-7906-44CD-9817-4C767F809727}">
      <dgm:prSet/>
      <dgm:spPr/>
      <dgm:t>
        <a:bodyPr/>
        <a:lstStyle/>
        <a:p>
          <a:endParaRPr lang="en-US"/>
        </a:p>
      </dgm:t>
    </dgm:pt>
    <dgm:pt modelId="{971668B0-B8F7-4645-A61E-1A8CC595970A}" type="sibTrans" cxnId="{601B6DAA-7906-44CD-9817-4C767F809727}">
      <dgm:prSet/>
      <dgm:spPr/>
      <dgm:t>
        <a:bodyPr/>
        <a:lstStyle/>
        <a:p>
          <a:endParaRPr lang="en-US"/>
        </a:p>
      </dgm:t>
    </dgm:pt>
    <dgm:pt modelId="{04F853FF-3C86-4FB4-B1B0-A444E3FDFD0F}">
      <dgm:prSet/>
      <dgm:spPr/>
      <dgm:t>
        <a:bodyPr/>
        <a:lstStyle/>
        <a:p>
          <a:pPr rtl="0"/>
          <a:r>
            <a:rPr lang="en-GB"/>
            <a:t>My name is Giselle , I am 19 years old.</a:t>
          </a:r>
          <a:r>
            <a:rPr lang="en-GB">
              <a:latin typeface="Bierstadt"/>
            </a:rPr>
            <a:t> </a:t>
          </a:r>
          <a:endParaRPr lang="en-US" dirty="0">
            <a:latin typeface="Bierstadt"/>
          </a:endParaRPr>
        </a:p>
      </dgm:t>
    </dgm:pt>
    <dgm:pt modelId="{18398BD9-93E2-4B26-8741-D9B3411E2DC9}" type="parTrans" cxnId="{9790FD51-1F2A-4813-9C21-9D65D961AF40}">
      <dgm:prSet/>
      <dgm:spPr/>
      <dgm:t>
        <a:bodyPr/>
        <a:lstStyle/>
        <a:p>
          <a:endParaRPr lang="en-US"/>
        </a:p>
      </dgm:t>
    </dgm:pt>
    <dgm:pt modelId="{D4F8B3D1-FE94-4176-9FC6-2AC7EB969D64}" type="sibTrans" cxnId="{9790FD51-1F2A-4813-9C21-9D65D961AF40}">
      <dgm:prSet/>
      <dgm:spPr/>
      <dgm:t>
        <a:bodyPr/>
        <a:lstStyle/>
        <a:p>
          <a:endParaRPr lang="en-US"/>
        </a:p>
      </dgm:t>
    </dgm:pt>
    <dgm:pt modelId="{3B2C7A03-1AE7-426E-9671-516FD5497774}">
      <dgm:prSet phldr="0"/>
      <dgm:spPr/>
      <dgm:t>
        <a:bodyPr/>
        <a:lstStyle/>
        <a:p>
          <a:pPr rtl="0"/>
          <a:r>
            <a:rPr lang="en-GB" dirty="0">
              <a:latin typeface="Bierstadt"/>
            </a:rPr>
            <a:t> </a:t>
          </a:r>
          <a:r>
            <a:rPr lang="en-GB" dirty="0"/>
            <a:t>a big dream for me to work within the health and social care sector. From secondary school down to University. I have always loved studying health and social care. Which has given me the chance to experience working in schools , </a:t>
          </a:r>
          <a:r>
            <a:rPr lang="en-GB" dirty="0">
              <a:latin typeface="Bierstadt"/>
            </a:rPr>
            <a:t>pharmacies</a:t>
          </a:r>
          <a:r>
            <a:rPr lang="en-GB" dirty="0"/>
            <a:t>, care homes etc. This had led me into wanting to work more towards Nursing or Midwifery sector in particular. </a:t>
          </a:r>
        </a:p>
      </dgm:t>
    </dgm:pt>
    <dgm:pt modelId="{FA912CE6-4742-4465-8875-BA7F992D3E8A}" type="parTrans" cxnId="{F853FCDB-4EB4-CD4C-A5DB-144E641E71F3}">
      <dgm:prSet/>
      <dgm:spPr/>
    </dgm:pt>
    <dgm:pt modelId="{F8066411-A86B-4106-870B-51C0EB3F37E0}" type="sibTrans" cxnId="{F853FCDB-4EB4-CD4C-A5DB-144E641E71F3}">
      <dgm:prSet/>
      <dgm:spPr/>
    </dgm:pt>
    <dgm:pt modelId="{98EA491F-CAE0-4354-8E69-BC7C63784216}" type="pres">
      <dgm:prSet presAssocID="{58758FC0-9B91-45DB-9ECD-BF57FBAB568D}" presName="Name0" presStyleCnt="0">
        <dgm:presLayoutVars>
          <dgm:dir/>
          <dgm:animLvl val="lvl"/>
          <dgm:resizeHandles val="exact"/>
        </dgm:presLayoutVars>
      </dgm:prSet>
      <dgm:spPr/>
    </dgm:pt>
    <dgm:pt modelId="{F821D8A5-0915-4232-863C-113E5F939F24}" type="pres">
      <dgm:prSet presAssocID="{3B2C7A03-1AE7-426E-9671-516FD5497774}" presName="boxAndChildren" presStyleCnt="0"/>
      <dgm:spPr/>
    </dgm:pt>
    <dgm:pt modelId="{656254F9-0682-4C9E-B120-66D1E68B984F}" type="pres">
      <dgm:prSet presAssocID="{3B2C7A03-1AE7-426E-9671-516FD5497774}" presName="parentTextBox" presStyleLbl="node1" presStyleIdx="0" presStyleCnt="3"/>
      <dgm:spPr/>
    </dgm:pt>
    <dgm:pt modelId="{32D4F6C0-E7F1-46BA-B6F4-4DF71660CAF2}" type="pres">
      <dgm:prSet presAssocID="{D4F8B3D1-FE94-4176-9FC6-2AC7EB969D64}" presName="sp" presStyleCnt="0"/>
      <dgm:spPr/>
    </dgm:pt>
    <dgm:pt modelId="{FD045896-4464-41AC-A3E5-A8E99D7BE25F}" type="pres">
      <dgm:prSet presAssocID="{04F853FF-3C86-4FB4-B1B0-A444E3FDFD0F}" presName="arrowAndChildren" presStyleCnt="0"/>
      <dgm:spPr/>
    </dgm:pt>
    <dgm:pt modelId="{71F79B5C-66D8-45E5-BF5E-9D2A5310036D}" type="pres">
      <dgm:prSet presAssocID="{04F853FF-3C86-4FB4-B1B0-A444E3FDFD0F}" presName="parentTextArrow" presStyleLbl="node1" presStyleIdx="1" presStyleCnt="3"/>
      <dgm:spPr/>
    </dgm:pt>
    <dgm:pt modelId="{445A81D1-2B11-467A-A73A-F07224FAA571}" type="pres">
      <dgm:prSet presAssocID="{971668B0-B8F7-4645-A61E-1A8CC595970A}" presName="sp" presStyleCnt="0"/>
      <dgm:spPr/>
    </dgm:pt>
    <dgm:pt modelId="{245D7B32-0A0E-4FFF-9EFE-BF128D0AAFE3}" type="pres">
      <dgm:prSet presAssocID="{0DDD0A10-79C1-4CEA-8CDB-DA0E0D3EC64A}" presName="arrowAndChildren" presStyleCnt="0"/>
      <dgm:spPr/>
    </dgm:pt>
    <dgm:pt modelId="{B1C67BA8-04AE-469C-A0DF-C815EED6C3CD}" type="pres">
      <dgm:prSet presAssocID="{0DDD0A10-79C1-4CEA-8CDB-DA0E0D3EC64A}" presName="parentTextArrow" presStyleLbl="node1" presStyleIdx="2" presStyleCnt="3"/>
      <dgm:spPr/>
    </dgm:pt>
  </dgm:ptLst>
  <dgm:cxnLst>
    <dgm:cxn modelId="{9790FD51-1F2A-4813-9C21-9D65D961AF40}" srcId="{58758FC0-9B91-45DB-9ECD-BF57FBAB568D}" destId="{04F853FF-3C86-4FB4-B1B0-A444E3FDFD0F}" srcOrd="1" destOrd="0" parTransId="{18398BD9-93E2-4B26-8741-D9B3411E2DC9}" sibTransId="{D4F8B3D1-FE94-4176-9FC6-2AC7EB969D64}"/>
    <dgm:cxn modelId="{C5D7A171-6103-4949-B42F-1AE6305398A9}" type="presOf" srcId="{58758FC0-9B91-45DB-9ECD-BF57FBAB568D}" destId="{98EA491F-CAE0-4354-8E69-BC7C63784216}" srcOrd="0" destOrd="0" presId="urn:microsoft.com/office/officeart/2005/8/layout/process4"/>
    <dgm:cxn modelId="{D1F29D88-BAB6-D64D-B16A-54E2850442B0}" type="presOf" srcId="{04F853FF-3C86-4FB4-B1B0-A444E3FDFD0F}" destId="{71F79B5C-66D8-45E5-BF5E-9D2A5310036D}" srcOrd="0" destOrd="0" presId="urn:microsoft.com/office/officeart/2005/8/layout/process4"/>
    <dgm:cxn modelId="{601B6DAA-7906-44CD-9817-4C767F809727}" srcId="{58758FC0-9B91-45DB-9ECD-BF57FBAB568D}" destId="{0DDD0A10-79C1-4CEA-8CDB-DA0E0D3EC64A}" srcOrd="0" destOrd="0" parTransId="{A73028FE-6617-489C-B6E8-A4B6E891E6AB}" sibTransId="{971668B0-B8F7-4645-A61E-1A8CC595970A}"/>
    <dgm:cxn modelId="{8B4B09D3-9232-4B56-9F00-E0EFA96E64C1}" type="presOf" srcId="{0DDD0A10-79C1-4CEA-8CDB-DA0E0D3EC64A}" destId="{B1C67BA8-04AE-469C-A0DF-C815EED6C3CD}" srcOrd="0" destOrd="0" presId="urn:microsoft.com/office/officeart/2005/8/layout/process4"/>
    <dgm:cxn modelId="{F853FCDB-4EB4-CD4C-A5DB-144E641E71F3}" srcId="{58758FC0-9B91-45DB-9ECD-BF57FBAB568D}" destId="{3B2C7A03-1AE7-426E-9671-516FD5497774}" srcOrd="2" destOrd="0" parTransId="{FA912CE6-4742-4465-8875-BA7F992D3E8A}" sibTransId="{F8066411-A86B-4106-870B-51C0EB3F37E0}"/>
    <dgm:cxn modelId="{A2A1DEDE-BB69-D441-8084-867AB11E4890}" type="presOf" srcId="{3B2C7A03-1AE7-426E-9671-516FD5497774}" destId="{656254F9-0682-4C9E-B120-66D1E68B984F}" srcOrd="0" destOrd="0" presId="urn:microsoft.com/office/officeart/2005/8/layout/process4"/>
    <dgm:cxn modelId="{5D0F5B29-67F9-0747-B65E-7B648D3DCFC7}" type="presParOf" srcId="{98EA491F-CAE0-4354-8E69-BC7C63784216}" destId="{F821D8A5-0915-4232-863C-113E5F939F24}" srcOrd="0" destOrd="0" presId="urn:microsoft.com/office/officeart/2005/8/layout/process4"/>
    <dgm:cxn modelId="{60D79651-0A4F-2246-9CD3-A79A7332EAD7}" type="presParOf" srcId="{F821D8A5-0915-4232-863C-113E5F939F24}" destId="{656254F9-0682-4C9E-B120-66D1E68B984F}" srcOrd="0" destOrd="0" presId="urn:microsoft.com/office/officeart/2005/8/layout/process4"/>
    <dgm:cxn modelId="{27D342A8-FF54-294F-A52E-CCC90D76F9EE}" type="presParOf" srcId="{98EA491F-CAE0-4354-8E69-BC7C63784216}" destId="{32D4F6C0-E7F1-46BA-B6F4-4DF71660CAF2}" srcOrd="1" destOrd="0" presId="urn:microsoft.com/office/officeart/2005/8/layout/process4"/>
    <dgm:cxn modelId="{E8B99D6B-3572-6248-999C-BF640D630D66}" type="presParOf" srcId="{98EA491F-CAE0-4354-8E69-BC7C63784216}" destId="{FD045896-4464-41AC-A3E5-A8E99D7BE25F}" srcOrd="2" destOrd="0" presId="urn:microsoft.com/office/officeart/2005/8/layout/process4"/>
    <dgm:cxn modelId="{47C82AE4-1672-AD4C-933C-08F1421358F9}" type="presParOf" srcId="{FD045896-4464-41AC-A3E5-A8E99D7BE25F}" destId="{71F79B5C-66D8-45E5-BF5E-9D2A5310036D}" srcOrd="0" destOrd="0" presId="urn:microsoft.com/office/officeart/2005/8/layout/process4"/>
    <dgm:cxn modelId="{FF595292-06DB-46B2-ACA3-C613439A07E8}" type="presParOf" srcId="{98EA491F-CAE0-4354-8E69-BC7C63784216}" destId="{445A81D1-2B11-467A-A73A-F07224FAA571}" srcOrd="3" destOrd="0" presId="urn:microsoft.com/office/officeart/2005/8/layout/process4"/>
    <dgm:cxn modelId="{04BBAC3E-90E0-46AF-A584-C0B2A51E76B7}" type="presParOf" srcId="{98EA491F-CAE0-4354-8E69-BC7C63784216}" destId="{245D7B32-0A0E-4FFF-9EFE-BF128D0AAFE3}" srcOrd="4" destOrd="0" presId="urn:microsoft.com/office/officeart/2005/8/layout/process4"/>
    <dgm:cxn modelId="{05693962-FC28-4F38-9DE4-72BBE0A07B0B}" type="presParOf" srcId="{245D7B32-0A0E-4FFF-9EFE-BF128D0AAFE3}" destId="{B1C67BA8-04AE-469C-A0DF-C815EED6C3CD}" srcOrd="0" destOrd="0" presId="urn:microsoft.com/office/officeart/2005/8/layout/process4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ata2.xml><?xml version="1.0" encoding="utf-8"?>
<dgm:dataModel xmlns:dgm="http://schemas.openxmlformats.org/drawingml/2006/diagram" xmlns:a="http://schemas.openxmlformats.org/drawingml/2006/main">
  <dgm:ptLst>
    <dgm:pt modelId="{8B157EDE-5AE7-4E9C-B545-FE6914ADEF98}" type="doc">
      <dgm:prSet loTypeId="urn:microsoft.com/office/officeart/2018/2/layout/IconCircleList" loCatId="icon" qsTypeId="urn:microsoft.com/office/officeart/2005/8/quickstyle/simple1" qsCatId="simple" csTypeId="urn:microsoft.com/office/officeart/2005/8/colors/colorful2" csCatId="colorful" phldr="1"/>
      <dgm:spPr/>
      <dgm:t>
        <a:bodyPr/>
        <a:lstStyle/>
        <a:p>
          <a:endParaRPr lang="en-US"/>
        </a:p>
      </dgm:t>
    </dgm:pt>
    <dgm:pt modelId="{296B75BC-671B-4086-926F-E2589A521C0A}">
      <dgm:prSet/>
      <dgm:spPr/>
      <dgm:t>
        <a:bodyPr/>
        <a:lstStyle/>
        <a:p>
          <a:pPr>
            <a:lnSpc>
              <a:spcPct val="100000"/>
            </a:lnSpc>
          </a:pPr>
          <a:r>
            <a:rPr lang="en-GB" sz="700">
              <a:ea typeface="+mn-ea"/>
              <a:cs typeface="+mn-cs"/>
            </a:rPr>
            <a:t>SWOT analysis allows you to underline these 4 key things in depth. Strengths , weakness, opportunities and threats. </a:t>
          </a:r>
          <a:endParaRPr lang="en-US" sz="700" dirty="0">
            <a:ea typeface="+mn-ea"/>
            <a:cs typeface="+mn-cs"/>
          </a:endParaRPr>
        </a:p>
      </dgm:t>
    </dgm:pt>
    <dgm:pt modelId="{53C02458-FD6D-47C0-9A61-9DEC1C9E54E2}" type="parTrans" cxnId="{7095FD5E-60E2-4738-85D1-182FBAB10940}">
      <dgm:prSet/>
      <dgm:spPr/>
      <dgm:t>
        <a:bodyPr/>
        <a:lstStyle/>
        <a:p>
          <a:endParaRPr lang="en-US"/>
        </a:p>
      </dgm:t>
    </dgm:pt>
    <dgm:pt modelId="{7758ECEE-7963-4800-BD6B-98DB68ECDFEA}" type="sibTrans" cxnId="{7095FD5E-60E2-4738-85D1-182FBAB10940}">
      <dgm:prSet/>
      <dgm:spPr/>
      <dgm:t>
        <a:bodyPr/>
        <a:lstStyle/>
        <a:p>
          <a:pPr>
            <a:lnSpc>
              <a:spcPct val="100000"/>
            </a:lnSpc>
          </a:pPr>
          <a:endParaRPr lang="en-US"/>
        </a:p>
      </dgm:t>
    </dgm:pt>
    <dgm:pt modelId="{B03D4872-0B7C-4F2E-B0FC-3C8886B979A6}">
      <dgm:prSet/>
      <dgm:spPr/>
      <dgm:t>
        <a:bodyPr/>
        <a:lstStyle/>
        <a:p>
          <a:pPr>
            <a:lnSpc>
              <a:spcPct val="100000"/>
            </a:lnSpc>
          </a:pPr>
          <a:r>
            <a:rPr lang="en-GB" sz="700">
              <a:ea typeface="+mn-ea"/>
              <a:cs typeface="+mn-cs"/>
            </a:rPr>
            <a:t>Being able to clearly pick out what in particular you need to reflect on. </a:t>
          </a:r>
          <a:endParaRPr lang="en-US" sz="700" dirty="0">
            <a:latin typeface="Bierstadt"/>
            <a:ea typeface="+mn-ea"/>
            <a:cs typeface="+mn-cs"/>
          </a:endParaRPr>
        </a:p>
      </dgm:t>
    </dgm:pt>
    <dgm:pt modelId="{4876247B-BFC6-4A6F-BAB8-B7FCEB7E0304}" type="parTrans" cxnId="{40D5E0BF-1A76-4A22-B087-B637D2AAE6A1}">
      <dgm:prSet/>
      <dgm:spPr/>
      <dgm:t>
        <a:bodyPr/>
        <a:lstStyle/>
        <a:p>
          <a:endParaRPr lang="en-US"/>
        </a:p>
      </dgm:t>
    </dgm:pt>
    <dgm:pt modelId="{7A8252A8-DDEB-4BFA-8505-EA568378CDF3}" type="sibTrans" cxnId="{40D5E0BF-1A76-4A22-B087-B637D2AAE6A1}">
      <dgm:prSet/>
      <dgm:spPr/>
      <dgm:t>
        <a:bodyPr/>
        <a:lstStyle/>
        <a:p>
          <a:pPr>
            <a:lnSpc>
              <a:spcPct val="100000"/>
            </a:lnSpc>
          </a:pPr>
          <a:endParaRPr lang="en-US"/>
        </a:p>
      </dgm:t>
    </dgm:pt>
    <dgm:pt modelId="{888FCC55-608A-4B6C-B2F5-7A5890E12B57}">
      <dgm:prSet phldr="0"/>
      <dgm:spPr/>
      <dgm:t>
        <a:bodyPr/>
        <a:lstStyle/>
        <a:p>
          <a:pPr>
            <a:lnSpc>
              <a:spcPct val="100000"/>
            </a:lnSpc>
          </a:pPr>
          <a:r>
            <a:rPr lang="en-GB" sz="700" dirty="0">
              <a:latin typeface="Bierstadt"/>
              <a:ea typeface="+mn-ea"/>
              <a:cs typeface="+mn-cs"/>
            </a:rPr>
            <a:t>Your</a:t>
          </a:r>
          <a:r>
            <a:rPr lang="en-GB" sz="700" dirty="0">
              <a:ea typeface="+mn-ea"/>
              <a:cs typeface="+mn-cs"/>
            </a:rPr>
            <a:t> able to see what skills you have and talents you have. </a:t>
          </a:r>
          <a:endParaRPr lang="en-GB" sz="700" dirty="0">
            <a:latin typeface="Bierstadt"/>
            <a:ea typeface="+mn-ea"/>
            <a:cs typeface="+mn-cs"/>
          </a:endParaRPr>
        </a:p>
      </dgm:t>
    </dgm:pt>
    <dgm:pt modelId="{E700521F-085B-488F-8EC7-6D0EBACEFAE5}" type="parTrans" cxnId="{326FB599-65A0-BC48-91B3-1FCA44DF4D97}">
      <dgm:prSet/>
      <dgm:spPr/>
    </dgm:pt>
    <dgm:pt modelId="{A3B3C9DF-87EB-4879-B1C2-E11910E46D01}" type="sibTrans" cxnId="{326FB599-65A0-BC48-91B3-1FCA44DF4D97}">
      <dgm:prSet/>
      <dgm:spPr/>
      <dgm:t>
        <a:bodyPr/>
        <a:lstStyle/>
        <a:p>
          <a:pPr>
            <a:lnSpc>
              <a:spcPct val="100000"/>
            </a:lnSpc>
          </a:pPr>
          <a:endParaRPr lang="en-GB"/>
        </a:p>
      </dgm:t>
    </dgm:pt>
    <dgm:pt modelId="{EF3386C2-6252-4CAA-9F52-5D0AFB14F208}">
      <dgm:prSet phldr="0"/>
      <dgm:spPr/>
      <dgm:t>
        <a:bodyPr/>
        <a:lstStyle/>
        <a:p>
          <a:pPr>
            <a:lnSpc>
              <a:spcPct val="100000"/>
            </a:lnSpc>
          </a:pPr>
          <a:r>
            <a:rPr lang="en-GB" sz="700" dirty="0">
              <a:latin typeface="Bierstadt"/>
              <a:ea typeface="+mn-ea"/>
              <a:cs typeface="+mn-cs"/>
            </a:rPr>
            <a:t>allows</a:t>
          </a:r>
          <a:r>
            <a:rPr lang="en-GB" sz="700" dirty="0">
              <a:ea typeface="+mn-ea"/>
              <a:cs typeface="+mn-cs"/>
            </a:rPr>
            <a:t> you to make realistic goals for yourself to achieve </a:t>
          </a:r>
          <a:r>
            <a:rPr lang="en-GB" sz="700" dirty="0">
              <a:latin typeface="Bierstadt"/>
              <a:ea typeface="+mn-ea"/>
              <a:cs typeface="+mn-cs"/>
            </a:rPr>
            <a:t>overtime</a:t>
          </a:r>
        </a:p>
      </dgm:t>
    </dgm:pt>
    <dgm:pt modelId="{F41AA751-7DC2-4CB8-A18C-CD64AFCE6669}" type="parTrans" cxnId="{CE545680-DFF5-C448-A6C1-322968643159}">
      <dgm:prSet/>
      <dgm:spPr/>
    </dgm:pt>
    <dgm:pt modelId="{A03FB8BE-946B-49D7-ADE3-8C82484FA90E}" type="sibTrans" cxnId="{CE545680-DFF5-C448-A6C1-322968643159}">
      <dgm:prSet/>
      <dgm:spPr/>
      <dgm:t>
        <a:bodyPr/>
        <a:lstStyle/>
        <a:p>
          <a:pPr>
            <a:lnSpc>
              <a:spcPct val="100000"/>
            </a:lnSpc>
          </a:pPr>
          <a:endParaRPr lang="en-GB"/>
        </a:p>
      </dgm:t>
    </dgm:pt>
    <dgm:pt modelId="{BCF47898-BA9A-4EED-9868-54B29971679E}">
      <dgm:prSet phldr="0"/>
      <dgm:spPr/>
      <dgm:t>
        <a:bodyPr/>
        <a:lstStyle/>
        <a:p>
          <a:pPr>
            <a:lnSpc>
              <a:spcPct val="100000"/>
            </a:lnSpc>
          </a:pPr>
          <a:r>
            <a:rPr lang="en-GB" sz="700" dirty="0">
              <a:ea typeface="+mn-ea"/>
              <a:cs typeface="+mn-cs"/>
            </a:rPr>
            <a:t>Being able to use opportunities given may lead to bigger things for example a new job or a new role in </a:t>
          </a:r>
          <a:r>
            <a:rPr lang="en-GB" sz="700" dirty="0" err="1">
              <a:ea typeface="+mn-ea"/>
              <a:cs typeface="+mn-cs"/>
            </a:rPr>
            <a:t>ur</a:t>
          </a:r>
          <a:r>
            <a:rPr lang="en-GB" sz="700" dirty="0">
              <a:ea typeface="+mn-ea"/>
              <a:cs typeface="+mn-cs"/>
            </a:rPr>
            <a:t> job.</a:t>
          </a:r>
          <a:endParaRPr lang="en-GB" sz="700" dirty="0">
            <a:latin typeface="Bierstadt"/>
            <a:ea typeface="+mn-ea"/>
            <a:cs typeface="+mn-cs"/>
          </a:endParaRPr>
        </a:p>
      </dgm:t>
    </dgm:pt>
    <dgm:pt modelId="{337ED1C9-2567-4639-86BF-D609123CEC4B}" type="parTrans" cxnId="{AD26420D-18AE-4242-AB5D-219D4BA06085}">
      <dgm:prSet/>
      <dgm:spPr/>
    </dgm:pt>
    <dgm:pt modelId="{9F268712-B43E-4D1D-A4E4-FE5A5986E6B0}" type="sibTrans" cxnId="{AD26420D-18AE-4242-AB5D-219D4BA06085}">
      <dgm:prSet/>
      <dgm:spPr/>
      <dgm:t>
        <a:bodyPr/>
        <a:lstStyle/>
        <a:p>
          <a:pPr>
            <a:lnSpc>
              <a:spcPct val="100000"/>
            </a:lnSpc>
          </a:pPr>
          <a:endParaRPr lang="en-GB"/>
        </a:p>
      </dgm:t>
    </dgm:pt>
    <dgm:pt modelId="{13EF577E-1D3F-4DF9-9A83-3ED080009C1D}">
      <dgm:prSet phldr="0"/>
      <dgm:spPr/>
      <dgm:t>
        <a:bodyPr/>
        <a:lstStyle/>
        <a:p>
          <a:pPr>
            <a:lnSpc>
              <a:spcPct val="100000"/>
            </a:lnSpc>
          </a:pPr>
          <a:r>
            <a:rPr lang="en-GB" sz="700" dirty="0">
              <a:latin typeface="Bierstadt"/>
              <a:ea typeface="+mn-ea"/>
              <a:cs typeface="+mn-cs"/>
            </a:rPr>
            <a:t> allows</a:t>
          </a:r>
          <a:r>
            <a:rPr lang="en-GB" sz="700" dirty="0">
              <a:ea typeface="+mn-ea"/>
              <a:cs typeface="+mn-cs"/>
            </a:rPr>
            <a:t> you to pin point </a:t>
          </a:r>
          <a:r>
            <a:rPr lang="en-GB" sz="700" dirty="0">
              <a:latin typeface="Bierstadt"/>
              <a:ea typeface="+mn-ea"/>
              <a:cs typeface="+mn-cs"/>
            </a:rPr>
            <a:t>what may</a:t>
          </a:r>
          <a:r>
            <a:rPr lang="en-GB" sz="700" dirty="0">
              <a:ea typeface="+mn-ea"/>
              <a:cs typeface="+mn-cs"/>
            </a:rPr>
            <a:t> think could slow down your </a:t>
          </a:r>
          <a:r>
            <a:rPr lang="en-GB" sz="700" dirty="0">
              <a:latin typeface="Bierstadt"/>
              <a:ea typeface="+mn-ea"/>
              <a:cs typeface="+mn-cs"/>
            </a:rPr>
            <a:t>progres</a:t>
          </a:r>
          <a:r>
            <a:rPr lang="en-GB" sz="700" dirty="0">
              <a:ea typeface="+mn-ea"/>
              <a:cs typeface="+mn-cs"/>
            </a:rPr>
            <a:t> or how to deal with them </a:t>
          </a:r>
          <a:endParaRPr lang="en-GB" sz="1800" dirty="0">
            <a:latin typeface="Bierstadt"/>
            <a:ea typeface="+mn-ea"/>
            <a:cs typeface="+mn-cs"/>
          </a:endParaRPr>
        </a:p>
      </dgm:t>
    </dgm:pt>
    <dgm:pt modelId="{31D17796-19E3-4D64-98EA-E2D80D1AC954}" type="parTrans" cxnId="{E635308D-73A5-C241-A86D-934202677ACE}">
      <dgm:prSet/>
      <dgm:spPr/>
    </dgm:pt>
    <dgm:pt modelId="{1D9683E7-8811-44CA-BF29-74CBE4AE7FE2}" type="sibTrans" cxnId="{E635308D-73A5-C241-A86D-934202677ACE}">
      <dgm:prSet/>
      <dgm:spPr/>
      <dgm:t>
        <a:bodyPr/>
        <a:lstStyle/>
        <a:p>
          <a:pPr>
            <a:lnSpc>
              <a:spcPct val="100000"/>
            </a:lnSpc>
          </a:pPr>
          <a:endParaRPr lang="en-GB"/>
        </a:p>
      </dgm:t>
    </dgm:pt>
    <dgm:pt modelId="{FDFB627F-713F-4E98-AFA9-57D24336ADAD}" type="pres">
      <dgm:prSet presAssocID="{8B157EDE-5AE7-4E9C-B545-FE6914ADEF98}" presName="root" presStyleCnt="0">
        <dgm:presLayoutVars>
          <dgm:dir/>
          <dgm:resizeHandles val="exact"/>
        </dgm:presLayoutVars>
      </dgm:prSet>
      <dgm:spPr/>
    </dgm:pt>
    <dgm:pt modelId="{C142A6FA-CA65-480C-8844-A0CBBB7DB871}" type="pres">
      <dgm:prSet presAssocID="{8B157EDE-5AE7-4E9C-B545-FE6914ADEF98}" presName="container" presStyleCnt="0">
        <dgm:presLayoutVars>
          <dgm:dir/>
          <dgm:resizeHandles val="exact"/>
        </dgm:presLayoutVars>
      </dgm:prSet>
      <dgm:spPr/>
    </dgm:pt>
    <dgm:pt modelId="{2276861E-608F-46F0-9290-0B006FB6B27A}" type="pres">
      <dgm:prSet presAssocID="{296B75BC-671B-4086-926F-E2589A521C0A}" presName="compNode" presStyleCnt="0"/>
      <dgm:spPr/>
    </dgm:pt>
    <dgm:pt modelId="{DC19E0BB-0B83-49D9-95F2-C1326612EC40}" type="pres">
      <dgm:prSet presAssocID="{296B75BC-671B-4086-926F-E2589A521C0A}" presName="iconBgRect" presStyleLbl="bgShp" presStyleIdx="0" presStyleCnt="6"/>
      <dgm:spPr/>
    </dgm:pt>
    <dgm:pt modelId="{F064E26F-973B-4C5B-AAF8-5FE983AEEC10}" type="pres">
      <dgm:prSet presAssocID="{296B75BC-671B-4086-926F-E2589A521C0A}" presName="iconRect" presStyleLbl="node1" presStyleIdx="0" presStyleCnt="6"/>
      <dgm:spPr>
        <a:blipFill>
          <a:blip xmlns:r="http://schemas.openxmlformats.org/officeDocument/2006/relationships" r:embed="rId1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2"/>
              </a:ext>
            </a:extLst>
          </a:blip>
          <a:stretch>
            <a:fillRect/>
          </a:stretch>
        </a:blipFill>
      </dgm:spPr>
      <dgm:extLst>
        <a:ext uri="{E40237B7-FDA0-4F09-8148-C483321AD2D9}">
          <dgm14:cNvPr xmlns:dgm14="http://schemas.microsoft.com/office/drawing/2010/diagram" id="0" name="" descr="Dumbbell"/>
        </a:ext>
      </dgm:extLst>
    </dgm:pt>
    <dgm:pt modelId="{C930AFD3-80A2-400F-8976-F7DF8FB2E3BB}" type="pres">
      <dgm:prSet presAssocID="{296B75BC-671B-4086-926F-E2589A521C0A}" presName="spaceRect" presStyleCnt="0"/>
      <dgm:spPr/>
    </dgm:pt>
    <dgm:pt modelId="{1AAA82CB-D06B-4E3B-86E6-B125F8508A05}" type="pres">
      <dgm:prSet presAssocID="{296B75BC-671B-4086-926F-E2589A521C0A}" presName="textRect" presStyleLbl="revTx" presStyleIdx="0" presStyleCnt="6">
        <dgm:presLayoutVars>
          <dgm:chMax val="1"/>
          <dgm:chPref val="1"/>
        </dgm:presLayoutVars>
      </dgm:prSet>
      <dgm:spPr/>
    </dgm:pt>
    <dgm:pt modelId="{499356FF-ECE0-4E26-BCC1-5EB541ECB4A6}" type="pres">
      <dgm:prSet presAssocID="{7758ECEE-7963-4800-BD6B-98DB68ECDFEA}" presName="sibTrans" presStyleLbl="sibTrans2D1" presStyleIdx="0" presStyleCnt="0"/>
      <dgm:spPr/>
    </dgm:pt>
    <dgm:pt modelId="{6598F3DD-EED2-47B3-9975-C03D75A6440D}" type="pres">
      <dgm:prSet presAssocID="{B03D4872-0B7C-4F2E-B0FC-3C8886B979A6}" presName="compNode" presStyleCnt="0"/>
      <dgm:spPr/>
    </dgm:pt>
    <dgm:pt modelId="{5A8CD51A-8A7B-45F0-A89B-B9C46A090FD2}" type="pres">
      <dgm:prSet presAssocID="{B03D4872-0B7C-4F2E-B0FC-3C8886B979A6}" presName="iconBgRect" presStyleLbl="bgShp" presStyleIdx="1" presStyleCnt="6"/>
      <dgm:spPr/>
    </dgm:pt>
    <dgm:pt modelId="{43A0BEA6-5C6B-41AC-B2DE-DE95857AE32F}" type="pres">
      <dgm:prSet presAssocID="{B03D4872-0B7C-4F2E-B0FC-3C8886B979A6}" presName="iconRect" presStyleLbl="node1" presStyleIdx="1" presStyleCnt="6"/>
      <dgm:spPr>
        <a:blipFill>
          <a:blip xmlns:r="http://schemas.openxmlformats.org/officeDocument/2006/relationships" r:embed="rId3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4"/>
              </a:ext>
            </a:extLst>
          </a:blip>
          <a:stretch>
            <a:fillRect/>
          </a:stretch>
        </a:blipFill>
      </dgm:spPr>
      <dgm:extLst>
        <a:ext uri="{E40237B7-FDA0-4F09-8148-C483321AD2D9}">
          <dgm14:cNvPr xmlns:dgm14="http://schemas.microsoft.com/office/drawing/2010/diagram" id="0" name="" descr="Drawing Compass"/>
        </a:ext>
      </dgm:extLst>
    </dgm:pt>
    <dgm:pt modelId="{714E7284-038F-4D0B-8363-68325528A5FE}" type="pres">
      <dgm:prSet presAssocID="{B03D4872-0B7C-4F2E-B0FC-3C8886B979A6}" presName="spaceRect" presStyleCnt="0"/>
      <dgm:spPr/>
    </dgm:pt>
    <dgm:pt modelId="{7595C67C-A7CE-4BC1-A547-DB92DE110609}" type="pres">
      <dgm:prSet presAssocID="{B03D4872-0B7C-4F2E-B0FC-3C8886B979A6}" presName="textRect" presStyleLbl="revTx" presStyleIdx="1" presStyleCnt="6">
        <dgm:presLayoutVars>
          <dgm:chMax val="1"/>
          <dgm:chPref val="1"/>
        </dgm:presLayoutVars>
      </dgm:prSet>
      <dgm:spPr/>
    </dgm:pt>
    <dgm:pt modelId="{6FD2BDEA-7166-4F95-B443-C82D82F2A84C}" type="pres">
      <dgm:prSet presAssocID="{7A8252A8-DDEB-4BFA-8505-EA568378CDF3}" presName="sibTrans" presStyleLbl="sibTrans2D1" presStyleIdx="0" presStyleCnt="0"/>
      <dgm:spPr/>
    </dgm:pt>
    <dgm:pt modelId="{51AC078C-D05F-4F17-849A-D18344A7EACD}" type="pres">
      <dgm:prSet presAssocID="{888FCC55-608A-4B6C-B2F5-7A5890E12B57}" presName="compNode" presStyleCnt="0"/>
      <dgm:spPr/>
    </dgm:pt>
    <dgm:pt modelId="{C7BF7B7F-C0C9-456E-AE80-A0BF09EF3579}" type="pres">
      <dgm:prSet presAssocID="{888FCC55-608A-4B6C-B2F5-7A5890E12B57}" presName="iconBgRect" presStyleLbl="bgShp" presStyleIdx="2" presStyleCnt="6"/>
      <dgm:spPr/>
    </dgm:pt>
    <dgm:pt modelId="{3C59BE39-8180-4FFE-AA98-678D3AD371B6}" type="pres">
      <dgm:prSet presAssocID="{888FCC55-608A-4B6C-B2F5-7A5890E12B57}" presName="iconRect" presStyleLbl="node1" presStyleIdx="2" presStyleCnt="6"/>
      <dgm:spPr>
        <a:blipFill>
          <a:blip xmlns:r="http://schemas.openxmlformats.org/officeDocument/2006/relationships" r:embed="rId5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6"/>
              </a:ext>
            </a:extLst>
          </a:blip>
          <a:stretch>
            <a:fillRect/>
          </a:stretch>
        </a:blipFill>
      </dgm:spPr>
      <dgm:extLst>
        <a:ext uri="{E40237B7-FDA0-4F09-8148-C483321AD2D9}">
          <dgm14:cNvPr xmlns:dgm14="http://schemas.microsoft.com/office/drawing/2010/diagram" id="0" name="" descr="Welder"/>
        </a:ext>
      </dgm:extLst>
    </dgm:pt>
    <dgm:pt modelId="{ADCD3CB8-BC55-419A-82C3-7AA81B524E14}" type="pres">
      <dgm:prSet presAssocID="{888FCC55-608A-4B6C-B2F5-7A5890E12B57}" presName="spaceRect" presStyleCnt="0"/>
      <dgm:spPr/>
    </dgm:pt>
    <dgm:pt modelId="{A5708050-9D88-40F2-B1D7-C26E370DCDA7}" type="pres">
      <dgm:prSet presAssocID="{888FCC55-608A-4B6C-B2F5-7A5890E12B57}" presName="textRect" presStyleLbl="revTx" presStyleIdx="2" presStyleCnt="6">
        <dgm:presLayoutVars>
          <dgm:chMax val="1"/>
          <dgm:chPref val="1"/>
        </dgm:presLayoutVars>
      </dgm:prSet>
      <dgm:spPr/>
    </dgm:pt>
    <dgm:pt modelId="{A4705C0D-74C3-4377-A05B-7FD06D7A5C4E}" type="pres">
      <dgm:prSet presAssocID="{A3B3C9DF-87EB-4879-B1C2-E11910E46D01}" presName="sibTrans" presStyleLbl="sibTrans2D1" presStyleIdx="0" presStyleCnt="0"/>
      <dgm:spPr/>
    </dgm:pt>
    <dgm:pt modelId="{D4FB5987-BF1C-45C4-806D-EBEB5C4F6756}" type="pres">
      <dgm:prSet presAssocID="{EF3386C2-6252-4CAA-9F52-5D0AFB14F208}" presName="compNode" presStyleCnt="0"/>
      <dgm:spPr/>
    </dgm:pt>
    <dgm:pt modelId="{4669A4A4-843F-4FF0-850B-2C67C7BE1F54}" type="pres">
      <dgm:prSet presAssocID="{EF3386C2-6252-4CAA-9F52-5D0AFB14F208}" presName="iconBgRect" presStyleLbl="bgShp" presStyleIdx="3" presStyleCnt="6"/>
      <dgm:spPr/>
    </dgm:pt>
    <dgm:pt modelId="{E90454FD-DAB5-494C-BF06-11B29ED0B7F5}" type="pres">
      <dgm:prSet presAssocID="{EF3386C2-6252-4CAA-9F52-5D0AFB14F208}" presName="iconRect" presStyleLbl="node1" presStyleIdx="3" presStyleCnt="6"/>
      <dgm:spPr>
        <a:blipFill>
          <a:blip xmlns:r="http://schemas.openxmlformats.org/officeDocument/2006/relationships" r:embed="rId7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8"/>
              </a:ext>
            </a:extLst>
          </a:blip>
          <a:stretch>
            <a:fillRect/>
          </a:stretch>
        </a:blipFill>
      </dgm:spPr>
      <dgm:extLst>
        <a:ext uri="{E40237B7-FDA0-4F09-8148-C483321AD2D9}">
          <dgm14:cNvPr xmlns:dgm14="http://schemas.microsoft.com/office/drawing/2010/diagram" id="0" name="" descr="Bullseye"/>
        </a:ext>
      </dgm:extLst>
    </dgm:pt>
    <dgm:pt modelId="{D7817181-1521-476D-93A6-3F8ECB62F0B3}" type="pres">
      <dgm:prSet presAssocID="{EF3386C2-6252-4CAA-9F52-5D0AFB14F208}" presName="spaceRect" presStyleCnt="0"/>
      <dgm:spPr/>
    </dgm:pt>
    <dgm:pt modelId="{2F2C56A5-665E-4B90-BDB2-7922FA366AEF}" type="pres">
      <dgm:prSet presAssocID="{EF3386C2-6252-4CAA-9F52-5D0AFB14F208}" presName="textRect" presStyleLbl="revTx" presStyleIdx="3" presStyleCnt="6">
        <dgm:presLayoutVars>
          <dgm:chMax val="1"/>
          <dgm:chPref val="1"/>
        </dgm:presLayoutVars>
      </dgm:prSet>
      <dgm:spPr/>
    </dgm:pt>
    <dgm:pt modelId="{FF18A629-16DE-41B0-829A-3CF5C80E0FF4}" type="pres">
      <dgm:prSet presAssocID="{A03FB8BE-946B-49D7-ADE3-8C82484FA90E}" presName="sibTrans" presStyleLbl="sibTrans2D1" presStyleIdx="0" presStyleCnt="0"/>
      <dgm:spPr/>
    </dgm:pt>
    <dgm:pt modelId="{5B68E1E2-F207-4419-928B-C596466E6735}" type="pres">
      <dgm:prSet presAssocID="{BCF47898-BA9A-4EED-9868-54B29971679E}" presName="compNode" presStyleCnt="0"/>
      <dgm:spPr/>
    </dgm:pt>
    <dgm:pt modelId="{CC0C98FC-4DA4-45A2-BE5A-76D966BC28D2}" type="pres">
      <dgm:prSet presAssocID="{BCF47898-BA9A-4EED-9868-54B29971679E}" presName="iconBgRect" presStyleLbl="bgShp" presStyleIdx="4" presStyleCnt="6"/>
      <dgm:spPr/>
    </dgm:pt>
    <dgm:pt modelId="{7F846E70-ADEC-42F0-A1CB-3F6B56E96BB2}" type="pres">
      <dgm:prSet presAssocID="{BCF47898-BA9A-4EED-9868-54B29971679E}" presName="iconRect" presStyleLbl="node1" presStyleIdx="4" presStyleCnt="6"/>
      <dgm:spPr>
        <a:blipFill>
          <a:blip xmlns:r="http://schemas.openxmlformats.org/officeDocument/2006/relationships" r:embed="rId9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10"/>
              </a:ext>
            </a:extLst>
          </a:blip>
          <a:stretch>
            <a:fillRect/>
          </a:stretch>
        </a:blipFill>
      </dgm:spPr>
      <dgm:extLst>
        <a:ext uri="{E40237B7-FDA0-4F09-8148-C483321AD2D9}">
          <dgm14:cNvPr xmlns:dgm14="http://schemas.microsoft.com/office/drawing/2010/diagram" id="0" name="" descr="Office Worker"/>
        </a:ext>
      </dgm:extLst>
    </dgm:pt>
    <dgm:pt modelId="{7C896C64-510D-4856-9255-37860B27DCF5}" type="pres">
      <dgm:prSet presAssocID="{BCF47898-BA9A-4EED-9868-54B29971679E}" presName="spaceRect" presStyleCnt="0"/>
      <dgm:spPr/>
    </dgm:pt>
    <dgm:pt modelId="{2F667F7C-4C61-40C1-819F-91EF6C6C6E7C}" type="pres">
      <dgm:prSet presAssocID="{BCF47898-BA9A-4EED-9868-54B29971679E}" presName="textRect" presStyleLbl="revTx" presStyleIdx="4" presStyleCnt="6">
        <dgm:presLayoutVars>
          <dgm:chMax val="1"/>
          <dgm:chPref val="1"/>
        </dgm:presLayoutVars>
      </dgm:prSet>
      <dgm:spPr/>
    </dgm:pt>
    <dgm:pt modelId="{72C94D67-7343-4075-901E-4D1CEE8E553C}" type="pres">
      <dgm:prSet presAssocID="{9F268712-B43E-4D1D-A4E4-FE5A5986E6B0}" presName="sibTrans" presStyleLbl="sibTrans2D1" presStyleIdx="0" presStyleCnt="0"/>
      <dgm:spPr/>
    </dgm:pt>
    <dgm:pt modelId="{B378471B-AD7F-4B67-954D-9D58D2CB68D7}" type="pres">
      <dgm:prSet presAssocID="{13EF577E-1D3F-4DF9-9A83-3ED080009C1D}" presName="compNode" presStyleCnt="0"/>
      <dgm:spPr/>
    </dgm:pt>
    <dgm:pt modelId="{AA010513-ECC5-4955-8F43-91471C0483E1}" type="pres">
      <dgm:prSet presAssocID="{13EF577E-1D3F-4DF9-9A83-3ED080009C1D}" presName="iconBgRect" presStyleLbl="bgShp" presStyleIdx="5" presStyleCnt="6"/>
      <dgm:spPr/>
    </dgm:pt>
    <dgm:pt modelId="{55D18DFA-4A59-4CAA-9794-98BC2731B68D}" type="pres">
      <dgm:prSet presAssocID="{13EF577E-1D3F-4DF9-9A83-3ED080009C1D}" presName="iconRect" presStyleLbl="node1" presStyleIdx="5" presStyleCnt="6"/>
      <dgm:spPr>
        <a:blipFill>
          <a:blip xmlns:r="http://schemas.openxmlformats.org/officeDocument/2006/relationships" r:embed="rId11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12"/>
              </a:ext>
            </a:extLst>
          </a:blip>
          <a:stretch>
            <a:fillRect/>
          </a:stretch>
        </a:blipFill>
      </dgm:spPr>
      <dgm:extLst>
        <a:ext uri="{E40237B7-FDA0-4F09-8148-C483321AD2D9}">
          <dgm14:cNvPr xmlns:dgm14="http://schemas.microsoft.com/office/drawing/2010/diagram" id="0" name="" descr="Marker"/>
        </a:ext>
      </dgm:extLst>
    </dgm:pt>
    <dgm:pt modelId="{5F4408F4-5AF2-43D6-8E59-C3FF651DD2B1}" type="pres">
      <dgm:prSet presAssocID="{13EF577E-1D3F-4DF9-9A83-3ED080009C1D}" presName="spaceRect" presStyleCnt="0"/>
      <dgm:spPr/>
    </dgm:pt>
    <dgm:pt modelId="{3C49C715-6602-4D69-83B5-A1A51E9AC0B0}" type="pres">
      <dgm:prSet presAssocID="{13EF577E-1D3F-4DF9-9A83-3ED080009C1D}" presName="textRect" presStyleLbl="revTx" presStyleIdx="5" presStyleCnt="6">
        <dgm:presLayoutVars>
          <dgm:chMax val="1"/>
          <dgm:chPref val="1"/>
        </dgm:presLayoutVars>
      </dgm:prSet>
      <dgm:spPr/>
    </dgm:pt>
  </dgm:ptLst>
  <dgm:cxnLst>
    <dgm:cxn modelId="{AD26420D-18AE-4242-AB5D-219D4BA06085}" srcId="{8B157EDE-5AE7-4E9C-B545-FE6914ADEF98}" destId="{BCF47898-BA9A-4EED-9868-54B29971679E}" srcOrd="4" destOrd="0" parTransId="{337ED1C9-2567-4639-86BF-D609123CEC4B}" sibTransId="{9F268712-B43E-4D1D-A4E4-FE5A5986E6B0}"/>
    <dgm:cxn modelId="{A2D2FC0E-BBBD-114B-A07E-B9DC113DBA22}" type="presOf" srcId="{8B157EDE-5AE7-4E9C-B545-FE6914ADEF98}" destId="{FDFB627F-713F-4E98-AFA9-57D24336ADAD}" srcOrd="0" destOrd="0" presId="urn:microsoft.com/office/officeart/2018/2/layout/IconCircleList"/>
    <dgm:cxn modelId="{CD060025-1119-FE42-9EFF-CE90DCDD2AEE}" type="presOf" srcId="{13EF577E-1D3F-4DF9-9A83-3ED080009C1D}" destId="{3C49C715-6602-4D69-83B5-A1A51E9AC0B0}" srcOrd="0" destOrd="0" presId="urn:microsoft.com/office/officeart/2018/2/layout/IconCircleList"/>
    <dgm:cxn modelId="{1E34FE33-8B62-3344-9D2B-5C4F07ADB558}" type="presOf" srcId="{A3B3C9DF-87EB-4879-B1C2-E11910E46D01}" destId="{A4705C0D-74C3-4377-A05B-7FD06D7A5C4E}" srcOrd="0" destOrd="0" presId="urn:microsoft.com/office/officeart/2018/2/layout/IconCircleList"/>
    <dgm:cxn modelId="{B61CB559-D07B-414F-A640-59A18BB991E6}" type="presOf" srcId="{7758ECEE-7963-4800-BD6B-98DB68ECDFEA}" destId="{499356FF-ECE0-4E26-BCC1-5EB541ECB4A6}" srcOrd="0" destOrd="0" presId="urn:microsoft.com/office/officeart/2018/2/layout/IconCircleList"/>
    <dgm:cxn modelId="{7095FD5E-60E2-4738-85D1-182FBAB10940}" srcId="{8B157EDE-5AE7-4E9C-B545-FE6914ADEF98}" destId="{296B75BC-671B-4086-926F-E2589A521C0A}" srcOrd="0" destOrd="0" parTransId="{53C02458-FD6D-47C0-9A61-9DEC1C9E54E2}" sibTransId="{7758ECEE-7963-4800-BD6B-98DB68ECDFEA}"/>
    <dgm:cxn modelId="{348BE676-78B2-4142-BA5F-CC941566DA63}" type="presOf" srcId="{888FCC55-608A-4B6C-B2F5-7A5890E12B57}" destId="{A5708050-9D88-40F2-B1D7-C26E370DCDA7}" srcOrd="0" destOrd="0" presId="urn:microsoft.com/office/officeart/2018/2/layout/IconCircleList"/>
    <dgm:cxn modelId="{CE545680-DFF5-C448-A6C1-322968643159}" srcId="{8B157EDE-5AE7-4E9C-B545-FE6914ADEF98}" destId="{EF3386C2-6252-4CAA-9F52-5D0AFB14F208}" srcOrd="3" destOrd="0" parTransId="{F41AA751-7DC2-4CB8-A18C-CD64AFCE6669}" sibTransId="{A03FB8BE-946B-49D7-ADE3-8C82484FA90E}"/>
    <dgm:cxn modelId="{FC72E985-EA0A-AD43-93CF-FB5E8F497097}" type="presOf" srcId="{9F268712-B43E-4D1D-A4E4-FE5A5986E6B0}" destId="{72C94D67-7343-4075-901E-4D1CEE8E553C}" srcOrd="0" destOrd="0" presId="urn:microsoft.com/office/officeart/2018/2/layout/IconCircleList"/>
    <dgm:cxn modelId="{E635308D-73A5-C241-A86D-934202677ACE}" srcId="{8B157EDE-5AE7-4E9C-B545-FE6914ADEF98}" destId="{13EF577E-1D3F-4DF9-9A83-3ED080009C1D}" srcOrd="5" destOrd="0" parTransId="{31D17796-19E3-4D64-98EA-E2D80D1AC954}" sibTransId="{1D9683E7-8811-44CA-BF29-74CBE4AE7FE2}"/>
    <dgm:cxn modelId="{326FB599-65A0-BC48-91B3-1FCA44DF4D97}" srcId="{8B157EDE-5AE7-4E9C-B545-FE6914ADEF98}" destId="{888FCC55-608A-4B6C-B2F5-7A5890E12B57}" srcOrd="2" destOrd="0" parTransId="{E700521F-085B-488F-8EC7-6D0EBACEFAE5}" sibTransId="{A3B3C9DF-87EB-4879-B1C2-E11910E46D01}"/>
    <dgm:cxn modelId="{9EAB10A3-9CB0-AA44-8A71-9F34901C2137}" type="presOf" srcId="{296B75BC-671B-4086-926F-E2589A521C0A}" destId="{1AAA82CB-D06B-4E3B-86E6-B125F8508A05}" srcOrd="0" destOrd="0" presId="urn:microsoft.com/office/officeart/2018/2/layout/IconCircleList"/>
    <dgm:cxn modelId="{40D5E0BF-1A76-4A22-B087-B637D2AAE6A1}" srcId="{8B157EDE-5AE7-4E9C-B545-FE6914ADEF98}" destId="{B03D4872-0B7C-4F2E-B0FC-3C8886B979A6}" srcOrd="1" destOrd="0" parTransId="{4876247B-BFC6-4A6F-BAB8-B7FCEB7E0304}" sibTransId="{7A8252A8-DDEB-4BFA-8505-EA568378CDF3}"/>
    <dgm:cxn modelId="{5FFE7CCB-7EBA-A74C-95F5-5FC4F3A297A3}" type="presOf" srcId="{B03D4872-0B7C-4F2E-B0FC-3C8886B979A6}" destId="{7595C67C-A7CE-4BC1-A547-DB92DE110609}" srcOrd="0" destOrd="0" presId="urn:microsoft.com/office/officeart/2018/2/layout/IconCircleList"/>
    <dgm:cxn modelId="{480E90CD-0AAB-2149-BFBF-1F7F5695874D}" type="presOf" srcId="{EF3386C2-6252-4CAA-9F52-5D0AFB14F208}" destId="{2F2C56A5-665E-4B90-BDB2-7922FA366AEF}" srcOrd="0" destOrd="0" presId="urn:microsoft.com/office/officeart/2018/2/layout/IconCircleList"/>
    <dgm:cxn modelId="{72FC47D1-320E-6446-A259-72310876D41C}" type="presOf" srcId="{BCF47898-BA9A-4EED-9868-54B29971679E}" destId="{2F667F7C-4C61-40C1-819F-91EF6C6C6E7C}" srcOrd="0" destOrd="0" presId="urn:microsoft.com/office/officeart/2018/2/layout/IconCircleList"/>
    <dgm:cxn modelId="{DF8A33D6-364C-8D43-B5E9-CA825DCB96AC}" type="presOf" srcId="{A03FB8BE-946B-49D7-ADE3-8C82484FA90E}" destId="{FF18A629-16DE-41B0-829A-3CF5C80E0FF4}" srcOrd="0" destOrd="0" presId="urn:microsoft.com/office/officeart/2018/2/layout/IconCircleList"/>
    <dgm:cxn modelId="{77CD70EC-4375-AD4B-B279-C25EEFCD1A91}" type="presOf" srcId="{7A8252A8-DDEB-4BFA-8505-EA568378CDF3}" destId="{6FD2BDEA-7166-4F95-B443-C82D82F2A84C}" srcOrd="0" destOrd="0" presId="urn:microsoft.com/office/officeart/2018/2/layout/IconCircleList"/>
    <dgm:cxn modelId="{73DEB35F-FA30-5B42-81E5-073C8A787E5C}" type="presParOf" srcId="{FDFB627F-713F-4E98-AFA9-57D24336ADAD}" destId="{C142A6FA-CA65-480C-8844-A0CBBB7DB871}" srcOrd="0" destOrd="0" presId="urn:microsoft.com/office/officeart/2018/2/layout/IconCircleList"/>
    <dgm:cxn modelId="{F7926168-8925-C047-8DD6-08E06E60BA3A}" type="presParOf" srcId="{C142A6FA-CA65-480C-8844-A0CBBB7DB871}" destId="{2276861E-608F-46F0-9290-0B006FB6B27A}" srcOrd="0" destOrd="0" presId="urn:microsoft.com/office/officeart/2018/2/layout/IconCircleList"/>
    <dgm:cxn modelId="{375DF0ED-E2F2-904B-AE16-966E561BC5CE}" type="presParOf" srcId="{2276861E-608F-46F0-9290-0B006FB6B27A}" destId="{DC19E0BB-0B83-49D9-95F2-C1326612EC40}" srcOrd="0" destOrd="0" presId="urn:microsoft.com/office/officeart/2018/2/layout/IconCircleList"/>
    <dgm:cxn modelId="{7397B8F9-5D9A-BC45-BD3F-7C58C62E71AB}" type="presParOf" srcId="{2276861E-608F-46F0-9290-0B006FB6B27A}" destId="{F064E26F-973B-4C5B-AAF8-5FE983AEEC10}" srcOrd="1" destOrd="0" presId="urn:microsoft.com/office/officeart/2018/2/layout/IconCircleList"/>
    <dgm:cxn modelId="{6D5D1512-3A33-9D4F-B7A3-D9178C763BFA}" type="presParOf" srcId="{2276861E-608F-46F0-9290-0B006FB6B27A}" destId="{C930AFD3-80A2-400F-8976-F7DF8FB2E3BB}" srcOrd="2" destOrd="0" presId="urn:microsoft.com/office/officeart/2018/2/layout/IconCircleList"/>
    <dgm:cxn modelId="{7D3102CD-2DEC-7446-97BE-DB4B6333A6E3}" type="presParOf" srcId="{2276861E-608F-46F0-9290-0B006FB6B27A}" destId="{1AAA82CB-D06B-4E3B-86E6-B125F8508A05}" srcOrd="3" destOrd="0" presId="urn:microsoft.com/office/officeart/2018/2/layout/IconCircleList"/>
    <dgm:cxn modelId="{B984A175-2379-2D44-ACBE-41E46027A531}" type="presParOf" srcId="{C142A6FA-CA65-480C-8844-A0CBBB7DB871}" destId="{499356FF-ECE0-4E26-BCC1-5EB541ECB4A6}" srcOrd="1" destOrd="0" presId="urn:microsoft.com/office/officeart/2018/2/layout/IconCircleList"/>
    <dgm:cxn modelId="{5811CBB0-EC2C-1045-B0F5-D55FDA7646A5}" type="presParOf" srcId="{C142A6FA-CA65-480C-8844-A0CBBB7DB871}" destId="{6598F3DD-EED2-47B3-9975-C03D75A6440D}" srcOrd="2" destOrd="0" presId="urn:microsoft.com/office/officeart/2018/2/layout/IconCircleList"/>
    <dgm:cxn modelId="{73DC4439-667B-3B41-AC1E-385673A98F25}" type="presParOf" srcId="{6598F3DD-EED2-47B3-9975-C03D75A6440D}" destId="{5A8CD51A-8A7B-45F0-A89B-B9C46A090FD2}" srcOrd="0" destOrd="0" presId="urn:microsoft.com/office/officeart/2018/2/layout/IconCircleList"/>
    <dgm:cxn modelId="{32BCD296-7229-5E48-95E0-0A3D51AEE43D}" type="presParOf" srcId="{6598F3DD-EED2-47B3-9975-C03D75A6440D}" destId="{43A0BEA6-5C6B-41AC-B2DE-DE95857AE32F}" srcOrd="1" destOrd="0" presId="urn:microsoft.com/office/officeart/2018/2/layout/IconCircleList"/>
    <dgm:cxn modelId="{BA11ED0F-F8E5-8943-9578-B5738DF876F6}" type="presParOf" srcId="{6598F3DD-EED2-47B3-9975-C03D75A6440D}" destId="{714E7284-038F-4D0B-8363-68325528A5FE}" srcOrd="2" destOrd="0" presId="urn:microsoft.com/office/officeart/2018/2/layout/IconCircleList"/>
    <dgm:cxn modelId="{714865D0-199D-4A42-9B87-AEBDFDF5BC69}" type="presParOf" srcId="{6598F3DD-EED2-47B3-9975-C03D75A6440D}" destId="{7595C67C-A7CE-4BC1-A547-DB92DE110609}" srcOrd="3" destOrd="0" presId="urn:microsoft.com/office/officeart/2018/2/layout/IconCircleList"/>
    <dgm:cxn modelId="{78177ACB-621D-1B4E-A235-5B6E4D029010}" type="presParOf" srcId="{C142A6FA-CA65-480C-8844-A0CBBB7DB871}" destId="{6FD2BDEA-7166-4F95-B443-C82D82F2A84C}" srcOrd="3" destOrd="0" presId="urn:microsoft.com/office/officeart/2018/2/layout/IconCircleList"/>
    <dgm:cxn modelId="{6AEE7E2D-FCFE-1E41-BF37-E91B884DA299}" type="presParOf" srcId="{C142A6FA-CA65-480C-8844-A0CBBB7DB871}" destId="{51AC078C-D05F-4F17-849A-D18344A7EACD}" srcOrd="4" destOrd="0" presId="urn:microsoft.com/office/officeart/2018/2/layout/IconCircleList"/>
    <dgm:cxn modelId="{B6A9BC70-1B08-D747-966F-C8D93B47C529}" type="presParOf" srcId="{51AC078C-D05F-4F17-849A-D18344A7EACD}" destId="{C7BF7B7F-C0C9-456E-AE80-A0BF09EF3579}" srcOrd="0" destOrd="0" presId="urn:microsoft.com/office/officeart/2018/2/layout/IconCircleList"/>
    <dgm:cxn modelId="{4A0E11AE-097D-A24C-BA2B-8E82B4DFC52F}" type="presParOf" srcId="{51AC078C-D05F-4F17-849A-D18344A7EACD}" destId="{3C59BE39-8180-4FFE-AA98-678D3AD371B6}" srcOrd="1" destOrd="0" presId="urn:microsoft.com/office/officeart/2018/2/layout/IconCircleList"/>
    <dgm:cxn modelId="{1CA279CC-E1D0-9042-BED5-8A1AA86C1F6A}" type="presParOf" srcId="{51AC078C-D05F-4F17-849A-D18344A7EACD}" destId="{ADCD3CB8-BC55-419A-82C3-7AA81B524E14}" srcOrd="2" destOrd="0" presId="urn:microsoft.com/office/officeart/2018/2/layout/IconCircleList"/>
    <dgm:cxn modelId="{F2C381FD-C822-E14B-AE8C-1215DCFDACD4}" type="presParOf" srcId="{51AC078C-D05F-4F17-849A-D18344A7EACD}" destId="{A5708050-9D88-40F2-B1D7-C26E370DCDA7}" srcOrd="3" destOrd="0" presId="urn:microsoft.com/office/officeart/2018/2/layout/IconCircleList"/>
    <dgm:cxn modelId="{E3EAB383-0F5B-064E-8CF7-4CEA65348576}" type="presParOf" srcId="{C142A6FA-CA65-480C-8844-A0CBBB7DB871}" destId="{A4705C0D-74C3-4377-A05B-7FD06D7A5C4E}" srcOrd="5" destOrd="0" presId="urn:microsoft.com/office/officeart/2018/2/layout/IconCircleList"/>
    <dgm:cxn modelId="{B1E7D707-3D66-D745-A7C4-147E0A6A07E1}" type="presParOf" srcId="{C142A6FA-CA65-480C-8844-A0CBBB7DB871}" destId="{D4FB5987-BF1C-45C4-806D-EBEB5C4F6756}" srcOrd="6" destOrd="0" presId="urn:microsoft.com/office/officeart/2018/2/layout/IconCircleList"/>
    <dgm:cxn modelId="{96B49D86-D33A-E84F-AB77-BE97856AD5AF}" type="presParOf" srcId="{D4FB5987-BF1C-45C4-806D-EBEB5C4F6756}" destId="{4669A4A4-843F-4FF0-850B-2C67C7BE1F54}" srcOrd="0" destOrd="0" presId="urn:microsoft.com/office/officeart/2018/2/layout/IconCircleList"/>
    <dgm:cxn modelId="{0C2ABC6E-301F-DE4C-9116-74FC7005D487}" type="presParOf" srcId="{D4FB5987-BF1C-45C4-806D-EBEB5C4F6756}" destId="{E90454FD-DAB5-494C-BF06-11B29ED0B7F5}" srcOrd="1" destOrd="0" presId="urn:microsoft.com/office/officeart/2018/2/layout/IconCircleList"/>
    <dgm:cxn modelId="{E9C94CCC-92C4-D34F-B20B-178BACBE3C23}" type="presParOf" srcId="{D4FB5987-BF1C-45C4-806D-EBEB5C4F6756}" destId="{D7817181-1521-476D-93A6-3F8ECB62F0B3}" srcOrd="2" destOrd="0" presId="urn:microsoft.com/office/officeart/2018/2/layout/IconCircleList"/>
    <dgm:cxn modelId="{A5B13F01-02B2-904B-A0CD-D1284FA248A3}" type="presParOf" srcId="{D4FB5987-BF1C-45C4-806D-EBEB5C4F6756}" destId="{2F2C56A5-665E-4B90-BDB2-7922FA366AEF}" srcOrd="3" destOrd="0" presId="urn:microsoft.com/office/officeart/2018/2/layout/IconCircleList"/>
    <dgm:cxn modelId="{4C649C6D-7F9B-0941-86BB-249AAB6A4BC4}" type="presParOf" srcId="{C142A6FA-CA65-480C-8844-A0CBBB7DB871}" destId="{FF18A629-16DE-41B0-829A-3CF5C80E0FF4}" srcOrd="7" destOrd="0" presId="urn:microsoft.com/office/officeart/2018/2/layout/IconCircleList"/>
    <dgm:cxn modelId="{46C1EB48-DE9E-B440-B52B-336B35ECF69B}" type="presParOf" srcId="{C142A6FA-CA65-480C-8844-A0CBBB7DB871}" destId="{5B68E1E2-F207-4419-928B-C596466E6735}" srcOrd="8" destOrd="0" presId="urn:microsoft.com/office/officeart/2018/2/layout/IconCircleList"/>
    <dgm:cxn modelId="{C2FBC60F-E25B-1945-BB78-C19DC3C3D3B3}" type="presParOf" srcId="{5B68E1E2-F207-4419-928B-C596466E6735}" destId="{CC0C98FC-4DA4-45A2-BE5A-76D966BC28D2}" srcOrd="0" destOrd="0" presId="urn:microsoft.com/office/officeart/2018/2/layout/IconCircleList"/>
    <dgm:cxn modelId="{3354D9E0-EF58-594A-81FB-6004B9A1EBE0}" type="presParOf" srcId="{5B68E1E2-F207-4419-928B-C596466E6735}" destId="{7F846E70-ADEC-42F0-A1CB-3F6B56E96BB2}" srcOrd="1" destOrd="0" presId="urn:microsoft.com/office/officeart/2018/2/layout/IconCircleList"/>
    <dgm:cxn modelId="{49240950-4C3A-F942-8728-C3DF3CA674BC}" type="presParOf" srcId="{5B68E1E2-F207-4419-928B-C596466E6735}" destId="{7C896C64-510D-4856-9255-37860B27DCF5}" srcOrd="2" destOrd="0" presId="urn:microsoft.com/office/officeart/2018/2/layout/IconCircleList"/>
    <dgm:cxn modelId="{C5D1E02D-C83F-D642-9CEF-0806F90120BC}" type="presParOf" srcId="{5B68E1E2-F207-4419-928B-C596466E6735}" destId="{2F667F7C-4C61-40C1-819F-91EF6C6C6E7C}" srcOrd="3" destOrd="0" presId="urn:microsoft.com/office/officeart/2018/2/layout/IconCircleList"/>
    <dgm:cxn modelId="{84986E30-69BA-F047-8247-A6F7E8B0119D}" type="presParOf" srcId="{C142A6FA-CA65-480C-8844-A0CBBB7DB871}" destId="{72C94D67-7343-4075-901E-4D1CEE8E553C}" srcOrd="9" destOrd="0" presId="urn:microsoft.com/office/officeart/2018/2/layout/IconCircleList"/>
    <dgm:cxn modelId="{FADFC95D-FFA9-694C-99E5-BACCD79C7478}" type="presParOf" srcId="{C142A6FA-CA65-480C-8844-A0CBBB7DB871}" destId="{B378471B-AD7F-4B67-954D-9D58D2CB68D7}" srcOrd="10" destOrd="0" presId="urn:microsoft.com/office/officeart/2018/2/layout/IconCircleList"/>
    <dgm:cxn modelId="{CD404501-0F31-A04D-A45F-820AA4E629AA}" type="presParOf" srcId="{B378471B-AD7F-4B67-954D-9D58D2CB68D7}" destId="{AA010513-ECC5-4955-8F43-91471C0483E1}" srcOrd="0" destOrd="0" presId="urn:microsoft.com/office/officeart/2018/2/layout/IconCircleList"/>
    <dgm:cxn modelId="{A43AAA9B-871F-FC43-A13F-3CE9F01EF8FF}" type="presParOf" srcId="{B378471B-AD7F-4B67-954D-9D58D2CB68D7}" destId="{55D18DFA-4A59-4CAA-9794-98BC2731B68D}" srcOrd="1" destOrd="0" presId="urn:microsoft.com/office/officeart/2018/2/layout/IconCircleList"/>
    <dgm:cxn modelId="{989B3863-41E0-2C41-AC53-D84B2212941E}" type="presParOf" srcId="{B378471B-AD7F-4B67-954D-9D58D2CB68D7}" destId="{5F4408F4-5AF2-43D6-8E59-C3FF651DD2B1}" srcOrd="2" destOrd="0" presId="urn:microsoft.com/office/officeart/2018/2/layout/IconCircleList"/>
    <dgm:cxn modelId="{EE1DC4BB-8160-974A-B24A-E8A81FB3B9A2}" type="presParOf" srcId="{B378471B-AD7F-4B67-954D-9D58D2CB68D7}" destId="{3C49C715-6602-4D69-83B5-A1A51E9AC0B0}" srcOrd="3" destOrd="0" presId="urn:microsoft.com/office/officeart/2018/2/layout/IconCircleList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ata3.xml><?xml version="1.0" encoding="utf-8"?>
<dgm:dataModel xmlns:dgm="http://schemas.openxmlformats.org/drawingml/2006/diagram" xmlns:a="http://schemas.openxmlformats.org/drawingml/2006/main">
  <dgm:ptLst>
    <dgm:pt modelId="{CA56D7B1-D650-4A89-8EF1-D5DE0335684C}" type="doc">
      <dgm:prSet loTypeId="urn:microsoft.com/office/officeart/2018/2/layout/IconVerticalSolidList" loCatId="icon" qsTypeId="urn:microsoft.com/office/officeart/2005/8/quickstyle/simple1" qsCatId="simple" csTypeId="urn:microsoft.com/office/officeart/2018/5/colors/Iconchunking_neutralbg_colorful1" csCatId="colorful" phldr="1"/>
      <dgm:spPr/>
      <dgm:t>
        <a:bodyPr/>
        <a:lstStyle/>
        <a:p>
          <a:endParaRPr lang="en-US"/>
        </a:p>
      </dgm:t>
    </dgm:pt>
    <dgm:pt modelId="{AE4CDE15-2EBE-45A4-B7B1-D2E41B41D0EF}">
      <dgm:prSet/>
      <dgm:spPr/>
      <dgm:t>
        <a:bodyPr/>
        <a:lstStyle/>
        <a:p>
          <a:pPr>
            <a:lnSpc>
              <a:spcPct val="100000"/>
            </a:lnSpc>
          </a:pPr>
          <a:r>
            <a:rPr lang="en-GB"/>
            <a:t>Being 19 with aspirations to work within the Midwifery and Nursing field has led me to applying for this University</a:t>
          </a:r>
          <a:r>
            <a:rPr lang="en-GB">
              <a:latin typeface="Bierstadt"/>
            </a:rPr>
            <a:t>.</a:t>
          </a:r>
          <a:r>
            <a:rPr lang="en-GB"/>
            <a:t> </a:t>
          </a:r>
          <a:endParaRPr lang="en-US" dirty="0">
            <a:latin typeface="Bierstadt"/>
          </a:endParaRPr>
        </a:p>
      </dgm:t>
    </dgm:pt>
    <dgm:pt modelId="{8E760404-16AF-4BA1-B875-253DB0782A6F}" type="parTrans" cxnId="{BE382F36-1824-4C1D-BE0E-1B83CAE54CEB}">
      <dgm:prSet/>
      <dgm:spPr/>
      <dgm:t>
        <a:bodyPr/>
        <a:lstStyle/>
        <a:p>
          <a:endParaRPr lang="en-US"/>
        </a:p>
      </dgm:t>
    </dgm:pt>
    <dgm:pt modelId="{B0A6982D-3D73-4DD7-AA02-B0AAFD7643FE}" type="sibTrans" cxnId="{BE382F36-1824-4C1D-BE0E-1B83CAE54CEB}">
      <dgm:prSet/>
      <dgm:spPr/>
      <dgm:t>
        <a:bodyPr/>
        <a:lstStyle/>
        <a:p>
          <a:endParaRPr lang="en-US"/>
        </a:p>
      </dgm:t>
    </dgm:pt>
    <dgm:pt modelId="{D292C04F-93F7-4D47-ABC6-277A8D55E30C}">
      <dgm:prSet/>
      <dgm:spPr/>
      <dgm:t>
        <a:bodyPr/>
        <a:lstStyle/>
        <a:p>
          <a:pPr>
            <a:lnSpc>
              <a:spcPct val="100000"/>
            </a:lnSpc>
          </a:pPr>
          <a:r>
            <a:rPr lang="en-GB"/>
            <a:t>I can take the opportunities to volunteer in clinics or the community to gain more knowledge. </a:t>
          </a:r>
          <a:endParaRPr lang="en-US" dirty="0">
            <a:latin typeface="Bierstadt"/>
          </a:endParaRPr>
        </a:p>
      </dgm:t>
    </dgm:pt>
    <dgm:pt modelId="{5D646058-EE24-4634-BF94-911D96DC08BD}" type="parTrans" cxnId="{8BF21D2D-9AD1-41A8-A9D8-AC1FAD570FCD}">
      <dgm:prSet/>
      <dgm:spPr/>
      <dgm:t>
        <a:bodyPr/>
        <a:lstStyle/>
        <a:p>
          <a:endParaRPr lang="en-US"/>
        </a:p>
      </dgm:t>
    </dgm:pt>
    <dgm:pt modelId="{5EB4ECBD-F6ED-4574-970E-E3E400CCAAC2}" type="sibTrans" cxnId="{8BF21D2D-9AD1-41A8-A9D8-AC1FAD570FCD}">
      <dgm:prSet/>
      <dgm:spPr/>
      <dgm:t>
        <a:bodyPr/>
        <a:lstStyle/>
        <a:p>
          <a:endParaRPr lang="en-US"/>
        </a:p>
      </dgm:t>
    </dgm:pt>
    <dgm:pt modelId="{1D7EF3A7-3ADB-4BD3-89E2-F27FFAF58EBF}">
      <dgm:prSet phldr="0"/>
      <dgm:spPr/>
      <dgm:t>
        <a:bodyPr/>
        <a:lstStyle/>
        <a:p>
          <a:pPr>
            <a:lnSpc>
              <a:spcPct val="100000"/>
            </a:lnSpc>
          </a:pPr>
          <a:r>
            <a:rPr lang="en-GB" dirty="0">
              <a:latin typeface="Bierstadt"/>
            </a:rPr>
            <a:t> </a:t>
          </a:r>
          <a:r>
            <a:rPr lang="en-GB" dirty="0"/>
            <a:t>to gain the qualifications and </a:t>
          </a:r>
          <a:r>
            <a:rPr lang="en-GB" dirty="0" err="1"/>
            <a:t>knowlegde</a:t>
          </a:r>
          <a:r>
            <a:rPr lang="en-GB" dirty="0"/>
            <a:t> I need to know. </a:t>
          </a:r>
        </a:p>
      </dgm:t>
    </dgm:pt>
    <dgm:pt modelId="{133B7426-9DA6-40AE-8456-A30A57FDE023}" type="parTrans" cxnId="{A49AB205-FB90-8844-8041-999D649FA4D6}">
      <dgm:prSet/>
      <dgm:spPr/>
    </dgm:pt>
    <dgm:pt modelId="{3F2A510D-AA4A-4F89-BAE4-27EF7AA61319}" type="sibTrans" cxnId="{A49AB205-FB90-8844-8041-999D649FA4D6}">
      <dgm:prSet/>
      <dgm:spPr/>
    </dgm:pt>
    <dgm:pt modelId="{7CE01D70-473B-4CA2-B445-37250642A90E}">
      <dgm:prSet phldr="0"/>
      <dgm:spPr/>
      <dgm:t>
        <a:bodyPr/>
        <a:lstStyle/>
        <a:p>
          <a:pPr>
            <a:lnSpc>
              <a:spcPct val="100000"/>
            </a:lnSpc>
          </a:pPr>
          <a:r>
            <a:rPr lang="en-GB" dirty="0"/>
            <a:t>Doing this I can use my </a:t>
          </a:r>
          <a:r>
            <a:rPr lang="en-GB" dirty="0" err="1"/>
            <a:t>paitence</a:t>
          </a:r>
          <a:r>
            <a:rPr lang="en-GB" dirty="0"/>
            <a:t> to connect with the people I am working with on a deeper level</a:t>
          </a:r>
        </a:p>
      </dgm:t>
    </dgm:pt>
    <dgm:pt modelId="{3C973411-C34E-4053-A6CB-6AFD285E3A69}" type="parTrans" cxnId="{E9A7DB6F-9793-7147-8C60-E3D4034C7F1A}">
      <dgm:prSet/>
      <dgm:spPr/>
    </dgm:pt>
    <dgm:pt modelId="{1260CA36-DADA-4642-9268-AABAEF9741BD}" type="sibTrans" cxnId="{E9A7DB6F-9793-7147-8C60-E3D4034C7F1A}">
      <dgm:prSet/>
      <dgm:spPr/>
    </dgm:pt>
    <dgm:pt modelId="{ADBEE99D-2E40-433F-8F89-363B67D40DE8}" type="pres">
      <dgm:prSet presAssocID="{CA56D7B1-D650-4A89-8EF1-D5DE0335684C}" presName="root" presStyleCnt="0">
        <dgm:presLayoutVars>
          <dgm:dir/>
          <dgm:resizeHandles val="exact"/>
        </dgm:presLayoutVars>
      </dgm:prSet>
      <dgm:spPr/>
    </dgm:pt>
    <dgm:pt modelId="{70153336-41C3-48CD-8A94-0060B84A2FC7}" type="pres">
      <dgm:prSet presAssocID="{AE4CDE15-2EBE-45A4-B7B1-D2E41B41D0EF}" presName="compNode" presStyleCnt="0"/>
      <dgm:spPr/>
    </dgm:pt>
    <dgm:pt modelId="{0563167D-1047-4FBD-A6D4-EC9798F16BA2}" type="pres">
      <dgm:prSet presAssocID="{AE4CDE15-2EBE-45A4-B7B1-D2E41B41D0EF}" presName="bgRect" presStyleLbl="bgShp" presStyleIdx="0" presStyleCnt="4"/>
      <dgm:spPr/>
    </dgm:pt>
    <dgm:pt modelId="{A81494E9-90F8-428E-AE9E-98DE1B36E38C}" type="pres">
      <dgm:prSet presAssocID="{AE4CDE15-2EBE-45A4-B7B1-D2E41B41D0EF}" presName="iconRect" presStyleLbl="node1" presStyleIdx="0" presStyleCnt="4"/>
      <dgm:spPr>
        <a:blipFill>
          <a:blip xmlns:r="http://schemas.openxmlformats.org/officeDocument/2006/relationships" r:embed="rId1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2"/>
              </a:ext>
            </a:extLst>
          </a:blip>
          <a:stretch>
            <a:fillRect/>
          </a:stretch>
        </a:blipFill>
        <a:ln>
          <a:noFill/>
        </a:ln>
      </dgm:spPr>
      <dgm:extLst>
        <a:ext uri="{E40237B7-FDA0-4F09-8148-C483321AD2D9}">
          <dgm14:cNvPr xmlns:dgm14="http://schemas.microsoft.com/office/drawing/2010/diagram" id="0" name="" descr="Doctor"/>
        </a:ext>
      </dgm:extLst>
    </dgm:pt>
    <dgm:pt modelId="{D528F05C-36B8-46ED-9062-08879DB8DCD7}" type="pres">
      <dgm:prSet presAssocID="{AE4CDE15-2EBE-45A4-B7B1-D2E41B41D0EF}" presName="spaceRect" presStyleCnt="0"/>
      <dgm:spPr/>
    </dgm:pt>
    <dgm:pt modelId="{161C144F-8708-4767-8909-A8E5A72A4981}" type="pres">
      <dgm:prSet presAssocID="{AE4CDE15-2EBE-45A4-B7B1-D2E41B41D0EF}" presName="parTx" presStyleLbl="revTx" presStyleIdx="0" presStyleCnt="4">
        <dgm:presLayoutVars>
          <dgm:chMax val="0"/>
          <dgm:chPref val="0"/>
        </dgm:presLayoutVars>
      </dgm:prSet>
      <dgm:spPr/>
    </dgm:pt>
    <dgm:pt modelId="{8F7141D4-78C3-4282-9890-71409FEA8659}" type="pres">
      <dgm:prSet presAssocID="{B0A6982D-3D73-4DD7-AA02-B0AAFD7643FE}" presName="sibTrans" presStyleCnt="0"/>
      <dgm:spPr/>
    </dgm:pt>
    <dgm:pt modelId="{5089CCF5-F0E3-4265-8071-AECCAB93D8F4}" type="pres">
      <dgm:prSet presAssocID="{1D7EF3A7-3ADB-4BD3-89E2-F27FFAF58EBF}" presName="compNode" presStyleCnt="0"/>
      <dgm:spPr/>
    </dgm:pt>
    <dgm:pt modelId="{814F5BF6-F7E7-4891-B2C2-DA36EAF7D178}" type="pres">
      <dgm:prSet presAssocID="{1D7EF3A7-3ADB-4BD3-89E2-F27FFAF58EBF}" presName="bgRect" presStyleLbl="bgShp" presStyleIdx="1" presStyleCnt="4"/>
      <dgm:spPr/>
    </dgm:pt>
    <dgm:pt modelId="{FD57B1CE-2B23-445C-B735-B59266589D7C}" type="pres">
      <dgm:prSet presAssocID="{1D7EF3A7-3ADB-4BD3-89E2-F27FFAF58EBF}" presName="iconRect" presStyleLbl="node1" presStyleIdx="1" presStyleCnt="4"/>
      <dgm:spPr/>
    </dgm:pt>
    <dgm:pt modelId="{BAF926E7-C81A-4021-92CC-2C017CD3CBA8}" type="pres">
      <dgm:prSet presAssocID="{1D7EF3A7-3ADB-4BD3-89E2-F27FFAF58EBF}" presName="spaceRect" presStyleCnt="0"/>
      <dgm:spPr/>
    </dgm:pt>
    <dgm:pt modelId="{883382CF-8627-40E6-B69B-559D26C1B459}" type="pres">
      <dgm:prSet presAssocID="{1D7EF3A7-3ADB-4BD3-89E2-F27FFAF58EBF}" presName="parTx" presStyleLbl="revTx" presStyleIdx="1" presStyleCnt="4">
        <dgm:presLayoutVars>
          <dgm:chMax val="0"/>
          <dgm:chPref val="0"/>
        </dgm:presLayoutVars>
      </dgm:prSet>
      <dgm:spPr/>
    </dgm:pt>
    <dgm:pt modelId="{D3D056D7-6926-4BD7-A9E0-6F97F3C8A30F}" type="pres">
      <dgm:prSet presAssocID="{3F2A510D-AA4A-4F89-BAE4-27EF7AA61319}" presName="sibTrans" presStyleCnt="0"/>
      <dgm:spPr/>
    </dgm:pt>
    <dgm:pt modelId="{DB929FAE-2C2A-499F-89CD-EC5D22E96638}" type="pres">
      <dgm:prSet presAssocID="{D292C04F-93F7-4D47-ABC6-277A8D55E30C}" presName="compNode" presStyleCnt="0"/>
      <dgm:spPr/>
    </dgm:pt>
    <dgm:pt modelId="{FEF1B6FD-8AEC-4C42-80FA-E0953A99B2B8}" type="pres">
      <dgm:prSet presAssocID="{D292C04F-93F7-4D47-ABC6-277A8D55E30C}" presName="bgRect" presStyleLbl="bgShp" presStyleIdx="2" presStyleCnt="4"/>
      <dgm:spPr/>
    </dgm:pt>
    <dgm:pt modelId="{58E5502F-C793-4DBC-9B79-347FCCF3BDED}" type="pres">
      <dgm:prSet presAssocID="{D292C04F-93F7-4D47-ABC6-277A8D55E30C}" presName="iconRect" presStyleLbl="node1" presStyleIdx="2" presStyleCnt="4"/>
      <dgm:spPr>
        <a:blipFill>
          <a:blip xmlns:r="http://schemas.openxmlformats.org/officeDocument/2006/relationships" r:embed="rId3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4"/>
              </a:ext>
            </a:extLst>
          </a:blip>
          <a:stretch>
            <a:fillRect/>
          </a:stretch>
        </a:blipFill>
        <a:ln>
          <a:noFill/>
        </a:ln>
      </dgm:spPr>
      <dgm:extLst>
        <a:ext uri="{E40237B7-FDA0-4F09-8148-C483321AD2D9}">
          <dgm14:cNvPr xmlns:dgm14="http://schemas.microsoft.com/office/drawing/2010/diagram" id="0" name="" descr="Group"/>
        </a:ext>
      </dgm:extLst>
    </dgm:pt>
    <dgm:pt modelId="{9FBCA8EF-EB37-4DD3-9770-DC189040958D}" type="pres">
      <dgm:prSet presAssocID="{D292C04F-93F7-4D47-ABC6-277A8D55E30C}" presName="spaceRect" presStyleCnt="0"/>
      <dgm:spPr/>
    </dgm:pt>
    <dgm:pt modelId="{CCE220B6-9EA0-44DC-9D63-FDF39232C992}" type="pres">
      <dgm:prSet presAssocID="{D292C04F-93F7-4D47-ABC6-277A8D55E30C}" presName="parTx" presStyleLbl="revTx" presStyleIdx="2" presStyleCnt="4">
        <dgm:presLayoutVars>
          <dgm:chMax val="0"/>
          <dgm:chPref val="0"/>
        </dgm:presLayoutVars>
      </dgm:prSet>
      <dgm:spPr/>
    </dgm:pt>
    <dgm:pt modelId="{930DBE96-E10E-445B-94BB-09B91114504C}" type="pres">
      <dgm:prSet presAssocID="{5EB4ECBD-F6ED-4574-970E-E3E400CCAAC2}" presName="sibTrans" presStyleCnt="0"/>
      <dgm:spPr/>
    </dgm:pt>
    <dgm:pt modelId="{1520038E-ACA4-4FE4-804B-F13A7D33E1B0}" type="pres">
      <dgm:prSet presAssocID="{7CE01D70-473B-4CA2-B445-37250642A90E}" presName="compNode" presStyleCnt="0"/>
      <dgm:spPr/>
    </dgm:pt>
    <dgm:pt modelId="{AA0CFBB3-3182-4D9C-9FB5-D2E777E7728A}" type="pres">
      <dgm:prSet presAssocID="{7CE01D70-473B-4CA2-B445-37250642A90E}" presName="bgRect" presStyleLbl="bgShp" presStyleIdx="3" presStyleCnt="4"/>
      <dgm:spPr/>
    </dgm:pt>
    <dgm:pt modelId="{D18CFA40-DC77-4C00-BFEF-C891CFF4D501}" type="pres">
      <dgm:prSet presAssocID="{7CE01D70-473B-4CA2-B445-37250642A90E}" presName="iconRect" presStyleLbl="node1" presStyleIdx="3" presStyleCnt="4"/>
      <dgm:spPr/>
    </dgm:pt>
    <dgm:pt modelId="{51860A4B-E551-4369-882A-C83C41E365EC}" type="pres">
      <dgm:prSet presAssocID="{7CE01D70-473B-4CA2-B445-37250642A90E}" presName="spaceRect" presStyleCnt="0"/>
      <dgm:spPr/>
    </dgm:pt>
    <dgm:pt modelId="{2835DFAE-EBA6-438B-A044-5545F3016696}" type="pres">
      <dgm:prSet presAssocID="{7CE01D70-473B-4CA2-B445-37250642A90E}" presName="parTx" presStyleLbl="revTx" presStyleIdx="3" presStyleCnt="4">
        <dgm:presLayoutVars>
          <dgm:chMax val="0"/>
          <dgm:chPref val="0"/>
        </dgm:presLayoutVars>
      </dgm:prSet>
      <dgm:spPr/>
    </dgm:pt>
  </dgm:ptLst>
  <dgm:cxnLst>
    <dgm:cxn modelId="{3E2C9F04-BC7A-41DE-8A0E-70302F71BDA5}" type="presOf" srcId="{D292C04F-93F7-4D47-ABC6-277A8D55E30C}" destId="{CCE220B6-9EA0-44DC-9D63-FDF39232C992}" srcOrd="0" destOrd="0" presId="urn:microsoft.com/office/officeart/2018/2/layout/IconVerticalSolidList"/>
    <dgm:cxn modelId="{A49AB205-FB90-8844-8041-999D649FA4D6}" srcId="{CA56D7B1-D650-4A89-8EF1-D5DE0335684C}" destId="{1D7EF3A7-3ADB-4BD3-89E2-F27FFAF58EBF}" srcOrd="1" destOrd="0" parTransId="{133B7426-9DA6-40AE-8456-A30A57FDE023}" sibTransId="{3F2A510D-AA4A-4F89-BAE4-27EF7AA61319}"/>
    <dgm:cxn modelId="{1A6E890A-94E4-804C-AAE6-5BBEA2DFFC8C}" type="presOf" srcId="{1D7EF3A7-3ADB-4BD3-89E2-F27FFAF58EBF}" destId="{883382CF-8627-40E6-B69B-559D26C1B459}" srcOrd="0" destOrd="0" presId="urn:microsoft.com/office/officeart/2018/2/layout/IconVerticalSolidList"/>
    <dgm:cxn modelId="{81325B23-AEFF-824A-B411-ED5F54092992}" type="presOf" srcId="{7CE01D70-473B-4CA2-B445-37250642A90E}" destId="{2835DFAE-EBA6-438B-A044-5545F3016696}" srcOrd="0" destOrd="0" presId="urn:microsoft.com/office/officeart/2018/2/layout/IconVerticalSolidList"/>
    <dgm:cxn modelId="{8BF21D2D-9AD1-41A8-A9D8-AC1FAD570FCD}" srcId="{CA56D7B1-D650-4A89-8EF1-D5DE0335684C}" destId="{D292C04F-93F7-4D47-ABC6-277A8D55E30C}" srcOrd="2" destOrd="0" parTransId="{5D646058-EE24-4634-BF94-911D96DC08BD}" sibTransId="{5EB4ECBD-F6ED-4574-970E-E3E400CCAAC2}"/>
    <dgm:cxn modelId="{5437E935-5CF3-452F-9A61-0778B9433BD6}" type="presOf" srcId="{CA56D7B1-D650-4A89-8EF1-D5DE0335684C}" destId="{ADBEE99D-2E40-433F-8F89-363B67D40DE8}" srcOrd="0" destOrd="0" presId="urn:microsoft.com/office/officeart/2018/2/layout/IconVerticalSolidList"/>
    <dgm:cxn modelId="{BE382F36-1824-4C1D-BE0E-1B83CAE54CEB}" srcId="{CA56D7B1-D650-4A89-8EF1-D5DE0335684C}" destId="{AE4CDE15-2EBE-45A4-B7B1-D2E41B41D0EF}" srcOrd="0" destOrd="0" parTransId="{8E760404-16AF-4BA1-B875-253DB0782A6F}" sibTransId="{B0A6982D-3D73-4DD7-AA02-B0AAFD7643FE}"/>
    <dgm:cxn modelId="{69FD8D5E-6B90-463F-826A-7F043A2F97AE}" type="presOf" srcId="{AE4CDE15-2EBE-45A4-B7B1-D2E41B41D0EF}" destId="{161C144F-8708-4767-8909-A8E5A72A4981}" srcOrd="0" destOrd="0" presId="urn:microsoft.com/office/officeart/2018/2/layout/IconVerticalSolidList"/>
    <dgm:cxn modelId="{E9A7DB6F-9793-7147-8C60-E3D4034C7F1A}" srcId="{CA56D7B1-D650-4A89-8EF1-D5DE0335684C}" destId="{7CE01D70-473B-4CA2-B445-37250642A90E}" srcOrd="3" destOrd="0" parTransId="{3C973411-C34E-4053-A6CB-6AFD285E3A69}" sibTransId="{1260CA36-DADA-4642-9268-AABAEF9741BD}"/>
    <dgm:cxn modelId="{7BA0B7C1-150A-46DC-9FD1-6244B6BE78E0}" type="presParOf" srcId="{ADBEE99D-2E40-433F-8F89-363B67D40DE8}" destId="{70153336-41C3-48CD-8A94-0060B84A2FC7}" srcOrd="0" destOrd="0" presId="urn:microsoft.com/office/officeart/2018/2/layout/IconVerticalSolidList"/>
    <dgm:cxn modelId="{76B649AB-31E3-46ED-A301-F8122847674F}" type="presParOf" srcId="{70153336-41C3-48CD-8A94-0060B84A2FC7}" destId="{0563167D-1047-4FBD-A6D4-EC9798F16BA2}" srcOrd="0" destOrd="0" presId="urn:microsoft.com/office/officeart/2018/2/layout/IconVerticalSolidList"/>
    <dgm:cxn modelId="{F87624A9-372B-479D-9E24-97EBD7673FC2}" type="presParOf" srcId="{70153336-41C3-48CD-8A94-0060B84A2FC7}" destId="{A81494E9-90F8-428E-AE9E-98DE1B36E38C}" srcOrd="1" destOrd="0" presId="urn:microsoft.com/office/officeart/2018/2/layout/IconVerticalSolidList"/>
    <dgm:cxn modelId="{D25D1AD5-0A8B-4AA6-8342-3068242A9ED6}" type="presParOf" srcId="{70153336-41C3-48CD-8A94-0060B84A2FC7}" destId="{D528F05C-36B8-46ED-9062-08879DB8DCD7}" srcOrd="2" destOrd="0" presId="urn:microsoft.com/office/officeart/2018/2/layout/IconVerticalSolidList"/>
    <dgm:cxn modelId="{022334C3-3B87-4248-94EC-F2728ECF695B}" type="presParOf" srcId="{70153336-41C3-48CD-8A94-0060B84A2FC7}" destId="{161C144F-8708-4767-8909-A8E5A72A4981}" srcOrd="3" destOrd="0" presId="urn:microsoft.com/office/officeart/2018/2/layout/IconVerticalSolidList"/>
    <dgm:cxn modelId="{FAB292EF-9D97-4A8E-A135-E9D500E88ED2}" type="presParOf" srcId="{ADBEE99D-2E40-433F-8F89-363B67D40DE8}" destId="{8F7141D4-78C3-4282-9890-71409FEA8659}" srcOrd="1" destOrd="0" presId="urn:microsoft.com/office/officeart/2018/2/layout/IconVerticalSolidList"/>
    <dgm:cxn modelId="{B8051599-9A8E-284E-987E-88EF87BD8A3A}" type="presParOf" srcId="{ADBEE99D-2E40-433F-8F89-363B67D40DE8}" destId="{5089CCF5-F0E3-4265-8071-AECCAB93D8F4}" srcOrd="2" destOrd="0" presId="urn:microsoft.com/office/officeart/2018/2/layout/IconVerticalSolidList"/>
    <dgm:cxn modelId="{4E376CD2-D496-CB45-8992-010537A59B00}" type="presParOf" srcId="{5089CCF5-F0E3-4265-8071-AECCAB93D8F4}" destId="{814F5BF6-F7E7-4891-B2C2-DA36EAF7D178}" srcOrd="0" destOrd="0" presId="urn:microsoft.com/office/officeart/2018/2/layout/IconVerticalSolidList"/>
    <dgm:cxn modelId="{740C8C86-4E89-BE48-B0FB-B51854C1B936}" type="presParOf" srcId="{5089CCF5-F0E3-4265-8071-AECCAB93D8F4}" destId="{FD57B1CE-2B23-445C-B735-B59266589D7C}" srcOrd="1" destOrd="0" presId="urn:microsoft.com/office/officeart/2018/2/layout/IconVerticalSolidList"/>
    <dgm:cxn modelId="{C1C58976-8EB5-2246-AA79-F5C8A9DF5A1E}" type="presParOf" srcId="{5089CCF5-F0E3-4265-8071-AECCAB93D8F4}" destId="{BAF926E7-C81A-4021-92CC-2C017CD3CBA8}" srcOrd="2" destOrd="0" presId="urn:microsoft.com/office/officeart/2018/2/layout/IconVerticalSolidList"/>
    <dgm:cxn modelId="{5A1F340A-BBE8-7143-8613-9B09FD0C383A}" type="presParOf" srcId="{5089CCF5-F0E3-4265-8071-AECCAB93D8F4}" destId="{883382CF-8627-40E6-B69B-559D26C1B459}" srcOrd="3" destOrd="0" presId="urn:microsoft.com/office/officeart/2018/2/layout/IconVerticalSolidList"/>
    <dgm:cxn modelId="{33230AE1-A864-1D48-99AF-0277A796368F}" type="presParOf" srcId="{ADBEE99D-2E40-433F-8F89-363B67D40DE8}" destId="{D3D056D7-6926-4BD7-A9E0-6F97F3C8A30F}" srcOrd="3" destOrd="0" presId="urn:microsoft.com/office/officeart/2018/2/layout/IconVerticalSolidList"/>
    <dgm:cxn modelId="{8D1D05BF-821F-42AE-9923-F4252BCDE336}" type="presParOf" srcId="{ADBEE99D-2E40-433F-8F89-363B67D40DE8}" destId="{DB929FAE-2C2A-499F-89CD-EC5D22E96638}" srcOrd="4" destOrd="0" presId="urn:microsoft.com/office/officeart/2018/2/layout/IconVerticalSolidList"/>
    <dgm:cxn modelId="{52156DE4-7537-4E59-9BA6-706143CFB7F1}" type="presParOf" srcId="{DB929FAE-2C2A-499F-89CD-EC5D22E96638}" destId="{FEF1B6FD-8AEC-4C42-80FA-E0953A99B2B8}" srcOrd="0" destOrd="0" presId="urn:microsoft.com/office/officeart/2018/2/layout/IconVerticalSolidList"/>
    <dgm:cxn modelId="{91C40E12-6412-4B03-9A0F-39D2AC8C728D}" type="presParOf" srcId="{DB929FAE-2C2A-499F-89CD-EC5D22E96638}" destId="{58E5502F-C793-4DBC-9B79-347FCCF3BDED}" srcOrd="1" destOrd="0" presId="urn:microsoft.com/office/officeart/2018/2/layout/IconVerticalSolidList"/>
    <dgm:cxn modelId="{8CE4AF03-970A-4416-B519-85B142129861}" type="presParOf" srcId="{DB929FAE-2C2A-499F-89CD-EC5D22E96638}" destId="{9FBCA8EF-EB37-4DD3-9770-DC189040958D}" srcOrd="2" destOrd="0" presId="urn:microsoft.com/office/officeart/2018/2/layout/IconVerticalSolidList"/>
    <dgm:cxn modelId="{8C95B30F-3F02-413D-ABCF-8C5909815D94}" type="presParOf" srcId="{DB929FAE-2C2A-499F-89CD-EC5D22E96638}" destId="{CCE220B6-9EA0-44DC-9D63-FDF39232C992}" srcOrd="3" destOrd="0" presId="urn:microsoft.com/office/officeart/2018/2/layout/IconVerticalSolidList"/>
    <dgm:cxn modelId="{F90FF183-56CF-1248-9008-2688B57497A0}" type="presParOf" srcId="{ADBEE99D-2E40-433F-8F89-363B67D40DE8}" destId="{930DBE96-E10E-445B-94BB-09B91114504C}" srcOrd="5" destOrd="0" presId="urn:microsoft.com/office/officeart/2018/2/layout/IconVerticalSolidList"/>
    <dgm:cxn modelId="{1366AE7D-2E12-984C-9F85-D1EFAE383718}" type="presParOf" srcId="{ADBEE99D-2E40-433F-8F89-363B67D40DE8}" destId="{1520038E-ACA4-4FE4-804B-F13A7D33E1B0}" srcOrd="6" destOrd="0" presId="urn:microsoft.com/office/officeart/2018/2/layout/IconVerticalSolidList"/>
    <dgm:cxn modelId="{39EAA8DA-75E7-1043-850C-73B98F25CFDC}" type="presParOf" srcId="{1520038E-ACA4-4FE4-804B-F13A7D33E1B0}" destId="{AA0CFBB3-3182-4D9C-9FB5-D2E777E7728A}" srcOrd="0" destOrd="0" presId="urn:microsoft.com/office/officeart/2018/2/layout/IconVerticalSolidList"/>
    <dgm:cxn modelId="{75AFA3E3-855E-4542-8B04-B6AB38423EE0}" type="presParOf" srcId="{1520038E-ACA4-4FE4-804B-F13A7D33E1B0}" destId="{D18CFA40-DC77-4C00-BFEF-C891CFF4D501}" srcOrd="1" destOrd="0" presId="urn:microsoft.com/office/officeart/2018/2/layout/IconVerticalSolidList"/>
    <dgm:cxn modelId="{10EEFE80-69D7-E74E-886C-68DCA26BD8BD}" type="presParOf" srcId="{1520038E-ACA4-4FE4-804B-F13A7D33E1B0}" destId="{51860A4B-E551-4369-882A-C83C41E365EC}" srcOrd="2" destOrd="0" presId="urn:microsoft.com/office/officeart/2018/2/layout/IconVerticalSolidList"/>
    <dgm:cxn modelId="{73F69FF4-5C74-504F-9CD6-5C328F09834F}" type="presParOf" srcId="{1520038E-ACA4-4FE4-804B-F13A7D33E1B0}" destId="{2835DFAE-EBA6-438B-A044-5545F3016696}" srcOrd="3" destOrd="0" presId="urn:microsoft.com/office/officeart/2018/2/layout/IconVerticalSolidList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rawing1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656254F9-0682-4C9E-B120-66D1E68B984F}">
      <dsp:nvSpPr>
        <dsp:cNvPr id="0" name=""/>
        <dsp:cNvSpPr/>
      </dsp:nvSpPr>
      <dsp:spPr>
        <a:xfrm>
          <a:off x="0" y="3737562"/>
          <a:ext cx="6620255" cy="1226751"/>
        </a:xfrm>
        <a:prstGeom prst="rect">
          <a:avLst/>
        </a:prstGeom>
        <a:solidFill>
          <a:schemeClr val="accent2">
            <a:hueOff val="0"/>
            <a:satOff val="0"/>
            <a:lumOff val="0"/>
            <a:alphaOff val="0"/>
          </a:schemeClr>
        </a:solidFill>
        <a:ln w="1905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99568" tIns="99568" rIns="99568" bIns="99568" numCol="1" spcCol="1270" anchor="ctr" anchorCtr="0">
          <a:noAutofit/>
        </a:bodyPr>
        <a:lstStyle/>
        <a:p>
          <a:pPr marL="0" lvl="0" indent="0" algn="ctr" defTabSz="622300" rtl="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400" kern="1200" dirty="0">
              <a:latin typeface="Bierstadt"/>
            </a:rPr>
            <a:t> </a:t>
          </a:r>
          <a:r>
            <a:rPr lang="en-GB" sz="1400" kern="1200" dirty="0"/>
            <a:t>a big dream for me to work within the health and social care sector. From secondary school down to University. I have always loved studying health and social care. Which has given me the chance to experience working in schools , </a:t>
          </a:r>
          <a:r>
            <a:rPr lang="en-GB" sz="1400" kern="1200" dirty="0">
              <a:latin typeface="Bierstadt"/>
            </a:rPr>
            <a:t>pharmacies</a:t>
          </a:r>
          <a:r>
            <a:rPr lang="en-GB" sz="1400" kern="1200" dirty="0"/>
            <a:t>, care homes etc. This had led me into wanting to work more towards Nursing or Midwifery sector in particular. </a:t>
          </a:r>
        </a:p>
      </dsp:txBody>
      <dsp:txXfrm>
        <a:off x="0" y="3737562"/>
        <a:ext cx="6620255" cy="1226751"/>
      </dsp:txXfrm>
    </dsp:sp>
    <dsp:sp modelId="{71F79B5C-66D8-45E5-BF5E-9D2A5310036D}">
      <dsp:nvSpPr>
        <dsp:cNvPr id="0" name=""/>
        <dsp:cNvSpPr/>
      </dsp:nvSpPr>
      <dsp:spPr>
        <a:xfrm rot="10800000">
          <a:off x="0" y="1869220"/>
          <a:ext cx="6620255" cy="1886743"/>
        </a:xfrm>
        <a:prstGeom prst="upArrowCallout">
          <a:avLst/>
        </a:prstGeom>
        <a:solidFill>
          <a:schemeClr val="accent2">
            <a:hueOff val="-5184504"/>
            <a:satOff val="-10204"/>
            <a:lumOff val="6372"/>
            <a:alphaOff val="0"/>
          </a:schemeClr>
        </a:solidFill>
        <a:ln w="1905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99568" tIns="99568" rIns="99568" bIns="99568" numCol="1" spcCol="1270" anchor="ctr" anchorCtr="0">
          <a:noAutofit/>
        </a:bodyPr>
        <a:lstStyle/>
        <a:p>
          <a:pPr marL="0" lvl="0" indent="0" algn="ctr" defTabSz="622300" rtl="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400" kern="1200"/>
            <a:t>My name is Giselle , I am 19 years old.</a:t>
          </a:r>
          <a:r>
            <a:rPr lang="en-GB" sz="1400" kern="1200">
              <a:latin typeface="Bierstadt"/>
            </a:rPr>
            <a:t> </a:t>
          </a:r>
          <a:endParaRPr lang="en-US" sz="1400" kern="1200" dirty="0">
            <a:latin typeface="Bierstadt"/>
          </a:endParaRPr>
        </a:p>
      </dsp:txBody>
      <dsp:txXfrm rot="10800000">
        <a:off x="0" y="1869220"/>
        <a:ext cx="6620255" cy="1225949"/>
      </dsp:txXfrm>
    </dsp:sp>
    <dsp:sp modelId="{B1C67BA8-04AE-469C-A0DF-C815EED6C3CD}">
      <dsp:nvSpPr>
        <dsp:cNvPr id="0" name=""/>
        <dsp:cNvSpPr/>
      </dsp:nvSpPr>
      <dsp:spPr>
        <a:xfrm rot="10800000">
          <a:off x="0" y="877"/>
          <a:ext cx="6620255" cy="1886743"/>
        </a:xfrm>
        <a:prstGeom prst="upArrowCallout">
          <a:avLst/>
        </a:prstGeom>
        <a:solidFill>
          <a:schemeClr val="accent2">
            <a:hueOff val="-10369007"/>
            <a:satOff val="-20408"/>
            <a:lumOff val="12745"/>
            <a:alphaOff val="0"/>
          </a:schemeClr>
        </a:solidFill>
        <a:ln w="1905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99568" tIns="99568" rIns="99568" bIns="99568" numCol="1" spcCol="1270" anchor="ctr" anchorCtr="0">
          <a:noAutofit/>
        </a:bodyPr>
        <a:lstStyle/>
        <a:p>
          <a:pPr marL="0" lvl="0" indent="0" algn="ctr" defTabSz="6223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400" kern="1200"/>
            <a:t>In todays presentation I will be Conducting a personal SWOT. Doing this I will be explaining more about my strengths , weaknesses , opportunities and threats. Using these  I will explain how I plan my professional and educational development when working within the UK sector</a:t>
          </a:r>
          <a:endParaRPr lang="en-US" sz="1400" kern="1200"/>
        </a:p>
      </dsp:txBody>
      <dsp:txXfrm rot="10800000">
        <a:off x="0" y="877"/>
        <a:ext cx="6620255" cy="1225949"/>
      </dsp:txXfrm>
    </dsp:sp>
  </dsp:spTree>
</dsp:drawing>
</file>

<file path=ppt/diagrams/drawing2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DC19E0BB-0B83-49D9-95F2-C1326612EC40}">
      <dsp:nvSpPr>
        <dsp:cNvPr id="0" name=""/>
        <dsp:cNvSpPr/>
      </dsp:nvSpPr>
      <dsp:spPr>
        <a:xfrm>
          <a:off x="27446" y="601845"/>
          <a:ext cx="970700" cy="970700"/>
        </a:xfrm>
        <a:prstGeom prst="ellipse">
          <a:avLst/>
        </a:prstGeom>
        <a:solidFill>
          <a:schemeClr val="accent2">
            <a:tint val="40000"/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F064E26F-973B-4C5B-AAF8-5FE983AEEC10}">
      <dsp:nvSpPr>
        <dsp:cNvPr id="0" name=""/>
        <dsp:cNvSpPr/>
      </dsp:nvSpPr>
      <dsp:spPr>
        <a:xfrm>
          <a:off x="231293" y="805692"/>
          <a:ext cx="563006" cy="563006"/>
        </a:xfrm>
        <a:prstGeom prst="rect">
          <a:avLst/>
        </a:prstGeom>
        <a:blipFill>
          <a:blip xmlns:r="http://schemas.openxmlformats.org/officeDocument/2006/relationships" r:embed="rId1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2"/>
              </a:ext>
            </a:extLst>
          </a:blip>
          <a:stretch>
            <a:fillRect/>
          </a:stretch>
        </a:blipFill>
        <a:ln w="1905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1AAA82CB-D06B-4E3B-86E6-B125F8508A05}">
      <dsp:nvSpPr>
        <dsp:cNvPr id="0" name=""/>
        <dsp:cNvSpPr/>
      </dsp:nvSpPr>
      <dsp:spPr>
        <a:xfrm>
          <a:off x="1206154" y="601845"/>
          <a:ext cx="2288079" cy="970700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0" tIns="0" rIns="0" bIns="0" numCol="1" spcCol="1270" anchor="ctr" anchorCtr="0">
          <a:noAutofit/>
        </a:bodyPr>
        <a:lstStyle/>
        <a:p>
          <a:pPr marL="0" lvl="0" indent="0" algn="l" defTabSz="577850">
            <a:lnSpc>
              <a:spcPct val="10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300" kern="1200">
              <a:ea typeface="+mn-ea"/>
              <a:cs typeface="+mn-cs"/>
            </a:rPr>
            <a:t>SWOT analysis allows you to underline these 4 key things in depth. Strengths , weakness, opportunities and threats. </a:t>
          </a:r>
          <a:endParaRPr lang="en-US" sz="1300" kern="1200" dirty="0">
            <a:ea typeface="+mn-ea"/>
            <a:cs typeface="+mn-cs"/>
          </a:endParaRPr>
        </a:p>
      </dsp:txBody>
      <dsp:txXfrm>
        <a:off x="1206154" y="601845"/>
        <a:ext cx="2288079" cy="970700"/>
      </dsp:txXfrm>
    </dsp:sp>
    <dsp:sp modelId="{5A8CD51A-8A7B-45F0-A89B-B9C46A090FD2}">
      <dsp:nvSpPr>
        <dsp:cNvPr id="0" name=""/>
        <dsp:cNvSpPr/>
      </dsp:nvSpPr>
      <dsp:spPr>
        <a:xfrm>
          <a:off x="3892913" y="601845"/>
          <a:ext cx="970700" cy="970700"/>
        </a:xfrm>
        <a:prstGeom prst="ellipse">
          <a:avLst/>
        </a:prstGeom>
        <a:solidFill>
          <a:schemeClr val="accent2">
            <a:tint val="40000"/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43A0BEA6-5C6B-41AC-B2DE-DE95857AE32F}">
      <dsp:nvSpPr>
        <dsp:cNvPr id="0" name=""/>
        <dsp:cNvSpPr/>
      </dsp:nvSpPr>
      <dsp:spPr>
        <a:xfrm>
          <a:off x="4096760" y="805692"/>
          <a:ext cx="563006" cy="563006"/>
        </a:xfrm>
        <a:prstGeom prst="rect">
          <a:avLst/>
        </a:prstGeom>
        <a:blipFill>
          <a:blip xmlns:r="http://schemas.openxmlformats.org/officeDocument/2006/relationships" r:embed="rId3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4"/>
              </a:ext>
            </a:extLst>
          </a:blip>
          <a:stretch>
            <a:fillRect/>
          </a:stretch>
        </a:blipFill>
        <a:ln w="1905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7595C67C-A7CE-4BC1-A547-DB92DE110609}">
      <dsp:nvSpPr>
        <dsp:cNvPr id="0" name=""/>
        <dsp:cNvSpPr/>
      </dsp:nvSpPr>
      <dsp:spPr>
        <a:xfrm>
          <a:off x="5071621" y="601845"/>
          <a:ext cx="2288079" cy="970700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0" tIns="0" rIns="0" bIns="0" numCol="1" spcCol="1270" anchor="ctr" anchorCtr="0">
          <a:noAutofit/>
        </a:bodyPr>
        <a:lstStyle/>
        <a:p>
          <a:pPr marL="0" lvl="0" indent="0" algn="l" defTabSz="577850">
            <a:lnSpc>
              <a:spcPct val="10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300" kern="1200">
              <a:ea typeface="+mn-ea"/>
              <a:cs typeface="+mn-cs"/>
            </a:rPr>
            <a:t>Being able to clearly pick out what in particular you need to reflect on. </a:t>
          </a:r>
          <a:endParaRPr lang="en-US" sz="1300" kern="1200" dirty="0">
            <a:latin typeface="Bierstadt"/>
            <a:ea typeface="+mn-ea"/>
            <a:cs typeface="+mn-cs"/>
          </a:endParaRPr>
        </a:p>
      </dsp:txBody>
      <dsp:txXfrm>
        <a:off x="5071621" y="601845"/>
        <a:ext cx="2288079" cy="970700"/>
      </dsp:txXfrm>
    </dsp:sp>
    <dsp:sp modelId="{C7BF7B7F-C0C9-456E-AE80-A0BF09EF3579}">
      <dsp:nvSpPr>
        <dsp:cNvPr id="0" name=""/>
        <dsp:cNvSpPr/>
      </dsp:nvSpPr>
      <dsp:spPr>
        <a:xfrm>
          <a:off x="27446" y="2632673"/>
          <a:ext cx="970700" cy="970700"/>
        </a:xfrm>
        <a:prstGeom prst="ellipse">
          <a:avLst/>
        </a:prstGeom>
        <a:solidFill>
          <a:schemeClr val="accent2">
            <a:tint val="40000"/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3C59BE39-8180-4FFE-AA98-678D3AD371B6}">
      <dsp:nvSpPr>
        <dsp:cNvPr id="0" name=""/>
        <dsp:cNvSpPr/>
      </dsp:nvSpPr>
      <dsp:spPr>
        <a:xfrm>
          <a:off x="231293" y="2836520"/>
          <a:ext cx="563006" cy="563006"/>
        </a:xfrm>
        <a:prstGeom prst="rect">
          <a:avLst/>
        </a:prstGeom>
        <a:blipFill>
          <a:blip xmlns:r="http://schemas.openxmlformats.org/officeDocument/2006/relationships" r:embed="rId5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6"/>
              </a:ext>
            </a:extLst>
          </a:blip>
          <a:stretch>
            <a:fillRect/>
          </a:stretch>
        </a:blipFill>
        <a:ln w="1905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A5708050-9D88-40F2-B1D7-C26E370DCDA7}">
      <dsp:nvSpPr>
        <dsp:cNvPr id="0" name=""/>
        <dsp:cNvSpPr/>
      </dsp:nvSpPr>
      <dsp:spPr>
        <a:xfrm>
          <a:off x="1206154" y="2632673"/>
          <a:ext cx="2288079" cy="970700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0" tIns="0" rIns="0" bIns="0" numCol="1" spcCol="1270" anchor="ctr" anchorCtr="0">
          <a:noAutofit/>
        </a:bodyPr>
        <a:lstStyle/>
        <a:p>
          <a:pPr marL="0" lvl="0" indent="0" algn="l" defTabSz="577850">
            <a:lnSpc>
              <a:spcPct val="10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300" kern="1200" dirty="0">
              <a:latin typeface="Bierstadt"/>
              <a:ea typeface="+mn-ea"/>
              <a:cs typeface="+mn-cs"/>
            </a:rPr>
            <a:t>Your</a:t>
          </a:r>
          <a:r>
            <a:rPr lang="en-GB" sz="1300" kern="1200" dirty="0">
              <a:ea typeface="+mn-ea"/>
              <a:cs typeface="+mn-cs"/>
            </a:rPr>
            <a:t> able to see what skills you have and talents you have. </a:t>
          </a:r>
          <a:endParaRPr lang="en-GB" sz="1300" kern="1200" dirty="0">
            <a:latin typeface="Bierstadt"/>
            <a:ea typeface="+mn-ea"/>
            <a:cs typeface="+mn-cs"/>
          </a:endParaRPr>
        </a:p>
      </dsp:txBody>
      <dsp:txXfrm>
        <a:off x="1206154" y="2632673"/>
        <a:ext cx="2288079" cy="970700"/>
      </dsp:txXfrm>
    </dsp:sp>
    <dsp:sp modelId="{4669A4A4-843F-4FF0-850B-2C67C7BE1F54}">
      <dsp:nvSpPr>
        <dsp:cNvPr id="0" name=""/>
        <dsp:cNvSpPr/>
      </dsp:nvSpPr>
      <dsp:spPr>
        <a:xfrm>
          <a:off x="3892913" y="2632673"/>
          <a:ext cx="970700" cy="970700"/>
        </a:xfrm>
        <a:prstGeom prst="ellipse">
          <a:avLst/>
        </a:prstGeom>
        <a:solidFill>
          <a:schemeClr val="accent2">
            <a:tint val="40000"/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E90454FD-DAB5-494C-BF06-11B29ED0B7F5}">
      <dsp:nvSpPr>
        <dsp:cNvPr id="0" name=""/>
        <dsp:cNvSpPr/>
      </dsp:nvSpPr>
      <dsp:spPr>
        <a:xfrm>
          <a:off x="4096760" y="2836520"/>
          <a:ext cx="563006" cy="563006"/>
        </a:xfrm>
        <a:prstGeom prst="rect">
          <a:avLst/>
        </a:prstGeom>
        <a:blipFill>
          <a:blip xmlns:r="http://schemas.openxmlformats.org/officeDocument/2006/relationships" r:embed="rId7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8"/>
              </a:ext>
            </a:extLst>
          </a:blip>
          <a:stretch>
            <a:fillRect/>
          </a:stretch>
        </a:blipFill>
        <a:ln w="1905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2F2C56A5-665E-4B90-BDB2-7922FA366AEF}">
      <dsp:nvSpPr>
        <dsp:cNvPr id="0" name=""/>
        <dsp:cNvSpPr/>
      </dsp:nvSpPr>
      <dsp:spPr>
        <a:xfrm>
          <a:off x="5071621" y="2632673"/>
          <a:ext cx="2288079" cy="970700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0" tIns="0" rIns="0" bIns="0" numCol="1" spcCol="1270" anchor="ctr" anchorCtr="0">
          <a:noAutofit/>
        </a:bodyPr>
        <a:lstStyle/>
        <a:p>
          <a:pPr marL="0" lvl="0" indent="0" algn="l" defTabSz="577850">
            <a:lnSpc>
              <a:spcPct val="10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300" kern="1200" dirty="0">
              <a:latin typeface="Bierstadt"/>
              <a:ea typeface="+mn-ea"/>
              <a:cs typeface="+mn-cs"/>
            </a:rPr>
            <a:t>allows</a:t>
          </a:r>
          <a:r>
            <a:rPr lang="en-GB" sz="1300" kern="1200" dirty="0">
              <a:ea typeface="+mn-ea"/>
              <a:cs typeface="+mn-cs"/>
            </a:rPr>
            <a:t> you to make realistic goals for yourself to achieve </a:t>
          </a:r>
          <a:r>
            <a:rPr lang="en-GB" sz="1300" kern="1200" dirty="0">
              <a:latin typeface="Bierstadt"/>
              <a:ea typeface="+mn-ea"/>
              <a:cs typeface="+mn-cs"/>
            </a:rPr>
            <a:t>overtime</a:t>
          </a:r>
        </a:p>
      </dsp:txBody>
      <dsp:txXfrm>
        <a:off x="5071621" y="2632673"/>
        <a:ext cx="2288079" cy="970700"/>
      </dsp:txXfrm>
    </dsp:sp>
    <dsp:sp modelId="{CC0C98FC-4DA4-45A2-BE5A-76D966BC28D2}">
      <dsp:nvSpPr>
        <dsp:cNvPr id="0" name=""/>
        <dsp:cNvSpPr/>
      </dsp:nvSpPr>
      <dsp:spPr>
        <a:xfrm>
          <a:off x="27446" y="4663502"/>
          <a:ext cx="970700" cy="970700"/>
        </a:xfrm>
        <a:prstGeom prst="ellipse">
          <a:avLst/>
        </a:prstGeom>
        <a:solidFill>
          <a:schemeClr val="accent2">
            <a:tint val="40000"/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7F846E70-ADEC-42F0-A1CB-3F6B56E96BB2}">
      <dsp:nvSpPr>
        <dsp:cNvPr id="0" name=""/>
        <dsp:cNvSpPr/>
      </dsp:nvSpPr>
      <dsp:spPr>
        <a:xfrm>
          <a:off x="231293" y="4867349"/>
          <a:ext cx="563006" cy="563006"/>
        </a:xfrm>
        <a:prstGeom prst="rect">
          <a:avLst/>
        </a:prstGeom>
        <a:blipFill>
          <a:blip xmlns:r="http://schemas.openxmlformats.org/officeDocument/2006/relationships" r:embed="rId9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10"/>
              </a:ext>
            </a:extLst>
          </a:blip>
          <a:stretch>
            <a:fillRect/>
          </a:stretch>
        </a:blipFill>
        <a:ln w="1905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2F667F7C-4C61-40C1-819F-91EF6C6C6E7C}">
      <dsp:nvSpPr>
        <dsp:cNvPr id="0" name=""/>
        <dsp:cNvSpPr/>
      </dsp:nvSpPr>
      <dsp:spPr>
        <a:xfrm>
          <a:off x="1206154" y="4663502"/>
          <a:ext cx="2288079" cy="970700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0" tIns="0" rIns="0" bIns="0" numCol="1" spcCol="1270" anchor="ctr" anchorCtr="0">
          <a:noAutofit/>
        </a:bodyPr>
        <a:lstStyle/>
        <a:p>
          <a:pPr marL="0" lvl="0" indent="0" algn="l" defTabSz="577850">
            <a:lnSpc>
              <a:spcPct val="10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300" kern="1200" dirty="0">
              <a:ea typeface="+mn-ea"/>
              <a:cs typeface="+mn-cs"/>
            </a:rPr>
            <a:t>Being able to use opportunities given may lead to bigger things for example a new job or a new role in </a:t>
          </a:r>
          <a:r>
            <a:rPr lang="en-GB" sz="1300" kern="1200" dirty="0" err="1">
              <a:ea typeface="+mn-ea"/>
              <a:cs typeface="+mn-cs"/>
            </a:rPr>
            <a:t>ur</a:t>
          </a:r>
          <a:r>
            <a:rPr lang="en-GB" sz="1300" kern="1200" dirty="0">
              <a:ea typeface="+mn-ea"/>
              <a:cs typeface="+mn-cs"/>
            </a:rPr>
            <a:t> job.</a:t>
          </a:r>
          <a:endParaRPr lang="en-GB" sz="1300" kern="1200" dirty="0">
            <a:latin typeface="Bierstadt"/>
            <a:ea typeface="+mn-ea"/>
            <a:cs typeface="+mn-cs"/>
          </a:endParaRPr>
        </a:p>
      </dsp:txBody>
      <dsp:txXfrm>
        <a:off x="1206154" y="4663502"/>
        <a:ext cx="2288079" cy="970700"/>
      </dsp:txXfrm>
    </dsp:sp>
    <dsp:sp modelId="{AA010513-ECC5-4955-8F43-91471C0483E1}">
      <dsp:nvSpPr>
        <dsp:cNvPr id="0" name=""/>
        <dsp:cNvSpPr/>
      </dsp:nvSpPr>
      <dsp:spPr>
        <a:xfrm>
          <a:off x="3892913" y="4663502"/>
          <a:ext cx="970700" cy="970700"/>
        </a:xfrm>
        <a:prstGeom prst="ellipse">
          <a:avLst/>
        </a:prstGeom>
        <a:solidFill>
          <a:schemeClr val="accent2">
            <a:tint val="40000"/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55D18DFA-4A59-4CAA-9794-98BC2731B68D}">
      <dsp:nvSpPr>
        <dsp:cNvPr id="0" name=""/>
        <dsp:cNvSpPr/>
      </dsp:nvSpPr>
      <dsp:spPr>
        <a:xfrm>
          <a:off x="4096760" y="4867349"/>
          <a:ext cx="563006" cy="563006"/>
        </a:xfrm>
        <a:prstGeom prst="rect">
          <a:avLst/>
        </a:prstGeom>
        <a:blipFill>
          <a:blip xmlns:r="http://schemas.openxmlformats.org/officeDocument/2006/relationships" r:embed="rId11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12"/>
              </a:ext>
            </a:extLst>
          </a:blip>
          <a:stretch>
            <a:fillRect/>
          </a:stretch>
        </a:blipFill>
        <a:ln w="1905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3C49C715-6602-4D69-83B5-A1A51E9AC0B0}">
      <dsp:nvSpPr>
        <dsp:cNvPr id="0" name=""/>
        <dsp:cNvSpPr/>
      </dsp:nvSpPr>
      <dsp:spPr>
        <a:xfrm>
          <a:off x="5071621" y="4663502"/>
          <a:ext cx="2288079" cy="970700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0" tIns="0" rIns="0" bIns="0" numCol="1" spcCol="1270" anchor="ctr" anchorCtr="0">
          <a:noAutofit/>
        </a:bodyPr>
        <a:lstStyle/>
        <a:p>
          <a:pPr marL="0" lvl="0" indent="0" algn="l" defTabSz="577850">
            <a:lnSpc>
              <a:spcPct val="10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300" kern="1200" dirty="0">
              <a:latin typeface="Bierstadt"/>
              <a:ea typeface="+mn-ea"/>
              <a:cs typeface="+mn-cs"/>
            </a:rPr>
            <a:t> allows</a:t>
          </a:r>
          <a:r>
            <a:rPr lang="en-GB" sz="1300" kern="1200" dirty="0">
              <a:ea typeface="+mn-ea"/>
              <a:cs typeface="+mn-cs"/>
            </a:rPr>
            <a:t> you to pin point </a:t>
          </a:r>
          <a:r>
            <a:rPr lang="en-GB" sz="1300" kern="1200" dirty="0">
              <a:latin typeface="Bierstadt"/>
              <a:ea typeface="+mn-ea"/>
              <a:cs typeface="+mn-cs"/>
            </a:rPr>
            <a:t>what may</a:t>
          </a:r>
          <a:r>
            <a:rPr lang="en-GB" sz="1300" kern="1200" dirty="0">
              <a:ea typeface="+mn-ea"/>
              <a:cs typeface="+mn-cs"/>
            </a:rPr>
            <a:t> think could slow down your </a:t>
          </a:r>
          <a:r>
            <a:rPr lang="en-GB" sz="1300" kern="1200" dirty="0">
              <a:latin typeface="Bierstadt"/>
              <a:ea typeface="+mn-ea"/>
              <a:cs typeface="+mn-cs"/>
            </a:rPr>
            <a:t>progres</a:t>
          </a:r>
          <a:r>
            <a:rPr lang="en-GB" sz="1300" kern="1200" dirty="0">
              <a:ea typeface="+mn-ea"/>
              <a:cs typeface="+mn-cs"/>
            </a:rPr>
            <a:t> or how to deal with them </a:t>
          </a:r>
          <a:endParaRPr lang="en-GB" sz="1300" kern="1200" dirty="0">
            <a:latin typeface="Bierstadt"/>
            <a:ea typeface="+mn-ea"/>
            <a:cs typeface="+mn-cs"/>
          </a:endParaRPr>
        </a:p>
      </dsp:txBody>
      <dsp:txXfrm>
        <a:off x="5071621" y="4663502"/>
        <a:ext cx="2288079" cy="970700"/>
      </dsp:txXfrm>
    </dsp:sp>
  </dsp:spTree>
</dsp:drawing>
</file>

<file path=ppt/diagrams/drawing3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0563167D-1047-4FBD-A6D4-EC9798F16BA2}">
      <dsp:nvSpPr>
        <dsp:cNvPr id="0" name=""/>
        <dsp:cNvSpPr/>
      </dsp:nvSpPr>
      <dsp:spPr>
        <a:xfrm>
          <a:off x="0" y="2231"/>
          <a:ext cx="6620255" cy="1130991"/>
        </a:xfrm>
        <a:prstGeom prst="roundRect">
          <a:avLst>
            <a:gd name="adj" fmla="val 10000"/>
          </a:avLst>
        </a:prstGeom>
        <a:solidFill>
          <a:schemeClr val="bg1">
            <a:lumMod val="95000"/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A81494E9-90F8-428E-AE9E-98DE1B36E38C}">
      <dsp:nvSpPr>
        <dsp:cNvPr id="0" name=""/>
        <dsp:cNvSpPr/>
      </dsp:nvSpPr>
      <dsp:spPr>
        <a:xfrm>
          <a:off x="342124" y="256704"/>
          <a:ext cx="622045" cy="622045"/>
        </a:xfrm>
        <a:prstGeom prst="rect">
          <a:avLst/>
        </a:prstGeom>
        <a:blipFill>
          <a:blip xmlns:r="http://schemas.openxmlformats.org/officeDocument/2006/relationships" r:embed="rId1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2"/>
              </a:ext>
            </a:extLst>
          </a:blip>
          <a:stretch>
            <a:fillRect/>
          </a:stretch>
        </a:blipFill>
        <a:ln w="19050" cap="flat" cmpd="sng" algn="ctr">
          <a:noFill/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161C144F-8708-4767-8909-A8E5A72A4981}">
      <dsp:nvSpPr>
        <dsp:cNvPr id="0" name=""/>
        <dsp:cNvSpPr/>
      </dsp:nvSpPr>
      <dsp:spPr>
        <a:xfrm>
          <a:off x="1306295" y="2231"/>
          <a:ext cx="5313960" cy="1130991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19697" tIns="119697" rIns="119697" bIns="119697" numCol="1" spcCol="1270" anchor="ctr" anchorCtr="0">
          <a:noAutofit/>
        </a:bodyPr>
        <a:lstStyle/>
        <a:p>
          <a:pPr marL="0" lvl="0" indent="0" algn="l" defTabSz="844550">
            <a:lnSpc>
              <a:spcPct val="10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900" kern="1200"/>
            <a:t>Being 19 with aspirations to work within the Midwifery and Nursing field has led me to applying for this University</a:t>
          </a:r>
          <a:r>
            <a:rPr lang="en-GB" sz="1900" kern="1200">
              <a:latin typeface="Bierstadt"/>
            </a:rPr>
            <a:t>.</a:t>
          </a:r>
          <a:r>
            <a:rPr lang="en-GB" sz="1900" kern="1200"/>
            <a:t> </a:t>
          </a:r>
          <a:endParaRPr lang="en-US" sz="1900" kern="1200" dirty="0">
            <a:latin typeface="Bierstadt"/>
          </a:endParaRPr>
        </a:p>
      </dsp:txBody>
      <dsp:txXfrm>
        <a:off x="1306295" y="2231"/>
        <a:ext cx="5313960" cy="1130991"/>
      </dsp:txXfrm>
    </dsp:sp>
    <dsp:sp modelId="{814F5BF6-F7E7-4891-B2C2-DA36EAF7D178}">
      <dsp:nvSpPr>
        <dsp:cNvPr id="0" name=""/>
        <dsp:cNvSpPr/>
      </dsp:nvSpPr>
      <dsp:spPr>
        <a:xfrm>
          <a:off x="0" y="1415970"/>
          <a:ext cx="6620255" cy="1130991"/>
        </a:xfrm>
        <a:prstGeom prst="roundRect">
          <a:avLst>
            <a:gd name="adj" fmla="val 10000"/>
          </a:avLst>
        </a:prstGeom>
        <a:solidFill>
          <a:schemeClr val="bg1">
            <a:lumMod val="95000"/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FD57B1CE-2B23-445C-B735-B59266589D7C}">
      <dsp:nvSpPr>
        <dsp:cNvPr id="0" name=""/>
        <dsp:cNvSpPr/>
      </dsp:nvSpPr>
      <dsp:spPr>
        <a:xfrm>
          <a:off x="342124" y="1670443"/>
          <a:ext cx="622045" cy="622045"/>
        </a:xfrm>
        <a:prstGeom prst="rect">
          <a:avLst/>
        </a:prstGeom>
        <a:solidFill>
          <a:schemeClr val="accent3">
            <a:hueOff val="0"/>
            <a:satOff val="0"/>
            <a:lumOff val="0"/>
            <a:alphaOff val="0"/>
          </a:schemeClr>
        </a:solidFill>
        <a:ln w="19050" cap="flat" cmpd="sng" algn="ctr">
          <a:solidFill>
            <a:schemeClr val="lt1">
              <a:alpha val="0"/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883382CF-8627-40E6-B69B-559D26C1B459}">
      <dsp:nvSpPr>
        <dsp:cNvPr id="0" name=""/>
        <dsp:cNvSpPr/>
      </dsp:nvSpPr>
      <dsp:spPr>
        <a:xfrm>
          <a:off x="1306295" y="1415970"/>
          <a:ext cx="5313960" cy="1130991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19697" tIns="119697" rIns="119697" bIns="119697" numCol="1" spcCol="1270" anchor="ctr" anchorCtr="0">
          <a:noAutofit/>
        </a:bodyPr>
        <a:lstStyle/>
        <a:p>
          <a:pPr marL="0" lvl="0" indent="0" algn="l" defTabSz="844550">
            <a:lnSpc>
              <a:spcPct val="10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900" kern="1200" dirty="0">
              <a:latin typeface="Bierstadt"/>
            </a:rPr>
            <a:t> </a:t>
          </a:r>
          <a:r>
            <a:rPr lang="en-GB" sz="1900" kern="1200" dirty="0"/>
            <a:t>to gain the qualifications and </a:t>
          </a:r>
          <a:r>
            <a:rPr lang="en-GB" sz="1900" kern="1200" dirty="0" err="1"/>
            <a:t>knowlegde</a:t>
          </a:r>
          <a:r>
            <a:rPr lang="en-GB" sz="1900" kern="1200" dirty="0"/>
            <a:t> I need to know. </a:t>
          </a:r>
        </a:p>
      </dsp:txBody>
      <dsp:txXfrm>
        <a:off x="1306295" y="1415970"/>
        <a:ext cx="5313960" cy="1130991"/>
      </dsp:txXfrm>
    </dsp:sp>
    <dsp:sp modelId="{FEF1B6FD-8AEC-4C42-80FA-E0953A99B2B8}">
      <dsp:nvSpPr>
        <dsp:cNvPr id="0" name=""/>
        <dsp:cNvSpPr/>
      </dsp:nvSpPr>
      <dsp:spPr>
        <a:xfrm>
          <a:off x="0" y="2829709"/>
          <a:ext cx="6620255" cy="1130991"/>
        </a:xfrm>
        <a:prstGeom prst="roundRect">
          <a:avLst>
            <a:gd name="adj" fmla="val 10000"/>
          </a:avLst>
        </a:prstGeom>
        <a:solidFill>
          <a:schemeClr val="bg1">
            <a:lumMod val="95000"/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58E5502F-C793-4DBC-9B79-347FCCF3BDED}">
      <dsp:nvSpPr>
        <dsp:cNvPr id="0" name=""/>
        <dsp:cNvSpPr/>
      </dsp:nvSpPr>
      <dsp:spPr>
        <a:xfrm>
          <a:off x="342124" y="3084182"/>
          <a:ext cx="622045" cy="622045"/>
        </a:xfrm>
        <a:prstGeom prst="rect">
          <a:avLst/>
        </a:prstGeom>
        <a:blipFill>
          <a:blip xmlns:r="http://schemas.openxmlformats.org/officeDocument/2006/relationships" r:embed="rId3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4"/>
              </a:ext>
            </a:extLst>
          </a:blip>
          <a:stretch>
            <a:fillRect/>
          </a:stretch>
        </a:blipFill>
        <a:ln w="19050" cap="flat" cmpd="sng" algn="ctr">
          <a:noFill/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CCE220B6-9EA0-44DC-9D63-FDF39232C992}">
      <dsp:nvSpPr>
        <dsp:cNvPr id="0" name=""/>
        <dsp:cNvSpPr/>
      </dsp:nvSpPr>
      <dsp:spPr>
        <a:xfrm>
          <a:off x="1306295" y="2829709"/>
          <a:ext cx="5313960" cy="1130991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19697" tIns="119697" rIns="119697" bIns="119697" numCol="1" spcCol="1270" anchor="ctr" anchorCtr="0">
          <a:noAutofit/>
        </a:bodyPr>
        <a:lstStyle/>
        <a:p>
          <a:pPr marL="0" lvl="0" indent="0" algn="l" defTabSz="844550">
            <a:lnSpc>
              <a:spcPct val="10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900" kern="1200"/>
            <a:t>I can take the opportunities to volunteer in clinics or the community to gain more knowledge. </a:t>
          </a:r>
          <a:endParaRPr lang="en-US" sz="1900" kern="1200" dirty="0">
            <a:latin typeface="Bierstadt"/>
          </a:endParaRPr>
        </a:p>
      </dsp:txBody>
      <dsp:txXfrm>
        <a:off x="1306295" y="2829709"/>
        <a:ext cx="5313960" cy="1130991"/>
      </dsp:txXfrm>
    </dsp:sp>
    <dsp:sp modelId="{AA0CFBB3-3182-4D9C-9FB5-D2E777E7728A}">
      <dsp:nvSpPr>
        <dsp:cNvPr id="0" name=""/>
        <dsp:cNvSpPr/>
      </dsp:nvSpPr>
      <dsp:spPr>
        <a:xfrm>
          <a:off x="0" y="4243449"/>
          <a:ext cx="6620255" cy="1130991"/>
        </a:xfrm>
        <a:prstGeom prst="roundRect">
          <a:avLst>
            <a:gd name="adj" fmla="val 10000"/>
          </a:avLst>
        </a:prstGeom>
        <a:solidFill>
          <a:schemeClr val="bg1">
            <a:lumMod val="95000"/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D18CFA40-DC77-4C00-BFEF-C891CFF4D501}">
      <dsp:nvSpPr>
        <dsp:cNvPr id="0" name=""/>
        <dsp:cNvSpPr/>
      </dsp:nvSpPr>
      <dsp:spPr>
        <a:xfrm>
          <a:off x="342124" y="4497922"/>
          <a:ext cx="622045" cy="622045"/>
        </a:xfrm>
        <a:prstGeom prst="rect">
          <a:avLst/>
        </a:prstGeom>
        <a:solidFill>
          <a:schemeClr val="accent5">
            <a:hueOff val="0"/>
            <a:satOff val="0"/>
            <a:lumOff val="0"/>
            <a:alphaOff val="0"/>
          </a:schemeClr>
        </a:solidFill>
        <a:ln w="19050" cap="flat" cmpd="sng" algn="ctr">
          <a:solidFill>
            <a:schemeClr val="lt1">
              <a:alpha val="0"/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2835DFAE-EBA6-438B-A044-5545F3016696}">
      <dsp:nvSpPr>
        <dsp:cNvPr id="0" name=""/>
        <dsp:cNvSpPr/>
      </dsp:nvSpPr>
      <dsp:spPr>
        <a:xfrm>
          <a:off x="1306295" y="4243449"/>
          <a:ext cx="5313960" cy="1130991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19697" tIns="119697" rIns="119697" bIns="119697" numCol="1" spcCol="1270" anchor="ctr" anchorCtr="0">
          <a:noAutofit/>
        </a:bodyPr>
        <a:lstStyle/>
        <a:p>
          <a:pPr marL="0" lvl="0" indent="0" algn="l" defTabSz="844550">
            <a:lnSpc>
              <a:spcPct val="10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900" kern="1200" dirty="0"/>
            <a:t>Doing this I can use my </a:t>
          </a:r>
          <a:r>
            <a:rPr lang="en-GB" sz="1900" kern="1200" dirty="0" err="1"/>
            <a:t>paitence</a:t>
          </a:r>
          <a:r>
            <a:rPr lang="en-GB" sz="1900" kern="1200" dirty="0"/>
            <a:t> to connect with the people I am working with on a deeper level</a:t>
          </a:r>
        </a:p>
      </dsp:txBody>
      <dsp:txXfrm>
        <a:off x="1306295" y="4243449"/>
        <a:ext cx="5313960" cy="1130991"/>
      </dsp:txXfrm>
    </dsp:sp>
  </dsp:spTree>
</dsp:drawing>
</file>

<file path=ppt/diagrams/layout1.xml><?xml version="1.0" encoding="utf-8"?>
<dgm:layoutDef xmlns:dgm="http://schemas.openxmlformats.org/drawingml/2006/diagram" xmlns:a="http://schemas.openxmlformats.org/drawingml/2006/main" uniqueId="urn:microsoft.com/office/officeart/2005/8/layout/process4">
  <dgm:title val=""/>
  <dgm:desc val=""/>
  <dgm:catLst>
    <dgm:cat type="process" pri="16000"/>
    <dgm:cat type="list" pri="20000"/>
  </dgm:catLst>
  <dgm:sampData>
    <dgm:dataModel>
      <dgm:ptLst>
        <dgm:pt modelId="0" type="doc"/>
        <dgm:pt modelId="1">
          <dgm:prSet phldr="1"/>
        </dgm:pt>
        <dgm:pt modelId="11">
          <dgm:prSet phldr="1"/>
        </dgm:pt>
        <dgm:pt modelId="12">
          <dgm:prSet phldr="1"/>
        </dgm:pt>
        <dgm:pt modelId="2">
          <dgm:prSet phldr="1"/>
        </dgm:pt>
        <dgm:pt modelId="21">
          <dgm:prSet phldr="1"/>
        </dgm:pt>
        <dgm:pt modelId="22">
          <dgm:prSet phldr="1"/>
        </dgm:pt>
        <dgm:pt modelId="3">
          <dgm:prSet phldr="1"/>
        </dgm:pt>
        <dgm:pt modelId="31">
          <dgm:prSet phldr="1"/>
        </dgm:pt>
        <dgm:pt modelId="32">
          <dgm:prSet phldr="1"/>
        </dgm:pt>
      </dgm:ptLst>
      <dgm:cxnLst>
        <dgm:cxn modelId="4" srcId="0" destId="1" srcOrd="0" destOrd="0"/>
        <dgm:cxn modelId="5" srcId="0" destId="2" srcOrd="1" destOrd="0"/>
        <dgm:cxn modelId="6" srcId="0" destId="3" srcOrd="2" destOrd="0"/>
        <dgm:cxn modelId="13" srcId="1" destId="11" srcOrd="0" destOrd="0"/>
        <dgm:cxn modelId="14" srcId="1" destId="12" srcOrd="1" destOrd="0"/>
        <dgm:cxn modelId="23" srcId="2" destId="21" srcOrd="0" destOrd="0"/>
        <dgm:cxn modelId="24" srcId="2" destId="22" srcOrd="1" destOrd="0"/>
        <dgm:cxn modelId="33" srcId="3" destId="31" srcOrd="0" destOrd="0"/>
        <dgm:cxn modelId="34" srcId="3" destId="32" srcOrd="1" destOrd="0"/>
      </dgm:cxnLst>
      <dgm:bg/>
      <dgm:whole/>
    </dgm:dataModel>
  </dgm:sampData>
  <dgm:styleData>
    <dgm:dataModel>
      <dgm:ptLst>
        <dgm:pt modelId="0" type="doc"/>
        <dgm:pt modelId="1"/>
        <dgm:pt modelId="11"/>
        <dgm:pt modelId="2"/>
        <dgm:pt modelId="21"/>
      </dgm:ptLst>
      <dgm:cxnLst>
        <dgm:cxn modelId="4" srcId="0" destId="1" srcOrd="0" destOrd="0"/>
        <dgm:cxn modelId="5" srcId="0" destId="2" srcOrd="1" destOrd="0"/>
        <dgm:cxn modelId="13" srcId="1" destId="11" srcOrd="0" destOrd="0"/>
        <dgm:cxn modelId="23" srcId="2" destId="21" srcOrd="0" destOrd="0"/>
      </dgm:cxnLst>
      <dgm:bg/>
      <dgm:whole/>
    </dgm:dataModel>
  </dgm:styleData>
  <dgm:clrData>
    <dgm:dataModel>
      <dgm:ptLst>
        <dgm:pt modelId="0" type="doc"/>
        <dgm:pt modelId="1"/>
        <dgm:pt modelId="11"/>
        <dgm:pt modelId="2"/>
        <dgm:pt modelId="21"/>
        <dgm:pt modelId="3"/>
        <dgm:pt modelId="31"/>
        <dgm:pt modelId="4"/>
        <dgm:pt modelId="41"/>
      </dgm:ptLst>
      <dgm:cxnLst>
        <dgm:cxn modelId="5" srcId="0" destId="1" srcOrd="0" destOrd="0"/>
        <dgm:cxn modelId="6" srcId="0" destId="2" srcOrd="1" destOrd="0"/>
        <dgm:cxn modelId="7" srcId="0" destId="3" srcOrd="2" destOrd="0"/>
        <dgm:cxn modelId="8" srcId="0" destId="4" srcOrd="3" destOrd="0"/>
        <dgm:cxn modelId="13" srcId="1" destId="11" srcOrd="0" destOrd="0"/>
        <dgm:cxn modelId="23" srcId="2" destId="21" srcOrd="0" destOrd="0"/>
        <dgm:cxn modelId="33" srcId="3" destId="31" srcOrd="0" destOrd="0"/>
        <dgm:cxn modelId="43" srcId="4" destId="41" srcOrd="0" destOrd="0"/>
      </dgm:cxnLst>
      <dgm:bg/>
      <dgm:whole/>
    </dgm:dataModel>
  </dgm:clrData>
  <dgm:layoutNode name="Name0">
    <dgm:varLst>
      <dgm:dir/>
      <dgm:animLvl val="lvl"/>
      <dgm:resizeHandles val="exact"/>
    </dgm:varLst>
    <dgm:alg type="lin">
      <dgm:param type="linDir" val="fromB"/>
    </dgm:alg>
    <dgm:shape xmlns:r="http://schemas.openxmlformats.org/officeDocument/2006/relationships" r:blip="">
      <dgm:adjLst/>
    </dgm:shape>
    <dgm:presOf/>
    <dgm:constrLst>
      <dgm:constr type="h" for="ch" forName="boxAndChildren" refType="h"/>
      <dgm:constr type="h" for="ch" forName="arrowAndChildren" refType="h" refFor="ch" refForName="boxAndChildren" op="equ" fact="1.538"/>
      <dgm:constr type="w" for="ch" forName="arrowAndChildren" refType="w"/>
      <dgm:constr type="w" for="ch" forName="boxAndChildren" refType="w"/>
      <dgm:constr type="h" for="ch" forName="sp" refType="h" fact="-0.015"/>
      <dgm:constr type="primFontSz" for="des" forName="parentTextBox" val="65"/>
      <dgm:constr type="primFontSz" for="des" forName="parentTextArrow" refType="primFontSz" refFor="des" refForName="parentTextBox" op="equ"/>
      <dgm:constr type="primFontSz" for="des" forName="childTextArrow" val="65"/>
      <dgm:constr type="primFontSz" for="des" forName="childTextBox" refType="primFontSz" refFor="des" refForName="childTextArrow" op="equ"/>
    </dgm:constrLst>
    <dgm:ruleLst/>
    <dgm:forEach name="Name1" axis="ch" ptType="node" st="-1" step="-1">
      <dgm:choose name="Name2">
        <dgm:if name="Name3" axis="self" ptType="node" func="revPos" op="equ" val="1">
          <dgm:layoutNode name="boxAndChildren">
            <dgm:alg type="composite"/>
            <dgm:shape xmlns:r="http://schemas.openxmlformats.org/officeDocument/2006/relationships" r:blip="">
              <dgm:adjLst/>
            </dgm:shape>
            <dgm:presOf/>
            <dgm:choose name="Name4">
              <dgm:if name="Name5" axis="ch" ptType="node" func="cnt" op="gte" val="1">
                <dgm:constrLst>
                  <dgm:constr type="w" for="ch" forName="parentTextBox" refType="w"/>
                  <dgm:constr type="h" for="ch" forName="parentTextBox" refType="h" fact="0.54"/>
                  <dgm:constr type="t" for="ch" forName="parentTextBox"/>
                  <dgm:constr type="w" for="ch" forName="entireBox" refType="w"/>
                  <dgm:constr type="h" for="ch" forName="entireBox" refType="h"/>
                  <dgm:constr type="w" for="ch" forName="descendantBox" refType="w"/>
                  <dgm:constr type="b" for="ch" forName="descendantBox" refType="h" fact="0.98"/>
                  <dgm:constr type="h" for="ch" forName="descendantBox" refType="h" fact="0.46"/>
                </dgm:constrLst>
              </dgm:if>
              <dgm:else name="Name6">
                <dgm:constrLst>
                  <dgm:constr type="w" for="ch" forName="parentTextBox" refType="w"/>
                  <dgm:constr type="h" for="ch" forName="parentTextBox" refType="h"/>
                </dgm:constrLst>
              </dgm:else>
            </dgm:choose>
            <dgm:ruleLst/>
            <dgm:layoutNode name="parentTextBox">
              <dgm:alg type="tx"/>
              <dgm:choose name="Name7">
                <dgm:if name="Name8" axis="ch" ptType="node" func="cnt" op="gte" val="1">
                  <dgm:shape xmlns:r="http://schemas.openxmlformats.org/officeDocument/2006/relationships" type="rect" r:blip="" zOrderOff="1" hideGeom="1">
                    <dgm:adjLst/>
                  </dgm:shape>
                </dgm:if>
                <dgm:else name="Name9">
                  <dgm:shape xmlns:r="http://schemas.openxmlformats.org/officeDocument/2006/relationships" type="rect" r:blip="">
                    <dgm:adjLst/>
                  </dgm:shape>
                </dgm:else>
              </dgm:choose>
              <dgm:presOf axis="self"/>
              <dgm:constrLst/>
              <dgm:ruleLst>
                <dgm:rule type="primFontSz" val="5" fact="NaN" max="NaN"/>
              </dgm:ruleLst>
            </dgm:layoutNode>
            <dgm:choose name="Name10">
              <dgm:if name="Name11" axis="ch" ptType="node" func="cnt" op="gte" val="1">
                <dgm:layoutNode name="entireBox">
                  <dgm:alg type="sp"/>
                  <dgm:shape xmlns:r="http://schemas.openxmlformats.org/officeDocument/2006/relationships" type="rect" r:blip="">
                    <dgm:adjLst/>
                  </dgm:shape>
                  <dgm:presOf axis="self"/>
                  <dgm:constrLst/>
                  <dgm:ruleLst/>
                </dgm:layoutNode>
                <dgm:layoutNode name="descendantBox" styleLbl="fgAccFollowNode1">
                  <dgm:choose name="Name12">
                    <dgm:if name="Name13" func="var" arg="dir" op="equ" val="norm">
                      <dgm:alg type="lin"/>
                    </dgm:if>
                    <dgm:else name="Name14">
                      <dgm:alg type="lin">
                        <dgm:param type="linDir" val="fromR"/>
                      </dgm:alg>
                    </dgm:else>
                  </dgm:choose>
                  <dgm:shape xmlns:r="http://schemas.openxmlformats.org/officeDocument/2006/relationships" r:blip="">
                    <dgm:adjLst/>
                  </dgm:shape>
                  <dgm:presOf/>
                  <dgm:constrLst>
                    <dgm:constr type="w" for="ch" forName="childTextBox" refType="w"/>
                    <dgm:constr type="h" for="ch" forName="childTextBox" refType="h"/>
                  </dgm:constrLst>
                  <dgm:ruleLst/>
                  <dgm:forEach name="Name15" axis="ch" ptType="node">
                    <dgm:layoutNode name="childTextBox" styleLbl="fgAccFollowNode1">
                      <dgm:varLst>
                        <dgm:bulletEnabled val="1"/>
                      </dgm:varLst>
                      <dgm:alg type="tx"/>
                      <dgm:shape xmlns:r="http://schemas.openxmlformats.org/officeDocument/2006/relationships" type="rect" r:blip="">
                        <dgm:adjLst/>
                      </dgm:shape>
                      <dgm:presOf axis="desOrSelf" ptType="node"/>
                      <dgm:constrLst>
                        <dgm:constr type="tMarg" refType="primFontSz" fact="0.1"/>
                        <dgm:constr type="bMarg" refType="primFontSz" fact="0.1"/>
                      </dgm:constrLst>
                      <dgm:ruleLst>
                        <dgm:rule type="primFontSz" val="5" fact="NaN" max="NaN"/>
                      </dgm:ruleLst>
                    </dgm:layoutNode>
                  </dgm:forEach>
                </dgm:layoutNode>
              </dgm:if>
              <dgm:else name="Name16"/>
            </dgm:choose>
          </dgm:layoutNode>
        </dgm:if>
        <dgm:else name="Name17">
          <dgm:layoutNode name="arrowAndChildren">
            <dgm:alg type="composite"/>
            <dgm:shape xmlns:r="http://schemas.openxmlformats.org/officeDocument/2006/relationships" r:blip="">
              <dgm:adjLst/>
            </dgm:shape>
            <dgm:presOf/>
            <dgm:choose name="Name18">
              <dgm:if name="Name19" axis="ch" ptType="node" func="cnt" op="gte" val="1">
                <dgm:constrLst>
                  <dgm:constr type="w" for="ch" forName="parentTextArrow" refType="w"/>
                  <dgm:constr type="t" for="ch" forName="parentTextArrow"/>
                  <dgm:constr type="h" for="ch" forName="parentTextArrow" refType="h" fact="0.351"/>
                  <dgm:constr type="w" for="ch" forName="arrow" refType="w"/>
                  <dgm:constr type="h" for="ch" forName="arrow" refType="h"/>
                  <dgm:constr type="w" for="ch" forName="descendantArrow" refType="w"/>
                  <dgm:constr type="b" for="ch" forName="descendantArrow" refType="h" fact="0.65"/>
                  <dgm:constr type="h" for="ch" forName="descendantArrow" refType="h" fact="0.299"/>
                </dgm:constrLst>
              </dgm:if>
              <dgm:else name="Name20">
                <dgm:constrLst>
                  <dgm:constr type="w" for="ch" forName="parentTextArrow" refType="w"/>
                  <dgm:constr type="h" for="ch" forName="parentTextArrow" refType="h"/>
                </dgm:constrLst>
              </dgm:else>
            </dgm:choose>
            <dgm:ruleLst/>
            <dgm:layoutNode name="parentTextArrow">
              <dgm:alg type="tx"/>
              <dgm:choose name="Name21">
                <dgm:if name="Name22" axis="ch" ptType="node" func="cnt" op="gte" val="1">
                  <dgm:shape xmlns:r="http://schemas.openxmlformats.org/officeDocument/2006/relationships" type="rect" r:blip="" zOrderOff="1" hideGeom="1">
                    <dgm:adjLst/>
                  </dgm:shape>
                </dgm:if>
                <dgm:else name="Name23">
                  <dgm:shape xmlns:r="http://schemas.openxmlformats.org/officeDocument/2006/relationships" rot="180" type="upArrowCallout" r:blip="">
                    <dgm:adjLst/>
                  </dgm:shape>
                </dgm:else>
              </dgm:choose>
              <dgm:presOf axis="self"/>
              <dgm:constrLst/>
              <dgm:ruleLst>
                <dgm:rule type="primFontSz" val="5" fact="NaN" max="NaN"/>
              </dgm:ruleLst>
            </dgm:layoutNode>
            <dgm:choose name="Name24">
              <dgm:if name="Name25" axis="ch" ptType="node" func="cnt" op="gte" val="1">
                <dgm:layoutNode name="arrow">
                  <dgm:alg type="sp"/>
                  <dgm:shape xmlns:r="http://schemas.openxmlformats.org/officeDocument/2006/relationships" rot="180" type="upArrowCallout" r:blip="">
                    <dgm:adjLst/>
                  </dgm:shape>
                  <dgm:presOf axis="self"/>
                  <dgm:constrLst/>
                  <dgm:ruleLst/>
                </dgm:layoutNode>
                <dgm:layoutNode name="descendantArrow">
                  <dgm:choose name="Name26">
                    <dgm:if name="Name27" func="var" arg="dir" op="equ" val="norm">
                      <dgm:alg type="lin"/>
                    </dgm:if>
                    <dgm:else name="Name28">
                      <dgm:alg type="lin">
                        <dgm:param type="linDir" val="fromR"/>
                      </dgm:alg>
                    </dgm:else>
                  </dgm:choose>
                  <dgm:shape xmlns:r="http://schemas.openxmlformats.org/officeDocument/2006/relationships" r:blip="">
                    <dgm:adjLst/>
                  </dgm:shape>
                  <dgm:presOf/>
                  <dgm:constrLst>
                    <dgm:constr type="w" for="ch" forName="childTextArrow" refType="w"/>
                    <dgm:constr type="h" for="ch" forName="childTextArrow" refType="h"/>
                  </dgm:constrLst>
                  <dgm:ruleLst/>
                  <dgm:forEach name="Name29" axis="ch" ptType="node">
                    <dgm:layoutNode name="childTextArrow" styleLbl="fgAccFollowNode1">
                      <dgm:varLst>
                        <dgm:bulletEnabled val="1"/>
                      </dgm:varLst>
                      <dgm:alg type="tx"/>
                      <dgm:shape xmlns:r="http://schemas.openxmlformats.org/officeDocument/2006/relationships" type="rect" r:blip="">
                        <dgm:adjLst/>
                      </dgm:shape>
                      <dgm:presOf axis="desOrSelf" ptType="node"/>
                      <dgm:constrLst>
                        <dgm:constr type="tMarg" refType="primFontSz" fact="0.1"/>
                        <dgm:constr type="bMarg" refType="primFontSz" fact="0.1"/>
                      </dgm:constrLst>
                      <dgm:ruleLst>
                        <dgm:rule type="primFontSz" val="5" fact="NaN" max="NaN"/>
                      </dgm:ruleLst>
                    </dgm:layoutNode>
                  </dgm:forEach>
                </dgm:layoutNode>
              </dgm:if>
              <dgm:else name="Name30"/>
            </dgm:choose>
          </dgm:layoutNode>
        </dgm:else>
      </dgm:choose>
      <dgm:forEach name="Name31" axis="precedSib" ptType="sibTrans" st="-1" cnt="1">
        <dgm:layoutNode name="sp">
          <dgm:alg type="sp"/>
          <dgm:shape xmlns:r="http://schemas.openxmlformats.org/officeDocument/2006/relationships" r:blip="">
            <dgm:adjLst/>
          </dgm:shape>
          <dgm:presOf axis="self"/>
          <dgm:constrLst/>
          <dgm:ruleLst/>
        </dgm:layoutNode>
      </dgm:forEach>
    </dgm:forEach>
  </dgm:layoutNode>
</dgm:layoutDef>
</file>

<file path=ppt/diagrams/layout2.xml><?xml version="1.0" encoding="utf-8"?>
<dgm:layoutDef xmlns:dgm="http://schemas.openxmlformats.org/drawingml/2006/diagram" xmlns:a="http://schemas.openxmlformats.org/drawingml/2006/main" uniqueId="urn:microsoft.com/office/officeart/2018/2/layout/IconCircleList">
  <dgm:title val="Icon Circle List"/>
  <dgm:desc val="Use to show non-sequential or grouped chunks of information accompanied by related visuals. Circular shapes can hold an icon or small picture and corresponding text box shows Level 1 text. Works best for icons or small pictures with medium-length descriptions."/>
  <dgm:catLst>
    <dgm:cat type="icon" pri="500"/>
  </dgm:catLst>
  <dgm:sampData useDef="1">
    <dgm:dataModel>
      <dgm:ptLst/>
      <dgm:bg/>
      <dgm:whole/>
    </dgm:dataModel>
  </dgm:sampData>
  <dgm:styleData useDef="1">
    <dgm:dataModel>
      <dgm:ptLst/>
      <dgm:bg/>
      <dgm:whole/>
    </dgm:dataModel>
  </dgm:styleData>
  <dgm:clrData useDef="1">
    <dgm:dataModel>
      <dgm:ptLst/>
      <dgm:bg/>
      <dgm:whole/>
    </dgm:dataModel>
  </dgm:clrData>
  <dgm:layoutNode name="root">
    <dgm:varLst>
      <dgm:dir/>
      <dgm:resizeHandles val="exact"/>
    </dgm:varLst>
    <dgm:alg type="sp"/>
    <dgm:shape xmlns:r="http://schemas.openxmlformats.org/officeDocument/2006/relationships" r:blip="">
      <dgm:adjLst/>
    </dgm:shape>
    <dgm:presOf/>
    <dgm:choose name="Name0">
      <dgm:if name="Name1" axis="ch" ptType="node" func="cnt" op="lte" val="3">
        <dgm:constrLst>
          <dgm:constr type="w" for="ch" forName="container" refType="w"/>
          <dgm:constr type="h" for="ch" forName="container" refType="h" fact="0.4"/>
        </dgm:constrLst>
      </dgm:if>
      <dgm:else name="Name2">
        <dgm:constrLst>
          <dgm:constr type="w" for="ch" forName="container" refType="w"/>
          <dgm:constr type="h" for="ch" forName="container" refType="h"/>
        </dgm:constrLst>
      </dgm:else>
    </dgm:choose>
    <dgm:ruleLst>
      <dgm:rule type="h" for="ch" forName="container" val="INF" fact="NaN" max="NaN"/>
    </dgm:ruleLst>
    <dgm:layoutNode name="container">
      <dgm:varLst>
        <dgm:dir/>
        <dgm:resizeHandles val="exact"/>
      </dgm:varLst>
      <dgm:choose name="Name3">
        <dgm:if name="Name4" axis="self" func="var" arg="dir" op="equ" val="norm">
          <dgm:alg type="snake">
            <dgm:param type="grDir" val="tL"/>
            <dgm:param type="flowDir" val="row"/>
            <dgm:param type="contDir" val="sameDir"/>
          </dgm:alg>
        </dgm:if>
        <dgm:else name="Name5">
          <dgm:alg type="snake">
            <dgm:param type="grDir" val="tR"/>
            <dgm:param type="flowDir" val="row"/>
            <dgm:param type="contDir" val="sameDir"/>
          </dgm:alg>
        </dgm:else>
      </dgm:choose>
      <dgm:shape xmlns:r="http://schemas.openxmlformats.org/officeDocument/2006/relationships" r:blip="">
        <dgm:adjLst/>
      </dgm:shape>
      <dgm:presOf/>
      <dgm:constrLst>
        <dgm:constr type="w" for="ch" forName="compNode" refType="w"/>
        <dgm:constr type="h" for="ch" forName="compNode" refType="w" fact="0.28"/>
        <dgm:constr type="w" for="ch" forName="sibTrans" refType="w" refFor="ch" refForName="compNode" fact="0.115"/>
        <dgm:constr type="sp" refType="h" op="equ" fact="0.17"/>
        <dgm:constr type="primFontSz" for="des" ptType="node" op="equ" val="24"/>
        <dgm:constr type="h" for="des" forName="compNode" op="equ"/>
        <dgm:constr type="h" for="des" forName="iconBgRect" op="equ"/>
      </dgm:constrLst>
      <dgm:ruleLst>
        <dgm:rule type="w" for="ch" forName="compNode" val="60" fact="NaN" max="NaN"/>
      </dgm:ruleLst>
      <dgm:forEach name="Name6" axis="ch" ptType="node">
        <dgm:layoutNode name="compNode">
          <dgm:alg type="composite"/>
          <dgm:shape xmlns:r="http://schemas.openxmlformats.org/officeDocument/2006/relationships" r:blip="">
            <dgm:adjLst/>
          </dgm:shape>
          <dgm:presOf axis="self"/>
          <dgm:constrLst>
            <dgm:constr type="w" for="ch" forName="iconBgRect" refType="w" fact="0.28"/>
            <dgm:constr type="h" for="ch" forName="iconBgRect" refType="w" refFor="ch" refForName="iconBgRect"/>
            <dgm:constr type="t" for="ch" forName="iconBgRect"/>
            <dgm:constr type="l" for="ch" forName="iconBgRect"/>
            <dgm:constr type="w" for="ch" forName="iconRect" refType="w" refFor="ch" refForName="iconBgRect" fact="0.58"/>
            <dgm:constr type="h" for="ch" forName="iconRect" refType="w" refFor="ch" refForName="iconRect"/>
            <dgm:constr type="ctrX" for="ch" forName="iconRect" refType="ctrX" refFor="ch" refForName="iconBgRect"/>
            <dgm:constr type="ctrY" for="ch" forName="iconRect" refType="ctrY" refFor="ch" refForName="iconBgRect"/>
            <dgm:constr type="w" for="ch" forName="spaceRect" refType="w" fact="0.06"/>
            <dgm:constr type="h" for="ch" forName="spaceRect" refType="h" refFor="ch" refForName="iconBgRect"/>
            <dgm:constr type="t" for="ch" forName="spaceRect" refType="t" refFor="ch" refForName="iconBgRect"/>
            <dgm:constr type="l" for="ch" forName="spaceRect" refType="r" refFor="ch" refForName="iconBgRect"/>
            <dgm:constr type="h" for="ch" forName="textRect" refType="h" refFor="ch" refForName="iconBgRect"/>
            <dgm:constr type="t" for="ch" forName="textRect" refType="t" refFor="ch" refForName="iconBgRect"/>
            <dgm:constr type="l" for="ch" forName="textRect" refType="r" refFor="ch" refForName="spaceRect"/>
          </dgm:constrLst>
          <dgm:ruleLst/>
          <dgm:layoutNode name="iconBgRect" styleLbl="bgShp">
            <dgm:alg type="sp"/>
            <dgm:shape xmlns:r="http://schemas.openxmlformats.org/officeDocument/2006/relationships" type="ellipse" r:blip="">
              <dgm:adjLst/>
            </dgm:shape>
            <dgm:presOf/>
            <dgm:constrLst/>
            <dgm:ruleLst/>
          </dgm:layoutNode>
          <dgm:layoutNode name="iconRect" styleLbl="node1">
            <dgm:alg type="sp"/>
            <dgm:shape xmlns:r="http://schemas.openxmlformats.org/officeDocument/2006/relationships" type="rect" r:blip="" blipPhldr="1">
              <dgm:adjLst/>
            </dgm:shape>
            <dgm:presOf/>
            <dgm:constrLst/>
            <dgm:ruleLst/>
          </dgm:layoutNode>
          <dgm:layoutNode name="spaceRect">
            <dgm:alg type="sp"/>
            <dgm:shape xmlns:r="http://schemas.openxmlformats.org/officeDocument/2006/relationships" r:blip="">
              <dgm:adjLst/>
            </dgm:shape>
            <dgm:presOf/>
            <dgm:constrLst/>
            <dgm:ruleLst/>
          </dgm:layoutNode>
          <dgm:layoutNode name="textRect" styleLbl="revTx">
            <dgm:varLst>
              <dgm:chMax val="1"/>
              <dgm:chPref val="1"/>
            </dgm:varLst>
            <dgm:choose name="Name7">
              <dgm:if name="Name8" func="var" arg="dir" op="equ" val="norm">
                <dgm:alg type="tx">
                  <dgm:param type="txAnchorVert" val="mid"/>
                  <dgm:param type="parTxLTRAlign" val="l"/>
                  <dgm:param type="shpTxLTRAlignCh" val="l"/>
                  <dgm:param type="parTxRTLAlign" val="l"/>
                  <dgm:param type="shpTxRTLAlignCh" val="l"/>
                </dgm:alg>
              </dgm:if>
              <dgm:else name="Name9">
                <dgm:alg type="tx">
                  <dgm:param type="txAnchorVert" val="mid"/>
                  <dgm:param type="parTxLTRAlign" val="r"/>
                  <dgm:param type="shpTxLTRAlignCh" val="r"/>
                  <dgm:param type="parTxRTLAlign" val="r"/>
                  <dgm:param type="shpTxRTLAlignCh" val="r"/>
                </dgm:alg>
              </dgm:else>
            </dgm:choose>
            <dgm:shape xmlns:r="http://schemas.openxmlformats.org/officeDocument/2006/relationships" type="rect" r:blip="">
              <dgm:adjLst/>
            </dgm:shape>
            <dgm:presOf axis="self" ptType="node"/>
            <dgm:constrLst>
              <dgm:constr type="lMarg"/>
              <dgm:constr type="rMarg"/>
              <dgm:constr type="tMarg"/>
              <dgm:constr type="bMarg"/>
            </dgm:constrLst>
            <dgm:ruleLst>
              <dgm:rule type="primFontSz" val="11" fact="NaN" max="NaN"/>
            </dgm:ruleLst>
          </dgm:layoutNode>
        </dgm:layoutNode>
        <dgm:forEach name="Name10" axis="followSib" ptType="sibTrans" cnt="1">
          <dgm:layoutNode name="sibTrans">
            <dgm:alg type="sp"/>
            <dgm:shape xmlns:r="http://schemas.openxmlformats.org/officeDocument/2006/relationships" type="rect" r:blip="" hideGeom="1">
              <dgm:adjLst/>
            </dgm:shape>
            <dgm:presOf axis="self"/>
            <dgm:constrLst/>
            <dgm:ruleLst/>
          </dgm:layoutNode>
        </dgm:forEach>
      </dgm:forEach>
    </dgm:layoutNode>
  </dgm:layoutNode>
  <dgm:extLst>
    <a:ext uri="{68A01E43-0DF5-4B5B-8FA6-DAF915123BFB}">
      <dgm1612:lstStyle xmlns:dgm1612="http://schemas.microsoft.com/office/drawing/2016/12/diagram">
        <a:lvl1pPr>
          <a:lnSpc>
            <a:spcPct val="100000"/>
          </a:lnSpc>
        </a:lvl1pPr>
      </dgm1612:lstStyle>
    </a:ext>
  </dgm:extLst>
</dgm:layoutDef>
</file>

<file path=ppt/diagrams/layout3.xml><?xml version="1.0" encoding="utf-8"?>
<dgm:layoutDef xmlns:dgm="http://schemas.openxmlformats.org/drawingml/2006/diagram" xmlns:a="http://schemas.openxmlformats.org/drawingml/2006/main" uniqueId="urn:microsoft.com/office/officeart/2018/2/layout/IconVerticalSolidList">
  <dgm:title val="Icon Vertical Solid List"/>
  <dgm:desc val="Use to show a series of visuals from top to bottom with Level 1 or Level 1 and Level 2 text grouped in a shape. Works best with icons or small pictures with lengthier descriptions."/>
  <dgm:catLst>
    <dgm:cat type="icon" pri="500"/>
  </dgm:catLst>
  <dgm:sampData useDef="1">
    <dgm:dataModel>
      <dgm:ptLst/>
      <dgm:bg/>
      <dgm:whole/>
    </dgm:dataModel>
  </dgm:sampData>
  <dgm:styleData useDef="1">
    <dgm:dataModel>
      <dgm:ptLst/>
      <dgm:bg/>
      <dgm:whole/>
    </dgm:dataModel>
  </dgm:styleData>
  <dgm:clrData useDef="1">
    <dgm:dataModel>
      <dgm:ptLst/>
      <dgm:bg/>
      <dgm:whole/>
    </dgm:dataModel>
  </dgm:clrData>
  <dgm:layoutNode name="root">
    <dgm:varLst>
      <dgm:dir/>
      <dgm:resizeHandles val="exact"/>
    </dgm:varLst>
    <dgm:choose name="Name0">
      <dgm:if name="Name1" axis="self" func="var" arg="dir" op="equ" val="norm">
        <dgm:alg type="lin">
          <dgm:param type="linDir" val="fromT"/>
          <dgm:param type="nodeHorzAlign" val="l"/>
        </dgm:alg>
      </dgm:if>
      <dgm:else name="Name2">
        <dgm:alg type="lin">
          <dgm:param type="linDir" val="fromT"/>
          <dgm:param type="nodeHorzAlign" val="r"/>
        </dgm:alg>
      </dgm:else>
    </dgm:choose>
    <dgm:shape xmlns:r="http://schemas.openxmlformats.org/officeDocument/2006/relationships" r:blip="">
      <dgm:adjLst/>
    </dgm:shape>
    <dgm:presOf/>
    <dgm:choose name="Name3">
      <dgm:if name="Name4" axis="ch" ptType="node" func="cnt" op="lte" val="3">
        <dgm:constrLst>
          <dgm:constr type="h" for="ch" forName="compNode" refType="h" fact="0.3"/>
          <dgm:constr type="w" for="ch" forName="compNode" refType="w"/>
          <dgm:constr type="h" for="ch" forName="sibTrans" refType="h" refFor="ch" refForName="compNode" fact="0.25"/>
          <dgm:constr type="primFontSz" for="des" forName="parTx" val="25"/>
          <dgm:constr type="primFontSz" for="des" forName="desTx" refType="primFontSz" refFor="des" refForName="parTx" op="lte" fact="0.75"/>
          <dgm:constr type="h" for="des" forName="compNode" op="equ"/>
          <dgm:constr type="h" for="des" forName="bgRect" op="equ"/>
          <dgm:constr type="h" for="des" forName="iconRect" op="equ"/>
          <dgm:constr type="w" for="des" forName="iconRect" op="equ"/>
          <dgm:constr type="h" for="des" forName="spaceRect" op="equ"/>
          <dgm:constr type="h" for="des" forName="parTx" op="equ"/>
          <dgm:constr type="h" for="des" forName="desTx" op="equ"/>
        </dgm:constrLst>
      </dgm:if>
      <dgm:if name="Name5" axis="ch" ptType="node" func="cnt" op="lte" val="4">
        <dgm:constrLst>
          <dgm:constr type="h" for="ch" forName="compNode" refType="h" fact="0.3"/>
          <dgm:constr type="w" for="ch" forName="compNode" refType="w"/>
          <dgm:constr type="h" for="ch" forName="sibTrans" refType="h" refFor="ch" refForName="compNode" fact="0.25"/>
          <dgm:constr type="primFontSz" for="des" forName="parTx" val="22"/>
          <dgm:constr type="primFontSz" for="des" forName="desTx" refType="primFontSz" refFor="des" refForName="parTx" op="lte" fact="0.75"/>
          <dgm:constr type="h" for="des" forName="compNode" op="equ"/>
          <dgm:constr type="h" for="des" forName="bgRect" op="equ"/>
          <dgm:constr type="h" for="des" forName="iconRect" op="equ"/>
          <dgm:constr type="w" for="des" forName="iconRect" op="equ"/>
          <dgm:constr type="h" for="des" forName="spaceRect" op="equ"/>
          <dgm:constr type="h" for="des" forName="parTx" op="equ"/>
          <dgm:constr type="h" for="des" forName="desTx" op="equ"/>
        </dgm:constrLst>
      </dgm:if>
      <dgm:if name="Name6" axis="ch" ptType="node" func="cnt" op="lte" val="6">
        <dgm:constrLst>
          <dgm:constr type="h" for="ch" forName="compNode" refType="h" fact="0.3"/>
          <dgm:constr type="w" for="ch" forName="compNode" refType="w"/>
          <dgm:constr type="h" for="ch" forName="sibTrans" refType="h" refFor="ch" refForName="compNode" fact="0.25"/>
          <dgm:constr type="primFontSz" for="des" forName="parTx" val="19"/>
          <dgm:constr type="primFontSz" for="des" forName="desTx" refType="primFontSz" refFor="des" refForName="parTx" op="lte" fact="0.75"/>
          <dgm:constr type="h" for="des" forName="compNode" op="equ"/>
          <dgm:constr type="h" for="des" forName="bgRect" op="equ"/>
          <dgm:constr type="h" for="des" forName="iconRect" op="equ"/>
          <dgm:constr type="w" for="des" forName="iconRect" op="equ"/>
          <dgm:constr type="h" for="des" forName="spaceRect" op="equ"/>
          <dgm:constr type="h" for="des" forName="parTx" op="equ"/>
          <dgm:constr type="h" for="des" forName="desTx" op="equ"/>
        </dgm:constrLst>
      </dgm:if>
      <dgm:else name="Name7">
        <dgm:constrLst>
          <dgm:constr type="h" for="ch" forName="compNode" refType="h" fact="0.3"/>
          <dgm:constr type="w" for="ch" forName="compNode" refType="w"/>
          <dgm:constr type="h" for="ch" forName="sibTrans" refType="h" refFor="ch" refForName="compNode" fact="0.25"/>
          <dgm:constr type="primFontSz" for="des" forName="parTx" val="16"/>
          <dgm:constr type="primFontSz" for="des" forName="desTx" refType="primFontSz" refFor="des" refForName="parTx" op="lte" fact="0.75"/>
          <dgm:constr type="h" for="des" forName="compNode" op="equ"/>
          <dgm:constr type="h" for="des" forName="bgRect" op="equ"/>
          <dgm:constr type="h" for="des" forName="iconRect" op="equ"/>
          <dgm:constr type="w" for="des" forName="iconRect" op="equ"/>
          <dgm:constr type="h" for="des" forName="spaceRect" op="equ"/>
          <dgm:constr type="h" for="des" forName="parTx" op="equ"/>
          <dgm:constr type="h" for="des" forName="desTx" op="equ"/>
        </dgm:constrLst>
      </dgm:else>
    </dgm:choose>
    <dgm:ruleLst>
      <dgm:rule type="h" for="ch" forName="compNode" val="0" fact="NaN" max="NaN"/>
    </dgm:ruleLst>
    <dgm:forEach name="Name8" axis="ch" ptType="node">
      <dgm:layoutNode name="compNode">
        <dgm:alg type="composite"/>
        <dgm:shape xmlns:r="http://schemas.openxmlformats.org/officeDocument/2006/relationships" r:blip="">
          <dgm:adjLst/>
        </dgm:shape>
        <dgm:presOf axis="self"/>
        <dgm:choose name="Name9">
          <dgm:if name="Name10" axis="ch" ptType="node" func="cnt" op="gte" val="1">
            <dgm:constrLst>
              <dgm:constr type="w" for="ch" forName="bgRect" refType="w"/>
              <dgm:constr type="h" for="ch" forName="bgRect" refType="h"/>
              <dgm:constr type="l" for="ch" forName="bgRect"/>
              <dgm:constr type="t" for="ch" forName="bgRect"/>
              <dgm:constr type="h" for="ch" forName="iconRect" refType="h" fact="0.55"/>
              <dgm:constr type="w" for="ch" forName="iconRect" refType="h" refFor="ch" refForName="iconRect"/>
              <dgm:constr type="l" for="ch" forName="iconRect" refType="h" refFor="ch" refForName="iconRect" fact="0.55"/>
              <dgm:constr type="ctrY" for="ch" forName="iconRect" refType="ctrY" refFor="ch" refForName="bgRect"/>
              <dgm:constr type="w" for="ch" forName="spaceRect" refType="l" refFor="ch" refForName="iconRect"/>
              <dgm:constr type="h" for="ch" forName="spaceRect" refType="h"/>
              <dgm:constr type="l" for="ch" forName="spaceRect" refType="r" refFor="ch" refForName="iconRect"/>
              <dgm:constr type="t" for="ch" forName="spaceRect"/>
              <dgm:constr type="w" for="ch" forName="parTx" refType="w" fact="0.45"/>
              <dgm:constr type="h" for="ch" forName="parTx" refType="h"/>
              <dgm:constr type="l" for="ch" forName="parTx" refType="r" refFor="ch" refForName="spaceRect"/>
              <dgm:constr type="t" for="ch" forName="parTx"/>
              <dgm:constr type="h" for="ch" forName="desTx" refType="h"/>
              <dgm:constr type="l" for="ch" forName="desTx" refType="r" refFor="ch" refForName="parTx"/>
              <dgm:constr type="t" for="ch" forName="desTx"/>
            </dgm:constrLst>
          </dgm:if>
          <dgm:else name="Name11">
            <dgm:constrLst>
              <dgm:constr type="w" for="ch" forName="bgRect" refType="w"/>
              <dgm:constr type="h" for="ch" forName="bgRect" refType="h"/>
              <dgm:constr type="l" for="ch" forName="bgRect"/>
              <dgm:constr type="t" for="ch" forName="bgRect"/>
              <dgm:constr type="h" for="ch" forName="iconRect" refType="h" fact="0.55"/>
              <dgm:constr type="w" for="ch" forName="iconRect" refType="h" refFor="ch" refForName="iconRect"/>
              <dgm:constr type="l" for="ch" forName="iconRect" refType="h" refFor="ch" refForName="iconRect" fact="0.55"/>
              <dgm:constr type="ctrY" for="ch" forName="iconRect" refType="ctrY" refFor="ch" refForName="bgRect"/>
              <dgm:constr type="w" for="ch" forName="spaceRect" refType="l" refFor="ch" refForName="iconRect"/>
              <dgm:constr type="h" for="ch" forName="spaceRect" refType="h"/>
              <dgm:constr type="l" for="ch" forName="spaceRect" refType="r" refFor="ch" refForName="iconRect"/>
              <dgm:constr type="t" for="ch" forName="spaceRect"/>
              <dgm:constr type="h" for="ch" forName="parTx" refType="h"/>
              <dgm:constr type="l" for="ch" forName="parTx" refType="r" refFor="ch" refForName="spaceRect"/>
              <dgm:constr type="t" for="ch" forName="parTx"/>
            </dgm:constrLst>
          </dgm:else>
        </dgm:choose>
        <dgm:ruleLst>
          <dgm:rule type="h" val="INF" fact="NaN" max="NaN"/>
        </dgm:ruleLst>
        <dgm:layoutNode name="bgRect" styleLbl="bgShp">
          <dgm:alg type="sp"/>
          <dgm:shape xmlns:r="http://schemas.openxmlformats.org/officeDocument/2006/relationships" type="roundRect" r:blip="">
            <dgm:adjLst>
              <dgm:adj idx="1" val="0.1"/>
            </dgm:adjLst>
          </dgm:shape>
          <dgm:presOf/>
          <dgm:constrLst/>
          <dgm:ruleLst/>
        </dgm:layoutNode>
        <dgm:layoutNode name="iconRect" styleLbl="node1">
          <dgm:alg type="sp"/>
          <dgm:shape xmlns:r="http://schemas.openxmlformats.org/officeDocument/2006/relationships" type="rect" r:blip="" blipPhldr="1">
            <dgm:adjLst/>
          </dgm:shape>
          <dgm:presOf/>
          <dgm:constrLst/>
          <dgm:ruleLst/>
        </dgm:layoutNode>
        <dgm:layoutNode name="spaceRect">
          <dgm:alg type="sp"/>
          <dgm:shape xmlns:r="http://schemas.openxmlformats.org/officeDocument/2006/relationships" r:blip="">
            <dgm:adjLst/>
          </dgm:shape>
          <dgm:presOf/>
          <dgm:constrLst/>
          <dgm:ruleLst/>
        </dgm:layoutNode>
        <dgm:layoutNode name="parTx" styleLbl="revTx">
          <dgm:varLst>
            <dgm:chMax val="0"/>
            <dgm:chPref val="0"/>
          </dgm:varLst>
          <dgm:alg type="tx">
            <dgm:param type="txAnchorVert" val="mid"/>
            <dgm:param type="parTxLTRAlign" val="l"/>
            <dgm:param type="shpTxLTRAlignCh" val="l"/>
            <dgm:param type="parTxRTLAlign" val="r"/>
            <dgm:param type="shpTxRTLAlignCh" val="r"/>
          </dgm:alg>
          <dgm:shape xmlns:r="http://schemas.openxmlformats.org/officeDocument/2006/relationships" type="rect" r:blip="">
            <dgm:adjLst/>
          </dgm:shape>
          <dgm:presOf axis="self" ptType="node"/>
          <dgm:constrLst>
            <dgm:constr type="lMarg" refType="h" fact="0.3"/>
            <dgm:constr type="rMarg" refType="h" fact="0.3"/>
            <dgm:constr type="tMarg" refType="h" fact="0.3"/>
            <dgm:constr type="bMarg" refType="h" fact="0.3"/>
          </dgm:constrLst>
          <dgm:ruleLst>
            <dgm:rule type="primFontSz" val="14" fact="NaN" max="NaN"/>
            <dgm:rule type="h" val="INF" fact="NaN" max="NaN"/>
          </dgm:ruleLst>
        </dgm:layoutNode>
        <dgm:choose name="Name12">
          <dgm:if name="Name13" axis="ch" ptType="node" func="cnt" op="gte" val="1">
            <dgm:layoutNode name="desTx" styleLbl="revTx">
              <dgm:varLst/>
              <dgm:alg type="tx">
                <dgm:param type="txAnchorVertCh" val="mid"/>
                <dgm:param type="parTxLTRAlign" val="l"/>
                <dgm:param type="shpTxLTRAlignCh" val="l"/>
                <dgm:param type="parTxRTLAlign" val="r"/>
                <dgm:param type="shpTxRTLAlignCh" val="r"/>
                <dgm:param type="stBulletLvl" val="0"/>
              </dgm:alg>
              <dgm:shape xmlns:r="http://schemas.openxmlformats.org/officeDocument/2006/relationships" type="rect" r:blip="">
                <dgm:adjLst/>
              </dgm:shape>
              <dgm:presOf axis="des" ptType="node"/>
              <dgm:constrLst>
                <dgm:constr type="primFontSz" val="18"/>
                <dgm:constr type="secFontSz" refType="primFontSz"/>
                <dgm:constr type="lMarg" refType="h" fact="0.3"/>
                <dgm:constr type="rMarg" refType="h" fact="0.3"/>
                <dgm:constr type="tMarg" refType="h" fact="0.3"/>
                <dgm:constr type="bMarg" refType="h" fact="0.3"/>
              </dgm:constrLst>
              <dgm:ruleLst>
                <dgm:rule type="primFontSz" val="11" fact="NaN" max="NaN"/>
              </dgm:ruleLst>
            </dgm:layoutNode>
          </dgm:if>
          <dgm:else name="Name14"/>
        </dgm:choose>
      </dgm:layoutNode>
      <dgm:forEach name="Name15" axis="followSib" ptType="sibTrans" cnt="1">
        <dgm:layoutNode name="sibTrans">
          <dgm:alg type="sp"/>
          <dgm:shape xmlns:r="http://schemas.openxmlformats.org/officeDocument/2006/relationships" r:blip="">
            <dgm:adjLst/>
          </dgm:shape>
          <dgm:presOf axis="self"/>
          <dgm:constrLst/>
          <dgm:ruleLst/>
        </dgm:layoutNode>
      </dgm:forEach>
    </dgm:forEach>
  </dgm:layoutNode>
  <dgm:extLst>
    <a:ext uri="{68A01E43-0DF5-4B5B-8FA6-DAF915123BFB}">
      <dgm1612:lstStyle xmlns:dgm1612="http://schemas.microsoft.com/office/drawing/2016/12/diagram">
        <a:lvl1pPr>
          <a:lnSpc>
            <a:spcPct val="100000"/>
          </a:lnSpc>
        </a:lvl1pPr>
        <a:lvl2pPr>
          <a:lnSpc>
            <a:spcPct val="100000"/>
          </a:lnSpc>
        </a:lvl2pPr>
      </dgm1612:lstStyle>
    </a:ext>
  </dgm:extLst>
</dgm:layoutDef>
</file>

<file path=ppt/diagrams/quickStyle1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2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3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Freeform: Shape 6">
            <a:extLst>
              <a:ext uri="{FF2B5EF4-FFF2-40B4-BE49-F238E27FC236}">
                <a16:creationId xmlns:a16="http://schemas.microsoft.com/office/drawing/2014/main" id="{EA67E988-5919-57BB-C7DE-D3EAD38A3045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/>
        </p:nvSpPr>
        <p:spPr>
          <a:xfrm>
            <a:off x="517870" y="6209925"/>
            <a:ext cx="11155680" cy="45719"/>
          </a:xfrm>
          <a:custGeom>
            <a:avLst/>
            <a:gdLst>
              <a:gd name="connsiteX0" fmla="*/ 0 w 8715708"/>
              <a:gd name="connsiteY0" fmla="*/ 0 h 45719"/>
              <a:gd name="connsiteX1" fmla="*/ 3694525 w 8715708"/>
              <a:gd name="connsiteY1" fmla="*/ 0 h 45719"/>
              <a:gd name="connsiteX2" fmla="*/ 5021183 w 8715708"/>
              <a:gd name="connsiteY2" fmla="*/ 0 h 45719"/>
              <a:gd name="connsiteX3" fmla="*/ 8715708 w 8715708"/>
              <a:gd name="connsiteY3" fmla="*/ 0 h 45719"/>
              <a:gd name="connsiteX4" fmla="*/ 8715708 w 8715708"/>
              <a:gd name="connsiteY4" fmla="*/ 45719 h 45719"/>
              <a:gd name="connsiteX5" fmla="*/ 5021183 w 8715708"/>
              <a:gd name="connsiteY5" fmla="*/ 45719 h 45719"/>
              <a:gd name="connsiteX6" fmla="*/ 3694525 w 8715708"/>
              <a:gd name="connsiteY6" fmla="*/ 45719 h 45719"/>
              <a:gd name="connsiteX7" fmla="*/ 0 w 8715708"/>
              <a:gd name="connsiteY7" fmla="*/ 45719 h 45719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</a:cxnLst>
            <a:rect l="l" t="t" r="r" b="b"/>
            <a:pathLst>
              <a:path w="8715708" h="45719">
                <a:moveTo>
                  <a:pt x="0" y="0"/>
                </a:moveTo>
                <a:lnTo>
                  <a:pt x="3694525" y="0"/>
                </a:lnTo>
                <a:lnTo>
                  <a:pt x="5021183" y="0"/>
                </a:lnTo>
                <a:lnTo>
                  <a:pt x="8715708" y="0"/>
                </a:lnTo>
                <a:lnTo>
                  <a:pt x="8715708" y="45719"/>
                </a:lnTo>
                <a:lnTo>
                  <a:pt x="5021183" y="45719"/>
                </a:lnTo>
                <a:lnTo>
                  <a:pt x="3694525" y="45719"/>
                </a:lnTo>
                <a:lnTo>
                  <a:pt x="0" y="45719"/>
                </a:lnTo>
                <a:close/>
              </a:path>
            </a:pathLst>
          </a:custGeom>
          <a:solidFill>
            <a:schemeClr val="tx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5B2327B2-BA4B-2C04-0751-5CB63D4AA425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521208" y="978408"/>
            <a:ext cx="11155680" cy="3429000"/>
          </a:xfrm>
        </p:spPr>
        <p:txBody>
          <a:bodyPr anchor="t">
            <a:normAutofit/>
          </a:bodyPr>
          <a:lstStyle>
            <a:lvl1pPr algn="l">
              <a:defRPr sz="7200"/>
            </a:lvl1pPr>
          </a:lstStyle>
          <a:p>
            <a:r>
              <a:rPr lang="en-US" dirty="0"/>
              <a:t>Click to edit Master title style</a:t>
            </a:r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E7201176-DC7A-4C3D-3D8F-352526DA7B5D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521208" y="4480560"/>
            <a:ext cx="7104888" cy="1399032"/>
          </a:xfrm>
        </p:spPr>
        <p:txBody>
          <a:bodyPr anchor="b">
            <a:normAutofit/>
          </a:bodyPr>
          <a:lstStyle>
            <a:lvl1pPr marL="0" indent="0" algn="l">
              <a:buNone/>
              <a:defRPr sz="2200" i="1"/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en-US"/>
              <a:t>Click to edit Master subtitle style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C67DC221-9A2E-7459-102F-C3CFB27CC389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80C50CD-E178-4744-9B35-B2F624D6C5E9}" type="datetimeFigureOut">
              <a:rPr lang="en-US" smtClean="0"/>
              <a:t>11/9/25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A5020671-6F7D-3A03-EEC1-661A87F96F40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F2453D3A-E0F9-8386-2A6C-96671FBB15A5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48CC95F-0247-41B6-91CF-DC97C76A7088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843920929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6FA26D03-149A-DAB3-4B2A-E9B74F2E2514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23C1E73D-41A7-9934-0990-9208B952329C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F8BB2A3F-E719-673C-5D56-F663712D0E7F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80C50CD-E178-4744-9B35-B2F624D6C5E9}" type="datetimeFigureOut">
              <a:rPr lang="en-US" smtClean="0"/>
              <a:t>11/9/25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04AE594A-52F5-D85E-343C-ADFEE3C72E00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207D5C9C-B2E2-FC26-E459-9E880EF975BA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48CC95F-0247-41B6-91CF-DC97C76A7088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353942854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D029D51F-B2D5-2804-4F7C-C99850FBD05B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521208" y="978408"/>
            <a:ext cx="5020056" cy="4288536"/>
          </a:xfrm>
        </p:spPr>
        <p:txBody>
          <a:bodyPr anchor="t">
            <a:normAutofit/>
          </a:bodyPr>
          <a:lstStyle>
            <a:lvl1pPr>
              <a:defRPr sz="5400"/>
            </a:lvl1pPr>
          </a:lstStyle>
          <a:p>
            <a:r>
              <a:rPr lang="en-US" dirty="0"/>
              <a:t>Click to edit Master title style</a:t>
            </a:r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15FE5516-03B6-C488-EB4A-68AE681EDFB8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521208" y="5266944"/>
            <a:ext cx="5020056" cy="1088136"/>
          </a:xfrm>
        </p:spPr>
        <p:txBody>
          <a:bodyPr anchor="b">
            <a:normAutofit/>
          </a:bodyPr>
          <a:lstStyle>
            <a:lvl1pPr marL="0" indent="0">
              <a:buNone/>
              <a:defRPr sz="2200" i="1">
                <a:solidFill>
                  <a:schemeClr val="tx1">
                    <a:tint val="82000"/>
                  </a:schemeClr>
                </a:solidFill>
              </a:defRPr>
            </a:lvl1pPr>
            <a:lvl2pPr marL="457200" indent="0">
              <a:buNone/>
              <a:defRPr sz="2000">
                <a:solidFill>
                  <a:schemeClr val="tx1">
                    <a:tint val="82000"/>
                  </a:schemeClr>
                </a:solidFill>
              </a:defRPr>
            </a:lvl2pPr>
            <a:lvl3pPr marL="914400" indent="0">
              <a:buNone/>
              <a:defRPr sz="1800">
                <a:solidFill>
                  <a:schemeClr val="tx1">
                    <a:tint val="82000"/>
                  </a:schemeClr>
                </a:solidFill>
              </a:defRPr>
            </a:lvl3pPr>
            <a:lvl4pPr marL="1371600" indent="0">
              <a:buNone/>
              <a:defRPr sz="1600">
                <a:solidFill>
                  <a:schemeClr val="tx1">
                    <a:tint val="82000"/>
                  </a:schemeClr>
                </a:solidFill>
              </a:defRPr>
            </a:lvl4pPr>
            <a:lvl5pPr marL="1828800" indent="0">
              <a:buNone/>
              <a:defRPr sz="1600">
                <a:solidFill>
                  <a:schemeClr val="tx1">
                    <a:tint val="82000"/>
                  </a:schemeClr>
                </a:solidFill>
              </a:defRPr>
            </a:lvl5pPr>
            <a:lvl6pPr marL="2286000" indent="0">
              <a:buNone/>
              <a:defRPr sz="1600">
                <a:solidFill>
                  <a:schemeClr val="tx1">
                    <a:tint val="82000"/>
                  </a:schemeClr>
                </a:solidFill>
              </a:defRPr>
            </a:lvl6pPr>
            <a:lvl7pPr marL="2743200" indent="0">
              <a:buNone/>
              <a:defRPr sz="1600">
                <a:solidFill>
                  <a:schemeClr val="tx1">
                    <a:tint val="82000"/>
                  </a:schemeClr>
                </a:solidFill>
              </a:defRPr>
            </a:lvl7pPr>
            <a:lvl8pPr marL="3200400" indent="0">
              <a:buNone/>
              <a:defRPr sz="1600">
                <a:solidFill>
                  <a:schemeClr val="tx1">
                    <a:tint val="82000"/>
                  </a:schemeClr>
                </a:solidFill>
              </a:defRPr>
            </a:lvl8pPr>
            <a:lvl9pPr marL="3657600" indent="0">
              <a:buNone/>
              <a:defRPr sz="1600">
                <a:solidFill>
                  <a:schemeClr val="tx1">
                    <a:tint val="82000"/>
                  </a:schemeClr>
                </a:solidFill>
              </a:defRPr>
            </a:lvl9pPr>
          </a:lstStyle>
          <a:p>
            <a:pPr lvl="0"/>
            <a:r>
              <a:rPr lang="en-US" dirty="0"/>
              <a:t>Click to edit Master text styles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50ECB4D7-49A7-D050-70B9-11A1E2D445D8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80C50CD-E178-4744-9B35-B2F624D6C5E9}" type="datetimeFigureOut">
              <a:rPr lang="en-US" smtClean="0"/>
              <a:t>11/9/25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8A9A913F-AD00-C1EE-B01A-8590671C014B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314FC386-B2AF-6FAD-D053-E22D48CD7285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48CC95F-0247-41B6-91CF-DC97C76A7088}" type="slidenum">
              <a:rPr lang="en-US" smtClean="0"/>
              <a:t>‹#›</a:t>
            </a:fld>
            <a:endParaRPr lang="en-US"/>
          </a:p>
        </p:txBody>
      </p:sp>
      <p:sp>
        <p:nvSpPr>
          <p:cNvPr id="7" name="Rectangle 6">
            <a:extLst>
              <a:ext uri="{FF2B5EF4-FFF2-40B4-BE49-F238E27FC236}">
                <a16:creationId xmlns:a16="http://schemas.microsoft.com/office/drawing/2014/main" id="{4E1E1B67-3BFF-F04B-52F4-7E724FB3B24D}"/>
              </a:ext>
            </a:extLst>
          </p:cNvPr>
          <p:cNvSpPr/>
          <p:nvPr/>
        </p:nvSpPr>
        <p:spPr>
          <a:xfrm>
            <a:off x="517870" y="508090"/>
            <a:ext cx="5021183" cy="149279"/>
          </a:xfrm>
          <a:prstGeom prst="rect">
            <a:avLst/>
          </a:prstGeom>
          <a:solidFill>
            <a:schemeClr val="tx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454177188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03CE3B21-CF4D-1B01-0F4E-D32C1B218B63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dirty="0"/>
              <a:t>Click to edit Master title style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1FB39FF2-6858-B514-B695-58442557D0C1}"/>
              </a:ext>
            </a:extLst>
          </p:cNvPr>
          <p:cNvSpPr>
            <a:spLocks noGrp="1"/>
          </p:cNvSpPr>
          <p:nvPr>
            <p:ph sz="half" idx="1"/>
          </p:nvPr>
        </p:nvSpPr>
        <p:spPr>
          <a:xfrm>
            <a:off x="521208" y="2578608"/>
            <a:ext cx="5166360" cy="376732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8FA30130-974D-B91D-5B93-EC52AABDB5B0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6519672" y="2578608"/>
            <a:ext cx="5166360" cy="376732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515BED99-6FD7-9C6B-1152-A6E42715BB79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80C50CD-E178-4744-9B35-B2F624D6C5E9}" type="datetimeFigureOut">
              <a:rPr lang="en-US" smtClean="0"/>
              <a:t>11/9/25</a:t>
            </a:fld>
            <a:endParaRPr lang="en-US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BA253AAC-5967-2565-A715-82D3505ABF0F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A4B51313-69FB-E016-3CC1-62CA476ED214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48CC95F-0247-41B6-91CF-DC97C76A7088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759678742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A8B3DF9D-B849-CE37-97E4-AD37F880677F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521208" y="978408"/>
            <a:ext cx="11164824" cy="1216152"/>
          </a:xfrm>
        </p:spPr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79D4C626-4008-960A-E601-6AA9F4BB8D8B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521208" y="2340864"/>
            <a:ext cx="5166360" cy="658368"/>
          </a:xfrm>
        </p:spPr>
        <p:txBody>
          <a:bodyPr anchor="b">
            <a:normAutofit/>
          </a:bodyPr>
          <a:lstStyle>
            <a:lvl1pPr marL="0" indent="0">
              <a:buNone/>
              <a:defRPr sz="2200" b="0" i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dirty="0"/>
              <a:t>Click to edit Master text styles</a:t>
            </a:r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806E8D6C-AC07-ED6B-2EA8-9C40A5AEA748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521208" y="3035808"/>
            <a:ext cx="5166360" cy="3310128"/>
          </a:xfrm>
        </p:spPr>
        <p:txBody>
          <a:bodyPr/>
          <a:lstStyle/>
          <a:p>
            <a:pPr lvl="0"/>
            <a:r>
              <a:rPr lang="en-US" dirty="0"/>
              <a:t>Click to edit Master text styles</a:t>
            </a:r>
          </a:p>
          <a:p>
            <a:pPr lvl="1"/>
            <a:r>
              <a:rPr lang="en-US" dirty="0"/>
              <a:t>Second level</a:t>
            </a:r>
          </a:p>
          <a:p>
            <a:pPr lvl="2"/>
            <a:r>
              <a:rPr lang="en-US" dirty="0"/>
              <a:t>Third level</a:t>
            </a:r>
          </a:p>
          <a:p>
            <a:pPr lvl="3"/>
            <a:r>
              <a:rPr lang="en-US" dirty="0"/>
              <a:t>Fourth level</a:t>
            </a:r>
          </a:p>
          <a:p>
            <a:pPr lvl="4"/>
            <a:r>
              <a:rPr lang="en-US" dirty="0"/>
              <a:t>Fifth level</a:t>
            </a:r>
          </a:p>
        </p:txBody>
      </p:sp>
      <p:sp>
        <p:nvSpPr>
          <p:cNvPr id="5" name="Text Placeholder 4">
            <a:extLst>
              <a:ext uri="{FF2B5EF4-FFF2-40B4-BE49-F238E27FC236}">
                <a16:creationId xmlns:a16="http://schemas.microsoft.com/office/drawing/2014/main" id="{3C52617E-C6D9-246B-E7B7-8159DF17C0A3}"/>
              </a:ext>
            </a:extLst>
          </p:cNvPr>
          <p:cNvSpPr>
            <a:spLocks noGrp="1"/>
          </p:cNvSpPr>
          <p:nvPr>
            <p:ph type="body" sz="quarter" idx="3"/>
          </p:nvPr>
        </p:nvSpPr>
        <p:spPr>
          <a:xfrm>
            <a:off x="6519672" y="2340864"/>
            <a:ext cx="5166360" cy="658368"/>
          </a:xfrm>
        </p:spPr>
        <p:txBody>
          <a:bodyPr anchor="b">
            <a:normAutofit/>
          </a:bodyPr>
          <a:lstStyle>
            <a:lvl1pPr marL="0" indent="0">
              <a:buNone/>
              <a:defRPr sz="2200" b="0" i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dirty="0"/>
              <a:t>Click to edit Master text styles</a:t>
            </a:r>
          </a:p>
        </p:txBody>
      </p:sp>
      <p:sp>
        <p:nvSpPr>
          <p:cNvPr id="6" name="Content Placeholder 5">
            <a:extLst>
              <a:ext uri="{FF2B5EF4-FFF2-40B4-BE49-F238E27FC236}">
                <a16:creationId xmlns:a16="http://schemas.microsoft.com/office/drawing/2014/main" id="{3DBC2094-7EBC-02C5-5AB5-233E63080A9C}"/>
              </a:ext>
            </a:extLst>
          </p:cNvPr>
          <p:cNvSpPr>
            <a:spLocks noGrp="1"/>
          </p:cNvSpPr>
          <p:nvPr>
            <p:ph sz="quarter" idx="4"/>
          </p:nvPr>
        </p:nvSpPr>
        <p:spPr>
          <a:xfrm>
            <a:off x="6519672" y="3035808"/>
            <a:ext cx="5166360" cy="3310128"/>
          </a:xfrm>
        </p:spPr>
        <p:txBody>
          <a:bodyPr/>
          <a:lstStyle/>
          <a:p>
            <a:pPr lvl="0"/>
            <a:r>
              <a:rPr lang="en-US" dirty="0"/>
              <a:t>Click to edit Master text styles</a:t>
            </a:r>
          </a:p>
          <a:p>
            <a:pPr lvl="1"/>
            <a:r>
              <a:rPr lang="en-US" dirty="0"/>
              <a:t>Second level</a:t>
            </a:r>
          </a:p>
          <a:p>
            <a:pPr lvl="2"/>
            <a:r>
              <a:rPr lang="en-US" dirty="0"/>
              <a:t>Third level</a:t>
            </a:r>
          </a:p>
          <a:p>
            <a:pPr lvl="3"/>
            <a:r>
              <a:rPr lang="en-US" dirty="0"/>
              <a:t>Fourth level</a:t>
            </a:r>
          </a:p>
          <a:p>
            <a:pPr lvl="4"/>
            <a:r>
              <a:rPr lang="en-US" dirty="0"/>
              <a:t>Fifth level</a:t>
            </a:r>
          </a:p>
        </p:txBody>
      </p:sp>
      <p:sp>
        <p:nvSpPr>
          <p:cNvPr id="7" name="Date Placeholder 6">
            <a:extLst>
              <a:ext uri="{FF2B5EF4-FFF2-40B4-BE49-F238E27FC236}">
                <a16:creationId xmlns:a16="http://schemas.microsoft.com/office/drawing/2014/main" id="{23010BD2-59B4-FD2E-3C5E-C83AE6003985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80C50CD-E178-4744-9B35-B2F624D6C5E9}" type="datetimeFigureOut">
              <a:rPr lang="en-US" smtClean="0"/>
              <a:t>11/9/25</a:t>
            </a:fld>
            <a:endParaRPr lang="en-US"/>
          </a:p>
        </p:txBody>
      </p:sp>
      <p:sp>
        <p:nvSpPr>
          <p:cNvPr id="8" name="Footer Placeholder 7">
            <a:extLst>
              <a:ext uri="{FF2B5EF4-FFF2-40B4-BE49-F238E27FC236}">
                <a16:creationId xmlns:a16="http://schemas.microsoft.com/office/drawing/2014/main" id="{E72B35C4-A654-7759-BDA0-94D9D1A21663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>
            <a:extLst>
              <a:ext uri="{FF2B5EF4-FFF2-40B4-BE49-F238E27FC236}">
                <a16:creationId xmlns:a16="http://schemas.microsoft.com/office/drawing/2014/main" id="{F55F4347-2EC0-CA6E-2637-8048456D7ECB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48CC95F-0247-41B6-91CF-DC97C76A7088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866453698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2734716D-52F2-C7FB-83B1-2DA1AD375EAE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dirty="0"/>
              <a:t>Click to edit Master title style</a:t>
            </a:r>
          </a:p>
        </p:txBody>
      </p:sp>
      <p:sp>
        <p:nvSpPr>
          <p:cNvPr id="3" name="Date Placeholder 2">
            <a:extLst>
              <a:ext uri="{FF2B5EF4-FFF2-40B4-BE49-F238E27FC236}">
                <a16:creationId xmlns:a16="http://schemas.microsoft.com/office/drawing/2014/main" id="{56F4A371-AC27-6A28-32E6-74A28371BF55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80C50CD-E178-4744-9B35-B2F624D6C5E9}" type="datetimeFigureOut">
              <a:rPr lang="en-US" smtClean="0"/>
              <a:t>11/9/25</a:t>
            </a:fld>
            <a:endParaRPr lang="en-US"/>
          </a:p>
        </p:txBody>
      </p:sp>
      <p:sp>
        <p:nvSpPr>
          <p:cNvPr id="4" name="Footer Placeholder 3">
            <a:extLst>
              <a:ext uri="{FF2B5EF4-FFF2-40B4-BE49-F238E27FC236}">
                <a16:creationId xmlns:a16="http://schemas.microsoft.com/office/drawing/2014/main" id="{D155941A-A24E-885D-E894-0326F4C4004D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99D5E5B4-971F-FF6A-1B07-A5C85370552D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48CC95F-0247-41B6-91CF-DC97C76A7088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306631929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>
            <a:extLst>
              <a:ext uri="{FF2B5EF4-FFF2-40B4-BE49-F238E27FC236}">
                <a16:creationId xmlns:a16="http://schemas.microsoft.com/office/drawing/2014/main" id="{199F431F-E6DC-4137-3092-A30A0A3628EC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80C50CD-E178-4744-9B35-B2F624D6C5E9}" type="datetimeFigureOut">
              <a:rPr lang="en-US" smtClean="0"/>
              <a:t>11/9/25</a:t>
            </a:fld>
            <a:endParaRPr lang="en-US"/>
          </a:p>
        </p:txBody>
      </p:sp>
      <p:sp>
        <p:nvSpPr>
          <p:cNvPr id="3" name="Footer Placeholder 2">
            <a:extLst>
              <a:ext uri="{FF2B5EF4-FFF2-40B4-BE49-F238E27FC236}">
                <a16:creationId xmlns:a16="http://schemas.microsoft.com/office/drawing/2014/main" id="{06AC814B-67B4-C70F-FA51-6205D5E2CB81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91EAA9C9-D895-DD20-1089-EA75EA428951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48CC95F-0247-41B6-91CF-DC97C76A7088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679900107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FBB50562-884C-9053-70C1-3B72A0B45EA6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521208" y="978408"/>
            <a:ext cx="5020056" cy="2459736"/>
          </a:xfrm>
        </p:spPr>
        <p:txBody>
          <a:bodyPr anchor="t">
            <a:noAutofit/>
          </a:bodyPr>
          <a:lstStyle>
            <a:lvl1pPr>
              <a:defRPr sz="4400"/>
            </a:lvl1pPr>
          </a:lstStyle>
          <a:p>
            <a:r>
              <a:rPr lang="en-US" dirty="0"/>
              <a:t>Click to edit Master title style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0318F509-68F0-39D5-1A8B-CE246715AE46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6519672" y="987424"/>
            <a:ext cx="5166360" cy="5358384"/>
          </a:xfrm>
        </p:spPr>
        <p:txBody>
          <a:bodyPr>
            <a:normAutofit/>
          </a:bodyPr>
          <a:lstStyle>
            <a:lvl1pPr>
              <a:defRPr sz="2000"/>
            </a:lvl1pPr>
            <a:lvl2pPr>
              <a:defRPr sz="1800"/>
            </a:lvl2pPr>
            <a:lvl3pPr>
              <a:defRPr sz="1600"/>
            </a:lvl3pPr>
            <a:lvl4pPr>
              <a:defRPr sz="1400"/>
            </a:lvl4pPr>
            <a:lvl5pPr>
              <a:defRPr sz="14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dirty="0"/>
              <a:t>Click to edit Master text styles</a:t>
            </a:r>
          </a:p>
          <a:p>
            <a:pPr lvl="1"/>
            <a:r>
              <a:rPr lang="en-US" dirty="0"/>
              <a:t>Second level</a:t>
            </a:r>
          </a:p>
          <a:p>
            <a:pPr lvl="2"/>
            <a:r>
              <a:rPr lang="en-US" dirty="0"/>
              <a:t>Third level</a:t>
            </a:r>
          </a:p>
          <a:p>
            <a:pPr lvl="3"/>
            <a:r>
              <a:rPr lang="en-US" dirty="0"/>
              <a:t>Fourth level</a:t>
            </a:r>
          </a:p>
          <a:p>
            <a:pPr lvl="4"/>
            <a:r>
              <a:rPr lang="en-US" dirty="0"/>
              <a:t>Fifth level</a:t>
            </a:r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F158E37C-27CE-3A84-FC74-BDCCD8A9A3EC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521208" y="3575304"/>
            <a:ext cx="5020056" cy="2770632"/>
          </a:xfrm>
        </p:spPr>
        <p:txBody>
          <a:bodyPr>
            <a:normAutofit/>
          </a:bodyPr>
          <a:lstStyle>
            <a:lvl1pPr marL="0" indent="0">
              <a:buNone/>
              <a:defRPr sz="2200" i="1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02A95F79-E23E-11D2-40BF-66ED340195DB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80C50CD-E178-4744-9B35-B2F624D6C5E9}" type="datetimeFigureOut">
              <a:rPr lang="en-US" smtClean="0"/>
              <a:t>11/9/25</a:t>
            </a:fld>
            <a:endParaRPr lang="en-US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4457F7FC-06F3-3D89-5D1A-4EC4B1D7355E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9554ACD5-6E0B-5713-DC9A-41E9D62AB12D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48CC95F-0247-41B6-91CF-DC97C76A7088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532939278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DF5B2D45-7CDB-D38C-2AAE-273F797674E1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521208" y="978408"/>
            <a:ext cx="5020056" cy="2459736"/>
          </a:xfrm>
        </p:spPr>
        <p:txBody>
          <a:bodyPr anchor="t">
            <a:noAutofit/>
          </a:bodyPr>
          <a:lstStyle>
            <a:lvl1pPr>
              <a:defRPr sz="4400"/>
            </a:lvl1pPr>
          </a:lstStyle>
          <a:p>
            <a:r>
              <a:rPr lang="en-US" dirty="0"/>
              <a:t>Click to edit Master title style</a:t>
            </a:r>
          </a:p>
        </p:txBody>
      </p:sp>
      <p:sp>
        <p:nvSpPr>
          <p:cNvPr id="3" name="Picture Placeholder 2">
            <a:extLst>
              <a:ext uri="{FF2B5EF4-FFF2-40B4-BE49-F238E27FC236}">
                <a16:creationId xmlns:a16="http://schemas.microsoft.com/office/drawing/2014/main" id="{CCBF0855-1744-56E4-B115-3A3C5EA7834B}"/>
              </a:ext>
            </a:extLst>
          </p:cNvPr>
          <p:cNvSpPr>
            <a:spLocks noGrp="1"/>
          </p:cNvSpPr>
          <p:nvPr>
            <p:ph type="pic" idx="1"/>
          </p:nvPr>
        </p:nvSpPr>
        <p:spPr>
          <a:xfrm>
            <a:off x="6519672" y="987424"/>
            <a:ext cx="5166360" cy="5358384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385E8A1D-28AE-4A19-BD96-401D4822A53D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521208" y="3575304"/>
            <a:ext cx="5020056" cy="2770632"/>
          </a:xfrm>
        </p:spPr>
        <p:txBody>
          <a:bodyPr>
            <a:normAutofit/>
          </a:bodyPr>
          <a:lstStyle>
            <a:lvl1pPr marL="0" indent="0">
              <a:buNone/>
              <a:defRPr sz="2200" i="1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97327DDB-CE95-4C89-DFC5-7DDBFC24E89C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80C50CD-E178-4744-9B35-B2F624D6C5E9}" type="datetimeFigureOut">
              <a:rPr lang="en-US" smtClean="0"/>
              <a:t>11/9/25</a:t>
            </a:fld>
            <a:endParaRPr lang="en-US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0522C835-F3B5-943C-FFC4-D5BA9666AF34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68709891-6E3C-ADED-01DD-15FCED37AF4A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48CC95F-0247-41B6-91CF-DC97C76A7088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057646074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36C36771-E72D-FAD8-771E-3E196DD2E1C8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Vertical Text Placeholder 2">
            <a:extLst>
              <a:ext uri="{FF2B5EF4-FFF2-40B4-BE49-F238E27FC236}">
                <a16:creationId xmlns:a16="http://schemas.microsoft.com/office/drawing/2014/main" id="{DB5BB827-257D-60D9-792F-E69590042971}"/>
              </a:ext>
            </a:extLst>
          </p:cNvPr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2CE5D2E7-C856-F78A-E88C-375474982A5F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80C50CD-E178-4744-9B35-B2F624D6C5E9}" type="datetimeFigureOut">
              <a:rPr lang="en-US" smtClean="0"/>
              <a:t>11/9/25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0FDAB289-9591-51C9-9E3C-B6F2ACC6A62A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27FE037C-790D-7442-8E43-D2740B3952B1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48CC95F-0247-41B6-91CF-DC97C76A7088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04780673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>
            <a:extLst>
              <a:ext uri="{FF2B5EF4-FFF2-40B4-BE49-F238E27FC236}">
                <a16:creationId xmlns:a16="http://schemas.microsoft.com/office/drawing/2014/main" id="{C2635151-A38B-3766-6A32-FF1DF7687D9F}"/>
              </a:ext>
            </a:extLst>
          </p:cNvPr>
          <p:cNvSpPr>
            <a:spLocks noGrp="1"/>
          </p:cNvSpPr>
          <p:nvPr>
            <p:ph type="title" orient="vert"/>
          </p:nvPr>
        </p:nvSpPr>
        <p:spPr>
          <a:xfrm>
            <a:off x="8659368" y="978408"/>
            <a:ext cx="2551176" cy="5367528"/>
          </a:xfrm>
        </p:spPr>
        <p:txBody>
          <a:bodyPr vert="eaVert"/>
          <a:lstStyle/>
          <a:p>
            <a:r>
              <a:rPr lang="en-US" dirty="0"/>
              <a:t>Click to edit Master title style</a:t>
            </a:r>
          </a:p>
        </p:txBody>
      </p:sp>
      <p:sp>
        <p:nvSpPr>
          <p:cNvPr id="3" name="Vertical Text Placeholder 2">
            <a:extLst>
              <a:ext uri="{FF2B5EF4-FFF2-40B4-BE49-F238E27FC236}">
                <a16:creationId xmlns:a16="http://schemas.microsoft.com/office/drawing/2014/main" id="{33D132D1-640C-FB9A-AD6F-D845738349F6}"/>
              </a:ext>
            </a:extLst>
          </p:cNvPr>
          <p:cNvSpPr>
            <a:spLocks noGrp="1"/>
          </p:cNvSpPr>
          <p:nvPr>
            <p:ph type="body" orient="vert" idx="1"/>
          </p:nvPr>
        </p:nvSpPr>
        <p:spPr>
          <a:xfrm>
            <a:off x="521208" y="978408"/>
            <a:ext cx="8010144" cy="5367528"/>
          </a:xfrm>
        </p:spPr>
        <p:txBody>
          <a:bodyPr vert="eaVert"/>
          <a:lstStyle/>
          <a:p>
            <a:pPr lvl="0"/>
            <a:r>
              <a:rPr lang="en-US" dirty="0"/>
              <a:t>Click to edit Master text styles</a:t>
            </a:r>
          </a:p>
          <a:p>
            <a:pPr lvl="1"/>
            <a:r>
              <a:rPr lang="en-US" dirty="0"/>
              <a:t>Second level</a:t>
            </a:r>
          </a:p>
          <a:p>
            <a:pPr lvl="2"/>
            <a:r>
              <a:rPr lang="en-US" dirty="0"/>
              <a:t>Third level</a:t>
            </a:r>
          </a:p>
          <a:p>
            <a:pPr lvl="3"/>
            <a:r>
              <a:rPr lang="en-US" dirty="0"/>
              <a:t>Fourth level</a:t>
            </a:r>
          </a:p>
          <a:p>
            <a:pPr lvl="4"/>
            <a:r>
              <a:rPr lang="en-US" dirty="0"/>
              <a:t>Fifth level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6955F80A-4BA7-8ED8-9A62-B92194272620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80C50CD-E178-4744-9B35-B2F624D6C5E9}" type="datetimeFigureOut">
              <a:rPr lang="en-US" smtClean="0"/>
              <a:t>11/9/25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85E38113-D55A-A1A0-D1FE-53C95860FB63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68919DDB-F89D-4B2D-21A2-82AF1D1023E4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48CC95F-0247-41B6-91CF-DC97C76A7088}" type="slidenum">
              <a:rPr lang="en-US" smtClean="0"/>
              <a:t>‹#›</a:t>
            </a:fld>
            <a:endParaRPr lang="en-US"/>
          </a:p>
        </p:txBody>
      </p:sp>
      <p:sp>
        <p:nvSpPr>
          <p:cNvPr id="7" name="Rectangle 6">
            <a:extLst>
              <a:ext uri="{FF2B5EF4-FFF2-40B4-BE49-F238E27FC236}">
                <a16:creationId xmlns:a16="http://schemas.microsoft.com/office/drawing/2014/main" id="{262572D8-D485-1DB1-34B1-C35C61C89940}"/>
              </a:ext>
            </a:extLst>
          </p:cNvPr>
          <p:cNvSpPr/>
          <p:nvPr/>
        </p:nvSpPr>
        <p:spPr>
          <a:xfrm rot="5400000">
            <a:off x="8936623" y="3585018"/>
            <a:ext cx="5325734" cy="149279"/>
          </a:xfrm>
          <a:prstGeom prst="rect">
            <a:avLst/>
          </a:prstGeom>
          <a:solidFill>
            <a:schemeClr val="tx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653910286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>
            <a:extLst>
              <a:ext uri="{FF2B5EF4-FFF2-40B4-BE49-F238E27FC236}">
                <a16:creationId xmlns:a16="http://schemas.microsoft.com/office/drawing/2014/main" id="{C31A28D7-6581-4956-AAE3-9104804DF55B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521208" y="978408"/>
            <a:ext cx="11155680" cy="1463040"/>
          </a:xfrm>
          <a:prstGeom prst="rect">
            <a:avLst/>
          </a:prstGeom>
        </p:spPr>
        <p:txBody>
          <a:bodyPr vert="horz" lIns="91440" tIns="45720" rIns="91440" bIns="45720" rtlCol="0" anchor="t">
            <a:normAutofit/>
          </a:bodyPr>
          <a:lstStyle/>
          <a:p>
            <a:r>
              <a:rPr lang="en-US" dirty="0"/>
              <a:t>Click to edit Master title style</a:t>
            </a:r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F3CFCCA4-57A4-08A1-FC45-D2BBA66FABFA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521208" y="2578608"/>
            <a:ext cx="11155680" cy="3767328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dirty="0"/>
              <a:t>Click to edit Master text styles</a:t>
            </a:r>
          </a:p>
          <a:p>
            <a:pPr lvl="1"/>
            <a:r>
              <a:rPr lang="en-US" dirty="0"/>
              <a:t>Second level</a:t>
            </a:r>
          </a:p>
          <a:p>
            <a:pPr lvl="2"/>
            <a:r>
              <a:rPr lang="en-US" dirty="0"/>
              <a:t>Third level</a:t>
            </a:r>
          </a:p>
          <a:p>
            <a:pPr lvl="3"/>
            <a:r>
              <a:rPr lang="en-US" dirty="0"/>
              <a:t>Fourth level</a:t>
            </a:r>
          </a:p>
          <a:p>
            <a:pPr lvl="4"/>
            <a:r>
              <a:rPr lang="en-US" dirty="0"/>
              <a:t>Fifth level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B0FAA0F4-2442-8D45-3C3D-1B8F55C8683A}"/>
              </a:ext>
            </a:extLst>
          </p:cNvPr>
          <p:cNvSpPr>
            <a:spLocks noGrp="1"/>
          </p:cNvSpPr>
          <p:nvPr>
            <p:ph type="dt" sz="half" idx="2"/>
          </p:nvPr>
        </p:nvSpPr>
        <p:spPr>
          <a:xfrm>
            <a:off x="521208" y="6419088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900">
                <a:solidFill>
                  <a:schemeClr val="tx1"/>
                </a:solidFill>
              </a:defRPr>
            </a:lvl1pPr>
          </a:lstStyle>
          <a:p>
            <a:fld id="{E80C50CD-E178-4744-9B35-B2F624D6C5E9}" type="datetimeFigureOut">
              <a:rPr lang="en-US" smtClean="0"/>
              <a:pPr/>
              <a:t>11/9/25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9E03785E-FB42-1D54-92AC-D0A61A8FABD4}"/>
              </a:ext>
            </a:extLst>
          </p:cNvPr>
          <p:cNvSpPr>
            <a:spLocks noGrp="1"/>
          </p:cNvSpPr>
          <p:nvPr>
            <p:ph type="ftr" sz="quarter" idx="3"/>
          </p:nvPr>
        </p:nvSpPr>
        <p:spPr>
          <a:xfrm>
            <a:off x="521208" y="100584"/>
            <a:ext cx="41148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900">
                <a:solidFill>
                  <a:schemeClr val="tx1"/>
                </a:solidFill>
              </a:defRPr>
            </a:lvl1pPr>
          </a:lstStyle>
          <a:p>
            <a:endParaRPr lang="en-US" dirty="0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BCC9CF34-1274-DB45-4809-90E5D244A9AE}"/>
              </a:ext>
            </a:extLst>
          </p:cNvPr>
          <p:cNvSpPr>
            <a:spLocks noGrp="1"/>
          </p:cNvSpPr>
          <p:nvPr>
            <p:ph type="sldNum" sz="quarter" idx="4"/>
          </p:nvPr>
        </p:nvSpPr>
        <p:spPr>
          <a:xfrm>
            <a:off x="11457432" y="6419088"/>
            <a:ext cx="64008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900">
                <a:solidFill>
                  <a:schemeClr val="tx1"/>
                </a:solidFill>
              </a:defRPr>
            </a:lvl1pPr>
          </a:lstStyle>
          <a:p>
            <a:fld id="{148CC95F-0247-41B6-91CF-DC97C76A7088}" type="slidenum">
              <a:rPr lang="en-US" smtClean="0"/>
              <a:pPr/>
              <a:t>‹#›</a:t>
            </a:fld>
            <a:endParaRPr lang="en-US"/>
          </a:p>
        </p:txBody>
      </p:sp>
      <p:sp>
        <p:nvSpPr>
          <p:cNvPr id="7" name="Freeform: Shape 6">
            <a:extLst>
              <a:ext uri="{FF2B5EF4-FFF2-40B4-BE49-F238E27FC236}">
                <a16:creationId xmlns:a16="http://schemas.microsoft.com/office/drawing/2014/main" id="{774A975B-A886-5202-0489-6965514A0D14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/>
        </p:nvSpPr>
        <p:spPr>
          <a:xfrm>
            <a:off x="517869" y="508090"/>
            <a:ext cx="11153214" cy="149279"/>
          </a:xfrm>
          <a:custGeom>
            <a:avLst/>
            <a:gdLst>
              <a:gd name="connsiteX0" fmla="*/ 0 w 8085002"/>
              <a:gd name="connsiteY0" fmla="*/ 0 h 149279"/>
              <a:gd name="connsiteX1" fmla="*/ 8085002 w 8085002"/>
              <a:gd name="connsiteY1" fmla="*/ 0 h 149279"/>
              <a:gd name="connsiteX2" fmla="*/ 8085002 w 8085002"/>
              <a:gd name="connsiteY2" fmla="*/ 149279 h 149279"/>
              <a:gd name="connsiteX3" fmla="*/ 0 w 8085002"/>
              <a:gd name="connsiteY3" fmla="*/ 149279 h 149279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</a:cxnLst>
            <a:rect l="l" t="t" r="r" b="b"/>
            <a:pathLst>
              <a:path w="8085002" h="149279">
                <a:moveTo>
                  <a:pt x="0" y="0"/>
                </a:moveTo>
                <a:lnTo>
                  <a:pt x="8085002" y="0"/>
                </a:lnTo>
                <a:lnTo>
                  <a:pt x="8085002" y="149279"/>
                </a:lnTo>
                <a:lnTo>
                  <a:pt x="0" y="149279"/>
                </a:lnTo>
                <a:close/>
              </a:path>
            </a:pathLst>
          </a:custGeom>
          <a:solidFill>
            <a:schemeClr val="tx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algn="ctr"/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874583617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90" r:id="rId1"/>
    <p:sldLayoutId id="2147483691" r:id="rId2"/>
    <p:sldLayoutId id="2147483692" r:id="rId3"/>
    <p:sldLayoutId id="2147483693" r:id="rId4"/>
    <p:sldLayoutId id="2147483694" r:id="rId5"/>
    <p:sldLayoutId id="2147483688" r:id="rId6"/>
    <p:sldLayoutId id="2147483684" r:id="rId7"/>
    <p:sldLayoutId id="2147483685" r:id="rId8"/>
    <p:sldLayoutId id="2147483686" r:id="rId9"/>
    <p:sldLayoutId id="2147483687" r:id="rId10"/>
    <p:sldLayoutId id="2147483689" r:id="rId11"/>
  </p:sldLayoutIdLst>
  <p:txStyles>
    <p:titleStyle>
      <a:lvl1pPr algn="l" defTabSz="914400" rtl="0" eaLnBrk="1" latinLnBrk="0" hangingPunct="1">
        <a:lnSpc>
          <a:spcPct val="100000"/>
        </a:lnSpc>
        <a:spcBef>
          <a:spcPct val="0"/>
        </a:spcBef>
        <a:buNone/>
        <a:defRPr sz="4400" b="1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110000"/>
        </a:lnSpc>
        <a:spcBef>
          <a:spcPts val="10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110000"/>
        </a:lnSpc>
        <a:spcBef>
          <a:spcPts val="500"/>
        </a:spcBef>
        <a:buFont typeface="Arial" panose="020B0604020202020204" pitchFamily="34" charset="0"/>
        <a:buChar char="•"/>
        <a:defRPr sz="16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110000"/>
        </a:lnSpc>
        <a:spcBef>
          <a:spcPts val="500"/>
        </a:spcBef>
        <a:buFont typeface="Arial" panose="020B0604020202020204" pitchFamily="34" charset="0"/>
        <a:buChar char="•"/>
        <a:defRPr sz="1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110000"/>
        </a:lnSpc>
        <a:spcBef>
          <a:spcPts val="500"/>
        </a:spcBef>
        <a:buFont typeface="Arial" panose="020B0604020202020204" pitchFamily="34" charset="0"/>
        <a:buChar char="•"/>
        <a:defRPr sz="12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110000"/>
        </a:lnSpc>
        <a:spcBef>
          <a:spcPts val="500"/>
        </a:spcBef>
        <a:buFont typeface="Arial" panose="020B0604020202020204" pitchFamily="34" charset="0"/>
        <a:buChar char="•"/>
        <a:defRPr sz="12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1.xml"/><Relationship Id="rId2" Type="http://schemas.openxmlformats.org/officeDocument/2006/relationships/diagramData" Target="../diagrams/data1.xml"/><Relationship Id="rId1" Type="http://schemas.openxmlformats.org/officeDocument/2006/relationships/slideLayout" Target="../slideLayouts/slideLayout2.xml"/><Relationship Id="rId6" Type="http://schemas.microsoft.com/office/2007/relationships/diagramDrawing" Target="../diagrams/drawing1.xml"/><Relationship Id="rId5" Type="http://schemas.openxmlformats.org/officeDocument/2006/relationships/diagramColors" Target="../diagrams/colors1.xml"/><Relationship Id="rId4" Type="http://schemas.openxmlformats.org/officeDocument/2006/relationships/diagramQuickStyle" Target="../diagrams/quickStyle1.xml"/></Relationships>
</file>

<file path=ppt/slides/_rels/slide4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2.xml"/><Relationship Id="rId2" Type="http://schemas.openxmlformats.org/officeDocument/2006/relationships/diagramData" Target="../diagrams/data2.xml"/><Relationship Id="rId1" Type="http://schemas.openxmlformats.org/officeDocument/2006/relationships/slideLayout" Target="../slideLayouts/slideLayout8.xml"/><Relationship Id="rId6" Type="http://schemas.microsoft.com/office/2007/relationships/diagramDrawing" Target="../diagrams/drawing2.xml"/><Relationship Id="rId5" Type="http://schemas.openxmlformats.org/officeDocument/2006/relationships/diagramColors" Target="../diagrams/colors2.xml"/><Relationship Id="rId4" Type="http://schemas.openxmlformats.org/officeDocument/2006/relationships/diagramQuickStyle" Target="../diagrams/quickStyle2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3.xml"/><Relationship Id="rId2" Type="http://schemas.openxmlformats.org/officeDocument/2006/relationships/diagramData" Target="../diagrams/data3.xml"/><Relationship Id="rId1" Type="http://schemas.openxmlformats.org/officeDocument/2006/relationships/slideLayout" Target="../slideLayouts/slideLayout2.xml"/><Relationship Id="rId6" Type="http://schemas.microsoft.com/office/2007/relationships/diagramDrawing" Target="../diagrams/drawing3.xml"/><Relationship Id="rId5" Type="http://schemas.openxmlformats.org/officeDocument/2006/relationships/diagramColors" Target="../diagrams/colors3.xml"/><Relationship Id="rId4" Type="http://schemas.openxmlformats.org/officeDocument/2006/relationships/diagramQuickStyle" Target="../diagrams/quickStyle3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17" name="Rectangle 16">
            <a:extLst>
              <a:ext uri="{FF2B5EF4-FFF2-40B4-BE49-F238E27FC236}">
                <a16:creationId xmlns:a16="http://schemas.microsoft.com/office/drawing/2014/main" id="{E20BB609-EF92-42DB-836C-0699A590B5CF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1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517870" y="978408"/>
            <a:ext cx="8107790" cy="3431580"/>
          </a:xfrm>
        </p:spPr>
        <p:txBody>
          <a:bodyPr anchor="t">
            <a:normAutofit/>
          </a:bodyPr>
          <a:lstStyle/>
          <a:p>
            <a:pPr>
              <a:lnSpc>
                <a:spcPct val="90000"/>
              </a:lnSpc>
              <a:spcBef>
                <a:spcPts val="1000"/>
              </a:spcBef>
            </a:pPr>
            <a:r>
              <a:rPr lang="en-GB" sz="2900" b="0" dirty="0">
                <a:latin typeface="Calibri"/>
                <a:ea typeface="Calibri"/>
                <a:cs typeface="Calibri"/>
              </a:rPr>
              <a:t>Module Title: Professional career Development within H&amp;SC</a:t>
            </a:r>
            <a:br>
              <a:rPr lang="en-GB" sz="2900" b="0" dirty="0">
                <a:latin typeface="Calibri"/>
                <a:ea typeface="Calibri"/>
                <a:cs typeface="Calibri"/>
              </a:rPr>
            </a:br>
            <a:r>
              <a:rPr lang="en-GB" sz="2900" b="0" dirty="0">
                <a:latin typeface="Calibri"/>
                <a:ea typeface="Calibri"/>
                <a:cs typeface="Calibri"/>
              </a:rPr>
              <a:t>Module Number: LCHS 4009(LON)</a:t>
            </a:r>
            <a:br>
              <a:rPr lang="en-GB" sz="2900" b="0" dirty="0">
                <a:latin typeface="Calibri"/>
                <a:ea typeface="Calibri"/>
                <a:cs typeface="Calibri"/>
              </a:rPr>
            </a:br>
            <a:r>
              <a:rPr lang="en-GB" sz="2900" b="0" dirty="0">
                <a:latin typeface="Calibri"/>
                <a:ea typeface="Calibri"/>
                <a:cs typeface="Calibri"/>
              </a:rPr>
              <a:t>Assignment No : Assignment 1</a:t>
            </a:r>
            <a:br>
              <a:rPr lang="en-GB" sz="2900" b="0" dirty="0">
                <a:latin typeface="Calibri"/>
                <a:ea typeface="Calibri"/>
                <a:cs typeface="Calibri"/>
              </a:rPr>
            </a:br>
            <a:r>
              <a:rPr lang="en-GB" sz="2900" b="0" i="1" dirty="0">
                <a:latin typeface="Bierstadt"/>
                <a:ea typeface="Calibri"/>
                <a:cs typeface="Calibri"/>
              </a:rPr>
              <a:t>Giselle Boadu</a:t>
            </a:r>
            <a:endParaRPr lang="en-US" sz="2900" b="0" dirty="0">
              <a:latin typeface="Bierstadt"/>
              <a:ea typeface="Calibri"/>
              <a:cs typeface="Calibri"/>
            </a:endParaRPr>
          </a:p>
          <a:p>
            <a:pPr>
              <a:lnSpc>
                <a:spcPct val="90000"/>
              </a:lnSpc>
              <a:spcBef>
                <a:spcPts val="1000"/>
              </a:spcBef>
            </a:pPr>
            <a:r>
              <a:rPr lang="en-GB" sz="2900" b="0" i="1" dirty="0">
                <a:latin typeface="Bierstadt"/>
                <a:ea typeface="Calibri"/>
                <a:cs typeface="Calibri"/>
              </a:rPr>
              <a:t>Student ID: 2419722 </a:t>
            </a:r>
            <a:endParaRPr lang="en-GB" sz="2900" b="0" dirty="0">
              <a:latin typeface="Bierstadt"/>
              <a:ea typeface="Calibri"/>
              <a:cs typeface="Calibri"/>
            </a:endParaRPr>
          </a:p>
          <a:p>
            <a:pPr>
              <a:lnSpc>
                <a:spcPct val="90000"/>
              </a:lnSpc>
            </a:pPr>
            <a:br>
              <a:rPr lang="en-GB" sz="2900" b="0" dirty="0">
                <a:latin typeface="Calibri"/>
                <a:ea typeface="Calibri"/>
                <a:cs typeface="Calibri"/>
              </a:rPr>
            </a:br>
            <a:endParaRPr lang="en-GB" sz="2900" b="0">
              <a:latin typeface="Calibri"/>
              <a:ea typeface="Calibri"/>
              <a:cs typeface="Calibri"/>
            </a:endParaRPr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517870" y="4482450"/>
            <a:ext cx="7102130" cy="1397141"/>
          </a:xfrm>
        </p:spPr>
        <p:txBody>
          <a:bodyPr anchor="b">
            <a:normAutofit/>
          </a:bodyPr>
          <a:lstStyle/>
          <a:p>
            <a:endParaRPr lang="en-GB" dirty="0"/>
          </a:p>
          <a:p>
            <a:endParaRPr lang="en-GB" dirty="0"/>
          </a:p>
        </p:txBody>
      </p:sp>
      <p:sp>
        <p:nvSpPr>
          <p:cNvPr id="19" name="Rectangle 18">
            <a:extLst>
              <a:ext uri="{FF2B5EF4-FFF2-40B4-BE49-F238E27FC236}">
                <a16:creationId xmlns:a16="http://schemas.microsoft.com/office/drawing/2014/main" id="{B2C335F7-F61C-4EB4-80F2-4B1438FE66BB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517870" y="508090"/>
            <a:ext cx="8107790" cy="149279"/>
          </a:xfrm>
          <a:prstGeom prst="rect">
            <a:avLst/>
          </a:prstGeom>
          <a:solidFill>
            <a:schemeClr val="tx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1" name="Freeform: Shape 20">
            <a:extLst>
              <a:ext uri="{FF2B5EF4-FFF2-40B4-BE49-F238E27FC236}">
                <a16:creationId xmlns:a16="http://schemas.microsoft.com/office/drawing/2014/main" id="{20011C4F-7FF0-7357-C559-B7679DC27621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517870" y="6209925"/>
            <a:ext cx="8101950" cy="45719"/>
          </a:xfrm>
          <a:custGeom>
            <a:avLst/>
            <a:gdLst>
              <a:gd name="connsiteX0" fmla="*/ 0 w 8715708"/>
              <a:gd name="connsiteY0" fmla="*/ 0 h 45719"/>
              <a:gd name="connsiteX1" fmla="*/ 3694525 w 8715708"/>
              <a:gd name="connsiteY1" fmla="*/ 0 h 45719"/>
              <a:gd name="connsiteX2" fmla="*/ 5021183 w 8715708"/>
              <a:gd name="connsiteY2" fmla="*/ 0 h 45719"/>
              <a:gd name="connsiteX3" fmla="*/ 8715708 w 8715708"/>
              <a:gd name="connsiteY3" fmla="*/ 0 h 45719"/>
              <a:gd name="connsiteX4" fmla="*/ 8715708 w 8715708"/>
              <a:gd name="connsiteY4" fmla="*/ 45719 h 45719"/>
              <a:gd name="connsiteX5" fmla="*/ 5021183 w 8715708"/>
              <a:gd name="connsiteY5" fmla="*/ 45719 h 45719"/>
              <a:gd name="connsiteX6" fmla="*/ 3694525 w 8715708"/>
              <a:gd name="connsiteY6" fmla="*/ 45719 h 45719"/>
              <a:gd name="connsiteX7" fmla="*/ 0 w 8715708"/>
              <a:gd name="connsiteY7" fmla="*/ 45719 h 45719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</a:cxnLst>
            <a:rect l="l" t="t" r="r" b="b"/>
            <a:pathLst>
              <a:path w="8715708" h="45719">
                <a:moveTo>
                  <a:pt x="0" y="0"/>
                </a:moveTo>
                <a:lnTo>
                  <a:pt x="3694525" y="0"/>
                </a:lnTo>
                <a:lnTo>
                  <a:pt x="5021183" y="0"/>
                </a:lnTo>
                <a:lnTo>
                  <a:pt x="8715708" y="0"/>
                </a:lnTo>
                <a:lnTo>
                  <a:pt x="8715708" y="45719"/>
                </a:lnTo>
                <a:lnTo>
                  <a:pt x="5021183" y="45719"/>
                </a:lnTo>
                <a:lnTo>
                  <a:pt x="3694525" y="45719"/>
                </a:lnTo>
                <a:lnTo>
                  <a:pt x="0" y="45719"/>
                </a:lnTo>
                <a:close/>
              </a:path>
            </a:pathLst>
          </a:custGeom>
          <a:solidFill>
            <a:schemeClr val="tx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algn="ctr"/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9857222"/>
      </p:ext>
    </p:extLst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7D2738DC-99E3-E5A6-6E5A-AC89036D72EC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Acknowledge use of AI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1AF4DC69-6B79-A800-DE98-0CDB63BA2699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 vert="horz" lIns="91440" tIns="45720" rIns="91440" bIns="45720" rtlCol="0" anchor="t">
            <a:normAutofit/>
          </a:bodyPr>
          <a:lstStyle/>
          <a:p>
            <a:pPr marL="0" indent="0">
              <a:buNone/>
            </a:pPr>
            <a:r>
              <a:rPr lang="en-GB" sz="4000" dirty="0"/>
              <a:t>NO AI SOURCE HAS BEEN USED IN THIS PRESENTATION</a:t>
            </a:r>
            <a:endParaRPr lang="en-US" sz="4000" dirty="0"/>
          </a:p>
        </p:txBody>
      </p:sp>
    </p:spTree>
    <p:extLst>
      <p:ext uri="{BB962C8B-B14F-4D97-AF65-F5344CB8AC3E}">
        <p14:creationId xmlns:p14="http://schemas.microsoft.com/office/powerpoint/2010/main" val="2126114138"/>
      </p:ext>
    </p:extLst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9" name="Rectangle 8">
            <a:extLst>
              <a:ext uri="{FF2B5EF4-FFF2-40B4-BE49-F238E27FC236}">
                <a16:creationId xmlns:a16="http://schemas.microsoft.com/office/drawing/2014/main" id="{817D949E-564D-4503-A64E-D22FA3232C29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88952" cy="6857995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B2967A2E-433A-B4C0-DD8F-97F3DEA658FE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521208" y="978408"/>
            <a:ext cx="4032504" cy="3364992"/>
          </a:xfrm>
        </p:spPr>
        <p:txBody>
          <a:bodyPr>
            <a:normAutofit/>
          </a:bodyPr>
          <a:lstStyle/>
          <a:p>
            <a:r>
              <a:rPr lang="en-GB" sz="4100"/>
              <a:t>INTRODUCTION</a:t>
            </a:r>
          </a:p>
        </p:txBody>
      </p:sp>
      <p:sp>
        <p:nvSpPr>
          <p:cNvPr id="11" name="Rectangle 10">
            <a:extLst>
              <a:ext uri="{FF2B5EF4-FFF2-40B4-BE49-F238E27FC236}">
                <a16:creationId xmlns:a16="http://schemas.microsoft.com/office/drawing/2014/main" id="{92BE0106-0C20-465B-A1BE-0BAC2737B1A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517870" y="508090"/>
            <a:ext cx="4032504" cy="149279"/>
          </a:xfrm>
          <a:prstGeom prst="rect">
            <a:avLst/>
          </a:prstGeom>
          <a:solidFill>
            <a:schemeClr val="tx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3" name="Rectangle 12">
            <a:extLst>
              <a:ext uri="{FF2B5EF4-FFF2-40B4-BE49-F238E27FC236}">
                <a16:creationId xmlns:a16="http://schemas.microsoft.com/office/drawing/2014/main" id="{851808AB-2943-464C-A710-F2A18D869334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5065776" y="6300216"/>
            <a:ext cx="6620256" cy="45719"/>
          </a:xfrm>
          <a:prstGeom prst="rect">
            <a:avLst/>
          </a:prstGeom>
          <a:solidFill>
            <a:schemeClr val="tx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graphicFrame>
        <p:nvGraphicFramePr>
          <p:cNvPr id="5" name="Content Placeholder 2">
            <a:extLst>
              <a:ext uri="{FF2B5EF4-FFF2-40B4-BE49-F238E27FC236}">
                <a16:creationId xmlns:a16="http://schemas.microsoft.com/office/drawing/2014/main" id="{F62AABC1-1EFD-08AB-1017-9178F2769FB8}"/>
              </a:ext>
            </a:extLst>
          </p:cNvPr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943572815"/>
              </p:ext>
            </p:extLst>
          </p:nvPr>
        </p:nvGraphicFramePr>
        <p:xfrm>
          <a:off x="5065776" y="978408"/>
          <a:ext cx="6620256" cy="4965192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</p:spTree>
    <p:extLst>
      <p:ext uri="{BB962C8B-B14F-4D97-AF65-F5344CB8AC3E}">
        <p14:creationId xmlns:p14="http://schemas.microsoft.com/office/powerpoint/2010/main" val="128910316"/>
      </p:ext>
    </p:extLst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A15B947F-A1FA-EA68-6DA0-25C194A9FBA9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95005" y="875086"/>
            <a:ext cx="5020056" cy="2459736"/>
          </a:xfrm>
        </p:spPr>
        <p:txBody>
          <a:bodyPr>
            <a:normAutofit fontScale="90000"/>
          </a:bodyPr>
          <a:lstStyle/>
          <a:p>
            <a:pPr>
              <a:lnSpc>
                <a:spcPct val="90000"/>
              </a:lnSpc>
            </a:pPr>
            <a:r>
              <a:rPr lang="en-GB" sz="3400"/>
              <a:t>What is SWOT ANALYSIS AND WHY IS IT IMPORTANT FOR PERSONAL AND PROFESSIONAL DEVELOPMENT</a:t>
            </a:r>
          </a:p>
        </p:txBody>
      </p:sp>
      <p:graphicFrame>
        <p:nvGraphicFramePr>
          <p:cNvPr id="20" name="Content Placeholder 2">
            <a:extLst>
              <a:ext uri="{FF2B5EF4-FFF2-40B4-BE49-F238E27FC236}">
                <a16:creationId xmlns:a16="http://schemas.microsoft.com/office/drawing/2014/main" id="{BAA5E756-B71C-7D35-DF99-D6407219FCEE}"/>
              </a:ext>
            </a:extLst>
          </p:cNvPr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46973546"/>
              </p:ext>
            </p:extLst>
          </p:nvPr>
        </p:nvGraphicFramePr>
        <p:xfrm>
          <a:off x="4802136" y="625798"/>
          <a:ext cx="7387147" cy="6236048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  <p:sp>
        <p:nvSpPr>
          <p:cNvPr id="343" name="Text Placeholder 342">
            <a:extLst>
              <a:ext uri="{FF2B5EF4-FFF2-40B4-BE49-F238E27FC236}">
                <a16:creationId xmlns:a16="http://schemas.microsoft.com/office/drawing/2014/main" id="{23EAEC30-9386-9896-43BD-2E5C39C874B6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95005" y="3975677"/>
            <a:ext cx="5020056" cy="2770632"/>
          </a:xfrm>
        </p:spPr>
        <p:txBody>
          <a:bodyPr/>
          <a:lstStyle/>
          <a:p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148461916"/>
      </p:ext>
    </p:extLst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B8267F75-EB55-AAE6-81AC-ACDE6318C707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MY STENGTHS , WEAKNESSES , OPPORTUNITIES , THREATS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E0EED1C0-6250-3502-9F4D-781A369B98D1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521208" y="2459546"/>
            <a:ext cx="11155680" cy="3886390"/>
          </a:xfrm>
        </p:spPr>
        <p:txBody>
          <a:bodyPr vert="horz" lIns="91440" tIns="45720" rIns="91440" bIns="45720" rtlCol="0" anchor="t">
            <a:normAutofit fontScale="92500" lnSpcReduction="10000"/>
          </a:bodyPr>
          <a:lstStyle/>
          <a:p>
            <a:pPr marL="0" indent="0">
              <a:buNone/>
            </a:pPr>
            <a:r>
              <a:rPr lang="en-GB" b="1" dirty="0"/>
              <a:t>Strengths </a:t>
            </a:r>
            <a:r>
              <a:rPr lang="en-GB" dirty="0"/>
              <a:t>                                                                                                 </a:t>
            </a:r>
            <a:r>
              <a:rPr lang="en-GB" b="1" dirty="0"/>
              <a:t>Opportunities</a:t>
            </a:r>
          </a:p>
          <a:p>
            <a:pPr marL="285750" indent="-285750">
              <a:buFont typeface="Calibri" panose="020B0604020202020204" pitchFamily="34" charset="0"/>
              <a:buChar char="-"/>
            </a:pPr>
            <a:r>
              <a:rPr lang="en-GB" dirty="0"/>
              <a:t>Being able to communicate clearly with others                  - learning from others</a:t>
            </a:r>
          </a:p>
          <a:p>
            <a:pPr marL="285750" indent="-285750">
              <a:buFont typeface="Calibri" panose="020B0604020202020204" pitchFamily="34" charset="0"/>
              <a:buChar char="-"/>
            </a:pPr>
            <a:r>
              <a:rPr lang="en-GB" dirty="0"/>
              <a:t>Patient when dealing with others                                             - getting a degree</a:t>
            </a:r>
          </a:p>
          <a:p>
            <a:pPr marL="285750" indent="-285750">
              <a:buFont typeface="Calibri" panose="020B0604020202020204" pitchFamily="34" charset="0"/>
              <a:buChar char="-"/>
            </a:pPr>
            <a:r>
              <a:rPr lang="en-GB" dirty="0"/>
              <a:t>Willing to learn new things                                                          -  part time health care jobs</a:t>
            </a:r>
          </a:p>
          <a:p>
            <a:pPr marL="285750" indent="-285750">
              <a:buFont typeface="Calibri" panose="020B0604020202020204" pitchFamily="34" charset="0"/>
              <a:buChar char="-"/>
            </a:pPr>
            <a:r>
              <a:rPr lang="en-GB" dirty="0"/>
              <a:t>Trustworthy                                                                                       - learning new skills </a:t>
            </a:r>
          </a:p>
          <a:p>
            <a:pPr marL="0" indent="0">
              <a:buNone/>
            </a:pPr>
            <a:r>
              <a:rPr lang="en-GB" b="1" dirty="0"/>
              <a:t>Weakness   </a:t>
            </a:r>
            <a:r>
              <a:rPr lang="en-GB" dirty="0"/>
              <a:t>                                                                                                </a:t>
            </a:r>
            <a:r>
              <a:rPr lang="en-GB" b="1" dirty="0"/>
              <a:t>Threats</a:t>
            </a:r>
          </a:p>
          <a:p>
            <a:pPr marL="285750" indent="-285750">
              <a:buFont typeface="Calibri" panose="020B0604020202020204" pitchFamily="34" charset="0"/>
              <a:buChar char="-"/>
            </a:pPr>
            <a:r>
              <a:rPr lang="en-GB" dirty="0"/>
              <a:t>Lack of experience                                                                         - Academic pressure</a:t>
            </a:r>
          </a:p>
          <a:p>
            <a:pPr marL="285750" indent="-285750">
              <a:buFont typeface="Calibri" panose="020B0604020202020204" pitchFamily="34" charset="0"/>
              <a:buChar char="-"/>
            </a:pPr>
            <a:r>
              <a:rPr lang="en-GB" dirty="0"/>
              <a:t>Fear of making mistakes                                                              - Stress </a:t>
            </a:r>
          </a:p>
          <a:p>
            <a:pPr marL="285750" indent="-285750">
              <a:buFont typeface="Calibri" panose="020B0604020202020204" pitchFamily="34" charset="0"/>
              <a:buChar char="-"/>
            </a:pPr>
            <a:r>
              <a:rPr lang="en-GB" dirty="0"/>
              <a:t>Pressure                                                                                             - work life balance</a:t>
            </a:r>
          </a:p>
          <a:p>
            <a:pPr marL="285750" indent="-285750">
              <a:buFont typeface="Calibri" panose="020B0604020202020204" pitchFamily="34" charset="0"/>
              <a:buChar char="-"/>
            </a:pPr>
            <a:r>
              <a:rPr lang="en-GB" dirty="0"/>
              <a:t>Decision making </a:t>
            </a:r>
          </a:p>
        </p:txBody>
      </p:sp>
    </p:spTree>
    <p:extLst>
      <p:ext uri="{BB962C8B-B14F-4D97-AF65-F5344CB8AC3E}">
        <p14:creationId xmlns:p14="http://schemas.microsoft.com/office/powerpoint/2010/main" val="1725455287"/>
      </p:ext>
    </p:extLst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11" name="Rectangle 10">
            <a:extLst>
              <a:ext uri="{FF2B5EF4-FFF2-40B4-BE49-F238E27FC236}">
                <a16:creationId xmlns:a16="http://schemas.microsoft.com/office/drawing/2014/main" id="{4E17AA97-89A7-45C1-B813-BFF6C23D79E1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88952" cy="6857995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10" name="Rectangle 9">
            <a:extLst>
              <a:ext uri="{FF2B5EF4-FFF2-40B4-BE49-F238E27FC236}">
                <a16:creationId xmlns:a16="http://schemas.microsoft.com/office/drawing/2014/main" id="{33AC4FE1-D370-43A6-96C5-076716BB1E76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517870" y="508090"/>
            <a:ext cx="5021183" cy="149279"/>
          </a:xfrm>
          <a:prstGeom prst="rect">
            <a:avLst/>
          </a:prstGeom>
          <a:solidFill>
            <a:schemeClr val="tx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2" name="Rectangle 11">
            <a:extLst>
              <a:ext uri="{FF2B5EF4-FFF2-40B4-BE49-F238E27FC236}">
                <a16:creationId xmlns:a16="http://schemas.microsoft.com/office/drawing/2014/main" id="{4A3D569D-D3A6-49CA-A483-291E95DACA14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6662168" y="612648"/>
            <a:ext cx="5021183" cy="45719"/>
          </a:xfrm>
          <a:prstGeom prst="rect">
            <a:avLst/>
          </a:prstGeom>
          <a:solidFill>
            <a:schemeClr val="tx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1925961E-6C30-22D0-6188-A22DA81E7174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521208" y="978408"/>
            <a:ext cx="5020056" cy="5376672"/>
          </a:xfrm>
        </p:spPr>
        <p:txBody>
          <a:bodyPr>
            <a:normAutofit/>
          </a:bodyPr>
          <a:lstStyle/>
          <a:p>
            <a:r>
              <a:rPr lang="en-GB" dirty="0"/>
              <a:t>How I could leverage my strengths to overcome my weakness and minimise threats 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1E3A1991-2476-C3B7-A093-F177179CFC38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6665976" y="1042416"/>
            <a:ext cx="5010912" cy="5312664"/>
          </a:xfrm>
        </p:spPr>
        <p:txBody>
          <a:bodyPr vert="horz" lIns="91440" tIns="45720" rIns="91440" bIns="45720" rtlCol="0" anchor="t">
            <a:normAutofit/>
          </a:bodyPr>
          <a:lstStyle/>
          <a:p>
            <a:pPr marL="0" indent="0">
              <a:buNone/>
            </a:pPr>
            <a:r>
              <a:rPr lang="en-GB" b="1" dirty="0"/>
              <a:t>Communication( strength)</a:t>
            </a:r>
            <a:endParaRPr lang="en-US" dirty="0"/>
          </a:p>
          <a:p>
            <a:pPr marL="285750" indent="-285750">
              <a:buFont typeface="Calibri" panose="020B0604020202020204" pitchFamily="34" charset="0"/>
              <a:buChar char="-"/>
            </a:pPr>
            <a:r>
              <a:rPr lang="en-GB"/>
              <a:t>Midwifery  will allow me to explain procedures to families giving them more clarity. </a:t>
            </a:r>
            <a:r>
              <a:rPr lang="en-GB" dirty="0"/>
              <a:t> </a:t>
            </a:r>
          </a:p>
          <a:p>
            <a:pPr marL="0" indent="0">
              <a:buNone/>
            </a:pPr>
            <a:r>
              <a:rPr lang="en-GB" b="1" dirty="0"/>
              <a:t>Lacking experience (weakness) </a:t>
            </a:r>
            <a:r>
              <a:rPr lang="en-GB" dirty="0"/>
              <a:t>             </a:t>
            </a:r>
          </a:p>
          <a:p>
            <a:pPr marL="0" indent="0">
              <a:buNone/>
            </a:pPr>
            <a:r>
              <a:rPr lang="en-GB" dirty="0"/>
              <a:t>-  Finding</a:t>
            </a:r>
            <a:r>
              <a:rPr lang="en-GB"/>
              <a:t> voluntary work or shadow professionals for experience and better insight. </a:t>
            </a:r>
          </a:p>
          <a:p>
            <a:pPr marL="0" indent="0">
              <a:buNone/>
            </a:pPr>
            <a:r>
              <a:rPr lang="en-GB" b="1" dirty="0"/>
              <a:t>Academic pressure </a:t>
            </a:r>
            <a:endParaRPr lang="en-GB"/>
          </a:p>
          <a:p>
            <a:pPr marL="285750" indent="-285750">
              <a:buFont typeface="Calibri" panose="020B0604020202020204" pitchFamily="34" charset="0"/>
              <a:buChar char="-"/>
            </a:pPr>
            <a:r>
              <a:rPr lang="en-GB"/>
              <a:t>was one of my biggest concerns regarding my threats. But to help manage this I could be way more flexible , planning ahead. </a:t>
            </a:r>
            <a:endParaRPr lang="en-GB" dirty="0"/>
          </a:p>
          <a:p>
            <a:pPr marL="285750" indent="-285750">
              <a:buFont typeface="Calibri" panose="020B0604020202020204" pitchFamily="34" charset="0"/>
              <a:buChar char="-"/>
            </a:pPr>
            <a:r>
              <a:rPr lang="en-GB"/>
              <a:t>Giving myself enough time to get things like work done without any pressure</a:t>
            </a: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3327304782"/>
      </p:ext>
    </p:extLst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9" name="Rectangle 8">
            <a:extLst>
              <a:ext uri="{FF2B5EF4-FFF2-40B4-BE49-F238E27FC236}">
                <a16:creationId xmlns:a16="http://schemas.microsoft.com/office/drawing/2014/main" id="{4E17AA97-89A7-45C1-B813-BFF6C23D79E1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88952" cy="6857995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F4BFFE85-14FA-99B8-4091-79AB510289A6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521208" y="978408"/>
            <a:ext cx="4032504" cy="3364992"/>
          </a:xfrm>
        </p:spPr>
        <p:txBody>
          <a:bodyPr>
            <a:normAutofit/>
          </a:bodyPr>
          <a:lstStyle/>
          <a:p>
            <a:pPr>
              <a:lnSpc>
                <a:spcPct val="90000"/>
              </a:lnSpc>
            </a:pPr>
            <a:r>
              <a:rPr lang="en-GB" dirty="0"/>
              <a:t>Opportunities available and how to utilise them with my strengths</a:t>
            </a:r>
            <a:endParaRPr lang="en-US"/>
          </a:p>
        </p:txBody>
      </p:sp>
      <p:sp>
        <p:nvSpPr>
          <p:cNvPr id="11" name="Rectangle 10">
            <a:extLst>
              <a:ext uri="{FF2B5EF4-FFF2-40B4-BE49-F238E27FC236}">
                <a16:creationId xmlns:a16="http://schemas.microsoft.com/office/drawing/2014/main" id="{33AC4FE1-D370-43A6-96C5-076716BB1E76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517870" y="508090"/>
            <a:ext cx="4032504" cy="149279"/>
          </a:xfrm>
          <a:prstGeom prst="rect">
            <a:avLst/>
          </a:prstGeom>
          <a:solidFill>
            <a:schemeClr val="tx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3" name="Rectangle 12">
            <a:extLst>
              <a:ext uri="{FF2B5EF4-FFF2-40B4-BE49-F238E27FC236}">
                <a16:creationId xmlns:a16="http://schemas.microsoft.com/office/drawing/2014/main" id="{4A3D569D-D3A6-49CA-A483-291E95DACA14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5065776" y="611650"/>
            <a:ext cx="6620256" cy="45719"/>
          </a:xfrm>
          <a:prstGeom prst="rect">
            <a:avLst/>
          </a:prstGeom>
          <a:solidFill>
            <a:schemeClr val="tx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graphicFrame>
        <p:nvGraphicFramePr>
          <p:cNvPr id="5" name="Content Placeholder 2">
            <a:extLst>
              <a:ext uri="{FF2B5EF4-FFF2-40B4-BE49-F238E27FC236}">
                <a16:creationId xmlns:a16="http://schemas.microsoft.com/office/drawing/2014/main" id="{CA32D605-8521-E653-61B2-1016DD4937FC}"/>
              </a:ext>
            </a:extLst>
          </p:cNvPr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2575138141"/>
              </p:ext>
            </p:extLst>
          </p:nvPr>
        </p:nvGraphicFramePr>
        <p:xfrm>
          <a:off x="5065776" y="978408"/>
          <a:ext cx="6620256" cy="5376672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</p:spTree>
    <p:extLst>
      <p:ext uri="{BB962C8B-B14F-4D97-AF65-F5344CB8AC3E}">
        <p14:creationId xmlns:p14="http://schemas.microsoft.com/office/powerpoint/2010/main" val="3980094759"/>
      </p:ext>
    </p:extLst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15" name="Rectangle 14">
            <a:extLst>
              <a:ext uri="{FF2B5EF4-FFF2-40B4-BE49-F238E27FC236}">
                <a16:creationId xmlns:a16="http://schemas.microsoft.com/office/drawing/2014/main" id="{EEF92585-7A99-6108-9663-8C59032742EC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7995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Bierstadt"/>
              <a:ea typeface="+mn-ea"/>
              <a:cs typeface="+mn-cs"/>
            </a:endParaRPr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1517D51F-5324-06E1-3BAF-CFE14E4ED89D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950976" y="1709928"/>
            <a:ext cx="4389120" cy="2980944"/>
          </a:xfrm>
        </p:spPr>
        <p:txBody>
          <a:bodyPr>
            <a:normAutofit/>
          </a:bodyPr>
          <a:lstStyle/>
          <a:p>
            <a:r>
              <a:rPr lang="en-GB" dirty="0"/>
              <a:t>CONCLUSION</a:t>
            </a:r>
            <a:br>
              <a:rPr lang="en-GB" dirty="0"/>
            </a:br>
            <a:endParaRPr lang="en-GB" dirty="0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A9F96850-1B82-6251-2225-BAB56DB2A574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2822449" y="2692521"/>
            <a:ext cx="7217042" cy="2718711"/>
          </a:xfrm>
        </p:spPr>
        <p:txBody>
          <a:bodyPr vert="horz" lIns="91440" tIns="45720" rIns="91440" bIns="45720" rtlCol="0" anchor="t">
            <a:normAutofit/>
          </a:bodyPr>
          <a:lstStyle/>
          <a:p>
            <a:pPr marL="0" indent="0">
              <a:buNone/>
            </a:pPr>
            <a:r>
              <a:rPr lang="en-GB"/>
              <a:t>To conclude this presentation </a:t>
            </a:r>
            <a:r>
              <a:rPr lang="en-GB" dirty="0"/>
              <a:t>, </a:t>
            </a:r>
            <a:r>
              <a:rPr lang="en-GB"/>
              <a:t>SWOT analysis has help me understand and recognise all the things I believe I am good and bad at.</a:t>
            </a:r>
            <a:endParaRPr lang="en-US"/>
          </a:p>
          <a:p>
            <a:pPr marL="285750" indent="-285750">
              <a:buFont typeface="Calibri" panose="020B0604020202020204" pitchFamily="34" charset="0"/>
              <a:buChar char="-"/>
            </a:pPr>
            <a:r>
              <a:rPr lang="en-GB" dirty="0"/>
              <a:t>Allowing</a:t>
            </a:r>
            <a:r>
              <a:rPr lang="en-GB"/>
              <a:t> me to use these traits accordingly to benefit me and my future aspirations. </a:t>
            </a:r>
            <a:endParaRPr lang="en-GB" dirty="0"/>
          </a:p>
          <a:p>
            <a:pPr marL="285750" indent="-285750">
              <a:buFont typeface="Calibri" panose="020B0604020202020204" pitchFamily="34" charset="0"/>
              <a:buChar char="-"/>
            </a:pPr>
            <a:r>
              <a:rPr lang="en-GB" dirty="0"/>
              <a:t>Giving </a:t>
            </a:r>
            <a:r>
              <a:rPr lang="en-GB"/>
              <a:t>me </a:t>
            </a:r>
            <a:r>
              <a:rPr lang="en-GB" dirty="0"/>
              <a:t>motivation </a:t>
            </a:r>
            <a:r>
              <a:rPr lang="en-GB"/>
              <a:t>to </a:t>
            </a:r>
            <a:r>
              <a:rPr lang="en-GB" dirty="0"/>
              <a:t>grown </a:t>
            </a:r>
            <a:r>
              <a:rPr lang="en-GB"/>
              <a:t>personally and </a:t>
            </a:r>
            <a:r>
              <a:rPr lang="en-GB" dirty="0"/>
              <a:t>professional</a:t>
            </a:r>
            <a:r>
              <a:rPr lang="en-GB"/>
              <a:t> making me even more motivated to become a qualified midwife or Nurse</a:t>
            </a: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1082559804"/>
      </p:ext>
    </p:extLst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0F205D9B-793B-6ABF-EE7E-7B072086D649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206852" y="733306"/>
            <a:ext cx="11155680" cy="819712"/>
          </a:xfrm>
        </p:spPr>
        <p:txBody>
          <a:bodyPr/>
          <a:lstStyle/>
          <a:p>
            <a:r>
              <a:rPr lang="en-GB" dirty="0"/>
              <a:t>references</a:t>
            </a:r>
          </a:p>
        </p:txBody>
      </p:sp>
      <p:sp>
        <p:nvSpPr>
          <p:cNvPr id="7" name="Content Placeholder 6">
            <a:extLst>
              <a:ext uri="{FF2B5EF4-FFF2-40B4-BE49-F238E27FC236}">
                <a16:creationId xmlns:a16="http://schemas.microsoft.com/office/drawing/2014/main" id="{14F81D55-6A17-306A-6428-39CBA412C4C2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206852" y="1143162"/>
            <a:ext cx="11155680" cy="5113659"/>
          </a:xfrm>
        </p:spPr>
        <p:txBody>
          <a:bodyPr>
            <a:normAutofit/>
          </a:bodyPr>
          <a:lstStyle/>
          <a:p>
            <a:endParaRPr lang="en-GB" dirty="0"/>
          </a:p>
          <a:p>
            <a:r>
              <a:rPr lang="en-US" dirty="0"/>
              <a:t>Bee, F. and Bee, R. (2003) Learning styles and coaching. Maidenhead: McGraw-Hill Education.→ Useful for discussing strengths, learning, and personal development.	</a:t>
            </a:r>
            <a:endParaRPr lang="en-GB" dirty="0"/>
          </a:p>
          <a:p>
            <a:r>
              <a:rPr lang="en-US" dirty="0"/>
              <a:t>NMC (Nursing and Midwifery Council) (2018) The Code: Professional standards of practice and </a:t>
            </a:r>
            <a:r>
              <a:rPr lang="en-US" dirty="0" err="1"/>
              <a:t>behaviour</a:t>
            </a:r>
            <a:r>
              <a:rPr lang="en-US" dirty="0"/>
              <a:t> for nurses, midwives and nursing associates. London: NMC.→ Relevant for professional standards, communication, and volunteering in healthcare.	</a:t>
            </a:r>
            <a:endParaRPr lang="en-GB" dirty="0"/>
          </a:p>
          <a:p>
            <a:r>
              <a:rPr lang="en-US" dirty="0"/>
              <a:t>NHS Health Careers (2023) Careers in midwifery. Available at: https://</a:t>
            </a:r>
            <a:r>
              <a:rPr lang="en-US" dirty="0" err="1"/>
              <a:t>www.healthcareers.nhs.uk</a:t>
            </a:r>
            <a:r>
              <a:rPr lang="en-US" dirty="0"/>
              <a:t>/explore-roles/midwifery (Accessed: </a:t>
            </a:r>
            <a:r>
              <a:rPr lang="en-GB" dirty="0"/>
              <a:t>31 October </a:t>
            </a:r>
            <a:r>
              <a:rPr lang="en-US" dirty="0"/>
              <a:t> 2025).→ For information about opportunities in midwifery and qualifications needed.	</a:t>
            </a:r>
            <a:endParaRPr lang="en-GB" dirty="0"/>
          </a:p>
          <a:p>
            <a:r>
              <a:rPr lang="en-US" dirty="0"/>
              <a:t>Gibbs, G. (1988) Learning by Doing: A guide to teaching and learning methods. Oxford: Oxford Polytechnic.→ Useful for reflecting on strengths, weaknesses, and experience-based learning.</a:t>
            </a:r>
          </a:p>
        </p:txBody>
      </p:sp>
    </p:spTree>
    <p:extLst>
      <p:ext uri="{BB962C8B-B14F-4D97-AF65-F5344CB8AC3E}">
        <p14:creationId xmlns:p14="http://schemas.microsoft.com/office/powerpoint/2010/main" val="3012434374"/>
      </p:ext>
    </p:extLst>
  </p:cSld>
  <p:clrMapOvr>
    <a:masterClrMapping/>
  </p:clrMapOvr>
</p:sld>
</file>

<file path=ppt/theme/theme1.xml><?xml version="1.0" encoding="utf-8"?>
<a:theme xmlns:a="http://schemas.openxmlformats.org/drawingml/2006/main" name="GestaltVTI">
  <a:themeElements>
    <a:clrScheme name="Gestalt">
      <a:dk1>
        <a:srgbClr val="000000"/>
      </a:dk1>
      <a:lt1>
        <a:sysClr val="window" lastClr="FFFFFF"/>
      </a:lt1>
      <a:dk2>
        <a:srgbClr val="262626"/>
      </a:dk2>
      <a:lt2>
        <a:srgbClr val="F7F7F7"/>
      </a:lt2>
      <a:accent1>
        <a:srgbClr val="EBA000"/>
      </a:accent1>
      <a:accent2>
        <a:srgbClr val="00BAC8"/>
      </a:accent2>
      <a:accent3>
        <a:srgbClr val="E64823"/>
      </a:accent3>
      <a:accent4>
        <a:srgbClr val="4D5AFF"/>
      </a:accent4>
      <a:accent5>
        <a:srgbClr val="FE5D21"/>
      </a:accent5>
      <a:accent6>
        <a:srgbClr val="00C777"/>
      </a:accent6>
      <a:hlink>
        <a:srgbClr val="2998E3"/>
      </a:hlink>
      <a:folHlink>
        <a:srgbClr val="939393"/>
      </a:folHlink>
    </a:clrScheme>
    <a:fontScheme name="Gestalt">
      <a:majorFont>
        <a:latin typeface="Bierstadt"/>
        <a:ea typeface=""/>
        <a:cs typeface=""/>
      </a:majorFont>
      <a:minorFont>
        <a:latin typeface="Bierstadt"/>
        <a:ea typeface=""/>
        <a:cs typeface="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  <a:ln w="2540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>
    <a:lnDef>
      <a:spPr/>
      <a:bodyPr/>
      <a:lstStyle/>
      <a:style>
        <a:lnRef idx="2">
          <a:schemeClr val="accent1"/>
        </a:lnRef>
        <a:fillRef idx="0">
          <a:schemeClr val="accent1"/>
        </a:fillRef>
        <a:effectRef idx="1">
          <a:schemeClr val="accent1"/>
        </a:effectRef>
        <a:fontRef idx="minor">
          <a:schemeClr val="tx1"/>
        </a:fontRef>
      </a:style>
    </a:lnDef>
  </a:objectDefaults>
  <a:extraClrSchemeLst/>
  <a:extLst>
    <a:ext uri="{05A4C25C-085E-4340-85A3-A5531E510DB2}">
      <thm15:themeFamily xmlns:thm15="http://schemas.microsoft.com/office/thememl/2012/main" name="GestaltVTI" id="{4F87C71D-53D1-4B71-BF97-FD0EA4B25665}" vid="{A110AFC4-8D8A-4C02-8885-7BA370B379B5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emplate>office theme</Template>
  <TotalTime>0</TotalTime>
  <Words>0</Words>
  <Application>Microsoft Office PowerPoint</Application>
  <PresentationFormat>Widescreen</PresentationFormat>
  <Paragraphs>0</Paragraphs>
  <Slides>9</Slides>
  <Notes>0</Notes>
  <HiddenSlides>0</HiddenSlides>
  <MMClips>0</MMClips>
  <ScaleCrop>false</ScaleCrop>
  <HeadingPairs>
    <vt:vector size="4" baseType="variant">
      <vt:variant>
        <vt:lpstr>Theme</vt:lpstr>
      </vt:variant>
      <vt:variant>
        <vt:i4>1</vt:i4>
      </vt:variant>
      <vt:variant>
        <vt:lpstr>Slide Titles</vt:lpstr>
      </vt:variant>
      <vt:variant>
        <vt:i4>9</vt:i4>
      </vt:variant>
    </vt:vector>
  </HeadingPairs>
  <TitlesOfParts>
    <vt:vector size="10" baseType="lpstr">
      <vt:lpstr>GestaltVTI</vt:lpstr>
      <vt:lpstr>Module Title: Professional career Development within H&amp;SC Module Number: LCHS 4009(LON) Assignment No : Assignment 1 Giselle Boadu Student ID: 2419722   </vt:lpstr>
      <vt:lpstr>Acknowledge use of AI</vt:lpstr>
      <vt:lpstr>INTRODUCTION</vt:lpstr>
      <vt:lpstr>What is SWOT ANALYSIS AND WHY IS IT IMPORTANT FOR PERSONAL AND PROFESSIONAL DEVELOPMENT</vt:lpstr>
      <vt:lpstr>MY STENGTHS , WEAKNESSES , OPPORTUNITIES , THREATS</vt:lpstr>
      <vt:lpstr>How I could leverage my strengths to overcome my weakness and minimise threats </vt:lpstr>
      <vt:lpstr>Opportunities available and how to utilise them with my strengths</vt:lpstr>
      <vt:lpstr>CONCLUSION </vt:lpstr>
      <vt:lpstr>references</vt:lpstr>
    </vt:vector>
  </TitlesOfParts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Module Title: Professional career Development within H&amp;SC Module Number: LCHS 4009(LON) Assignment No : Assignment 1 Giselle Boadu Student ID: 2419722   </dc:title>
  <dc:creator/>
  <cp:lastModifiedBy>Giselle Boadu (2419722)</cp:lastModifiedBy>
  <cp:revision>455</cp:revision>
  <dcterms:created xsi:type="dcterms:W3CDTF">2025-10-25T14:38:47Z</dcterms:created>
  <dcterms:modified xsi:type="dcterms:W3CDTF">2025-11-09T18:00:55Z</dcterms:modified>
</cp:coreProperties>
</file>