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4"/>
  </p:notesMasterIdLst>
  <p:sldIdLst>
    <p:sldId id="305" r:id="rId2"/>
    <p:sldId id="301" r:id="rId3"/>
    <p:sldId id="332" r:id="rId4"/>
    <p:sldId id="334" r:id="rId5"/>
    <p:sldId id="336" r:id="rId6"/>
    <p:sldId id="337" r:id="rId7"/>
    <p:sldId id="344" r:id="rId8"/>
    <p:sldId id="338" r:id="rId9"/>
    <p:sldId id="339" r:id="rId10"/>
    <p:sldId id="340" r:id="rId11"/>
    <p:sldId id="341" r:id="rId12"/>
    <p:sldId id="345" r:id="rId13"/>
    <p:sldId id="342" r:id="rId14"/>
    <p:sldId id="343" r:id="rId15"/>
    <p:sldId id="346" r:id="rId16"/>
    <p:sldId id="347" r:id="rId17"/>
    <p:sldId id="348" r:id="rId18"/>
    <p:sldId id="353" r:id="rId19"/>
    <p:sldId id="349" r:id="rId20"/>
    <p:sldId id="350" r:id="rId21"/>
    <p:sldId id="351" r:id="rId22"/>
    <p:sldId id="354" r:id="rId23"/>
    <p:sldId id="352" r:id="rId24"/>
    <p:sldId id="360" r:id="rId25"/>
    <p:sldId id="361" r:id="rId26"/>
    <p:sldId id="355" r:id="rId27"/>
    <p:sldId id="357" r:id="rId28"/>
    <p:sldId id="358" r:id="rId29"/>
    <p:sldId id="359" r:id="rId30"/>
    <p:sldId id="363" r:id="rId31"/>
    <p:sldId id="364" r:id="rId32"/>
    <p:sldId id="362"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094FE7-974F-4C33-993F-126252AA2F7B}" v="22" dt="2023-01-28T14:35:35.721"/>
    <p1510:client id="{BB687FEE-2840-4813-AA65-8C8F65D07DF6}" v="29" dt="2023-01-28T12:16:23.3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79" autoAdjust="0"/>
  </p:normalViewPr>
  <p:slideViewPr>
    <p:cSldViewPr snapToGrid="0">
      <p:cViewPr varScale="1">
        <p:scale>
          <a:sx n="100" d="100"/>
          <a:sy n="100" d="100"/>
        </p:scale>
        <p:origin x="11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us Slater" userId="b69ffda3-48ee-49d2-a2aa-2cc3c049f833" providerId="ADAL" clId="{29094FE7-974F-4C33-993F-126252AA2F7B}"/>
    <pc:docChg chg="undo custSel addSld delSld modSld">
      <pc:chgData name="Angus Slater" userId="b69ffda3-48ee-49d2-a2aa-2cc3c049f833" providerId="ADAL" clId="{29094FE7-974F-4C33-993F-126252AA2F7B}" dt="2023-01-28T14:37:48.038" v="10871" actId="26606"/>
      <pc:docMkLst>
        <pc:docMk/>
      </pc:docMkLst>
      <pc:sldChg chg="addSp delSp modSp mod setClrOvrMap">
        <pc:chgData name="Angus Slater" userId="b69ffda3-48ee-49d2-a2aa-2cc3c049f833" providerId="ADAL" clId="{29094FE7-974F-4C33-993F-126252AA2F7B}" dt="2023-01-28T14:37:48.038" v="10871" actId="26606"/>
        <pc:sldMkLst>
          <pc:docMk/>
          <pc:sldMk cId="2508490523" sldId="305"/>
        </pc:sldMkLst>
        <pc:spChg chg="mod">
          <ac:chgData name="Angus Slater" userId="b69ffda3-48ee-49d2-a2aa-2cc3c049f833" providerId="ADAL" clId="{29094FE7-974F-4C33-993F-126252AA2F7B}" dt="2023-01-28T14:37:48.028" v="10870" actId="26606"/>
          <ac:spMkLst>
            <pc:docMk/>
            <pc:sldMk cId="2508490523" sldId="305"/>
            <ac:spMk id="2" creationId="{00000000-0000-0000-0000-000000000000}"/>
          </ac:spMkLst>
        </pc:spChg>
        <pc:spChg chg="mod">
          <ac:chgData name="Angus Slater" userId="b69ffda3-48ee-49d2-a2aa-2cc3c049f833" providerId="ADAL" clId="{29094FE7-974F-4C33-993F-126252AA2F7B}" dt="2023-01-28T14:37:48.028" v="10870" actId="26606"/>
          <ac:spMkLst>
            <pc:docMk/>
            <pc:sldMk cId="2508490523" sldId="305"/>
            <ac:spMk id="3" creationId="{00000000-0000-0000-0000-000000000000}"/>
          </ac:spMkLst>
        </pc:spChg>
        <pc:spChg chg="add del">
          <ac:chgData name="Angus Slater" userId="b69ffda3-48ee-49d2-a2aa-2cc3c049f833" providerId="ADAL" clId="{29094FE7-974F-4C33-993F-126252AA2F7B}" dt="2023-01-28T14:37:48.038" v="10871" actId="26606"/>
          <ac:spMkLst>
            <pc:docMk/>
            <pc:sldMk cId="2508490523" sldId="305"/>
            <ac:spMk id="8" creationId="{9ABC736F-FD1E-4980-876D-E5C38773936B}"/>
          </ac:spMkLst>
        </pc:spChg>
        <pc:spChg chg="add del">
          <ac:chgData name="Angus Slater" userId="b69ffda3-48ee-49d2-a2aa-2cc3c049f833" providerId="ADAL" clId="{29094FE7-974F-4C33-993F-126252AA2F7B}" dt="2023-01-28T14:37:48.038" v="10871" actId="26606"/>
          <ac:spMkLst>
            <pc:docMk/>
            <pc:sldMk cId="2508490523" sldId="305"/>
            <ac:spMk id="10" creationId="{8D98EE46-797C-45B8-8337-491B94E0583F}"/>
          </ac:spMkLst>
        </pc:spChg>
        <pc:spChg chg="add del">
          <ac:chgData name="Angus Slater" userId="b69ffda3-48ee-49d2-a2aa-2cc3c049f833" providerId="ADAL" clId="{29094FE7-974F-4C33-993F-126252AA2F7B}" dt="2023-01-28T14:37:48.038" v="10871" actId="26606"/>
          <ac:spMkLst>
            <pc:docMk/>
            <pc:sldMk cId="2508490523" sldId="305"/>
            <ac:spMk id="14" creationId="{3915B512-930A-40F0-82A6-4895B71A9566}"/>
          </ac:spMkLst>
        </pc:spChg>
        <pc:spChg chg="add">
          <ac:chgData name="Angus Slater" userId="b69ffda3-48ee-49d2-a2aa-2cc3c049f833" providerId="ADAL" clId="{29094FE7-974F-4C33-993F-126252AA2F7B}" dt="2023-01-28T14:37:48.038" v="10871" actId="26606"/>
          <ac:spMkLst>
            <pc:docMk/>
            <pc:sldMk cId="2508490523" sldId="305"/>
            <ac:spMk id="19" creationId="{9ABC736F-FD1E-4980-876D-E5C38773936B}"/>
          </ac:spMkLst>
        </pc:spChg>
        <pc:spChg chg="add del">
          <ac:chgData name="Angus Slater" userId="b69ffda3-48ee-49d2-a2aa-2cc3c049f833" providerId="ADAL" clId="{29094FE7-974F-4C33-993F-126252AA2F7B}" dt="2023-01-28T14:37:48.028" v="10870" actId="26606"/>
          <ac:spMkLst>
            <pc:docMk/>
            <pc:sldMk cId="2508490523" sldId="305"/>
            <ac:spMk id="20" creationId="{B8D726A5-7900-41B4-8D49-49B4A2010E7C}"/>
          </ac:spMkLst>
        </pc:spChg>
        <pc:spChg chg="add">
          <ac:chgData name="Angus Slater" userId="b69ffda3-48ee-49d2-a2aa-2cc3c049f833" providerId="ADAL" clId="{29094FE7-974F-4C33-993F-126252AA2F7B}" dt="2023-01-28T14:37:48.038" v="10871" actId="26606"/>
          <ac:spMkLst>
            <pc:docMk/>
            <pc:sldMk cId="2508490523" sldId="305"/>
            <ac:spMk id="21" creationId="{8D98EE46-797C-45B8-8337-491B94E0583F}"/>
          </ac:spMkLst>
        </pc:spChg>
        <pc:spChg chg="add">
          <ac:chgData name="Angus Slater" userId="b69ffda3-48ee-49d2-a2aa-2cc3c049f833" providerId="ADAL" clId="{29094FE7-974F-4C33-993F-126252AA2F7B}" dt="2023-01-28T14:37:48.038" v="10871" actId="26606"/>
          <ac:spMkLst>
            <pc:docMk/>
            <pc:sldMk cId="2508490523" sldId="305"/>
            <ac:spMk id="25" creationId="{3915B512-930A-40F0-82A6-4895B71A9566}"/>
          </ac:spMkLst>
        </pc:spChg>
        <pc:picChg chg="add del">
          <ac:chgData name="Angus Slater" userId="b69ffda3-48ee-49d2-a2aa-2cc3c049f833" providerId="ADAL" clId="{29094FE7-974F-4C33-993F-126252AA2F7B}" dt="2023-01-28T14:37:48.028" v="10870" actId="26606"/>
          <ac:picMkLst>
            <pc:docMk/>
            <pc:sldMk cId="2508490523" sldId="305"/>
            <ac:picMk id="16" creationId="{F862851C-EE9D-61A8-7CDE-D53F232C425F}"/>
          </ac:picMkLst>
        </pc:picChg>
        <pc:cxnChg chg="add del">
          <ac:chgData name="Angus Slater" userId="b69ffda3-48ee-49d2-a2aa-2cc3c049f833" providerId="ADAL" clId="{29094FE7-974F-4C33-993F-126252AA2F7B}" dt="2023-01-28T14:37:48.038" v="10871" actId="26606"/>
          <ac:cxnSpMkLst>
            <pc:docMk/>
            <pc:sldMk cId="2508490523" sldId="305"/>
            <ac:cxnSpMk id="12" creationId="{4E4CA735-62CB-4665-AA7D-4A259E3F7CE6}"/>
          </ac:cxnSpMkLst>
        </pc:cxnChg>
        <pc:cxnChg chg="add del">
          <ac:chgData name="Angus Slater" userId="b69ffda3-48ee-49d2-a2aa-2cc3c049f833" providerId="ADAL" clId="{29094FE7-974F-4C33-993F-126252AA2F7B}" dt="2023-01-28T14:37:48.028" v="10870" actId="26606"/>
          <ac:cxnSpMkLst>
            <pc:docMk/>
            <pc:sldMk cId="2508490523" sldId="305"/>
            <ac:cxnSpMk id="22" creationId="{46E49661-E258-450C-8150-A91A6B30D1CD}"/>
          </ac:cxnSpMkLst>
        </pc:cxnChg>
        <pc:cxnChg chg="add">
          <ac:chgData name="Angus Slater" userId="b69ffda3-48ee-49d2-a2aa-2cc3c049f833" providerId="ADAL" clId="{29094FE7-974F-4C33-993F-126252AA2F7B}" dt="2023-01-28T14:37:48.038" v="10871" actId="26606"/>
          <ac:cxnSpMkLst>
            <pc:docMk/>
            <pc:sldMk cId="2508490523" sldId="305"/>
            <ac:cxnSpMk id="23" creationId="{4E4CA735-62CB-4665-AA7D-4A259E3F7CE6}"/>
          </ac:cxnSpMkLst>
        </pc:cxnChg>
      </pc:sldChg>
      <pc:sldChg chg="addSp delSp modSp mod">
        <pc:chgData name="Angus Slater" userId="b69ffda3-48ee-49d2-a2aa-2cc3c049f833" providerId="ADAL" clId="{29094FE7-974F-4C33-993F-126252AA2F7B}" dt="2023-01-28T14:32:55.691" v="10765" actId="18131"/>
        <pc:sldMkLst>
          <pc:docMk/>
          <pc:sldMk cId="2461857564" sldId="332"/>
        </pc:sldMkLst>
        <pc:spChg chg="mod">
          <ac:chgData name="Angus Slater" userId="b69ffda3-48ee-49d2-a2aa-2cc3c049f833" providerId="ADAL" clId="{29094FE7-974F-4C33-993F-126252AA2F7B}" dt="2023-01-28T14:32:52.672" v="10763" actId="26606"/>
          <ac:spMkLst>
            <pc:docMk/>
            <pc:sldMk cId="2461857564" sldId="332"/>
            <ac:spMk id="2" creationId="{C2C5FB64-5302-4211-8A7F-9A83FCA9E94F}"/>
          </ac:spMkLst>
        </pc:spChg>
        <pc:spChg chg="mod">
          <ac:chgData name="Angus Slater" userId="b69ffda3-48ee-49d2-a2aa-2cc3c049f833" providerId="ADAL" clId="{29094FE7-974F-4C33-993F-126252AA2F7B}" dt="2023-01-28T14:32:52.672" v="10763" actId="26606"/>
          <ac:spMkLst>
            <pc:docMk/>
            <pc:sldMk cId="2461857564" sldId="332"/>
            <ac:spMk id="3" creationId="{B79B9D55-A241-4AE1-9934-391D8DB04F0F}"/>
          </ac:spMkLst>
        </pc:spChg>
        <pc:spChg chg="add del mod">
          <ac:chgData name="Angus Slater" userId="b69ffda3-48ee-49d2-a2aa-2cc3c049f833" providerId="ADAL" clId="{29094FE7-974F-4C33-993F-126252AA2F7B}" dt="2023-01-28T14:32:44.347" v="10761"/>
          <ac:spMkLst>
            <pc:docMk/>
            <pc:sldMk cId="2461857564" sldId="332"/>
            <ac:spMk id="5" creationId="{3B2C98A3-FE32-4187-9920-642EA408D074}"/>
          </ac:spMkLst>
        </pc:spChg>
        <pc:spChg chg="add del">
          <ac:chgData name="Angus Slater" userId="b69ffda3-48ee-49d2-a2aa-2cc3c049f833" providerId="ADAL" clId="{29094FE7-974F-4C33-993F-126252AA2F7B}" dt="2023-01-28T14:32:52.677" v="10764" actId="26606"/>
          <ac:spMkLst>
            <pc:docMk/>
            <pc:sldMk cId="2461857564" sldId="332"/>
            <ac:spMk id="18" creationId="{6109556B-EAE9-4435-B409-0519F2CBDB14}"/>
          </ac:spMkLst>
        </pc:spChg>
        <pc:spChg chg="add del">
          <ac:chgData name="Angus Slater" userId="b69ffda3-48ee-49d2-a2aa-2cc3c049f833" providerId="ADAL" clId="{29094FE7-974F-4C33-993F-126252AA2F7B}" dt="2023-01-28T14:32:52.672" v="10763" actId="26606"/>
          <ac:spMkLst>
            <pc:docMk/>
            <pc:sldMk cId="2461857564" sldId="332"/>
            <ac:spMk id="27" creationId="{57D175FC-84CC-4D12-A5E2-FA27D934E9CE}"/>
          </ac:spMkLst>
        </pc:spChg>
        <pc:spChg chg="add">
          <ac:chgData name="Angus Slater" userId="b69ffda3-48ee-49d2-a2aa-2cc3c049f833" providerId="ADAL" clId="{29094FE7-974F-4C33-993F-126252AA2F7B}" dt="2023-01-28T14:32:52.677" v="10764" actId="26606"/>
          <ac:spMkLst>
            <pc:docMk/>
            <pc:sldMk cId="2461857564" sldId="332"/>
            <ac:spMk id="32" creationId="{6109556B-EAE9-4435-B409-0519F2CBDB14}"/>
          </ac:spMkLst>
        </pc:spChg>
        <pc:picChg chg="add mod ord modCrop">
          <ac:chgData name="Angus Slater" userId="b69ffda3-48ee-49d2-a2aa-2cc3c049f833" providerId="ADAL" clId="{29094FE7-974F-4C33-993F-126252AA2F7B}" dt="2023-01-28T14:32:55.691" v="10765" actId="18131"/>
          <ac:picMkLst>
            <pc:docMk/>
            <pc:sldMk cId="2461857564" sldId="332"/>
            <ac:picMk id="6" creationId="{AECF12A9-7CEC-4E17-A792-A92EFEA669B9}"/>
          </ac:picMkLst>
        </pc:picChg>
        <pc:picChg chg="del">
          <ac:chgData name="Angus Slater" userId="b69ffda3-48ee-49d2-a2aa-2cc3c049f833" providerId="ADAL" clId="{29094FE7-974F-4C33-993F-126252AA2F7B}" dt="2023-01-28T12:45:56.033" v="483" actId="478"/>
          <ac:picMkLst>
            <pc:docMk/>
            <pc:sldMk cId="2461857564" sldId="332"/>
            <ac:picMk id="8" creationId="{E46DA210-0BD4-44B2-94F9-68DCBC0544E6}"/>
          </ac:picMkLst>
        </pc:picChg>
        <pc:cxnChg chg="add del">
          <ac:chgData name="Angus Slater" userId="b69ffda3-48ee-49d2-a2aa-2cc3c049f833" providerId="ADAL" clId="{29094FE7-974F-4C33-993F-126252AA2F7B}" dt="2023-01-28T14:32:52.677" v="10764" actId="26606"/>
          <ac:cxnSpMkLst>
            <pc:docMk/>
            <pc:sldMk cId="2461857564" sldId="332"/>
            <ac:cxnSpMk id="16" creationId="{15F1CC53-719A-4763-BF30-5E25A63CEF3C}"/>
          </ac:cxnSpMkLst>
        </pc:cxnChg>
        <pc:cxnChg chg="add del">
          <ac:chgData name="Angus Slater" userId="b69ffda3-48ee-49d2-a2aa-2cc3c049f833" providerId="ADAL" clId="{29094FE7-974F-4C33-993F-126252AA2F7B}" dt="2023-01-28T14:32:52.677" v="10764" actId="26606"/>
          <ac:cxnSpMkLst>
            <pc:docMk/>
            <pc:sldMk cId="2461857564" sldId="332"/>
            <ac:cxnSpMk id="20" creationId="{5814CCBE-423E-41B2-A9F3-82679F490EF4}"/>
          </ac:cxnSpMkLst>
        </pc:cxnChg>
        <pc:cxnChg chg="add del">
          <ac:chgData name="Angus Slater" userId="b69ffda3-48ee-49d2-a2aa-2cc3c049f833" providerId="ADAL" clId="{29094FE7-974F-4C33-993F-126252AA2F7B}" dt="2023-01-28T14:32:52.672" v="10763" actId="26606"/>
          <ac:cxnSpMkLst>
            <pc:docMk/>
            <pc:sldMk cId="2461857564" sldId="332"/>
            <ac:cxnSpMk id="25" creationId="{15F1CC53-719A-4763-BF30-5E25A63CEF3C}"/>
          </ac:cxnSpMkLst>
        </pc:cxnChg>
        <pc:cxnChg chg="add del">
          <ac:chgData name="Angus Slater" userId="b69ffda3-48ee-49d2-a2aa-2cc3c049f833" providerId="ADAL" clId="{29094FE7-974F-4C33-993F-126252AA2F7B}" dt="2023-01-28T14:32:52.672" v="10763" actId="26606"/>
          <ac:cxnSpMkLst>
            <pc:docMk/>
            <pc:sldMk cId="2461857564" sldId="332"/>
            <ac:cxnSpMk id="29" creationId="{8AC38328-2D50-4DDB-BD20-28DE12E4996E}"/>
          </ac:cxnSpMkLst>
        </pc:cxnChg>
        <pc:cxnChg chg="add">
          <ac:chgData name="Angus Slater" userId="b69ffda3-48ee-49d2-a2aa-2cc3c049f833" providerId="ADAL" clId="{29094FE7-974F-4C33-993F-126252AA2F7B}" dt="2023-01-28T14:32:52.677" v="10764" actId="26606"/>
          <ac:cxnSpMkLst>
            <pc:docMk/>
            <pc:sldMk cId="2461857564" sldId="332"/>
            <ac:cxnSpMk id="31" creationId="{15F1CC53-719A-4763-BF30-5E25A63CEF3C}"/>
          </ac:cxnSpMkLst>
        </pc:cxnChg>
        <pc:cxnChg chg="add">
          <ac:chgData name="Angus Slater" userId="b69ffda3-48ee-49d2-a2aa-2cc3c049f833" providerId="ADAL" clId="{29094FE7-974F-4C33-993F-126252AA2F7B}" dt="2023-01-28T14:32:52.677" v="10764" actId="26606"/>
          <ac:cxnSpMkLst>
            <pc:docMk/>
            <pc:sldMk cId="2461857564" sldId="332"/>
            <ac:cxnSpMk id="33" creationId="{5814CCBE-423E-41B2-A9F3-82679F490EF4}"/>
          </ac:cxnSpMkLst>
        </pc:cxnChg>
      </pc:sldChg>
      <pc:sldChg chg="modSp mod">
        <pc:chgData name="Angus Slater" userId="b69ffda3-48ee-49d2-a2aa-2cc3c049f833" providerId="ADAL" clId="{29094FE7-974F-4C33-993F-126252AA2F7B}" dt="2023-01-28T12:48:13.696" v="678" actId="20577"/>
        <pc:sldMkLst>
          <pc:docMk/>
          <pc:sldMk cId="1979786090" sldId="334"/>
        </pc:sldMkLst>
        <pc:spChg chg="mod">
          <ac:chgData name="Angus Slater" userId="b69ffda3-48ee-49d2-a2aa-2cc3c049f833" providerId="ADAL" clId="{29094FE7-974F-4C33-993F-126252AA2F7B}" dt="2023-01-28T12:48:13.696" v="678" actId="20577"/>
          <ac:spMkLst>
            <pc:docMk/>
            <pc:sldMk cId="1979786090" sldId="334"/>
            <ac:spMk id="2" creationId="{5A5D43A4-B9EE-45FD-B182-299712CC1CCE}"/>
          </ac:spMkLst>
        </pc:spChg>
      </pc:sldChg>
      <pc:sldChg chg="del">
        <pc:chgData name="Angus Slater" userId="b69ffda3-48ee-49d2-a2aa-2cc3c049f833" providerId="ADAL" clId="{29094FE7-974F-4C33-993F-126252AA2F7B}" dt="2023-01-28T12:42:44.870" v="0" actId="47"/>
        <pc:sldMkLst>
          <pc:docMk/>
          <pc:sldMk cId="2205547857" sldId="335"/>
        </pc:sldMkLst>
      </pc:sldChg>
      <pc:sldChg chg="modSp new del mod">
        <pc:chgData name="Angus Slater" userId="b69ffda3-48ee-49d2-a2aa-2cc3c049f833" providerId="ADAL" clId="{29094FE7-974F-4C33-993F-126252AA2F7B}" dt="2023-01-28T12:48:05.591" v="663" actId="47"/>
        <pc:sldMkLst>
          <pc:docMk/>
          <pc:sldMk cId="3973327082" sldId="335"/>
        </pc:sldMkLst>
        <pc:spChg chg="mod">
          <ac:chgData name="Angus Slater" userId="b69ffda3-48ee-49d2-a2aa-2cc3c049f833" providerId="ADAL" clId="{29094FE7-974F-4C33-993F-126252AA2F7B}" dt="2023-01-28T12:46:55.402" v="497" actId="20577"/>
          <ac:spMkLst>
            <pc:docMk/>
            <pc:sldMk cId="3973327082" sldId="335"/>
            <ac:spMk id="2" creationId="{3A14F267-6A5F-4B38-9F22-6C04E664DCD2}"/>
          </ac:spMkLst>
        </pc:spChg>
        <pc:spChg chg="mod">
          <ac:chgData name="Angus Slater" userId="b69ffda3-48ee-49d2-a2aa-2cc3c049f833" providerId="ADAL" clId="{29094FE7-974F-4C33-993F-126252AA2F7B}" dt="2023-01-28T12:47:36.274" v="662" actId="20577"/>
          <ac:spMkLst>
            <pc:docMk/>
            <pc:sldMk cId="3973327082" sldId="335"/>
            <ac:spMk id="3" creationId="{315ECAFD-DCA1-418A-AC1C-7675328F415A}"/>
          </ac:spMkLst>
        </pc:spChg>
        <pc:spChg chg="mod">
          <ac:chgData name="Angus Slater" userId="b69ffda3-48ee-49d2-a2aa-2cc3c049f833" providerId="ADAL" clId="{29094FE7-974F-4C33-993F-126252AA2F7B}" dt="2023-01-28T12:47:34.326" v="657" actId="27636"/>
          <ac:spMkLst>
            <pc:docMk/>
            <pc:sldMk cId="3973327082" sldId="335"/>
            <ac:spMk id="4" creationId="{86CD5D8A-32EB-4AE0-9580-20A8818E335B}"/>
          </ac:spMkLst>
        </pc:spChg>
      </pc:sldChg>
      <pc:sldChg chg="addSp delSp modSp new mod setBg">
        <pc:chgData name="Angus Slater" userId="b69ffda3-48ee-49d2-a2aa-2cc3c049f833" providerId="ADAL" clId="{29094FE7-974F-4C33-993F-126252AA2F7B}" dt="2023-01-28T14:37:39.921" v="10868" actId="26606"/>
        <pc:sldMkLst>
          <pc:docMk/>
          <pc:sldMk cId="593728337" sldId="336"/>
        </pc:sldMkLst>
        <pc:spChg chg="mod">
          <ac:chgData name="Angus Slater" userId="b69ffda3-48ee-49d2-a2aa-2cc3c049f833" providerId="ADAL" clId="{29094FE7-974F-4C33-993F-126252AA2F7B}" dt="2023-01-28T14:37:39.921" v="10868" actId="26606"/>
          <ac:spMkLst>
            <pc:docMk/>
            <pc:sldMk cId="593728337" sldId="336"/>
            <ac:spMk id="2" creationId="{5D3A0E40-1B24-41BB-A6FF-0BF40C99F587}"/>
          </ac:spMkLst>
        </pc:spChg>
        <pc:spChg chg="mod">
          <ac:chgData name="Angus Slater" userId="b69ffda3-48ee-49d2-a2aa-2cc3c049f833" providerId="ADAL" clId="{29094FE7-974F-4C33-993F-126252AA2F7B}" dt="2023-01-28T14:37:39.921" v="10868" actId="26606"/>
          <ac:spMkLst>
            <pc:docMk/>
            <pc:sldMk cId="593728337" sldId="336"/>
            <ac:spMk id="3" creationId="{E62501BE-2E9C-4382-B0D5-69D2F3AA925E}"/>
          </ac:spMkLst>
        </pc:spChg>
        <pc:spChg chg="del mod">
          <ac:chgData name="Angus Slater" userId="b69ffda3-48ee-49d2-a2aa-2cc3c049f833" providerId="ADAL" clId="{29094FE7-974F-4C33-993F-126252AA2F7B}" dt="2023-01-28T14:33:16.356" v="10766"/>
          <ac:spMkLst>
            <pc:docMk/>
            <pc:sldMk cId="593728337" sldId="336"/>
            <ac:spMk id="4" creationId="{4A8A9B64-E4E6-412B-AB16-0145D3FE5491}"/>
          </ac:spMkLst>
        </pc:spChg>
        <pc:spChg chg="add">
          <ac:chgData name="Angus Slater" userId="b69ffda3-48ee-49d2-a2aa-2cc3c049f833" providerId="ADAL" clId="{29094FE7-974F-4C33-993F-126252AA2F7B}" dt="2023-01-28T14:37:39.921" v="10868" actId="26606"/>
          <ac:spMkLst>
            <pc:docMk/>
            <pc:sldMk cId="593728337" sldId="336"/>
            <ac:spMk id="13" creationId="{6109556B-EAE9-4435-B409-0519F2CBDB14}"/>
          </ac:spMkLst>
        </pc:spChg>
        <pc:picChg chg="add mod">
          <ac:chgData name="Angus Slater" userId="b69ffda3-48ee-49d2-a2aa-2cc3c049f833" providerId="ADAL" clId="{29094FE7-974F-4C33-993F-126252AA2F7B}" dt="2023-01-28T14:37:39.921" v="10868" actId="26606"/>
          <ac:picMkLst>
            <pc:docMk/>
            <pc:sldMk cId="593728337" sldId="336"/>
            <ac:picMk id="6" creationId="{F8DFCF70-2E18-489A-A636-CD08EBCC2BE8}"/>
          </ac:picMkLst>
        </pc:picChg>
        <pc:cxnChg chg="add">
          <ac:chgData name="Angus Slater" userId="b69ffda3-48ee-49d2-a2aa-2cc3c049f833" providerId="ADAL" clId="{29094FE7-974F-4C33-993F-126252AA2F7B}" dt="2023-01-28T14:37:39.921" v="10868" actId="26606"/>
          <ac:cxnSpMkLst>
            <pc:docMk/>
            <pc:sldMk cId="593728337" sldId="336"/>
            <ac:cxnSpMk id="11" creationId="{15F1CC53-719A-4763-BF30-5E25A63CEF3C}"/>
          </ac:cxnSpMkLst>
        </pc:cxnChg>
        <pc:cxnChg chg="add">
          <ac:chgData name="Angus Slater" userId="b69ffda3-48ee-49d2-a2aa-2cc3c049f833" providerId="ADAL" clId="{29094FE7-974F-4C33-993F-126252AA2F7B}" dt="2023-01-28T14:37:39.921" v="10868" actId="26606"/>
          <ac:cxnSpMkLst>
            <pc:docMk/>
            <pc:sldMk cId="593728337" sldId="336"/>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2166680752" sldId="336"/>
        </pc:sldMkLst>
      </pc:sldChg>
      <pc:sldChg chg="del">
        <pc:chgData name="Angus Slater" userId="b69ffda3-48ee-49d2-a2aa-2cc3c049f833" providerId="ADAL" clId="{29094FE7-974F-4C33-993F-126252AA2F7B}" dt="2023-01-28T12:42:44.870" v="0" actId="47"/>
        <pc:sldMkLst>
          <pc:docMk/>
          <pc:sldMk cId="1410467599" sldId="337"/>
        </pc:sldMkLst>
      </pc:sldChg>
      <pc:sldChg chg="addSp delSp modSp new mod setBg">
        <pc:chgData name="Angus Slater" userId="b69ffda3-48ee-49d2-a2aa-2cc3c049f833" providerId="ADAL" clId="{29094FE7-974F-4C33-993F-126252AA2F7B}" dt="2023-01-28T14:37:37.493" v="10867" actId="20577"/>
        <pc:sldMkLst>
          <pc:docMk/>
          <pc:sldMk cId="1806973026" sldId="337"/>
        </pc:sldMkLst>
        <pc:spChg chg="mod">
          <ac:chgData name="Angus Slater" userId="b69ffda3-48ee-49d2-a2aa-2cc3c049f833" providerId="ADAL" clId="{29094FE7-974F-4C33-993F-126252AA2F7B}" dt="2023-01-28T14:37:35.579" v="10866" actId="26606"/>
          <ac:spMkLst>
            <pc:docMk/>
            <pc:sldMk cId="1806973026" sldId="337"/>
            <ac:spMk id="2" creationId="{433F5680-A758-4B86-8E76-640067F6EEF0}"/>
          </ac:spMkLst>
        </pc:spChg>
        <pc:spChg chg="mod">
          <ac:chgData name="Angus Slater" userId="b69ffda3-48ee-49d2-a2aa-2cc3c049f833" providerId="ADAL" clId="{29094FE7-974F-4C33-993F-126252AA2F7B}" dt="2023-01-28T14:37:37.493" v="10867" actId="20577"/>
          <ac:spMkLst>
            <pc:docMk/>
            <pc:sldMk cId="1806973026" sldId="337"/>
            <ac:spMk id="3" creationId="{1EDECA04-F03D-4986-8987-F8CB0A3658CF}"/>
          </ac:spMkLst>
        </pc:spChg>
        <pc:spChg chg="del">
          <ac:chgData name="Angus Slater" userId="b69ffda3-48ee-49d2-a2aa-2cc3c049f833" providerId="ADAL" clId="{29094FE7-974F-4C33-993F-126252AA2F7B}" dt="2023-01-28T14:33:22.837" v="10769"/>
          <ac:spMkLst>
            <pc:docMk/>
            <pc:sldMk cId="1806973026" sldId="337"/>
            <ac:spMk id="4" creationId="{D52BF03F-AB60-4C2A-BBF9-30F0BF5E6096}"/>
          </ac:spMkLst>
        </pc:spChg>
        <pc:spChg chg="add">
          <ac:chgData name="Angus Slater" userId="b69ffda3-48ee-49d2-a2aa-2cc3c049f833" providerId="ADAL" clId="{29094FE7-974F-4C33-993F-126252AA2F7B}" dt="2023-01-28T14:37:35.579" v="10866" actId="26606"/>
          <ac:spMkLst>
            <pc:docMk/>
            <pc:sldMk cId="1806973026" sldId="337"/>
            <ac:spMk id="13" creationId="{6109556B-EAE9-4435-B409-0519F2CBDB14}"/>
          </ac:spMkLst>
        </pc:spChg>
        <pc:picChg chg="add mod">
          <ac:chgData name="Angus Slater" userId="b69ffda3-48ee-49d2-a2aa-2cc3c049f833" providerId="ADAL" clId="{29094FE7-974F-4C33-993F-126252AA2F7B}" dt="2023-01-28T14:37:35.579" v="10866" actId="26606"/>
          <ac:picMkLst>
            <pc:docMk/>
            <pc:sldMk cId="1806973026" sldId="337"/>
            <ac:picMk id="6" creationId="{2BD8C3C2-5914-4B67-BA8F-71495A166033}"/>
          </ac:picMkLst>
        </pc:picChg>
        <pc:cxnChg chg="add">
          <ac:chgData name="Angus Slater" userId="b69ffda3-48ee-49d2-a2aa-2cc3c049f833" providerId="ADAL" clId="{29094FE7-974F-4C33-993F-126252AA2F7B}" dt="2023-01-28T14:37:35.579" v="10866" actId="26606"/>
          <ac:cxnSpMkLst>
            <pc:docMk/>
            <pc:sldMk cId="1806973026" sldId="337"/>
            <ac:cxnSpMk id="11" creationId="{15F1CC53-719A-4763-BF30-5E25A63CEF3C}"/>
          </ac:cxnSpMkLst>
        </pc:cxnChg>
        <pc:cxnChg chg="add">
          <ac:chgData name="Angus Slater" userId="b69ffda3-48ee-49d2-a2aa-2cc3c049f833" providerId="ADAL" clId="{29094FE7-974F-4C33-993F-126252AA2F7B}" dt="2023-01-28T14:37:35.579" v="10866" actId="26606"/>
          <ac:cxnSpMkLst>
            <pc:docMk/>
            <pc:sldMk cId="1806973026" sldId="337"/>
            <ac:cxnSpMk id="15" creationId="{5814CCBE-423E-41B2-A9F3-82679F490EF4}"/>
          </ac:cxnSpMkLst>
        </pc:cxnChg>
      </pc:sldChg>
      <pc:sldChg chg="addSp delSp modSp new mod setBg">
        <pc:chgData name="Angus Slater" userId="b69ffda3-48ee-49d2-a2aa-2cc3c049f833" providerId="ADAL" clId="{29094FE7-974F-4C33-993F-126252AA2F7B}" dt="2023-01-28T14:37:30.620" v="10864" actId="20577"/>
        <pc:sldMkLst>
          <pc:docMk/>
          <pc:sldMk cId="639334926" sldId="338"/>
        </pc:sldMkLst>
        <pc:spChg chg="mod">
          <ac:chgData name="Angus Slater" userId="b69ffda3-48ee-49d2-a2aa-2cc3c049f833" providerId="ADAL" clId="{29094FE7-974F-4C33-993F-126252AA2F7B}" dt="2023-01-28T14:37:28.050" v="10863" actId="26606"/>
          <ac:spMkLst>
            <pc:docMk/>
            <pc:sldMk cId="639334926" sldId="338"/>
            <ac:spMk id="2" creationId="{CE3F178C-4ED1-45F8-85E3-1BC08081E1D9}"/>
          </ac:spMkLst>
        </pc:spChg>
        <pc:spChg chg="mod">
          <ac:chgData name="Angus Slater" userId="b69ffda3-48ee-49d2-a2aa-2cc3c049f833" providerId="ADAL" clId="{29094FE7-974F-4C33-993F-126252AA2F7B}" dt="2023-01-28T14:37:30.620" v="10864" actId="20577"/>
          <ac:spMkLst>
            <pc:docMk/>
            <pc:sldMk cId="639334926" sldId="338"/>
            <ac:spMk id="3" creationId="{F80680CC-BBD0-4CEE-925D-EC188B319CBF}"/>
          </ac:spMkLst>
        </pc:spChg>
        <pc:spChg chg="del">
          <ac:chgData name="Angus Slater" userId="b69ffda3-48ee-49d2-a2aa-2cc3c049f833" providerId="ADAL" clId="{29094FE7-974F-4C33-993F-126252AA2F7B}" dt="2023-01-28T14:33:38.713" v="10775"/>
          <ac:spMkLst>
            <pc:docMk/>
            <pc:sldMk cId="639334926" sldId="338"/>
            <ac:spMk id="4" creationId="{3610A24A-1AD9-48AD-B4C3-8B5B2AB8609C}"/>
          </ac:spMkLst>
        </pc:spChg>
        <pc:spChg chg="add">
          <ac:chgData name="Angus Slater" userId="b69ffda3-48ee-49d2-a2aa-2cc3c049f833" providerId="ADAL" clId="{29094FE7-974F-4C33-993F-126252AA2F7B}" dt="2023-01-28T14:37:28.050" v="10863" actId="26606"/>
          <ac:spMkLst>
            <pc:docMk/>
            <pc:sldMk cId="639334926" sldId="338"/>
            <ac:spMk id="13" creationId="{6109556B-EAE9-4435-B409-0519F2CBDB14}"/>
          </ac:spMkLst>
        </pc:spChg>
        <pc:picChg chg="add mod">
          <ac:chgData name="Angus Slater" userId="b69ffda3-48ee-49d2-a2aa-2cc3c049f833" providerId="ADAL" clId="{29094FE7-974F-4C33-993F-126252AA2F7B}" dt="2023-01-28T14:37:28.050" v="10863" actId="26606"/>
          <ac:picMkLst>
            <pc:docMk/>
            <pc:sldMk cId="639334926" sldId="338"/>
            <ac:picMk id="6" creationId="{6BD8F9A1-A102-47FE-9CCA-BA06232BE757}"/>
          </ac:picMkLst>
        </pc:picChg>
        <pc:cxnChg chg="add">
          <ac:chgData name="Angus Slater" userId="b69ffda3-48ee-49d2-a2aa-2cc3c049f833" providerId="ADAL" clId="{29094FE7-974F-4C33-993F-126252AA2F7B}" dt="2023-01-28T14:37:28.050" v="10863" actId="26606"/>
          <ac:cxnSpMkLst>
            <pc:docMk/>
            <pc:sldMk cId="639334926" sldId="338"/>
            <ac:cxnSpMk id="11" creationId="{15F1CC53-719A-4763-BF30-5E25A63CEF3C}"/>
          </ac:cxnSpMkLst>
        </pc:cxnChg>
        <pc:cxnChg chg="add">
          <ac:chgData name="Angus Slater" userId="b69ffda3-48ee-49d2-a2aa-2cc3c049f833" providerId="ADAL" clId="{29094FE7-974F-4C33-993F-126252AA2F7B}" dt="2023-01-28T14:37:28.050" v="10863" actId="26606"/>
          <ac:cxnSpMkLst>
            <pc:docMk/>
            <pc:sldMk cId="639334926" sldId="338"/>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2467062927" sldId="338"/>
        </pc:sldMkLst>
      </pc:sldChg>
      <pc:sldChg chg="addSp delSp modSp new mod setBg">
        <pc:chgData name="Angus Slater" userId="b69ffda3-48ee-49d2-a2aa-2cc3c049f833" providerId="ADAL" clId="{29094FE7-974F-4C33-993F-126252AA2F7B}" dt="2023-01-28T14:37:25.956" v="10862" actId="26606"/>
        <pc:sldMkLst>
          <pc:docMk/>
          <pc:sldMk cId="2113739135" sldId="339"/>
        </pc:sldMkLst>
        <pc:spChg chg="mod">
          <ac:chgData name="Angus Slater" userId="b69ffda3-48ee-49d2-a2aa-2cc3c049f833" providerId="ADAL" clId="{29094FE7-974F-4C33-993F-126252AA2F7B}" dt="2023-01-28T14:37:25.956" v="10862" actId="26606"/>
          <ac:spMkLst>
            <pc:docMk/>
            <pc:sldMk cId="2113739135" sldId="339"/>
            <ac:spMk id="2" creationId="{606C437E-6EE8-43EA-8503-5C3F65446E14}"/>
          </ac:spMkLst>
        </pc:spChg>
        <pc:spChg chg="mod">
          <ac:chgData name="Angus Slater" userId="b69ffda3-48ee-49d2-a2aa-2cc3c049f833" providerId="ADAL" clId="{29094FE7-974F-4C33-993F-126252AA2F7B}" dt="2023-01-28T14:37:25.956" v="10862" actId="26606"/>
          <ac:spMkLst>
            <pc:docMk/>
            <pc:sldMk cId="2113739135" sldId="339"/>
            <ac:spMk id="3" creationId="{E15C9CC3-3757-4A7E-B519-A1725E17CA19}"/>
          </ac:spMkLst>
        </pc:spChg>
        <pc:spChg chg="del mod">
          <ac:chgData name="Angus Slater" userId="b69ffda3-48ee-49d2-a2aa-2cc3c049f833" providerId="ADAL" clId="{29094FE7-974F-4C33-993F-126252AA2F7B}" dt="2023-01-28T14:33:49.898" v="10778"/>
          <ac:spMkLst>
            <pc:docMk/>
            <pc:sldMk cId="2113739135" sldId="339"/>
            <ac:spMk id="4" creationId="{F02DD156-A676-4F48-978D-162AF6562C00}"/>
          </ac:spMkLst>
        </pc:spChg>
        <pc:spChg chg="add">
          <ac:chgData name="Angus Slater" userId="b69ffda3-48ee-49d2-a2aa-2cc3c049f833" providerId="ADAL" clId="{29094FE7-974F-4C33-993F-126252AA2F7B}" dt="2023-01-28T14:37:25.956" v="10862" actId="26606"/>
          <ac:spMkLst>
            <pc:docMk/>
            <pc:sldMk cId="2113739135" sldId="339"/>
            <ac:spMk id="13" creationId="{6109556B-EAE9-4435-B409-0519F2CBDB14}"/>
          </ac:spMkLst>
        </pc:spChg>
        <pc:picChg chg="add mod">
          <ac:chgData name="Angus Slater" userId="b69ffda3-48ee-49d2-a2aa-2cc3c049f833" providerId="ADAL" clId="{29094FE7-974F-4C33-993F-126252AA2F7B}" dt="2023-01-28T14:37:25.956" v="10862" actId="26606"/>
          <ac:picMkLst>
            <pc:docMk/>
            <pc:sldMk cId="2113739135" sldId="339"/>
            <ac:picMk id="6" creationId="{5302F4B3-A5C0-4F41-89E6-9645F6DE8530}"/>
          </ac:picMkLst>
        </pc:picChg>
        <pc:cxnChg chg="add">
          <ac:chgData name="Angus Slater" userId="b69ffda3-48ee-49d2-a2aa-2cc3c049f833" providerId="ADAL" clId="{29094FE7-974F-4C33-993F-126252AA2F7B}" dt="2023-01-28T14:37:25.956" v="10862" actId="26606"/>
          <ac:cxnSpMkLst>
            <pc:docMk/>
            <pc:sldMk cId="2113739135" sldId="339"/>
            <ac:cxnSpMk id="11" creationId="{15F1CC53-719A-4763-BF30-5E25A63CEF3C}"/>
          </ac:cxnSpMkLst>
        </pc:cxnChg>
        <pc:cxnChg chg="add">
          <ac:chgData name="Angus Slater" userId="b69ffda3-48ee-49d2-a2aa-2cc3c049f833" providerId="ADAL" clId="{29094FE7-974F-4C33-993F-126252AA2F7B}" dt="2023-01-28T14:37:25.956" v="10862" actId="26606"/>
          <ac:cxnSpMkLst>
            <pc:docMk/>
            <pc:sldMk cId="2113739135" sldId="339"/>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3737993358" sldId="339"/>
        </pc:sldMkLst>
      </pc:sldChg>
      <pc:sldChg chg="addSp delSp modSp new mod setBg">
        <pc:chgData name="Angus Slater" userId="b69ffda3-48ee-49d2-a2aa-2cc3c049f833" providerId="ADAL" clId="{29094FE7-974F-4C33-993F-126252AA2F7B}" dt="2023-01-28T14:37:24.046" v="10861" actId="26606"/>
        <pc:sldMkLst>
          <pc:docMk/>
          <pc:sldMk cId="2048578157" sldId="340"/>
        </pc:sldMkLst>
        <pc:spChg chg="mod">
          <ac:chgData name="Angus Slater" userId="b69ffda3-48ee-49d2-a2aa-2cc3c049f833" providerId="ADAL" clId="{29094FE7-974F-4C33-993F-126252AA2F7B}" dt="2023-01-28T14:37:24.046" v="10861" actId="26606"/>
          <ac:spMkLst>
            <pc:docMk/>
            <pc:sldMk cId="2048578157" sldId="340"/>
            <ac:spMk id="2" creationId="{8644BC6A-6CB8-4208-BDF2-82DE3F190F3E}"/>
          </ac:spMkLst>
        </pc:spChg>
        <pc:spChg chg="mod">
          <ac:chgData name="Angus Slater" userId="b69ffda3-48ee-49d2-a2aa-2cc3c049f833" providerId="ADAL" clId="{29094FE7-974F-4C33-993F-126252AA2F7B}" dt="2023-01-28T14:37:24.046" v="10861" actId="26606"/>
          <ac:spMkLst>
            <pc:docMk/>
            <pc:sldMk cId="2048578157" sldId="340"/>
            <ac:spMk id="3" creationId="{EF380110-97D1-4ECA-8636-6DE4F3A927E2}"/>
          </ac:spMkLst>
        </pc:spChg>
        <pc:spChg chg="del mod">
          <ac:chgData name="Angus Slater" userId="b69ffda3-48ee-49d2-a2aa-2cc3c049f833" providerId="ADAL" clId="{29094FE7-974F-4C33-993F-126252AA2F7B}" dt="2023-01-28T14:33:54.985" v="10781"/>
          <ac:spMkLst>
            <pc:docMk/>
            <pc:sldMk cId="2048578157" sldId="340"/>
            <ac:spMk id="4" creationId="{9D7370AD-6A6D-4C8F-BD0D-0181037F6609}"/>
          </ac:spMkLst>
        </pc:spChg>
        <pc:spChg chg="add">
          <ac:chgData name="Angus Slater" userId="b69ffda3-48ee-49d2-a2aa-2cc3c049f833" providerId="ADAL" clId="{29094FE7-974F-4C33-993F-126252AA2F7B}" dt="2023-01-28T14:37:24.046" v="10861" actId="26606"/>
          <ac:spMkLst>
            <pc:docMk/>
            <pc:sldMk cId="2048578157" sldId="340"/>
            <ac:spMk id="13" creationId="{6109556B-EAE9-4435-B409-0519F2CBDB14}"/>
          </ac:spMkLst>
        </pc:spChg>
        <pc:picChg chg="add mod">
          <ac:chgData name="Angus Slater" userId="b69ffda3-48ee-49d2-a2aa-2cc3c049f833" providerId="ADAL" clId="{29094FE7-974F-4C33-993F-126252AA2F7B}" dt="2023-01-28T14:37:24.046" v="10861" actId="26606"/>
          <ac:picMkLst>
            <pc:docMk/>
            <pc:sldMk cId="2048578157" sldId="340"/>
            <ac:picMk id="6" creationId="{7A9083C9-0B0D-4248-857A-ABF22DF8E1DE}"/>
          </ac:picMkLst>
        </pc:picChg>
        <pc:cxnChg chg="add">
          <ac:chgData name="Angus Slater" userId="b69ffda3-48ee-49d2-a2aa-2cc3c049f833" providerId="ADAL" clId="{29094FE7-974F-4C33-993F-126252AA2F7B}" dt="2023-01-28T14:37:24.046" v="10861" actId="26606"/>
          <ac:cxnSpMkLst>
            <pc:docMk/>
            <pc:sldMk cId="2048578157" sldId="340"/>
            <ac:cxnSpMk id="11" creationId="{15F1CC53-719A-4763-BF30-5E25A63CEF3C}"/>
          </ac:cxnSpMkLst>
        </pc:cxnChg>
        <pc:cxnChg chg="add">
          <ac:chgData name="Angus Slater" userId="b69ffda3-48ee-49d2-a2aa-2cc3c049f833" providerId="ADAL" clId="{29094FE7-974F-4C33-993F-126252AA2F7B}" dt="2023-01-28T14:37:24.046" v="10861" actId="26606"/>
          <ac:cxnSpMkLst>
            <pc:docMk/>
            <pc:sldMk cId="2048578157" sldId="340"/>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3337514920" sldId="340"/>
        </pc:sldMkLst>
      </pc:sldChg>
      <pc:sldChg chg="addSp delSp modSp new mod setBg setClrOvrMap">
        <pc:chgData name="Angus Slater" userId="b69ffda3-48ee-49d2-a2aa-2cc3c049f833" providerId="ADAL" clId="{29094FE7-974F-4C33-993F-126252AA2F7B}" dt="2023-01-28T14:37:21.897" v="10860" actId="26606"/>
        <pc:sldMkLst>
          <pc:docMk/>
          <pc:sldMk cId="1274720976" sldId="341"/>
        </pc:sldMkLst>
        <pc:spChg chg="mod">
          <ac:chgData name="Angus Slater" userId="b69ffda3-48ee-49d2-a2aa-2cc3c049f833" providerId="ADAL" clId="{29094FE7-974F-4C33-993F-126252AA2F7B}" dt="2023-01-28T14:37:21.897" v="10860" actId="26606"/>
          <ac:spMkLst>
            <pc:docMk/>
            <pc:sldMk cId="1274720976" sldId="341"/>
            <ac:spMk id="2" creationId="{788D3D70-0992-44EB-A2EB-21936A641D97}"/>
          </ac:spMkLst>
        </pc:spChg>
        <pc:spChg chg="mod">
          <ac:chgData name="Angus Slater" userId="b69ffda3-48ee-49d2-a2aa-2cc3c049f833" providerId="ADAL" clId="{29094FE7-974F-4C33-993F-126252AA2F7B}" dt="2023-01-28T14:37:21.897" v="10860" actId="26606"/>
          <ac:spMkLst>
            <pc:docMk/>
            <pc:sldMk cId="1274720976" sldId="341"/>
            <ac:spMk id="3" creationId="{EE9FA32D-5B4D-4B11-9EA7-8651D7A0F2C0}"/>
          </ac:spMkLst>
        </pc:spChg>
        <pc:spChg chg="del mod">
          <ac:chgData name="Angus Slater" userId="b69ffda3-48ee-49d2-a2aa-2cc3c049f833" providerId="ADAL" clId="{29094FE7-974F-4C33-993F-126252AA2F7B}" dt="2023-01-28T14:34:01.605" v="10784"/>
          <ac:spMkLst>
            <pc:docMk/>
            <pc:sldMk cId="1274720976" sldId="341"/>
            <ac:spMk id="4" creationId="{F69CA875-A5F3-4824-8F9B-397D5198902F}"/>
          </ac:spMkLst>
        </pc:spChg>
        <pc:spChg chg="add del">
          <ac:chgData name="Angus Slater" userId="b69ffda3-48ee-49d2-a2aa-2cc3c049f833" providerId="ADAL" clId="{29094FE7-974F-4C33-993F-126252AA2F7B}" dt="2023-01-28T14:37:19.813" v="10857" actId="26606"/>
          <ac:spMkLst>
            <pc:docMk/>
            <pc:sldMk cId="1274720976" sldId="341"/>
            <ac:spMk id="13" creationId="{6109556B-EAE9-4435-B409-0519F2CBDB14}"/>
          </ac:spMkLst>
        </pc:spChg>
        <pc:spChg chg="add del">
          <ac:chgData name="Angus Slater" userId="b69ffda3-48ee-49d2-a2aa-2cc3c049f833" providerId="ADAL" clId="{29094FE7-974F-4C33-993F-126252AA2F7B}" dt="2023-01-28T14:37:21.890" v="10859" actId="26606"/>
          <ac:spMkLst>
            <pc:docMk/>
            <pc:sldMk cId="1274720976" sldId="341"/>
            <ac:spMk id="18" creationId="{B32DC26D-8B9B-4CC1-B3CC-D3EA0FB162CD}"/>
          </ac:spMkLst>
        </pc:spChg>
        <pc:spChg chg="add">
          <ac:chgData name="Angus Slater" userId="b69ffda3-48ee-49d2-a2aa-2cc3c049f833" providerId="ADAL" clId="{29094FE7-974F-4C33-993F-126252AA2F7B}" dt="2023-01-28T14:37:21.897" v="10860" actId="26606"/>
          <ac:spMkLst>
            <pc:docMk/>
            <pc:sldMk cId="1274720976" sldId="341"/>
            <ac:spMk id="22" creationId="{6109556B-EAE9-4435-B409-0519F2CBDB14}"/>
          </ac:spMkLst>
        </pc:spChg>
        <pc:picChg chg="add mod ord">
          <ac:chgData name="Angus Slater" userId="b69ffda3-48ee-49d2-a2aa-2cc3c049f833" providerId="ADAL" clId="{29094FE7-974F-4C33-993F-126252AA2F7B}" dt="2023-01-28T14:37:21.897" v="10860" actId="26606"/>
          <ac:picMkLst>
            <pc:docMk/>
            <pc:sldMk cId="1274720976" sldId="341"/>
            <ac:picMk id="6" creationId="{A674DEB1-0E35-48A8-B9B2-0027865A8ECE}"/>
          </ac:picMkLst>
        </pc:picChg>
        <pc:cxnChg chg="add del">
          <ac:chgData name="Angus Slater" userId="b69ffda3-48ee-49d2-a2aa-2cc3c049f833" providerId="ADAL" clId="{29094FE7-974F-4C33-993F-126252AA2F7B}" dt="2023-01-28T14:37:19.813" v="10857" actId="26606"/>
          <ac:cxnSpMkLst>
            <pc:docMk/>
            <pc:sldMk cId="1274720976" sldId="341"/>
            <ac:cxnSpMk id="11" creationId="{15F1CC53-719A-4763-BF30-5E25A63CEF3C}"/>
          </ac:cxnSpMkLst>
        </pc:cxnChg>
        <pc:cxnChg chg="add del">
          <ac:chgData name="Angus Slater" userId="b69ffda3-48ee-49d2-a2aa-2cc3c049f833" providerId="ADAL" clId="{29094FE7-974F-4C33-993F-126252AA2F7B}" dt="2023-01-28T14:37:19.813" v="10857" actId="26606"/>
          <ac:cxnSpMkLst>
            <pc:docMk/>
            <pc:sldMk cId="1274720976" sldId="341"/>
            <ac:cxnSpMk id="15" creationId="{5814CCBE-423E-41B2-A9F3-82679F490EF4}"/>
          </ac:cxnSpMkLst>
        </pc:cxnChg>
        <pc:cxnChg chg="add del">
          <ac:chgData name="Angus Slater" userId="b69ffda3-48ee-49d2-a2aa-2cc3c049f833" providerId="ADAL" clId="{29094FE7-974F-4C33-993F-126252AA2F7B}" dt="2023-01-28T14:37:21.890" v="10859" actId="26606"/>
          <ac:cxnSpMkLst>
            <pc:docMk/>
            <pc:sldMk cId="1274720976" sldId="341"/>
            <ac:cxnSpMk id="17" creationId="{15F1CC53-719A-4763-BF30-5E25A63CEF3C}"/>
          </ac:cxnSpMkLst>
        </pc:cxnChg>
        <pc:cxnChg chg="add del">
          <ac:chgData name="Angus Slater" userId="b69ffda3-48ee-49d2-a2aa-2cc3c049f833" providerId="ADAL" clId="{29094FE7-974F-4C33-993F-126252AA2F7B}" dt="2023-01-28T14:37:21.890" v="10859" actId="26606"/>
          <ac:cxnSpMkLst>
            <pc:docMk/>
            <pc:sldMk cId="1274720976" sldId="341"/>
            <ac:cxnSpMk id="19" creationId="{FBB7ADC3-53A0-44F2-914A-78CADAF33411}"/>
          </ac:cxnSpMkLst>
        </pc:cxnChg>
        <pc:cxnChg chg="add">
          <ac:chgData name="Angus Slater" userId="b69ffda3-48ee-49d2-a2aa-2cc3c049f833" providerId="ADAL" clId="{29094FE7-974F-4C33-993F-126252AA2F7B}" dt="2023-01-28T14:37:21.897" v="10860" actId="26606"/>
          <ac:cxnSpMkLst>
            <pc:docMk/>
            <pc:sldMk cId="1274720976" sldId="341"/>
            <ac:cxnSpMk id="21" creationId="{15F1CC53-719A-4763-BF30-5E25A63CEF3C}"/>
          </ac:cxnSpMkLst>
        </pc:cxnChg>
        <pc:cxnChg chg="add">
          <ac:chgData name="Angus Slater" userId="b69ffda3-48ee-49d2-a2aa-2cc3c049f833" providerId="ADAL" clId="{29094FE7-974F-4C33-993F-126252AA2F7B}" dt="2023-01-28T14:37:21.897" v="10860" actId="26606"/>
          <ac:cxnSpMkLst>
            <pc:docMk/>
            <pc:sldMk cId="1274720976" sldId="341"/>
            <ac:cxnSpMk id="23" creationId="{5814CCBE-423E-41B2-A9F3-82679F490EF4}"/>
          </ac:cxnSpMkLst>
        </pc:cxnChg>
      </pc:sldChg>
      <pc:sldChg chg="del">
        <pc:chgData name="Angus Slater" userId="b69ffda3-48ee-49d2-a2aa-2cc3c049f833" providerId="ADAL" clId="{29094FE7-974F-4C33-993F-126252AA2F7B}" dt="2023-01-28T12:42:44.870" v="0" actId="47"/>
        <pc:sldMkLst>
          <pc:docMk/>
          <pc:sldMk cId="3642994741" sldId="341"/>
        </pc:sldMkLst>
      </pc:sldChg>
      <pc:sldChg chg="del">
        <pc:chgData name="Angus Slater" userId="b69ffda3-48ee-49d2-a2aa-2cc3c049f833" providerId="ADAL" clId="{29094FE7-974F-4C33-993F-126252AA2F7B}" dt="2023-01-28T12:42:44.870" v="0" actId="47"/>
        <pc:sldMkLst>
          <pc:docMk/>
          <pc:sldMk cId="214094521" sldId="342"/>
        </pc:sldMkLst>
      </pc:sldChg>
      <pc:sldChg chg="addSp delSp modSp new mod setBg setClrOvrMap">
        <pc:chgData name="Angus Slater" userId="b69ffda3-48ee-49d2-a2aa-2cc3c049f833" providerId="ADAL" clId="{29094FE7-974F-4C33-993F-126252AA2F7B}" dt="2023-01-28T14:37:14.165" v="10855" actId="26606"/>
        <pc:sldMkLst>
          <pc:docMk/>
          <pc:sldMk cId="2667657329" sldId="342"/>
        </pc:sldMkLst>
        <pc:spChg chg="mod">
          <ac:chgData name="Angus Slater" userId="b69ffda3-48ee-49d2-a2aa-2cc3c049f833" providerId="ADAL" clId="{29094FE7-974F-4C33-993F-126252AA2F7B}" dt="2023-01-28T14:37:14.165" v="10855" actId="26606"/>
          <ac:spMkLst>
            <pc:docMk/>
            <pc:sldMk cId="2667657329" sldId="342"/>
            <ac:spMk id="2" creationId="{21AB2E87-3107-45A1-B1C5-1E8607213006}"/>
          </ac:spMkLst>
        </pc:spChg>
        <pc:spChg chg="mod">
          <ac:chgData name="Angus Slater" userId="b69ffda3-48ee-49d2-a2aa-2cc3c049f833" providerId="ADAL" clId="{29094FE7-974F-4C33-993F-126252AA2F7B}" dt="2023-01-28T14:37:14.165" v="10855" actId="26606"/>
          <ac:spMkLst>
            <pc:docMk/>
            <pc:sldMk cId="2667657329" sldId="342"/>
            <ac:spMk id="3" creationId="{7FB5CD82-CB6F-4E4A-92D0-96124C5BD0EB}"/>
          </ac:spMkLst>
        </pc:spChg>
        <pc:spChg chg="del mod">
          <ac:chgData name="Angus Slater" userId="b69ffda3-48ee-49d2-a2aa-2cc3c049f833" providerId="ADAL" clId="{29094FE7-974F-4C33-993F-126252AA2F7B}" dt="2023-01-28T14:34:14.302" v="10787"/>
          <ac:spMkLst>
            <pc:docMk/>
            <pc:sldMk cId="2667657329" sldId="342"/>
            <ac:spMk id="4" creationId="{F075EE22-079A-48A3-B8CE-1A11B51AA435}"/>
          </ac:spMkLst>
        </pc:spChg>
        <pc:spChg chg="add del">
          <ac:chgData name="Angus Slater" userId="b69ffda3-48ee-49d2-a2aa-2cc3c049f833" providerId="ADAL" clId="{29094FE7-974F-4C33-993F-126252AA2F7B}" dt="2023-01-28T14:37:09.577" v="10850" actId="26606"/>
          <ac:spMkLst>
            <pc:docMk/>
            <pc:sldMk cId="2667657329" sldId="342"/>
            <ac:spMk id="13" creationId="{6109556B-EAE9-4435-B409-0519F2CBDB14}"/>
          </ac:spMkLst>
        </pc:spChg>
        <pc:spChg chg="add">
          <ac:chgData name="Angus Slater" userId="b69ffda3-48ee-49d2-a2aa-2cc3c049f833" providerId="ADAL" clId="{29094FE7-974F-4C33-993F-126252AA2F7B}" dt="2023-01-28T14:37:14.165" v="10855" actId="26606"/>
          <ac:spMkLst>
            <pc:docMk/>
            <pc:sldMk cId="2667657329" sldId="342"/>
            <ac:spMk id="29" creationId="{B32DC26D-8B9B-4CC1-B3CC-D3EA0FB162CD}"/>
          </ac:spMkLst>
        </pc:spChg>
        <pc:picChg chg="add mod ord">
          <ac:chgData name="Angus Slater" userId="b69ffda3-48ee-49d2-a2aa-2cc3c049f833" providerId="ADAL" clId="{29094FE7-974F-4C33-993F-126252AA2F7B}" dt="2023-01-28T14:37:14.165" v="10855" actId="26606"/>
          <ac:picMkLst>
            <pc:docMk/>
            <pc:sldMk cId="2667657329" sldId="342"/>
            <ac:picMk id="6" creationId="{7A917596-D918-4CFA-B922-972F2F9AE87D}"/>
          </ac:picMkLst>
        </pc:picChg>
        <pc:cxnChg chg="add del">
          <ac:chgData name="Angus Slater" userId="b69ffda3-48ee-49d2-a2aa-2cc3c049f833" providerId="ADAL" clId="{29094FE7-974F-4C33-993F-126252AA2F7B}" dt="2023-01-28T14:37:09.577" v="10850" actId="26606"/>
          <ac:cxnSpMkLst>
            <pc:docMk/>
            <pc:sldMk cId="2667657329" sldId="342"/>
            <ac:cxnSpMk id="11" creationId="{15F1CC53-719A-4763-BF30-5E25A63CEF3C}"/>
          </ac:cxnSpMkLst>
        </pc:cxnChg>
        <pc:cxnChg chg="add del">
          <ac:chgData name="Angus Slater" userId="b69ffda3-48ee-49d2-a2aa-2cc3c049f833" providerId="ADAL" clId="{29094FE7-974F-4C33-993F-126252AA2F7B}" dt="2023-01-28T14:37:09.577" v="10850" actId="26606"/>
          <ac:cxnSpMkLst>
            <pc:docMk/>
            <pc:sldMk cId="2667657329" sldId="342"/>
            <ac:cxnSpMk id="15" creationId="{5814CCBE-423E-41B2-A9F3-82679F490EF4}"/>
          </ac:cxnSpMkLst>
        </pc:cxnChg>
        <pc:cxnChg chg="add del">
          <ac:chgData name="Angus Slater" userId="b69ffda3-48ee-49d2-a2aa-2cc3c049f833" providerId="ADAL" clId="{29094FE7-974F-4C33-993F-126252AA2F7B}" dt="2023-01-28T14:37:14.165" v="10855" actId="26606"/>
          <ac:cxnSpMkLst>
            <pc:docMk/>
            <pc:sldMk cId="2667657329" sldId="342"/>
            <ac:cxnSpMk id="17" creationId="{15F1CC53-719A-4763-BF30-5E25A63CEF3C}"/>
          </ac:cxnSpMkLst>
        </pc:cxnChg>
        <pc:cxnChg chg="add del">
          <ac:chgData name="Angus Slater" userId="b69ffda3-48ee-49d2-a2aa-2cc3c049f833" providerId="ADAL" clId="{29094FE7-974F-4C33-993F-126252AA2F7B}" dt="2023-01-28T14:37:14.165" v="10855" actId="26606"/>
          <ac:cxnSpMkLst>
            <pc:docMk/>
            <pc:sldMk cId="2667657329" sldId="342"/>
            <ac:cxnSpMk id="18" creationId="{FBC3B7EE-8632-4756-A078-1B3B0DF3B53E}"/>
          </ac:cxnSpMkLst>
        </pc:cxnChg>
        <pc:cxnChg chg="add del">
          <ac:chgData name="Angus Slater" userId="b69ffda3-48ee-49d2-a2aa-2cc3c049f833" providerId="ADAL" clId="{29094FE7-974F-4C33-993F-126252AA2F7B}" dt="2023-01-28T14:37:14.155" v="10854" actId="26606"/>
          <ac:cxnSpMkLst>
            <pc:docMk/>
            <pc:sldMk cId="2667657329" sldId="342"/>
            <ac:cxnSpMk id="23" creationId="{15F1CC53-719A-4763-BF30-5E25A63CEF3C}"/>
          </ac:cxnSpMkLst>
        </pc:cxnChg>
        <pc:cxnChg chg="add del">
          <ac:chgData name="Angus Slater" userId="b69ffda3-48ee-49d2-a2aa-2cc3c049f833" providerId="ADAL" clId="{29094FE7-974F-4C33-993F-126252AA2F7B}" dt="2023-01-28T14:37:14.155" v="10854" actId="26606"/>
          <ac:cxnSpMkLst>
            <pc:docMk/>
            <pc:sldMk cId="2667657329" sldId="342"/>
            <ac:cxnSpMk id="25" creationId="{5ECB1430-5CD1-470D-8F0F-7EDE4C790297}"/>
          </ac:cxnSpMkLst>
        </pc:cxnChg>
        <pc:cxnChg chg="add">
          <ac:chgData name="Angus Slater" userId="b69ffda3-48ee-49d2-a2aa-2cc3c049f833" providerId="ADAL" clId="{29094FE7-974F-4C33-993F-126252AA2F7B}" dt="2023-01-28T14:37:14.165" v="10855" actId="26606"/>
          <ac:cxnSpMkLst>
            <pc:docMk/>
            <pc:sldMk cId="2667657329" sldId="342"/>
            <ac:cxnSpMk id="27" creationId="{FBB7ADC3-53A0-44F2-914A-78CADAF33411}"/>
          </ac:cxnSpMkLst>
        </pc:cxnChg>
        <pc:cxnChg chg="add">
          <ac:chgData name="Angus Slater" userId="b69ffda3-48ee-49d2-a2aa-2cc3c049f833" providerId="ADAL" clId="{29094FE7-974F-4C33-993F-126252AA2F7B}" dt="2023-01-28T14:37:14.165" v="10855" actId="26606"/>
          <ac:cxnSpMkLst>
            <pc:docMk/>
            <pc:sldMk cId="2667657329" sldId="342"/>
            <ac:cxnSpMk id="28" creationId="{15F1CC53-719A-4763-BF30-5E25A63CEF3C}"/>
          </ac:cxnSpMkLst>
        </pc:cxnChg>
      </pc:sldChg>
      <pc:sldChg chg="modSp new mod">
        <pc:chgData name="Angus Slater" userId="b69ffda3-48ee-49d2-a2aa-2cc3c049f833" providerId="ADAL" clId="{29094FE7-974F-4C33-993F-126252AA2F7B}" dt="2023-01-28T13:20:27.778" v="3927" actId="255"/>
        <pc:sldMkLst>
          <pc:docMk/>
          <pc:sldMk cId="26222921" sldId="343"/>
        </pc:sldMkLst>
        <pc:spChg chg="mod">
          <ac:chgData name="Angus Slater" userId="b69ffda3-48ee-49d2-a2aa-2cc3c049f833" providerId="ADAL" clId="{29094FE7-974F-4C33-993F-126252AA2F7B}" dt="2023-01-28T13:15:27.372" v="3002"/>
          <ac:spMkLst>
            <pc:docMk/>
            <pc:sldMk cId="26222921" sldId="343"/>
            <ac:spMk id="2" creationId="{310BCABF-30F8-4E2C-B341-2322DF0FE44C}"/>
          </ac:spMkLst>
        </pc:spChg>
        <pc:spChg chg="mod">
          <ac:chgData name="Angus Slater" userId="b69ffda3-48ee-49d2-a2aa-2cc3c049f833" providerId="ADAL" clId="{29094FE7-974F-4C33-993F-126252AA2F7B}" dt="2023-01-28T13:20:14.253" v="3917" actId="20577"/>
          <ac:spMkLst>
            <pc:docMk/>
            <pc:sldMk cId="26222921" sldId="343"/>
            <ac:spMk id="3" creationId="{8F2C7923-1AC3-470F-A2E9-8ED6F3E70DF8}"/>
          </ac:spMkLst>
        </pc:spChg>
        <pc:spChg chg="mod">
          <ac:chgData name="Angus Slater" userId="b69ffda3-48ee-49d2-a2aa-2cc3c049f833" providerId="ADAL" clId="{29094FE7-974F-4C33-993F-126252AA2F7B}" dt="2023-01-28T13:20:27.778" v="3927" actId="255"/>
          <ac:spMkLst>
            <pc:docMk/>
            <pc:sldMk cId="26222921" sldId="343"/>
            <ac:spMk id="4" creationId="{AE33C535-73FB-48B3-B0CF-D957F09406F7}"/>
          </ac:spMkLst>
        </pc:spChg>
      </pc:sldChg>
      <pc:sldChg chg="del">
        <pc:chgData name="Angus Slater" userId="b69ffda3-48ee-49d2-a2aa-2cc3c049f833" providerId="ADAL" clId="{29094FE7-974F-4C33-993F-126252AA2F7B}" dt="2023-01-28T12:42:44.870" v="0" actId="47"/>
        <pc:sldMkLst>
          <pc:docMk/>
          <pc:sldMk cId="137522394" sldId="343"/>
        </pc:sldMkLst>
      </pc:sldChg>
      <pc:sldChg chg="addSp delSp modSp new mod setBg">
        <pc:chgData name="Angus Slater" userId="b69ffda3-48ee-49d2-a2aa-2cc3c049f833" providerId="ADAL" clId="{29094FE7-974F-4C33-993F-126252AA2F7B}" dt="2023-01-28T14:37:32.515" v="10865" actId="26606"/>
        <pc:sldMkLst>
          <pc:docMk/>
          <pc:sldMk cId="1767430456" sldId="344"/>
        </pc:sldMkLst>
        <pc:spChg chg="mod">
          <ac:chgData name="Angus Slater" userId="b69ffda3-48ee-49d2-a2aa-2cc3c049f833" providerId="ADAL" clId="{29094FE7-974F-4C33-993F-126252AA2F7B}" dt="2023-01-28T14:37:32.515" v="10865" actId="26606"/>
          <ac:spMkLst>
            <pc:docMk/>
            <pc:sldMk cId="1767430456" sldId="344"/>
            <ac:spMk id="2" creationId="{EB702A5E-6393-4BA9-AE80-D8B830684221}"/>
          </ac:spMkLst>
        </pc:spChg>
        <pc:spChg chg="mod">
          <ac:chgData name="Angus Slater" userId="b69ffda3-48ee-49d2-a2aa-2cc3c049f833" providerId="ADAL" clId="{29094FE7-974F-4C33-993F-126252AA2F7B}" dt="2023-01-28T14:37:32.515" v="10865" actId="26606"/>
          <ac:spMkLst>
            <pc:docMk/>
            <pc:sldMk cId="1767430456" sldId="344"/>
            <ac:spMk id="3" creationId="{44C76CCE-C30C-4D33-8E95-4BAB8A00C746}"/>
          </ac:spMkLst>
        </pc:spChg>
        <pc:spChg chg="del mod">
          <ac:chgData name="Angus Slater" userId="b69ffda3-48ee-49d2-a2aa-2cc3c049f833" providerId="ADAL" clId="{29094FE7-974F-4C33-993F-126252AA2F7B}" dt="2023-01-28T14:33:32.172" v="10772"/>
          <ac:spMkLst>
            <pc:docMk/>
            <pc:sldMk cId="1767430456" sldId="344"/>
            <ac:spMk id="4" creationId="{88988A80-89F2-4265-9001-0D82E7764E09}"/>
          </ac:spMkLst>
        </pc:spChg>
        <pc:spChg chg="add">
          <ac:chgData name="Angus Slater" userId="b69ffda3-48ee-49d2-a2aa-2cc3c049f833" providerId="ADAL" clId="{29094FE7-974F-4C33-993F-126252AA2F7B}" dt="2023-01-28T14:37:32.515" v="10865" actId="26606"/>
          <ac:spMkLst>
            <pc:docMk/>
            <pc:sldMk cId="1767430456" sldId="344"/>
            <ac:spMk id="13" creationId="{6109556B-EAE9-4435-B409-0519F2CBDB14}"/>
          </ac:spMkLst>
        </pc:spChg>
        <pc:picChg chg="add mod">
          <ac:chgData name="Angus Slater" userId="b69ffda3-48ee-49d2-a2aa-2cc3c049f833" providerId="ADAL" clId="{29094FE7-974F-4C33-993F-126252AA2F7B}" dt="2023-01-28T14:37:32.515" v="10865" actId="26606"/>
          <ac:picMkLst>
            <pc:docMk/>
            <pc:sldMk cId="1767430456" sldId="344"/>
            <ac:picMk id="6" creationId="{EB5369C9-DCB0-44BF-BFC0-3707CD29B155}"/>
          </ac:picMkLst>
        </pc:picChg>
        <pc:cxnChg chg="add">
          <ac:chgData name="Angus Slater" userId="b69ffda3-48ee-49d2-a2aa-2cc3c049f833" providerId="ADAL" clId="{29094FE7-974F-4C33-993F-126252AA2F7B}" dt="2023-01-28T14:37:32.515" v="10865" actId="26606"/>
          <ac:cxnSpMkLst>
            <pc:docMk/>
            <pc:sldMk cId="1767430456" sldId="344"/>
            <ac:cxnSpMk id="11" creationId="{15F1CC53-719A-4763-BF30-5E25A63CEF3C}"/>
          </ac:cxnSpMkLst>
        </pc:cxnChg>
        <pc:cxnChg chg="add">
          <ac:chgData name="Angus Slater" userId="b69ffda3-48ee-49d2-a2aa-2cc3c049f833" providerId="ADAL" clId="{29094FE7-974F-4C33-993F-126252AA2F7B}" dt="2023-01-28T14:37:32.515" v="10865" actId="26606"/>
          <ac:cxnSpMkLst>
            <pc:docMk/>
            <pc:sldMk cId="1767430456" sldId="344"/>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2569020463" sldId="344"/>
        </pc:sldMkLst>
      </pc:sldChg>
      <pc:sldChg chg="del">
        <pc:chgData name="Angus Slater" userId="b69ffda3-48ee-49d2-a2aa-2cc3c049f833" providerId="ADAL" clId="{29094FE7-974F-4C33-993F-126252AA2F7B}" dt="2023-01-28T12:42:44.870" v="0" actId="47"/>
        <pc:sldMkLst>
          <pc:docMk/>
          <pc:sldMk cId="2119353341" sldId="345"/>
        </pc:sldMkLst>
      </pc:sldChg>
      <pc:sldChg chg="modSp new mod">
        <pc:chgData name="Angus Slater" userId="b69ffda3-48ee-49d2-a2aa-2cc3c049f833" providerId="ADAL" clId="{29094FE7-974F-4C33-993F-126252AA2F7B}" dt="2023-01-28T13:08:42.246" v="3000" actId="120"/>
        <pc:sldMkLst>
          <pc:docMk/>
          <pc:sldMk cId="3457716585" sldId="345"/>
        </pc:sldMkLst>
        <pc:spChg chg="mod">
          <ac:chgData name="Angus Slater" userId="b69ffda3-48ee-49d2-a2aa-2cc3c049f833" providerId="ADAL" clId="{29094FE7-974F-4C33-993F-126252AA2F7B}" dt="2023-01-28T13:08:42.246" v="3000" actId="120"/>
          <ac:spMkLst>
            <pc:docMk/>
            <pc:sldMk cId="3457716585" sldId="345"/>
            <ac:spMk id="2" creationId="{F903E4BF-07CC-4A11-A3D3-6D0E4682C015}"/>
          </ac:spMkLst>
        </pc:spChg>
      </pc:sldChg>
      <pc:sldChg chg="addSp delSp modSp new mod setBg">
        <pc:chgData name="Angus Slater" userId="b69ffda3-48ee-49d2-a2aa-2cc3c049f833" providerId="ADAL" clId="{29094FE7-974F-4C33-993F-126252AA2F7B}" dt="2023-01-28T14:37:04.369" v="10848" actId="26606"/>
        <pc:sldMkLst>
          <pc:docMk/>
          <pc:sldMk cId="273568340" sldId="346"/>
        </pc:sldMkLst>
        <pc:spChg chg="mod">
          <ac:chgData name="Angus Slater" userId="b69ffda3-48ee-49d2-a2aa-2cc3c049f833" providerId="ADAL" clId="{29094FE7-974F-4C33-993F-126252AA2F7B}" dt="2023-01-28T14:37:04.369" v="10848" actId="26606"/>
          <ac:spMkLst>
            <pc:docMk/>
            <pc:sldMk cId="273568340" sldId="346"/>
            <ac:spMk id="2" creationId="{BB7F57CE-207F-48E6-BDBD-79AD3BCDB78F}"/>
          </ac:spMkLst>
        </pc:spChg>
        <pc:spChg chg="mod">
          <ac:chgData name="Angus Slater" userId="b69ffda3-48ee-49d2-a2aa-2cc3c049f833" providerId="ADAL" clId="{29094FE7-974F-4C33-993F-126252AA2F7B}" dt="2023-01-28T14:37:04.369" v="10848" actId="26606"/>
          <ac:spMkLst>
            <pc:docMk/>
            <pc:sldMk cId="273568340" sldId="346"/>
            <ac:spMk id="3" creationId="{C9D798D3-EF50-4676-B8E1-3AC4180B8B50}"/>
          </ac:spMkLst>
        </pc:spChg>
        <pc:spChg chg="del mod">
          <ac:chgData name="Angus Slater" userId="b69ffda3-48ee-49d2-a2aa-2cc3c049f833" providerId="ADAL" clId="{29094FE7-974F-4C33-993F-126252AA2F7B}" dt="2023-01-28T14:34:19.703" v="10790"/>
          <ac:spMkLst>
            <pc:docMk/>
            <pc:sldMk cId="273568340" sldId="346"/>
            <ac:spMk id="4" creationId="{0EEF7BC0-F988-403B-A9AC-FF76BEB82AC2}"/>
          </ac:spMkLst>
        </pc:spChg>
        <pc:spChg chg="add">
          <ac:chgData name="Angus Slater" userId="b69ffda3-48ee-49d2-a2aa-2cc3c049f833" providerId="ADAL" clId="{29094FE7-974F-4C33-993F-126252AA2F7B}" dt="2023-01-28T14:37:04.369" v="10848" actId="26606"/>
          <ac:spMkLst>
            <pc:docMk/>
            <pc:sldMk cId="273568340" sldId="346"/>
            <ac:spMk id="13" creationId="{6109556B-EAE9-4435-B409-0519F2CBDB14}"/>
          </ac:spMkLst>
        </pc:spChg>
        <pc:picChg chg="add mod">
          <ac:chgData name="Angus Slater" userId="b69ffda3-48ee-49d2-a2aa-2cc3c049f833" providerId="ADAL" clId="{29094FE7-974F-4C33-993F-126252AA2F7B}" dt="2023-01-28T14:37:04.369" v="10848" actId="26606"/>
          <ac:picMkLst>
            <pc:docMk/>
            <pc:sldMk cId="273568340" sldId="346"/>
            <ac:picMk id="6" creationId="{13F11A3E-1384-45BA-B332-736EA6D0D97D}"/>
          </ac:picMkLst>
        </pc:picChg>
        <pc:cxnChg chg="add">
          <ac:chgData name="Angus Slater" userId="b69ffda3-48ee-49d2-a2aa-2cc3c049f833" providerId="ADAL" clId="{29094FE7-974F-4C33-993F-126252AA2F7B}" dt="2023-01-28T14:37:04.369" v="10848" actId="26606"/>
          <ac:cxnSpMkLst>
            <pc:docMk/>
            <pc:sldMk cId="273568340" sldId="346"/>
            <ac:cxnSpMk id="11" creationId="{15F1CC53-719A-4763-BF30-5E25A63CEF3C}"/>
          </ac:cxnSpMkLst>
        </pc:cxnChg>
        <pc:cxnChg chg="add">
          <ac:chgData name="Angus Slater" userId="b69ffda3-48ee-49d2-a2aa-2cc3c049f833" providerId="ADAL" clId="{29094FE7-974F-4C33-993F-126252AA2F7B}" dt="2023-01-28T14:37:04.369" v="10848" actId="26606"/>
          <ac:cxnSpMkLst>
            <pc:docMk/>
            <pc:sldMk cId="273568340" sldId="346"/>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2875594310" sldId="346"/>
        </pc:sldMkLst>
      </pc:sldChg>
      <pc:sldChg chg="addSp delSp modSp new mod setBg">
        <pc:chgData name="Angus Slater" userId="b69ffda3-48ee-49d2-a2aa-2cc3c049f833" providerId="ADAL" clId="{29094FE7-974F-4C33-993F-126252AA2F7B}" dt="2023-01-28T14:37:02.066" v="10847" actId="26606"/>
        <pc:sldMkLst>
          <pc:docMk/>
          <pc:sldMk cId="91604287" sldId="347"/>
        </pc:sldMkLst>
        <pc:spChg chg="mod">
          <ac:chgData name="Angus Slater" userId="b69ffda3-48ee-49d2-a2aa-2cc3c049f833" providerId="ADAL" clId="{29094FE7-974F-4C33-993F-126252AA2F7B}" dt="2023-01-28T14:37:02.066" v="10847" actId="26606"/>
          <ac:spMkLst>
            <pc:docMk/>
            <pc:sldMk cId="91604287" sldId="347"/>
            <ac:spMk id="2" creationId="{1D245748-23C4-4D29-AA87-155C27DDE09D}"/>
          </ac:spMkLst>
        </pc:spChg>
        <pc:spChg chg="mod">
          <ac:chgData name="Angus Slater" userId="b69ffda3-48ee-49d2-a2aa-2cc3c049f833" providerId="ADAL" clId="{29094FE7-974F-4C33-993F-126252AA2F7B}" dt="2023-01-28T14:37:02.066" v="10847" actId="26606"/>
          <ac:spMkLst>
            <pc:docMk/>
            <pc:sldMk cId="91604287" sldId="347"/>
            <ac:spMk id="3" creationId="{2076EC85-BC0D-4FDC-BCA5-B0627AEBE9B5}"/>
          </ac:spMkLst>
        </pc:spChg>
        <pc:spChg chg="del mod">
          <ac:chgData name="Angus Slater" userId="b69ffda3-48ee-49d2-a2aa-2cc3c049f833" providerId="ADAL" clId="{29094FE7-974F-4C33-993F-126252AA2F7B}" dt="2023-01-28T14:34:31.997" v="10793"/>
          <ac:spMkLst>
            <pc:docMk/>
            <pc:sldMk cId="91604287" sldId="347"/>
            <ac:spMk id="4" creationId="{4957CE4B-D135-442E-B3A1-5008291CA002}"/>
          </ac:spMkLst>
        </pc:spChg>
        <pc:spChg chg="add">
          <ac:chgData name="Angus Slater" userId="b69ffda3-48ee-49d2-a2aa-2cc3c049f833" providerId="ADAL" clId="{29094FE7-974F-4C33-993F-126252AA2F7B}" dt="2023-01-28T14:37:02.066" v="10847" actId="26606"/>
          <ac:spMkLst>
            <pc:docMk/>
            <pc:sldMk cId="91604287" sldId="347"/>
            <ac:spMk id="13" creationId="{6109556B-EAE9-4435-B409-0519F2CBDB14}"/>
          </ac:spMkLst>
        </pc:spChg>
        <pc:picChg chg="add mod">
          <ac:chgData name="Angus Slater" userId="b69ffda3-48ee-49d2-a2aa-2cc3c049f833" providerId="ADAL" clId="{29094FE7-974F-4C33-993F-126252AA2F7B}" dt="2023-01-28T14:37:02.066" v="10847" actId="26606"/>
          <ac:picMkLst>
            <pc:docMk/>
            <pc:sldMk cId="91604287" sldId="347"/>
            <ac:picMk id="6" creationId="{FEE358CE-E3E2-4859-9433-1FA49E377E3B}"/>
          </ac:picMkLst>
        </pc:picChg>
        <pc:cxnChg chg="add">
          <ac:chgData name="Angus Slater" userId="b69ffda3-48ee-49d2-a2aa-2cc3c049f833" providerId="ADAL" clId="{29094FE7-974F-4C33-993F-126252AA2F7B}" dt="2023-01-28T14:37:02.066" v="10847" actId="26606"/>
          <ac:cxnSpMkLst>
            <pc:docMk/>
            <pc:sldMk cId="91604287" sldId="347"/>
            <ac:cxnSpMk id="11" creationId="{15F1CC53-719A-4763-BF30-5E25A63CEF3C}"/>
          </ac:cxnSpMkLst>
        </pc:cxnChg>
        <pc:cxnChg chg="add">
          <ac:chgData name="Angus Slater" userId="b69ffda3-48ee-49d2-a2aa-2cc3c049f833" providerId="ADAL" clId="{29094FE7-974F-4C33-993F-126252AA2F7B}" dt="2023-01-28T14:37:02.066" v="10847" actId="26606"/>
          <ac:cxnSpMkLst>
            <pc:docMk/>
            <pc:sldMk cId="91604287" sldId="347"/>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3671673539" sldId="347"/>
        </pc:sldMkLst>
      </pc:sldChg>
      <pc:sldChg chg="modSp new mod">
        <pc:chgData name="Angus Slater" userId="b69ffda3-48ee-49d2-a2aa-2cc3c049f833" providerId="ADAL" clId="{29094FE7-974F-4C33-993F-126252AA2F7B}" dt="2023-01-28T14:36:57.812" v="10846" actId="403"/>
        <pc:sldMkLst>
          <pc:docMk/>
          <pc:sldMk cId="1802454793" sldId="348"/>
        </pc:sldMkLst>
        <pc:spChg chg="mod">
          <ac:chgData name="Angus Slater" userId="b69ffda3-48ee-49d2-a2aa-2cc3c049f833" providerId="ADAL" clId="{29094FE7-974F-4C33-993F-126252AA2F7B}" dt="2023-01-28T13:15:34.048" v="3012"/>
          <ac:spMkLst>
            <pc:docMk/>
            <pc:sldMk cId="1802454793" sldId="348"/>
            <ac:spMk id="2" creationId="{C55C9521-BF16-48CF-838C-C711A1400A2C}"/>
          </ac:spMkLst>
        </pc:spChg>
        <pc:spChg chg="mod">
          <ac:chgData name="Angus Slater" userId="b69ffda3-48ee-49d2-a2aa-2cc3c049f833" providerId="ADAL" clId="{29094FE7-974F-4C33-993F-126252AA2F7B}" dt="2023-01-28T13:42:43.454" v="4716" actId="20577"/>
          <ac:spMkLst>
            <pc:docMk/>
            <pc:sldMk cId="1802454793" sldId="348"/>
            <ac:spMk id="3" creationId="{29A0A782-869A-4BC5-8712-601FE299F843}"/>
          </ac:spMkLst>
        </pc:spChg>
        <pc:spChg chg="mod">
          <ac:chgData name="Angus Slater" userId="b69ffda3-48ee-49d2-a2aa-2cc3c049f833" providerId="ADAL" clId="{29094FE7-974F-4C33-993F-126252AA2F7B}" dt="2023-01-28T14:36:57.812" v="10846" actId="403"/>
          <ac:spMkLst>
            <pc:docMk/>
            <pc:sldMk cId="1802454793" sldId="348"/>
            <ac:spMk id="4" creationId="{0924F636-795C-4C6F-A532-30C1ABA0BEF8}"/>
          </ac:spMkLst>
        </pc:spChg>
      </pc:sldChg>
      <pc:sldChg chg="del">
        <pc:chgData name="Angus Slater" userId="b69ffda3-48ee-49d2-a2aa-2cc3c049f833" providerId="ADAL" clId="{29094FE7-974F-4C33-993F-126252AA2F7B}" dt="2023-01-28T12:42:44.870" v="0" actId="47"/>
        <pc:sldMkLst>
          <pc:docMk/>
          <pc:sldMk cId="4236210818" sldId="348"/>
        </pc:sldMkLst>
      </pc:sldChg>
      <pc:sldChg chg="del">
        <pc:chgData name="Angus Slater" userId="b69ffda3-48ee-49d2-a2aa-2cc3c049f833" providerId="ADAL" clId="{29094FE7-974F-4C33-993F-126252AA2F7B}" dt="2023-01-28T12:42:44.870" v="0" actId="47"/>
        <pc:sldMkLst>
          <pc:docMk/>
          <pc:sldMk cId="273753522" sldId="349"/>
        </pc:sldMkLst>
      </pc:sldChg>
      <pc:sldChg chg="modSp new mod">
        <pc:chgData name="Angus Slater" userId="b69ffda3-48ee-49d2-a2aa-2cc3c049f833" providerId="ADAL" clId="{29094FE7-974F-4C33-993F-126252AA2F7B}" dt="2023-01-28T13:53:57.286" v="5436" actId="20577"/>
        <pc:sldMkLst>
          <pc:docMk/>
          <pc:sldMk cId="2781177297" sldId="349"/>
        </pc:sldMkLst>
        <pc:spChg chg="mod">
          <ac:chgData name="Angus Slater" userId="b69ffda3-48ee-49d2-a2aa-2cc3c049f833" providerId="ADAL" clId="{29094FE7-974F-4C33-993F-126252AA2F7B}" dt="2023-01-28T13:49:50.480" v="4820" actId="20577"/>
          <ac:spMkLst>
            <pc:docMk/>
            <pc:sldMk cId="2781177297" sldId="349"/>
            <ac:spMk id="2" creationId="{7360E302-0965-4CC7-A9EB-635876BB9241}"/>
          </ac:spMkLst>
        </pc:spChg>
        <pc:spChg chg="mod">
          <ac:chgData name="Angus Slater" userId="b69ffda3-48ee-49d2-a2aa-2cc3c049f833" providerId="ADAL" clId="{29094FE7-974F-4C33-993F-126252AA2F7B}" dt="2023-01-28T13:53:57.286" v="5436" actId="20577"/>
          <ac:spMkLst>
            <pc:docMk/>
            <pc:sldMk cId="2781177297" sldId="349"/>
            <ac:spMk id="3" creationId="{E7FE2934-E556-4345-80A5-06554DBA5A3F}"/>
          </ac:spMkLst>
        </pc:spChg>
        <pc:spChg chg="mod">
          <ac:chgData name="Angus Slater" userId="b69ffda3-48ee-49d2-a2aa-2cc3c049f833" providerId="ADAL" clId="{29094FE7-974F-4C33-993F-126252AA2F7B}" dt="2023-01-28T13:53:48.027" v="5381" actId="27636"/>
          <ac:spMkLst>
            <pc:docMk/>
            <pc:sldMk cId="2781177297" sldId="349"/>
            <ac:spMk id="4" creationId="{962E04D7-77F1-4B65-B916-6DAA11DD5577}"/>
          </ac:spMkLst>
        </pc:spChg>
      </pc:sldChg>
      <pc:sldChg chg="del">
        <pc:chgData name="Angus Slater" userId="b69ffda3-48ee-49d2-a2aa-2cc3c049f833" providerId="ADAL" clId="{29094FE7-974F-4C33-993F-126252AA2F7B}" dt="2023-01-28T12:42:44.870" v="0" actId="47"/>
        <pc:sldMkLst>
          <pc:docMk/>
          <pc:sldMk cId="882586280" sldId="350"/>
        </pc:sldMkLst>
      </pc:sldChg>
      <pc:sldChg chg="addSp delSp modSp new mod">
        <pc:chgData name="Angus Slater" userId="b69ffda3-48ee-49d2-a2aa-2cc3c049f833" providerId="ADAL" clId="{29094FE7-974F-4C33-993F-126252AA2F7B}" dt="2023-01-28T14:36:49.581" v="10843" actId="403"/>
        <pc:sldMkLst>
          <pc:docMk/>
          <pc:sldMk cId="1858705019" sldId="350"/>
        </pc:sldMkLst>
        <pc:spChg chg="mod">
          <ac:chgData name="Angus Slater" userId="b69ffda3-48ee-49d2-a2aa-2cc3c049f833" providerId="ADAL" clId="{29094FE7-974F-4C33-993F-126252AA2F7B}" dt="2023-01-28T13:54:03.066" v="5437"/>
          <ac:spMkLst>
            <pc:docMk/>
            <pc:sldMk cId="1858705019" sldId="350"/>
            <ac:spMk id="2" creationId="{50B91F4F-D7F1-45B4-B357-DBF704FC27AA}"/>
          </ac:spMkLst>
        </pc:spChg>
        <pc:spChg chg="mod">
          <ac:chgData name="Angus Slater" userId="b69ffda3-48ee-49d2-a2aa-2cc3c049f833" providerId="ADAL" clId="{29094FE7-974F-4C33-993F-126252AA2F7B}" dt="2023-01-28T14:36:49.581" v="10843" actId="403"/>
          <ac:spMkLst>
            <pc:docMk/>
            <pc:sldMk cId="1858705019" sldId="350"/>
            <ac:spMk id="3" creationId="{08E72CF2-D34F-465E-AD3E-5B96A50E498B}"/>
          </ac:spMkLst>
        </pc:spChg>
        <pc:spChg chg="mod">
          <ac:chgData name="Angus Slater" userId="b69ffda3-48ee-49d2-a2aa-2cc3c049f833" providerId="ADAL" clId="{29094FE7-974F-4C33-993F-126252AA2F7B}" dt="2023-01-28T14:36:49.581" v="10843" actId="403"/>
          <ac:spMkLst>
            <pc:docMk/>
            <pc:sldMk cId="1858705019" sldId="350"/>
            <ac:spMk id="4" creationId="{BEC32C8B-C5C9-4609-94D2-1A9B1DEA181D}"/>
          </ac:spMkLst>
        </pc:spChg>
        <pc:spChg chg="add del">
          <ac:chgData name="Angus Slater" userId="b69ffda3-48ee-49d2-a2aa-2cc3c049f833" providerId="ADAL" clId="{29094FE7-974F-4C33-993F-126252AA2F7B}" dt="2023-01-28T13:57:06.555" v="6067"/>
          <ac:spMkLst>
            <pc:docMk/>
            <pc:sldMk cId="1858705019" sldId="350"/>
            <ac:spMk id="5" creationId="{A71704C9-DE74-4076-8B66-EBE532EBF058}"/>
          </ac:spMkLst>
        </pc:spChg>
      </pc:sldChg>
      <pc:sldChg chg="del">
        <pc:chgData name="Angus Slater" userId="b69ffda3-48ee-49d2-a2aa-2cc3c049f833" providerId="ADAL" clId="{29094FE7-974F-4C33-993F-126252AA2F7B}" dt="2023-01-28T12:42:44.870" v="0" actId="47"/>
        <pc:sldMkLst>
          <pc:docMk/>
          <pc:sldMk cId="3496043384" sldId="351"/>
        </pc:sldMkLst>
      </pc:sldChg>
      <pc:sldChg chg="addSp delSp modSp new mod setBg">
        <pc:chgData name="Angus Slater" userId="b69ffda3-48ee-49d2-a2aa-2cc3c049f833" providerId="ADAL" clId="{29094FE7-974F-4C33-993F-126252AA2F7B}" dt="2023-01-28T14:36:40.150" v="10838" actId="20577"/>
        <pc:sldMkLst>
          <pc:docMk/>
          <pc:sldMk cId="3949513763" sldId="351"/>
        </pc:sldMkLst>
        <pc:spChg chg="mod">
          <ac:chgData name="Angus Slater" userId="b69ffda3-48ee-49d2-a2aa-2cc3c049f833" providerId="ADAL" clId="{29094FE7-974F-4C33-993F-126252AA2F7B}" dt="2023-01-28T14:36:37.524" v="10836" actId="26606"/>
          <ac:spMkLst>
            <pc:docMk/>
            <pc:sldMk cId="3949513763" sldId="351"/>
            <ac:spMk id="2" creationId="{C621BE38-3690-4C94-8C1C-8FA05E58D86B}"/>
          </ac:spMkLst>
        </pc:spChg>
        <pc:spChg chg="mod">
          <ac:chgData name="Angus Slater" userId="b69ffda3-48ee-49d2-a2aa-2cc3c049f833" providerId="ADAL" clId="{29094FE7-974F-4C33-993F-126252AA2F7B}" dt="2023-01-28T14:36:40.150" v="10838" actId="20577"/>
          <ac:spMkLst>
            <pc:docMk/>
            <pc:sldMk cId="3949513763" sldId="351"/>
            <ac:spMk id="3" creationId="{B7F99E51-636B-4FE3-9659-B5E2789A66B9}"/>
          </ac:spMkLst>
        </pc:spChg>
        <pc:spChg chg="del">
          <ac:chgData name="Angus Slater" userId="b69ffda3-48ee-49d2-a2aa-2cc3c049f833" providerId="ADAL" clId="{29094FE7-974F-4C33-993F-126252AA2F7B}" dt="2023-01-28T14:34:41.768" v="10796"/>
          <ac:spMkLst>
            <pc:docMk/>
            <pc:sldMk cId="3949513763" sldId="351"/>
            <ac:spMk id="4" creationId="{A4784678-9647-46B1-AE31-21EDAF38272C}"/>
          </ac:spMkLst>
        </pc:spChg>
        <pc:spChg chg="add">
          <ac:chgData name="Angus Slater" userId="b69ffda3-48ee-49d2-a2aa-2cc3c049f833" providerId="ADAL" clId="{29094FE7-974F-4C33-993F-126252AA2F7B}" dt="2023-01-28T14:36:37.524" v="10836" actId="26606"/>
          <ac:spMkLst>
            <pc:docMk/>
            <pc:sldMk cId="3949513763" sldId="351"/>
            <ac:spMk id="13" creationId="{6109556B-EAE9-4435-B409-0519F2CBDB14}"/>
          </ac:spMkLst>
        </pc:spChg>
        <pc:picChg chg="add mod">
          <ac:chgData name="Angus Slater" userId="b69ffda3-48ee-49d2-a2aa-2cc3c049f833" providerId="ADAL" clId="{29094FE7-974F-4C33-993F-126252AA2F7B}" dt="2023-01-28T14:36:37.524" v="10836" actId="26606"/>
          <ac:picMkLst>
            <pc:docMk/>
            <pc:sldMk cId="3949513763" sldId="351"/>
            <ac:picMk id="6" creationId="{638DC67D-0974-4508-8ECA-1A34DCA8845B}"/>
          </ac:picMkLst>
        </pc:picChg>
        <pc:cxnChg chg="add">
          <ac:chgData name="Angus Slater" userId="b69ffda3-48ee-49d2-a2aa-2cc3c049f833" providerId="ADAL" clId="{29094FE7-974F-4C33-993F-126252AA2F7B}" dt="2023-01-28T14:36:37.524" v="10836" actId="26606"/>
          <ac:cxnSpMkLst>
            <pc:docMk/>
            <pc:sldMk cId="3949513763" sldId="351"/>
            <ac:cxnSpMk id="11" creationId="{15F1CC53-719A-4763-BF30-5E25A63CEF3C}"/>
          </ac:cxnSpMkLst>
        </pc:cxnChg>
        <pc:cxnChg chg="add">
          <ac:chgData name="Angus Slater" userId="b69ffda3-48ee-49d2-a2aa-2cc3c049f833" providerId="ADAL" clId="{29094FE7-974F-4C33-993F-126252AA2F7B}" dt="2023-01-28T14:36:37.524" v="10836" actId="26606"/>
          <ac:cxnSpMkLst>
            <pc:docMk/>
            <pc:sldMk cId="3949513763" sldId="351"/>
            <ac:cxnSpMk id="15" creationId="{5814CCBE-423E-41B2-A9F3-82679F490EF4}"/>
          </ac:cxnSpMkLst>
        </pc:cxnChg>
      </pc:sldChg>
      <pc:sldChg chg="addSp delSp modSp new mod setBg">
        <pc:chgData name="Angus Slater" userId="b69ffda3-48ee-49d2-a2aa-2cc3c049f833" providerId="ADAL" clId="{29094FE7-974F-4C33-993F-126252AA2F7B}" dt="2023-01-28T14:36:32.555" v="10835" actId="18131"/>
        <pc:sldMkLst>
          <pc:docMk/>
          <pc:sldMk cId="2997244835" sldId="352"/>
        </pc:sldMkLst>
        <pc:spChg chg="mod">
          <ac:chgData name="Angus Slater" userId="b69ffda3-48ee-49d2-a2aa-2cc3c049f833" providerId="ADAL" clId="{29094FE7-974F-4C33-993F-126252AA2F7B}" dt="2023-01-28T14:36:25.828" v="10834" actId="26606"/>
          <ac:spMkLst>
            <pc:docMk/>
            <pc:sldMk cId="2997244835" sldId="352"/>
            <ac:spMk id="2" creationId="{0F650237-C4D4-439C-B56E-EFF538B6E6BD}"/>
          </ac:spMkLst>
        </pc:spChg>
        <pc:spChg chg="mod ord">
          <ac:chgData name="Angus Slater" userId="b69ffda3-48ee-49d2-a2aa-2cc3c049f833" providerId="ADAL" clId="{29094FE7-974F-4C33-993F-126252AA2F7B}" dt="2023-01-28T14:36:25.828" v="10834" actId="26606"/>
          <ac:spMkLst>
            <pc:docMk/>
            <pc:sldMk cId="2997244835" sldId="352"/>
            <ac:spMk id="3" creationId="{13FA9A1C-3FE0-43CA-8D21-1A6826B00611}"/>
          </ac:spMkLst>
        </pc:spChg>
        <pc:spChg chg="del mod">
          <ac:chgData name="Angus Slater" userId="b69ffda3-48ee-49d2-a2aa-2cc3c049f833" providerId="ADAL" clId="{29094FE7-974F-4C33-993F-126252AA2F7B}" dt="2023-01-28T14:34:48.750" v="10799"/>
          <ac:spMkLst>
            <pc:docMk/>
            <pc:sldMk cId="2997244835" sldId="352"/>
            <ac:spMk id="4" creationId="{F6F7E3CA-DC2F-495E-853A-CD5D2C97068C}"/>
          </ac:spMkLst>
        </pc:spChg>
        <pc:spChg chg="add">
          <ac:chgData name="Angus Slater" userId="b69ffda3-48ee-49d2-a2aa-2cc3c049f833" providerId="ADAL" clId="{29094FE7-974F-4C33-993F-126252AA2F7B}" dt="2023-01-28T14:36:25.828" v="10834" actId="26606"/>
          <ac:spMkLst>
            <pc:docMk/>
            <pc:sldMk cId="2997244835" sldId="352"/>
            <ac:spMk id="13" creationId="{4038CB10-1F5C-4D54-9DF7-12586DE5B007}"/>
          </ac:spMkLst>
        </pc:spChg>
        <pc:spChg chg="add">
          <ac:chgData name="Angus Slater" userId="b69ffda3-48ee-49d2-a2aa-2cc3c049f833" providerId="ADAL" clId="{29094FE7-974F-4C33-993F-126252AA2F7B}" dt="2023-01-28T14:36:25.828" v="10834" actId="26606"/>
          <ac:spMkLst>
            <pc:docMk/>
            <pc:sldMk cId="2997244835" sldId="352"/>
            <ac:spMk id="15" creationId="{73ED6512-6858-4552-B699-9A97FE9A4EA2}"/>
          </ac:spMkLst>
        </pc:spChg>
        <pc:picChg chg="add mod modCrop">
          <ac:chgData name="Angus Slater" userId="b69ffda3-48ee-49d2-a2aa-2cc3c049f833" providerId="ADAL" clId="{29094FE7-974F-4C33-993F-126252AA2F7B}" dt="2023-01-28T14:36:32.555" v="10835" actId="18131"/>
          <ac:picMkLst>
            <pc:docMk/>
            <pc:sldMk cId="2997244835" sldId="352"/>
            <ac:picMk id="6" creationId="{7E886F7E-D3D3-4D35-9E7B-C6040FF7B8E4}"/>
          </ac:picMkLst>
        </pc:picChg>
        <pc:cxnChg chg="add">
          <ac:chgData name="Angus Slater" userId="b69ffda3-48ee-49d2-a2aa-2cc3c049f833" providerId="ADAL" clId="{29094FE7-974F-4C33-993F-126252AA2F7B}" dt="2023-01-28T14:36:25.828" v="10834" actId="26606"/>
          <ac:cxnSpMkLst>
            <pc:docMk/>
            <pc:sldMk cId="2997244835" sldId="352"/>
            <ac:cxnSpMk id="11" creationId="{15F1CC53-719A-4763-BF30-5E25A63CEF3C}"/>
          </ac:cxnSpMkLst>
        </pc:cxnChg>
      </pc:sldChg>
      <pc:sldChg chg="addSp delSp modSp new mod">
        <pc:chgData name="Angus Slater" userId="b69ffda3-48ee-49d2-a2aa-2cc3c049f833" providerId="ADAL" clId="{29094FE7-974F-4C33-993F-126252AA2F7B}" dt="2023-01-28T13:44:54.070" v="4806" actId="27636"/>
        <pc:sldMkLst>
          <pc:docMk/>
          <pc:sldMk cId="620512309" sldId="353"/>
        </pc:sldMkLst>
        <pc:spChg chg="del mod">
          <ac:chgData name="Angus Slater" userId="b69ffda3-48ee-49d2-a2aa-2cc3c049f833" providerId="ADAL" clId="{29094FE7-974F-4C33-993F-126252AA2F7B}" dt="2023-01-28T13:44:10.312" v="4778" actId="478"/>
          <ac:spMkLst>
            <pc:docMk/>
            <pc:sldMk cId="620512309" sldId="353"/>
            <ac:spMk id="2" creationId="{587D7A81-050E-43F5-B8B6-931B12972FB5}"/>
          </ac:spMkLst>
        </pc:spChg>
        <pc:spChg chg="mod">
          <ac:chgData name="Angus Slater" userId="b69ffda3-48ee-49d2-a2aa-2cc3c049f833" providerId="ADAL" clId="{29094FE7-974F-4C33-993F-126252AA2F7B}" dt="2023-01-28T13:44:54.070" v="4806" actId="27636"/>
          <ac:spMkLst>
            <pc:docMk/>
            <pc:sldMk cId="620512309" sldId="353"/>
            <ac:spMk id="3" creationId="{E3CB8DF2-2089-4F46-B25F-76D65D04856A}"/>
          </ac:spMkLst>
        </pc:spChg>
        <pc:spChg chg="add del mod">
          <ac:chgData name="Angus Slater" userId="b69ffda3-48ee-49d2-a2aa-2cc3c049f833" providerId="ADAL" clId="{29094FE7-974F-4C33-993F-126252AA2F7B}" dt="2023-01-28T13:44:12.317" v="4779" actId="478"/>
          <ac:spMkLst>
            <pc:docMk/>
            <pc:sldMk cId="620512309" sldId="353"/>
            <ac:spMk id="5" creationId="{494086BF-32F1-4086-91DC-D4F6E5CD1D9B}"/>
          </ac:spMkLst>
        </pc:spChg>
      </pc:sldChg>
      <pc:sldChg chg="del">
        <pc:chgData name="Angus Slater" userId="b69ffda3-48ee-49d2-a2aa-2cc3c049f833" providerId="ADAL" clId="{29094FE7-974F-4C33-993F-126252AA2F7B}" dt="2023-01-28T12:42:44.870" v="0" actId="47"/>
        <pc:sldMkLst>
          <pc:docMk/>
          <pc:sldMk cId="3270784837" sldId="353"/>
        </pc:sldMkLst>
      </pc:sldChg>
      <pc:sldChg chg="modSp new mod">
        <pc:chgData name="Angus Slater" userId="b69ffda3-48ee-49d2-a2aa-2cc3c049f833" providerId="ADAL" clId="{29094FE7-974F-4C33-993F-126252AA2F7B}" dt="2023-01-28T13:59:56.969" v="6492" actId="120"/>
        <pc:sldMkLst>
          <pc:docMk/>
          <pc:sldMk cId="1526069249" sldId="354"/>
        </pc:sldMkLst>
        <pc:spChg chg="mod">
          <ac:chgData name="Angus Slater" userId="b69ffda3-48ee-49d2-a2aa-2cc3c049f833" providerId="ADAL" clId="{29094FE7-974F-4C33-993F-126252AA2F7B}" dt="2023-01-28T13:59:56.969" v="6492" actId="120"/>
          <ac:spMkLst>
            <pc:docMk/>
            <pc:sldMk cId="1526069249" sldId="354"/>
            <ac:spMk id="2" creationId="{895E3EEF-AF43-43B0-9C55-3D3C08A8C96F}"/>
          </ac:spMkLst>
        </pc:spChg>
      </pc:sldChg>
      <pc:sldChg chg="del">
        <pc:chgData name="Angus Slater" userId="b69ffda3-48ee-49d2-a2aa-2cc3c049f833" providerId="ADAL" clId="{29094FE7-974F-4C33-993F-126252AA2F7B}" dt="2023-01-28T12:42:44.870" v="0" actId="47"/>
        <pc:sldMkLst>
          <pc:docMk/>
          <pc:sldMk cId="2504154784" sldId="354"/>
        </pc:sldMkLst>
      </pc:sldChg>
      <pc:sldChg chg="addSp delSp modSp new mod setBg">
        <pc:chgData name="Angus Slater" userId="b69ffda3-48ee-49d2-a2aa-2cc3c049f833" providerId="ADAL" clId="{29094FE7-974F-4C33-993F-126252AA2F7B}" dt="2023-01-28T14:36:18.714" v="10832" actId="26606"/>
        <pc:sldMkLst>
          <pc:docMk/>
          <pc:sldMk cId="275942049" sldId="355"/>
        </pc:sldMkLst>
        <pc:spChg chg="mod">
          <ac:chgData name="Angus Slater" userId="b69ffda3-48ee-49d2-a2aa-2cc3c049f833" providerId="ADAL" clId="{29094FE7-974F-4C33-993F-126252AA2F7B}" dt="2023-01-28T14:36:18.714" v="10832" actId="26606"/>
          <ac:spMkLst>
            <pc:docMk/>
            <pc:sldMk cId="275942049" sldId="355"/>
            <ac:spMk id="2" creationId="{590AC2AF-98BE-442F-8F21-13B3CC03C017}"/>
          </ac:spMkLst>
        </pc:spChg>
        <pc:spChg chg="mod">
          <ac:chgData name="Angus Slater" userId="b69ffda3-48ee-49d2-a2aa-2cc3c049f833" providerId="ADAL" clId="{29094FE7-974F-4C33-993F-126252AA2F7B}" dt="2023-01-28T14:36:18.714" v="10832" actId="26606"/>
          <ac:spMkLst>
            <pc:docMk/>
            <pc:sldMk cId="275942049" sldId="355"/>
            <ac:spMk id="3" creationId="{CC3A3AAA-D907-4511-A694-1F33E0D56F25}"/>
          </ac:spMkLst>
        </pc:spChg>
        <pc:spChg chg="del mod">
          <ac:chgData name="Angus Slater" userId="b69ffda3-48ee-49d2-a2aa-2cc3c049f833" providerId="ADAL" clId="{29094FE7-974F-4C33-993F-126252AA2F7B}" dt="2023-01-28T14:35:05.629" v="10807"/>
          <ac:spMkLst>
            <pc:docMk/>
            <pc:sldMk cId="275942049" sldId="355"/>
            <ac:spMk id="4" creationId="{A696A69E-8517-4B0C-9814-0E653B162960}"/>
          </ac:spMkLst>
        </pc:spChg>
        <pc:spChg chg="add">
          <ac:chgData name="Angus Slater" userId="b69ffda3-48ee-49d2-a2aa-2cc3c049f833" providerId="ADAL" clId="{29094FE7-974F-4C33-993F-126252AA2F7B}" dt="2023-01-28T14:36:18.714" v="10832" actId="26606"/>
          <ac:spMkLst>
            <pc:docMk/>
            <pc:sldMk cId="275942049" sldId="355"/>
            <ac:spMk id="13" creationId="{6109556B-EAE9-4435-B409-0519F2CBDB14}"/>
          </ac:spMkLst>
        </pc:spChg>
        <pc:picChg chg="add mod">
          <ac:chgData name="Angus Slater" userId="b69ffda3-48ee-49d2-a2aa-2cc3c049f833" providerId="ADAL" clId="{29094FE7-974F-4C33-993F-126252AA2F7B}" dt="2023-01-28T14:36:18.714" v="10832" actId="26606"/>
          <ac:picMkLst>
            <pc:docMk/>
            <pc:sldMk cId="275942049" sldId="355"/>
            <ac:picMk id="6" creationId="{76F34F8E-31A9-4964-9976-B0F78CEA7F9E}"/>
          </ac:picMkLst>
        </pc:picChg>
        <pc:cxnChg chg="add">
          <ac:chgData name="Angus Slater" userId="b69ffda3-48ee-49d2-a2aa-2cc3c049f833" providerId="ADAL" clId="{29094FE7-974F-4C33-993F-126252AA2F7B}" dt="2023-01-28T14:36:18.714" v="10832" actId="26606"/>
          <ac:cxnSpMkLst>
            <pc:docMk/>
            <pc:sldMk cId="275942049" sldId="355"/>
            <ac:cxnSpMk id="11" creationId="{15F1CC53-719A-4763-BF30-5E25A63CEF3C}"/>
          </ac:cxnSpMkLst>
        </pc:cxnChg>
        <pc:cxnChg chg="add">
          <ac:chgData name="Angus Slater" userId="b69ffda3-48ee-49d2-a2aa-2cc3c049f833" providerId="ADAL" clId="{29094FE7-974F-4C33-993F-126252AA2F7B}" dt="2023-01-28T14:36:18.714" v="10832" actId="26606"/>
          <ac:cxnSpMkLst>
            <pc:docMk/>
            <pc:sldMk cId="275942049" sldId="355"/>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840709349" sldId="355"/>
        </pc:sldMkLst>
      </pc:sldChg>
      <pc:sldChg chg="del">
        <pc:chgData name="Angus Slater" userId="b69ffda3-48ee-49d2-a2aa-2cc3c049f833" providerId="ADAL" clId="{29094FE7-974F-4C33-993F-126252AA2F7B}" dt="2023-01-28T12:42:44.870" v="0" actId="47"/>
        <pc:sldMkLst>
          <pc:docMk/>
          <pc:sldMk cId="457090463" sldId="356"/>
        </pc:sldMkLst>
      </pc:sldChg>
      <pc:sldChg chg="modSp new del mod">
        <pc:chgData name="Angus Slater" userId="b69ffda3-48ee-49d2-a2aa-2cc3c049f833" providerId="ADAL" clId="{29094FE7-974F-4C33-993F-126252AA2F7B}" dt="2023-01-28T14:10:51.065" v="8938" actId="47"/>
        <pc:sldMkLst>
          <pc:docMk/>
          <pc:sldMk cId="3051156305" sldId="356"/>
        </pc:sldMkLst>
        <pc:spChg chg="mod">
          <ac:chgData name="Angus Slater" userId="b69ffda3-48ee-49d2-a2aa-2cc3c049f833" providerId="ADAL" clId="{29094FE7-974F-4C33-993F-126252AA2F7B}" dt="2023-01-28T14:09:59.131" v="8932" actId="20577"/>
          <ac:spMkLst>
            <pc:docMk/>
            <pc:sldMk cId="3051156305" sldId="356"/>
            <ac:spMk id="2" creationId="{68DE1BE5-0F34-49E7-9976-7C8B463586DA}"/>
          </ac:spMkLst>
        </pc:spChg>
        <pc:spChg chg="mod">
          <ac:chgData name="Angus Slater" userId="b69ffda3-48ee-49d2-a2aa-2cc3c049f833" providerId="ADAL" clId="{29094FE7-974F-4C33-993F-126252AA2F7B}" dt="2023-01-28T14:10:49.704" v="8937" actId="6549"/>
          <ac:spMkLst>
            <pc:docMk/>
            <pc:sldMk cId="3051156305" sldId="356"/>
            <ac:spMk id="3" creationId="{DB4494EC-1824-4A34-A93C-7A0BD88B68AF}"/>
          </ac:spMkLst>
        </pc:spChg>
      </pc:sldChg>
      <pc:sldChg chg="modSp new mod">
        <pc:chgData name="Angus Slater" userId="b69ffda3-48ee-49d2-a2aa-2cc3c049f833" providerId="ADAL" clId="{29094FE7-974F-4C33-993F-126252AA2F7B}" dt="2023-01-28T14:16:59.283" v="9925" actId="20577"/>
        <pc:sldMkLst>
          <pc:docMk/>
          <pc:sldMk cId="281642102" sldId="357"/>
        </pc:sldMkLst>
        <pc:spChg chg="mod">
          <ac:chgData name="Angus Slater" userId="b69ffda3-48ee-49d2-a2aa-2cc3c049f833" providerId="ADAL" clId="{29094FE7-974F-4C33-993F-126252AA2F7B}" dt="2023-01-28T14:16:59.283" v="9925" actId="20577"/>
          <ac:spMkLst>
            <pc:docMk/>
            <pc:sldMk cId="281642102" sldId="357"/>
            <ac:spMk id="2" creationId="{0B984F1D-6D16-449E-9979-0D0E2F479635}"/>
          </ac:spMkLst>
        </pc:spChg>
        <pc:spChg chg="mod">
          <ac:chgData name="Angus Slater" userId="b69ffda3-48ee-49d2-a2aa-2cc3c049f833" providerId="ADAL" clId="{29094FE7-974F-4C33-993F-126252AA2F7B}" dt="2023-01-28T14:13:49.880" v="9455" actId="27636"/>
          <ac:spMkLst>
            <pc:docMk/>
            <pc:sldMk cId="281642102" sldId="357"/>
            <ac:spMk id="3" creationId="{5DADA074-2366-4347-907D-21D584A8397A}"/>
          </ac:spMkLst>
        </pc:spChg>
        <pc:spChg chg="mod">
          <ac:chgData name="Angus Slater" userId="b69ffda3-48ee-49d2-a2aa-2cc3c049f833" providerId="ADAL" clId="{29094FE7-974F-4C33-993F-126252AA2F7B}" dt="2023-01-28T14:13:49.881" v="9456" actId="27636"/>
          <ac:spMkLst>
            <pc:docMk/>
            <pc:sldMk cId="281642102" sldId="357"/>
            <ac:spMk id="4" creationId="{F219D3E4-2CD5-41B2-B012-7D66DA6F3C91}"/>
          </ac:spMkLst>
        </pc:spChg>
      </pc:sldChg>
      <pc:sldChg chg="del">
        <pc:chgData name="Angus Slater" userId="b69ffda3-48ee-49d2-a2aa-2cc3c049f833" providerId="ADAL" clId="{29094FE7-974F-4C33-993F-126252AA2F7B}" dt="2023-01-28T12:42:44.870" v="0" actId="47"/>
        <pc:sldMkLst>
          <pc:docMk/>
          <pc:sldMk cId="3255223200" sldId="357"/>
        </pc:sldMkLst>
      </pc:sldChg>
      <pc:sldChg chg="del">
        <pc:chgData name="Angus Slater" userId="b69ffda3-48ee-49d2-a2aa-2cc3c049f833" providerId="ADAL" clId="{29094FE7-974F-4C33-993F-126252AA2F7B}" dt="2023-01-28T12:42:44.870" v="0" actId="47"/>
        <pc:sldMkLst>
          <pc:docMk/>
          <pc:sldMk cId="2575167270" sldId="358"/>
        </pc:sldMkLst>
      </pc:sldChg>
      <pc:sldChg chg="addSp delSp modSp new mod setBg">
        <pc:chgData name="Angus Slater" userId="b69ffda3-48ee-49d2-a2aa-2cc3c049f833" providerId="ADAL" clId="{29094FE7-974F-4C33-993F-126252AA2F7B}" dt="2023-01-28T14:36:06.399" v="10830" actId="26606"/>
        <pc:sldMkLst>
          <pc:docMk/>
          <pc:sldMk cId="4028718789" sldId="358"/>
        </pc:sldMkLst>
        <pc:spChg chg="mod">
          <ac:chgData name="Angus Slater" userId="b69ffda3-48ee-49d2-a2aa-2cc3c049f833" providerId="ADAL" clId="{29094FE7-974F-4C33-993F-126252AA2F7B}" dt="2023-01-28T14:36:06.399" v="10830" actId="26606"/>
          <ac:spMkLst>
            <pc:docMk/>
            <pc:sldMk cId="4028718789" sldId="358"/>
            <ac:spMk id="2" creationId="{2D9A10EA-4CD1-405E-843D-53EEE88A3CB0}"/>
          </ac:spMkLst>
        </pc:spChg>
        <pc:spChg chg="mod">
          <ac:chgData name="Angus Slater" userId="b69ffda3-48ee-49d2-a2aa-2cc3c049f833" providerId="ADAL" clId="{29094FE7-974F-4C33-993F-126252AA2F7B}" dt="2023-01-28T14:36:06.399" v="10830" actId="26606"/>
          <ac:spMkLst>
            <pc:docMk/>
            <pc:sldMk cId="4028718789" sldId="358"/>
            <ac:spMk id="3" creationId="{F4264614-2758-415E-A095-38C1A6B33EF2}"/>
          </ac:spMkLst>
        </pc:spChg>
        <pc:spChg chg="del mod">
          <ac:chgData name="Angus Slater" userId="b69ffda3-48ee-49d2-a2aa-2cc3c049f833" providerId="ADAL" clId="{29094FE7-974F-4C33-993F-126252AA2F7B}" dt="2023-01-28T14:35:11.819" v="10810"/>
          <ac:spMkLst>
            <pc:docMk/>
            <pc:sldMk cId="4028718789" sldId="358"/>
            <ac:spMk id="4" creationId="{4808D2D4-40CC-4755-B135-6B3C4830354B}"/>
          </ac:spMkLst>
        </pc:spChg>
        <pc:spChg chg="add">
          <ac:chgData name="Angus Slater" userId="b69ffda3-48ee-49d2-a2aa-2cc3c049f833" providerId="ADAL" clId="{29094FE7-974F-4C33-993F-126252AA2F7B}" dt="2023-01-28T14:36:06.399" v="10830" actId="26606"/>
          <ac:spMkLst>
            <pc:docMk/>
            <pc:sldMk cId="4028718789" sldId="358"/>
            <ac:spMk id="13" creationId="{6109556B-EAE9-4435-B409-0519F2CBDB14}"/>
          </ac:spMkLst>
        </pc:spChg>
        <pc:picChg chg="add mod">
          <ac:chgData name="Angus Slater" userId="b69ffda3-48ee-49d2-a2aa-2cc3c049f833" providerId="ADAL" clId="{29094FE7-974F-4C33-993F-126252AA2F7B}" dt="2023-01-28T14:36:06.399" v="10830" actId="26606"/>
          <ac:picMkLst>
            <pc:docMk/>
            <pc:sldMk cId="4028718789" sldId="358"/>
            <ac:picMk id="6" creationId="{4A0F566B-8599-4C20-A6AB-38265A3E64BD}"/>
          </ac:picMkLst>
        </pc:picChg>
        <pc:cxnChg chg="add">
          <ac:chgData name="Angus Slater" userId="b69ffda3-48ee-49d2-a2aa-2cc3c049f833" providerId="ADAL" clId="{29094FE7-974F-4C33-993F-126252AA2F7B}" dt="2023-01-28T14:36:06.399" v="10830" actId="26606"/>
          <ac:cxnSpMkLst>
            <pc:docMk/>
            <pc:sldMk cId="4028718789" sldId="358"/>
            <ac:cxnSpMk id="11" creationId="{15F1CC53-719A-4763-BF30-5E25A63CEF3C}"/>
          </ac:cxnSpMkLst>
        </pc:cxnChg>
        <pc:cxnChg chg="add">
          <ac:chgData name="Angus Slater" userId="b69ffda3-48ee-49d2-a2aa-2cc3c049f833" providerId="ADAL" clId="{29094FE7-974F-4C33-993F-126252AA2F7B}" dt="2023-01-28T14:36:06.399" v="10830" actId="26606"/>
          <ac:cxnSpMkLst>
            <pc:docMk/>
            <pc:sldMk cId="4028718789" sldId="358"/>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92820848" sldId="359"/>
        </pc:sldMkLst>
      </pc:sldChg>
      <pc:sldChg chg="addSp delSp modSp new mod setBg setClrOvrMap">
        <pc:chgData name="Angus Slater" userId="b69ffda3-48ee-49d2-a2aa-2cc3c049f833" providerId="ADAL" clId="{29094FE7-974F-4C33-993F-126252AA2F7B}" dt="2023-01-28T14:36:03.157" v="10829" actId="27636"/>
        <pc:sldMkLst>
          <pc:docMk/>
          <pc:sldMk cId="4212426821" sldId="359"/>
        </pc:sldMkLst>
        <pc:spChg chg="mod">
          <ac:chgData name="Angus Slater" userId="b69ffda3-48ee-49d2-a2aa-2cc3c049f833" providerId="ADAL" clId="{29094FE7-974F-4C33-993F-126252AA2F7B}" dt="2023-01-28T14:35:48.741" v="10823" actId="26606"/>
          <ac:spMkLst>
            <pc:docMk/>
            <pc:sldMk cId="4212426821" sldId="359"/>
            <ac:spMk id="2" creationId="{53861BA1-4359-4CC8-A192-08C6741D11FF}"/>
          </ac:spMkLst>
        </pc:spChg>
        <pc:spChg chg="mod">
          <ac:chgData name="Angus Slater" userId="b69ffda3-48ee-49d2-a2aa-2cc3c049f833" providerId="ADAL" clId="{29094FE7-974F-4C33-993F-126252AA2F7B}" dt="2023-01-28T14:36:03.157" v="10829" actId="27636"/>
          <ac:spMkLst>
            <pc:docMk/>
            <pc:sldMk cId="4212426821" sldId="359"/>
            <ac:spMk id="3" creationId="{8C435DAA-E84B-4EA2-9901-766DD1D92428}"/>
          </ac:spMkLst>
        </pc:spChg>
        <pc:spChg chg="del mod">
          <ac:chgData name="Angus Slater" userId="b69ffda3-48ee-49d2-a2aa-2cc3c049f833" providerId="ADAL" clId="{29094FE7-974F-4C33-993F-126252AA2F7B}" dt="2023-01-28T14:35:18.239" v="10811"/>
          <ac:spMkLst>
            <pc:docMk/>
            <pc:sldMk cId="4212426821" sldId="359"/>
            <ac:spMk id="4" creationId="{B573B0A8-961B-46F4-A2A7-D7ABFE206C03}"/>
          </ac:spMkLst>
        </pc:spChg>
        <pc:picChg chg="add mod ord">
          <ac:chgData name="Angus Slater" userId="b69ffda3-48ee-49d2-a2aa-2cc3c049f833" providerId="ADAL" clId="{29094FE7-974F-4C33-993F-126252AA2F7B}" dt="2023-01-28T14:35:48.741" v="10823" actId="26606"/>
          <ac:picMkLst>
            <pc:docMk/>
            <pc:sldMk cId="4212426821" sldId="359"/>
            <ac:picMk id="6" creationId="{42D378C8-A65A-4C71-9AD5-E349E133B229}"/>
          </ac:picMkLst>
        </pc:picChg>
        <pc:cxnChg chg="add">
          <ac:chgData name="Angus Slater" userId="b69ffda3-48ee-49d2-a2aa-2cc3c049f833" providerId="ADAL" clId="{29094FE7-974F-4C33-993F-126252AA2F7B}" dt="2023-01-28T14:35:48.741" v="10823" actId="26606"/>
          <ac:cxnSpMkLst>
            <pc:docMk/>
            <pc:sldMk cId="4212426821" sldId="359"/>
            <ac:cxnSpMk id="11" creationId="{15F1CC53-719A-4763-BF30-5E25A63CEF3C}"/>
          </ac:cxnSpMkLst>
        </pc:cxnChg>
        <pc:cxnChg chg="add">
          <ac:chgData name="Angus Slater" userId="b69ffda3-48ee-49d2-a2aa-2cc3c049f833" providerId="ADAL" clId="{29094FE7-974F-4C33-993F-126252AA2F7B}" dt="2023-01-28T14:35:48.741" v="10823" actId="26606"/>
          <ac:cxnSpMkLst>
            <pc:docMk/>
            <pc:sldMk cId="4212426821" sldId="359"/>
            <ac:cxnSpMk id="13" creationId="{FBC3B7EE-8632-4756-A078-1B3B0DF3B53E}"/>
          </ac:cxnSpMkLst>
        </pc:cxnChg>
      </pc:sldChg>
      <pc:sldChg chg="addSp delSp modSp new mod setBg">
        <pc:chgData name="Angus Slater" userId="b69ffda3-48ee-49d2-a2aa-2cc3c049f833" providerId="ADAL" clId="{29094FE7-974F-4C33-993F-126252AA2F7B}" dt="2023-01-28T14:36:20.606" v="10833" actId="26606"/>
        <pc:sldMkLst>
          <pc:docMk/>
          <pc:sldMk cId="1152783305" sldId="360"/>
        </pc:sldMkLst>
        <pc:spChg chg="mod">
          <ac:chgData name="Angus Slater" userId="b69ffda3-48ee-49d2-a2aa-2cc3c049f833" providerId="ADAL" clId="{29094FE7-974F-4C33-993F-126252AA2F7B}" dt="2023-01-28T14:36:20.606" v="10833" actId="26606"/>
          <ac:spMkLst>
            <pc:docMk/>
            <pc:sldMk cId="1152783305" sldId="360"/>
            <ac:spMk id="2" creationId="{0ADF5F9E-2F2C-40AB-B520-FDF662665879}"/>
          </ac:spMkLst>
        </pc:spChg>
        <pc:spChg chg="mod">
          <ac:chgData name="Angus Slater" userId="b69ffda3-48ee-49d2-a2aa-2cc3c049f833" providerId="ADAL" clId="{29094FE7-974F-4C33-993F-126252AA2F7B}" dt="2023-01-28T14:36:20.606" v="10833" actId="26606"/>
          <ac:spMkLst>
            <pc:docMk/>
            <pc:sldMk cId="1152783305" sldId="360"/>
            <ac:spMk id="3" creationId="{C0C3F068-97BD-4BDD-8C7F-A4B2B84F06CD}"/>
          </ac:spMkLst>
        </pc:spChg>
        <pc:spChg chg="del">
          <ac:chgData name="Angus Slater" userId="b69ffda3-48ee-49d2-a2aa-2cc3c049f833" providerId="ADAL" clId="{29094FE7-974F-4C33-993F-126252AA2F7B}" dt="2023-01-28T14:34:54.450" v="10801"/>
          <ac:spMkLst>
            <pc:docMk/>
            <pc:sldMk cId="1152783305" sldId="360"/>
            <ac:spMk id="4" creationId="{76DBAB07-9975-4749-B3E1-B905D312EF04}"/>
          </ac:spMkLst>
        </pc:spChg>
        <pc:spChg chg="add">
          <ac:chgData name="Angus Slater" userId="b69ffda3-48ee-49d2-a2aa-2cc3c049f833" providerId="ADAL" clId="{29094FE7-974F-4C33-993F-126252AA2F7B}" dt="2023-01-28T14:36:20.606" v="10833" actId="26606"/>
          <ac:spMkLst>
            <pc:docMk/>
            <pc:sldMk cId="1152783305" sldId="360"/>
            <ac:spMk id="13" creationId="{6109556B-EAE9-4435-B409-0519F2CBDB14}"/>
          </ac:spMkLst>
        </pc:spChg>
        <pc:picChg chg="add mod">
          <ac:chgData name="Angus Slater" userId="b69ffda3-48ee-49d2-a2aa-2cc3c049f833" providerId="ADAL" clId="{29094FE7-974F-4C33-993F-126252AA2F7B}" dt="2023-01-28T14:36:20.606" v="10833" actId="26606"/>
          <ac:picMkLst>
            <pc:docMk/>
            <pc:sldMk cId="1152783305" sldId="360"/>
            <ac:picMk id="6" creationId="{26377E82-07A9-4B04-9102-396A8776FC29}"/>
          </ac:picMkLst>
        </pc:picChg>
        <pc:cxnChg chg="add">
          <ac:chgData name="Angus Slater" userId="b69ffda3-48ee-49d2-a2aa-2cc3c049f833" providerId="ADAL" clId="{29094FE7-974F-4C33-993F-126252AA2F7B}" dt="2023-01-28T14:36:20.606" v="10833" actId="26606"/>
          <ac:cxnSpMkLst>
            <pc:docMk/>
            <pc:sldMk cId="1152783305" sldId="360"/>
            <ac:cxnSpMk id="11" creationId="{15F1CC53-719A-4763-BF30-5E25A63CEF3C}"/>
          </ac:cxnSpMkLst>
        </pc:cxnChg>
        <pc:cxnChg chg="add">
          <ac:chgData name="Angus Slater" userId="b69ffda3-48ee-49d2-a2aa-2cc3c049f833" providerId="ADAL" clId="{29094FE7-974F-4C33-993F-126252AA2F7B}" dt="2023-01-28T14:36:20.606" v="10833" actId="26606"/>
          <ac:cxnSpMkLst>
            <pc:docMk/>
            <pc:sldMk cId="1152783305" sldId="360"/>
            <ac:cxnSpMk id="15" creationId="{5814CCBE-423E-41B2-A9F3-82679F490EF4}"/>
          </ac:cxnSpMkLst>
        </pc:cxnChg>
      </pc:sldChg>
      <pc:sldChg chg="del">
        <pc:chgData name="Angus Slater" userId="b69ffda3-48ee-49d2-a2aa-2cc3c049f833" providerId="ADAL" clId="{29094FE7-974F-4C33-993F-126252AA2F7B}" dt="2023-01-28T12:42:44.870" v="0" actId="47"/>
        <pc:sldMkLst>
          <pc:docMk/>
          <pc:sldMk cId="1602813258" sldId="360"/>
        </pc:sldMkLst>
      </pc:sldChg>
      <pc:sldChg chg="del">
        <pc:chgData name="Angus Slater" userId="b69ffda3-48ee-49d2-a2aa-2cc3c049f833" providerId="ADAL" clId="{29094FE7-974F-4C33-993F-126252AA2F7B}" dt="2023-01-28T12:42:44.870" v="0" actId="47"/>
        <pc:sldMkLst>
          <pc:docMk/>
          <pc:sldMk cId="1313029392" sldId="361"/>
        </pc:sldMkLst>
      </pc:sldChg>
      <pc:sldChg chg="addSp delSp modSp new mod setBg">
        <pc:chgData name="Angus Slater" userId="b69ffda3-48ee-49d2-a2aa-2cc3c049f833" providerId="ADAL" clId="{29094FE7-974F-4C33-993F-126252AA2F7B}" dt="2023-01-28T14:36:16.570" v="10831" actId="26606"/>
        <pc:sldMkLst>
          <pc:docMk/>
          <pc:sldMk cId="2489963079" sldId="361"/>
        </pc:sldMkLst>
        <pc:spChg chg="mod">
          <ac:chgData name="Angus Slater" userId="b69ffda3-48ee-49d2-a2aa-2cc3c049f833" providerId="ADAL" clId="{29094FE7-974F-4C33-993F-126252AA2F7B}" dt="2023-01-28T14:36:16.570" v="10831" actId="26606"/>
          <ac:spMkLst>
            <pc:docMk/>
            <pc:sldMk cId="2489963079" sldId="361"/>
            <ac:spMk id="2" creationId="{0486ACB5-DDC0-43DB-A893-9878119832C7}"/>
          </ac:spMkLst>
        </pc:spChg>
        <pc:spChg chg="mod">
          <ac:chgData name="Angus Slater" userId="b69ffda3-48ee-49d2-a2aa-2cc3c049f833" providerId="ADAL" clId="{29094FE7-974F-4C33-993F-126252AA2F7B}" dt="2023-01-28T14:36:16.570" v="10831" actId="26606"/>
          <ac:spMkLst>
            <pc:docMk/>
            <pc:sldMk cId="2489963079" sldId="361"/>
            <ac:spMk id="3" creationId="{E926EA5A-D933-43F5-B539-F6085E05CAD3}"/>
          </ac:spMkLst>
        </pc:spChg>
        <pc:spChg chg="del mod">
          <ac:chgData name="Angus Slater" userId="b69ffda3-48ee-49d2-a2aa-2cc3c049f833" providerId="ADAL" clId="{29094FE7-974F-4C33-993F-126252AA2F7B}" dt="2023-01-28T14:34:59.379" v="10804"/>
          <ac:spMkLst>
            <pc:docMk/>
            <pc:sldMk cId="2489963079" sldId="361"/>
            <ac:spMk id="4" creationId="{9059F3DB-9194-4C1A-A5B2-99A91C4D6FA9}"/>
          </ac:spMkLst>
        </pc:spChg>
        <pc:spChg chg="add">
          <ac:chgData name="Angus Slater" userId="b69ffda3-48ee-49d2-a2aa-2cc3c049f833" providerId="ADAL" clId="{29094FE7-974F-4C33-993F-126252AA2F7B}" dt="2023-01-28T14:36:16.570" v="10831" actId="26606"/>
          <ac:spMkLst>
            <pc:docMk/>
            <pc:sldMk cId="2489963079" sldId="361"/>
            <ac:spMk id="13" creationId="{6109556B-EAE9-4435-B409-0519F2CBDB14}"/>
          </ac:spMkLst>
        </pc:spChg>
        <pc:picChg chg="add mod">
          <ac:chgData name="Angus Slater" userId="b69ffda3-48ee-49d2-a2aa-2cc3c049f833" providerId="ADAL" clId="{29094FE7-974F-4C33-993F-126252AA2F7B}" dt="2023-01-28T14:36:16.570" v="10831" actId="26606"/>
          <ac:picMkLst>
            <pc:docMk/>
            <pc:sldMk cId="2489963079" sldId="361"/>
            <ac:picMk id="6" creationId="{CC75D6DF-FD8B-437E-B861-7D9BE8540C10}"/>
          </ac:picMkLst>
        </pc:picChg>
        <pc:cxnChg chg="add">
          <ac:chgData name="Angus Slater" userId="b69ffda3-48ee-49d2-a2aa-2cc3c049f833" providerId="ADAL" clId="{29094FE7-974F-4C33-993F-126252AA2F7B}" dt="2023-01-28T14:36:16.570" v="10831" actId="26606"/>
          <ac:cxnSpMkLst>
            <pc:docMk/>
            <pc:sldMk cId="2489963079" sldId="361"/>
            <ac:cxnSpMk id="11" creationId="{15F1CC53-719A-4763-BF30-5E25A63CEF3C}"/>
          </ac:cxnSpMkLst>
        </pc:cxnChg>
        <pc:cxnChg chg="add">
          <ac:chgData name="Angus Slater" userId="b69ffda3-48ee-49d2-a2aa-2cc3c049f833" providerId="ADAL" clId="{29094FE7-974F-4C33-993F-126252AA2F7B}" dt="2023-01-28T14:36:16.570" v="10831" actId="26606"/>
          <ac:cxnSpMkLst>
            <pc:docMk/>
            <pc:sldMk cId="2489963079" sldId="361"/>
            <ac:cxnSpMk id="15" creationId="{5814CCBE-423E-41B2-A9F3-82679F490EF4}"/>
          </ac:cxnSpMkLst>
        </pc:cxnChg>
      </pc:sldChg>
      <pc:sldChg chg="addSp delSp modSp new mod setBg">
        <pc:chgData name="Angus Slater" userId="b69ffda3-48ee-49d2-a2aa-2cc3c049f833" providerId="ADAL" clId="{29094FE7-974F-4C33-993F-126252AA2F7B}" dt="2023-01-28T14:35:37.045" v="10818" actId="26606"/>
        <pc:sldMkLst>
          <pc:docMk/>
          <pc:sldMk cId="3497863435" sldId="362"/>
        </pc:sldMkLst>
        <pc:spChg chg="mod">
          <ac:chgData name="Angus Slater" userId="b69ffda3-48ee-49d2-a2aa-2cc3c049f833" providerId="ADAL" clId="{29094FE7-974F-4C33-993F-126252AA2F7B}" dt="2023-01-28T14:35:37.045" v="10818" actId="26606"/>
          <ac:spMkLst>
            <pc:docMk/>
            <pc:sldMk cId="3497863435" sldId="362"/>
            <ac:spMk id="2" creationId="{D05CEB94-F1E7-4E9A-BFBA-5297208452A1}"/>
          </ac:spMkLst>
        </pc:spChg>
        <pc:spChg chg="mod">
          <ac:chgData name="Angus Slater" userId="b69ffda3-48ee-49d2-a2aa-2cc3c049f833" providerId="ADAL" clId="{29094FE7-974F-4C33-993F-126252AA2F7B}" dt="2023-01-28T14:35:37.045" v="10818" actId="26606"/>
          <ac:spMkLst>
            <pc:docMk/>
            <pc:sldMk cId="3497863435" sldId="362"/>
            <ac:spMk id="3" creationId="{5A3F3CDA-55FB-4847-AB0C-70C9404A0F5B}"/>
          </ac:spMkLst>
        </pc:spChg>
        <pc:spChg chg="del">
          <ac:chgData name="Angus Slater" userId="b69ffda3-48ee-49d2-a2aa-2cc3c049f833" providerId="ADAL" clId="{29094FE7-974F-4C33-993F-126252AA2F7B}" dt="2023-01-28T14:35:35.721" v="10815"/>
          <ac:spMkLst>
            <pc:docMk/>
            <pc:sldMk cId="3497863435" sldId="362"/>
            <ac:spMk id="4" creationId="{5A927619-E473-4741-9ED8-72B92AFB9920}"/>
          </ac:spMkLst>
        </pc:spChg>
        <pc:spChg chg="add">
          <ac:chgData name="Angus Slater" userId="b69ffda3-48ee-49d2-a2aa-2cc3c049f833" providerId="ADAL" clId="{29094FE7-974F-4C33-993F-126252AA2F7B}" dt="2023-01-28T14:35:37.045" v="10818" actId="26606"/>
          <ac:spMkLst>
            <pc:docMk/>
            <pc:sldMk cId="3497863435" sldId="362"/>
            <ac:spMk id="13" creationId="{6109556B-EAE9-4435-B409-0519F2CBDB14}"/>
          </ac:spMkLst>
        </pc:spChg>
        <pc:picChg chg="add mod">
          <ac:chgData name="Angus Slater" userId="b69ffda3-48ee-49d2-a2aa-2cc3c049f833" providerId="ADAL" clId="{29094FE7-974F-4C33-993F-126252AA2F7B}" dt="2023-01-28T14:35:37.045" v="10818" actId="26606"/>
          <ac:picMkLst>
            <pc:docMk/>
            <pc:sldMk cId="3497863435" sldId="362"/>
            <ac:picMk id="6" creationId="{A2BDDB7C-C5A3-4F7B-8B78-8DBF745FF0EE}"/>
          </ac:picMkLst>
        </pc:picChg>
        <pc:cxnChg chg="add">
          <ac:chgData name="Angus Slater" userId="b69ffda3-48ee-49d2-a2aa-2cc3c049f833" providerId="ADAL" clId="{29094FE7-974F-4C33-993F-126252AA2F7B}" dt="2023-01-28T14:35:37.045" v="10818" actId="26606"/>
          <ac:cxnSpMkLst>
            <pc:docMk/>
            <pc:sldMk cId="3497863435" sldId="362"/>
            <ac:cxnSpMk id="11" creationId="{15F1CC53-719A-4763-BF30-5E25A63CEF3C}"/>
          </ac:cxnSpMkLst>
        </pc:cxnChg>
        <pc:cxnChg chg="add">
          <ac:chgData name="Angus Slater" userId="b69ffda3-48ee-49d2-a2aa-2cc3c049f833" providerId="ADAL" clId="{29094FE7-974F-4C33-993F-126252AA2F7B}" dt="2023-01-28T14:35:37.045" v="10818" actId="26606"/>
          <ac:cxnSpMkLst>
            <pc:docMk/>
            <pc:sldMk cId="3497863435" sldId="362"/>
            <ac:cxnSpMk id="15" creationId="{5814CCBE-423E-41B2-A9F3-82679F490EF4}"/>
          </ac:cxnSpMkLst>
        </pc:cxnChg>
      </pc:sldChg>
      <pc:sldChg chg="modSp new mod">
        <pc:chgData name="Angus Slater" userId="b69ffda3-48ee-49d2-a2aa-2cc3c049f833" providerId="ADAL" clId="{29094FE7-974F-4C33-993F-126252AA2F7B}" dt="2023-01-28T14:35:45.587" v="10822" actId="403"/>
        <pc:sldMkLst>
          <pc:docMk/>
          <pc:sldMk cId="2973420389" sldId="363"/>
        </pc:sldMkLst>
        <pc:spChg chg="mod">
          <ac:chgData name="Angus Slater" userId="b69ffda3-48ee-49d2-a2aa-2cc3c049f833" providerId="ADAL" clId="{29094FE7-974F-4C33-993F-126252AA2F7B}" dt="2023-01-28T14:18:21.037" v="9969" actId="20577"/>
          <ac:spMkLst>
            <pc:docMk/>
            <pc:sldMk cId="2973420389" sldId="363"/>
            <ac:spMk id="2" creationId="{46D8A067-A628-41C5-9162-2C4FFC8DBEA6}"/>
          </ac:spMkLst>
        </pc:spChg>
        <pc:spChg chg="mod">
          <ac:chgData name="Angus Slater" userId="b69ffda3-48ee-49d2-a2aa-2cc3c049f833" providerId="ADAL" clId="{29094FE7-974F-4C33-993F-126252AA2F7B}" dt="2023-01-28T14:19:36.227" v="10214" actId="27636"/>
          <ac:spMkLst>
            <pc:docMk/>
            <pc:sldMk cId="2973420389" sldId="363"/>
            <ac:spMk id="3" creationId="{4AAC510F-97CE-40BA-A020-18EAE353CE0B}"/>
          </ac:spMkLst>
        </pc:spChg>
        <pc:spChg chg="mod">
          <ac:chgData name="Angus Slater" userId="b69ffda3-48ee-49d2-a2aa-2cc3c049f833" providerId="ADAL" clId="{29094FE7-974F-4C33-993F-126252AA2F7B}" dt="2023-01-28T14:35:45.587" v="10822" actId="403"/>
          <ac:spMkLst>
            <pc:docMk/>
            <pc:sldMk cId="2973420389" sldId="363"/>
            <ac:spMk id="4" creationId="{96398285-6483-4936-8B24-F8E68DA46A2A}"/>
          </ac:spMkLst>
        </pc:spChg>
      </pc:sldChg>
      <pc:sldChg chg="addSp delSp modSp new mod setBg">
        <pc:chgData name="Angus Slater" userId="b69ffda3-48ee-49d2-a2aa-2cc3c049f833" providerId="ADAL" clId="{29094FE7-974F-4C33-993F-126252AA2F7B}" dt="2023-01-28T14:35:40.446" v="10819" actId="26606"/>
        <pc:sldMkLst>
          <pc:docMk/>
          <pc:sldMk cId="2508829727" sldId="364"/>
        </pc:sldMkLst>
        <pc:spChg chg="mod">
          <ac:chgData name="Angus Slater" userId="b69ffda3-48ee-49d2-a2aa-2cc3c049f833" providerId="ADAL" clId="{29094FE7-974F-4C33-993F-126252AA2F7B}" dt="2023-01-28T14:35:40.446" v="10819" actId="26606"/>
          <ac:spMkLst>
            <pc:docMk/>
            <pc:sldMk cId="2508829727" sldId="364"/>
            <ac:spMk id="2" creationId="{B059F2F6-5D1F-4036-ACC3-CF4C6C797D5A}"/>
          </ac:spMkLst>
        </pc:spChg>
        <pc:spChg chg="mod">
          <ac:chgData name="Angus Slater" userId="b69ffda3-48ee-49d2-a2aa-2cc3c049f833" providerId="ADAL" clId="{29094FE7-974F-4C33-993F-126252AA2F7B}" dt="2023-01-28T14:35:40.446" v="10819" actId="26606"/>
          <ac:spMkLst>
            <pc:docMk/>
            <pc:sldMk cId="2508829727" sldId="364"/>
            <ac:spMk id="3" creationId="{A4BB7493-2944-4DCE-9DAC-3403BBED589B}"/>
          </ac:spMkLst>
        </pc:spChg>
        <pc:spChg chg="del mod">
          <ac:chgData name="Angus Slater" userId="b69ffda3-48ee-49d2-a2aa-2cc3c049f833" providerId="ADAL" clId="{29094FE7-974F-4C33-993F-126252AA2F7B}" dt="2023-01-28T14:35:26.105" v="10814"/>
          <ac:spMkLst>
            <pc:docMk/>
            <pc:sldMk cId="2508829727" sldId="364"/>
            <ac:spMk id="4" creationId="{4C7288DC-6155-48D3-9E54-AACC29BCE693}"/>
          </ac:spMkLst>
        </pc:spChg>
        <pc:spChg chg="add">
          <ac:chgData name="Angus Slater" userId="b69ffda3-48ee-49d2-a2aa-2cc3c049f833" providerId="ADAL" clId="{29094FE7-974F-4C33-993F-126252AA2F7B}" dt="2023-01-28T14:35:40.446" v="10819" actId="26606"/>
          <ac:spMkLst>
            <pc:docMk/>
            <pc:sldMk cId="2508829727" sldId="364"/>
            <ac:spMk id="13" creationId="{6109556B-EAE9-4435-B409-0519F2CBDB14}"/>
          </ac:spMkLst>
        </pc:spChg>
        <pc:picChg chg="add mod">
          <ac:chgData name="Angus Slater" userId="b69ffda3-48ee-49d2-a2aa-2cc3c049f833" providerId="ADAL" clId="{29094FE7-974F-4C33-993F-126252AA2F7B}" dt="2023-01-28T14:35:40.446" v="10819" actId="26606"/>
          <ac:picMkLst>
            <pc:docMk/>
            <pc:sldMk cId="2508829727" sldId="364"/>
            <ac:picMk id="6" creationId="{10797BB4-3902-44E7-AC9C-C5D86ED3C894}"/>
          </ac:picMkLst>
        </pc:picChg>
        <pc:cxnChg chg="add">
          <ac:chgData name="Angus Slater" userId="b69ffda3-48ee-49d2-a2aa-2cc3c049f833" providerId="ADAL" clId="{29094FE7-974F-4C33-993F-126252AA2F7B}" dt="2023-01-28T14:35:40.446" v="10819" actId="26606"/>
          <ac:cxnSpMkLst>
            <pc:docMk/>
            <pc:sldMk cId="2508829727" sldId="364"/>
            <ac:cxnSpMk id="11" creationId="{15F1CC53-719A-4763-BF30-5E25A63CEF3C}"/>
          </ac:cxnSpMkLst>
        </pc:cxnChg>
        <pc:cxnChg chg="add">
          <ac:chgData name="Angus Slater" userId="b69ffda3-48ee-49d2-a2aa-2cc3c049f833" providerId="ADAL" clId="{29094FE7-974F-4C33-993F-126252AA2F7B}" dt="2023-01-28T14:35:40.446" v="10819" actId="26606"/>
          <ac:cxnSpMkLst>
            <pc:docMk/>
            <pc:sldMk cId="2508829727" sldId="364"/>
            <ac:cxnSpMk id="15" creationId="{5814CCBE-423E-41B2-A9F3-82679F490EF4}"/>
          </ac:cxnSpMkLst>
        </pc:cxnChg>
      </pc:sldChg>
    </pc:docChg>
  </pc:docChgLst>
  <pc:docChgLst>
    <pc:chgData name="Angus Slater" userId="b69ffda3-48ee-49d2-a2aa-2cc3c049f833" providerId="ADAL" clId="{BB687FEE-2840-4813-AA65-8C8F65D07DF6}"/>
    <pc:docChg chg="undo custSel addSld delSld modSld">
      <pc:chgData name="Angus Slater" userId="b69ffda3-48ee-49d2-a2aa-2cc3c049f833" providerId="ADAL" clId="{BB687FEE-2840-4813-AA65-8C8F65D07DF6}" dt="2023-01-28T12:16:25.281" v="9101" actId="478"/>
      <pc:docMkLst>
        <pc:docMk/>
      </pc:docMkLst>
      <pc:sldChg chg="del">
        <pc:chgData name="Angus Slater" userId="b69ffda3-48ee-49d2-a2aa-2cc3c049f833" providerId="ADAL" clId="{BB687FEE-2840-4813-AA65-8C8F65D07DF6}" dt="2023-01-28T10:58:08.294" v="0" actId="47"/>
        <pc:sldMkLst>
          <pc:docMk/>
          <pc:sldMk cId="1128214683" sldId="289"/>
        </pc:sldMkLst>
      </pc:sldChg>
      <pc:sldChg chg="del">
        <pc:chgData name="Angus Slater" userId="b69ffda3-48ee-49d2-a2aa-2cc3c049f833" providerId="ADAL" clId="{BB687FEE-2840-4813-AA65-8C8F65D07DF6}" dt="2023-01-28T10:58:08.294" v="0" actId="47"/>
        <pc:sldMkLst>
          <pc:docMk/>
          <pc:sldMk cId="3578450361" sldId="293"/>
        </pc:sldMkLst>
      </pc:sldChg>
      <pc:sldChg chg="modSp mod">
        <pc:chgData name="Angus Slater" userId="b69ffda3-48ee-49d2-a2aa-2cc3c049f833" providerId="ADAL" clId="{BB687FEE-2840-4813-AA65-8C8F65D07DF6}" dt="2023-01-28T10:58:42.094" v="45" actId="20577"/>
        <pc:sldMkLst>
          <pc:docMk/>
          <pc:sldMk cId="2553123841" sldId="301"/>
        </pc:sldMkLst>
        <pc:spChg chg="mod">
          <ac:chgData name="Angus Slater" userId="b69ffda3-48ee-49d2-a2aa-2cc3c049f833" providerId="ADAL" clId="{BB687FEE-2840-4813-AA65-8C8F65D07DF6}" dt="2023-01-28T10:58:39.342" v="42" actId="20577"/>
          <ac:spMkLst>
            <pc:docMk/>
            <pc:sldMk cId="2553123841" sldId="301"/>
            <ac:spMk id="2" creationId="{EFAD79ED-9FC1-414C-A266-C09D433A31BF}"/>
          </ac:spMkLst>
        </pc:spChg>
        <pc:spChg chg="mod">
          <ac:chgData name="Angus Slater" userId="b69ffda3-48ee-49d2-a2aa-2cc3c049f833" providerId="ADAL" clId="{BB687FEE-2840-4813-AA65-8C8F65D07DF6}" dt="2023-01-28T10:58:42.094" v="45" actId="20577"/>
          <ac:spMkLst>
            <pc:docMk/>
            <pc:sldMk cId="2553123841" sldId="301"/>
            <ac:spMk id="3" creationId="{6A7BE71C-F5F9-4130-BE52-57C006FDEAF2}"/>
          </ac:spMkLst>
        </pc:spChg>
      </pc:sldChg>
      <pc:sldChg chg="modSp mod">
        <pc:chgData name="Angus Slater" userId="b69ffda3-48ee-49d2-a2aa-2cc3c049f833" providerId="ADAL" clId="{BB687FEE-2840-4813-AA65-8C8F65D07DF6}" dt="2023-01-28T10:58:32.962" v="23" actId="113"/>
        <pc:sldMkLst>
          <pc:docMk/>
          <pc:sldMk cId="2508490523" sldId="305"/>
        </pc:sldMkLst>
        <pc:spChg chg="mod">
          <ac:chgData name="Angus Slater" userId="b69ffda3-48ee-49d2-a2aa-2cc3c049f833" providerId="ADAL" clId="{BB687FEE-2840-4813-AA65-8C8F65D07DF6}" dt="2023-01-28T10:58:32.962" v="23" actId="113"/>
          <ac:spMkLst>
            <pc:docMk/>
            <pc:sldMk cId="2508490523" sldId="305"/>
            <ac:spMk id="2" creationId="{00000000-0000-0000-0000-000000000000}"/>
          </ac:spMkLst>
        </pc:spChg>
      </pc:sldChg>
      <pc:sldChg chg="addSp delSp modSp mod">
        <pc:chgData name="Angus Slater" userId="b69ffda3-48ee-49d2-a2aa-2cc3c049f833" providerId="ADAL" clId="{BB687FEE-2840-4813-AA65-8C8F65D07DF6}" dt="2023-01-28T12:10:56.723" v="8968" actId="20577"/>
        <pc:sldMkLst>
          <pc:docMk/>
          <pc:sldMk cId="2461857564" sldId="332"/>
        </pc:sldMkLst>
        <pc:spChg chg="mod">
          <ac:chgData name="Angus Slater" userId="b69ffda3-48ee-49d2-a2aa-2cc3c049f833" providerId="ADAL" clId="{BB687FEE-2840-4813-AA65-8C8F65D07DF6}" dt="2023-01-28T12:10:54.412" v="8967" actId="26606"/>
          <ac:spMkLst>
            <pc:docMk/>
            <pc:sldMk cId="2461857564" sldId="332"/>
            <ac:spMk id="2" creationId="{C2C5FB64-5302-4211-8A7F-9A83FCA9E94F}"/>
          </ac:spMkLst>
        </pc:spChg>
        <pc:spChg chg="mod">
          <ac:chgData name="Angus Slater" userId="b69ffda3-48ee-49d2-a2aa-2cc3c049f833" providerId="ADAL" clId="{BB687FEE-2840-4813-AA65-8C8F65D07DF6}" dt="2023-01-28T12:10:56.723" v="8968" actId="20577"/>
          <ac:spMkLst>
            <pc:docMk/>
            <pc:sldMk cId="2461857564" sldId="332"/>
            <ac:spMk id="3" creationId="{B79B9D55-A241-4AE1-9934-391D8DB04F0F}"/>
          </ac:spMkLst>
        </pc:spChg>
        <pc:spChg chg="add del mod">
          <ac:chgData name="Angus Slater" userId="b69ffda3-48ee-49d2-a2aa-2cc3c049f833" providerId="ADAL" clId="{BB687FEE-2840-4813-AA65-8C8F65D07DF6}" dt="2023-01-28T12:10:51.267" v="8964"/>
          <ac:spMkLst>
            <pc:docMk/>
            <pc:sldMk cId="2461857564" sldId="332"/>
            <ac:spMk id="5" creationId="{6E85FDC3-2029-4957-B9D3-D571F917C531}"/>
          </ac:spMkLst>
        </pc:spChg>
        <pc:spChg chg="add">
          <ac:chgData name="Angus Slater" userId="b69ffda3-48ee-49d2-a2aa-2cc3c049f833" providerId="ADAL" clId="{BB687FEE-2840-4813-AA65-8C8F65D07DF6}" dt="2023-01-28T12:10:54.412" v="8967" actId="26606"/>
          <ac:spMkLst>
            <pc:docMk/>
            <pc:sldMk cId="2461857564" sldId="332"/>
            <ac:spMk id="18" creationId="{6109556B-EAE9-4435-B409-0519F2CBDB14}"/>
          </ac:spMkLst>
        </pc:spChg>
        <pc:picChg chg="del">
          <ac:chgData name="Angus Slater" userId="b69ffda3-48ee-49d2-a2aa-2cc3c049f833" providerId="ADAL" clId="{BB687FEE-2840-4813-AA65-8C8F65D07DF6}" dt="2023-01-28T11:25:28.885" v="3703" actId="478"/>
          <ac:picMkLst>
            <pc:docMk/>
            <pc:sldMk cId="2461857564" sldId="332"/>
            <ac:picMk id="6" creationId="{4C246771-A4E8-4419-9014-C160D825DD54}"/>
          </ac:picMkLst>
        </pc:picChg>
        <pc:picChg chg="add mod">
          <ac:chgData name="Angus Slater" userId="b69ffda3-48ee-49d2-a2aa-2cc3c049f833" providerId="ADAL" clId="{BB687FEE-2840-4813-AA65-8C8F65D07DF6}" dt="2023-01-28T12:10:54.412" v="8967" actId="26606"/>
          <ac:picMkLst>
            <pc:docMk/>
            <pc:sldMk cId="2461857564" sldId="332"/>
            <ac:picMk id="8" creationId="{E46DA210-0BD4-44B2-94F9-68DCBC0544E6}"/>
          </ac:picMkLst>
        </pc:picChg>
        <pc:cxnChg chg="del">
          <ac:chgData name="Angus Slater" userId="b69ffda3-48ee-49d2-a2aa-2cc3c049f833" providerId="ADAL" clId="{BB687FEE-2840-4813-AA65-8C8F65D07DF6}" dt="2023-01-28T12:10:54.412" v="8967" actId="26606"/>
          <ac:cxnSpMkLst>
            <pc:docMk/>
            <pc:sldMk cId="2461857564" sldId="332"/>
            <ac:cxnSpMk id="11" creationId="{15F1CC53-719A-4763-BF30-5E25A63CEF3C}"/>
          </ac:cxnSpMkLst>
        </pc:cxnChg>
        <pc:cxnChg chg="add">
          <ac:chgData name="Angus Slater" userId="b69ffda3-48ee-49d2-a2aa-2cc3c049f833" providerId="ADAL" clId="{BB687FEE-2840-4813-AA65-8C8F65D07DF6}" dt="2023-01-28T12:10:54.412" v="8967" actId="26606"/>
          <ac:cxnSpMkLst>
            <pc:docMk/>
            <pc:sldMk cId="2461857564" sldId="332"/>
            <ac:cxnSpMk id="16" creationId="{15F1CC53-719A-4763-BF30-5E25A63CEF3C}"/>
          </ac:cxnSpMkLst>
        </pc:cxnChg>
        <pc:cxnChg chg="add">
          <ac:chgData name="Angus Slater" userId="b69ffda3-48ee-49d2-a2aa-2cc3c049f833" providerId="ADAL" clId="{BB687FEE-2840-4813-AA65-8C8F65D07DF6}" dt="2023-01-28T12:10:54.412" v="8967" actId="26606"/>
          <ac:cxnSpMkLst>
            <pc:docMk/>
            <pc:sldMk cId="2461857564" sldId="332"/>
            <ac:cxnSpMk id="20" creationId="{5814CCBE-423E-41B2-A9F3-82679F490EF4}"/>
          </ac:cxnSpMkLst>
        </pc:cxnChg>
      </pc:sldChg>
      <pc:sldChg chg="del">
        <pc:chgData name="Angus Slater" userId="b69ffda3-48ee-49d2-a2aa-2cc3c049f833" providerId="ADAL" clId="{BB687FEE-2840-4813-AA65-8C8F65D07DF6}" dt="2023-01-28T10:58:54.565" v="46" actId="47"/>
        <pc:sldMkLst>
          <pc:docMk/>
          <pc:sldMk cId="951550062" sldId="333"/>
        </pc:sldMkLst>
      </pc:sldChg>
      <pc:sldChg chg="modSp mod">
        <pc:chgData name="Angus Slater" userId="b69ffda3-48ee-49d2-a2aa-2cc3c049f833" providerId="ADAL" clId="{BB687FEE-2840-4813-AA65-8C8F65D07DF6}" dt="2023-01-28T11:00:52.121" v="531" actId="20577"/>
        <pc:sldMkLst>
          <pc:docMk/>
          <pc:sldMk cId="1979786090" sldId="334"/>
        </pc:sldMkLst>
        <pc:spChg chg="mod">
          <ac:chgData name="Angus Slater" userId="b69ffda3-48ee-49d2-a2aa-2cc3c049f833" providerId="ADAL" clId="{BB687FEE-2840-4813-AA65-8C8F65D07DF6}" dt="2023-01-28T11:00:52.121" v="531" actId="20577"/>
          <ac:spMkLst>
            <pc:docMk/>
            <pc:sldMk cId="1979786090" sldId="334"/>
            <ac:spMk id="2" creationId="{5A5D43A4-B9EE-45FD-B182-299712CC1CCE}"/>
          </ac:spMkLst>
        </pc:spChg>
      </pc:sldChg>
      <pc:sldChg chg="addSp delSp modSp new mod setBg">
        <pc:chgData name="Angus Slater" userId="b69ffda3-48ee-49d2-a2aa-2cc3c049f833" providerId="ADAL" clId="{BB687FEE-2840-4813-AA65-8C8F65D07DF6}" dt="2023-01-28T12:11:25.521" v="8981" actId="26606"/>
        <pc:sldMkLst>
          <pc:docMk/>
          <pc:sldMk cId="2205547857" sldId="335"/>
        </pc:sldMkLst>
        <pc:spChg chg="mod">
          <ac:chgData name="Angus Slater" userId="b69ffda3-48ee-49d2-a2aa-2cc3c049f833" providerId="ADAL" clId="{BB687FEE-2840-4813-AA65-8C8F65D07DF6}" dt="2023-01-28T12:11:25.521" v="8981" actId="26606"/>
          <ac:spMkLst>
            <pc:docMk/>
            <pc:sldMk cId="2205547857" sldId="335"/>
            <ac:spMk id="2" creationId="{9ABA7FD8-725D-421E-8510-4CAE7D508825}"/>
          </ac:spMkLst>
        </pc:spChg>
        <pc:spChg chg="mod">
          <ac:chgData name="Angus Slater" userId="b69ffda3-48ee-49d2-a2aa-2cc3c049f833" providerId="ADAL" clId="{BB687FEE-2840-4813-AA65-8C8F65D07DF6}" dt="2023-01-28T12:11:25.521" v="8981" actId="26606"/>
          <ac:spMkLst>
            <pc:docMk/>
            <pc:sldMk cId="2205547857" sldId="335"/>
            <ac:spMk id="3" creationId="{2C16B6A7-258D-461F-BC83-A0B45E3D09F6}"/>
          </ac:spMkLst>
        </pc:spChg>
        <pc:spChg chg="del mod">
          <ac:chgData name="Angus Slater" userId="b69ffda3-48ee-49d2-a2aa-2cc3c049f833" providerId="ADAL" clId="{BB687FEE-2840-4813-AA65-8C8F65D07DF6}" dt="2023-01-28T12:11:02.237" v="8969"/>
          <ac:spMkLst>
            <pc:docMk/>
            <pc:sldMk cId="2205547857" sldId="335"/>
            <ac:spMk id="4" creationId="{8AEA6A5C-6FED-4821-97FE-4160AEF4F954}"/>
          </ac:spMkLst>
        </pc:spChg>
        <pc:spChg chg="add del mod">
          <ac:chgData name="Angus Slater" userId="b69ffda3-48ee-49d2-a2aa-2cc3c049f833" providerId="ADAL" clId="{BB687FEE-2840-4813-AA65-8C8F65D07DF6}" dt="2023-01-28T12:11:23.425" v="8980"/>
          <ac:spMkLst>
            <pc:docMk/>
            <pc:sldMk cId="2205547857" sldId="335"/>
            <ac:spMk id="10" creationId="{1A84C90F-54E1-4F34-9B66-710BB163029D}"/>
          </ac:spMkLst>
        </pc:spChg>
        <pc:spChg chg="add del">
          <ac:chgData name="Angus Slater" userId="b69ffda3-48ee-49d2-a2aa-2cc3c049f833" providerId="ADAL" clId="{BB687FEE-2840-4813-AA65-8C8F65D07DF6}" dt="2023-01-28T12:11:25.521" v="8981" actId="26606"/>
          <ac:spMkLst>
            <pc:docMk/>
            <pc:sldMk cId="2205547857" sldId="335"/>
            <ac:spMk id="13" creationId="{C1A9B9E1-AE3D-4F69-9670-71C92ED1BCEE}"/>
          </ac:spMkLst>
        </pc:spChg>
        <pc:spChg chg="add">
          <ac:chgData name="Angus Slater" userId="b69ffda3-48ee-49d2-a2aa-2cc3c049f833" providerId="ADAL" clId="{BB687FEE-2840-4813-AA65-8C8F65D07DF6}" dt="2023-01-28T12:11:25.521" v="8981" actId="26606"/>
          <ac:spMkLst>
            <pc:docMk/>
            <pc:sldMk cId="2205547857" sldId="335"/>
            <ac:spMk id="22" creationId="{6109556B-EAE9-4435-B409-0519F2CBDB14}"/>
          </ac:spMkLst>
        </pc:spChg>
        <pc:picChg chg="add del mod">
          <ac:chgData name="Angus Slater" userId="b69ffda3-48ee-49d2-a2aa-2cc3c049f833" providerId="ADAL" clId="{BB687FEE-2840-4813-AA65-8C8F65D07DF6}" dt="2023-01-28T12:11:18.835" v="8978" actId="478"/>
          <ac:picMkLst>
            <pc:docMk/>
            <pc:sldMk cId="2205547857" sldId="335"/>
            <ac:picMk id="6" creationId="{26920145-AEF9-407C-A1C0-8B97DDC3D2E7}"/>
          </ac:picMkLst>
        </pc:picChg>
        <pc:picChg chg="add del mod">
          <ac:chgData name="Angus Slater" userId="b69ffda3-48ee-49d2-a2aa-2cc3c049f833" providerId="ADAL" clId="{BB687FEE-2840-4813-AA65-8C8F65D07DF6}" dt="2023-01-28T12:11:21.972" v="8979" actId="21"/>
          <ac:picMkLst>
            <pc:docMk/>
            <pc:sldMk cId="2205547857" sldId="335"/>
            <ac:picMk id="8" creationId="{C96BCA82-01A7-4703-9B31-2DE6326C096A}"/>
          </ac:picMkLst>
        </pc:picChg>
        <pc:picChg chg="add mod">
          <ac:chgData name="Angus Slater" userId="b69ffda3-48ee-49d2-a2aa-2cc3c049f833" providerId="ADAL" clId="{BB687FEE-2840-4813-AA65-8C8F65D07DF6}" dt="2023-01-28T12:11:25.521" v="8981" actId="26606"/>
          <ac:picMkLst>
            <pc:docMk/>
            <pc:sldMk cId="2205547857" sldId="335"/>
            <ac:picMk id="14" creationId="{09D9D59E-3802-43FA-B5EC-F37F8D506E8C}"/>
          </ac:picMkLst>
        </pc:picChg>
        <pc:cxnChg chg="add del">
          <ac:chgData name="Angus Slater" userId="b69ffda3-48ee-49d2-a2aa-2cc3c049f833" providerId="ADAL" clId="{BB687FEE-2840-4813-AA65-8C8F65D07DF6}" dt="2023-01-28T12:11:25.521" v="8981" actId="26606"/>
          <ac:cxnSpMkLst>
            <pc:docMk/>
            <pc:sldMk cId="2205547857" sldId="335"/>
            <ac:cxnSpMk id="11" creationId="{15F1CC53-719A-4763-BF30-5E25A63CEF3C}"/>
          </ac:cxnSpMkLst>
        </pc:cxnChg>
        <pc:cxnChg chg="add del">
          <ac:chgData name="Angus Slater" userId="b69ffda3-48ee-49d2-a2aa-2cc3c049f833" providerId="ADAL" clId="{BB687FEE-2840-4813-AA65-8C8F65D07DF6}" dt="2023-01-28T12:11:25.521" v="8981" actId="26606"/>
          <ac:cxnSpMkLst>
            <pc:docMk/>
            <pc:sldMk cId="2205547857" sldId="335"/>
            <ac:cxnSpMk id="15" creationId="{3234ED8A-BEE3-4F34-B45B-731E1E292E3C}"/>
          </ac:cxnSpMkLst>
        </pc:cxnChg>
        <pc:cxnChg chg="add">
          <ac:chgData name="Angus Slater" userId="b69ffda3-48ee-49d2-a2aa-2cc3c049f833" providerId="ADAL" clId="{BB687FEE-2840-4813-AA65-8C8F65D07DF6}" dt="2023-01-28T12:11:25.521" v="8981" actId="26606"/>
          <ac:cxnSpMkLst>
            <pc:docMk/>
            <pc:sldMk cId="2205547857" sldId="335"/>
            <ac:cxnSpMk id="20" creationId="{15F1CC53-719A-4763-BF30-5E25A63CEF3C}"/>
          </ac:cxnSpMkLst>
        </pc:cxnChg>
        <pc:cxnChg chg="add">
          <ac:chgData name="Angus Slater" userId="b69ffda3-48ee-49d2-a2aa-2cc3c049f833" providerId="ADAL" clId="{BB687FEE-2840-4813-AA65-8C8F65D07DF6}" dt="2023-01-28T12:11:25.521" v="8981" actId="26606"/>
          <ac:cxnSpMkLst>
            <pc:docMk/>
            <pc:sldMk cId="2205547857" sldId="335"/>
            <ac:cxnSpMk id="24" creationId="{5814CCBE-423E-41B2-A9F3-82679F490EF4}"/>
          </ac:cxnSpMkLst>
        </pc:cxnChg>
      </pc:sldChg>
      <pc:sldChg chg="del">
        <pc:chgData name="Angus Slater" userId="b69ffda3-48ee-49d2-a2aa-2cc3c049f833" providerId="ADAL" clId="{BB687FEE-2840-4813-AA65-8C8F65D07DF6}" dt="2023-01-28T10:58:08.294" v="0" actId="47"/>
        <pc:sldMkLst>
          <pc:docMk/>
          <pc:sldMk cId="4100017873" sldId="335"/>
        </pc:sldMkLst>
      </pc:sldChg>
      <pc:sldChg chg="del">
        <pc:chgData name="Angus Slater" userId="b69ffda3-48ee-49d2-a2aa-2cc3c049f833" providerId="ADAL" clId="{BB687FEE-2840-4813-AA65-8C8F65D07DF6}" dt="2023-01-28T10:58:08.294" v="0" actId="47"/>
        <pc:sldMkLst>
          <pc:docMk/>
          <pc:sldMk cId="1761002081" sldId="336"/>
        </pc:sldMkLst>
      </pc:sldChg>
      <pc:sldChg chg="addSp delSp modSp new mod setBg">
        <pc:chgData name="Angus Slater" userId="b69ffda3-48ee-49d2-a2aa-2cc3c049f833" providerId="ADAL" clId="{BB687FEE-2840-4813-AA65-8C8F65D07DF6}" dt="2023-01-28T12:11:35.273" v="8985" actId="26606"/>
        <pc:sldMkLst>
          <pc:docMk/>
          <pc:sldMk cId="2166680752" sldId="336"/>
        </pc:sldMkLst>
        <pc:spChg chg="mod">
          <ac:chgData name="Angus Slater" userId="b69ffda3-48ee-49d2-a2aa-2cc3c049f833" providerId="ADAL" clId="{BB687FEE-2840-4813-AA65-8C8F65D07DF6}" dt="2023-01-28T12:11:35.273" v="8985" actId="26606"/>
          <ac:spMkLst>
            <pc:docMk/>
            <pc:sldMk cId="2166680752" sldId="336"/>
            <ac:spMk id="2" creationId="{BB2E080A-97C9-4FA8-B81B-998FE140893E}"/>
          </ac:spMkLst>
        </pc:spChg>
        <pc:spChg chg="mod">
          <ac:chgData name="Angus Slater" userId="b69ffda3-48ee-49d2-a2aa-2cc3c049f833" providerId="ADAL" clId="{BB687FEE-2840-4813-AA65-8C8F65D07DF6}" dt="2023-01-28T12:11:35.273" v="8985" actId="26606"/>
          <ac:spMkLst>
            <pc:docMk/>
            <pc:sldMk cId="2166680752" sldId="336"/>
            <ac:spMk id="3" creationId="{8A6E7651-B055-4936-887F-8A94FFBFCF6F}"/>
          </ac:spMkLst>
        </pc:spChg>
        <pc:spChg chg="del mod">
          <ac:chgData name="Angus Slater" userId="b69ffda3-48ee-49d2-a2aa-2cc3c049f833" providerId="ADAL" clId="{BB687FEE-2840-4813-AA65-8C8F65D07DF6}" dt="2023-01-28T12:11:34.121" v="8982"/>
          <ac:spMkLst>
            <pc:docMk/>
            <pc:sldMk cId="2166680752" sldId="336"/>
            <ac:spMk id="4" creationId="{F4887A99-28C8-454B-AD73-87DFCAB2CEDD}"/>
          </ac:spMkLst>
        </pc:spChg>
        <pc:spChg chg="add">
          <ac:chgData name="Angus Slater" userId="b69ffda3-48ee-49d2-a2aa-2cc3c049f833" providerId="ADAL" clId="{BB687FEE-2840-4813-AA65-8C8F65D07DF6}" dt="2023-01-28T12:11:35.273" v="8985" actId="26606"/>
          <ac:spMkLst>
            <pc:docMk/>
            <pc:sldMk cId="2166680752" sldId="336"/>
            <ac:spMk id="13" creationId="{6109556B-EAE9-4435-B409-0519F2CBDB14}"/>
          </ac:spMkLst>
        </pc:spChg>
        <pc:picChg chg="add mod">
          <ac:chgData name="Angus Slater" userId="b69ffda3-48ee-49d2-a2aa-2cc3c049f833" providerId="ADAL" clId="{BB687FEE-2840-4813-AA65-8C8F65D07DF6}" dt="2023-01-28T12:11:35.273" v="8985" actId="26606"/>
          <ac:picMkLst>
            <pc:docMk/>
            <pc:sldMk cId="2166680752" sldId="336"/>
            <ac:picMk id="6" creationId="{A0205375-1AB4-4938-AA04-0E438DB2DFB1}"/>
          </ac:picMkLst>
        </pc:picChg>
        <pc:cxnChg chg="add">
          <ac:chgData name="Angus Slater" userId="b69ffda3-48ee-49d2-a2aa-2cc3c049f833" providerId="ADAL" clId="{BB687FEE-2840-4813-AA65-8C8F65D07DF6}" dt="2023-01-28T12:11:35.273" v="8985" actId="26606"/>
          <ac:cxnSpMkLst>
            <pc:docMk/>
            <pc:sldMk cId="2166680752" sldId="336"/>
            <ac:cxnSpMk id="11" creationId="{15F1CC53-719A-4763-BF30-5E25A63CEF3C}"/>
          </ac:cxnSpMkLst>
        </pc:cxnChg>
        <pc:cxnChg chg="add">
          <ac:chgData name="Angus Slater" userId="b69ffda3-48ee-49d2-a2aa-2cc3c049f833" providerId="ADAL" clId="{BB687FEE-2840-4813-AA65-8C8F65D07DF6}" dt="2023-01-28T12:11:35.273" v="8985" actId="26606"/>
          <ac:cxnSpMkLst>
            <pc:docMk/>
            <pc:sldMk cId="2166680752" sldId="336"/>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1276291265" sldId="337"/>
        </pc:sldMkLst>
      </pc:sldChg>
      <pc:sldChg chg="addSp delSp modSp new mod setBg">
        <pc:chgData name="Angus Slater" userId="b69ffda3-48ee-49d2-a2aa-2cc3c049f833" providerId="ADAL" clId="{BB687FEE-2840-4813-AA65-8C8F65D07DF6}" dt="2023-01-28T12:11:43.653" v="8989" actId="26606"/>
        <pc:sldMkLst>
          <pc:docMk/>
          <pc:sldMk cId="1410467599" sldId="337"/>
        </pc:sldMkLst>
        <pc:spChg chg="mod">
          <ac:chgData name="Angus Slater" userId="b69ffda3-48ee-49d2-a2aa-2cc3c049f833" providerId="ADAL" clId="{BB687FEE-2840-4813-AA65-8C8F65D07DF6}" dt="2023-01-28T12:11:43.653" v="8989" actId="26606"/>
          <ac:spMkLst>
            <pc:docMk/>
            <pc:sldMk cId="1410467599" sldId="337"/>
            <ac:spMk id="2" creationId="{0AB6E869-C3E9-4A82-975E-A64EC9FAF1ED}"/>
          </ac:spMkLst>
        </pc:spChg>
        <pc:spChg chg="mod">
          <ac:chgData name="Angus Slater" userId="b69ffda3-48ee-49d2-a2aa-2cc3c049f833" providerId="ADAL" clId="{BB687FEE-2840-4813-AA65-8C8F65D07DF6}" dt="2023-01-28T12:11:43.653" v="8989" actId="26606"/>
          <ac:spMkLst>
            <pc:docMk/>
            <pc:sldMk cId="1410467599" sldId="337"/>
            <ac:spMk id="3" creationId="{562F4C85-BB7A-43B9-A06C-EB628323B5BF}"/>
          </ac:spMkLst>
        </pc:spChg>
        <pc:spChg chg="del mod">
          <ac:chgData name="Angus Slater" userId="b69ffda3-48ee-49d2-a2aa-2cc3c049f833" providerId="ADAL" clId="{BB687FEE-2840-4813-AA65-8C8F65D07DF6}" dt="2023-01-28T12:11:42.507" v="8986"/>
          <ac:spMkLst>
            <pc:docMk/>
            <pc:sldMk cId="1410467599" sldId="337"/>
            <ac:spMk id="4" creationId="{4939F98B-1F5A-48BB-92AB-11C485CF19BE}"/>
          </ac:spMkLst>
        </pc:spChg>
        <pc:spChg chg="add">
          <ac:chgData name="Angus Slater" userId="b69ffda3-48ee-49d2-a2aa-2cc3c049f833" providerId="ADAL" clId="{BB687FEE-2840-4813-AA65-8C8F65D07DF6}" dt="2023-01-28T12:11:43.653" v="8989" actId="26606"/>
          <ac:spMkLst>
            <pc:docMk/>
            <pc:sldMk cId="1410467599" sldId="337"/>
            <ac:spMk id="13" creationId="{6109556B-EAE9-4435-B409-0519F2CBDB14}"/>
          </ac:spMkLst>
        </pc:spChg>
        <pc:picChg chg="add mod">
          <ac:chgData name="Angus Slater" userId="b69ffda3-48ee-49d2-a2aa-2cc3c049f833" providerId="ADAL" clId="{BB687FEE-2840-4813-AA65-8C8F65D07DF6}" dt="2023-01-28T12:11:43.653" v="8989" actId="26606"/>
          <ac:picMkLst>
            <pc:docMk/>
            <pc:sldMk cId="1410467599" sldId="337"/>
            <ac:picMk id="6" creationId="{D879330E-834A-4659-A21B-806E3779E776}"/>
          </ac:picMkLst>
        </pc:picChg>
        <pc:cxnChg chg="add">
          <ac:chgData name="Angus Slater" userId="b69ffda3-48ee-49d2-a2aa-2cc3c049f833" providerId="ADAL" clId="{BB687FEE-2840-4813-AA65-8C8F65D07DF6}" dt="2023-01-28T12:11:43.653" v="8989" actId="26606"/>
          <ac:cxnSpMkLst>
            <pc:docMk/>
            <pc:sldMk cId="1410467599" sldId="337"/>
            <ac:cxnSpMk id="11" creationId="{15F1CC53-719A-4763-BF30-5E25A63CEF3C}"/>
          </ac:cxnSpMkLst>
        </pc:cxnChg>
        <pc:cxnChg chg="add">
          <ac:chgData name="Angus Slater" userId="b69ffda3-48ee-49d2-a2aa-2cc3c049f833" providerId="ADAL" clId="{BB687FEE-2840-4813-AA65-8C8F65D07DF6}" dt="2023-01-28T12:11:43.653" v="8989" actId="26606"/>
          <ac:cxnSpMkLst>
            <pc:docMk/>
            <pc:sldMk cId="1410467599" sldId="337"/>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1669440411" sldId="338"/>
        </pc:sldMkLst>
      </pc:sldChg>
      <pc:sldChg chg="modSp new mod">
        <pc:chgData name="Angus Slater" userId="b69ffda3-48ee-49d2-a2aa-2cc3c049f833" providerId="ADAL" clId="{BB687FEE-2840-4813-AA65-8C8F65D07DF6}" dt="2023-01-28T11:09:25.365" v="1693" actId="20577"/>
        <pc:sldMkLst>
          <pc:docMk/>
          <pc:sldMk cId="2467062927" sldId="338"/>
        </pc:sldMkLst>
        <pc:spChg chg="mod">
          <ac:chgData name="Angus Slater" userId="b69ffda3-48ee-49d2-a2aa-2cc3c049f833" providerId="ADAL" clId="{BB687FEE-2840-4813-AA65-8C8F65D07DF6}" dt="2023-01-28T11:09:25.365" v="1693" actId="20577"/>
          <ac:spMkLst>
            <pc:docMk/>
            <pc:sldMk cId="2467062927" sldId="338"/>
            <ac:spMk id="2" creationId="{2499B330-9C98-47F3-8310-54AE86D7D6CE}"/>
          </ac:spMkLst>
        </pc:spChg>
      </pc:sldChg>
      <pc:sldChg chg="del">
        <pc:chgData name="Angus Slater" userId="b69ffda3-48ee-49d2-a2aa-2cc3c049f833" providerId="ADAL" clId="{BB687FEE-2840-4813-AA65-8C8F65D07DF6}" dt="2023-01-28T10:58:08.294" v="0" actId="47"/>
        <pc:sldMkLst>
          <pc:docMk/>
          <pc:sldMk cId="262847412" sldId="339"/>
        </pc:sldMkLst>
      </pc:sldChg>
      <pc:sldChg chg="new del">
        <pc:chgData name="Angus Slater" userId="b69ffda3-48ee-49d2-a2aa-2cc3c049f833" providerId="ADAL" clId="{BB687FEE-2840-4813-AA65-8C8F65D07DF6}" dt="2023-01-28T11:09:28.830" v="1695" actId="47"/>
        <pc:sldMkLst>
          <pc:docMk/>
          <pc:sldMk cId="2316226050" sldId="339"/>
        </pc:sldMkLst>
      </pc:sldChg>
      <pc:sldChg chg="addSp delSp modSp new mod">
        <pc:chgData name="Angus Slater" userId="b69ffda3-48ee-49d2-a2aa-2cc3c049f833" providerId="ADAL" clId="{BB687FEE-2840-4813-AA65-8C8F65D07DF6}" dt="2023-01-28T12:16:25.281" v="9101" actId="478"/>
        <pc:sldMkLst>
          <pc:docMk/>
          <pc:sldMk cId="3737993358" sldId="339"/>
        </pc:sldMkLst>
        <pc:spChg chg="mod">
          <ac:chgData name="Angus Slater" userId="b69ffda3-48ee-49d2-a2aa-2cc3c049f833" providerId="ADAL" clId="{BB687FEE-2840-4813-AA65-8C8F65D07DF6}" dt="2023-01-28T11:10:03.805" v="1714" actId="20577"/>
          <ac:spMkLst>
            <pc:docMk/>
            <pc:sldMk cId="3737993358" sldId="339"/>
            <ac:spMk id="2" creationId="{3ED172ED-7FCB-46AA-8FDB-E9644A7A4972}"/>
          </ac:spMkLst>
        </pc:spChg>
        <pc:spChg chg="mod">
          <ac:chgData name="Angus Slater" userId="b69ffda3-48ee-49d2-a2aa-2cc3c049f833" providerId="ADAL" clId="{BB687FEE-2840-4813-AA65-8C8F65D07DF6}" dt="2023-01-28T12:12:01.068" v="8998" actId="27636"/>
          <ac:spMkLst>
            <pc:docMk/>
            <pc:sldMk cId="3737993358" sldId="339"/>
            <ac:spMk id="3" creationId="{C1BD7C8D-5A8A-4EFD-AD89-B6DB6742E5F3}"/>
          </ac:spMkLst>
        </pc:spChg>
        <pc:spChg chg="mod">
          <ac:chgData name="Angus Slater" userId="b69ffda3-48ee-49d2-a2aa-2cc3c049f833" providerId="ADAL" clId="{BB687FEE-2840-4813-AA65-8C8F65D07DF6}" dt="2023-01-28T12:12:01.070" v="8999" actId="27636"/>
          <ac:spMkLst>
            <pc:docMk/>
            <pc:sldMk cId="3737993358" sldId="339"/>
            <ac:spMk id="4" creationId="{576157DD-049E-4F91-828F-EEF0426F02A2}"/>
          </ac:spMkLst>
        </pc:spChg>
        <pc:picChg chg="add del mod">
          <ac:chgData name="Angus Slater" userId="b69ffda3-48ee-49d2-a2aa-2cc3c049f833" providerId="ADAL" clId="{BB687FEE-2840-4813-AA65-8C8F65D07DF6}" dt="2023-01-28T12:16:13.490" v="9097" actId="478"/>
          <ac:picMkLst>
            <pc:docMk/>
            <pc:sldMk cId="3737993358" sldId="339"/>
            <ac:picMk id="6" creationId="{499275F4-DBCC-4199-B86C-14EB9F817432}"/>
          </ac:picMkLst>
        </pc:picChg>
        <pc:picChg chg="add del mod">
          <ac:chgData name="Angus Slater" userId="b69ffda3-48ee-49d2-a2aa-2cc3c049f833" providerId="ADAL" clId="{BB687FEE-2840-4813-AA65-8C8F65D07DF6}" dt="2023-01-28T12:16:25.281" v="9101" actId="478"/>
          <ac:picMkLst>
            <pc:docMk/>
            <pc:sldMk cId="3737993358" sldId="339"/>
            <ac:picMk id="8" creationId="{9DFA8EBD-35ED-4BF4-976D-B1B37632DEF6}"/>
          </ac:picMkLst>
        </pc:picChg>
      </pc:sldChg>
      <pc:sldChg chg="del">
        <pc:chgData name="Angus Slater" userId="b69ffda3-48ee-49d2-a2aa-2cc3c049f833" providerId="ADAL" clId="{BB687FEE-2840-4813-AA65-8C8F65D07DF6}" dt="2023-01-28T10:58:08.294" v="0" actId="47"/>
        <pc:sldMkLst>
          <pc:docMk/>
          <pc:sldMk cId="1657959319" sldId="340"/>
        </pc:sldMkLst>
      </pc:sldChg>
      <pc:sldChg chg="modSp new mod">
        <pc:chgData name="Angus Slater" userId="b69ffda3-48ee-49d2-a2aa-2cc3c049f833" providerId="ADAL" clId="{BB687FEE-2840-4813-AA65-8C8F65D07DF6}" dt="2023-01-28T12:12:14.650" v="9008" actId="255"/>
        <pc:sldMkLst>
          <pc:docMk/>
          <pc:sldMk cId="3337514920" sldId="340"/>
        </pc:sldMkLst>
        <pc:spChg chg="mod">
          <ac:chgData name="Angus Slater" userId="b69ffda3-48ee-49d2-a2aa-2cc3c049f833" providerId="ADAL" clId="{BB687FEE-2840-4813-AA65-8C8F65D07DF6}" dt="2023-01-28T11:11:01.036" v="1739" actId="20577"/>
          <ac:spMkLst>
            <pc:docMk/>
            <pc:sldMk cId="3337514920" sldId="340"/>
            <ac:spMk id="2" creationId="{E5A5267C-C3B2-46BB-81F9-B35CC91594F4}"/>
          </ac:spMkLst>
        </pc:spChg>
        <pc:spChg chg="mod">
          <ac:chgData name="Angus Slater" userId="b69ffda3-48ee-49d2-a2aa-2cc3c049f833" providerId="ADAL" clId="{BB687FEE-2840-4813-AA65-8C8F65D07DF6}" dt="2023-01-28T11:11:20.275" v="1761" actId="20577"/>
          <ac:spMkLst>
            <pc:docMk/>
            <pc:sldMk cId="3337514920" sldId="340"/>
            <ac:spMk id="3" creationId="{183DD597-B92D-401A-9166-01D9E847793A}"/>
          </ac:spMkLst>
        </pc:spChg>
        <pc:spChg chg="mod">
          <ac:chgData name="Angus Slater" userId="b69ffda3-48ee-49d2-a2aa-2cc3c049f833" providerId="ADAL" clId="{BB687FEE-2840-4813-AA65-8C8F65D07DF6}" dt="2023-01-28T12:12:14.650" v="9008" actId="255"/>
          <ac:spMkLst>
            <pc:docMk/>
            <pc:sldMk cId="3337514920" sldId="340"/>
            <ac:spMk id="4" creationId="{D33916A9-8C7D-4225-9771-EC1F9EA9D999}"/>
          </ac:spMkLst>
        </pc:spChg>
      </pc:sldChg>
      <pc:sldChg chg="addSp delSp modSp new mod">
        <pc:chgData name="Angus Slater" userId="b69ffda3-48ee-49d2-a2aa-2cc3c049f833" providerId="ADAL" clId="{BB687FEE-2840-4813-AA65-8C8F65D07DF6}" dt="2023-01-28T12:12:22.842" v="9012" actId="403"/>
        <pc:sldMkLst>
          <pc:docMk/>
          <pc:sldMk cId="3642994741" sldId="341"/>
        </pc:sldMkLst>
        <pc:spChg chg="mod">
          <ac:chgData name="Angus Slater" userId="b69ffda3-48ee-49d2-a2aa-2cc3c049f833" providerId="ADAL" clId="{BB687FEE-2840-4813-AA65-8C8F65D07DF6}" dt="2023-01-28T11:12:02.137" v="1771" actId="20577"/>
          <ac:spMkLst>
            <pc:docMk/>
            <pc:sldMk cId="3642994741" sldId="341"/>
            <ac:spMk id="2" creationId="{4CE9D360-E29A-4E9D-B6ED-E880AAACA655}"/>
          </ac:spMkLst>
        </pc:spChg>
        <pc:spChg chg="mod">
          <ac:chgData name="Angus Slater" userId="b69ffda3-48ee-49d2-a2aa-2cc3c049f833" providerId="ADAL" clId="{BB687FEE-2840-4813-AA65-8C8F65D07DF6}" dt="2023-01-28T11:15:06.874" v="2095" actId="20577"/>
          <ac:spMkLst>
            <pc:docMk/>
            <pc:sldMk cId="3642994741" sldId="341"/>
            <ac:spMk id="3" creationId="{D712E0F5-8703-48CE-9002-2856A3BE7194}"/>
          </ac:spMkLst>
        </pc:spChg>
        <pc:spChg chg="del">
          <ac:chgData name="Angus Slater" userId="b69ffda3-48ee-49d2-a2aa-2cc3c049f833" providerId="ADAL" clId="{BB687FEE-2840-4813-AA65-8C8F65D07DF6}" dt="2023-01-28T11:12:52.383" v="1910"/>
          <ac:spMkLst>
            <pc:docMk/>
            <pc:sldMk cId="3642994741" sldId="341"/>
            <ac:spMk id="4" creationId="{DEE8BAD6-E38A-420C-8E96-E0D69F1F5F6E}"/>
          </ac:spMkLst>
        </pc:spChg>
        <pc:spChg chg="add del">
          <ac:chgData name="Angus Slater" userId="b69ffda3-48ee-49d2-a2aa-2cc3c049f833" providerId="ADAL" clId="{BB687FEE-2840-4813-AA65-8C8F65D07DF6}" dt="2023-01-28T11:12:46.381" v="1909"/>
          <ac:spMkLst>
            <pc:docMk/>
            <pc:sldMk cId="3642994741" sldId="341"/>
            <ac:spMk id="5" creationId="{D881FA98-8421-452C-A8C3-A0AE4F56CA98}"/>
          </ac:spMkLst>
        </pc:spChg>
        <pc:spChg chg="add del mod">
          <ac:chgData name="Angus Slater" userId="b69ffda3-48ee-49d2-a2aa-2cc3c049f833" providerId="ADAL" clId="{BB687FEE-2840-4813-AA65-8C8F65D07DF6}" dt="2023-01-28T11:13:33.572" v="1960" actId="478"/>
          <ac:spMkLst>
            <pc:docMk/>
            <pc:sldMk cId="3642994741" sldId="341"/>
            <ac:spMk id="6" creationId="{A9DA12D3-A793-4FD6-97C4-BDA8E61B0D95}"/>
          </ac:spMkLst>
        </pc:spChg>
        <pc:spChg chg="add mod">
          <ac:chgData name="Angus Slater" userId="b69ffda3-48ee-49d2-a2aa-2cc3c049f833" providerId="ADAL" clId="{BB687FEE-2840-4813-AA65-8C8F65D07DF6}" dt="2023-01-28T12:12:22.842" v="9012" actId="403"/>
          <ac:spMkLst>
            <pc:docMk/>
            <pc:sldMk cId="3642994741" sldId="341"/>
            <ac:spMk id="7" creationId="{1CDFDB77-D120-49C3-A081-BC1CC8DA0F5C}"/>
          </ac:spMkLst>
        </pc:spChg>
      </pc:sldChg>
      <pc:sldChg chg="del">
        <pc:chgData name="Angus Slater" userId="b69ffda3-48ee-49d2-a2aa-2cc3c049f833" providerId="ADAL" clId="{BB687FEE-2840-4813-AA65-8C8F65D07DF6}" dt="2023-01-28T10:58:08.294" v="0" actId="47"/>
        <pc:sldMkLst>
          <pc:docMk/>
          <pc:sldMk cId="3905893812" sldId="341"/>
        </pc:sldMkLst>
      </pc:sldChg>
      <pc:sldChg chg="addSp delSp modSp new mod">
        <pc:chgData name="Angus Slater" userId="b69ffda3-48ee-49d2-a2aa-2cc3c049f833" providerId="ADAL" clId="{BB687FEE-2840-4813-AA65-8C8F65D07DF6}" dt="2023-01-28T12:12:33.428" v="9018" actId="255"/>
        <pc:sldMkLst>
          <pc:docMk/>
          <pc:sldMk cId="214094521" sldId="342"/>
        </pc:sldMkLst>
        <pc:spChg chg="mod">
          <ac:chgData name="Angus Slater" userId="b69ffda3-48ee-49d2-a2aa-2cc3c049f833" providerId="ADAL" clId="{BB687FEE-2840-4813-AA65-8C8F65D07DF6}" dt="2023-01-28T11:15:25.692" v="2100"/>
          <ac:spMkLst>
            <pc:docMk/>
            <pc:sldMk cId="214094521" sldId="342"/>
            <ac:spMk id="2" creationId="{273272A1-7500-4FE2-AD3B-B2C1E47416D4}"/>
          </ac:spMkLst>
        </pc:spChg>
        <pc:spChg chg="mod">
          <ac:chgData name="Angus Slater" userId="b69ffda3-48ee-49d2-a2aa-2cc3c049f833" providerId="ADAL" clId="{BB687FEE-2840-4813-AA65-8C8F65D07DF6}" dt="2023-01-28T11:18:13.766" v="2637" actId="313"/>
          <ac:spMkLst>
            <pc:docMk/>
            <pc:sldMk cId="214094521" sldId="342"/>
            <ac:spMk id="3" creationId="{67611BAD-F1E3-4691-98C2-8A2B9A4E5235}"/>
          </ac:spMkLst>
        </pc:spChg>
        <pc:spChg chg="mod">
          <ac:chgData name="Angus Slater" userId="b69ffda3-48ee-49d2-a2aa-2cc3c049f833" providerId="ADAL" clId="{BB687FEE-2840-4813-AA65-8C8F65D07DF6}" dt="2023-01-28T12:12:33.428" v="9018" actId="255"/>
          <ac:spMkLst>
            <pc:docMk/>
            <pc:sldMk cId="214094521" sldId="342"/>
            <ac:spMk id="4" creationId="{7EEE2F34-CA3E-455B-8073-6345700C5D70}"/>
          </ac:spMkLst>
        </pc:spChg>
        <pc:spChg chg="add del">
          <ac:chgData name="Angus Slater" userId="b69ffda3-48ee-49d2-a2aa-2cc3c049f833" providerId="ADAL" clId="{BB687FEE-2840-4813-AA65-8C8F65D07DF6}" dt="2023-01-28T11:17:24.417" v="2425"/>
          <ac:spMkLst>
            <pc:docMk/>
            <pc:sldMk cId="214094521" sldId="342"/>
            <ac:spMk id="5" creationId="{17106AFF-D846-4E4E-B4D6-F36E19750155}"/>
          </ac:spMkLst>
        </pc:spChg>
      </pc:sldChg>
      <pc:sldChg chg="del">
        <pc:chgData name="Angus Slater" userId="b69ffda3-48ee-49d2-a2aa-2cc3c049f833" providerId="ADAL" clId="{BB687FEE-2840-4813-AA65-8C8F65D07DF6}" dt="2023-01-28T10:58:08.294" v="0" actId="47"/>
        <pc:sldMkLst>
          <pc:docMk/>
          <pc:sldMk cId="410095315" sldId="342"/>
        </pc:sldMkLst>
      </pc:sldChg>
      <pc:sldChg chg="addSp delSp modSp new mod">
        <pc:chgData name="Angus Slater" userId="b69ffda3-48ee-49d2-a2aa-2cc3c049f833" providerId="ADAL" clId="{BB687FEE-2840-4813-AA65-8C8F65D07DF6}" dt="2023-01-28T12:12:42.527" v="9023" actId="403"/>
        <pc:sldMkLst>
          <pc:docMk/>
          <pc:sldMk cId="137522394" sldId="343"/>
        </pc:sldMkLst>
        <pc:spChg chg="mod">
          <ac:chgData name="Angus Slater" userId="b69ffda3-48ee-49d2-a2aa-2cc3c049f833" providerId="ADAL" clId="{BB687FEE-2840-4813-AA65-8C8F65D07DF6}" dt="2023-01-28T11:15:26.688" v="2101"/>
          <ac:spMkLst>
            <pc:docMk/>
            <pc:sldMk cId="137522394" sldId="343"/>
            <ac:spMk id="2" creationId="{A836F865-53B6-4128-85D8-9EE1D72D2482}"/>
          </ac:spMkLst>
        </pc:spChg>
        <pc:spChg chg="mod">
          <ac:chgData name="Angus Slater" userId="b69ffda3-48ee-49d2-a2aa-2cc3c049f833" providerId="ADAL" clId="{BB687FEE-2840-4813-AA65-8C8F65D07DF6}" dt="2023-01-28T11:21:37.127" v="3196" actId="20577"/>
          <ac:spMkLst>
            <pc:docMk/>
            <pc:sldMk cId="137522394" sldId="343"/>
            <ac:spMk id="3" creationId="{E1C6BFAB-A76D-4CE9-A470-5AC313B23F2B}"/>
          </ac:spMkLst>
        </pc:spChg>
        <pc:spChg chg="mod">
          <ac:chgData name="Angus Slater" userId="b69ffda3-48ee-49d2-a2aa-2cc3c049f833" providerId="ADAL" clId="{BB687FEE-2840-4813-AA65-8C8F65D07DF6}" dt="2023-01-28T12:12:42.527" v="9023" actId="403"/>
          <ac:spMkLst>
            <pc:docMk/>
            <pc:sldMk cId="137522394" sldId="343"/>
            <ac:spMk id="4" creationId="{226B2804-4F77-4E84-8BF4-8C5DFC019429}"/>
          </ac:spMkLst>
        </pc:spChg>
        <pc:spChg chg="add del mod">
          <ac:chgData name="Angus Slater" userId="b69ffda3-48ee-49d2-a2aa-2cc3c049f833" providerId="ADAL" clId="{BB687FEE-2840-4813-AA65-8C8F65D07DF6}" dt="2023-01-28T11:21:01.801" v="3009" actId="478"/>
          <ac:spMkLst>
            <pc:docMk/>
            <pc:sldMk cId="137522394" sldId="343"/>
            <ac:spMk id="5" creationId="{569A9989-4CB5-4F6F-A9E9-0DC042E75D58}"/>
          </ac:spMkLst>
        </pc:spChg>
      </pc:sldChg>
      <pc:sldChg chg="del">
        <pc:chgData name="Angus Slater" userId="b69ffda3-48ee-49d2-a2aa-2cc3c049f833" providerId="ADAL" clId="{BB687FEE-2840-4813-AA65-8C8F65D07DF6}" dt="2023-01-28T10:58:08.294" v="0" actId="47"/>
        <pc:sldMkLst>
          <pc:docMk/>
          <pc:sldMk cId="2548241847" sldId="343"/>
        </pc:sldMkLst>
      </pc:sldChg>
      <pc:sldChg chg="addSp delSp modSp new mod setBg">
        <pc:chgData name="Angus Slater" userId="b69ffda3-48ee-49d2-a2aa-2cc3c049f833" providerId="ADAL" clId="{BB687FEE-2840-4813-AA65-8C8F65D07DF6}" dt="2023-01-28T12:12:53.076" v="9027" actId="26606"/>
        <pc:sldMkLst>
          <pc:docMk/>
          <pc:sldMk cId="2569020463" sldId="344"/>
        </pc:sldMkLst>
        <pc:spChg chg="mod">
          <ac:chgData name="Angus Slater" userId="b69ffda3-48ee-49d2-a2aa-2cc3c049f833" providerId="ADAL" clId="{BB687FEE-2840-4813-AA65-8C8F65D07DF6}" dt="2023-01-28T12:12:53.076" v="9027" actId="26606"/>
          <ac:spMkLst>
            <pc:docMk/>
            <pc:sldMk cId="2569020463" sldId="344"/>
            <ac:spMk id="2" creationId="{A4CA87EC-A0A1-4A5A-8494-E7DAA4016B8B}"/>
          </ac:spMkLst>
        </pc:spChg>
        <pc:spChg chg="mod">
          <ac:chgData name="Angus Slater" userId="b69ffda3-48ee-49d2-a2aa-2cc3c049f833" providerId="ADAL" clId="{BB687FEE-2840-4813-AA65-8C8F65D07DF6}" dt="2023-01-28T12:12:53.076" v="9027" actId="26606"/>
          <ac:spMkLst>
            <pc:docMk/>
            <pc:sldMk cId="2569020463" sldId="344"/>
            <ac:spMk id="3" creationId="{89F8E730-14FF-4A3C-9981-D09A8BF76732}"/>
          </ac:spMkLst>
        </pc:spChg>
        <pc:spChg chg="del mod">
          <ac:chgData name="Angus Slater" userId="b69ffda3-48ee-49d2-a2aa-2cc3c049f833" providerId="ADAL" clId="{BB687FEE-2840-4813-AA65-8C8F65D07DF6}" dt="2023-01-28T12:12:51.745" v="9024"/>
          <ac:spMkLst>
            <pc:docMk/>
            <pc:sldMk cId="2569020463" sldId="344"/>
            <ac:spMk id="4" creationId="{07C21D67-A3C6-4F89-BA63-C0C27BFAD06C}"/>
          </ac:spMkLst>
        </pc:spChg>
        <pc:spChg chg="add">
          <ac:chgData name="Angus Slater" userId="b69ffda3-48ee-49d2-a2aa-2cc3c049f833" providerId="ADAL" clId="{BB687FEE-2840-4813-AA65-8C8F65D07DF6}" dt="2023-01-28T12:12:53.076" v="9027" actId="26606"/>
          <ac:spMkLst>
            <pc:docMk/>
            <pc:sldMk cId="2569020463" sldId="344"/>
            <ac:spMk id="13" creationId="{6109556B-EAE9-4435-B409-0519F2CBDB14}"/>
          </ac:spMkLst>
        </pc:spChg>
        <pc:picChg chg="add mod">
          <ac:chgData name="Angus Slater" userId="b69ffda3-48ee-49d2-a2aa-2cc3c049f833" providerId="ADAL" clId="{BB687FEE-2840-4813-AA65-8C8F65D07DF6}" dt="2023-01-28T12:12:53.076" v="9027" actId="26606"/>
          <ac:picMkLst>
            <pc:docMk/>
            <pc:sldMk cId="2569020463" sldId="344"/>
            <ac:picMk id="6" creationId="{BA01C269-9972-40B9-9A1E-DEAADFF4C258}"/>
          </ac:picMkLst>
        </pc:picChg>
        <pc:cxnChg chg="add">
          <ac:chgData name="Angus Slater" userId="b69ffda3-48ee-49d2-a2aa-2cc3c049f833" providerId="ADAL" clId="{BB687FEE-2840-4813-AA65-8C8F65D07DF6}" dt="2023-01-28T12:12:53.076" v="9027" actId="26606"/>
          <ac:cxnSpMkLst>
            <pc:docMk/>
            <pc:sldMk cId="2569020463" sldId="344"/>
            <ac:cxnSpMk id="11" creationId="{15F1CC53-719A-4763-BF30-5E25A63CEF3C}"/>
          </ac:cxnSpMkLst>
        </pc:cxnChg>
        <pc:cxnChg chg="add">
          <ac:chgData name="Angus Slater" userId="b69ffda3-48ee-49d2-a2aa-2cc3c049f833" providerId="ADAL" clId="{BB687FEE-2840-4813-AA65-8C8F65D07DF6}" dt="2023-01-28T12:12:53.076" v="9027" actId="26606"/>
          <ac:cxnSpMkLst>
            <pc:docMk/>
            <pc:sldMk cId="2569020463" sldId="344"/>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3849401525" sldId="344"/>
        </pc:sldMkLst>
      </pc:sldChg>
      <pc:sldChg chg="del">
        <pc:chgData name="Angus Slater" userId="b69ffda3-48ee-49d2-a2aa-2cc3c049f833" providerId="ADAL" clId="{BB687FEE-2840-4813-AA65-8C8F65D07DF6}" dt="2023-01-28T10:58:08.294" v="0" actId="47"/>
        <pc:sldMkLst>
          <pc:docMk/>
          <pc:sldMk cId="1274337110" sldId="345"/>
        </pc:sldMkLst>
      </pc:sldChg>
      <pc:sldChg chg="addSp delSp modSp new mod setBg">
        <pc:chgData name="Angus Slater" userId="b69ffda3-48ee-49d2-a2aa-2cc3c049f833" providerId="ADAL" clId="{BB687FEE-2840-4813-AA65-8C8F65D07DF6}" dt="2023-01-28T12:13:00.952" v="9031" actId="26606"/>
        <pc:sldMkLst>
          <pc:docMk/>
          <pc:sldMk cId="2119353341" sldId="345"/>
        </pc:sldMkLst>
        <pc:spChg chg="mod">
          <ac:chgData name="Angus Slater" userId="b69ffda3-48ee-49d2-a2aa-2cc3c049f833" providerId="ADAL" clId="{BB687FEE-2840-4813-AA65-8C8F65D07DF6}" dt="2023-01-28T12:13:00.952" v="9031" actId="26606"/>
          <ac:spMkLst>
            <pc:docMk/>
            <pc:sldMk cId="2119353341" sldId="345"/>
            <ac:spMk id="2" creationId="{ED79FECD-29A8-40FC-ABA0-68012AFD7DE5}"/>
          </ac:spMkLst>
        </pc:spChg>
        <pc:spChg chg="mod">
          <ac:chgData name="Angus Slater" userId="b69ffda3-48ee-49d2-a2aa-2cc3c049f833" providerId="ADAL" clId="{BB687FEE-2840-4813-AA65-8C8F65D07DF6}" dt="2023-01-28T12:13:00.952" v="9031" actId="26606"/>
          <ac:spMkLst>
            <pc:docMk/>
            <pc:sldMk cId="2119353341" sldId="345"/>
            <ac:spMk id="3" creationId="{27DE86AE-2CC5-4770-A7D7-7FD515BCEFC1}"/>
          </ac:spMkLst>
        </pc:spChg>
        <pc:spChg chg="del mod">
          <ac:chgData name="Angus Slater" userId="b69ffda3-48ee-49d2-a2aa-2cc3c049f833" providerId="ADAL" clId="{BB687FEE-2840-4813-AA65-8C8F65D07DF6}" dt="2023-01-28T12:12:59.885" v="9028"/>
          <ac:spMkLst>
            <pc:docMk/>
            <pc:sldMk cId="2119353341" sldId="345"/>
            <ac:spMk id="4" creationId="{BDA63CB5-DE74-4C18-B591-78F7115C29B8}"/>
          </ac:spMkLst>
        </pc:spChg>
        <pc:spChg chg="add">
          <ac:chgData name="Angus Slater" userId="b69ffda3-48ee-49d2-a2aa-2cc3c049f833" providerId="ADAL" clId="{BB687FEE-2840-4813-AA65-8C8F65D07DF6}" dt="2023-01-28T12:13:00.952" v="9031" actId="26606"/>
          <ac:spMkLst>
            <pc:docMk/>
            <pc:sldMk cId="2119353341" sldId="345"/>
            <ac:spMk id="13" creationId="{6109556B-EAE9-4435-B409-0519F2CBDB14}"/>
          </ac:spMkLst>
        </pc:spChg>
        <pc:picChg chg="add mod">
          <ac:chgData name="Angus Slater" userId="b69ffda3-48ee-49d2-a2aa-2cc3c049f833" providerId="ADAL" clId="{BB687FEE-2840-4813-AA65-8C8F65D07DF6}" dt="2023-01-28T12:13:00.952" v="9031" actId="26606"/>
          <ac:picMkLst>
            <pc:docMk/>
            <pc:sldMk cId="2119353341" sldId="345"/>
            <ac:picMk id="6" creationId="{DBD547FA-38F7-4D70-852C-04C57FC6A722}"/>
          </ac:picMkLst>
        </pc:picChg>
        <pc:cxnChg chg="add">
          <ac:chgData name="Angus Slater" userId="b69ffda3-48ee-49d2-a2aa-2cc3c049f833" providerId="ADAL" clId="{BB687FEE-2840-4813-AA65-8C8F65D07DF6}" dt="2023-01-28T12:13:00.952" v="9031" actId="26606"/>
          <ac:cxnSpMkLst>
            <pc:docMk/>
            <pc:sldMk cId="2119353341" sldId="345"/>
            <ac:cxnSpMk id="11" creationId="{15F1CC53-719A-4763-BF30-5E25A63CEF3C}"/>
          </ac:cxnSpMkLst>
        </pc:cxnChg>
        <pc:cxnChg chg="add">
          <ac:chgData name="Angus Slater" userId="b69ffda3-48ee-49d2-a2aa-2cc3c049f833" providerId="ADAL" clId="{BB687FEE-2840-4813-AA65-8C8F65D07DF6}" dt="2023-01-28T12:13:00.952" v="9031" actId="26606"/>
          <ac:cxnSpMkLst>
            <pc:docMk/>
            <pc:sldMk cId="2119353341" sldId="345"/>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2470437618" sldId="346"/>
        </pc:sldMkLst>
      </pc:sldChg>
      <pc:sldChg chg="modSp new mod">
        <pc:chgData name="Angus Slater" userId="b69ffda3-48ee-49d2-a2aa-2cc3c049f833" providerId="ADAL" clId="{BB687FEE-2840-4813-AA65-8C8F65D07DF6}" dt="2023-01-28T11:25:22.237" v="3702" actId="20577"/>
        <pc:sldMkLst>
          <pc:docMk/>
          <pc:sldMk cId="2875594310" sldId="346"/>
        </pc:sldMkLst>
        <pc:spChg chg="mod">
          <ac:chgData name="Angus Slater" userId="b69ffda3-48ee-49d2-a2aa-2cc3c049f833" providerId="ADAL" clId="{BB687FEE-2840-4813-AA65-8C8F65D07DF6}" dt="2023-01-28T11:25:22.237" v="3702" actId="20577"/>
          <ac:spMkLst>
            <pc:docMk/>
            <pc:sldMk cId="2875594310" sldId="346"/>
            <ac:spMk id="2" creationId="{AEAFA39D-782D-4212-AE3F-AA532236CD5D}"/>
          </ac:spMkLst>
        </pc:spChg>
      </pc:sldChg>
      <pc:sldChg chg="del">
        <pc:chgData name="Angus Slater" userId="b69ffda3-48ee-49d2-a2aa-2cc3c049f833" providerId="ADAL" clId="{BB687FEE-2840-4813-AA65-8C8F65D07DF6}" dt="2023-01-28T10:58:08.294" v="0" actId="47"/>
        <pc:sldMkLst>
          <pc:docMk/>
          <pc:sldMk cId="130325434" sldId="347"/>
        </pc:sldMkLst>
      </pc:sldChg>
      <pc:sldChg chg="addSp delSp modSp new mod setBg">
        <pc:chgData name="Angus Slater" userId="b69ffda3-48ee-49d2-a2aa-2cc3c049f833" providerId="ADAL" clId="{BB687FEE-2840-4813-AA65-8C8F65D07DF6}" dt="2023-01-28T12:13:14.490" v="9035" actId="26606"/>
        <pc:sldMkLst>
          <pc:docMk/>
          <pc:sldMk cId="3671673539" sldId="347"/>
        </pc:sldMkLst>
        <pc:spChg chg="mod">
          <ac:chgData name="Angus Slater" userId="b69ffda3-48ee-49d2-a2aa-2cc3c049f833" providerId="ADAL" clId="{BB687FEE-2840-4813-AA65-8C8F65D07DF6}" dt="2023-01-28T12:13:14.490" v="9035" actId="26606"/>
          <ac:spMkLst>
            <pc:docMk/>
            <pc:sldMk cId="3671673539" sldId="347"/>
            <ac:spMk id="2" creationId="{98348C21-4154-4155-933A-FD62521A20CA}"/>
          </ac:spMkLst>
        </pc:spChg>
        <pc:spChg chg="mod ord">
          <ac:chgData name="Angus Slater" userId="b69ffda3-48ee-49d2-a2aa-2cc3c049f833" providerId="ADAL" clId="{BB687FEE-2840-4813-AA65-8C8F65D07DF6}" dt="2023-01-28T12:13:14.490" v="9035" actId="26606"/>
          <ac:spMkLst>
            <pc:docMk/>
            <pc:sldMk cId="3671673539" sldId="347"/>
            <ac:spMk id="3" creationId="{F1BC8339-D8B0-4E91-BB22-FF2146BC6E9B}"/>
          </ac:spMkLst>
        </pc:spChg>
        <pc:spChg chg="del">
          <ac:chgData name="Angus Slater" userId="b69ffda3-48ee-49d2-a2aa-2cc3c049f833" providerId="ADAL" clId="{BB687FEE-2840-4813-AA65-8C8F65D07DF6}" dt="2023-01-28T12:13:12.658" v="9032"/>
          <ac:spMkLst>
            <pc:docMk/>
            <pc:sldMk cId="3671673539" sldId="347"/>
            <ac:spMk id="4" creationId="{F7AF1509-26D7-442E-9FD6-7E463D170D45}"/>
          </ac:spMkLst>
        </pc:spChg>
        <pc:spChg chg="add">
          <ac:chgData name="Angus Slater" userId="b69ffda3-48ee-49d2-a2aa-2cc3c049f833" providerId="ADAL" clId="{BB687FEE-2840-4813-AA65-8C8F65D07DF6}" dt="2023-01-28T12:13:14.490" v="9035" actId="26606"/>
          <ac:spMkLst>
            <pc:docMk/>
            <pc:sldMk cId="3671673539" sldId="347"/>
            <ac:spMk id="13" creationId="{4038CB10-1F5C-4D54-9DF7-12586DE5B007}"/>
          </ac:spMkLst>
        </pc:spChg>
        <pc:spChg chg="add">
          <ac:chgData name="Angus Slater" userId="b69ffda3-48ee-49d2-a2aa-2cc3c049f833" providerId="ADAL" clId="{BB687FEE-2840-4813-AA65-8C8F65D07DF6}" dt="2023-01-28T12:13:14.490" v="9035" actId="26606"/>
          <ac:spMkLst>
            <pc:docMk/>
            <pc:sldMk cId="3671673539" sldId="347"/>
            <ac:spMk id="15" creationId="{73ED6512-6858-4552-B699-9A97FE9A4EA2}"/>
          </ac:spMkLst>
        </pc:spChg>
        <pc:picChg chg="add mod">
          <ac:chgData name="Angus Slater" userId="b69ffda3-48ee-49d2-a2aa-2cc3c049f833" providerId="ADAL" clId="{BB687FEE-2840-4813-AA65-8C8F65D07DF6}" dt="2023-01-28T12:13:14.490" v="9035" actId="26606"/>
          <ac:picMkLst>
            <pc:docMk/>
            <pc:sldMk cId="3671673539" sldId="347"/>
            <ac:picMk id="6" creationId="{7D646D08-97AB-4AC4-B76A-490FA62A744F}"/>
          </ac:picMkLst>
        </pc:picChg>
        <pc:cxnChg chg="add">
          <ac:chgData name="Angus Slater" userId="b69ffda3-48ee-49d2-a2aa-2cc3c049f833" providerId="ADAL" clId="{BB687FEE-2840-4813-AA65-8C8F65D07DF6}" dt="2023-01-28T12:13:14.490" v="9035" actId="26606"/>
          <ac:cxnSpMkLst>
            <pc:docMk/>
            <pc:sldMk cId="3671673539" sldId="347"/>
            <ac:cxnSpMk id="11" creationId="{15F1CC53-719A-4763-BF30-5E25A63CEF3C}"/>
          </ac:cxnSpMkLst>
        </pc:cxnChg>
      </pc:sldChg>
      <pc:sldChg chg="del">
        <pc:chgData name="Angus Slater" userId="b69ffda3-48ee-49d2-a2aa-2cc3c049f833" providerId="ADAL" clId="{BB687FEE-2840-4813-AA65-8C8F65D07DF6}" dt="2023-01-28T10:58:08.294" v="0" actId="47"/>
        <pc:sldMkLst>
          <pc:docMk/>
          <pc:sldMk cId="2201607303" sldId="348"/>
        </pc:sldMkLst>
      </pc:sldChg>
      <pc:sldChg chg="modSp new mod">
        <pc:chgData name="Angus Slater" userId="b69ffda3-48ee-49d2-a2aa-2cc3c049f833" providerId="ADAL" clId="{BB687FEE-2840-4813-AA65-8C8F65D07DF6}" dt="2023-01-28T12:13:23.660" v="9040" actId="255"/>
        <pc:sldMkLst>
          <pc:docMk/>
          <pc:sldMk cId="4236210818" sldId="348"/>
        </pc:sldMkLst>
        <pc:spChg chg="mod">
          <ac:chgData name="Angus Slater" userId="b69ffda3-48ee-49d2-a2aa-2cc3c049f833" providerId="ADAL" clId="{BB687FEE-2840-4813-AA65-8C8F65D07DF6}" dt="2023-01-28T11:27:30.459" v="4146" actId="20577"/>
          <ac:spMkLst>
            <pc:docMk/>
            <pc:sldMk cId="4236210818" sldId="348"/>
            <ac:spMk id="2" creationId="{F5B10577-1E94-47E5-AC8B-CB98F41063EE}"/>
          </ac:spMkLst>
        </pc:spChg>
        <pc:spChg chg="mod">
          <ac:chgData name="Angus Slater" userId="b69ffda3-48ee-49d2-a2aa-2cc3c049f833" providerId="ADAL" clId="{BB687FEE-2840-4813-AA65-8C8F65D07DF6}" dt="2023-01-28T11:30:08.197" v="4587" actId="27636"/>
          <ac:spMkLst>
            <pc:docMk/>
            <pc:sldMk cId="4236210818" sldId="348"/>
            <ac:spMk id="3" creationId="{B738342E-4751-4188-BD85-091DC0E3555D}"/>
          </ac:spMkLst>
        </pc:spChg>
        <pc:spChg chg="mod">
          <ac:chgData name="Angus Slater" userId="b69ffda3-48ee-49d2-a2aa-2cc3c049f833" providerId="ADAL" clId="{BB687FEE-2840-4813-AA65-8C8F65D07DF6}" dt="2023-01-28T12:13:23.660" v="9040" actId="255"/>
          <ac:spMkLst>
            <pc:docMk/>
            <pc:sldMk cId="4236210818" sldId="348"/>
            <ac:spMk id="4" creationId="{FB9C12E2-AB29-4ECF-B062-E3F4A0DAE9D6}"/>
          </ac:spMkLst>
        </pc:spChg>
      </pc:sldChg>
      <pc:sldChg chg="del">
        <pc:chgData name="Angus Slater" userId="b69ffda3-48ee-49d2-a2aa-2cc3c049f833" providerId="ADAL" clId="{BB687FEE-2840-4813-AA65-8C8F65D07DF6}" dt="2023-01-28T10:58:08.294" v="0" actId="47"/>
        <pc:sldMkLst>
          <pc:docMk/>
          <pc:sldMk cId="90723793" sldId="349"/>
        </pc:sldMkLst>
      </pc:sldChg>
      <pc:sldChg chg="addSp delSp modSp new mod setBg">
        <pc:chgData name="Angus Slater" userId="b69ffda3-48ee-49d2-a2aa-2cc3c049f833" providerId="ADAL" clId="{BB687FEE-2840-4813-AA65-8C8F65D07DF6}" dt="2023-01-28T12:13:34.165" v="9044" actId="26606"/>
        <pc:sldMkLst>
          <pc:docMk/>
          <pc:sldMk cId="273753522" sldId="349"/>
        </pc:sldMkLst>
        <pc:spChg chg="mod">
          <ac:chgData name="Angus Slater" userId="b69ffda3-48ee-49d2-a2aa-2cc3c049f833" providerId="ADAL" clId="{BB687FEE-2840-4813-AA65-8C8F65D07DF6}" dt="2023-01-28T12:13:34.165" v="9044" actId="26606"/>
          <ac:spMkLst>
            <pc:docMk/>
            <pc:sldMk cId="273753522" sldId="349"/>
            <ac:spMk id="2" creationId="{2B081F68-4C6D-44B7-BC22-94B63A833A95}"/>
          </ac:spMkLst>
        </pc:spChg>
        <pc:spChg chg="mod">
          <ac:chgData name="Angus Slater" userId="b69ffda3-48ee-49d2-a2aa-2cc3c049f833" providerId="ADAL" clId="{BB687FEE-2840-4813-AA65-8C8F65D07DF6}" dt="2023-01-28T12:13:34.165" v="9044" actId="26606"/>
          <ac:spMkLst>
            <pc:docMk/>
            <pc:sldMk cId="273753522" sldId="349"/>
            <ac:spMk id="3" creationId="{D918F4EA-D3BB-474C-B8E8-7FDAEEAE77A3}"/>
          </ac:spMkLst>
        </pc:spChg>
        <pc:spChg chg="del mod">
          <ac:chgData name="Angus Slater" userId="b69ffda3-48ee-49d2-a2aa-2cc3c049f833" providerId="ADAL" clId="{BB687FEE-2840-4813-AA65-8C8F65D07DF6}" dt="2023-01-28T12:13:32.174" v="9041"/>
          <ac:spMkLst>
            <pc:docMk/>
            <pc:sldMk cId="273753522" sldId="349"/>
            <ac:spMk id="4" creationId="{B7B827B3-B64C-446C-A63A-B0EDBE3A8146}"/>
          </ac:spMkLst>
        </pc:spChg>
        <pc:spChg chg="add">
          <ac:chgData name="Angus Slater" userId="b69ffda3-48ee-49d2-a2aa-2cc3c049f833" providerId="ADAL" clId="{BB687FEE-2840-4813-AA65-8C8F65D07DF6}" dt="2023-01-28T12:13:34.165" v="9044" actId="26606"/>
          <ac:spMkLst>
            <pc:docMk/>
            <pc:sldMk cId="273753522" sldId="349"/>
            <ac:spMk id="13" creationId="{6109556B-EAE9-4435-B409-0519F2CBDB14}"/>
          </ac:spMkLst>
        </pc:spChg>
        <pc:picChg chg="add mod">
          <ac:chgData name="Angus Slater" userId="b69ffda3-48ee-49d2-a2aa-2cc3c049f833" providerId="ADAL" clId="{BB687FEE-2840-4813-AA65-8C8F65D07DF6}" dt="2023-01-28T12:13:34.165" v="9044" actId="26606"/>
          <ac:picMkLst>
            <pc:docMk/>
            <pc:sldMk cId="273753522" sldId="349"/>
            <ac:picMk id="6" creationId="{D79E0846-E3D3-429F-BACD-EB2A994F70F3}"/>
          </ac:picMkLst>
        </pc:picChg>
        <pc:cxnChg chg="add">
          <ac:chgData name="Angus Slater" userId="b69ffda3-48ee-49d2-a2aa-2cc3c049f833" providerId="ADAL" clId="{BB687FEE-2840-4813-AA65-8C8F65D07DF6}" dt="2023-01-28T12:13:34.165" v="9044" actId="26606"/>
          <ac:cxnSpMkLst>
            <pc:docMk/>
            <pc:sldMk cId="273753522" sldId="349"/>
            <ac:cxnSpMk id="11" creationId="{15F1CC53-719A-4763-BF30-5E25A63CEF3C}"/>
          </ac:cxnSpMkLst>
        </pc:cxnChg>
        <pc:cxnChg chg="add">
          <ac:chgData name="Angus Slater" userId="b69ffda3-48ee-49d2-a2aa-2cc3c049f833" providerId="ADAL" clId="{BB687FEE-2840-4813-AA65-8C8F65D07DF6}" dt="2023-01-28T12:13:34.165" v="9044" actId="26606"/>
          <ac:cxnSpMkLst>
            <pc:docMk/>
            <pc:sldMk cId="273753522" sldId="349"/>
            <ac:cxnSpMk id="15" creationId="{5814CCBE-423E-41B2-A9F3-82679F490EF4}"/>
          </ac:cxnSpMkLst>
        </pc:cxnChg>
      </pc:sldChg>
      <pc:sldChg chg="addSp delSp modSp new mod setBg">
        <pc:chgData name="Angus Slater" userId="b69ffda3-48ee-49d2-a2aa-2cc3c049f833" providerId="ADAL" clId="{BB687FEE-2840-4813-AA65-8C8F65D07DF6}" dt="2023-01-28T12:13:43.386" v="9048" actId="26606"/>
        <pc:sldMkLst>
          <pc:docMk/>
          <pc:sldMk cId="882586280" sldId="350"/>
        </pc:sldMkLst>
        <pc:spChg chg="mod">
          <ac:chgData name="Angus Slater" userId="b69ffda3-48ee-49d2-a2aa-2cc3c049f833" providerId="ADAL" clId="{BB687FEE-2840-4813-AA65-8C8F65D07DF6}" dt="2023-01-28T12:13:43.386" v="9048" actId="26606"/>
          <ac:spMkLst>
            <pc:docMk/>
            <pc:sldMk cId="882586280" sldId="350"/>
            <ac:spMk id="2" creationId="{D7E518BC-6943-4220-A8AE-D06B3B98CF2E}"/>
          </ac:spMkLst>
        </pc:spChg>
        <pc:spChg chg="mod">
          <ac:chgData name="Angus Slater" userId="b69ffda3-48ee-49d2-a2aa-2cc3c049f833" providerId="ADAL" clId="{BB687FEE-2840-4813-AA65-8C8F65D07DF6}" dt="2023-01-28T12:13:43.386" v="9048" actId="26606"/>
          <ac:spMkLst>
            <pc:docMk/>
            <pc:sldMk cId="882586280" sldId="350"/>
            <ac:spMk id="3" creationId="{D11511F8-14BD-40A5-8A5A-CD0739322071}"/>
          </ac:spMkLst>
        </pc:spChg>
        <pc:spChg chg="del mod">
          <ac:chgData name="Angus Slater" userId="b69ffda3-48ee-49d2-a2aa-2cc3c049f833" providerId="ADAL" clId="{BB687FEE-2840-4813-AA65-8C8F65D07DF6}" dt="2023-01-28T12:13:42.343" v="9045"/>
          <ac:spMkLst>
            <pc:docMk/>
            <pc:sldMk cId="882586280" sldId="350"/>
            <ac:spMk id="4" creationId="{0B182C92-2242-40C1-9AD4-45FD05FCA1F7}"/>
          </ac:spMkLst>
        </pc:spChg>
        <pc:spChg chg="add">
          <ac:chgData name="Angus Slater" userId="b69ffda3-48ee-49d2-a2aa-2cc3c049f833" providerId="ADAL" clId="{BB687FEE-2840-4813-AA65-8C8F65D07DF6}" dt="2023-01-28T12:13:43.386" v="9048" actId="26606"/>
          <ac:spMkLst>
            <pc:docMk/>
            <pc:sldMk cId="882586280" sldId="350"/>
            <ac:spMk id="13" creationId="{6109556B-EAE9-4435-B409-0519F2CBDB14}"/>
          </ac:spMkLst>
        </pc:spChg>
        <pc:picChg chg="add mod">
          <ac:chgData name="Angus Slater" userId="b69ffda3-48ee-49d2-a2aa-2cc3c049f833" providerId="ADAL" clId="{BB687FEE-2840-4813-AA65-8C8F65D07DF6}" dt="2023-01-28T12:13:43.386" v="9048" actId="26606"/>
          <ac:picMkLst>
            <pc:docMk/>
            <pc:sldMk cId="882586280" sldId="350"/>
            <ac:picMk id="6" creationId="{D56D9BEA-1F33-4C79-9877-26CC96839DDF}"/>
          </ac:picMkLst>
        </pc:picChg>
        <pc:cxnChg chg="add">
          <ac:chgData name="Angus Slater" userId="b69ffda3-48ee-49d2-a2aa-2cc3c049f833" providerId="ADAL" clId="{BB687FEE-2840-4813-AA65-8C8F65D07DF6}" dt="2023-01-28T12:13:43.386" v="9048" actId="26606"/>
          <ac:cxnSpMkLst>
            <pc:docMk/>
            <pc:sldMk cId="882586280" sldId="350"/>
            <ac:cxnSpMk id="11" creationId="{15F1CC53-719A-4763-BF30-5E25A63CEF3C}"/>
          </ac:cxnSpMkLst>
        </pc:cxnChg>
        <pc:cxnChg chg="add">
          <ac:chgData name="Angus Slater" userId="b69ffda3-48ee-49d2-a2aa-2cc3c049f833" providerId="ADAL" clId="{BB687FEE-2840-4813-AA65-8C8F65D07DF6}" dt="2023-01-28T12:13:43.386" v="9048" actId="26606"/>
          <ac:cxnSpMkLst>
            <pc:docMk/>
            <pc:sldMk cId="882586280" sldId="350"/>
            <ac:cxnSpMk id="15" creationId="{5814CCBE-423E-41B2-A9F3-82679F490EF4}"/>
          </ac:cxnSpMkLst>
        </pc:cxnChg>
      </pc:sldChg>
      <pc:sldChg chg="del">
        <pc:chgData name="Angus Slater" userId="b69ffda3-48ee-49d2-a2aa-2cc3c049f833" providerId="ADAL" clId="{BB687FEE-2840-4813-AA65-8C8F65D07DF6}" dt="2023-01-28T10:58:08.294" v="0" actId="47"/>
        <pc:sldMkLst>
          <pc:docMk/>
          <pc:sldMk cId="1274211785" sldId="350"/>
        </pc:sldMkLst>
      </pc:sldChg>
      <pc:sldChg chg="del">
        <pc:chgData name="Angus Slater" userId="b69ffda3-48ee-49d2-a2aa-2cc3c049f833" providerId="ADAL" clId="{BB687FEE-2840-4813-AA65-8C8F65D07DF6}" dt="2023-01-28T10:58:08.294" v="0" actId="47"/>
        <pc:sldMkLst>
          <pc:docMk/>
          <pc:sldMk cId="2234228434" sldId="351"/>
        </pc:sldMkLst>
      </pc:sldChg>
      <pc:sldChg chg="addSp delSp modSp new mod setBg">
        <pc:chgData name="Angus Slater" userId="b69ffda3-48ee-49d2-a2aa-2cc3c049f833" providerId="ADAL" clId="{BB687FEE-2840-4813-AA65-8C8F65D07DF6}" dt="2023-01-28T12:13:55.484" v="9052" actId="26606"/>
        <pc:sldMkLst>
          <pc:docMk/>
          <pc:sldMk cId="3496043384" sldId="351"/>
        </pc:sldMkLst>
        <pc:spChg chg="mod">
          <ac:chgData name="Angus Slater" userId="b69ffda3-48ee-49d2-a2aa-2cc3c049f833" providerId="ADAL" clId="{BB687FEE-2840-4813-AA65-8C8F65D07DF6}" dt="2023-01-28T12:13:55.484" v="9052" actId="26606"/>
          <ac:spMkLst>
            <pc:docMk/>
            <pc:sldMk cId="3496043384" sldId="351"/>
            <ac:spMk id="2" creationId="{66A57E1A-BD1A-4584-9EB0-921265903D01}"/>
          </ac:spMkLst>
        </pc:spChg>
        <pc:spChg chg="mod ord">
          <ac:chgData name="Angus Slater" userId="b69ffda3-48ee-49d2-a2aa-2cc3c049f833" providerId="ADAL" clId="{BB687FEE-2840-4813-AA65-8C8F65D07DF6}" dt="2023-01-28T12:13:55.484" v="9052" actId="26606"/>
          <ac:spMkLst>
            <pc:docMk/>
            <pc:sldMk cId="3496043384" sldId="351"/>
            <ac:spMk id="3" creationId="{A577D1A8-500E-44AE-A451-73290E05543E}"/>
          </ac:spMkLst>
        </pc:spChg>
        <pc:spChg chg="del mod">
          <ac:chgData name="Angus Slater" userId="b69ffda3-48ee-49d2-a2aa-2cc3c049f833" providerId="ADAL" clId="{BB687FEE-2840-4813-AA65-8C8F65D07DF6}" dt="2023-01-28T12:13:52.026" v="9049"/>
          <ac:spMkLst>
            <pc:docMk/>
            <pc:sldMk cId="3496043384" sldId="351"/>
            <ac:spMk id="4" creationId="{0629CFE6-EF81-4645-8B34-F112A560681C}"/>
          </ac:spMkLst>
        </pc:spChg>
        <pc:spChg chg="add">
          <ac:chgData name="Angus Slater" userId="b69ffda3-48ee-49d2-a2aa-2cc3c049f833" providerId="ADAL" clId="{BB687FEE-2840-4813-AA65-8C8F65D07DF6}" dt="2023-01-28T12:13:55.484" v="9052" actId="26606"/>
          <ac:spMkLst>
            <pc:docMk/>
            <pc:sldMk cId="3496043384" sldId="351"/>
            <ac:spMk id="15" creationId="{4038CB10-1F5C-4D54-9DF7-12586DE5B007}"/>
          </ac:spMkLst>
        </pc:spChg>
        <pc:spChg chg="add">
          <ac:chgData name="Angus Slater" userId="b69ffda3-48ee-49d2-a2aa-2cc3c049f833" providerId="ADAL" clId="{BB687FEE-2840-4813-AA65-8C8F65D07DF6}" dt="2023-01-28T12:13:55.484" v="9052" actId="26606"/>
          <ac:spMkLst>
            <pc:docMk/>
            <pc:sldMk cId="3496043384" sldId="351"/>
            <ac:spMk id="17" creationId="{73ED6512-6858-4552-B699-9A97FE9A4EA2}"/>
          </ac:spMkLst>
        </pc:spChg>
        <pc:picChg chg="add mod">
          <ac:chgData name="Angus Slater" userId="b69ffda3-48ee-49d2-a2aa-2cc3c049f833" providerId="ADAL" clId="{BB687FEE-2840-4813-AA65-8C8F65D07DF6}" dt="2023-01-28T12:13:55.484" v="9052" actId="26606"/>
          <ac:picMkLst>
            <pc:docMk/>
            <pc:sldMk cId="3496043384" sldId="351"/>
            <ac:picMk id="8" creationId="{7CB2111B-C48B-4D3E-B382-10B1A8052483}"/>
          </ac:picMkLst>
        </pc:picChg>
        <pc:cxnChg chg="add">
          <ac:chgData name="Angus Slater" userId="b69ffda3-48ee-49d2-a2aa-2cc3c049f833" providerId="ADAL" clId="{BB687FEE-2840-4813-AA65-8C8F65D07DF6}" dt="2023-01-28T12:13:55.484" v="9052" actId="26606"/>
          <ac:cxnSpMkLst>
            <pc:docMk/>
            <pc:sldMk cId="3496043384" sldId="351"/>
            <ac:cxnSpMk id="13" creationId="{15F1CC53-719A-4763-BF30-5E25A63CEF3C}"/>
          </ac:cxnSpMkLst>
        </pc:cxnChg>
      </pc:sldChg>
      <pc:sldChg chg="modSp new del mod">
        <pc:chgData name="Angus Slater" userId="b69ffda3-48ee-49d2-a2aa-2cc3c049f833" providerId="ADAL" clId="{BB687FEE-2840-4813-AA65-8C8F65D07DF6}" dt="2023-01-28T11:37:33.783" v="5573" actId="47"/>
        <pc:sldMkLst>
          <pc:docMk/>
          <pc:sldMk cId="2961088505" sldId="352"/>
        </pc:sldMkLst>
        <pc:spChg chg="mod">
          <ac:chgData name="Angus Slater" userId="b69ffda3-48ee-49d2-a2aa-2cc3c049f833" providerId="ADAL" clId="{BB687FEE-2840-4813-AA65-8C8F65D07DF6}" dt="2023-01-28T11:35:46.037" v="5389" actId="20577"/>
          <ac:spMkLst>
            <pc:docMk/>
            <pc:sldMk cId="2961088505" sldId="352"/>
            <ac:spMk id="2" creationId="{4A6A9C29-160E-41AF-98E2-DCBA9E8B4657}"/>
          </ac:spMkLst>
        </pc:spChg>
        <pc:spChg chg="mod">
          <ac:chgData name="Angus Slater" userId="b69ffda3-48ee-49d2-a2aa-2cc3c049f833" providerId="ADAL" clId="{BB687FEE-2840-4813-AA65-8C8F65D07DF6}" dt="2023-01-28T11:37:13.026" v="5560" actId="20577"/>
          <ac:spMkLst>
            <pc:docMk/>
            <pc:sldMk cId="2961088505" sldId="352"/>
            <ac:spMk id="3" creationId="{8E22825B-4BB1-4927-84ED-199A3253D205}"/>
          </ac:spMkLst>
        </pc:spChg>
        <pc:spChg chg="mod">
          <ac:chgData name="Angus Slater" userId="b69ffda3-48ee-49d2-a2aa-2cc3c049f833" providerId="ADAL" clId="{BB687FEE-2840-4813-AA65-8C8F65D07DF6}" dt="2023-01-28T11:36:31.271" v="5494" actId="27636"/>
          <ac:spMkLst>
            <pc:docMk/>
            <pc:sldMk cId="2961088505" sldId="352"/>
            <ac:spMk id="4" creationId="{AFFDA57D-4402-4CA5-9FD8-F2A2B193D083}"/>
          </ac:spMkLst>
        </pc:spChg>
      </pc:sldChg>
      <pc:sldChg chg="del">
        <pc:chgData name="Angus Slater" userId="b69ffda3-48ee-49d2-a2aa-2cc3c049f833" providerId="ADAL" clId="{BB687FEE-2840-4813-AA65-8C8F65D07DF6}" dt="2023-01-28T10:58:08.294" v="0" actId="47"/>
        <pc:sldMkLst>
          <pc:docMk/>
          <pc:sldMk cId="3358142215" sldId="352"/>
        </pc:sldMkLst>
      </pc:sldChg>
      <pc:sldChg chg="del">
        <pc:chgData name="Angus Slater" userId="b69ffda3-48ee-49d2-a2aa-2cc3c049f833" providerId="ADAL" clId="{BB687FEE-2840-4813-AA65-8C8F65D07DF6}" dt="2023-01-28T10:58:08.294" v="0" actId="47"/>
        <pc:sldMkLst>
          <pc:docMk/>
          <pc:sldMk cId="490978575" sldId="353"/>
        </pc:sldMkLst>
      </pc:sldChg>
      <pc:sldChg chg="modSp new mod">
        <pc:chgData name="Angus Slater" userId="b69ffda3-48ee-49d2-a2aa-2cc3c049f833" providerId="ADAL" clId="{BB687FEE-2840-4813-AA65-8C8F65D07DF6}" dt="2023-01-28T12:14:10.842" v="9062" actId="27636"/>
        <pc:sldMkLst>
          <pc:docMk/>
          <pc:sldMk cId="3270784837" sldId="353"/>
        </pc:sldMkLst>
        <pc:spChg chg="mod">
          <ac:chgData name="Angus Slater" userId="b69ffda3-48ee-49d2-a2aa-2cc3c049f833" providerId="ADAL" clId="{BB687FEE-2840-4813-AA65-8C8F65D07DF6}" dt="2023-01-28T11:38:34.729" v="5590" actId="20577"/>
          <ac:spMkLst>
            <pc:docMk/>
            <pc:sldMk cId="3270784837" sldId="353"/>
            <ac:spMk id="2" creationId="{027B3D8F-28E3-4099-8274-1AA17F4F9381}"/>
          </ac:spMkLst>
        </pc:spChg>
        <pc:spChg chg="mod">
          <ac:chgData name="Angus Slater" userId="b69ffda3-48ee-49d2-a2aa-2cc3c049f833" providerId="ADAL" clId="{BB687FEE-2840-4813-AA65-8C8F65D07DF6}" dt="2023-01-28T12:14:10.841" v="9061" actId="27636"/>
          <ac:spMkLst>
            <pc:docMk/>
            <pc:sldMk cId="3270784837" sldId="353"/>
            <ac:spMk id="3" creationId="{FC8E5730-3C1E-44F9-A835-48E2C4FD91DD}"/>
          </ac:spMkLst>
        </pc:spChg>
        <pc:spChg chg="mod">
          <ac:chgData name="Angus Slater" userId="b69ffda3-48ee-49d2-a2aa-2cc3c049f833" providerId="ADAL" clId="{BB687FEE-2840-4813-AA65-8C8F65D07DF6}" dt="2023-01-28T12:14:10.842" v="9062" actId="27636"/>
          <ac:spMkLst>
            <pc:docMk/>
            <pc:sldMk cId="3270784837" sldId="353"/>
            <ac:spMk id="4" creationId="{A796650E-10CF-44AC-9B7E-30F18728FCA3}"/>
          </ac:spMkLst>
        </pc:spChg>
      </pc:sldChg>
      <pc:sldChg chg="del">
        <pc:chgData name="Angus Slater" userId="b69ffda3-48ee-49d2-a2aa-2cc3c049f833" providerId="ADAL" clId="{BB687FEE-2840-4813-AA65-8C8F65D07DF6}" dt="2023-01-28T10:58:08.294" v="0" actId="47"/>
        <pc:sldMkLst>
          <pc:docMk/>
          <pc:sldMk cId="20509647" sldId="354"/>
        </pc:sldMkLst>
      </pc:sldChg>
      <pc:sldChg chg="modSp new mod">
        <pc:chgData name="Angus Slater" userId="b69ffda3-48ee-49d2-a2aa-2cc3c049f833" providerId="ADAL" clId="{BB687FEE-2840-4813-AA65-8C8F65D07DF6}" dt="2023-01-28T11:37:31.219" v="5572" actId="20577"/>
        <pc:sldMkLst>
          <pc:docMk/>
          <pc:sldMk cId="2504154784" sldId="354"/>
        </pc:sldMkLst>
        <pc:spChg chg="mod">
          <ac:chgData name="Angus Slater" userId="b69ffda3-48ee-49d2-a2aa-2cc3c049f833" providerId="ADAL" clId="{BB687FEE-2840-4813-AA65-8C8F65D07DF6}" dt="2023-01-28T11:37:31.219" v="5572" actId="20577"/>
          <ac:spMkLst>
            <pc:docMk/>
            <pc:sldMk cId="2504154784" sldId="354"/>
            <ac:spMk id="2" creationId="{D884F296-4837-41AD-82CF-7E44A08C6A64}"/>
          </ac:spMkLst>
        </pc:spChg>
        <pc:spChg chg="mod">
          <ac:chgData name="Angus Slater" userId="b69ffda3-48ee-49d2-a2aa-2cc3c049f833" providerId="ADAL" clId="{BB687FEE-2840-4813-AA65-8C8F65D07DF6}" dt="2023-01-28T11:37:28.189" v="5562"/>
          <ac:spMkLst>
            <pc:docMk/>
            <pc:sldMk cId="2504154784" sldId="354"/>
            <ac:spMk id="3" creationId="{A05DC3FA-2EF8-4425-A2BA-FA7A5C7B4138}"/>
          </ac:spMkLst>
        </pc:spChg>
      </pc:sldChg>
      <pc:sldChg chg="addSp delSp modSp new mod setBg">
        <pc:chgData name="Angus Slater" userId="b69ffda3-48ee-49d2-a2aa-2cc3c049f833" providerId="ADAL" clId="{BB687FEE-2840-4813-AA65-8C8F65D07DF6}" dt="2023-01-28T12:14:23.148" v="9064" actId="26606"/>
        <pc:sldMkLst>
          <pc:docMk/>
          <pc:sldMk cId="840709349" sldId="355"/>
        </pc:sldMkLst>
        <pc:spChg chg="mod">
          <ac:chgData name="Angus Slater" userId="b69ffda3-48ee-49d2-a2aa-2cc3c049f833" providerId="ADAL" clId="{BB687FEE-2840-4813-AA65-8C8F65D07DF6}" dt="2023-01-28T12:14:23.148" v="9064" actId="26606"/>
          <ac:spMkLst>
            <pc:docMk/>
            <pc:sldMk cId="840709349" sldId="355"/>
            <ac:spMk id="2" creationId="{1E84CCA8-7608-4182-959D-290A2BC60F90}"/>
          </ac:spMkLst>
        </pc:spChg>
        <pc:spChg chg="mod ord">
          <ac:chgData name="Angus Slater" userId="b69ffda3-48ee-49d2-a2aa-2cc3c049f833" providerId="ADAL" clId="{BB687FEE-2840-4813-AA65-8C8F65D07DF6}" dt="2023-01-28T12:14:23.148" v="9064" actId="26606"/>
          <ac:spMkLst>
            <pc:docMk/>
            <pc:sldMk cId="840709349" sldId="355"/>
            <ac:spMk id="3" creationId="{80E052C2-408E-4CEA-923A-81B252A49E8F}"/>
          </ac:spMkLst>
        </pc:spChg>
        <pc:spChg chg="del mod">
          <ac:chgData name="Angus Slater" userId="b69ffda3-48ee-49d2-a2aa-2cc3c049f833" providerId="ADAL" clId="{BB687FEE-2840-4813-AA65-8C8F65D07DF6}" dt="2023-01-28T12:14:18.583" v="9063"/>
          <ac:spMkLst>
            <pc:docMk/>
            <pc:sldMk cId="840709349" sldId="355"/>
            <ac:spMk id="4" creationId="{CE3C60B5-27C8-48A4-B390-935469B219FE}"/>
          </ac:spMkLst>
        </pc:spChg>
        <pc:spChg chg="add">
          <ac:chgData name="Angus Slater" userId="b69ffda3-48ee-49d2-a2aa-2cc3c049f833" providerId="ADAL" clId="{BB687FEE-2840-4813-AA65-8C8F65D07DF6}" dt="2023-01-28T12:14:23.148" v="9064" actId="26606"/>
          <ac:spMkLst>
            <pc:docMk/>
            <pc:sldMk cId="840709349" sldId="355"/>
            <ac:spMk id="13" creationId="{4038CB10-1F5C-4D54-9DF7-12586DE5B007}"/>
          </ac:spMkLst>
        </pc:spChg>
        <pc:spChg chg="add">
          <ac:chgData name="Angus Slater" userId="b69ffda3-48ee-49d2-a2aa-2cc3c049f833" providerId="ADAL" clId="{BB687FEE-2840-4813-AA65-8C8F65D07DF6}" dt="2023-01-28T12:14:23.148" v="9064" actId="26606"/>
          <ac:spMkLst>
            <pc:docMk/>
            <pc:sldMk cId="840709349" sldId="355"/>
            <ac:spMk id="15" creationId="{73ED6512-6858-4552-B699-9A97FE9A4EA2}"/>
          </ac:spMkLst>
        </pc:spChg>
        <pc:picChg chg="add mod">
          <ac:chgData name="Angus Slater" userId="b69ffda3-48ee-49d2-a2aa-2cc3c049f833" providerId="ADAL" clId="{BB687FEE-2840-4813-AA65-8C8F65D07DF6}" dt="2023-01-28T12:14:23.148" v="9064" actId="26606"/>
          <ac:picMkLst>
            <pc:docMk/>
            <pc:sldMk cId="840709349" sldId="355"/>
            <ac:picMk id="6" creationId="{9F87CC6C-36BE-4549-85CB-D960C095BBB1}"/>
          </ac:picMkLst>
        </pc:picChg>
        <pc:cxnChg chg="add">
          <ac:chgData name="Angus Slater" userId="b69ffda3-48ee-49d2-a2aa-2cc3c049f833" providerId="ADAL" clId="{BB687FEE-2840-4813-AA65-8C8F65D07DF6}" dt="2023-01-28T12:14:23.148" v="9064" actId="26606"/>
          <ac:cxnSpMkLst>
            <pc:docMk/>
            <pc:sldMk cId="840709349" sldId="355"/>
            <ac:cxnSpMk id="11" creationId="{15F1CC53-719A-4763-BF30-5E25A63CEF3C}"/>
          </ac:cxnSpMkLst>
        </pc:cxnChg>
      </pc:sldChg>
      <pc:sldChg chg="modSp new mod">
        <pc:chgData name="Angus Slater" userId="b69ffda3-48ee-49d2-a2aa-2cc3c049f833" providerId="ADAL" clId="{BB687FEE-2840-4813-AA65-8C8F65D07DF6}" dt="2023-01-28T12:14:28.924" v="9067" actId="27636"/>
        <pc:sldMkLst>
          <pc:docMk/>
          <pc:sldMk cId="457090463" sldId="356"/>
        </pc:sldMkLst>
        <pc:spChg chg="mod">
          <ac:chgData name="Angus Slater" userId="b69ffda3-48ee-49d2-a2aa-2cc3c049f833" providerId="ADAL" clId="{BB687FEE-2840-4813-AA65-8C8F65D07DF6}" dt="2023-01-28T11:42:50.009" v="6771" actId="20577"/>
          <ac:spMkLst>
            <pc:docMk/>
            <pc:sldMk cId="457090463" sldId="356"/>
            <ac:spMk id="2" creationId="{81DD776F-7862-4774-A823-E8303CD4AACB}"/>
          </ac:spMkLst>
        </pc:spChg>
        <pc:spChg chg="mod">
          <ac:chgData name="Angus Slater" userId="b69ffda3-48ee-49d2-a2aa-2cc3c049f833" providerId="ADAL" clId="{BB687FEE-2840-4813-AA65-8C8F65D07DF6}" dt="2023-01-28T12:14:28.922" v="9066" actId="27636"/>
          <ac:spMkLst>
            <pc:docMk/>
            <pc:sldMk cId="457090463" sldId="356"/>
            <ac:spMk id="3" creationId="{72D7C687-81A1-415E-9367-CEA7E60B6A3E}"/>
          </ac:spMkLst>
        </pc:spChg>
        <pc:spChg chg="mod">
          <ac:chgData name="Angus Slater" userId="b69ffda3-48ee-49d2-a2aa-2cc3c049f833" providerId="ADAL" clId="{BB687FEE-2840-4813-AA65-8C8F65D07DF6}" dt="2023-01-28T12:14:28.924" v="9067" actId="27636"/>
          <ac:spMkLst>
            <pc:docMk/>
            <pc:sldMk cId="457090463" sldId="356"/>
            <ac:spMk id="4" creationId="{AACEF1D7-5264-4094-BA74-3636F9677D98}"/>
          </ac:spMkLst>
        </pc:spChg>
      </pc:sldChg>
      <pc:sldChg chg="del">
        <pc:chgData name="Angus Slater" userId="b69ffda3-48ee-49d2-a2aa-2cc3c049f833" providerId="ADAL" clId="{BB687FEE-2840-4813-AA65-8C8F65D07DF6}" dt="2023-01-28T10:58:08.294" v="0" actId="47"/>
        <pc:sldMkLst>
          <pc:docMk/>
          <pc:sldMk cId="1328086141" sldId="357"/>
        </pc:sldMkLst>
      </pc:sldChg>
      <pc:sldChg chg="modSp new mod">
        <pc:chgData name="Angus Slater" userId="b69ffda3-48ee-49d2-a2aa-2cc3c049f833" providerId="ADAL" clId="{BB687FEE-2840-4813-AA65-8C8F65D07DF6}" dt="2023-01-28T12:14:39.108" v="9069" actId="255"/>
        <pc:sldMkLst>
          <pc:docMk/>
          <pc:sldMk cId="3255223200" sldId="357"/>
        </pc:sldMkLst>
        <pc:spChg chg="mod">
          <ac:chgData name="Angus Slater" userId="b69ffda3-48ee-49d2-a2aa-2cc3c049f833" providerId="ADAL" clId="{BB687FEE-2840-4813-AA65-8C8F65D07DF6}" dt="2023-01-28T11:46:31.955" v="7130" actId="20577"/>
          <ac:spMkLst>
            <pc:docMk/>
            <pc:sldMk cId="3255223200" sldId="357"/>
            <ac:spMk id="2" creationId="{B253954F-633C-4B0A-8FFD-9B888CB53507}"/>
          </ac:spMkLst>
        </pc:spChg>
        <pc:spChg chg="mod">
          <ac:chgData name="Angus Slater" userId="b69ffda3-48ee-49d2-a2aa-2cc3c049f833" providerId="ADAL" clId="{BB687FEE-2840-4813-AA65-8C8F65D07DF6}" dt="2023-01-28T11:48:21.950" v="7536" actId="20577"/>
          <ac:spMkLst>
            <pc:docMk/>
            <pc:sldMk cId="3255223200" sldId="357"/>
            <ac:spMk id="3" creationId="{5F4DD8F9-0A90-4193-9049-57350B7D6DF1}"/>
          </ac:spMkLst>
        </pc:spChg>
        <pc:spChg chg="mod">
          <ac:chgData name="Angus Slater" userId="b69ffda3-48ee-49d2-a2aa-2cc3c049f833" providerId="ADAL" clId="{BB687FEE-2840-4813-AA65-8C8F65D07DF6}" dt="2023-01-28T12:14:39.108" v="9069" actId="255"/>
          <ac:spMkLst>
            <pc:docMk/>
            <pc:sldMk cId="3255223200" sldId="357"/>
            <ac:spMk id="4" creationId="{7325B852-B1AE-4A1A-A25D-A00976B76FC2}"/>
          </ac:spMkLst>
        </pc:spChg>
      </pc:sldChg>
      <pc:sldChg chg="del">
        <pc:chgData name="Angus Slater" userId="b69ffda3-48ee-49d2-a2aa-2cc3c049f833" providerId="ADAL" clId="{BB687FEE-2840-4813-AA65-8C8F65D07DF6}" dt="2023-01-28T10:58:08.294" v="0" actId="47"/>
        <pc:sldMkLst>
          <pc:docMk/>
          <pc:sldMk cId="2218184987" sldId="358"/>
        </pc:sldMkLst>
      </pc:sldChg>
      <pc:sldChg chg="addSp delSp modSp new mod setBg setClrOvrMap">
        <pc:chgData name="Angus Slater" userId="b69ffda3-48ee-49d2-a2aa-2cc3c049f833" providerId="ADAL" clId="{BB687FEE-2840-4813-AA65-8C8F65D07DF6}" dt="2023-01-28T12:14:53.585" v="9076" actId="20577"/>
        <pc:sldMkLst>
          <pc:docMk/>
          <pc:sldMk cId="2575167270" sldId="358"/>
        </pc:sldMkLst>
        <pc:spChg chg="mod">
          <ac:chgData name="Angus Slater" userId="b69ffda3-48ee-49d2-a2aa-2cc3c049f833" providerId="ADAL" clId="{BB687FEE-2840-4813-AA65-8C8F65D07DF6}" dt="2023-01-28T12:14:51.326" v="9075" actId="26606"/>
          <ac:spMkLst>
            <pc:docMk/>
            <pc:sldMk cId="2575167270" sldId="358"/>
            <ac:spMk id="2" creationId="{CD2F6F8F-33A3-44DD-9208-73CC9F243338}"/>
          </ac:spMkLst>
        </pc:spChg>
        <pc:spChg chg="mod">
          <ac:chgData name="Angus Slater" userId="b69ffda3-48ee-49d2-a2aa-2cc3c049f833" providerId="ADAL" clId="{BB687FEE-2840-4813-AA65-8C8F65D07DF6}" dt="2023-01-28T12:14:53.585" v="9076" actId="20577"/>
          <ac:spMkLst>
            <pc:docMk/>
            <pc:sldMk cId="2575167270" sldId="358"/>
            <ac:spMk id="3" creationId="{CE3717F8-DCBC-4C01-BF63-4E3A90B3F199}"/>
          </ac:spMkLst>
        </pc:spChg>
        <pc:spChg chg="del mod">
          <ac:chgData name="Angus Slater" userId="b69ffda3-48ee-49d2-a2aa-2cc3c049f833" providerId="ADAL" clId="{BB687FEE-2840-4813-AA65-8C8F65D07DF6}" dt="2023-01-28T12:14:48.701" v="9070"/>
          <ac:spMkLst>
            <pc:docMk/>
            <pc:sldMk cId="2575167270" sldId="358"/>
            <ac:spMk id="4" creationId="{5A9DAAE5-BFC5-484E-B2DF-D0138C67709F}"/>
          </ac:spMkLst>
        </pc:spChg>
        <pc:spChg chg="add del">
          <ac:chgData name="Angus Slater" userId="b69ffda3-48ee-49d2-a2aa-2cc3c049f833" providerId="ADAL" clId="{BB687FEE-2840-4813-AA65-8C8F65D07DF6}" dt="2023-01-28T12:14:51.296" v="9074" actId="26606"/>
          <ac:spMkLst>
            <pc:docMk/>
            <pc:sldMk cId="2575167270" sldId="358"/>
            <ac:spMk id="13" creationId="{6109556B-EAE9-4435-B409-0519F2CBDB14}"/>
          </ac:spMkLst>
        </pc:spChg>
        <pc:picChg chg="add mod ord">
          <ac:chgData name="Angus Slater" userId="b69ffda3-48ee-49d2-a2aa-2cc3c049f833" providerId="ADAL" clId="{BB687FEE-2840-4813-AA65-8C8F65D07DF6}" dt="2023-01-28T12:14:51.326" v="9075" actId="26606"/>
          <ac:picMkLst>
            <pc:docMk/>
            <pc:sldMk cId="2575167270" sldId="358"/>
            <ac:picMk id="6" creationId="{D028316B-2ACD-43DE-B8D4-C42EB4A3F3D3}"/>
          </ac:picMkLst>
        </pc:picChg>
        <pc:cxnChg chg="add del">
          <ac:chgData name="Angus Slater" userId="b69ffda3-48ee-49d2-a2aa-2cc3c049f833" providerId="ADAL" clId="{BB687FEE-2840-4813-AA65-8C8F65D07DF6}" dt="2023-01-28T12:14:51.296" v="9074" actId="26606"/>
          <ac:cxnSpMkLst>
            <pc:docMk/>
            <pc:sldMk cId="2575167270" sldId="358"/>
            <ac:cxnSpMk id="11" creationId="{15F1CC53-719A-4763-BF30-5E25A63CEF3C}"/>
          </ac:cxnSpMkLst>
        </pc:cxnChg>
        <pc:cxnChg chg="add del">
          <ac:chgData name="Angus Slater" userId="b69ffda3-48ee-49d2-a2aa-2cc3c049f833" providerId="ADAL" clId="{BB687FEE-2840-4813-AA65-8C8F65D07DF6}" dt="2023-01-28T12:14:51.296" v="9074" actId="26606"/>
          <ac:cxnSpMkLst>
            <pc:docMk/>
            <pc:sldMk cId="2575167270" sldId="358"/>
            <ac:cxnSpMk id="15" creationId="{5814CCBE-423E-41B2-A9F3-82679F490EF4}"/>
          </ac:cxnSpMkLst>
        </pc:cxnChg>
        <pc:cxnChg chg="add">
          <ac:chgData name="Angus Slater" userId="b69ffda3-48ee-49d2-a2aa-2cc3c049f833" providerId="ADAL" clId="{BB687FEE-2840-4813-AA65-8C8F65D07DF6}" dt="2023-01-28T12:14:51.326" v="9075" actId="26606"/>
          <ac:cxnSpMkLst>
            <pc:docMk/>
            <pc:sldMk cId="2575167270" sldId="358"/>
            <ac:cxnSpMk id="17" creationId="{15F1CC53-719A-4763-BF30-5E25A63CEF3C}"/>
          </ac:cxnSpMkLst>
        </pc:cxnChg>
        <pc:cxnChg chg="add">
          <ac:chgData name="Angus Slater" userId="b69ffda3-48ee-49d2-a2aa-2cc3c049f833" providerId="ADAL" clId="{BB687FEE-2840-4813-AA65-8C8F65D07DF6}" dt="2023-01-28T12:14:51.326" v="9075" actId="26606"/>
          <ac:cxnSpMkLst>
            <pc:docMk/>
            <pc:sldMk cId="2575167270" sldId="358"/>
            <ac:cxnSpMk id="18" creationId="{FBC3B7EE-8632-4756-A078-1B3B0DF3B53E}"/>
          </ac:cxnSpMkLst>
        </pc:cxnChg>
      </pc:sldChg>
      <pc:sldChg chg="addSp delSp modSp new mod setBg setClrOvrMap">
        <pc:chgData name="Angus Slater" userId="b69ffda3-48ee-49d2-a2aa-2cc3c049f833" providerId="ADAL" clId="{BB687FEE-2840-4813-AA65-8C8F65D07DF6}" dt="2023-01-28T12:15:19.728" v="9084" actId="26606"/>
        <pc:sldMkLst>
          <pc:docMk/>
          <pc:sldMk cId="92820848" sldId="359"/>
        </pc:sldMkLst>
        <pc:spChg chg="mod">
          <ac:chgData name="Angus Slater" userId="b69ffda3-48ee-49d2-a2aa-2cc3c049f833" providerId="ADAL" clId="{BB687FEE-2840-4813-AA65-8C8F65D07DF6}" dt="2023-01-28T12:15:19.728" v="9084" actId="26606"/>
          <ac:spMkLst>
            <pc:docMk/>
            <pc:sldMk cId="92820848" sldId="359"/>
            <ac:spMk id="2" creationId="{C447B7B5-0D39-4B39-AAE9-52E38A31F468}"/>
          </ac:spMkLst>
        </pc:spChg>
        <pc:spChg chg="mod">
          <ac:chgData name="Angus Slater" userId="b69ffda3-48ee-49d2-a2aa-2cc3c049f833" providerId="ADAL" clId="{BB687FEE-2840-4813-AA65-8C8F65D07DF6}" dt="2023-01-28T12:15:19.728" v="9084" actId="26606"/>
          <ac:spMkLst>
            <pc:docMk/>
            <pc:sldMk cId="92820848" sldId="359"/>
            <ac:spMk id="3" creationId="{9D412633-86A9-4FBE-B9DA-F59948902278}"/>
          </ac:spMkLst>
        </pc:spChg>
        <pc:picChg chg="add del mod">
          <ac:chgData name="Angus Slater" userId="b69ffda3-48ee-49d2-a2aa-2cc3c049f833" providerId="ADAL" clId="{BB687FEE-2840-4813-AA65-8C8F65D07DF6}" dt="2023-01-28T12:15:06.745" v="9080" actId="478"/>
          <ac:picMkLst>
            <pc:docMk/>
            <pc:sldMk cId="92820848" sldId="359"/>
            <ac:picMk id="5" creationId="{25B532A3-F36A-4062-B81C-ABE189B988C0}"/>
          </ac:picMkLst>
        </pc:picChg>
        <pc:picChg chg="add mod ord">
          <ac:chgData name="Angus Slater" userId="b69ffda3-48ee-49d2-a2aa-2cc3c049f833" providerId="ADAL" clId="{BB687FEE-2840-4813-AA65-8C8F65D07DF6}" dt="2023-01-28T12:15:19.728" v="9084" actId="26606"/>
          <ac:picMkLst>
            <pc:docMk/>
            <pc:sldMk cId="92820848" sldId="359"/>
            <ac:picMk id="7" creationId="{9F7729AE-F44D-4C96-86A1-F0F53635C2CB}"/>
          </ac:picMkLst>
        </pc:picChg>
        <pc:cxnChg chg="add">
          <ac:chgData name="Angus Slater" userId="b69ffda3-48ee-49d2-a2aa-2cc3c049f833" providerId="ADAL" clId="{BB687FEE-2840-4813-AA65-8C8F65D07DF6}" dt="2023-01-28T12:15:19.728" v="9084" actId="26606"/>
          <ac:cxnSpMkLst>
            <pc:docMk/>
            <pc:sldMk cId="92820848" sldId="359"/>
            <ac:cxnSpMk id="12" creationId="{FBC3B7EE-8632-4756-A078-1B3B0DF3B53E}"/>
          </ac:cxnSpMkLst>
        </pc:cxnChg>
      </pc:sldChg>
      <pc:sldChg chg="del">
        <pc:chgData name="Angus Slater" userId="b69ffda3-48ee-49d2-a2aa-2cc3c049f833" providerId="ADAL" clId="{BB687FEE-2840-4813-AA65-8C8F65D07DF6}" dt="2023-01-28T10:58:08.294" v="0" actId="47"/>
        <pc:sldMkLst>
          <pc:docMk/>
          <pc:sldMk cId="2493409096" sldId="359"/>
        </pc:sldMkLst>
      </pc:sldChg>
      <pc:sldChg chg="addSp delSp modSp new mod setBg">
        <pc:chgData name="Angus Slater" userId="b69ffda3-48ee-49d2-a2aa-2cc3c049f833" providerId="ADAL" clId="{BB687FEE-2840-4813-AA65-8C8F65D07DF6}" dt="2023-01-28T12:15:37.770" v="9087" actId="18131"/>
        <pc:sldMkLst>
          <pc:docMk/>
          <pc:sldMk cId="1602813258" sldId="360"/>
        </pc:sldMkLst>
        <pc:spChg chg="mod">
          <ac:chgData name="Angus Slater" userId="b69ffda3-48ee-49d2-a2aa-2cc3c049f833" providerId="ADAL" clId="{BB687FEE-2840-4813-AA65-8C8F65D07DF6}" dt="2023-01-28T12:15:32.314" v="9086" actId="26606"/>
          <ac:spMkLst>
            <pc:docMk/>
            <pc:sldMk cId="1602813258" sldId="360"/>
            <ac:spMk id="2" creationId="{C638C76B-98CE-44ED-AC18-3740DC398090}"/>
          </ac:spMkLst>
        </pc:spChg>
        <pc:spChg chg="mod">
          <ac:chgData name="Angus Slater" userId="b69ffda3-48ee-49d2-a2aa-2cc3c049f833" providerId="ADAL" clId="{BB687FEE-2840-4813-AA65-8C8F65D07DF6}" dt="2023-01-28T12:15:32.314" v="9086" actId="26606"/>
          <ac:spMkLst>
            <pc:docMk/>
            <pc:sldMk cId="1602813258" sldId="360"/>
            <ac:spMk id="3" creationId="{5A3891D2-0AA9-47FB-A1CF-D000386D4785}"/>
          </ac:spMkLst>
        </pc:spChg>
        <pc:spChg chg="del mod">
          <ac:chgData name="Angus Slater" userId="b69ffda3-48ee-49d2-a2aa-2cc3c049f833" providerId="ADAL" clId="{BB687FEE-2840-4813-AA65-8C8F65D07DF6}" dt="2023-01-28T12:15:30.630" v="9085"/>
          <ac:spMkLst>
            <pc:docMk/>
            <pc:sldMk cId="1602813258" sldId="360"/>
            <ac:spMk id="4" creationId="{947E373E-2F9D-4819-812E-CFBDDDA3C3BE}"/>
          </ac:spMkLst>
        </pc:spChg>
        <pc:spChg chg="add">
          <ac:chgData name="Angus Slater" userId="b69ffda3-48ee-49d2-a2aa-2cc3c049f833" providerId="ADAL" clId="{BB687FEE-2840-4813-AA65-8C8F65D07DF6}" dt="2023-01-28T12:15:32.314" v="9086" actId="26606"/>
          <ac:spMkLst>
            <pc:docMk/>
            <pc:sldMk cId="1602813258" sldId="360"/>
            <ac:spMk id="13" creationId="{6109556B-EAE9-4435-B409-0519F2CBDB14}"/>
          </ac:spMkLst>
        </pc:spChg>
        <pc:picChg chg="add mod modCrop">
          <ac:chgData name="Angus Slater" userId="b69ffda3-48ee-49d2-a2aa-2cc3c049f833" providerId="ADAL" clId="{BB687FEE-2840-4813-AA65-8C8F65D07DF6}" dt="2023-01-28T12:15:37.770" v="9087" actId="18131"/>
          <ac:picMkLst>
            <pc:docMk/>
            <pc:sldMk cId="1602813258" sldId="360"/>
            <ac:picMk id="6" creationId="{F8FEEA4A-06BD-48B1-BB2C-59AA5AF0203D}"/>
          </ac:picMkLst>
        </pc:picChg>
        <pc:cxnChg chg="add">
          <ac:chgData name="Angus Slater" userId="b69ffda3-48ee-49d2-a2aa-2cc3c049f833" providerId="ADAL" clId="{BB687FEE-2840-4813-AA65-8C8F65D07DF6}" dt="2023-01-28T12:15:32.314" v="9086" actId="26606"/>
          <ac:cxnSpMkLst>
            <pc:docMk/>
            <pc:sldMk cId="1602813258" sldId="360"/>
            <ac:cxnSpMk id="11" creationId="{15F1CC53-719A-4763-BF30-5E25A63CEF3C}"/>
          </ac:cxnSpMkLst>
        </pc:cxnChg>
        <pc:cxnChg chg="add">
          <ac:chgData name="Angus Slater" userId="b69ffda3-48ee-49d2-a2aa-2cc3c049f833" providerId="ADAL" clId="{BB687FEE-2840-4813-AA65-8C8F65D07DF6}" dt="2023-01-28T12:15:32.314" v="9086" actId="26606"/>
          <ac:cxnSpMkLst>
            <pc:docMk/>
            <pc:sldMk cId="1602813258" sldId="360"/>
            <ac:cxnSpMk id="15" creationId="{5814CCBE-423E-41B2-A9F3-82679F490EF4}"/>
          </ac:cxnSpMkLst>
        </pc:cxnChg>
      </pc:sldChg>
      <pc:sldChg chg="addSp delSp modSp new mod setBg">
        <pc:chgData name="Angus Slater" userId="b69ffda3-48ee-49d2-a2aa-2cc3c049f833" providerId="ADAL" clId="{BB687FEE-2840-4813-AA65-8C8F65D07DF6}" dt="2023-01-28T12:15:49.449" v="9092" actId="20577"/>
        <pc:sldMkLst>
          <pc:docMk/>
          <pc:sldMk cId="1313029392" sldId="361"/>
        </pc:sldMkLst>
        <pc:spChg chg="mod">
          <ac:chgData name="Angus Slater" userId="b69ffda3-48ee-49d2-a2aa-2cc3c049f833" providerId="ADAL" clId="{BB687FEE-2840-4813-AA65-8C8F65D07DF6}" dt="2023-01-28T12:15:48.207" v="9091" actId="26606"/>
          <ac:spMkLst>
            <pc:docMk/>
            <pc:sldMk cId="1313029392" sldId="361"/>
            <ac:spMk id="2" creationId="{299C8ABF-AFBC-4E60-9208-13293524CB25}"/>
          </ac:spMkLst>
        </pc:spChg>
        <pc:spChg chg="mod">
          <ac:chgData name="Angus Slater" userId="b69ffda3-48ee-49d2-a2aa-2cc3c049f833" providerId="ADAL" clId="{BB687FEE-2840-4813-AA65-8C8F65D07DF6}" dt="2023-01-28T12:15:49.449" v="9092" actId="20577"/>
          <ac:spMkLst>
            <pc:docMk/>
            <pc:sldMk cId="1313029392" sldId="361"/>
            <ac:spMk id="3" creationId="{82D4FA21-D1B2-45B2-90B7-E4468B918B77}"/>
          </ac:spMkLst>
        </pc:spChg>
        <pc:spChg chg="del mod">
          <ac:chgData name="Angus Slater" userId="b69ffda3-48ee-49d2-a2aa-2cc3c049f833" providerId="ADAL" clId="{BB687FEE-2840-4813-AA65-8C8F65D07DF6}" dt="2023-01-28T12:15:46.590" v="9088"/>
          <ac:spMkLst>
            <pc:docMk/>
            <pc:sldMk cId="1313029392" sldId="361"/>
            <ac:spMk id="4" creationId="{20AA2A9D-DB3F-4FE6-AC02-DC46E8920AD1}"/>
          </ac:spMkLst>
        </pc:spChg>
        <pc:spChg chg="add">
          <ac:chgData name="Angus Slater" userId="b69ffda3-48ee-49d2-a2aa-2cc3c049f833" providerId="ADAL" clId="{BB687FEE-2840-4813-AA65-8C8F65D07DF6}" dt="2023-01-28T12:15:48.207" v="9091" actId="26606"/>
          <ac:spMkLst>
            <pc:docMk/>
            <pc:sldMk cId="1313029392" sldId="361"/>
            <ac:spMk id="13" creationId="{6109556B-EAE9-4435-B409-0519F2CBDB14}"/>
          </ac:spMkLst>
        </pc:spChg>
        <pc:picChg chg="add mod">
          <ac:chgData name="Angus Slater" userId="b69ffda3-48ee-49d2-a2aa-2cc3c049f833" providerId="ADAL" clId="{BB687FEE-2840-4813-AA65-8C8F65D07DF6}" dt="2023-01-28T12:15:48.207" v="9091" actId="26606"/>
          <ac:picMkLst>
            <pc:docMk/>
            <pc:sldMk cId="1313029392" sldId="361"/>
            <ac:picMk id="6" creationId="{7CAFFE7E-EEC7-41F9-BD40-EAB1FFE0F903}"/>
          </ac:picMkLst>
        </pc:picChg>
        <pc:cxnChg chg="add">
          <ac:chgData name="Angus Slater" userId="b69ffda3-48ee-49d2-a2aa-2cc3c049f833" providerId="ADAL" clId="{BB687FEE-2840-4813-AA65-8C8F65D07DF6}" dt="2023-01-28T12:15:48.207" v="9091" actId="26606"/>
          <ac:cxnSpMkLst>
            <pc:docMk/>
            <pc:sldMk cId="1313029392" sldId="361"/>
            <ac:cxnSpMk id="11" creationId="{15F1CC53-719A-4763-BF30-5E25A63CEF3C}"/>
          </ac:cxnSpMkLst>
        </pc:cxnChg>
        <pc:cxnChg chg="add">
          <ac:chgData name="Angus Slater" userId="b69ffda3-48ee-49d2-a2aa-2cc3c049f833" providerId="ADAL" clId="{BB687FEE-2840-4813-AA65-8C8F65D07DF6}" dt="2023-01-28T12:15:48.207" v="9091" actId="26606"/>
          <ac:cxnSpMkLst>
            <pc:docMk/>
            <pc:sldMk cId="1313029392" sldId="361"/>
            <ac:cxnSpMk id="15" creationId="{5814CCBE-423E-41B2-A9F3-82679F490EF4}"/>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09145-9A16-4C7B-BDD4-AB850F91A316}" type="datetimeFigureOut">
              <a:rPr lang="en-GB" smtClean="0"/>
              <a:t>28/01/2023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8C69-6BB2-4D41-B3DB-AE84440306C0}" type="slidenum">
              <a:rPr lang="en-GB" smtClean="0"/>
              <a:t>‹#›</a:t>
            </a:fld>
            <a:endParaRPr lang="en-GB"/>
          </a:p>
        </p:txBody>
      </p:sp>
    </p:spTree>
    <p:extLst>
      <p:ext uri="{BB962C8B-B14F-4D97-AF65-F5344CB8AC3E}">
        <p14:creationId xmlns:p14="http://schemas.microsoft.com/office/powerpoint/2010/main" val="13531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20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54761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68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204EB-8065-45EC-9F92-13161125E549}" type="datetimeFigureOut">
              <a:rPr lang="en-GB" smtClean="0"/>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0650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204EB-8065-45EC-9F92-13161125E549}" type="datetimeFigureOut">
              <a:rPr lang="en-GB" smtClean="0"/>
              <a:t>28/01/2023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38834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204EB-8065-45EC-9F92-13161125E549}" type="datetimeFigureOut">
              <a:rPr lang="en-GB" smtClean="0"/>
              <a:t>28/01/2023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92941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204EB-8065-45EC-9F92-13161125E549}" type="datetimeFigureOut">
              <a:rPr lang="en-GB" smtClean="0"/>
              <a:t>28/01/2023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34505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72443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28/01/2023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9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199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28/01/2023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42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F204EB-8065-45EC-9F92-13161125E549}" type="datetimeFigureOut">
              <a:rPr lang="en-GB" smtClean="0"/>
              <a:t>28/01/2023</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E087CF-98FE-4047-A0C6-41AB023D87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1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019429" cy="3339348"/>
          </a:xfrm>
        </p:spPr>
        <p:txBody>
          <a:bodyPr anchor="b">
            <a:normAutofit/>
          </a:bodyPr>
          <a:lstStyle/>
          <a:p>
            <a:r>
              <a:rPr lang="en-GB" sz="4400" b="1">
                <a:solidFill>
                  <a:srgbClr val="FFFFFF"/>
                </a:solidFill>
              </a:rPr>
              <a:t>Cross-Cultural Ethics</a:t>
            </a:r>
            <a:endParaRPr lang="en-GB" sz="4400" b="1" dirty="0">
              <a:solidFill>
                <a:srgbClr val="FFFFFF"/>
              </a:solidFill>
            </a:endParaRPr>
          </a:p>
        </p:txBody>
      </p:sp>
      <p:sp>
        <p:nvSpPr>
          <p:cNvPr id="3" name="Subtitle 2"/>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Dr Angus M Slater</a:t>
            </a:r>
          </a:p>
        </p:txBody>
      </p:sp>
      <p:cxnSp>
        <p:nvCxnSpPr>
          <p:cNvPr id="23" name="Straight Connector 22">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50849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a:bodyPr>
          <a:lstStyle/>
          <a:p>
            <a:pPr algn="l"/>
            <a:r>
              <a:rPr lang="en-GB" dirty="0"/>
              <a:t>Biological Ethics</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2" name="Rectangle 2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8673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5FB64-5302-4211-8A7F-9A83FCA9E94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Revision</a:t>
            </a:r>
          </a:p>
        </p:txBody>
      </p:sp>
      <p:cxnSp>
        <p:nvCxnSpPr>
          <p:cNvPr id="33" name="Straight Connector 2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9B9D55-A241-4AE1-9934-391D8DB04F0F}"/>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In the last section, we examined the moral grounds for discussions around Euthanasia, the value of human life, and the meaning and purpose of illness in both Christianity and Islam. </a:t>
            </a:r>
          </a:p>
          <a:p>
            <a:r>
              <a:rPr lang="en-US" dirty="0">
                <a:solidFill>
                  <a:srgbClr val="FFFFFF"/>
                </a:solidFill>
              </a:rPr>
              <a:t>In addition, we charted some of underlying moral principles which have informed religious (and non-religious approaches) to these issues. </a:t>
            </a:r>
          </a:p>
          <a:p>
            <a:r>
              <a:rPr lang="en-US" dirty="0">
                <a:solidFill>
                  <a:srgbClr val="FFFFFF"/>
                </a:solidFill>
              </a:rPr>
              <a:t>In this lecture, I want us to touch on abortion and contraception as they connect to similar issues embedded within discussions of euthanasia </a:t>
            </a:r>
          </a:p>
        </p:txBody>
      </p:sp>
      <p:pic>
        <p:nvPicPr>
          <p:cNvPr id="6" name="Content Placeholder 5">
            <a:extLst>
              <a:ext uri="{FF2B5EF4-FFF2-40B4-BE49-F238E27FC236}">
                <a16:creationId xmlns:a16="http://schemas.microsoft.com/office/drawing/2014/main" id="{AECF12A9-7CEC-4E17-A792-A92EFEA669B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7264" r="4023" b="-2"/>
          <a:stretch/>
        </p:blipFill>
        <p:spPr>
          <a:xfrm>
            <a:off x="7552266" y="10"/>
            <a:ext cx="4639734" cy="6857990"/>
          </a:xfrm>
          <a:prstGeom prst="rect">
            <a:avLst/>
          </a:prstGeom>
        </p:spPr>
      </p:pic>
    </p:spTree>
    <p:extLst>
      <p:ext uri="{BB962C8B-B14F-4D97-AF65-F5344CB8AC3E}">
        <p14:creationId xmlns:p14="http://schemas.microsoft.com/office/powerpoint/2010/main" val="246185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D43A4-B9EE-45FD-B182-299712CC1CCE}"/>
              </a:ext>
            </a:extLst>
          </p:cNvPr>
          <p:cNvSpPr>
            <a:spLocks noGrp="1"/>
          </p:cNvSpPr>
          <p:nvPr>
            <p:ph type="title"/>
          </p:nvPr>
        </p:nvSpPr>
        <p:spPr/>
        <p:txBody>
          <a:bodyPr/>
          <a:lstStyle/>
          <a:p>
            <a:pPr algn="l"/>
            <a:r>
              <a:rPr lang="en-GB" dirty="0"/>
              <a:t>Contraception</a:t>
            </a:r>
          </a:p>
        </p:txBody>
      </p:sp>
      <p:sp>
        <p:nvSpPr>
          <p:cNvPr id="3" name="Text Placeholder 2">
            <a:extLst>
              <a:ext uri="{FF2B5EF4-FFF2-40B4-BE49-F238E27FC236}">
                <a16:creationId xmlns:a16="http://schemas.microsoft.com/office/drawing/2014/main" id="{B1DF42AE-10D4-4CC5-A72C-942D9FF601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979786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D3E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3A0E40-1B24-41BB-A6FF-0BF40C99F58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Contraception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2501BE-2E9C-4382-B0D5-69D2F3AA925E}"/>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Within the Islamic tradition, opinions on the morality of contraception vary quite widely, however most Islamic scholars are of the view that all forms of contraception that do not damage the health and the reproductive capacity of the person, male or female, are permissible in Islam.</a:t>
            </a:r>
          </a:p>
          <a:p>
            <a:r>
              <a:rPr lang="en-US">
                <a:solidFill>
                  <a:srgbClr val="FFFFFF"/>
                </a:solidFill>
              </a:rPr>
              <a:t>This is because of the interaction of two moral principles operative in Islamic ethics – the right of an individual to family and their concomitant responsibility to look after that family, and the importance of the preservation of life and the prevention of harm. </a:t>
            </a:r>
          </a:p>
        </p:txBody>
      </p:sp>
      <p:pic>
        <p:nvPicPr>
          <p:cNvPr id="6" name="Content Placeholder 5" descr="A picture containing text&#10;&#10;Description automatically generated">
            <a:extLst>
              <a:ext uri="{FF2B5EF4-FFF2-40B4-BE49-F238E27FC236}">
                <a16:creationId xmlns:a16="http://schemas.microsoft.com/office/drawing/2014/main" id="{F8DFCF70-2E18-489A-A636-CD08EBCC2BE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340" r="16271"/>
          <a:stretch/>
        </p:blipFill>
        <p:spPr>
          <a:xfrm>
            <a:off x="7552266" y="10"/>
            <a:ext cx="4639734" cy="6857990"/>
          </a:xfrm>
          <a:prstGeom prst="rect">
            <a:avLst/>
          </a:prstGeom>
        </p:spPr>
      </p:pic>
    </p:spTree>
    <p:extLst>
      <p:ext uri="{BB962C8B-B14F-4D97-AF65-F5344CB8AC3E}">
        <p14:creationId xmlns:p14="http://schemas.microsoft.com/office/powerpoint/2010/main" val="593728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B51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3F5680-A758-4B86-8E76-640067F6EEF0}"/>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Contraception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DECA04-F03D-4986-8987-F8CB0A3658CF}"/>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While the use of contraception is generally morally allowed, on the basis that the right to family outweighs any social interest in pro-creation, once conception occurs, then the principle of the “right to life” on behalf of the </a:t>
            </a:r>
            <a:r>
              <a:rPr lang="en-US" dirty="0" err="1">
                <a:solidFill>
                  <a:srgbClr val="FFFFFF"/>
                </a:solidFill>
              </a:rPr>
              <a:t>foetus</a:t>
            </a:r>
            <a:r>
              <a:rPr lang="en-US" dirty="0">
                <a:solidFill>
                  <a:srgbClr val="FFFFFF"/>
                </a:solidFill>
              </a:rPr>
              <a:t> / child steps in. </a:t>
            </a:r>
          </a:p>
          <a:p>
            <a:endParaRPr lang="en-US" dirty="0">
              <a:solidFill>
                <a:srgbClr val="FFFFFF"/>
              </a:solidFill>
            </a:endParaRPr>
          </a:p>
          <a:p>
            <a:r>
              <a:rPr lang="en-US" dirty="0">
                <a:solidFill>
                  <a:srgbClr val="FFFFFF"/>
                </a:solidFill>
              </a:rPr>
              <a:t>This is because of the fact that there is now a physical form with all of its characteristics determined (through DNA) by God which has the potential to be fully human.</a:t>
            </a:r>
          </a:p>
          <a:p>
            <a:endParaRPr lang="en-US" dirty="0">
              <a:solidFill>
                <a:srgbClr val="FFFFFF"/>
              </a:solidFill>
            </a:endParaRPr>
          </a:p>
        </p:txBody>
      </p:sp>
      <p:pic>
        <p:nvPicPr>
          <p:cNvPr id="6" name="Content Placeholder 5" descr="Background pattern&#10;&#10;Description automatically generated">
            <a:extLst>
              <a:ext uri="{FF2B5EF4-FFF2-40B4-BE49-F238E27FC236}">
                <a16:creationId xmlns:a16="http://schemas.microsoft.com/office/drawing/2014/main" id="{2BD8C3C2-5914-4B67-BA8F-71495A16603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2333" r="26926"/>
          <a:stretch/>
        </p:blipFill>
        <p:spPr>
          <a:xfrm>
            <a:off x="7552266" y="10"/>
            <a:ext cx="4639734" cy="6857990"/>
          </a:xfrm>
          <a:prstGeom prst="rect">
            <a:avLst/>
          </a:prstGeom>
        </p:spPr>
      </p:pic>
    </p:spTree>
    <p:extLst>
      <p:ext uri="{BB962C8B-B14F-4D97-AF65-F5344CB8AC3E}">
        <p14:creationId xmlns:p14="http://schemas.microsoft.com/office/powerpoint/2010/main" val="1806973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02A5E-6393-4BA9-AE80-D8B83068422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Contraception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4C76CCE-C30C-4D33-8E95-4BAB8A00C746}"/>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While this approach to matters of contraception may appear to be very liberal – with all forms of contraception which do not harm either party being acceptable – there is a further consideration upheld about when / how these methods may be deployed. </a:t>
            </a:r>
          </a:p>
          <a:p>
            <a:r>
              <a:rPr lang="en-US">
                <a:solidFill>
                  <a:srgbClr val="FFFFFF"/>
                </a:solidFill>
              </a:rPr>
              <a:t>It’s critical to understand that in Islam the use of birth control requires the consent of both parties to the sex act,  e.g. if the husband does not consent to the wife’s use of birth control, she is not permitted to use it.</a:t>
            </a:r>
          </a:p>
        </p:txBody>
      </p:sp>
      <p:pic>
        <p:nvPicPr>
          <p:cNvPr id="6" name="Content Placeholder 5" descr="Diagram&#10;&#10;Description automatically generated">
            <a:extLst>
              <a:ext uri="{FF2B5EF4-FFF2-40B4-BE49-F238E27FC236}">
                <a16:creationId xmlns:a16="http://schemas.microsoft.com/office/drawing/2014/main" id="{EB5369C9-DCB0-44BF-BFC0-3707CD29B15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2864" r="12173"/>
          <a:stretch/>
        </p:blipFill>
        <p:spPr>
          <a:xfrm>
            <a:off x="7552266" y="10"/>
            <a:ext cx="4639734" cy="6857990"/>
          </a:xfrm>
          <a:prstGeom prst="rect">
            <a:avLst/>
          </a:prstGeom>
        </p:spPr>
      </p:pic>
    </p:spTree>
    <p:extLst>
      <p:ext uri="{BB962C8B-B14F-4D97-AF65-F5344CB8AC3E}">
        <p14:creationId xmlns:p14="http://schemas.microsoft.com/office/powerpoint/2010/main" val="1767430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843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3F178C-4ED1-45F8-85E3-1BC08081E1D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Contraception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80680CC-BBD0-4CEE-925D-EC188B319CBF}"/>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This is largely in contrast to the historical position of the Christian tradition, which prior to the early 1900’s was uniformly against the use contraception – on similar grounds to an opposition to euthanasia, that it deformed the natural process of God’s will.</a:t>
            </a:r>
          </a:p>
          <a:p>
            <a:r>
              <a:rPr lang="en-US" dirty="0">
                <a:solidFill>
                  <a:srgbClr val="FFFFFF"/>
                </a:solidFill>
              </a:rPr>
              <a:t> </a:t>
            </a:r>
          </a:p>
          <a:p>
            <a:r>
              <a:rPr lang="en-US" dirty="0">
                <a:solidFill>
                  <a:srgbClr val="FFFFFF"/>
                </a:solidFill>
              </a:rPr>
              <a:t>This meant that contraception deformed the correct purpose of sex – pro-creation – in </a:t>
            </a:r>
            <a:r>
              <a:rPr lang="en-US" dirty="0" err="1">
                <a:solidFill>
                  <a:srgbClr val="FFFFFF"/>
                </a:solidFill>
              </a:rPr>
              <a:t>favour</a:t>
            </a:r>
            <a:r>
              <a:rPr lang="en-US" dirty="0">
                <a:solidFill>
                  <a:srgbClr val="FFFFFF"/>
                </a:solidFill>
              </a:rPr>
              <a:t> of our own selfish pleasure. As a denial of a moral good, contraception abetted sin. </a:t>
            </a:r>
          </a:p>
        </p:txBody>
      </p:sp>
      <p:pic>
        <p:nvPicPr>
          <p:cNvPr id="6" name="Content Placeholder 5" descr="A snake in a cage&#10;&#10;Description automatically generated with low confidence">
            <a:extLst>
              <a:ext uri="{FF2B5EF4-FFF2-40B4-BE49-F238E27FC236}">
                <a16:creationId xmlns:a16="http://schemas.microsoft.com/office/drawing/2014/main" id="{6BD8F9A1-A102-47FE-9CCA-BA06232BE75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 b="9098"/>
          <a:stretch/>
        </p:blipFill>
        <p:spPr>
          <a:xfrm>
            <a:off x="7552266" y="10"/>
            <a:ext cx="4639734" cy="6857990"/>
          </a:xfrm>
          <a:prstGeom prst="rect">
            <a:avLst/>
          </a:prstGeom>
        </p:spPr>
      </p:pic>
    </p:spTree>
    <p:extLst>
      <p:ext uri="{BB962C8B-B14F-4D97-AF65-F5344CB8AC3E}">
        <p14:creationId xmlns:p14="http://schemas.microsoft.com/office/powerpoint/2010/main" val="639334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138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6C437E-6EE8-43EA-8503-5C3F65446E14}"/>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Contraception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5C9CC3-3757-4A7E-B519-A1725E17CA19}"/>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As an example of this on July, 25, 1968, the Vatican released an encyclical by Pope Paul VI entitled </a:t>
            </a:r>
            <a:r>
              <a:rPr lang="en-US" sz="2000" i="1">
                <a:solidFill>
                  <a:srgbClr val="FFFFFF"/>
                </a:solidFill>
              </a:rPr>
              <a:t>Humanae Vitae </a:t>
            </a:r>
            <a:r>
              <a:rPr lang="en-US" sz="2000">
                <a:solidFill>
                  <a:srgbClr val="FFFFFF"/>
                </a:solidFill>
              </a:rPr>
              <a:t>(“Of Human Life”), which included an outline of the Catholic view on birth control. </a:t>
            </a:r>
          </a:p>
          <a:p>
            <a:r>
              <a:rPr lang="en-US" sz="2000">
                <a:solidFill>
                  <a:srgbClr val="FFFFFF"/>
                </a:solidFill>
              </a:rPr>
              <a:t>The Catholic Church officially believes that birth control is a violation of natural law, as sexual intercourse is for the purpose of procreation. </a:t>
            </a:r>
          </a:p>
          <a:p>
            <a:r>
              <a:rPr lang="en-US" sz="2000">
                <a:solidFill>
                  <a:srgbClr val="FFFFFF"/>
                </a:solidFill>
              </a:rPr>
              <a:t>Any pleasure derived from sexual intercourse is a by-product of procreation and is intended to strengthen the loving bond between husband and wife – it is further believed that these bonds create the ideal environment for raising children.</a:t>
            </a:r>
          </a:p>
        </p:txBody>
      </p:sp>
      <p:pic>
        <p:nvPicPr>
          <p:cNvPr id="6" name="Content Placeholder 5" descr="A picture containing different, various, several, variety&#10;&#10;Description automatically generated">
            <a:extLst>
              <a:ext uri="{FF2B5EF4-FFF2-40B4-BE49-F238E27FC236}">
                <a16:creationId xmlns:a16="http://schemas.microsoft.com/office/drawing/2014/main" id="{5302F4B3-A5C0-4F41-89E6-9645F6DE853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695" r="9737"/>
          <a:stretch/>
        </p:blipFill>
        <p:spPr>
          <a:xfrm>
            <a:off x="7552266" y="10"/>
            <a:ext cx="4639734" cy="6857990"/>
          </a:xfrm>
          <a:prstGeom prst="rect">
            <a:avLst/>
          </a:prstGeom>
        </p:spPr>
      </p:pic>
    </p:spTree>
    <p:extLst>
      <p:ext uri="{BB962C8B-B14F-4D97-AF65-F5344CB8AC3E}">
        <p14:creationId xmlns:p14="http://schemas.microsoft.com/office/powerpoint/2010/main" val="2113739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26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44BC6A-6CB8-4208-BDF2-82DE3F190F3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Contraception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380110-97D1-4ECA-8636-6DE4F3A927E2}"/>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This position draws strongly on the Catholic inclination towards the deployment of Natural Law in matters of ethics, however, as we have seen, this is not necessarily the case for all Christian denominations. </a:t>
            </a:r>
          </a:p>
          <a:p>
            <a:r>
              <a:rPr lang="en-US">
                <a:solidFill>
                  <a:srgbClr val="FFFFFF"/>
                </a:solidFill>
              </a:rPr>
              <a:t>Rather, in other Christian denominations, for example the Anglican Church, contemporary attitudes towards contraception are influenced by the lack of strong direct reference to contraception in the scriptural text, but a commitment to the general moral principles found in Scripture around sex. </a:t>
            </a:r>
          </a:p>
        </p:txBody>
      </p:sp>
      <p:pic>
        <p:nvPicPr>
          <p:cNvPr id="6" name="Content Placeholder 5" descr="A picture containing fabric&#10;&#10;Description automatically generated">
            <a:extLst>
              <a:ext uri="{FF2B5EF4-FFF2-40B4-BE49-F238E27FC236}">
                <a16:creationId xmlns:a16="http://schemas.microsoft.com/office/drawing/2014/main" id="{7A9083C9-0B0D-4248-857A-ABF22DF8E1D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7525" r="14820"/>
          <a:stretch/>
        </p:blipFill>
        <p:spPr>
          <a:xfrm>
            <a:off x="7552266" y="10"/>
            <a:ext cx="4639734" cy="6857990"/>
          </a:xfrm>
          <a:prstGeom prst="rect">
            <a:avLst/>
          </a:prstGeom>
        </p:spPr>
      </p:pic>
    </p:spTree>
    <p:extLst>
      <p:ext uri="{BB962C8B-B14F-4D97-AF65-F5344CB8AC3E}">
        <p14:creationId xmlns:p14="http://schemas.microsoft.com/office/powerpoint/2010/main" val="2048578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23B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D3D70-0992-44EB-A2EB-21936A641D9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Contraception</a:t>
            </a:r>
          </a:p>
        </p:txBody>
      </p:sp>
      <p:cxnSp>
        <p:nvCxnSpPr>
          <p:cNvPr id="23"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9FA32D-5B4D-4B11-9EA7-8651D7A0F2C0}"/>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1900">
                <a:solidFill>
                  <a:srgbClr val="FFFFFF"/>
                </a:solidFill>
              </a:rPr>
              <a:t>The official stance of the Anglican Communions is that birth control is permissible because it is not expressly forbidden within scripture. </a:t>
            </a:r>
          </a:p>
          <a:p>
            <a:r>
              <a:rPr lang="en-US" sz="1900">
                <a:solidFill>
                  <a:srgbClr val="FFFFFF"/>
                </a:solidFill>
              </a:rPr>
              <a:t>However, it is critical for followers to use birth control within a mindset that is biblically aligned.</a:t>
            </a:r>
          </a:p>
          <a:p>
            <a:r>
              <a:rPr lang="en-US" sz="1900">
                <a:solidFill>
                  <a:srgbClr val="FFFFFF"/>
                </a:solidFill>
              </a:rPr>
              <a:t>Scripture states that children are a gift from the Lord, and that using birth control as a follower of Christ while having an attitude that is opposed to what scripture states is wrong.</a:t>
            </a:r>
          </a:p>
          <a:p>
            <a:r>
              <a:rPr lang="en-US" sz="1900">
                <a:solidFill>
                  <a:srgbClr val="FFFFFF"/>
                </a:solidFill>
              </a:rPr>
              <a:t>However, more lenient positions on contraceptive use within the Christian church are relatively new developments. Before the 1930s, all Christian denominations adhered to the Catholic Church’s official stance on birth control.</a:t>
            </a:r>
          </a:p>
          <a:p>
            <a:endParaRPr lang="en-US" sz="1900">
              <a:solidFill>
                <a:srgbClr val="FFFFFF"/>
              </a:solidFill>
            </a:endParaRPr>
          </a:p>
        </p:txBody>
      </p:sp>
      <p:pic>
        <p:nvPicPr>
          <p:cNvPr id="6" name="Content Placeholder 5" descr="A drawing of a flower&#10;&#10;Description automatically generated with medium confidence">
            <a:extLst>
              <a:ext uri="{FF2B5EF4-FFF2-40B4-BE49-F238E27FC236}">
                <a16:creationId xmlns:a16="http://schemas.microsoft.com/office/drawing/2014/main" id="{A674DEB1-0E35-48A8-B9B2-0027865A8EC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030" r="5928"/>
          <a:stretch/>
        </p:blipFill>
        <p:spPr>
          <a:xfrm>
            <a:off x="7552266" y="10"/>
            <a:ext cx="4639734" cy="6857990"/>
          </a:xfrm>
          <a:prstGeom prst="rect">
            <a:avLst/>
          </a:prstGeom>
        </p:spPr>
      </p:pic>
    </p:spTree>
    <p:extLst>
      <p:ext uri="{BB962C8B-B14F-4D97-AF65-F5344CB8AC3E}">
        <p14:creationId xmlns:p14="http://schemas.microsoft.com/office/powerpoint/2010/main" val="12747209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3E4BF-07CC-4A11-A3D3-6D0E4682C015}"/>
              </a:ext>
            </a:extLst>
          </p:cNvPr>
          <p:cNvSpPr>
            <a:spLocks noGrp="1"/>
          </p:cNvSpPr>
          <p:nvPr>
            <p:ph type="title"/>
          </p:nvPr>
        </p:nvSpPr>
        <p:spPr/>
        <p:txBody>
          <a:bodyPr/>
          <a:lstStyle/>
          <a:p>
            <a:pPr algn="l"/>
            <a:r>
              <a:rPr lang="en-GB" dirty="0"/>
              <a:t>Abortion</a:t>
            </a:r>
          </a:p>
        </p:txBody>
      </p:sp>
      <p:sp>
        <p:nvSpPr>
          <p:cNvPr id="3" name="Text Placeholder 2">
            <a:extLst>
              <a:ext uri="{FF2B5EF4-FFF2-40B4-BE49-F238E27FC236}">
                <a16:creationId xmlns:a16="http://schemas.microsoft.com/office/drawing/2014/main" id="{1A22B811-8653-461C-ADC7-2815B0118A54}"/>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457716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29" name="Rectangle 24">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colorful, star, outdoor object&#10;&#10;Description automatically generated">
            <a:extLst>
              <a:ext uri="{FF2B5EF4-FFF2-40B4-BE49-F238E27FC236}">
                <a16:creationId xmlns:a16="http://schemas.microsoft.com/office/drawing/2014/main" id="{7A917596-D918-4CFA-B922-972F2F9AE87D}"/>
              </a:ext>
            </a:extLst>
          </p:cNvPr>
          <p:cNvPicPr>
            <a:picLocks noGrp="1" noChangeAspect="1"/>
          </p:cNvPicPr>
          <p:nvPr>
            <p:ph sz="half" idx="2"/>
          </p:nvPr>
        </p:nvPicPr>
        <p:blipFill rotWithShape="1">
          <a:blip r:embed="rId2">
            <a:duotone>
              <a:schemeClr val="bg2">
                <a:shade val="45000"/>
                <a:satMod val="135000"/>
              </a:schemeClr>
              <a:prstClr val="white"/>
            </a:duotone>
            <a:alphaModFix amt="35000"/>
            <a:extLst>
              <a:ext uri="{28A0092B-C50C-407E-A947-70E740481C1C}">
                <a14:useLocalDpi xmlns:a14="http://schemas.microsoft.com/office/drawing/2010/main" val="0"/>
              </a:ext>
            </a:extLst>
          </a:blip>
          <a:srcRect t="1607" r="-1" b="23374"/>
          <a:stretch/>
        </p:blipFill>
        <p:spPr>
          <a:xfrm>
            <a:off x="20" y="-1"/>
            <a:ext cx="12188932" cy="6858000"/>
          </a:xfrm>
          <a:prstGeom prst="rect">
            <a:avLst/>
          </a:prstGeom>
        </p:spPr>
      </p:pic>
      <p:sp>
        <p:nvSpPr>
          <p:cNvPr id="2" name="Title 1">
            <a:extLst>
              <a:ext uri="{FF2B5EF4-FFF2-40B4-BE49-F238E27FC236}">
                <a16:creationId xmlns:a16="http://schemas.microsoft.com/office/drawing/2014/main" id="{21AB2E87-3107-45A1-B1C5-1E8607213006}"/>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dirty="0"/>
              <a:t>Abortion</a:t>
            </a:r>
          </a:p>
        </p:txBody>
      </p:sp>
      <p:cxnSp>
        <p:nvCxnSpPr>
          <p:cNvPr id="27" name="Straight Connector 26">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FB5CD82-CB6F-4E4A-92D0-96124C5BD0EB}"/>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dirty="0"/>
              <a:t>As we can see from the preceding discussion of the moral quandaries that intersect with the issue of contraception – the purpose of sex, the value of life, the nature of consent as a moral principle – these issue apply much more widely, including to moral reflection on abortion.</a:t>
            </a:r>
          </a:p>
          <a:p>
            <a:endParaRPr lang="en-US" dirty="0"/>
          </a:p>
          <a:p>
            <a:r>
              <a:rPr lang="en-US" dirty="0"/>
              <a:t>We must be careful when thinking of these two issues to elucidate both the similarities of moral reasoning common to them both, but also to the distinctive qualities that separate them – such as issues of agency, action, and consequence.</a:t>
            </a:r>
          </a:p>
        </p:txBody>
      </p:sp>
    </p:spTree>
    <p:extLst>
      <p:ext uri="{BB962C8B-B14F-4D97-AF65-F5344CB8AC3E}">
        <p14:creationId xmlns:p14="http://schemas.microsoft.com/office/powerpoint/2010/main" val="266765732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BCABF-30F8-4E2C-B341-2322DF0FE44C}"/>
              </a:ext>
            </a:extLst>
          </p:cNvPr>
          <p:cNvSpPr>
            <a:spLocks noGrp="1"/>
          </p:cNvSpPr>
          <p:nvPr>
            <p:ph type="title"/>
          </p:nvPr>
        </p:nvSpPr>
        <p:spPr/>
        <p:txBody>
          <a:bodyPr/>
          <a:lstStyle/>
          <a:p>
            <a:r>
              <a:rPr lang="en-GB" dirty="0"/>
              <a:t>Abortion</a:t>
            </a:r>
          </a:p>
        </p:txBody>
      </p:sp>
      <p:sp>
        <p:nvSpPr>
          <p:cNvPr id="3" name="Content Placeholder 2">
            <a:extLst>
              <a:ext uri="{FF2B5EF4-FFF2-40B4-BE49-F238E27FC236}">
                <a16:creationId xmlns:a16="http://schemas.microsoft.com/office/drawing/2014/main" id="{8F2C7923-1AC3-470F-A2E9-8ED6F3E70DF8}"/>
              </a:ext>
            </a:extLst>
          </p:cNvPr>
          <p:cNvSpPr>
            <a:spLocks noGrp="1"/>
          </p:cNvSpPr>
          <p:nvPr>
            <p:ph sz="half" idx="1"/>
          </p:nvPr>
        </p:nvSpPr>
        <p:spPr/>
        <p:txBody>
          <a:bodyPr>
            <a:normAutofit lnSpcReduction="10000"/>
          </a:bodyPr>
          <a:lstStyle/>
          <a:p>
            <a:r>
              <a:rPr lang="en-GB" dirty="0"/>
              <a:t>Within the Islamic tradition, there is a difference of opinion among Muslim scholars concerning abortion during the embryonic stage of the conception, that is, when the embryo is less than four months old and not a fully functional human being.</a:t>
            </a:r>
          </a:p>
          <a:p>
            <a:r>
              <a:rPr lang="en-GB" dirty="0"/>
              <a:t>This highlights the importance of definition in moral reasoning – how we choose to define things determines whether they fall into certain categories, with the subsequent differences of moral valuation ascribes to those categories. </a:t>
            </a:r>
          </a:p>
        </p:txBody>
      </p:sp>
      <p:sp>
        <p:nvSpPr>
          <p:cNvPr id="4" name="Content Placeholder 3">
            <a:extLst>
              <a:ext uri="{FF2B5EF4-FFF2-40B4-BE49-F238E27FC236}">
                <a16:creationId xmlns:a16="http://schemas.microsoft.com/office/drawing/2014/main" id="{AE33C535-73FB-48B3-B0CF-D957F09406F7}"/>
              </a:ext>
            </a:extLst>
          </p:cNvPr>
          <p:cNvSpPr>
            <a:spLocks noGrp="1"/>
          </p:cNvSpPr>
          <p:nvPr>
            <p:ph sz="half" idx="2"/>
          </p:nvPr>
        </p:nvSpPr>
        <p:spPr>
          <a:xfrm>
            <a:off x="5989320" y="585216"/>
            <a:ext cx="4754880" cy="5724144"/>
          </a:xfrm>
        </p:spPr>
        <p:txBody>
          <a:bodyPr>
            <a:normAutofit lnSpcReduction="10000"/>
          </a:bodyPr>
          <a:lstStyle/>
          <a:p>
            <a:r>
              <a:rPr lang="en-GB" sz="3200" dirty="0"/>
              <a:t>“Each of you is constituted in your mother’s womb for forty days as a </a:t>
            </a:r>
            <a:r>
              <a:rPr lang="en-GB" sz="3200" dirty="0" err="1"/>
              <a:t>nutfa</a:t>
            </a:r>
            <a:r>
              <a:rPr lang="en-GB" sz="3200" dirty="0"/>
              <a:t>, then it becomes an </a:t>
            </a:r>
            <a:r>
              <a:rPr lang="en-GB" sz="3200" dirty="0" err="1"/>
              <a:t>alaqa</a:t>
            </a:r>
            <a:r>
              <a:rPr lang="en-GB" sz="3200" dirty="0"/>
              <a:t>, for an equal period, then a </a:t>
            </a:r>
            <a:r>
              <a:rPr lang="en-GB" sz="3200" dirty="0" err="1"/>
              <a:t>mudgha</a:t>
            </a:r>
            <a:r>
              <a:rPr lang="en-GB" sz="3200" dirty="0"/>
              <a:t> for another equal period, then the angel is sent, and he breathes the soul into it”</a:t>
            </a:r>
            <a:br>
              <a:rPr lang="en-GB" sz="3200" dirty="0"/>
            </a:br>
            <a:br>
              <a:rPr lang="en-GB" sz="3200" dirty="0"/>
            </a:br>
            <a:r>
              <a:rPr lang="en-GB" sz="3200" dirty="0"/>
              <a:t>Hadith</a:t>
            </a:r>
          </a:p>
        </p:txBody>
      </p:sp>
    </p:spTree>
    <p:extLst>
      <p:ext uri="{BB962C8B-B14F-4D97-AF65-F5344CB8AC3E}">
        <p14:creationId xmlns:p14="http://schemas.microsoft.com/office/powerpoint/2010/main" val="262229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D34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7F57CE-207F-48E6-BDBD-79AD3BCDB78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Abortion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D798D3-EF50-4676-B8E1-3AC4180B8B50}"/>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However, the majority of Islamic scholars are of the view that abortion must not be undertaken even at this stage because the embryo has the full potential to be a human being if allowed to develop.</a:t>
            </a:r>
          </a:p>
          <a:p>
            <a:r>
              <a:rPr lang="en-US">
                <a:solidFill>
                  <a:srgbClr val="FFFFFF"/>
                </a:solidFill>
              </a:rPr>
              <a:t>This is different basis for the moral decision – in the previous it is categorical (is the foetus a child?), in this it is consequential (we should value the future potential).</a:t>
            </a:r>
          </a:p>
          <a:p>
            <a:r>
              <a:rPr lang="en-US">
                <a:solidFill>
                  <a:srgbClr val="FFFFFF"/>
                </a:solidFill>
              </a:rPr>
              <a:t>Therefore most scholars are of the view that it is a crime to end the life of a foetus while it is in the womb of the mother.</a:t>
            </a:r>
          </a:p>
        </p:txBody>
      </p:sp>
      <p:pic>
        <p:nvPicPr>
          <p:cNvPr id="6" name="Content Placeholder 5" descr="A picture containing text&#10;&#10;Description automatically generated">
            <a:extLst>
              <a:ext uri="{FF2B5EF4-FFF2-40B4-BE49-F238E27FC236}">
                <a16:creationId xmlns:a16="http://schemas.microsoft.com/office/drawing/2014/main" id="{13F11A3E-1384-45BA-B332-736EA6D0D97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214" r="18131"/>
          <a:stretch/>
        </p:blipFill>
        <p:spPr>
          <a:xfrm>
            <a:off x="7552266" y="10"/>
            <a:ext cx="4639734" cy="6857990"/>
          </a:xfrm>
          <a:prstGeom prst="rect">
            <a:avLst/>
          </a:prstGeom>
        </p:spPr>
      </p:pic>
    </p:spTree>
    <p:extLst>
      <p:ext uri="{BB962C8B-B14F-4D97-AF65-F5344CB8AC3E}">
        <p14:creationId xmlns:p14="http://schemas.microsoft.com/office/powerpoint/2010/main" val="273568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F19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245748-23C4-4D29-AA87-155C27DDE09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Abortion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76EC85-BC0D-4FDC-BCA5-B0627AEBE9B5}"/>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Parents are seen as not having the right to decide whether to abort the life of the foetus because God is the Giver of Life and Owner of all that exists and only God has sole authority over life – in a similar fashion to Christian reasoning in the context of euthanasia and abortion, the usurpation of God’s rights to direct and control our lives is a moral repugnance.</a:t>
            </a:r>
          </a:p>
          <a:p>
            <a:r>
              <a:rPr lang="en-US">
                <a:solidFill>
                  <a:srgbClr val="FFFFFF"/>
                </a:solidFill>
              </a:rPr>
              <a:t>While this application of the two principles (preserve life and obey God’s will) offer a broad position relative to abortion, there are exceptional situations where abortion is seen as permissible.</a:t>
            </a:r>
          </a:p>
        </p:txBody>
      </p:sp>
      <p:pic>
        <p:nvPicPr>
          <p:cNvPr id="6" name="Content Placeholder 5" descr="A picture containing tree, ocean floor&#10;&#10;Description automatically generated">
            <a:extLst>
              <a:ext uri="{FF2B5EF4-FFF2-40B4-BE49-F238E27FC236}">
                <a16:creationId xmlns:a16="http://schemas.microsoft.com/office/drawing/2014/main" id="{FEE358CE-E3E2-4859-9433-1FA49E377E3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684"/>
          <a:stretch/>
        </p:blipFill>
        <p:spPr>
          <a:xfrm>
            <a:off x="7552266" y="10"/>
            <a:ext cx="4639734" cy="6857990"/>
          </a:xfrm>
          <a:prstGeom prst="rect">
            <a:avLst/>
          </a:prstGeom>
        </p:spPr>
      </p:pic>
    </p:spTree>
    <p:extLst>
      <p:ext uri="{BB962C8B-B14F-4D97-AF65-F5344CB8AC3E}">
        <p14:creationId xmlns:p14="http://schemas.microsoft.com/office/powerpoint/2010/main" val="91604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C9521-BF16-48CF-838C-C711A1400A2C}"/>
              </a:ext>
            </a:extLst>
          </p:cNvPr>
          <p:cNvSpPr>
            <a:spLocks noGrp="1"/>
          </p:cNvSpPr>
          <p:nvPr>
            <p:ph type="title"/>
          </p:nvPr>
        </p:nvSpPr>
        <p:spPr/>
        <p:txBody>
          <a:bodyPr/>
          <a:lstStyle/>
          <a:p>
            <a:r>
              <a:rPr lang="en-GB" dirty="0"/>
              <a:t>Abortion</a:t>
            </a:r>
          </a:p>
        </p:txBody>
      </p:sp>
      <p:sp>
        <p:nvSpPr>
          <p:cNvPr id="3" name="Content Placeholder 2">
            <a:extLst>
              <a:ext uri="{FF2B5EF4-FFF2-40B4-BE49-F238E27FC236}">
                <a16:creationId xmlns:a16="http://schemas.microsoft.com/office/drawing/2014/main" id="{29A0A782-869A-4BC5-8712-601FE299F843}"/>
              </a:ext>
            </a:extLst>
          </p:cNvPr>
          <p:cNvSpPr>
            <a:spLocks noGrp="1"/>
          </p:cNvSpPr>
          <p:nvPr>
            <p:ph sz="half" idx="1"/>
          </p:nvPr>
        </p:nvSpPr>
        <p:spPr/>
        <p:txBody>
          <a:bodyPr>
            <a:normAutofit fontScale="92500" lnSpcReduction="20000"/>
          </a:bodyPr>
          <a:lstStyle/>
          <a:p>
            <a:r>
              <a:rPr lang="en-GB" dirty="0"/>
              <a:t>In both Christian and Islamic traditions, if there is a serious health risk to the pregnant woman, abortion can take place based on: </a:t>
            </a:r>
          </a:p>
          <a:p>
            <a:r>
              <a:rPr lang="en-GB" dirty="0"/>
              <a:t>The principle of methodology that necessity overrides the general rule, as an exception. </a:t>
            </a:r>
          </a:p>
          <a:p>
            <a:r>
              <a:rPr lang="en-GB" dirty="0"/>
              <a:t>The principle of methodology that when one is faced with only two bad choices, one takes the lesser of the two evils.</a:t>
            </a:r>
          </a:p>
          <a:p>
            <a:r>
              <a:rPr lang="en-GB" dirty="0"/>
              <a:t>When it is a choice between whether the mother or the child should live, the decision favours the mother as her death would create a greater negative impact on the family than an unborn person who does not yet have any social ties.</a:t>
            </a:r>
          </a:p>
        </p:txBody>
      </p:sp>
      <p:sp>
        <p:nvSpPr>
          <p:cNvPr id="4" name="Content Placeholder 3">
            <a:extLst>
              <a:ext uri="{FF2B5EF4-FFF2-40B4-BE49-F238E27FC236}">
                <a16:creationId xmlns:a16="http://schemas.microsoft.com/office/drawing/2014/main" id="{0924F636-795C-4C6F-A532-30C1ABA0BEF8}"/>
              </a:ext>
            </a:extLst>
          </p:cNvPr>
          <p:cNvSpPr>
            <a:spLocks noGrp="1"/>
          </p:cNvSpPr>
          <p:nvPr>
            <p:ph sz="half" idx="2"/>
          </p:nvPr>
        </p:nvSpPr>
        <p:spPr>
          <a:xfrm>
            <a:off x="5989320" y="585216"/>
            <a:ext cx="4754880" cy="5724144"/>
          </a:xfrm>
        </p:spPr>
        <p:txBody>
          <a:bodyPr>
            <a:normAutofit fontScale="92500" lnSpcReduction="20000"/>
          </a:bodyPr>
          <a:lstStyle/>
          <a:p>
            <a:r>
              <a:rPr lang="en-GB" sz="3500" dirty="0"/>
              <a:t>“For the lesser evil can be seen in comparison with the greater evil as a good, since this lesser evil is preferable to the greater one, and whatever preferable is good”</a:t>
            </a:r>
          </a:p>
          <a:p>
            <a:r>
              <a:rPr lang="en-GB" sz="3500" dirty="0"/>
              <a:t>Aristotle, Nicomachean Ethics</a:t>
            </a:r>
          </a:p>
          <a:p>
            <a:endParaRPr lang="en-GB" sz="3500" dirty="0"/>
          </a:p>
          <a:p>
            <a:r>
              <a:rPr lang="en-GB" sz="3500" dirty="0"/>
              <a:t>https://www.youtube.com/watch?v=440l8poSQiA</a:t>
            </a:r>
          </a:p>
          <a:p>
            <a:endParaRPr lang="en-GB" dirty="0"/>
          </a:p>
        </p:txBody>
      </p:sp>
    </p:spTree>
    <p:extLst>
      <p:ext uri="{BB962C8B-B14F-4D97-AF65-F5344CB8AC3E}">
        <p14:creationId xmlns:p14="http://schemas.microsoft.com/office/powerpoint/2010/main" val="18024547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CB8DF2-2089-4F46-B25F-76D65D04856A}"/>
              </a:ext>
            </a:extLst>
          </p:cNvPr>
          <p:cNvSpPr>
            <a:spLocks noGrp="1"/>
          </p:cNvSpPr>
          <p:nvPr>
            <p:ph idx="1"/>
          </p:nvPr>
        </p:nvSpPr>
        <p:spPr>
          <a:xfrm>
            <a:off x="1042790" y="419878"/>
            <a:ext cx="9720073" cy="6169400"/>
          </a:xfrm>
        </p:spPr>
        <p:txBody>
          <a:bodyPr>
            <a:normAutofit fontScale="92500" lnSpcReduction="20000"/>
          </a:bodyPr>
          <a:lstStyle/>
          <a:p>
            <a:r>
              <a:rPr lang="en-GB" sz="2400" dirty="0"/>
              <a:t>At that time Jesus went through the grainfields on the Sabbath. His disciples were hungry and began to pick some heads of grain and eat them. When the Pharisees saw this, they said to him, “Look! Your disciples are doing what is unlawful on the Sabbath.”</a:t>
            </a:r>
          </a:p>
          <a:p>
            <a:r>
              <a:rPr lang="en-GB" sz="2400" dirty="0"/>
              <a:t>He answered, “Haven’t you read what David did when he and his companions were hungry? He entered the house of God, and he and his companions ate the consecrated bread—which was not lawful for them to do, but only for the priests. Or haven’t you read in the Law that the priests on Sabbath duty in the temple desecrate the Sabbath and yet are innocent? I tell you that something greater than the temple is here. If you had known what these words mean, ‘I desire mercy, not sacrifice,’ you would not have condemned the innocent. For the Son of Man is Lord of the Sabbath.”</a:t>
            </a:r>
          </a:p>
          <a:p>
            <a:r>
              <a:rPr lang="en-GB" sz="2400" dirty="0"/>
              <a:t>Going on from that place, he went into their synagogue, and a man with a shrivelled hand was there. Looking for a reason to bring charges against Jesus, they asked him, “Is it lawful to heal on the Sabbath?”</a:t>
            </a:r>
          </a:p>
          <a:p>
            <a:r>
              <a:rPr lang="en-GB" sz="2400" dirty="0"/>
              <a:t>He said to them, “If any of you has a sheep and it falls into a pit on the Sabbath, will you not take hold of it and lift it out? How much more valuable is a person than a sheep! Therefore it is lawful to do good on the Sabbath.”</a:t>
            </a:r>
          </a:p>
          <a:p>
            <a:r>
              <a:rPr lang="en-GB" sz="2400" dirty="0"/>
              <a:t>Then he said to the man, “Stretch out your hand.” So he stretched it out and it was completely restored, just as sound as the other. But the Pharisees went out and plotted how they might kill Jesus.</a:t>
            </a:r>
            <a:br>
              <a:rPr lang="en-GB" sz="2400" dirty="0"/>
            </a:br>
            <a:br>
              <a:rPr lang="en-GB" sz="2400" dirty="0"/>
            </a:br>
            <a:r>
              <a:rPr lang="en-GB" sz="2400" dirty="0"/>
              <a:t>Matthew 12:1-14</a:t>
            </a:r>
          </a:p>
        </p:txBody>
      </p:sp>
    </p:spTree>
    <p:extLst>
      <p:ext uri="{BB962C8B-B14F-4D97-AF65-F5344CB8AC3E}">
        <p14:creationId xmlns:p14="http://schemas.microsoft.com/office/powerpoint/2010/main" val="6205123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0E302-0965-4CC7-A9EB-635876BB9241}"/>
              </a:ext>
            </a:extLst>
          </p:cNvPr>
          <p:cNvSpPr>
            <a:spLocks noGrp="1"/>
          </p:cNvSpPr>
          <p:nvPr>
            <p:ph type="title"/>
          </p:nvPr>
        </p:nvSpPr>
        <p:spPr/>
        <p:txBody>
          <a:bodyPr/>
          <a:lstStyle/>
          <a:p>
            <a:r>
              <a:rPr lang="en-GB" dirty="0"/>
              <a:t>Abortion	</a:t>
            </a:r>
          </a:p>
        </p:txBody>
      </p:sp>
      <p:sp>
        <p:nvSpPr>
          <p:cNvPr id="3" name="Content Placeholder 2">
            <a:extLst>
              <a:ext uri="{FF2B5EF4-FFF2-40B4-BE49-F238E27FC236}">
                <a16:creationId xmlns:a16="http://schemas.microsoft.com/office/drawing/2014/main" id="{E7FE2934-E556-4345-80A5-06554DBA5A3F}"/>
              </a:ext>
            </a:extLst>
          </p:cNvPr>
          <p:cNvSpPr>
            <a:spLocks noGrp="1"/>
          </p:cNvSpPr>
          <p:nvPr>
            <p:ph sz="half" idx="1"/>
          </p:nvPr>
        </p:nvSpPr>
        <p:spPr/>
        <p:txBody>
          <a:bodyPr>
            <a:normAutofit fontScale="92500"/>
          </a:bodyPr>
          <a:lstStyle/>
          <a:p>
            <a:r>
              <a:rPr lang="en-GB" dirty="0"/>
              <a:t>We can see similar commitments being operative in the variety of Christian approaches to the matter of abortion, with a general agreement on the immoral character of the act, but differences in the reasons for it and the extent to which exceptions might be made. </a:t>
            </a:r>
          </a:p>
          <a:p>
            <a:r>
              <a:rPr lang="en-GB" dirty="0"/>
              <a:t>As an example, the Catholic tradition stresses the connection between the preservation of human rights in society, with the preservation of the life of a foetus, with this extending even to those situations where the life of the mother is threatened.</a:t>
            </a:r>
          </a:p>
        </p:txBody>
      </p:sp>
      <p:sp>
        <p:nvSpPr>
          <p:cNvPr id="4" name="Content Placeholder 3">
            <a:extLst>
              <a:ext uri="{FF2B5EF4-FFF2-40B4-BE49-F238E27FC236}">
                <a16:creationId xmlns:a16="http://schemas.microsoft.com/office/drawing/2014/main" id="{962E04D7-77F1-4B65-B916-6DAA11DD5577}"/>
              </a:ext>
            </a:extLst>
          </p:cNvPr>
          <p:cNvSpPr>
            <a:spLocks noGrp="1"/>
          </p:cNvSpPr>
          <p:nvPr>
            <p:ph sz="half" idx="2"/>
          </p:nvPr>
        </p:nvSpPr>
        <p:spPr>
          <a:xfrm>
            <a:off x="5989320" y="585216"/>
            <a:ext cx="4754880" cy="5724144"/>
          </a:xfrm>
        </p:spPr>
        <p:txBody>
          <a:bodyPr>
            <a:normAutofit fontScale="92500"/>
          </a:bodyPr>
          <a:lstStyle/>
          <a:p>
            <a:r>
              <a:rPr lang="en-GB" dirty="0"/>
              <a:t>“The inalienable rights of the person must be recognised and respected by civil society and the political authority. </a:t>
            </a:r>
          </a:p>
          <a:p>
            <a:r>
              <a:rPr lang="en-GB" dirty="0"/>
              <a:t>These human rights depend neither on single individuals nor on parents; nor do they represent a concession made by the society and the state; they belong to human nature and are inherent in the persons by virtue of the creative act from which the person took his origin. </a:t>
            </a:r>
          </a:p>
          <a:p>
            <a:r>
              <a:rPr lang="en-GB" dirty="0"/>
              <a:t>Among such fundamental rights one should mention in this regard every human being’s right to life … from the moment of conception until death.”</a:t>
            </a:r>
          </a:p>
          <a:p>
            <a:br>
              <a:rPr lang="en-GB" dirty="0"/>
            </a:br>
            <a:r>
              <a:rPr lang="en-GB" dirty="0"/>
              <a:t>Catechism of the Catholic Church, 2273</a:t>
            </a:r>
          </a:p>
        </p:txBody>
      </p:sp>
    </p:spTree>
    <p:extLst>
      <p:ext uri="{BB962C8B-B14F-4D97-AF65-F5344CB8AC3E}">
        <p14:creationId xmlns:p14="http://schemas.microsoft.com/office/powerpoint/2010/main" val="27811772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91F4F-D7F1-45B4-B357-DBF704FC27AA}"/>
              </a:ext>
            </a:extLst>
          </p:cNvPr>
          <p:cNvSpPr>
            <a:spLocks noGrp="1"/>
          </p:cNvSpPr>
          <p:nvPr>
            <p:ph type="title"/>
          </p:nvPr>
        </p:nvSpPr>
        <p:spPr/>
        <p:txBody>
          <a:bodyPr/>
          <a:lstStyle/>
          <a:p>
            <a:r>
              <a:rPr lang="en-GB" dirty="0"/>
              <a:t>Abortion	</a:t>
            </a:r>
          </a:p>
        </p:txBody>
      </p:sp>
      <p:sp>
        <p:nvSpPr>
          <p:cNvPr id="3" name="Content Placeholder 2">
            <a:extLst>
              <a:ext uri="{FF2B5EF4-FFF2-40B4-BE49-F238E27FC236}">
                <a16:creationId xmlns:a16="http://schemas.microsoft.com/office/drawing/2014/main" id="{08E72CF2-D34F-465E-AD3E-5B96A50E498B}"/>
              </a:ext>
            </a:extLst>
          </p:cNvPr>
          <p:cNvSpPr>
            <a:spLocks noGrp="1"/>
          </p:cNvSpPr>
          <p:nvPr>
            <p:ph sz="half" idx="1"/>
          </p:nvPr>
        </p:nvSpPr>
        <p:spPr/>
        <p:txBody>
          <a:bodyPr>
            <a:normAutofit lnSpcReduction="10000"/>
          </a:bodyPr>
          <a:lstStyle/>
          <a:p>
            <a:r>
              <a:rPr lang="en-GB" dirty="0"/>
              <a:t>The Church of England, in a pattern perhaps more similar to Islamic forms than the Catholic position, recognises the moral harm of abortion, but seeks to balance that harm against other potential harms, such as that to the life of the mother. </a:t>
            </a:r>
          </a:p>
          <a:p>
            <a:r>
              <a:rPr lang="en-GB" dirty="0"/>
              <a:t>It has also sought to pay a keen attention to the social risks of a lack of availability of abortion in extraordinary circumstances, seeking to avoid some of the problematic circumstances of a blanket prohibition. </a:t>
            </a:r>
          </a:p>
        </p:txBody>
      </p:sp>
      <p:sp>
        <p:nvSpPr>
          <p:cNvPr id="4" name="Content Placeholder 3">
            <a:extLst>
              <a:ext uri="{FF2B5EF4-FFF2-40B4-BE49-F238E27FC236}">
                <a16:creationId xmlns:a16="http://schemas.microsoft.com/office/drawing/2014/main" id="{BEC32C8B-C5C9-4609-94D2-1A9B1DEA181D}"/>
              </a:ext>
            </a:extLst>
          </p:cNvPr>
          <p:cNvSpPr>
            <a:spLocks noGrp="1"/>
          </p:cNvSpPr>
          <p:nvPr>
            <p:ph sz="half" idx="2"/>
          </p:nvPr>
        </p:nvSpPr>
        <p:spPr>
          <a:xfrm>
            <a:off x="5989320" y="585216"/>
            <a:ext cx="4754880" cy="5724144"/>
          </a:xfrm>
        </p:spPr>
        <p:txBody>
          <a:bodyPr>
            <a:normAutofit lnSpcReduction="10000"/>
          </a:bodyPr>
          <a:lstStyle/>
          <a:p>
            <a:r>
              <a:rPr lang="en-GB" sz="2400" dirty="0"/>
              <a:t>“The Church of England combines strong opposition to abortion with a recognition that there can be - strictly limited - conditions under which it may be morally preferable to any available alternative.”</a:t>
            </a:r>
            <a:br>
              <a:rPr lang="en-GB" sz="2400" dirty="0"/>
            </a:br>
            <a:r>
              <a:rPr lang="en-GB" sz="2400" dirty="0"/>
              <a:t>General Synod 2005</a:t>
            </a:r>
          </a:p>
          <a:p>
            <a:endParaRPr lang="en-GB" sz="2400" dirty="0"/>
          </a:p>
          <a:p>
            <a:r>
              <a:rPr lang="en-GB" sz="2400" dirty="0"/>
              <a:t>“In situations where the continuance of a pregnancy threatens the life of the mother a termination of pregnancy may be justified and that there must be adequate and safe provision in our society for such situations.”</a:t>
            </a:r>
            <a:br>
              <a:rPr lang="en-GB" sz="2400" dirty="0"/>
            </a:br>
            <a:r>
              <a:rPr lang="en-GB" sz="2400" dirty="0"/>
              <a:t>General Synod 1983</a:t>
            </a:r>
          </a:p>
          <a:p>
            <a:endParaRPr lang="en-GB" dirty="0"/>
          </a:p>
        </p:txBody>
      </p:sp>
    </p:spTree>
    <p:extLst>
      <p:ext uri="{BB962C8B-B14F-4D97-AF65-F5344CB8AC3E}">
        <p14:creationId xmlns:p14="http://schemas.microsoft.com/office/powerpoint/2010/main" val="18587050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36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21BE38-3690-4C94-8C1C-8FA05E58D86B}"/>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Abortion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F99E51-636B-4FE3-9659-B5E2789A66B9}"/>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Within the differing moral reasoning applied to the issue of abortion between the Christian and Islamic traditions, we see different emphases emerge.</a:t>
            </a:r>
          </a:p>
          <a:p>
            <a:endParaRPr lang="en-US" dirty="0">
              <a:solidFill>
                <a:srgbClr val="FFFFFF"/>
              </a:solidFill>
            </a:endParaRPr>
          </a:p>
          <a:p>
            <a:r>
              <a:rPr lang="en-US" dirty="0">
                <a:solidFill>
                  <a:srgbClr val="FFFFFF"/>
                </a:solidFill>
              </a:rPr>
              <a:t>As an example, there is a keen social and political context to many Christian discussions about abortion, which are largely absent in Islamic discussions.</a:t>
            </a:r>
          </a:p>
          <a:p>
            <a:endParaRPr lang="en-US" dirty="0">
              <a:solidFill>
                <a:srgbClr val="FFFFFF"/>
              </a:solidFill>
            </a:endParaRPr>
          </a:p>
          <a:p>
            <a:r>
              <a:rPr lang="en-US" dirty="0">
                <a:solidFill>
                  <a:srgbClr val="FFFFFF"/>
                </a:solidFill>
              </a:rPr>
              <a:t>Why might this be?</a:t>
            </a:r>
          </a:p>
          <a:p>
            <a:endParaRPr lang="en-US" dirty="0">
              <a:solidFill>
                <a:srgbClr val="FFFFFF"/>
              </a:solidFill>
            </a:endParaRPr>
          </a:p>
        </p:txBody>
      </p:sp>
      <p:pic>
        <p:nvPicPr>
          <p:cNvPr id="6" name="Content Placeholder 5" descr="Diagram&#10;&#10;Description automatically generated">
            <a:extLst>
              <a:ext uri="{FF2B5EF4-FFF2-40B4-BE49-F238E27FC236}">
                <a16:creationId xmlns:a16="http://schemas.microsoft.com/office/drawing/2014/main" id="{638DC67D-0974-4508-8ECA-1A34DCA8845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95" r="11543"/>
          <a:stretch/>
        </p:blipFill>
        <p:spPr>
          <a:xfrm>
            <a:off x="7552266" y="10"/>
            <a:ext cx="4639734" cy="6857990"/>
          </a:xfrm>
          <a:prstGeom prst="rect">
            <a:avLst/>
          </a:prstGeom>
        </p:spPr>
      </p:pic>
    </p:spTree>
    <p:extLst>
      <p:ext uri="{BB962C8B-B14F-4D97-AF65-F5344CB8AC3E}">
        <p14:creationId xmlns:p14="http://schemas.microsoft.com/office/powerpoint/2010/main" val="39495137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E3EEF-AF43-43B0-9C55-3D3C08A8C96F}"/>
              </a:ext>
            </a:extLst>
          </p:cNvPr>
          <p:cNvSpPr>
            <a:spLocks noGrp="1"/>
          </p:cNvSpPr>
          <p:nvPr>
            <p:ph type="title"/>
          </p:nvPr>
        </p:nvSpPr>
        <p:spPr/>
        <p:txBody>
          <a:bodyPr/>
          <a:lstStyle/>
          <a:p>
            <a:pPr algn="l"/>
            <a:r>
              <a:rPr lang="en-GB" dirty="0"/>
              <a:t>Bio-technology</a:t>
            </a:r>
          </a:p>
        </p:txBody>
      </p:sp>
      <p:sp>
        <p:nvSpPr>
          <p:cNvPr id="3" name="Text Placeholder 2">
            <a:extLst>
              <a:ext uri="{FF2B5EF4-FFF2-40B4-BE49-F238E27FC236}">
                <a16:creationId xmlns:a16="http://schemas.microsoft.com/office/drawing/2014/main" id="{2E6A96E9-7B51-4282-9B29-8FBCB576FFA5}"/>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5260692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553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650237-C4D4-439C-B56E-EFF538B6E6BD}"/>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Bio-technology</a:t>
            </a:r>
          </a:p>
        </p:txBody>
      </p:sp>
      <p:pic>
        <p:nvPicPr>
          <p:cNvPr id="6" name="Content Placeholder 5" descr="A satellite in space&#10;&#10;Description automatically generated with medium confidence">
            <a:extLst>
              <a:ext uri="{FF2B5EF4-FFF2-40B4-BE49-F238E27FC236}">
                <a16:creationId xmlns:a16="http://schemas.microsoft.com/office/drawing/2014/main" id="{7E886F7E-D3D3-4D35-9E7B-C6040FF7B8E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5346" b="6436"/>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FA9A1C-3FE0-43CA-8D21-1A6826B00611}"/>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700" dirty="0">
                <a:solidFill>
                  <a:srgbClr val="FFFFFF"/>
                </a:solidFill>
              </a:rPr>
              <a:t>Of course, these discussions of bio-ethics are </a:t>
            </a:r>
            <a:r>
              <a:rPr lang="en-US" sz="1700" dirty="0" err="1">
                <a:solidFill>
                  <a:srgbClr val="FFFFFF"/>
                </a:solidFill>
              </a:rPr>
              <a:t>dependant</a:t>
            </a:r>
            <a:r>
              <a:rPr lang="en-US" sz="1700" dirty="0">
                <a:solidFill>
                  <a:srgbClr val="FFFFFF"/>
                </a:solidFill>
              </a:rPr>
              <a:t> on the changing circumstances of possibility – there is no reason to discuss issues that medical science does not currently allow us to interact with.</a:t>
            </a:r>
          </a:p>
          <a:p>
            <a:r>
              <a:rPr lang="en-US" sz="1700" dirty="0">
                <a:solidFill>
                  <a:srgbClr val="FFFFFF"/>
                </a:solidFill>
              </a:rPr>
              <a:t>However, medical science is continually changing and making possible things that, only a decade ago, would have been utterly unthinkable. </a:t>
            </a:r>
          </a:p>
          <a:p>
            <a:r>
              <a:rPr lang="en-US" sz="1700" dirty="0">
                <a:solidFill>
                  <a:srgbClr val="FFFFFF"/>
                </a:solidFill>
              </a:rPr>
              <a:t>Today we live in a world of genetic engineering, assisted </a:t>
            </a:r>
            <a:r>
              <a:rPr lang="en-US" sz="1700" dirty="0" err="1">
                <a:solidFill>
                  <a:srgbClr val="FFFFFF"/>
                </a:solidFill>
              </a:rPr>
              <a:t>fertilisation</a:t>
            </a:r>
            <a:r>
              <a:rPr lang="en-US" sz="1700" dirty="0">
                <a:solidFill>
                  <a:srgbClr val="FFFFFF"/>
                </a:solidFill>
              </a:rPr>
              <a:t>, cloning, and biotechnological enhancement that mirrors earlier science fiction and with which ethical reflection must grapple. </a:t>
            </a:r>
          </a:p>
        </p:txBody>
      </p:sp>
    </p:spTree>
    <p:extLst>
      <p:ext uri="{BB962C8B-B14F-4D97-AF65-F5344CB8AC3E}">
        <p14:creationId xmlns:p14="http://schemas.microsoft.com/office/powerpoint/2010/main" val="29972448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36B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DF5F9E-2F2C-40AB-B520-FDF66266587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Bio-technology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C3F068-97BD-4BDD-8C7F-A4B2B84F06CD}"/>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In a general sense, both the Christian and Islamic traditions have a positive view of the outcomes of human endeavour, including science, as they represent the rewards for our efforts in applying our God-given reason. </a:t>
            </a:r>
          </a:p>
          <a:p>
            <a:r>
              <a:rPr lang="en-US">
                <a:solidFill>
                  <a:srgbClr val="FFFFFF"/>
                </a:solidFill>
              </a:rPr>
              <a:t>Scientific discoveries and their implementation to make our lives better are to be welcomed, so long as their implementation accords with the purposes of humanity as centred in the religious traditions. </a:t>
            </a:r>
          </a:p>
        </p:txBody>
      </p:sp>
      <p:pic>
        <p:nvPicPr>
          <p:cNvPr id="6" name="Content Placeholder 5" descr="A picture containing grass&#10;&#10;Description automatically generated">
            <a:extLst>
              <a:ext uri="{FF2B5EF4-FFF2-40B4-BE49-F238E27FC236}">
                <a16:creationId xmlns:a16="http://schemas.microsoft.com/office/drawing/2014/main" id="{26377E82-07A9-4B04-9102-396A8776FC2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252" r="27094"/>
          <a:stretch/>
        </p:blipFill>
        <p:spPr>
          <a:xfrm>
            <a:off x="7552266" y="10"/>
            <a:ext cx="4639734" cy="6857990"/>
          </a:xfrm>
          <a:prstGeom prst="rect">
            <a:avLst/>
          </a:prstGeom>
        </p:spPr>
      </p:pic>
    </p:spTree>
    <p:extLst>
      <p:ext uri="{BB962C8B-B14F-4D97-AF65-F5344CB8AC3E}">
        <p14:creationId xmlns:p14="http://schemas.microsoft.com/office/powerpoint/2010/main" val="1152783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526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86ACB5-DDC0-43DB-A893-9878119832C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Bio-Technology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26EA5A-D933-43F5-B539-F6085E05CAD3}"/>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For this reason, advancements in bio-technology are generally not all prohibited within the Christian or Islamic tradition, nor are they all allowed. </a:t>
            </a:r>
          </a:p>
          <a:p>
            <a:r>
              <a:rPr lang="en-US">
                <a:solidFill>
                  <a:srgbClr val="FFFFFF"/>
                </a:solidFill>
              </a:rPr>
              <a:t>Generally, those understood to be directed towards the benefit of the human race are morally allowed, but those used to fundamentally alter human nature (and therefore God’s work) are prohibited.</a:t>
            </a:r>
          </a:p>
          <a:p>
            <a:r>
              <a:rPr lang="en-US">
                <a:solidFill>
                  <a:srgbClr val="FFFFFF"/>
                </a:solidFill>
              </a:rPr>
              <a:t>Of course, this returns us to broader questions of what is humanity’s purpose, how we might come to know it, and how certain we can be about it. </a:t>
            </a:r>
          </a:p>
        </p:txBody>
      </p:sp>
      <p:pic>
        <p:nvPicPr>
          <p:cNvPr id="6" name="Content Placeholder 5" descr="A close-up of some trees&#10;&#10;Description automatically generated with low confidence">
            <a:extLst>
              <a:ext uri="{FF2B5EF4-FFF2-40B4-BE49-F238E27FC236}">
                <a16:creationId xmlns:a16="http://schemas.microsoft.com/office/drawing/2014/main" id="{CC75D6DF-FD8B-437E-B861-7D9BE8540C1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441" r="26927" b="-1"/>
          <a:stretch/>
        </p:blipFill>
        <p:spPr>
          <a:xfrm>
            <a:off x="7552266" y="10"/>
            <a:ext cx="4639734" cy="6857990"/>
          </a:xfrm>
          <a:prstGeom prst="rect">
            <a:avLst/>
          </a:prstGeom>
        </p:spPr>
      </p:pic>
    </p:spTree>
    <p:extLst>
      <p:ext uri="{BB962C8B-B14F-4D97-AF65-F5344CB8AC3E}">
        <p14:creationId xmlns:p14="http://schemas.microsoft.com/office/powerpoint/2010/main" val="24899630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93C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AC2AF-98BE-442F-8F21-13B3CC03C017}"/>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Bio-technology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3A3AAA-D907-4511-A694-1F33E0D56F25}"/>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1900">
                <a:solidFill>
                  <a:srgbClr val="FFFFFF"/>
                </a:solidFill>
              </a:rPr>
              <a:t>In addition, discussions of bio-technology in Christian and Islamic ethics have tended to focus on the impact on the individual and their moral standing. </a:t>
            </a:r>
          </a:p>
          <a:p>
            <a:r>
              <a:rPr lang="en-US" sz="1900">
                <a:solidFill>
                  <a:srgbClr val="FFFFFF"/>
                </a:solidFill>
              </a:rPr>
              <a:t>This has tended to somewhat elide broader questions about the implementation of the availability of technological progress – how available is this progress, how is inequality of access promoted or sustained, and how might technological progress widen the gap between those who have access and those who do not. </a:t>
            </a:r>
          </a:p>
          <a:p>
            <a:r>
              <a:rPr lang="en-US" sz="1900">
                <a:solidFill>
                  <a:srgbClr val="FFFFFF"/>
                </a:solidFill>
              </a:rPr>
              <a:t>These questions are recurring in our discussions of bio-technology – answering a question about whether IVF is licit or not, does not answer the question of fair access or availability to technology which may improve people’s lives. </a:t>
            </a:r>
          </a:p>
          <a:p>
            <a:endParaRPr lang="en-US" sz="1900">
              <a:solidFill>
                <a:srgbClr val="FFFFFF"/>
              </a:solidFill>
            </a:endParaRPr>
          </a:p>
        </p:txBody>
      </p:sp>
      <p:pic>
        <p:nvPicPr>
          <p:cNvPr id="6" name="Content Placeholder 5" descr="Background pattern&#10;&#10;Description automatically generated">
            <a:extLst>
              <a:ext uri="{FF2B5EF4-FFF2-40B4-BE49-F238E27FC236}">
                <a16:creationId xmlns:a16="http://schemas.microsoft.com/office/drawing/2014/main" id="{76F34F8E-31A9-4964-9976-B0F78CEA7F9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6949" r="27045" b="-1"/>
          <a:stretch/>
        </p:blipFill>
        <p:spPr>
          <a:xfrm>
            <a:off x="7552266" y="10"/>
            <a:ext cx="4639734" cy="6857990"/>
          </a:xfrm>
          <a:prstGeom prst="rect">
            <a:avLst/>
          </a:prstGeom>
        </p:spPr>
      </p:pic>
    </p:spTree>
    <p:extLst>
      <p:ext uri="{BB962C8B-B14F-4D97-AF65-F5344CB8AC3E}">
        <p14:creationId xmlns:p14="http://schemas.microsoft.com/office/powerpoint/2010/main" val="2759420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84F1D-6D16-449E-9979-0D0E2F479635}"/>
              </a:ext>
            </a:extLst>
          </p:cNvPr>
          <p:cNvSpPr>
            <a:spLocks noGrp="1"/>
          </p:cNvSpPr>
          <p:nvPr>
            <p:ph type="title"/>
          </p:nvPr>
        </p:nvSpPr>
        <p:spPr/>
        <p:txBody>
          <a:bodyPr/>
          <a:lstStyle/>
          <a:p>
            <a:r>
              <a:rPr lang="en-GB" dirty="0"/>
              <a:t>Stem-Cells</a:t>
            </a:r>
          </a:p>
        </p:txBody>
      </p:sp>
      <p:sp>
        <p:nvSpPr>
          <p:cNvPr id="3" name="Content Placeholder 2">
            <a:extLst>
              <a:ext uri="{FF2B5EF4-FFF2-40B4-BE49-F238E27FC236}">
                <a16:creationId xmlns:a16="http://schemas.microsoft.com/office/drawing/2014/main" id="{5DADA074-2366-4347-907D-21D584A8397A}"/>
              </a:ext>
            </a:extLst>
          </p:cNvPr>
          <p:cNvSpPr>
            <a:spLocks noGrp="1"/>
          </p:cNvSpPr>
          <p:nvPr>
            <p:ph sz="half" idx="1"/>
          </p:nvPr>
        </p:nvSpPr>
        <p:spPr/>
        <p:txBody>
          <a:bodyPr>
            <a:normAutofit lnSpcReduction="10000"/>
          </a:bodyPr>
          <a:lstStyle/>
          <a:p>
            <a:r>
              <a:rPr lang="en-GB" dirty="0"/>
              <a:t>Two examples of the impact of bio-technology which raises these kind of questions are issues of stem-cell research and cloning. </a:t>
            </a:r>
          </a:p>
          <a:p>
            <a:r>
              <a:rPr lang="en-GB" dirty="0"/>
              <a:t>In both cases, the traditions of Christianity and Islam have worried about the consequences of the application of these technologies, while recognising the value they hold for the alleviation of human suffering (e.g. cancer) and the truncation of human flourishing (e.g. fertility issues)</a:t>
            </a:r>
          </a:p>
        </p:txBody>
      </p:sp>
      <p:sp>
        <p:nvSpPr>
          <p:cNvPr id="4" name="Content Placeholder 3">
            <a:extLst>
              <a:ext uri="{FF2B5EF4-FFF2-40B4-BE49-F238E27FC236}">
                <a16:creationId xmlns:a16="http://schemas.microsoft.com/office/drawing/2014/main" id="{F219D3E4-2CD5-41B2-B012-7D66DA6F3C91}"/>
              </a:ext>
            </a:extLst>
          </p:cNvPr>
          <p:cNvSpPr>
            <a:spLocks noGrp="1"/>
          </p:cNvSpPr>
          <p:nvPr>
            <p:ph sz="half" idx="2"/>
          </p:nvPr>
        </p:nvSpPr>
        <p:spPr>
          <a:xfrm>
            <a:off x="5989320" y="585216"/>
            <a:ext cx="4754880" cy="5724144"/>
          </a:xfrm>
        </p:spPr>
        <p:txBody>
          <a:bodyPr>
            <a:normAutofit lnSpcReduction="10000"/>
          </a:bodyPr>
          <a:lstStyle/>
          <a:p>
            <a:r>
              <a:rPr lang="en-GB" dirty="0"/>
              <a:t>“For every ailment (except old age) there is a remedy”</a:t>
            </a:r>
          </a:p>
          <a:p>
            <a:r>
              <a:rPr lang="en-GB" dirty="0"/>
              <a:t>Hadith </a:t>
            </a:r>
          </a:p>
          <a:p>
            <a:endParaRPr lang="en-GB" dirty="0"/>
          </a:p>
          <a:p>
            <a:r>
              <a:rPr lang="en-GB" dirty="0"/>
              <a:t>For you formed my inward parts; you knitted me together in my mother's womb. I praise you, for I am fearfully and wonderfully made. Wonderful are your works; my soul knows it very well. My frame was not hidden from you, when I was being made in secret, intricately woven in the depths of the earth. Your eyes saw my unformed substance; in your book were written, every one of them, the days that were formed for me, when as yet there was none of them</a:t>
            </a:r>
          </a:p>
          <a:p>
            <a:r>
              <a:rPr lang="en-GB" dirty="0"/>
              <a:t>Psalms 139:13-16</a:t>
            </a:r>
          </a:p>
        </p:txBody>
      </p:sp>
    </p:spTree>
    <p:extLst>
      <p:ext uri="{BB962C8B-B14F-4D97-AF65-F5344CB8AC3E}">
        <p14:creationId xmlns:p14="http://schemas.microsoft.com/office/powerpoint/2010/main" val="2816421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D5E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9A10EA-4CD1-405E-843D-53EEE88A3CB0}"/>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Stem-Cells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264614-2758-415E-A095-38C1A6B33EF2}"/>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It is claimed by the experts in the field that the research on stem cells has great potential to relieve human disease and suffering. If this is the case, then within the Islamic tradition, it is not only allowed but such research is encouraged. </a:t>
            </a:r>
          </a:p>
          <a:p>
            <a:r>
              <a:rPr lang="en-US">
                <a:solidFill>
                  <a:srgbClr val="FFFFFF"/>
                </a:solidFill>
              </a:rPr>
              <a:t>However, given the moral weight of the embryo. most Islamic scholars are of the view that while research with direct life-saving purposes may be undertaken the use of embryonic stem cells should be as heavily limited as possible, in order to minimise the necessary harm undertaken for the greater potential good. </a:t>
            </a:r>
          </a:p>
        </p:txBody>
      </p:sp>
      <p:pic>
        <p:nvPicPr>
          <p:cNvPr id="6" name="Content Placeholder 5">
            <a:extLst>
              <a:ext uri="{FF2B5EF4-FFF2-40B4-BE49-F238E27FC236}">
                <a16:creationId xmlns:a16="http://schemas.microsoft.com/office/drawing/2014/main" id="{4A0F566B-8599-4C20-A6AB-38265A3E64B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5872" r="16285" b="2"/>
          <a:stretch/>
        </p:blipFill>
        <p:spPr>
          <a:xfrm>
            <a:off x="7552266" y="10"/>
            <a:ext cx="4639734" cy="6857990"/>
          </a:xfrm>
          <a:prstGeom prst="rect">
            <a:avLst/>
          </a:prstGeom>
        </p:spPr>
      </p:pic>
    </p:spTree>
    <p:extLst>
      <p:ext uri="{BB962C8B-B14F-4D97-AF65-F5344CB8AC3E}">
        <p14:creationId xmlns:p14="http://schemas.microsoft.com/office/powerpoint/2010/main" val="40287187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close up of a spider&#10;&#10;Description automatically generated with medium confidence">
            <a:extLst>
              <a:ext uri="{FF2B5EF4-FFF2-40B4-BE49-F238E27FC236}">
                <a16:creationId xmlns:a16="http://schemas.microsoft.com/office/drawing/2014/main" id="{42D378C8-A65A-4C71-9AD5-E349E133B229}"/>
              </a:ext>
            </a:extLst>
          </p:cNvPr>
          <p:cNvPicPr>
            <a:picLocks noGrp="1" noChangeAspect="1"/>
          </p:cNvPicPr>
          <p:nvPr>
            <p:ph sz="half" idx="2"/>
          </p:nvPr>
        </p:nvPicPr>
        <p:blipFill rotWithShape="1">
          <a:blip r:embed="rId2">
            <a:alphaModFix amt="2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3861BA1-4359-4CC8-A192-08C6741D11FF}"/>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dirty="0">
                <a:solidFill>
                  <a:srgbClr val="FFFFFF"/>
                </a:solidFill>
              </a:rPr>
              <a:t>Stem-Cells</a:t>
            </a:r>
          </a:p>
        </p:txBody>
      </p:sp>
      <p:cxnSp>
        <p:nvCxnSpPr>
          <p:cNvPr id="13" name="Straight Connector 12">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435DAA-E84B-4EA2-9901-766DD1D92428}"/>
              </a:ext>
            </a:extLst>
          </p:cNvPr>
          <p:cNvSpPr>
            <a:spLocks noGrp="1"/>
          </p:cNvSpPr>
          <p:nvPr>
            <p:ph sz="half" idx="1"/>
          </p:nvPr>
        </p:nvSpPr>
        <p:spPr>
          <a:xfrm>
            <a:off x="1024128" y="2286000"/>
            <a:ext cx="9720073" cy="4023360"/>
          </a:xfrm>
        </p:spPr>
        <p:txBody>
          <a:bodyPr vert="horz" lIns="45720" tIns="45720" rIns="45720" bIns="45720" rtlCol="0">
            <a:normAutofit fontScale="92500"/>
          </a:bodyPr>
          <a:lstStyle/>
          <a:p>
            <a:r>
              <a:rPr lang="en-US" dirty="0">
                <a:solidFill>
                  <a:srgbClr val="FFFFFF"/>
                </a:solidFill>
              </a:rPr>
              <a:t>This is ensured through the application of a number of ethical principles to guide the usage of embryonic stem-cells:</a:t>
            </a:r>
          </a:p>
          <a:p>
            <a:endParaRPr lang="en-US" dirty="0">
              <a:solidFill>
                <a:srgbClr val="FFFFFF"/>
              </a:solidFill>
            </a:endParaRPr>
          </a:p>
          <a:p>
            <a:pPr lvl="1"/>
            <a:r>
              <a:rPr lang="en-US" sz="2400" dirty="0">
                <a:solidFill>
                  <a:srgbClr val="FFFFFF"/>
                </a:solidFill>
              </a:rPr>
              <a:t>Only allow isolation of stem cells from frozen embryos that were created for the purpose of in vitro </a:t>
            </a:r>
            <a:r>
              <a:rPr lang="en-US" sz="2400" dirty="0" err="1">
                <a:solidFill>
                  <a:srgbClr val="FFFFFF"/>
                </a:solidFill>
              </a:rPr>
              <a:t>fertilisation</a:t>
            </a:r>
            <a:r>
              <a:rPr lang="en-US" sz="2400" dirty="0">
                <a:solidFill>
                  <a:srgbClr val="FFFFFF"/>
                </a:solidFill>
              </a:rPr>
              <a:t> and would otherwise have been destroyed.</a:t>
            </a:r>
          </a:p>
          <a:p>
            <a:pPr lvl="1"/>
            <a:endParaRPr lang="en-US" sz="2400" dirty="0">
              <a:solidFill>
                <a:srgbClr val="FFFFFF"/>
              </a:solidFill>
            </a:endParaRPr>
          </a:p>
          <a:p>
            <a:pPr lvl="1"/>
            <a:r>
              <a:rPr lang="en-US" sz="2400" dirty="0">
                <a:solidFill>
                  <a:srgbClr val="FFFFFF"/>
                </a:solidFill>
              </a:rPr>
              <a:t>Obtain full consent from the donors.</a:t>
            </a:r>
          </a:p>
          <a:p>
            <a:pPr lvl="1"/>
            <a:endParaRPr lang="en-US" sz="2400" dirty="0">
              <a:solidFill>
                <a:srgbClr val="FFFFFF"/>
              </a:solidFill>
            </a:endParaRPr>
          </a:p>
          <a:p>
            <a:pPr lvl="1"/>
            <a:r>
              <a:rPr lang="en-US" sz="2400" dirty="0">
                <a:solidFill>
                  <a:srgbClr val="FFFFFF"/>
                </a:solidFill>
              </a:rPr>
              <a:t>Provide safeguards against monetary compensation to embryo donors and against the creation of embryos in excess of what is required for in vitro </a:t>
            </a:r>
            <a:r>
              <a:rPr lang="en-US" sz="2400" dirty="0" err="1">
                <a:solidFill>
                  <a:srgbClr val="FFFFFF"/>
                </a:solidFill>
              </a:rPr>
              <a:t>fertilisation</a:t>
            </a:r>
            <a:endParaRPr lang="en-US" sz="2400" dirty="0">
              <a:solidFill>
                <a:srgbClr val="FFFFFF"/>
              </a:solidFill>
            </a:endParaRPr>
          </a:p>
        </p:txBody>
      </p:sp>
    </p:spTree>
    <p:extLst>
      <p:ext uri="{BB962C8B-B14F-4D97-AF65-F5344CB8AC3E}">
        <p14:creationId xmlns:p14="http://schemas.microsoft.com/office/powerpoint/2010/main" val="4212426821"/>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8A067-A628-41C5-9162-2C4FFC8DBEA6}"/>
              </a:ext>
            </a:extLst>
          </p:cNvPr>
          <p:cNvSpPr>
            <a:spLocks noGrp="1"/>
          </p:cNvSpPr>
          <p:nvPr>
            <p:ph type="title"/>
          </p:nvPr>
        </p:nvSpPr>
        <p:spPr/>
        <p:txBody>
          <a:bodyPr/>
          <a:lstStyle/>
          <a:p>
            <a:r>
              <a:rPr lang="en-GB" dirty="0"/>
              <a:t>Stem-Cells	</a:t>
            </a:r>
          </a:p>
        </p:txBody>
      </p:sp>
      <p:sp>
        <p:nvSpPr>
          <p:cNvPr id="3" name="Content Placeholder 2">
            <a:extLst>
              <a:ext uri="{FF2B5EF4-FFF2-40B4-BE49-F238E27FC236}">
                <a16:creationId xmlns:a16="http://schemas.microsoft.com/office/drawing/2014/main" id="{4AAC510F-97CE-40BA-A020-18EAE353CE0B}"/>
              </a:ext>
            </a:extLst>
          </p:cNvPr>
          <p:cNvSpPr>
            <a:spLocks noGrp="1"/>
          </p:cNvSpPr>
          <p:nvPr>
            <p:ph sz="half" idx="1"/>
          </p:nvPr>
        </p:nvSpPr>
        <p:spPr/>
        <p:txBody>
          <a:bodyPr>
            <a:normAutofit/>
          </a:bodyPr>
          <a:lstStyle/>
          <a:p>
            <a:r>
              <a:rPr lang="en-GB" dirty="0"/>
              <a:t>Christian approaches again differ, perhaps most clearly when examining the reasoning of the Catholic Church in their blanket opposition to embryonic stem-cell research. </a:t>
            </a:r>
          </a:p>
          <a:p>
            <a:r>
              <a:rPr lang="en-GB" dirty="0"/>
              <a:t>The Church affirms that the human embryo is a living, complete, whole, integrated, self-directing member of the human species who will, if given the proper environment, move itself along a trajectory of development to the next mature stage.</a:t>
            </a:r>
          </a:p>
        </p:txBody>
      </p:sp>
      <p:sp>
        <p:nvSpPr>
          <p:cNvPr id="4" name="Content Placeholder 3">
            <a:extLst>
              <a:ext uri="{FF2B5EF4-FFF2-40B4-BE49-F238E27FC236}">
                <a16:creationId xmlns:a16="http://schemas.microsoft.com/office/drawing/2014/main" id="{96398285-6483-4936-8B24-F8E68DA46A2A}"/>
              </a:ext>
            </a:extLst>
          </p:cNvPr>
          <p:cNvSpPr>
            <a:spLocks noGrp="1"/>
          </p:cNvSpPr>
          <p:nvPr>
            <p:ph sz="half" idx="2"/>
          </p:nvPr>
        </p:nvSpPr>
        <p:spPr>
          <a:xfrm>
            <a:off x="5989320" y="585216"/>
            <a:ext cx="4754880" cy="5724144"/>
          </a:xfrm>
        </p:spPr>
        <p:txBody>
          <a:bodyPr>
            <a:normAutofit/>
          </a:bodyPr>
          <a:lstStyle/>
          <a:p>
            <a:r>
              <a:rPr lang="en-GB" sz="3200" dirty="0"/>
              <a:t>“Clearly, the Church favours ethically acceptable stem cell research. It opposes destroying some human lives now, on the pretext that this may possibly help other lives in the future. We must respect life at all times, especially when our goal is to save lives.”</a:t>
            </a:r>
          </a:p>
          <a:p>
            <a:r>
              <a:rPr lang="en-GB" sz="3200" dirty="0"/>
              <a:t>US Conference of Catholic Bishops</a:t>
            </a:r>
          </a:p>
        </p:txBody>
      </p:sp>
    </p:spTree>
    <p:extLst>
      <p:ext uri="{BB962C8B-B14F-4D97-AF65-F5344CB8AC3E}">
        <p14:creationId xmlns:p14="http://schemas.microsoft.com/office/powerpoint/2010/main" val="29734203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2B42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59F2F6-5D1F-4036-ACC3-CF4C6C797D5A}"/>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Stem-Cells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4BB7493-2944-4DCE-9DAC-3403BBED589B}"/>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1900">
                <a:solidFill>
                  <a:srgbClr val="FFFFFF"/>
                </a:solidFill>
              </a:rPr>
              <a:t>Because of this position, the Catholic Church opposes research involving human embryonic stem cells, which require the destruction of the human embryo during their isolation. </a:t>
            </a:r>
          </a:p>
          <a:p>
            <a:r>
              <a:rPr lang="en-US" sz="1900">
                <a:solidFill>
                  <a:srgbClr val="FFFFFF"/>
                </a:solidFill>
              </a:rPr>
              <a:t>In contrast, the Church has championed adult stem cell research, which does not involve human embryonic stem cells, and has funded and encouraged research into ways in which embryonic stem-cells can be replaced in scientific research.</a:t>
            </a:r>
          </a:p>
          <a:p>
            <a:r>
              <a:rPr lang="en-US" sz="1900">
                <a:solidFill>
                  <a:srgbClr val="FFFFFF"/>
                </a:solidFill>
              </a:rPr>
              <a:t>This is a difference of categorisation – what counts as human? – a question of prioritisation – should good in the future outweigh current harm? – and a question of potential – can we cause certain harm for potential good?</a:t>
            </a:r>
          </a:p>
        </p:txBody>
      </p:sp>
      <p:pic>
        <p:nvPicPr>
          <p:cNvPr id="6" name="Content Placeholder 5">
            <a:extLst>
              <a:ext uri="{FF2B5EF4-FFF2-40B4-BE49-F238E27FC236}">
                <a16:creationId xmlns:a16="http://schemas.microsoft.com/office/drawing/2014/main" id="{10797BB4-3902-44E7-AC9C-C5D86ED3C89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7117" r="39055"/>
          <a:stretch/>
        </p:blipFill>
        <p:spPr>
          <a:xfrm>
            <a:off x="7552266" y="10"/>
            <a:ext cx="4639734" cy="6857990"/>
          </a:xfrm>
          <a:prstGeom prst="rect">
            <a:avLst/>
          </a:prstGeom>
        </p:spPr>
      </p:pic>
    </p:spTree>
    <p:extLst>
      <p:ext uri="{BB962C8B-B14F-4D97-AF65-F5344CB8AC3E}">
        <p14:creationId xmlns:p14="http://schemas.microsoft.com/office/powerpoint/2010/main" val="25088297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E50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5CEB94-F1E7-4E9A-BFBA-5297208452A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3F3CDA-55FB-4847-AB0C-70C9404A0F5B}"/>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solidFill>
                  <a:srgbClr val="FFFFFF"/>
                </a:solidFill>
              </a:rPr>
              <a:t>Salzman, &amp; Lawler, M. G. (2012). Sexual ethics a theological introduction. Georgetown University Press.</a:t>
            </a:r>
          </a:p>
          <a:p>
            <a:pPr marL="0" indent="0">
              <a:buNone/>
            </a:pPr>
            <a:endParaRPr lang="en-US">
              <a:solidFill>
                <a:srgbClr val="FFFFFF"/>
              </a:solidFill>
            </a:endParaRPr>
          </a:p>
          <a:p>
            <a:pPr marL="0" indent="0">
              <a:buNone/>
            </a:pPr>
            <a:r>
              <a:rPr lang="en-US">
                <a:solidFill>
                  <a:srgbClr val="FFFFFF"/>
                </a:solidFill>
              </a:rPr>
              <a:t>CHAPTER 2 Unitive Sexual Morality: A Revised Foundational Principle and Anthropology, pp. 47-94</a:t>
            </a:r>
          </a:p>
          <a:p>
            <a:endParaRPr lang="en-US">
              <a:solidFill>
                <a:srgbClr val="FFFFFF"/>
              </a:solidFill>
            </a:endParaRPr>
          </a:p>
        </p:txBody>
      </p:sp>
      <p:pic>
        <p:nvPicPr>
          <p:cNvPr id="6" name="Content Placeholder 5" descr="A picture containing conifer, plant, tree&#10;&#10;Description automatically generated">
            <a:extLst>
              <a:ext uri="{FF2B5EF4-FFF2-40B4-BE49-F238E27FC236}">
                <a16:creationId xmlns:a16="http://schemas.microsoft.com/office/drawing/2014/main" id="{A2BDDB7C-C5A3-4F7B-8B78-8DBF745FF0E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9189"/>
          <a:stretch/>
        </p:blipFill>
        <p:spPr>
          <a:xfrm>
            <a:off x="7552266" y="10"/>
            <a:ext cx="4639734" cy="6857990"/>
          </a:xfrm>
          <a:prstGeom prst="rect">
            <a:avLst/>
          </a:prstGeom>
        </p:spPr>
      </p:pic>
    </p:spTree>
    <p:extLst>
      <p:ext uri="{BB962C8B-B14F-4D97-AF65-F5344CB8AC3E}">
        <p14:creationId xmlns:p14="http://schemas.microsoft.com/office/powerpoint/2010/main" val="34978634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3135</Words>
  <Application>Microsoft Office PowerPoint</Application>
  <PresentationFormat>Widescreen</PresentationFormat>
  <Paragraphs>132</Paragraphs>
  <Slides>32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Calibri</vt:lpstr>
      <vt:lpstr>Tw Cen MT</vt:lpstr>
      <vt:lpstr>Tw Cen MT Condensed</vt:lpstr>
      <vt:lpstr>Wingdings 3</vt:lpstr>
      <vt:lpstr>Integral</vt:lpstr>
      <vt:lpstr>Cross-Cultural Ethics</vt:lpstr>
      <vt:lpstr>Biological Ethics</vt:lpstr>
      <vt:lpstr>Revision</vt:lpstr>
      <vt:lpstr>Contraception</vt:lpstr>
      <vt:lpstr>Contraception</vt:lpstr>
      <vt:lpstr>Contraception</vt:lpstr>
      <vt:lpstr>Contraception</vt:lpstr>
      <vt:lpstr>Contraception</vt:lpstr>
      <vt:lpstr>Contraception</vt:lpstr>
      <vt:lpstr>Contraception</vt:lpstr>
      <vt:lpstr>Contraception</vt:lpstr>
      <vt:lpstr>Abortion</vt:lpstr>
      <vt:lpstr>Abortion</vt:lpstr>
      <vt:lpstr>Abortion</vt:lpstr>
      <vt:lpstr>Abortion</vt:lpstr>
      <vt:lpstr>Abortion</vt:lpstr>
      <vt:lpstr>Abortion</vt:lpstr>
      <vt:lpstr>PowerPoint Presentation</vt:lpstr>
      <vt:lpstr>Abortion </vt:lpstr>
      <vt:lpstr>Abortion </vt:lpstr>
      <vt:lpstr>Abortion</vt:lpstr>
      <vt:lpstr>Bio-technology</vt:lpstr>
      <vt:lpstr>Bio-technology</vt:lpstr>
      <vt:lpstr>Bio-technology</vt:lpstr>
      <vt:lpstr>Bio-Technology</vt:lpstr>
      <vt:lpstr>Bio-technology</vt:lpstr>
      <vt:lpstr>Stem-Cells</vt:lpstr>
      <vt:lpstr>Stem-Cells</vt:lpstr>
      <vt:lpstr>Stem-Cells</vt:lpstr>
      <vt:lpstr>Stem-Cells </vt:lpstr>
      <vt:lpstr>Stem-Cells</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Angus Slater</cp:lastModifiedBy>
  <cp:revision>4</cp:revision>
  <dcterms:created xsi:type="dcterms:W3CDTF">2020-05-16T10:10:34Z</dcterms:created>
  <dcterms:modified xsi:type="dcterms:W3CDTF">2023-01-28T14:37:48Z</dcterms:modified>
</cp:coreProperties>
</file>