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13"/>
  </p:notesMasterIdLst>
  <p:handoutMasterIdLst>
    <p:handoutMasterId r:id="rId14"/>
  </p:handoutMasterIdLst>
  <p:sldIdLst>
    <p:sldId id="270" r:id="rId2"/>
    <p:sldId id="275" r:id="rId3"/>
    <p:sldId id="296" r:id="rId4"/>
    <p:sldId id="298" r:id="rId5"/>
    <p:sldId id="299" r:id="rId6"/>
    <p:sldId id="301" r:id="rId7"/>
    <p:sldId id="302" r:id="rId8"/>
    <p:sldId id="303" r:id="rId9"/>
    <p:sldId id="294" r:id="rId10"/>
    <p:sldId id="295" r:id="rId11"/>
    <p:sldId id="30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0541C7-59E9-43EC-ACF8-FC30BCC62D5A}" v="56" dt="2024-10-10T13:18:22.971"/>
  </p1510:revLst>
</p1510:revInfo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488" autoAdjust="0"/>
  </p:normalViewPr>
  <p:slideViewPr>
    <p:cSldViewPr snapToGrid="0" snapToObjects="1">
      <p:cViewPr varScale="1">
        <p:scale>
          <a:sx n="104" d="100"/>
          <a:sy n="104" d="100"/>
        </p:scale>
        <p:origin x="87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0" d="100"/>
          <a:sy n="60" d="100"/>
        </p:scale>
        <p:origin x="242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rin Hughes" userId="7c0e8b6a039a83fd" providerId="LiveId" clId="{380541C7-59E9-43EC-ACF8-FC30BCC62D5A}"/>
    <pc:docChg chg="undo redo custSel addSld delSld modSld sldOrd addSection delSection">
      <pc:chgData name="Catrin Hughes" userId="7c0e8b6a039a83fd" providerId="LiveId" clId="{380541C7-59E9-43EC-ACF8-FC30BCC62D5A}" dt="2024-10-10T13:18:24.278" v="5065"/>
      <pc:docMkLst>
        <pc:docMk/>
      </pc:docMkLst>
      <pc:sldChg chg="delSp del mod">
        <pc:chgData name="Catrin Hughes" userId="7c0e8b6a039a83fd" providerId="LiveId" clId="{380541C7-59E9-43EC-ACF8-FC30BCC62D5A}" dt="2024-10-06T08:39:36.865" v="57" actId="2696"/>
        <pc:sldMkLst>
          <pc:docMk/>
          <pc:sldMk cId="3224708186" sldId="268"/>
        </pc:sldMkLst>
        <pc:spChg chg="del">
          <ac:chgData name="Catrin Hughes" userId="7c0e8b6a039a83fd" providerId="LiveId" clId="{380541C7-59E9-43EC-ACF8-FC30BCC62D5A}" dt="2024-10-06T08:38:28.432" v="52" actId="478"/>
          <ac:spMkLst>
            <pc:docMk/>
            <pc:sldMk cId="3224708186" sldId="268"/>
            <ac:spMk id="18" creationId="{F451EBE7-64A3-7E40-8C33-3C01E8EBABD2}"/>
          </ac:spMkLst>
        </pc:spChg>
      </pc:sldChg>
      <pc:sldChg chg="addSp delSp modSp mod">
        <pc:chgData name="Catrin Hughes" userId="7c0e8b6a039a83fd" providerId="LiveId" clId="{380541C7-59E9-43EC-ACF8-FC30BCC62D5A}" dt="2024-10-09T21:26:32.437" v="4798" actId="478"/>
        <pc:sldMkLst>
          <pc:docMk/>
          <pc:sldMk cId="2221651646" sldId="270"/>
        </pc:sldMkLst>
        <pc:spChg chg="add del mod">
          <ac:chgData name="Catrin Hughes" userId="7c0e8b6a039a83fd" providerId="LiveId" clId="{380541C7-59E9-43EC-ACF8-FC30BCC62D5A}" dt="2024-10-09T21:26:32.437" v="4798" actId="478"/>
          <ac:spMkLst>
            <pc:docMk/>
            <pc:sldMk cId="2221651646" sldId="270"/>
            <ac:spMk id="2" creationId="{3ABDD231-C235-DA34-CA21-2B0AC2E71BFF}"/>
          </ac:spMkLst>
        </pc:spChg>
        <pc:spChg chg="mod">
          <ac:chgData name="Catrin Hughes" userId="7c0e8b6a039a83fd" providerId="LiveId" clId="{380541C7-59E9-43EC-ACF8-FC30BCC62D5A}" dt="2024-10-09T21:24:42.639" v="4790" actId="1076"/>
          <ac:spMkLst>
            <pc:docMk/>
            <pc:sldMk cId="2221651646" sldId="270"/>
            <ac:spMk id="4" creationId="{4A2D73A5-4430-0F47-84CE-C3324CEBA797}"/>
          </ac:spMkLst>
        </pc:spChg>
      </pc:sldChg>
      <pc:sldChg chg="del">
        <pc:chgData name="Catrin Hughes" userId="7c0e8b6a039a83fd" providerId="LiveId" clId="{380541C7-59E9-43EC-ACF8-FC30BCC62D5A}" dt="2024-10-06T08:24:24.967" v="28" actId="2696"/>
        <pc:sldMkLst>
          <pc:docMk/>
          <pc:sldMk cId="2656529100" sldId="274"/>
        </pc:sldMkLst>
      </pc:sldChg>
      <pc:sldChg chg="addSp delSp modSp mod">
        <pc:chgData name="Catrin Hughes" userId="7c0e8b6a039a83fd" providerId="LiveId" clId="{380541C7-59E9-43EC-ACF8-FC30BCC62D5A}" dt="2024-10-08T09:47:50.496" v="944" actId="20577"/>
        <pc:sldMkLst>
          <pc:docMk/>
          <pc:sldMk cId="2348235903" sldId="275"/>
        </pc:sldMkLst>
        <pc:spChg chg="add del mod">
          <ac:chgData name="Catrin Hughes" userId="7c0e8b6a039a83fd" providerId="LiveId" clId="{380541C7-59E9-43EC-ACF8-FC30BCC62D5A}" dt="2024-10-07T09:26:33.117" v="64"/>
          <ac:spMkLst>
            <pc:docMk/>
            <pc:sldMk cId="2348235903" sldId="275"/>
            <ac:spMk id="2" creationId="{2C3C17D3-C3B0-0D75-7538-93D1DB9EB461}"/>
          </ac:spMkLst>
        </pc:spChg>
        <pc:spChg chg="add mod">
          <ac:chgData name="Catrin Hughes" userId="7c0e8b6a039a83fd" providerId="LiveId" clId="{380541C7-59E9-43EC-ACF8-FC30BCC62D5A}" dt="2024-10-08T09:47:50.496" v="944" actId="20577"/>
          <ac:spMkLst>
            <pc:docMk/>
            <pc:sldMk cId="2348235903" sldId="275"/>
            <ac:spMk id="3" creationId="{0F3F9A86-17D3-F23B-D2A0-1A2EB007FA43}"/>
          </ac:spMkLst>
        </pc:spChg>
        <pc:spChg chg="mod">
          <ac:chgData name="Catrin Hughes" userId="7c0e8b6a039a83fd" providerId="LiveId" clId="{380541C7-59E9-43EC-ACF8-FC30BCC62D5A}" dt="2024-10-06T08:38:17.847" v="50" actId="207"/>
          <ac:spMkLst>
            <pc:docMk/>
            <pc:sldMk cId="2348235903" sldId="275"/>
            <ac:spMk id="11" creationId="{010FB232-4CB4-C34D-A688-C51B6E7CD2CF}"/>
          </ac:spMkLst>
        </pc:spChg>
        <pc:spChg chg="del">
          <ac:chgData name="Catrin Hughes" userId="7c0e8b6a039a83fd" providerId="LiveId" clId="{380541C7-59E9-43EC-ACF8-FC30BCC62D5A}" dt="2024-10-06T08:38:23.375" v="51" actId="478"/>
          <ac:spMkLst>
            <pc:docMk/>
            <pc:sldMk cId="2348235903" sldId="275"/>
            <ac:spMk id="18" creationId="{F451EBE7-64A3-7E40-8C33-3C01E8EBABD2}"/>
          </ac:spMkLst>
        </pc:spChg>
      </pc:sldChg>
      <pc:sldChg chg="delSp modSp del mod">
        <pc:chgData name="Catrin Hughes" userId="7c0e8b6a039a83fd" providerId="LiveId" clId="{380541C7-59E9-43EC-ACF8-FC30BCC62D5A}" dt="2024-10-06T08:39:40.594" v="58" actId="2696"/>
        <pc:sldMkLst>
          <pc:docMk/>
          <pc:sldMk cId="3920020463" sldId="285"/>
        </pc:sldMkLst>
        <pc:spChg chg="del">
          <ac:chgData name="Catrin Hughes" userId="7c0e8b6a039a83fd" providerId="LiveId" clId="{380541C7-59E9-43EC-ACF8-FC30BCC62D5A}" dt="2024-10-06T08:38:38.452" v="53" actId="478"/>
          <ac:spMkLst>
            <pc:docMk/>
            <pc:sldMk cId="3920020463" sldId="285"/>
            <ac:spMk id="18" creationId="{F451EBE7-64A3-7E40-8C33-3C01E8EBABD2}"/>
          </ac:spMkLst>
        </pc:spChg>
        <pc:picChg chg="mod">
          <ac:chgData name="Catrin Hughes" userId="7c0e8b6a039a83fd" providerId="LiveId" clId="{380541C7-59E9-43EC-ACF8-FC30BCC62D5A}" dt="2024-10-06T08:38:57.154" v="54" actId="1076"/>
          <ac:picMkLst>
            <pc:docMk/>
            <pc:sldMk cId="3920020463" sldId="285"/>
            <ac:picMk id="5" creationId="{54FE80A2-965E-4185-A874-E2C5532D472B}"/>
          </ac:picMkLst>
        </pc:picChg>
      </pc:sldChg>
      <pc:sldChg chg="del">
        <pc:chgData name="Catrin Hughes" userId="7c0e8b6a039a83fd" providerId="LiveId" clId="{380541C7-59E9-43EC-ACF8-FC30BCC62D5A}" dt="2024-10-06T08:39:46.514" v="59" actId="2696"/>
        <pc:sldMkLst>
          <pc:docMk/>
          <pc:sldMk cId="3441469227" sldId="286"/>
        </pc:sldMkLst>
      </pc:sldChg>
      <pc:sldChg chg="new del">
        <pc:chgData name="Catrin Hughes" userId="7c0e8b6a039a83fd" providerId="LiveId" clId="{380541C7-59E9-43EC-ACF8-FC30BCC62D5A}" dt="2024-10-06T08:23:44.113" v="17" actId="2696"/>
        <pc:sldMkLst>
          <pc:docMk/>
          <pc:sldMk cId="1205924717" sldId="287"/>
        </pc:sldMkLst>
      </pc:sldChg>
      <pc:sldChg chg="new del">
        <pc:chgData name="Catrin Hughes" userId="7c0e8b6a039a83fd" providerId="LiveId" clId="{380541C7-59E9-43EC-ACF8-FC30BCC62D5A}" dt="2024-10-06T08:23:47.207" v="18" actId="2696"/>
        <pc:sldMkLst>
          <pc:docMk/>
          <pc:sldMk cId="3650652715" sldId="288"/>
        </pc:sldMkLst>
      </pc:sldChg>
      <pc:sldChg chg="new del">
        <pc:chgData name="Catrin Hughes" userId="7c0e8b6a039a83fd" providerId="LiveId" clId="{380541C7-59E9-43EC-ACF8-FC30BCC62D5A}" dt="2024-10-06T08:24:27.308" v="29" actId="2696"/>
        <pc:sldMkLst>
          <pc:docMk/>
          <pc:sldMk cId="2997937943" sldId="289"/>
        </pc:sldMkLst>
      </pc:sldChg>
      <pc:sldChg chg="new del">
        <pc:chgData name="Catrin Hughes" userId="7c0e8b6a039a83fd" providerId="LiveId" clId="{380541C7-59E9-43EC-ACF8-FC30BCC62D5A}" dt="2024-10-06T08:24:30.369" v="30" actId="2696"/>
        <pc:sldMkLst>
          <pc:docMk/>
          <pc:sldMk cId="1479490393" sldId="290"/>
        </pc:sldMkLst>
      </pc:sldChg>
      <pc:sldChg chg="new del ord">
        <pc:chgData name="Catrin Hughes" userId="7c0e8b6a039a83fd" providerId="LiveId" clId="{380541C7-59E9-43EC-ACF8-FC30BCC62D5A}" dt="2024-10-06T08:23:49.670" v="19" actId="2696"/>
        <pc:sldMkLst>
          <pc:docMk/>
          <pc:sldMk cId="1010882485" sldId="291"/>
        </pc:sldMkLst>
      </pc:sldChg>
      <pc:sldChg chg="new del ord">
        <pc:chgData name="Catrin Hughes" userId="7c0e8b6a039a83fd" providerId="LiveId" clId="{380541C7-59E9-43EC-ACF8-FC30BCC62D5A}" dt="2024-10-08T10:56:03.771" v="973" actId="2696"/>
        <pc:sldMkLst>
          <pc:docMk/>
          <pc:sldMk cId="3276219362" sldId="292"/>
        </pc:sldMkLst>
      </pc:sldChg>
      <pc:sldChg chg="new del">
        <pc:chgData name="Catrin Hughes" userId="7c0e8b6a039a83fd" providerId="LiveId" clId="{380541C7-59E9-43EC-ACF8-FC30BCC62D5A}" dt="2024-10-06T08:24:11.500" v="25" actId="2696"/>
        <pc:sldMkLst>
          <pc:docMk/>
          <pc:sldMk cId="490814203" sldId="293"/>
        </pc:sldMkLst>
      </pc:sldChg>
      <pc:sldChg chg="modSp new del mod">
        <pc:chgData name="Catrin Hughes" userId="7c0e8b6a039a83fd" providerId="LiveId" clId="{380541C7-59E9-43EC-ACF8-FC30BCC62D5A}" dt="2024-10-08T17:22:03.198" v="2497" actId="2696"/>
        <pc:sldMkLst>
          <pc:docMk/>
          <pc:sldMk cId="3438205523" sldId="293"/>
        </pc:sldMkLst>
        <pc:spChg chg="mod">
          <ac:chgData name="Catrin Hughes" userId="7c0e8b6a039a83fd" providerId="LiveId" clId="{380541C7-59E9-43EC-ACF8-FC30BCC62D5A}" dt="2024-10-07T12:35:28.078" v="275" actId="404"/>
          <ac:spMkLst>
            <pc:docMk/>
            <pc:sldMk cId="3438205523" sldId="293"/>
            <ac:spMk id="2" creationId="{D9EA3DC7-26D4-0E50-BECD-A0FB9C6B6726}"/>
          </ac:spMkLst>
        </pc:spChg>
      </pc:sldChg>
      <pc:sldChg chg="new del">
        <pc:chgData name="Catrin Hughes" userId="7c0e8b6a039a83fd" providerId="LiveId" clId="{380541C7-59E9-43EC-ACF8-FC30BCC62D5A}" dt="2024-10-06T08:24:08.994" v="24" actId="2696"/>
        <pc:sldMkLst>
          <pc:docMk/>
          <pc:sldMk cId="3923743438" sldId="294"/>
        </pc:sldMkLst>
      </pc:sldChg>
      <pc:sldChg chg="addSp modSp new mod">
        <pc:chgData name="Catrin Hughes" userId="7c0e8b6a039a83fd" providerId="LiveId" clId="{380541C7-59E9-43EC-ACF8-FC30BCC62D5A}" dt="2024-10-09T18:23:07.871" v="4769" actId="14100"/>
        <pc:sldMkLst>
          <pc:docMk/>
          <pc:sldMk cId="4159538590" sldId="294"/>
        </pc:sldMkLst>
        <pc:spChg chg="mod">
          <ac:chgData name="Catrin Hughes" userId="7c0e8b6a039a83fd" providerId="LiveId" clId="{380541C7-59E9-43EC-ACF8-FC30BCC62D5A}" dt="2024-10-07T12:33:44.023" v="209" actId="403"/>
          <ac:spMkLst>
            <pc:docMk/>
            <pc:sldMk cId="4159538590" sldId="294"/>
            <ac:spMk id="2" creationId="{3AFC57BA-79B9-03CE-2366-9C8150356378}"/>
          </ac:spMkLst>
        </pc:spChg>
        <pc:spChg chg="mod">
          <ac:chgData name="Catrin Hughes" userId="7c0e8b6a039a83fd" providerId="LiveId" clId="{380541C7-59E9-43EC-ACF8-FC30BCC62D5A}" dt="2024-10-09T18:21:03.830" v="4693" actId="1076"/>
          <ac:spMkLst>
            <pc:docMk/>
            <pc:sldMk cId="4159538590" sldId="294"/>
            <ac:spMk id="3" creationId="{708207C9-96D8-B8D5-34ED-BAC333737163}"/>
          </ac:spMkLst>
        </pc:spChg>
        <pc:spChg chg="add mod">
          <ac:chgData name="Catrin Hughes" userId="7c0e8b6a039a83fd" providerId="LiveId" clId="{380541C7-59E9-43EC-ACF8-FC30BCC62D5A}" dt="2024-10-09T18:23:05.950" v="4768" actId="1076"/>
          <ac:spMkLst>
            <pc:docMk/>
            <pc:sldMk cId="4159538590" sldId="294"/>
            <ac:spMk id="6" creationId="{71373951-F7FA-7287-50A1-691D91A26B55}"/>
          </ac:spMkLst>
        </pc:spChg>
        <pc:spChg chg="add mod">
          <ac:chgData name="Catrin Hughes" userId="7c0e8b6a039a83fd" providerId="LiveId" clId="{380541C7-59E9-43EC-ACF8-FC30BCC62D5A}" dt="2024-10-09T18:22:15.174" v="4763" actId="1076"/>
          <ac:spMkLst>
            <pc:docMk/>
            <pc:sldMk cId="4159538590" sldId="294"/>
            <ac:spMk id="7" creationId="{AEDE7A90-6C4E-1D64-F9F8-60323EBBA012}"/>
          </ac:spMkLst>
        </pc:spChg>
        <pc:spChg chg="add mod">
          <ac:chgData name="Catrin Hughes" userId="7c0e8b6a039a83fd" providerId="LiveId" clId="{380541C7-59E9-43EC-ACF8-FC30BCC62D5A}" dt="2024-10-09T18:22:54.409" v="4767" actId="1076"/>
          <ac:spMkLst>
            <pc:docMk/>
            <pc:sldMk cId="4159538590" sldId="294"/>
            <ac:spMk id="12" creationId="{C5581723-A35C-2096-F080-BAA2AA1D7788}"/>
          </ac:spMkLst>
        </pc:spChg>
        <pc:spChg chg="add mod">
          <ac:chgData name="Catrin Hughes" userId="7c0e8b6a039a83fd" providerId="LiveId" clId="{380541C7-59E9-43EC-ACF8-FC30BCC62D5A}" dt="2024-10-09T18:19:27.119" v="4668" actId="1076"/>
          <ac:spMkLst>
            <pc:docMk/>
            <pc:sldMk cId="4159538590" sldId="294"/>
            <ac:spMk id="17" creationId="{0A4048C7-45ED-9E18-D5B3-DF0D2C64DFB8}"/>
          </ac:spMkLst>
        </pc:spChg>
        <pc:spChg chg="add mod">
          <ac:chgData name="Catrin Hughes" userId="7c0e8b6a039a83fd" providerId="LiveId" clId="{380541C7-59E9-43EC-ACF8-FC30BCC62D5A}" dt="2024-10-09T18:21:11.150" v="4697" actId="20577"/>
          <ac:spMkLst>
            <pc:docMk/>
            <pc:sldMk cId="4159538590" sldId="294"/>
            <ac:spMk id="20" creationId="{7CA34CC7-BB79-9F3D-0931-737AD90DD3B0}"/>
          </ac:spMkLst>
        </pc:spChg>
        <pc:spChg chg="add mod">
          <ac:chgData name="Catrin Hughes" userId="7c0e8b6a039a83fd" providerId="LiveId" clId="{380541C7-59E9-43EC-ACF8-FC30BCC62D5A}" dt="2024-10-09T18:21:52.811" v="4756" actId="1076"/>
          <ac:spMkLst>
            <pc:docMk/>
            <pc:sldMk cId="4159538590" sldId="294"/>
            <ac:spMk id="24" creationId="{0974834A-A349-24B4-560A-F0CC7F606579}"/>
          </ac:spMkLst>
        </pc:spChg>
        <pc:cxnChg chg="add mod">
          <ac:chgData name="Catrin Hughes" userId="7c0e8b6a039a83fd" providerId="LiveId" clId="{380541C7-59E9-43EC-ACF8-FC30BCC62D5A}" dt="2024-10-09T18:23:07.871" v="4769" actId="14100"/>
          <ac:cxnSpMkLst>
            <pc:docMk/>
            <pc:sldMk cId="4159538590" sldId="294"/>
            <ac:cxnSpMk id="5" creationId="{CA17B3CD-85D9-ED12-C23E-976A2963AE4C}"/>
          </ac:cxnSpMkLst>
        </pc:cxnChg>
        <pc:cxnChg chg="add mod">
          <ac:chgData name="Catrin Hughes" userId="7c0e8b6a039a83fd" providerId="LiveId" clId="{380541C7-59E9-43EC-ACF8-FC30BCC62D5A}" dt="2024-10-09T18:22:17.772" v="4764" actId="14100"/>
          <ac:cxnSpMkLst>
            <pc:docMk/>
            <pc:sldMk cId="4159538590" sldId="294"/>
            <ac:cxnSpMk id="8" creationId="{CECAE428-673F-AB0F-1218-9FA9EDBC69F3}"/>
          </ac:cxnSpMkLst>
        </pc:cxnChg>
        <pc:cxnChg chg="add mod">
          <ac:chgData name="Catrin Hughes" userId="7c0e8b6a039a83fd" providerId="LiveId" clId="{380541C7-59E9-43EC-ACF8-FC30BCC62D5A}" dt="2024-10-09T18:22:52.329" v="4766" actId="14100"/>
          <ac:cxnSpMkLst>
            <pc:docMk/>
            <pc:sldMk cId="4159538590" sldId="294"/>
            <ac:cxnSpMk id="13" creationId="{34EB20F0-AEFA-F2AA-198C-E5DE1978DF7E}"/>
          </ac:cxnSpMkLst>
        </pc:cxnChg>
        <pc:cxnChg chg="add mod">
          <ac:chgData name="Catrin Hughes" userId="7c0e8b6a039a83fd" providerId="LiveId" clId="{380541C7-59E9-43EC-ACF8-FC30BCC62D5A}" dt="2024-10-09T18:22:18.678" v="4765" actId="1076"/>
          <ac:cxnSpMkLst>
            <pc:docMk/>
            <pc:sldMk cId="4159538590" sldId="294"/>
            <ac:cxnSpMk id="18" creationId="{64A8F311-2F7E-151E-003F-E1C17BB16299}"/>
          </ac:cxnSpMkLst>
        </pc:cxnChg>
        <pc:cxnChg chg="add mod">
          <ac:chgData name="Catrin Hughes" userId="7c0e8b6a039a83fd" providerId="LiveId" clId="{380541C7-59E9-43EC-ACF8-FC30BCC62D5A}" dt="2024-10-09T18:21:16.467" v="4698" actId="1076"/>
          <ac:cxnSpMkLst>
            <pc:docMk/>
            <pc:sldMk cId="4159538590" sldId="294"/>
            <ac:cxnSpMk id="21" creationId="{9F61416F-60E0-FA71-E24E-243D6F0615B9}"/>
          </ac:cxnSpMkLst>
        </pc:cxnChg>
        <pc:cxnChg chg="add mod">
          <ac:chgData name="Catrin Hughes" userId="7c0e8b6a039a83fd" providerId="LiveId" clId="{380541C7-59E9-43EC-ACF8-FC30BCC62D5A}" dt="2024-10-09T18:22:07.595" v="4760" actId="14100"/>
          <ac:cxnSpMkLst>
            <pc:docMk/>
            <pc:sldMk cId="4159538590" sldId="294"/>
            <ac:cxnSpMk id="25" creationId="{00DCDD11-CEC5-BEE0-AE32-143724CD1D3C}"/>
          </ac:cxnSpMkLst>
        </pc:cxnChg>
      </pc:sldChg>
      <pc:sldChg chg="addSp delSp modSp new mod">
        <pc:chgData name="Catrin Hughes" userId="7c0e8b6a039a83fd" providerId="LiveId" clId="{380541C7-59E9-43EC-ACF8-FC30BCC62D5A}" dt="2024-10-10T10:42:59.297" v="5057" actId="21"/>
        <pc:sldMkLst>
          <pc:docMk/>
          <pc:sldMk cId="65670891" sldId="295"/>
        </pc:sldMkLst>
        <pc:spChg chg="mod">
          <ac:chgData name="Catrin Hughes" userId="7c0e8b6a039a83fd" providerId="LiveId" clId="{380541C7-59E9-43EC-ACF8-FC30BCC62D5A}" dt="2024-10-07T12:35:41.925" v="276" actId="1076"/>
          <ac:spMkLst>
            <pc:docMk/>
            <pc:sldMk cId="65670891" sldId="295"/>
            <ac:spMk id="2" creationId="{3E0F7CB0-90C9-E15F-D2A9-2D258436C2B7}"/>
          </ac:spMkLst>
        </pc:spChg>
        <pc:spChg chg="add del mod">
          <ac:chgData name="Catrin Hughes" userId="7c0e8b6a039a83fd" providerId="LiveId" clId="{380541C7-59E9-43EC-ACF8-FC30BCC62D5A}" dt="2024-10-09T21:35:15.278" v="4802"/>
          <ac:spMkLst>
            <pc:docMk/>
            <pc:sldMk cId="65670891" sldId="295"/>
            <ac:spMk id="3" creationId="{54681227-728B-A956-A99E-7A507F2158F2}"/>
          </ac:spMkLst>
        </pc:spChg>
        <pc:spChg chg="add mod">
          <ac:chgData name="Catrin Hughes" userId="7c0e8b6a039a83fd" providerId="LiveId" clId="{380541C7-59E9-43EC-ACF8-FC30BCC62D5A}" dt="2024-10-09T21:35:11.452" v="4800"/>
          <ac:spMkLst>
            <pc:docMk/>
            <pc:sldMk cId="65670891" sldId="295"/>
            <ac:spMk id="4" creationId="{5142F768-C7FF-7A5E-1A13-94FD237D8ABB}"/>
          </ac:spMkLst>
        </pc:spChg>
        <pc:spChg chg="add del mod">
          <ac:chgData name="Catrin Hughes" userId="7c0e8b6a039a83fd" providerId="LiveId" clId="{380541C7-59E9-43EC-ACF8-FC30BCC62D5A}" dt="2024-10-09T21:35:21.003" v="4803" actId="478"/>
          <ac:spMkLst>
            <pc:docMk/>
            <pc:sldMk cId="65670891" sldId="295"/>
            <ac:spMk id="5" creationId="{7613CBF8-891C-6442-CA7B-3E4031498F95}"/>
          </ac:spMkLst>
        </pc:spChg>
        <pc:spChg chg="add del mod">
          <ac:chgData name="Catrin Hughes" userId="7c0e8b6a039a83fd" providerId="LiveId" clId="{380541C7-59E9-43EC-ACF8-FC30BCC62D5A}" dt="2024-10-09T21:35:22.626" v="4804" actId="478"/>
          <ac:spMkLst>
            <pc:docMk/>
            <pc:sldMk cId="65670891" sldId="295"/>
            <ac:spMk id="6" creationId="{8D852245-F38A-3E83-570E-89D7A0779ACE}"/>
          </ac:spMkLst>
        </pc:spChg>
        <pc:spChg chg="add mod">
          <ac:chgData name="Catrin Hughes" userId="7c0e8b6a039a83fd" providerId="LiveId" clId="{380541C7-59E9-43EC-ACF8-FC30BCC62D5A}" dt="2024-10-10T10:42:59.297" v="5057" actId="21"/>
          <ac:spMkLst>
            <pc:docMk/>
            <pc:sldMk cId="65670891" sldId="295"/>
            <ac:spMk id="7" creationId="{E367E6F5-4C30-0B27-5321-1085238D9D45}"/>
          </ac:spMkLst>
        </pc:spChg>
        <pc:spChg chg="add">
          <ac:chgData name="Catrin Hughes" userId="7c0e8b6a039a83fd" providerId="LiveId" clId="{380541C7-59E9-43EC-ACF8-FC30BCC62D5A}" dt="2024-10-09T21:35:28.653" v="4806"/>
          <ac:spMkLst>
            <pc:docMk/>
            <pc:sldMk cId="65670891" sldId="295"/>
            <ac:spMk id="8" creationId="{ED2B4283-66A4-A004-85EF-7A2605A79709}"/>
          </ac:spMkLst>
        </pc:spChg>
      </pc:sldChg>
      <pc:sldChg chg="new del">
        <pc:chgData name="Catrin Hughes" userId="7c0e8b6a039a83fd" providerId="LiveId" clId="{380541C7-59E9-43EC-ACF8-FC30BCC62D5A}" dt="2024-10-06T08:24:06.752" v="23" actId="2696"/>
        <pc:sldMkLst>
          <pc:docMk/>
          <pc:sldMk cId="1905930800" sldId="295"/>
        </pc:sldMkLst>
      </pc:sldChg>
      <pc:sldChg chg="addSp modSp new mod">
        <pc:chgData name="Catrin Hughes" userId="7c0e8b6a039a83fd" providerId="LiveId" clId="{380541C7-59E9-43EC-ACF8-FC30BCC62D5A}" dt="2024-10-08T17:26:06.502" v="2524" actId="20577"/>
        <pc:sldMkLst>
          <pc:docMk/>
          <pc:sldMk cId="650121939" sldId="296"/>
        </pc:sldMkLst>
        <pc:spChg chg="mod">
          <ac:chgData name="Catrin Hughes" userId="7c0e8b6a039a83fd" providerId="LiveId" clId="{380541C7-59E9-43EC-ACF8-FC30BCC62D5A}" dt="2024-10-08T08:34:34.373" v="735" actId="1076"/>
          <ac:spMkLst>
            <pc:docMk/>
            <pc:sldMk cId="650121939" sldId="296"/>
            <ac:spMk id="2" creationId="{6567F873-E627-F4ED-6F89-EEC0475CE65B}"/>
          </ac:spMkLst>
        </pc:spChg>
        <pc:spChg chg="mod">
          <ac:chgData name="Catrin Hughes" userId="7c0e8b6a039a83fd" providerId="LiveId" clId="{380541C7-59E9-43EC-ACF8-FC30BCC62D5A}" dt="2024-10-08T17:26:06.502" v="2524" actId="20577"/>
          <ac:spMkLst>
            <pc:docMk/>
            <pc:sldMk cId="650121939" sldId="296"/>
            <ac:spMk id="3" creationId="{31F65AA6-4754-C3C6-4CC4-CC92B4B93B55}"/>
          </ac:spMkLst>
        </pc:spChg>
        <pc:spChg chg="add">
          <ac:chgData name="Catrin Hughes" userId="7c0e8b6a039a83fd" providerId="LiveId" clId="{380541C7-59E9-43EC-ACF8-FC30BCC62D5A}" dt="2024-10-08T08:35:23.988" v="737"/>
          <ac:spMkLst>
            <pc:docMk/>
            <pc:sldMk cId="650121939" sldId="296"/>
            <ac:spMk id="4" creationId="{672EAA57-7858-4ED6-0C89-F975358B2011}"/>
          </ac:spMkLst>
        </pc:spChg>
        <pc:spChg chg="add">
          <ac:chgData name="Catrin Hughes" userId="7c0e8b6a039a83fd" providerId="LiveId" clId="{380541C7-59E9-43EC-ACF8-FC30BCC62D5A}" dt="2024-10-08T08:35:27.552" v="738"/>
          <ac:spMkLst>
            <pc:docMk/>
            <pc:sldMk cId="650121939" sldId="296"/>
            <ac:spMk id="5" creationId="{5F5A776F-5972-6D86-0199-A7CB73A33B6D}"/>
          </ac:spMkLst>
        </pc:spChg>
        <pc:spChg chg="add">
          <ac:chgData name="Catrin Hughes" userId="7c0e8b6a039a83fd" providerId="LiveId" clId="{380541C7-59E9-43EC-ACF8-FC30BCC62D5A}" dt="2024-10-08T08:35:32.941" v="739"/>
          <ac:spMkLst>
            <pc:docMk/>
            <pc:sldMk cId="650121939" sldId="296"/>
            <ac:spMk id="6" creationId="{BF433A0C-0B2D-1B8D-CBAE-B2821DEB68E2}"/>
          </ac:spMkLst>
        </pc:spChg>
        <pc:spChg chg="add">
          <ac:chgData name="Catrin Hughes" userId="7c0e8b6a039a83fd" providerId="LiveId" clId="{380541C7-59E9-43EC-ACF8-FC30BCC62D5A}" dt="2024-10-08T08:37:49.341" v="842"/>
          <ac:spMkLst>
            <pc:docMk/>
            <pc:sldMk cId="650121939" sldId="296"/>
            <ac:spMk id="7" creationId="{F651384C-7CFF-E74E-DD4D-9F9ADFD245D9}"/>
          </ac:spMkLst>
        </pc:spChg>
        <pc:spChg chg="add">
          <ac:chgData name="Catrin Hughes" userId="7c0e8b6a039a83fd" providerId="LiveId" clId="{380541C7-59E9-43EC-ACF8-FC30BCC62D5A}" dt="2024-10-08T08:37:52.910" v="843"/>
          <ac:spMkLst>
            <pc:docMk/>
            <pc:sldMk cId="650121939" sldId="296"/>
            <ac:spMk id="8" creationId="{AB2D4F97-66FB-02DE-A921-68E74F51C0B4}"/>
          </ac:spMkLst>
        </pc:spChg>
      </pc:sldChg>
      <pc:sldChg chg="new del">
        <pc:chgData name="Catrin Hughes" userId="7c0e8b6a039a83fd" providerId="LiveId" clId="{380541C7-59E9-43EC-ACF8-FC30BCC62D5A}" dt="2024-10-06T08:24:35.216" v="31" actId="2696"/>
        <pc:sldMkLst>
          <pc:docMk/>
          <pc:sldMk cId="4208484488" sldId="296"/>
        </pc:sldMkLst>
      </pc:sldChg>
      <pc:sldChg chg="new del">
        <pc:chgData name="Catrin Hughes" userId="7c0e8b6a039a83fd" providerId="LiveId" clId="{380541C7-59E9-43EC-ACF8-FC30BCC62D5A}" dt="2024-10-06T08:24:04.429" v="22" actId="2696"/>
        <pc:sldMkLst>
          <pc:docMk/>
          <pc:sldMk cId="116016068" sldId="297"/>
        </pc:sldMkLst>
      </pc:sldChg>
      <pc:sldChg chg="modSp new del mod">
        <pc:chgData name="Catrin Hughes" userId="7c0e8b6a039a83fd" providerId="LiveId" clId="{380541C7-59E9-43EC-ACF8-FC30BCC62D5A}" dt="2024-10-08T21:54:23.977" v="2567" actId="2696"/>
        <pc:sldMkLst>
          <pc:docMk/>
          <pc:sldMk cId="1673506932" sldId="297"/>
        </pc:sldMkLst>
        <pc:spChg chg="mod">
          <ac:chgData name="Catrin Hughes" userId="7c0e8b6a039a83fd" providerId="LiveId" clId="{380541C7-59E9-43EC-ACF8-FC30BCC62D5A}" dt="2024-10-08T17:30:29.903" v="2543" actId="20577"/>
          <ac:spMkLst>
            <pc:docMk/>
            <pc:sldMk cId="1673506932" sldId="297"/>
            <ac:spMk id="2" creationId="{D6116314-0920-B69D-BC3F-01C3CE96B285}"/>
          </ac:spMkLst>
        </pc:spChg>
      </pc:sldChg>
      <pc:sldChg chg="new del">
        <pc:chgData name="Catrin Hughes" userId="7c0e8b6a039a83fd" providerId="LiveId" clId="{380541C7-59E9-43EC-ACF8-FC30BCC62D5A}" dt="2024-10-06T08:24:37.879" v="32" actId="2696"/>
        <pc:sldMkLst>
          <pc:docMk/>
          <pc:sldMk cId="771093384" sldId="298"/>
        </pc:sldMkLst>
      </pc:sldChg>
      <pc:sldChg chg="new del">
        <pc:chgData name="Catrin Hughes" userId="7c0e8b6a039a83fd" providerId="LiveId" clId="{380541C7-59E9-43EC-ACF8-FC30BCC62D5A}" dt="2024-10-08T10:56:05.781" v="974" actId="2696"/>
        <pc:sldMkLst>
          <pc:docMk/>
          <pc:sldMk cId="822691410" sldId="298"/>
        </pc:sldMkLst>
      </pc:sldChg>
      <pc:sldChg chg="modSp new mod ord">
        <pc:chgData name="Catrin Hughes" userId="7c0e8b6a039a83fd" providerId="LiveId" clId="{380541C7-59E9-43EC-ACF8-FC30BCC62D5A}" dt="2024-10-08T21:10:08.520" v="2550"/>
        <pc:sldMkLst>
          <pc:docMk/>
          <pc:sldMk cId="2950189661" sldId="298"/>
        </pc:sldMkLst>
        <pc:spChg chg="mod">
          <ac:chgData name="Catrin Hughes" userId="7c0e8b6a039a83fd" providerId="LiveId" clId="{380541C7-59E9-43EC-ACF8-FC30BCC62D5A}" dt="2024-10-08T11:22:48.934" v="1010" actId="20577"/>
          <ac:spMkLst>
            <pc:docMk/>
            <pc:sldMk cId="2950189661" sldId="298"/>
            <ac:spMk id="2" creationId="{43C86C25-3922-54AF-C19F-B80008212737}"/>
          </ac:spMkLst>
        </pc:spChg>
        <pc:spChg chg="mod">
          <ac:chgData name="Catrin Hughes" userId="7c0e8b6a039a83fd" providerId="LiveId" clId="{380541C7-59E9-43EC-ACF8-FC30BCC62D5A}" dt="2024-10-08T16:26:26.768" v="1955" actId="1076"/>
          <ac:spMkLst>
            <pc:docMk/>
            <pc:sldMk cId="2950189661" sldId="298"/>
            <ac:spMk id="3" creationId="{7714C2F5-F402-CD11-ECE1-844DA115ED40}"/>
          </ac:spMkLst>
        </pc:spChg>
      </pc:sldChg>
      <pc:sldChg chg="modSp new mod">
        <pc:chgData name="Catrin Hughes" userId="7c0e8b6a039a83fd" providerId="LiveId" clId="{380541C7-59E9-43EC-ACF8-FC30BCC62D5A}" dt="2024-10-10T10:22:38.551" v="4970" actId="27636"/>
        <pc:sldMkLst>
          <pc:docMk/>
          <pc:sldMk cId="1850773575" sldId="299"/>
        </pc:sldMkLst>
        <pc:spChg chg="mod">
          <ac:chgData name="Catrin Hughes" userId="7c0e8b6a039a83fd" providerId="LiveId" clId="{380541C7-59E9-43EC-ACF8-FC30BCC62D5A}" dt="2024-10-08T17:22:37.677" v="2522" actId="20577"/>
          <ac:spMkLst>
            <pc:docMk/>
            <pc:sldMk cId="1850773575" sldId="299"/>
            <ac:spMk id="2" creationId="{63037E25-ADCD-55B9-720D-34D18D937723}"/>
          </ac:spMkLst>
        </pc:spChg>
        <pc:spChg chg="mod">
          <ac:chgData name="Catrin Hughes" userId="7c0e8b6a039a83fd" providerId="LiveId" clId="{380541C7-59E9-43EC-ACF8-FC30BCC62D5A}" dt="2024-10-10T10:22:38.551" v="4970" actId="27636"/>
          <ac:spMkLst>
            <pc:docMk/>
            <pc:sldMk cId="1850773575" sldId="299"/>
            <ac:spMk id="3" creationId="{E4692C7B-F210-2A47-502A-B11069389413}"/>
          </ac:spMkLst>
        </pc:spChg>
      </pc:sldChg>
      <pc:sldChg chg="new del">
        <pc:chgData name="Catrin Hughes" userId="7c0e8b6a039a83fd" providerId="LiveId" clId="{380541C7-59E9-43EC-ACF8-FC30BCC62D5A}" dt="2024-10-06T08:24:02.005" v="21" actId="2696"/>
        <pc:sldMkLst>
          <pc:docMk/>
          <pc:sldMk cId="1856007705" sldId="299"/>
        </pc:sldMkLst>
      </pc:sldChg>
      <pc:sldChg chg="new del">
        <pc:chgData name="Catrin Hughes" userId="7c0e8b6a039a83fd" providerId="LiveId" clId="{380541C7-59E9-43EC-ACF8-FC30BCC62D5A}" dt="2024-10-06T08:24:41.410" v="33" actId="2696"/>
        <pc:sldMkLst>
          <pc:docMk/>
          <pc:sldMk cId="645672359" sldId="300"/>
        </pc:sldMkLst>
      </pc:sldChg>
      <pc:sldChg chg="addSp delSp modSp new del mod ord">
        <pc:chgData name="Catrin Hughes" userId="7c0e8b6a039a83fd" providerId="LiveId" clId="{380541C7-59E9-43EC-ACF8-FC30BCC62D5A}" dt="2024-10-08T21:10:05.223" v="2548" actId="2696"/>
        <pc:sldMkLst>
          <pc:docMk/>
          <pc:sldMk cId="2802832066" sldId="300"/>
        </pc:sldMkLst>
        <pc:spChg chg="mod">
          <ac:chgData name="Catrin Hughes" userId="7c0e8b6a039a83fd" providerId="LiveId" clId="{380541C7-59E9-43EC-ACF8-FC30BCC62D5A}" dt="2024-10-08T16:32:32.673" v="1973" actId="403"/>
          <ac:spMkLst>
            <pc:docMk/>
            <pc:sldMk cId="2802832066" sldId="300"/>
            <ac:spMk id="2" creationId="{15251FB5-228B-7C13-6E52-06E2ADFF8007}"/>
          </ac:spMkLst>
        </pc:spChg>
        <pc:spChg chg="del">
          <ac:chgData name="Catrin Hughes" userId="7c0e8b6a039a83fd" providerId="LiveId" clId="{380541C7-59E9-43EC-ACF8-FC30BCC62D5A}" dt="2024-10-08T16:32:40.599" v="1974"/>
          <ac:spMkLst>
            <pc:docMk/>
            <pc:sldMk cId="2802832066" sldId="300"/>
            <ac:spMk id="3" creationId="{1A2F0981-0ABB-4648-1566-B4CE3BF78D16}"/>
          </ac:spMkLst>
        </pc:spChg>
        <pc:spChg chg="add mod">
          <ac:chgData name="Catrin Hughes" userId="7c0e8b6a039a83fd" providerId="LiveId" clId="{380541C7-59E9-43EC-ACF8-FC30BCC62D5A}" dt="2024-10-08T19:04:18.093" v="2547" actId="1076"/>
          <ac:spMkLst>
            <pc:docMk/>
            <pc:sldMk cId="2802832066" sldId="300"/>
            <ac:spMk id="4" creationId="{403EB80A-57E9-7B16-6932-5D666C639969}"/>
          </ac:spMkLst>
        </pc:spChg>
      </pc:sldChg>
      <pc:sldChg chg="new del">
        <pc:chgData name="Catrin Hughes" userId="7c0e8b6a039a83fd" providerId="LiveId" clId="{380541C7-59E9-43EC-ACF8-FC30BCC62D5A}" dt="2024-10-06T08:23:58.484" v="20" actId="2696"/>
        <pc:sldMkLst>
          <pc:docMk/>
          <pc:sldMk cId="4086791215" sldId="301"/>
        </pc:sldMkLst>
      </pc:sldChg>
      <pc:sldChg chg="modSp new mod">
        <pc:chgData name="Catrin Hughes" userId="7c0e8b6a039a83fd" providerId="LiveId" clId="{380541C7-59E9-43EC-ACF8-FC30BCC62D5A}" dt="2024-10-10T10:34:53.427" v="5045" actId="255"/>
        <pc:sldMkLst>
          <pc:docMk/>
          <pc:sldMk cId="4288676321" sldId="301"/>
        </pc:sldMkLst>
        <pc:spChg chg="mod">
          <ac:chgData name="Catrin Hughes" userId="7c0e8b6a039a83fd" providerId="LiveId" clId="{380541C7-59E9-43EC-ACF8-FC30BCC62D5A}" dt="2024-10-08T17:22:34.340" v="2521" actId="20577"/>
          <ac:spMkLst>
            <pc:docMk/>
            <pc:sldMk cId="4288676321" sldId="301"/>
            <ac:spMk id="2" creationId="{4D1A1D52-D843-5051-D675-5B4C5031797E}"/>
          </ac:spMkLst>
        </pc:spChg>
        <pc:spChg chg="mod">
          <ac:chgData name="Catrin Hughes" userId="7c0e8b6a039a83fd" providerId="LiveId" clId="{380541C7-59E9-43EC-ACF8-FC30BCC62D5A}" dt="2024-10-10T10:34:53.427" v="5045" actId="255"/>
          <ac:spMkLst>
            <pc:docMk/>
            <pc:sldMk cId="4288676321" sldId="301"/>
            <ac:spMk id="3" creationId="{818FC0CC-E36E-7E14-686F-75EF92E2D110}"/>
          </ac:spMkLst>
        </pc:spChg>
      </pc:sldChg>
      <pc:sldChg chg="modSp new mod ord">
        <pc:chgData name="Catrin Hughes" userId="7c0e8b6a039a83fd" providerId="LiveId" clId="{380541C7-59E9-43EC-ACF8-FC30BCC62D5A}" dt="2024-10-10T10:41:22.404" v="5050" actId="255"/>
        <pc:sldMkLst>
          <pc:docMk/>
          <pc:sldMk cId="4005037649" sldId="302"/>
        </pc:sldMkLst>
        <pc:spChg chg="mod">
          <ac:chgData name="Catrin Hughes" userId="7c0e8b6a039a83fd" providerId="LiveId" clId="{380541C7-59E9-43EC-ACF8-FC30BCC62D5A}" dt="2024-10-08T17:22:31.015" v="2520" actId="20577"/>
          <ac:spMkLst>
            <pc:docMk/>
            <pc:sldMk cId="4005037649" sldId="302"/>
            <ac:spMk id="2" creationId="{C5AC2A88-5C0A-A8B8-3EA3-480B15E384D8}"/>
          </ac:spMkLst>
        </pc:spChg>
        <pc:spChg chg="mod">
          <ac:chgData name="Catrin Hughes" userId="7c0e8b6a039a83fd" providerId="LiveId" clId="{380541C7-59E9-43EC-ACF8-FC30BCC62D5A}" dt="2024-10-10T10:41:22.404" v="5050" actId="255"/>
          <ac:spMkLst>
            <pc:docMk/>
            <pc:sldMk cId="4005037649" sldId="302"/>
            <ac:spMk id="3" creationId="{2FB1DCF1-7FE8-DDBA-1754-6A43C2E9E682}"/>
          </ac:spMkLst>
        </pc:spChg>
      </pc:sldChg>
      <pc:sldChg chg="addSp delSp modSp new mod ord modClrScheme chgLayout">
        <pc:chgData name="Catrin Hughes" userId="7c0e8b6a039a83fd" providerId="LiveId" clId="{380541C7-59E9-43EC-ACF8-FC30BCC62D5A}" dt="2024-10-10T13:18:24.278" v="5065"/>
        <pc:sldMkLst>
          <pc:docMk/>
          <pc:sldMk cId="4054068313" sldId="303"/>
        </pc:sldMkLst>
        <pc:spChg chg="mod ord">
          <ac:chgData name="Catrin Hughes" userId="7c0e8b6a039a83fd" providerId="LiveId" clId="{380541C7-59E9-43EC-ACF8-FC30BCC62D5A}" dt="2024-10-09T17:40:05.961" v="3302" actId="700"/>
          <ac:spMkLst>
            <pc:docMk/>
            <pc:sldMk cId="4054068313" sldId="303"/>
            <ac:spMk id="2" creationId="{72DF0D7A-07D9-5CE3-3F63-A3D33C188E52}"/>
          </ac:spMkLst>
        </pc:spChg>
        <pc:spChg chg="del mod ord">
          <ac:chgData name="Catrin Hughes" userId="7c0e8b6a039a83fd" providerId="LiveId" clId="{380541C7-59E9-43EC-ACF8-FC30BCC62D5A}" dt="2024-10-09T17:40:05.961" v="3302" actId="700"/>
          <ac:spMkLst>
            <pc:docMk/>
            <pc:sldMk cId="4054068313" sldId="303"/>
            <ac:spMk id="3" creationId="{3C7AF3D8-353D-298E-58FE-D2893B00BD17}"/>
          </ac:spMkLst>
        </pc:spChg>
        <pc:spChg chg="add del mod ord">
          <ac:chgData name="Catrin Hughes" userId="7c0e8b6a039a83fd" providerId="LiveId" clId="{380541C7-59E9-43EC-ACF8-FC30BCC62D5A}" dt="2024-10-09T17:40:42.579" v="3353" actId="478"/>
          <ac:spMkLst>
            <pc:docMk/>
            <pc:sldMk cId="4054068313" sldId="303"/>
            <ac:spMk id="4" creationId="{7CE65286-3A9C-C635-EE25-B01D288FBDAE}"/>
          </ac:spMkLst>
        </pc:spChg>
        <pc:spChg chg="add del mod ord">
          <ac:chgData name="Catrin Hughes" userId="7c0e8b6a039a83fd" providerId="LiveId" clId="{380541C7-59E9-43EC-ACF8-FC30BCC62D5A}" dt="2024-10-09T17:40:43.664" v="3354" actId="478"/>
          <ac:spMkLst>
            <pc:docMk/>
            <pc:sldMk cId="4054068313" sldId="303"/>
            <ac:spMk id="5" creationId="{5FF29388-2D33-CB44-EA50-BBCA806052E9}"/>
          </ac:spMkLst>
        </pc:spChg>
        <pc:spChg chg="add mod ord">
          <ac:chgData name="Catrin Hughes" userId="7c0e8b6a039a83fd" providerId="LiveId" clId="{380541C7-59E9-43EC-ACF8-FC30BCC62D5A}" dt="2024-10-10T13:18:24.278" v="5065"/>
          <ac:spMkLst>
            <pc:docMk/>
            <pc:sldMk cId="4054068313" sldId="303"/>
            <ac:spMk id="6" creationId="{845094AF-D7AD-68F5-3B12-BCF4FD95386C}"/>
          </ac:spMkLst>
        </pc:spChg>
        <pc:spChg chg="add mod ord">
          <ac:chgData name="Catrin Hughes" userId="7c0e8b6a039a83fd" providerId="LiveId" clId="{380541C7-59E9-43EC-ACF8-FC30BCC62D5A}" dt="2024-10-09T18:08:02.848" v="4350" actId="20577"/>
          <ac:spMkLst>
            <pc:docMk/>
            <pc:sldMk cId="4054068313" sldId="303"/>
            <ac:spMk id="7" creationId="{E950DF14-3A44-27E9-F453-1DF343959F3D}"/>
          </ac:spMkLst>
        </pc:spChg>
        <pc:spChg chg="add del mod">
          <ac:chgData name="Catrin Hughes" userId="7c0e8b6a039a83fd" providerId="LiveId" clId="{380541C7-59E9-43EC-ACF8-FC30BCC62D5A}" dt="2024-10-09T17:40:45.530" v="3355" actId="478"/>
          <ac:spMkLst>
            <pc:docMk/>
            <pc:sldMk cId="4054068313" sldId="303"/>
            <ac:spMk id="9" creationId="{477E9C66-0E7E-EE45-9740-C7585EF0E670}"/>
          </ac:spMkLst>
        </pc:spChg>
      </pc:sldChg>
      <pc:sldChg chg="addSp delSp modSp new mod">
        <pc:chgData name="Catrin Hughes" userId="7c0e8b6a039a83fd" providerId="LiveId" clId="{380541C7-59E9-43EC-ACF8-FC30BCC62D5A}" dt="2024-10-10T10:43:12.054" v="5061" actId="20577"/>
        <pc:sldMkLst>
          <pc:docMk/>
          <pc:sldMk cId="3755201439" sldId="304"/>
        </pc:sldMkLst>
        <pc:spChg chg="del">
          <ac:chgData name="Catrin Hughes" userId="7c0e8b6a039a83fd" providerId="LiveId" clId="{380541C7-59E9-43EC-ACF8-FC30BCC62D5A}" dt="2024-10-10T10:31:54.585" v="5026"/>
          <ac:spMkLst>
            <pc:docMk/>
            <pc:sldMk cId="3755201439" sldId="304"/>
            <ac:spMk id="2" creationId="{965DD79C-5367-D403-2882-C0624C4EEFFE}"/>
          </ac:spMkLst>
        </pc:spChg>
        <pc:spChg chg="del">
          <ac:chgData name="Catrin Hughes" userId="7c0e8b6a039a83fd" providerId="LiveId" clId="{380541C7-59E9-43EC-ACF8-FC30BCC62D5A}" dt="2024-10-10T10:33:13.899" v="5034" actId="478"/>
          <ac:spMkLst>
            <pc:docMk/>
            <pc:sldMk cId="3755201439" sldId="304"/>
            <ac:spMk id="3" creationId="{C50C70ED-6398-BC44-1458-4D580D2D7679}"/>
          </ac:spMkLst>
        </pc:spChg>
        <pc:spChg chg="add mod">
          <ac:chgData name="Catrin Hughes" userId="7c0e8b6a039a83fd" providerId="LiveId" clId="{380541C7-59E9-43EC-ACF8-FC30BCC62D5A}" dt="2024-10-10T10:31:54.585" v="5026"/>
          <ac:spMkLst>
            <pc:docMk/>
            <pc:sldMk cId="3755201439" sldId="304"/>
            <ac:spMk id="4" creationId="{60C6B78F-1C0E-C82D-7B39-1963CDB1E2AA}"/>
          </ac:spMkLst>
        </pc:spChg>
        <pc:spChg chg="add mod">
          <ac:chgData name="Catrin Hughes" userId="7c0e8b6a039a83fd" providerId="LiveId" clId="{380541C7-59E9-43EC-ACF8-FC30BCC62D5A}" dt="2024-10-10T10:43:12.054" v="5061" actId="20577"/>
          <ac:spMkLst>
            <pc:docMk/>
            <pc:sldMk cId="3755201439" sldId="304"/>
            <ac:spMk id="5" creationId="{53AF9873-2A39-2305-B691-1D21A239771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10/10/2024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10/10/2024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827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06100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4796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22269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39648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4606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303FA8-A3F3-7640-B13D-36C73B3E5587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549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20">
            <a:extLst>
              <a:ext uri="{FF2B5EF4-FFF2-40B4-BE49-F238E27FC236}">
                <a16:creationId xmlns:a16="http://schemas.microsoft.com/office/drawing/2014/main" id="{63B165D0-0594-9843-A653-74260F146AE5}"/>
              </a:ext>
            </a:extLst>
          </p:cNvPr>
          <p:cNvSpPr/>
          <p:nvPr userDrawn="1"/>
        </p:nvSpPr>
        <p:spPr>
          <a:xfrm rot="10800000">
            <a:off x="4516427" y="1"/>
            <a:ext cx="7675573" cy="2322894"/>
          </a:xfrm>
          <a:custGeom>
            <a:avLst/>
            <a:gdLst>
              <a:gd name="connsiteX0" fmla="*/ 3447958 w 5216859"/>
              <a:gd name="connsiteY0" fmla="*/ 463 h 1478847"/>
              <a:gd name="connsiteX1" fmla="*/ 3570648 w 5216859"/>
              <a:gd name="connsiteY1" fmla="*/ 11997 h 1478847"/>
              <a:gd name="connsiteX2" fmla="*/ 4142148 w 5216859"/>
              <a:gd name="connsiteY2" fmla="*/ 850197 h 1478847"/>
              <a:gd name="connsiteX3" fmla="*/ 4942248 w 5216859"/>
              <a:gd name="connsiteY3" fmla="*/ 1174047 h 1478847"/>
              <a:gd name="connsiteX4" fmla="*/ 5164151 w 5216859"/>
              <a:gd name="connsiteY4" fmla="*/ 1405605 h 1478847"/>
              <a:gd name="connsiteX5" fmla="*/ 5216859 w 5216859"/>
              <a:gd name="connsiteY5" fmla="*/ 1478847 h 1478847"/>
              <a:gd name="connsiteX6" fmla="*/ 0 w 5216859"/>
              <a:gd name="connsiteY6" fmla="*/ 1478847 h 1478847"/>
              <a:gd name="connsiteX7" fmla="*/ 28985 w 5216859"/>
              <a:gd name="connsiteY7" fmla="*/ 1403243 h 1478847"/>
              <a:gd name="connsiteX8" fmla="*/ 560748 w 5216859"/>
              <a:gd name="connsiteY8" fmla="*/ 640647 h 1478847"/>
              <a:gd name="connsiteX9" fmla="*/ 2294298 w 5216859"/>
              <a:gd name="connsiteY9" fmla="*/ 373947 h 1478847"/>
              <a:gd name="connsiteX10" fmla="*/ 3447958 w 5216859"/>
              <a:gd name="connsiteY10" fmla="*/ 463 h 147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16859" h="1478847">
                <a:moveTo>
                  <a:pt x="3447958" y="463"/>
                </a:moveTo>
                <a:cubicBezTo>
                  <a:pt x="3491174" y="-1348"/>
                  <a:pt x="3532151" y="2075"/>
                  <a:pt x="3570648" y="11997"/>
                </a:cubicBezTo>
                <a:cubicBezTo>
                  <a:pt x="3878623" y="91372"/>
                  <a:pt x="3913548" y="656522"/>
                  <a:pt x="4142148" y="850197"/>
                </a:cubicBezTo>
                <a:cubicBezTo>
                  <a:pt x="4370748" y="1043872"/>
                  <a:pt x="4739048" y="1031172"/>
                  <a:pt x="4942248" y="1174047"/>
                </a:cubicBezTo>
                <a:cubicBezTo>
                  <a:pt x="5018448" y="1227625"/>
                  <a:pt x="5096434" y="1316029"/>
                  <a:pt x="5164151" y="1405605"/>
                </a:cubicBezTo>
                <a:lnTo>
                  <a:pt x="5216859" y="1478847"/>
                </a:lnTo>
                <a:lnTo>
                  <a:pt x="0" y="1478847"/>
                </a:lnTo>
                <a:lnTo>
                  <a:pt x="28985" y="1403243"/>
                </a:lnTo>
                <a:cubicBezTo>
                  <a:pt x="121408" y="1159760"/>
                  <a:pt x="267854" y="793047"/>
                  <a:pt x="560748" y="640647"/>
                </a:cubicBezTo>
                <a:cubicBezTo>
                  <a:pt x="951273" y="437447"/>
                  <a:pt x="1792648" y="478722"/>
                  <a:pt x="2294298" y="373947"/>
                </a:cubicBezTo>
                <a:cubicBezTo>
                  <a:pt x="2733242" y="282269"/>
                  <a:pt x="3145446" y="13138"/>
                  <a:pt x="3447958" y="46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31F8B615-0030-2047-8652-146BCEF22564}"/>
              </a:ext>
            </a:extLst>
          </p:cNvPr>
          <p:cNvSpPr/>
          <p:nvPr userDrawn="1"/>
        </p:nvSpPr>
        <p:spPr>
          <a:xfrm>
            <a:off x="0" y="3232602"/>
            <a:ext cx="7674963" cy="3625398"/>
          </a:xfrm>
          <a:custGeom>
            <a:avLst/>
            <a:gdLst>
              <a:gd name="connsiteX0" fmla="*/ 333366 w 2058995"/>
              <a:gd name="connsiteY0" fmla="*/ 940 h 972601"/>
              <a:gd name="connsiteX1" fmla="*/ 400050 w 2058995"/>
              <a:gd name="connsiteY1" fmla="*/ 1051 h 972601"/>
              <a:gd name="connsiteX2" fmla="*/ 952500 w 2058995"/>
              <a:gd name="connsiteY2" fmla="*/ 534451 h 972601"/>
              <a:gd name="connsiteX3" fmla="*/ 1924050 w 2058995"/>
              <a:gd name="connsiteY3" fmla="*/ 686851 h 972601"/>
              <a:gd name="connsiteX4" fmla="*/ 2054591 w 2058995"/>
              <a:gd name="connsiteY4" fmla="*/ 942966 h 972601"/>
              <a:gd name="connsiteX5" fmla="*/ 2058995 w 2058995"/>
              <a:gd name="connsiteY5" fmla="*/ 972601 h 972601"/>
              <a:gd name="connsiteX6" fmla="*/ 0 w 2058995"/>
              <a:gd name="connsiteY6" fmla="*/ 972601 h 972601"/>
              <a:gd name="connsiteX7" fmla="*/ 0 w 2058995"/>
              <a:gd name="connsiteY7" fmla="*/ 61952 h 972601"/>
              <a:gd name="connsiteX8" fmla="*/ 75605 w 2058995"/>
              <a:gd name="connsiteY8" fmla="*/ 42128 h 972601"/>
              <a:gd name="connsiteX9" fmla="*/ 333366 w 2058995"/>
              <a:gd name="connsiteY9" fmla="*/ 940 h 972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58995" h="972601">
                <a:moveTo>
                  <a:pt x="333366" y="940"/>
                </a:moveTo>
                <a:cubicBezTo>
                  <a:pt x="357485" y="-326"/>
                  <a:pt x="379809" y="-338"/>
                  <a:pt x="400050" y="1051"/>
                </a:cubicBezTo>
                <a:cubicBezTo>
                  <a:pt x="723900" y="23276"/>
                  <a:pt x="698500" y="420151"/>
                  <a:pt x="952500" y="534451"/>
                </a:cubicBezTo>
                <a:cubicBezTo>
                  <a:pt x="1206500" y="648751"/>
                  <a:pt x="1736725" y="556676"/>
                  <a:pt x="1924050" y="686851"/>
                </a:cubicBezTo>
                <a:cubicBezTo>
                  <a:pt x="1994297" y="735667"/>
                  <a:pt x="2033290" y="836275"/>
                  <a:pt x="2054591" y="942966"/>
                </a:cubicBezTo>
                <a:lnTo>
                  <a:pt x="2058995" y="972601"/>
                </a:lnTo>
                <a:lnTo>
                  <a:pt x="0" y="972601"/>
                </a:lnTo>
                <a:lnTo>
                  <a:pt x="0" y="61952"/>
                </a:lnTo>
                <a:lnTo>
                  <a:pt x="75605" y="42128"/>
                </a:lnTo>
                <a:cubicBezTo>
                  <a:pt x="172492" y="19804"/>
                  <a:pt x="261007" y="4735"/>
                  <a:pt x="333366" y="94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Picture Placeholder 7">
            <a:extLst>
              <a:ext uri="{FF2B5EF4-FFF2-40B4-BE49-F238E27FC236}">
                <a16:creationId xmlns:a16="http://schemas.microsoft.com/office/drawing/2014/main" id="{05C21D6A-A628-2443-8075-ACD2B911C6D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4338" y="481013"/>
            <a:ext cx="11368087" cy="5875337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2BB51D-E7C1-3746-85E9-889CCB24F74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01383" y="2552298"/>
            <a:ext cx="8789234" cy="1220477"/>
          </a:xfrm>
        </p:spPr>
        <p:txBody>
          <a:bodyPr anchor="b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1" i="0">
                <a:solidFill>
                  <a:schemeClr val="bg1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E016467-0564-6D4C-BF17-F4FA3991C1F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01383" y="3919840"/>
            <a:ext cx="8789234" cy="846381"/>
          </a:xfrm>
        </p:spPr>
        <p:txBody>
          <a:bodyPr anchor="t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solidFill>
                  <a:schemeClr val="bg1"/>
                </a:solidFill>
                <a:latin typeface="+mn-lt"/>
                <a:ea typeface="Meiryo UI" panose="020B0604030504040204" pitchFamily="34" charset="-128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ja-JP" noProof="0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8768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51E21C1-74BE-0348-B8AE-3174A9AA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5852ED6-B7AC-5148-BC43-09B76E856F9F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776AF7-97C9-4365-B2B5-E20C6BB04B4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265238"/>
            <a:ext cx="10524344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5148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168214-BA64-4247-995E-0238E9E404F7}"/>
              </a:ext>
            </a:extLst>
          </p:cNvPr>
          <p:cNvSpPr/>
          <p:nvPr userDrawn="1"/>
        </p:nvSpPr>
        <p:spPr>
          <a:xfrm>
            <a:off x="413824" y="483781"/>
            <a:ext cx="5682176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745AAA3-09E3-4504-B3FD-611C81F416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55634" y="37553"/>
            <a:ext cx="5536366" cy="6820447"/>
          </a:xfrm>
          <a:custGeom>
            <a:avLst/>
            <a:gdLst>
              <a:gd name="connsiteX0" fmla="*/ 4141175 w 5285281"/>
              <a:gd name="connsiteY0" fmla="*/ 950 h 6525434"/>
              <a:gd name="connsiteX1" fmla="*/ 5222879 w 5285281"/>
              <a:gd name="connsiteY1" fmla="*/ 82101 h 6525434"/>
              <a:gd name="connsiteX2" fmla="*/ 5285281 w 5285281"/>
              <a:gd name="connsiteY2" fmla="*/ 86253 h 6525434"/>
              <a:gd name="connsiteX3" fmla="*/ 5285281 w 5285281"/>
              <a:gd name="connsiteY3" fmla="*/ 6525434 h 6525434"/>
              <a:gd name="connsiteX4" fmla="*/ 338864 w 5285281"/>
              <a:gd name="connsiteY4" fmla="*/ 6525434 h 6525434"/>
              <a:gd name="connsiteX5" fmla="*/ 355504 w 5285281"/>
              <a:gd name="connsiteY5" fmla="*/ 6284640 h 6525434"/>
              <a:gd name="connsiteX6" fmla="*/ 122536 w 5285281"/>
              <a:gd name="connsiteY6" fmla="*/ 5603772 h 6525434"/>
              <a:gd name="connsiteX7" fmla="*/ 197419 w 5285281"/>
              <a:gd name="connsiteY7" fmla="*/ 4013697 h 6525434"/>
              <a:gd name="connsiteX8" fmla="*/ 1395542 w 5285281"/>
              <a:gd name="connsiteY8" fmla="*/ 2963334 h 6525434"/>
              <a:gd name="connsiteX9" fmla="*/ 2431419 w 5285281"/>
              <a:gd name="connsiteY9" fmla="*/ 2618748 h 6525434"/>
              <a:gd name="connsiteX10" fmla="*/ 2868234 w 5285281"/>
              <a:gd name="connsiteY10" fmla="*/ 1805029 h 6525434"/>
              <a:gd name="connsiteX11" fmla="*/ 2780871 w 5285281"/>
              <a:gd name="connsiteY11" fmla="*/ 941489 h 6525434"/>
              <a:gd name="connsiteX12" fmla="*/ 3783467 w 5285281"/>
              <a:gd name="connsiteY12" fmla="*/ 36433 h 6525434"/>
              <a:gd name="connsiteX13" fmla="*/ 4141175 w 5285281"/>
              <a:gd name="connsiteY13" fmla="*/ 950 h 6525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85281" h="6525434">
                <a:moveTo>
                  <a:pt x="4141175" y="950"/>
                </a:moveTo>
                <a:cubicBezTo>
                  <a:pt x="4500573" y="-8197"/>
                  <a:pt x="4864065" y="50964"/>
                  <a:pt x="5222879" y="82101"/>
                </a:cubicBezTo>
                <a:cubicBezTo>
                  <a:pt x="5243679" y="82101"/>
                  <a:pt x="5264481" y="82101"/>
                  <a:pt x="5285281" y="86253"/>
                </a:cubicBezTo>
                <a:lnTo>
                  <a:pt x="5285281" y="6525434"/>
                </a:lnTo>
                <a:cubicBezTo>
                  <a:pt x="5285281" y="6525434"/>
                  <a:pt x="5285281" y="6525434"/>
                  <a:pt x="338864" y="6525434"/>
                </a:cubicBezTo>
                <a:cubicBezTo>
                  <a:pt x="355504" y="6446553"/>
                  <a:pt x="363825" y="6363521"/>
                  <a:pt x="355504" y="6284640"/>
                </a:cubicBezTo>
                <a:cubicBezTo>
                  <a:pt x="330543" y="6043845"/>
                  <a:pt x="205739" y="5827960"/>
                  <a:pt x="122536" y="5603772"/>
                </a:cubicBezTo>
                <a:cubicBezTo>
                  <a:pt x="-64671" y="5093121"/>
                  <a:pt x="-35550" y="4503589"/>
                  <a:pt x="197419" y="4013697"/>
                </a:cubicBezTo>
                <a:cubicBezTo>
                  <a:pt x="434547" y="3523804"/>
                  <a:pt x="875523" y="3137703"/>
                  <a:pt x="1395542" y="2963334"/>
                </a:cubicBezTo>
                <a:cubicBezTo>
                  <a:pt x="1740834" y="2851240"/>
                  <a:pt x="2127728" y="2822178"/>
                  <a:pt x="2431419" y="2618748"/>
                </a:cubicBezTo>
                <a:cubicBezTo>
                  <a:pt x="2693508" y="2436077"/>
                  <a:pt x="2864074" y="2124704"/>
                  <a:pt x="2868234" y="1805029"/>
                </a:cubicBezTo>
                <a:cubicBezTo>
                  <a:pt x="2872395" y="1514414"/>
                  <a:pt x="2747590" y="1232103"/>
                  <a:pt x="2780871" y="941489"/>
                </a:cubicBezTo>
                <a:cubicBezTo>
                  <a:pt x="2834953" y="464051"/>
                  <a:pt x="3309210" y="127769"/>
                  <a:pt x="3783467" y="36433"/>
                </a:cubicBezTo>
                <a:cubicBezTo>
                  <a:pt x="3902031" y="14637"/>
                  <a:pt x="4021376" y="3999"/>
                  <a:pt x="4141175" y="950"/>
                </a:cubicBez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703B7C-2DC4-C14C-A9CA-F1D21E7FC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4791637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D28B953-BDF8-6C47-ADCD-D3EAF78963C3}"/>
              </a:ext>
            </a:extLst>
          </p:cNvPr>
          <p:cNvCxnSpPr>
            <a:cxnSpLocks/>
          </p:cNvCxnSpPr>
          <p:nvPr userDrawn="1"/>
        </p:nvCxnSpPr>
        <p:spPr>
          <a:xfrm>
            <a:off x="838200" y="1264837"/>
            <a:ext cx="479163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C521-A2C1-48E6-B26C-DFF1B4FD422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38200" y="1265238"/>
            <a:ext cx="4791637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854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8">
            <a:extLst>
              <a:ext uri="{FF2B5EF4-FFF2-40B4-BE49-F238E27FC236}">
                <a16:creationId xmlns:a16="http://schemas.microsoft.com/office/drawing/2014/main" id="{94B2908E-04B3-4B40-8DDD-1667E3F93DAE}"/>
              </a:ext>
            </a:extLst>
          </p:cNvPr>
          <p:cNvSpPr/>
          <p:nvPr userDrawn="1"/>
        </p:nvSpPr>
        <p:spPr>
          <a:xfrm rot="10800000">
            <a:off x="0" y="4362449"/>
            <a:ext cx="12192000" cy="2495550"/>
          </a:xfrm>
          <a:custGeom>
            <a:avLst/>
            <a:gdLst>
              <a:gd name="connsiteX0" fmla="*/ 0 w 12192000"/>
              <a:gd name="connsiteY0" fmla="*/ 0 h 2539624"/>
              <a:gd name="connsiteX1" fmla="*/ 12192000 w 12192000"/>
              <a:gd name="connsiteY1" fmla="*/ 0 h 2539624"/>
              <a:gd name="connsiteX2" fmla="*/ 12192000 w 12192000"/>
              <a:gd name="connsiteY2" fmla="*/ 1784674 h 2539624"/>
              <a:gd name="connsiteX3" fmla="*/ 12052232 w 12192000"/>
              <a:gd name="connsiteY3" fmla="*/ 1825247 h 2539624"/>
              <a:gd name="connsiteX4" fmla="*/ 10344150 w 12192000"/>
              <a:gd name="connsiteY4" fmla="*/ 2133600 h 2539624"/>
              <a:gd name="connsiteX5" fmla="*/ 7181850 w 12192000"/>
              <a:gd name="connsiteY5" fmla="*/ 1809750 h 2539624"/>
              <a:gd name="connsiteX6" fmla="*/ 2724150 w 12192000"/>
              <a:gd name="connsiteY6" fmla="*/ 2533650 h 2539624"/>
              <a:gd name="connsiteX7" fmla="*/ 64443 w 12192000"/>
              <a:gd name="connsiteY7" fmla="*/ 1610320 h 2539624"/>
              <a:gd name="connsiteX8" fmla="*/ 0 w 12192000"/>
              <a:gd name="connsiteY8" fmla="*/ 1575868 h 2539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2539624">
                <a:moveTo>
                  <a:pt x="0" y="0"/>
                </a:moveTo>
                <a:lnTo>
                  <a:pt x="12192000" y="0"/>
                </a:lnTo>
                <a:lnTo>
                  <a:pt x="12192000" y="1784674"/>
                </a:lnTo>
                <a:lnTo>
                  <a:pt x="12052232" y="1825247"/>
                </a:lnTo>
                <a:cubicBezTo>
                  <a:pt x="11558836" y="1963688"/>
                  <a:pt x="10923588" y="2113756"/>
                  <a:pt x="10344150" y="2133600"/>
                </a:cubicBezTo>
                <a:cubicBezTo>
                  <a:pt x="9417050" y="2165350"/>
                  <a:pt x="8451850" y="1743075"/>
                  <a:pt x="7181850" y="1809750"/>
                </a:cubicBezTo>
                <a:cubicBezTo>
                  <a:pt x="5911850" y="1876425"/>
                  <a:pt x="3997325" y="2613025"/>
                  <a:pt x="2724150" y="2533650"/>
                </a:cubicBezTo>
                <a:cubicBezTo>
                  <a:pt x="1769269" y="2474119"/>
                  <a:pt x="728663" y="1962746"/>
                  <a:pt x="64443" y="1610320"/>
                </a:cubicBezTo>
                <a:lnTo>
                  <a:pt x="0" y="1575868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838822" y="1721223"/>
            <a:ext cx="4857421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25A7DB0-14F0-B341-AEBA-0DC92D001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3197" y="2038570"/>
            <a:ext cx="408614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9D42B85-1179-7D46-AE33-2B64EEFC44B2}"/>
              </a:ext>
            </a:extLst>
          </p:cNvPr>
          <p:cNvSpPr/>
          <p:nvPr userDrawn="1"/>
        </p:nvSpPr>
        <p:spPr>
          <a:xfrm>
            <a:off x="6495759" y="1721223"/>
            <a:ext cx="4858040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197AEE6-BBEC-494F-985F-3855AE4B14B5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854754" y="2038570"/>
            <a:ext cx="408666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C2E270DF-A15A-D547-8882-6E5797B22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9B3613A-9294-EA43-9505-F156E86E6E10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E4B45-6E8A-44C6-9117-DF2BA981288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263195" y="2885581"/>
            <a:ext cx="408614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B29B9FA-7273-4615-BD56-12D6427D024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61067" y="2885581"/>
            <a:ext cx="408666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93508-506F-4731-B6DA-F6E8F8B0955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10/10/2024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CFF9F-3D1C-430B-BECE-49D87C7AE90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D95F5F-990E-4917-82C6-FBFD4547AFB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03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6">
            <a:extLst>
              <a:ext uri="{FF2B5EF4-FFF2-40B4-BE49-F238E27FC236}">
                <a16:creationId xmlns:a16="http://schemas.microsoft.com/office/drawing/2014/main" id="{E0728D6F-9DC1-CD49-A2D6-834724E8AF3F}"/>
              </a:ext>
            </a:extLst>
          </p:cNvPr>
          <p:cNvSpPr/>
          <p:nvPr userDrawn="1"/>
        </p:nvSpPr>
        <p:spPr>
          <a:xfrm>
            <a:off x="0" y="0"/>
            <a:ext cx="12181097" cy="4981942"/>
          </a:xfrm>
          <a:custGeom>
            <a:avLst/>
            <a:gdLst>
              <a:gd name="connsiteX0" fmla="*/ 0 w 2412595"/>
              <a:gd name="connsiteY0" fmla="*/ 0 h 1044036"/>
              <a:gd name="connsiteX1" fmla="*/ 2412595 w 2412595"/>
              <a:gd name="connsiteY1" fmla="*/ 0 h 1044036"/>
              <a:gd name="connsiteX2" fmla="*/ 2328863 w 2412595"/>
              <a:gd name="connsiteY2" fmla="*/ 69540 h 1044036"/>
              <a:gd name="connsiteX3" fmla="*/ 2000250 w 2412595"/>
              <a:gd name="connsiteY3" fmla="*/ 285750 h 1044036"/>
              <a:gd name="connsiteX4" fmla="*/ 1162050 w 2412595"/>
              <a:gd name="connsiteY4" fmla="*/ 400050 h 1044036"/>
              <a:gd name="connsiteX5" fmla="*/ 552450 w 2412595"/>
              <a:gd name="connsiteY5" fmla="*/ 952500 h 1044036"/>
              <a:gd name="connsiteX6" fmla="*/ 107640 w 2412595"/>
              <a:gd name="connsiteY6" fmla="*/ 1035825 h 1044036"/>
              <a:gd name="connsiteX7" fmla="*/ 0 w 2412595"/>
              <a:gd name="connsiteY7" fmla="*/ 1044036 h 1044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2595" h="1044036">
                <a:moveTo>
                  <a:pt x="0" y="0"/>
                </a:moveTo>
                <a:lnTo>
                  <a:pt x="2412595" y="0"/>
                </a:lnTo>
                <a:lnTo>
                  <a:pt x="2328863" y="69540"/>
                </a:lnTo>
                <a:cubicBezTo>
                  <a:pt x="2215753" y="160139"/>
                  <a:pt x="2095500" y="245269"/>
                  <a:pt x="2000250" y="285750"/>
                </a:cubicBezTo>
                <a:cubicBezTo>
                  <a:pt x="1746250" y="393700"/>
                  <a:pt x="1403350" y="288925"/>
                  <a:pt x="1162050" y="400050"/>
                </a:cubicBezTo>
                <a:cubicBezTo>
                  <a:pt x="920750" y="511175"/>
                  <a:pt x="844550" y="841375"/>
                  <a:pt x="552450" y="952500"/>
                </a:cubicBezTo>
                <a:cubicBezTo>
                  <a:pt x="442913" y="994172"/>
                  <a:pt x="278904" y="1019770"/>
                  <a:pt x="107640" y="1035825"/>
                </a:cubicBezTo>
                <a:lnTo>
                  <a:pt x="0" y="1044036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 30">
            <a:extLst>
              <a:ext uri="{FF2B5EF4-FFF2-40B4-BE49-F238E27FC236}">
                <a16:creationId xmlns:a16="http://schemas.microsoft.com/office/drawing/2014/main" id="{2120EC90-BDC2-0E4B-9A3F-97CA90AA39F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9298096" cy="6858000"/>
          </a:xfrm>
          <a:custGeom>
            <a:avLst/>
            <a:gdLst>
              <a:gd name="connsiteX0" fmla="*/ 0 w 9298096"/>
              <a:gd name="connsiteY0" fmla="*/ 0 h 6858000"/>
              <a:gd name="connsiteX1" fmla="*/ 8705997 w 9298096"/>
              <a:gd name="connsiteY1" fmla="*/ 0 h 6858000"/>
              <a:gd name="connsiteX2" fmla="*/ 8676710 w 9298096"/>
              <a:gd name="connsiteY2" fmla="*/ 366601 h 6858000"/>
              <a:gd name="connsiteX3" fmla="*/ 9086747 w 9298096"/>
              <a:gd name="connsiteY3" fmla="*/ 1403199 h 6858000"/>
              <a:gd name="connsiteX4" fmla="*/ 9297958 w 9298096"/>
              <a:gd name="connsiteY4" fmla="*/ 2314162 h 6858000"/>
              <a:gd name="connsiteX5" fmla="*/ 9298096 w 9298096"/>
              <a:gd name="connsiteY5" fmla="*/ 2513013 h 6858000"/>
              <a:gd name="connsiteX6" fmla="*/ 6405563 w 9298096"/>
              <a:gd name="connsiteY6" fmla="*/ 2513013 h 6858000"/>
              <a:gd name="connsiteX7" fmla="*/ 6405563 w 9298096"/>
              <a:gd name="connsiteY7" fmla="*/ 5528005 h 6858000"/>
              <a:gd name="connsiteX8" fmla="*/ 6380081 w 9298096"/>
              <a:gd name="connsiteY8" fmla="*/ 5533593 h 6858000"/>
              <a:gd name="connsiteX9" fmla="*/ 5022973 w 9298096"/>
              <a:gd name="connsiteY9" fmla="*/ 5947798 h 6858000"/>
              <a:gd name="connsiteX10" fmla="*/ 4312498 w 9298096"/>
              <a:gd name="connsiteY10" fmla="*/ 6826871 h 6858000"/>
              <a:gd name="connsiteX11" fmla="*/ 4305141 w 9298096"/>
              <a:gd name="connsiteY11" fmla="*/ 6858000 h 6858000"/>
              <a:gd name="connsiteX12" fmla="*/ 0 w 9298096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298096" h="6858000">
                <a:moveTo>
                  <a:pt x="0" y="0"/>
                </a:moveTo>
                <a:cubicBezTo>
                  <a:pt x="0" y="0"/>
                  <a:pt x="0" y="0"/>
                  <a:pt x="8705997" y="0"/>
                </a:cubicBezTo>
                <a:cubicBezTo>
                  <a:pt x="8676710" y="120093"/>
                  <a:pt x="8662063" y="246508"/>
                  <a:pt x="8676710" y="366601"/>
                </a:cubicBezTo>
                <a:cubicBezTo>
                  <a:pt x="8720642" y="733203"/>
                  <a:pt x="8940304" y="1061881"/>
                  <a:pt x="9086747" y="1403199"/>
                </a:cubicBezTo>
                <a:cubicBezTo>
                  <a:pt x="9210308" y="1694743"/>
                  <a:pt x="9280326" y="2003174"/>
                  <a:pt x="9297958" y="2314162"/>
                </a:cubicBezTo>
                <a:lnTo>
                  <a:pt x="9298096" y="2513013"/>
                </a:lnTo>
                <a:lnTo>
                  <a:pt x="6405563" y="2513013"/>
                </a:lnTo>
                <a:lnTo>
                  <a:pt x="6405563" y="5528005"/>
                </a:lnTo>
                <a:lnTo>
                  <a:pt x="6380081" y="5533593"/>
                </a:lnTo>
                <a:cubicBezTo>
                  <a:pt x="5907118" y="5632552"/>
                  <a:pt x="5423859" y="5715512"/>
                  <a:pt x="5022973" y="5947798"/>
                </a:cubicBezTo>
                <a:cubicBezTo>
                  <a:pt x="4677003" y="6156381"/>
                  <a:pt x="4421644" y="6475183"/>
                  <a:pt x="4312498" y="6826871"/>
                </a:cubicBezTo>
                <a:lnTo>
                  <a:pt x="430514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8985295-F0BC-9B4D-981C-D474C9EDECD0}"/>
              </a:ext>
            </a:extLst>
          </p:cNvPr>
          <p:cNvSpPr/>
          <p:nvPr userDrawn="1"/>
        </p:nvSpPr>
        <p:spPr>
          <a:xfrm>
            <a:off x="6405102" y="2512661"/>
            <a:ext cx="5284607" cy="43453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5CB02C94-6046-2E46-BE22-98A994B16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867" y="2763704"/>
            <a:ext cx="4559075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80620B5-CD54-A44A-A690-BB5E58FBDA77}"/>
              </a:ext>
            </a:extLst>
          </p:cNvPr>
          <p:cNvCxnSpPr>
            <a:cxnSpLocks/>
          </p:cNvCxnSpPr>
          <p:nvPr userDrawn="1"/>
        </p:nvCxnSpPr>
        <p:spPr>
          <a:xfrm>
            <a:off x="6767867" y="3347504"/>
            <a:ext cx="4443697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3D35FF-5668-47B8-A93C-30923509CC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67513" y="3348038"/>
            <a:ext cx="4559074" cy="300831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714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4EB4B-30F5-5541-B2A0-6BD04D010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8E3A-8DBF-0542-BC99-444DCA0CC2C2}" type="datetimeFigureOut">
              <a:rPr lang="en-US" smtClean="0"/>
              <a:t>10/10/2024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D97956-7D4F-5346-B8DD-3653B600E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AB29D-BA7D-E743-8CA0-6953FF72B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3002F-D6EA-CF48-8F44-2316036B2B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9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9B7248-6025-0744-9C6E-BC6F9FD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367D3-6495-C045-872D-F4C6CB656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C2195-E771-AB42-B5A7-7832D8F41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10/10/2024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28BA-DFC0-3946-9FE9-DE388CB02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77CB-EF35-DF4C-95FE-31419B6CA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6940" y="6492875"/>
            <a:ext cx="4168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3" r:id="rId2"/>
    <p:sldLayoutId id="2147483682" r:id="rId3"/>
    <p:sldLayoutId id="2147483687" r:id="rId4"/>
    <p:sldLayoutId id="2147483693" r:id="rId5"/>
    <p:sldLayoutId id="214748367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150" baseline="0">
          <a:solidFill>
            <a:schemeClr val="accent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ndpr.nd.edu/reviews/free-will-and-consciousness-a-determinist-account-of-the-illusion-of-free-will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lato.stanford.edu/entries/freewill/" TargetMode="External"/><Relationship Id="rId5" Type="http://schemas.openxmlformats.org/officeDocument/2006/relationships/hyperlink" Target="https://plato.stanford.edu/entries/compatibilism/" TargetMode="External"/><Relationship Id="rId4" Type="http://schemas.openxmlformats.org/officeDocument/2006/relationships/hyperlink" Target="https://plato.stanford.edu/entries/determinism-causal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lato.stanford.edu/entries/libertarianism/" TargetMode="External"/><Relationship Id="rId2" Type="http://schemas.openxmlformats.org/officeDocument/2006/relationships/hyperlink" Target="https://plato.stanford.edu/entries/moral-responsibilit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iep.utm.edu/liberta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A close up of a flowers">
            <a:extLst>
              <a:ext uri="{FF2B5EF4-FFF2-40B4-BE49-F238E27FC236}">
                <a16:creationId xmlns:a16="http://schemas.microsoft.com/office/drawing/2014/main" id="{5A8C014E-25AF-4B1A-85C4-1B34CBEC7EE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3">
            <a:alphaModFix amt="35000"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solidFill>
            <a:schemeClr val="accent1">
              <a:lumMod val="60000"/>
              <a:lumOff val="40000"/>
            </a:schemeClr>
          </a:solidFill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A2D73A5-4430-0F47-84CE-C3324CEBA7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4329" y="3826949"/>
            <a:ext cx="9615546" cy="131786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T</a:t>
            </a:r>
            <a:r>
              <a:rPr lang="en-GB" sz="3600" dirty="0">
                <a:solidFill>
                  <a:schemeClr val="tx1"/>
                </a:solidFill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he concept of moral responsibility from the perspective of different positions within the free will debate. </a:t>
            </a:r>
            <a:br>
              <a:rPr lang="en-GB" sz="4000" dirty="0">
                <a:solidFill>
                  <a:schemeClr val="tx1"/>
                </a:solidFill>
                <a:latin typeface="Gabriola" panose="04040605051002020D02" pitchFamily="82" charset="0"/>
              </a:rPr>
            </a:br>
            <a:br>
              <a:rPr lang="en-GB" sz="1050" i="0" dirty="0">
                <a:solidFill>
                  <a:srgbClr val="1D2125"/>
                </a:solidFill>
                <a:effectLst/>
                <a:latin typeface="Gabriola" panose="04040605051002020D02" pitchFamily="82" charset="0"/>
              </a:rPr>
            </a:br>
            <a:endParaRPr lang="en-US" sz="4000" dirty="0">
              <a:solidFill>
                <a:schemeClr val="tx1"/>
              </a:solidFill>
              <a:latin typeface="Gabriola" panose="04040605051002020D02" pitchFamily="82" charset="0"/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107CE13-DFD5-424B-B4BF-ADF75F3976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1383" y="5312752"/>
            <a:ext cx="8789234" cy="846381"/>
          </a:xfrm>
        </p:spPr>
        <p:txBody>
          <a:bodyPr>
            <a:normAutofit fontScale="92500" lnSpcReduction="20000"/>
          </a:bodyPr>
          <a:lstStyle/>
          <a:p>
            <a:r>
              <a:rPr lang="en-US" altLang="ja-JP" sz="2800" dirty="0">
                <a:solidFill>
                  <a:schemeClr val="tx1"/>
                </a:solidFill>
                <a:latin typeface="Gabriola" panose="04040605051002020D02" pitchFamily="82" charset="0"/>
              </a:rPr>
              <a:t>Catrin Hughes</a:t>
            </a:r>
          </a:p>
          <a:p>
            <a:r>
              <a:rPr lang="en-US" altLang="ja-JP" sz="2800" dirty="0">
                <a:solidFill>
                  <a:schemeClr val="tx1"/>
                </a:solidFill>
                <a:latin typeface="Gabriola" panose="04040605051002020D02" pitchFamily="82" charset="0"/>
              </a:rPr>
              <a:t>Student Number: 2205660</a:t>
            </a:r>
            <a:endParaRPr lang="ja-JP" altLang="en-US" sz="2800" dirty="0">
              <a:solidFill>
                <a:schemeClr val="tx1"/>
              </a:solidFill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1651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010FB232-4CB4-C34D-A688-C51B6E7CD2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>
                <a:solidFill>
                  <a:schemeClr val="tx1"/>
                </a:solidFill>
                <a:latin typeface="Gabriola" panose="04040605051002020D02" pitchFamily="82" charset="0"/>
              </a:rPr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3F9A86-17D3-F23B-D2A0-1A2EB007FA43}"/>
              </a:ext>
            </a:extLst>
          </p:cNvPr>
          <p:cNvSpPr txBox="1"/>
          <p:nvPr/>
        </p:nvSpPr>
        <p:spPr>
          <a:xfrm>
            <a:off x="838199" y="1634836"/>
            <a:ext cx="10771910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Accountability, Justice and Personal Freedom </a:t>
            </a:r>
            <a:r>
              <a:rPr lang="en-GB" sz="2200" dirty="0">
                <a:latin typeface="Gabriola" panose="04040605051002020D02" pitchFamily="82" charset="0"/>
              </a:rPr>
              <a:t>(Talbert, 2024).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b="1" dirty="0">
              <a:latin typeface="Gabriola" panose="04040605051002020D02" pitchFamily="82" charset="0"/>
            </a:endParaRPr>
          </a:p>
          <a:p>
            <a:endParaRPr lang="en-GB" sz="2400" b="1" dirty="0">
              <a:latin typeface="Gabriola" panose="04040605051002020D02" pitchFamily="82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Moral Responsibility: </a:t>
            </a:r>
            <a:r>
              <a:rPr lang="en-GB" sz="2200" dirty="0">
                <a:latin typeface="Gabriola" panose="04040605051002020D02" pitchFamily="82" charset="0"/>
                <a:cs typeface="Times New Roman" panose="02020603050405020304" pitchFamily="18" charset="0"/>
              </a:rPr>
              <a:t>I</a:t>
            </a:r>
            <a:r>
              <a:rPr lang="en-GB" sz="22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ndividuals can be held accountable for their actions and the consequences of their actions. Blameworthy or praiseworthy, depending on whether the action was performed freely and intentionally </a:t>
            </a:r>
            <a:r>
              <a:rPr lang="en-GB" sz="2200" dirty="0">
                <a:latin typeface="Gabriola" panose="04040605051002020D02" pitchFamily="82" charset="0"/>
              </a:rPr>
              <a:t>(Talbert, 2024).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1800" dirty="0">
              <a:effectLst/>
              <a:latin typeface="Gabriola" panose="04040605051002020D02" pitchFamily="8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400" b="1" dirty="0">
              <a:latin typeface="Gabriola" panose="04040605051002020D02" pitchFamily="82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Free Will: </a:t>
            </a:r>
            <a:r>
              <a:rPr lang="en-GB" sz="2200" kern="100" dirty="0">
                <a:latin typeface="Gabriola" panose="04040605051002020D02" pitchFamily="82" charset="0"/>
                <a:cs typeface="Times New Roman" panose="02020603050405020304" pitchFamily="18" charset="0"/>
              </a:rPr>
              <a:t>T</a:t>
            </a:r>
            <a:r>
              <a:rPr lang="en-GB" sz="2200" kern="1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he ability to make choices and act according to one's own decisions, desires, and motivations.</a:t>
            </a:r>
          </a:p>
          <a:p>
            <a:r>
              <a:rPr lang="en-GB" sz="2200" kern="1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200" kern="100" dirty="0"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   P</a:t>
            </a:r>
            <a:r>
              <a:rPr lang="en-GB" sz="2200" kern="1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eople can make decisions and control their actions, regardless of external influences (O'Connor &amp; Franklin, 2022).</a:t>
            </a:r>
            <a:endParaRPr lang="cy-GB" sz="2200" kern="100" dirty="0">
              <a:effectLst/>
              <a:latin typeface="Gabriola" panose="04040605051002020D02" pitchFamily="8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b="1" dirty="0">
              <a:latin typeface="Gabriola" panose="04040605051002020D02" pitchFamily="82" charset="0"/>
            </a:endParaRPr>
          </a:p>
          <a:p>
            <a:endParaRPr lang="en-GB" sz="2400" b="1" dirty="0">
              <a:latin typeface="Gabriola" panose="04040605051002020D02" pitchFamily="82" charset="0"/>
            </a:endParaRPr>
          </a:p>
          <a:p>
            <a:endParaRPr lang="en-GB" sz="2400" b="1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8235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7F873-E627-F4ED-6F89-EEC0475CE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</a:rPr>
              <a:t>Overview</a:t>
            </a:r>
            <a:endParaRPr lang="en-GB" dirty="0">
              <a:solidFill>
                <a:schemeClr val="tx1"/>
              </a:solidFill>
              <a:latin typeface="Gabriola" panose="04040605051002020D02" pitchFamily="8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65AA6-4754-C3C6-4CC4-CC92B4B93B5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1265238"/>
            <a:ext cx="10670309" cy="491172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 Libertarianism: </a:t>
            </a:r>
            <a:r>
              <a:rPr lang="en-GB" sz="2200" dirty="0">
                <a:latin typeface="Gabriola" panose="04040605051002020D02" pitchFamily="82" charset="0"/>
              </a:rPr>
              <a:t>Free will exists - we are morally responsible for our actions</a:t>
            </a:r>
            <a:r>
              <a:rPr lang="en-GB" sz="2200" dirty="0">
                <a:latin typeface="Gabriola" panose="04040605051002020D02" pitchFamily="82" charset="0"/>
                <a:cs typeface="Times New Roman" panose="02020603050405020304" pitchFamily="18" charset="0"/>
              </a:rPr>
              <a:t> </a:t>
            </a:r>
            <a:r>
              <a:rPr lang="en-GB" sz="2200" dirty="0">
                <a:solidFill>
                  <a:schemeClr val="bg1"/>
                </a:solidFill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2200" dirty="0" err="1">
                <a:solidFill>
                  <a:schemeClr val="bg1"/>
                </a:solidFill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Vossen</a:t>
            </a:r>
            <a:r>
              <a:rPr lang="en-GB" sz="2200" dirty="0">
                <a:solidFill>
                  <a:schemeClr val="bg1"/>
                </a:solidFill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&amp;           (    V</a:t>
            </a:r>
            <a:r>
              <a:rPr lang="en-GB" sz="22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(</a:t>
            </a:r>
            <a:r>
              <a:rPr lang="en-GB" sz="2200" dirty="0" err="1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Vossen</a:t>
            </a:r>
            <a:r>
              <a:rPr lang="en-GB" sz="22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&amp; Christmas, 2023).</a:t>
            </a:r>
            <a:r>
              <a:rPr lang="en-GB" sz="2200" dirty="0">
                <a:latin typeface="Gabriola" panose="04040605051002020D02" pitchFamily="82" charset="0"/>
              </a:rPr>
              <a:t> </a:t>
            </a:r>
          </a:p>
          <a:p>
            <a:pPr marL="0" indent="0">
              <a:buNone/>
            </a:pPr>
            <a:endParaRPr lang="en-GB" sz="2400" b="1" dirty="0">
              <a:latin typeface="Gabriola" panose="04040605051002020D02" pitchFamily="82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 Determinism: </a:t>
            </a:r>
            <a:r>
              <a:rPr lang="en-GB" sz="2200" dirty="0">
                <a:latin typeface="Gabriola" panose="04040605051002020D02" pitchFamily="82" charset="0"/>
              </a:rPr>
              <a:t>Free will does not exist – we cannot be morally responsible for our actions</a:t>
            </a:r>
            <a:r>
              <a:rPr lang="en-GB" sz="22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 </a:t>
            </a:r>
            <a:r>
              <a:rPr lang="en-GB" sz="2200" dirty="0">
                <a:solidFill>
                  <a:schemeClr val="bg1"/>
                </a:solidFill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(    (          (H  </a:t>
            </a:r>
            <a:r>
              <a:rPr lang="en-GB" sz="22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(Hoefer, 2021)</a:t>
            </a:r>
            <a:r>
              <a:rPr lang="en-GB" sz="2200" dirty="0">
                <a:latin typeface="Gabriola" panose="04040605051002020D02" pitchFamily="82" charset="0"/>
              </a:rPr>
              <a:t>.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200" dirty="0">
              <a:latin typeface="Gabriola" panose="04040605051002020D02" pitchFamily="82" charset="0"/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 Compatibilism</a:t>
            </a:r>
            <a:r>
              <a:rPr lang="en-GB" sz="2200" b="1" dirty="0">
                <a:latin typeface="Gabriola" panose="04040605051002020D02" pitchFamily="82" charset="0"/>
              </a:rPr>
              <a:t>: </a:t>
            </a:r>
            <a:r>
              <a:rPr lang="en-GB" sz="2200" dirty="0">
                <a:latin typeface="Gabriola" panose="04040605051002020D02" pitchFamily="82" charset="0"/>
              </a:rPr>
              <a:t>Free will and determinism are compatible - we can still be morally responsible for our actions even in a deterministic universe</a:t>
            </a:r>
            <a:r>
              <a:rPr lang="en-GB" sz="22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(McKenna &amp; Coates, 2024)</a:t>
            </a:r>
            <a:r>
              <a:rPr lang="en-GB" sz="2200" dirty="0">
                <a:latin typeface="Gabriola" panose="04040605051002020D02" pitchFamily="82" charset="0"/>
              </a:rPr>
              <a:t>.</a:t>
            </a:r>
            <a:endParaRPr lang="en-GB" sz="2200" b="1" dirty="0">
              <a:latin typeface="Gabriola" panose="04040605051002020D02" pitchFamily="82" charset="0"/>
            </a:endParaRPr>
          </a:p>
          <a:p>
            <a:pPr marL="0" indent="0">
              <a:buNone/>
            </a:pPr>
            <a:endParaRPr lang="en-GB" sz="2200" dirty="0">
              <a:latin typeface="Gabriola" panose="04040605051002020D02" pitchFamily="82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GB" sz="2400" b="1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01219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86C25-3922-54AF-C19F-B80008212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</a:rPr>
              <a:t>Coercion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4C2F5-F402-CD11-ECE1-844DA115ED40}"/>
              </a:ext>
            </a:extLst>
          </p:cNvPr>
          <p:cNvSpPr>
            <a:spLocks noGrp="1"/>
          </p:cNvSpPr>
          <p:nvPr>
            <p:ph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4000" b="1" dirty="0">
              <a:latin typeface="Gabriola" panose="04040605051002020D02" pitchFamily="82" charset="0"/>
            </a:endParaRPr>
          </a:p>
          <a:p>
            <a:pPr marL="0" indent="0" algn="ctr">
              <a:buNone/>
            </a:pPr>
            <a:r>
              <a:rPr lang="en-GB" sz="4000" b="1" dirty="0">
                <a:latin typeface="Gabriola" panose="04040605051002020D02" pitchFamily="82" charset="0"/>
              </a:rPr>
              <a:t> A person is forced at gunpoint to drive a getaway car during a bank robbery. </a:t>
            </a:r>
          </a:p>
          <a:p>
            <a:pPr marL="0" indent="0">
              <a:buNone/>
            </a:pPr>
            <a:endParaRPr lang="en-GB" sz="4000" b="1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189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37E25-ADCD-55B9-720D-34D18D937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</a:rPr>
              <a:t>Libertarian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92C7B-F210-2A47-502A-B1106938941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1273930"/>
            <a:ext cx="10882745" cy="491172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 </a:t>
            </a:r>
            <a:r>
              <a:rPr lang="en-GB" sz="2400" dirty="0">
                <a:latin typeface="Gabriola" panose="04040605051002020D02" pitchFamily="82" charset="0"/>
              </a:rPr>
              <a:t>Moral Responsibility = Free Will</a:t>
            </a:r>
            <a:r>
              <a:rPr lang="en-GB" sz="2400" dirty="0">
                <a:solidFill>
                  <a:schemeClr val="bg1"/>
                </a:solidFill>
                <a:latin typeface="Gabriola" panose="04040605051002020D02" pitchFamily="82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(</a:t>
            </a:r>
            <a:r>
              <a:rPr lang="en-GB" sz="2400" dirty="0" err="1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Vossen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&amp; Christmas, 2023).</a:t>
            </a:r>
            <a:r>
              <a:rPr lang="en-GB" sz="2400" dirty="0">
                <a:latin typeface="Gabriola" panose="04040605051002020D02" pitchFamily="82" charset="0"/>
              </a:rPr>
              <a:t> </a:t>
            </a:r>
          </a:p>
          <a:p>
            <a:pPr marL="0" indent="0" algn="ctr">
              <a:buNone/>
            </a:pPr>
            <a:r>
              <a:rPr lang="en-GB" sz="2400" b="1" dirty="0">
                <a:latin typeface="Gabriola" panose="04040605051002020D02" pitchFamily="82" charset="0"/>
              </a:rPr>
              <a:t>A person is forced at gunpoint to drive a getaway car during a bank robbery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 </a:t>
            </a:r>
            <a:r>
              <a:rPr lang="en-GB" sz="2400" dirty="0">
                <a:latin typeface="Gabriola" panose="04040605051002020D02" pitchFamily="82" charset="0"/>
              </a:rPr>
              <a:t>Not Morally Responsible – the driver is being coerced under a threat of violence.             The person doesn’t have a choice.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E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ven in situations of extreme coercion, there remains a meaningful sense in which the person could have done otherwise.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>
              <a:latin typeface="Gabriola" panose="04040605051002020D02" pitchFamily="82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 </a:t>
            </a:r>
            <a:r>
              <a:rPr lang="en-GB" sz="2400" dirty="0">
                <a:latin typeface="Gabriola" panose="04040605051002020D02" pitchFamily="82" charset="0"/>
              </a:rPr>
              <a:t>Robert Kane: ‘Ultimate Responsibility’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(Fischer, 2000, p. 141)</a:t>
            </a:r>
            <a:r>
              <a:rPr lang="en-GB" sz="2400" dirty="0">
                <a:latin typeface="Gabriola" panose="04040605051002020D02" pitchFamily="82" charset="0"/>
              </a:rPr>
              <a:t> and ‘Self-forming Actions’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(Lemos, 2015, p. 136). </a:t>
            </a:r>
            <a:endParaRPr lang="en-GB" sz="24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773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A1D52-D843-5051-D675-5B4C50317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</a:rPr>
              <a:t>Determinist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FC0CC-E36E-7E14-686F-75EF92E2D11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265238"/>
            <a:ext cx="10289146" cy="491172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latin typeface="Garamond" panose="020204040303010108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A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ll events, including human actions, are determined by prior causes and that people do not possess free will (Hoefer, 2021)</a:t>
            </a:r>
            <a:r>
              <a:rPr lang="en-GB" sz="2400" dirty="0">
                <a:latin typeface="Gabriola" panose="04040605051002020D02" pitchFamily="82" charset="0"/>
              </a:rPr>
              <a:t>.</a:t>
            </a:r>
            <a:endParaRPr lang="en-GB" sz="2400" dirty="0">
              <a:effectLst/>
              <a:latin typeface="Gabriola" panose="04040605051002020D02" pitchFamily="8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Gabriola" panose="04040605051002020D02" pitchFamily="82" charset="0"/>
                <a:cs typeface="Times New Roman" panose="02020603050405020304" pitchFamily="18" charset="0"/>
              </a:rPr>
              <a:t> Free will is an illusion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(Buckareff, 2012)</a:t>
            </a:r>
            <a:r>
              <a:rPr lang="en-GB" sz="2400" dirty="0">
                <a:latin typeface="Gabriola" panose="04040605051002020D02" pitchFamily="82" charset="0"/>
                <a:cs typeface="Times New Roman" panose="02020603050405020304" pitchFamily="18" charset="0"/>
              </a:rPr>
              <a:t>.</a:t>
            </a:r>
          </a:p>
          <a:p>
            <a:pPr marL="0" indent="0" algn="ctr">
              <a:buNone/>
            </a:pPr>
            <a:r>
              <a:rPr lang="en-GB" sz="2400" b="1" dirty="0">
                <a:latin typeface="Gabriola" panose="04040605051002020D02" pitchFamily="82" charset="0"/>
              </a:rPr>
              <a:t>A person is forced at gunpoint to drive a getaway car during a bank robbery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 </a:t>
            </a:r>
            <a:r>
              <a:rPr lang="en-GB" sz="2400" dirty="0">
                <a:latin typeface="Gabriola" panose="04040605051002020D02" pitchFamily="82" charset="0"/>
              </a:rPr>
              <a:t>Not Morally Responsible – the 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person’s action is determined.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400" dirty="0">
              <a:effectLst/>
              <a:latin typeface="Gabriola" panose="04040605051002020D02" pitchFamily="8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Gabriola" panose="04040605051002020D02" pitchFamily="82" charset="0"/>
                <a:cs typeface="Times New Roman" panose="02020603050405020304" pitchFamily="18" charset="0"/>
              </a:rPr>
              <a:t> Galen Strawson: ‘Basic Argument’ – Nothing can be truly morally responsible</a:t>
            </a:r>
            <a:r>
              <a:rPr lang="en-GB" sz="1800" dirty="0">
                <a:effectLst/>
                <a:latin typeface="Garamond" panose="020204040303010108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(Strawson, 1994, p. 5). </a:t>
            </a:r>
            <a:r>
              <a:rPr lang="en-GB" sz="2400" dirty="0">
                <a:latin typeface="Gabriola" panose="04040605051002020D02" pitchFamily="82" charset="0"/>
                <a:cs typeface="Times New Roman" panose="02020603050405020304" pitchFamily="18" charset="0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288676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AC2A88-5C0A-A8B8-3EA3-480B15E38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</a:rPr>
              <a:t>Compatibilist 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1DCF1-7FE8-DDBA-1754-6A43C2E9E68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199" y="1265238"/>
            <a:ext cx="10783529" cy="491172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r>
              <a:rPr lang="en-GB" sz="1800" dirty="0">
                <a:effectLst/>
                <a:latin typeface="Garamond" panose="020204040303010108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Free will and moral responsibility can coexist with determinism(McKenna &amp; Coates, 2024)</a:t>
            </a:r>
            <a:r>
              <a:rPr lang="en-GB" sz="2400" dirty="0">
                <a:latin typeface="Gabriola" panose="04040605051002020D02" pitchFamily="82" charset="0"/>
              </a:rPr>
              <a:t>.</a:t>
            </a:r>
            <a:endParaRPr lang="en-GB" sz="2400" dirty="0">
              <a:effectLst/>
              <a:latin typeface="Gabriola" panose="04040605051002020D02" pitchFamily="8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q"/>
            </a:pPr>
            <a:endParaRPr lang="en-GB" sz="2400" dirty="0">
              <a:latin typeface="Gabriola" panose="04040605051002020D02" pitchFamily="82" charset="0"/>
              <a:cs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Gabriola" panose="04040605051002020D02" pitchFamily="82" charset="0"/>
              </a:rPr>
              <a:t>A person is forced at gunpoint to drive a getaway car during a bank robbery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b="1" dirty="0">
                <a:latin typeface="Gabriola" panose="04040605051002020D02" pitchFamily="82" charset="0"/>
              </a:rPr>
              <a:t> </a:t>
            </a:r>
            <a:r>
              <a:rPr lang="en-GB" sz="2400" dirty="0">
                <a:latin typeface="Gabriola" panose="04040605051002020D02" pitchFamily="82" charset="0"/>
              </a:rPr>
              <a:t>Not Morally Responsible – 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action does not stem from the person’s character, values, or authentic desires (Sankowski, 1980, p. 107). 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 Internal motivations and character traits.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endParaRPr lang="en-GB" sz="2400" dirty="0">
              <a:latin typeface="Gabriola" panose="04040605051002020D02" pitchFamily="82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GB" sz="2400" dirty="0">
                <a:latin typeface="Gabriola" panose="04040605051002020D02" pitchFamily="82" charset="0"/>
                <a:cs typeface="Times New Roman" panose="02020603050405020304" pitchFamily="18" charset="0"/>
              </a:rPr>
              <a:t>Harry Frankfurt: P</a:t>
            </a:r>
            <a:r>
              <a:rPr lang="en-GB" sz="2400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eople can be morally responsible even when they couldn’t have done otherwise (Frankfurt, 1969, p. 829). </a:t>
            </a:r>
            <a:endParaRPr lang="en-GB" sz="24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5037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DF0D7A-07D9-5CE3-3F63-A3D33C188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</a:rPr>
              <a:t>Critical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5094AF-D7AD-68F5-3B12-BCF4FD95386C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940158" y="1828800"/>
            <a:ext cx="4597757" cy="444321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b="1" u="sng" dirty="0">
                <a:latin typeface="Gabriola" panose="04040605051002020D02" pitchFamily="82" charset="0"/>
              </a:rPr>
              <a:t>Strengths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Gabriola" panose="04040605051002020D02" pitchFamily="82" charset="0"/>
              </a:rPr>
              <a:t>Libertarianism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800" dirty="0">
                <a:latin typeface="Gabriola" panose="04040605051002020D02" pitchFamily="82" charset="0"/>
              </a:rPr>
              <a:t>Resonates with common intuitions.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800" dirty="0">
                <a:latin typeface="Gabriola" panose="04040605051002020D02" pitchFamily="82" charset="0"/>
              </a:rPr>
              <a:t>Aligns with social and legal frameworks.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GB" sz="1800" dirty="0">
              <a:latin typeface="Gabriola" panose="04040605051002020D02" pitchFamily="82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Gabriola" panose="04040605051002020D02" pitchFamily="82" charset="0"/>
              </a:rPr>
              <a:t>Determinism  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800" dirty="0">
                <a:latin typeface="Gabriola" panose="04040605051002020D02" pitchFamily="82" charset="0"/>
              </a:rPr>
              <a:t>Biology and environment. 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800" dirty="0">
                <a:latin typeface="Gabriola" panose="04040605051002020D02" pitchFamily="82" charset="0"/>
              </a:rPr>
              <a:t>Understand the individual’s thought process of their actions.</a:t>
            </a:r>
          </a:p>
          <a:p>
            <a:pPr algn="just"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GB" sz="1800" dirty="0">
              <a:latin typeface="Gabriola" panose="04040605051002020D02" pitchFamily="82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Gabriola" panose="04040605051002020D02" pitchFamily="82" charset="0"/>
              </a:rPr>
              <a:t>Compatibilism </a:t>
            </a:r>
            <a:r>
              <a:rPr lang="en-GB" sz="1800" dirty="0">
                <a:latin typeface="Gabriola" panose="04040605051002020D02" pitchFamily="82" charset="0"/>
              </a:rPr>
              <a:t> </a:t>
            </a:r>
          </a:p>
          <a:p>
            <a:pPr algn="just"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800" dirty="0">
                <a:latin typeface="Gabriola" panose="04040605051002020D02" pitchFamily="82" charset="0"/>
              </a:rPr>
              <a:t>Intuitive appeal of free will &amp; deterministic understanding of the universe. </a:t>
            </a:r>
          </a:p>
          <a:p>
            <a:pPr algn="just">
              <a:lnSpc>
                <a:spcPct val="11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800" dirty="0">
                <a:latin typeface="Gabriola" panose="04040605051002020D02" pitchFamily="82" charset="0"/>
              </a:rPr>
              <a:t>Moral agency and societal frameworks.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950DF14-3A44-27E9-F453-1DF343959F3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54085" y="1828801"/>
            <a:ext cx="4597757" cy="4443210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buNone/>
            </a:pPr>
            <a:r>
              <a:rPr lang="en-GB" sz="2400" b="1" u="sng" dirty="0">
                <a:latin typeface="Gabriola" panose="04040605051002020D02" pitchFamily="82" charset="0"/>
              </a:rPr>
              <a:t>Weaknesses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Gabriola" panose="04040605051002020D02" pitchFamily="82" charset="0"/>
              </a:rPr>
              <a:t>Libertarianism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700" dirty="0">
                <a:latin typeface="Gabriola" panose="04040605051002020D02" pitchFamily="82" charset="0"/>
              </a:rPr>
              <a:t>Unrealistic – overlooks psychological and situational factors</a:t>
            </a:r>
            <a:r>
              <a:rPr lang="en-GB" sz="1700" b="1" dirty="0">
                <a:latin typeface="Gabriola" panose="04040605051002020D02" pitchFamily="82" charset="0"/>
              </a:rPr>
              <a:t>.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700" b="1" dirty="0">
                <a:latin typeface="Gabriola" panose="04040605051002020D02" pitchFamily="82" charset="0"/>
              </a:rPr>
              <a:t> </a:t>
            </a:r>
            <a:r>
              <a:rPr lang="en-GB" sz="1700" dirty="0">
                <a:latin typeface="Gabriola" panose="04040605051002020D02" pitchFamily="82" charset="0"/>
              </a:rPr>
              <a:t>Self-conforming actions are vague.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400" b="1" dirty="0">
                <a:latin typeface="Gabriola" panose="04040605051002020D02" pitchFamily="82" charset="0"/>
              </a:rPr>
              <a:t>Determinism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700" dirty="0">
                <a:latin typeface="Gabriola" panose="04040605051002020D02" pitchFamily="82" charset="0"/>
              </a:rPr>
              <a:t>Counterintuitive.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700" dirty="0">
                <a:latin typeface="Gabriola" panose="04040605051002020D02" pitchFamily="82" charset="0"/>
              </a:rPr>
              <a:t>Undermines social practices of justice and moral judgement.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GB" sz="1800" dirty="0">
              <a:latin typeface="Gabriola" panose="04040605051002020D02" pitchFamily="82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b="1" dirty="0">
                <a:latin typeface="Gabriola" panose="04040605051002020D02" pitchFamily="82" charset="0"/>
              </a:rPr>
              <a:t>Compatibilism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700" dirty="0">
                <a:latin typeface="Gabriola" panose="04040605051002020D02" pitchFamily="82" charset="0"/>
              </a:rPr>
              <a:t>Inadequacy.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1700" dirty="0">
                <a:latin typeface="Gabriola" panose="04040605051002020D02" pitchFamily="82" charset="0"/>
              </a:rPr>
              <a:t>Limited. 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GB" sz="2400" b="1" dirty="0">
              <a:latin typeface="Gabriola" panose="04040605051002020D02" pitchFamily="82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endParaRPr lang="en-GB" sz="2400" b="1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4068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C57BA-79B9-03CE-2366-9C81503563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</a:rPr>
              <a:t>Conclusion</a:t>
            </a:r>
            <a:r>
              <a:rPr lang="en-GB" sz="36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8207C9-96D8-B8D5-34ED-BAC33373716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283876"/>
            <a:ext cx="10524344" cy="4911725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6600" b="1" dirty="0">
                <a:latin typeface="Gabriola" panose="04040605051002020D02" pitchFamily="82" charset="0"/>
              </a:rPr>
              <a:t>Compatibilism </a:t>
            </a: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A17B3CD-85D9-ED12-C23E-976A2963AE4C}"/>
              </a:ext>
            </a:extLst>
          </p:cNvPr>
          <p:cNvCxnSpPr>
            <a:cxnSpLocks/>
          </p:cNvCxnSpPr>
          <p:nvPr/>
        </p:nvCxnSpPr>
        <p:spPr>
          <a:xfrm flipH="1" flipV="1">
            <a:off x="3420918" y="2904186"/>
            <a:ext cx="606137" cy="644887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71373951-F7FA-7287-50A1-691D91A26B55}"/>
              </a:ext>
            </a:extLst>
          </p:cNvPr>
          <p:cNvSpPr txBox="1"/>
          <p:nvPr/>
        </p:nvSpPr>
        <p:spPr>
          <a:xfrm>
            <a:off x="1438483" y="2014378"/>
            <a:ext cx="2964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Gabriola" panose="04040605051002020D02" pitchFamily="82" charset="0"/>
              </a:rPr>
              <a:t>Moral Responsibility is not black-and-white.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DE7A90-6C4E-1D64-F9F8-60323EBBA012}"/>
              </a:ext>
            </a:extLst>
          </p:cNvPr>
          <p:cNvSpPr txBox="1"/>
          <p:nvPr/>
        </p:nvSpPr>
        <p:spPr>
          <a:xfrm>
            <a:off x="5200073" y="1749620"/>
            <a:ext cx="2964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Gabriola" panose="04040605051002020D02" pitchFamily="82" charset="0"/>
              </a:rPr>
              <a:t>Real-life situations can be incredibly complex.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CECAE428-673F-AB0F-1218-9FA9EDBC69F3}"/>
              </a:ext>
            </a:extLst>
          </p:cNvPr>
          <p:cNvCxnSpPr>
            <a:cxnSpLocks/>
          </p:cNvCxnSpPr>
          <p:nvPr/>
        </p:nvCxnSpPr>
        <p:spPr>
          <a:xfrm flipV="1">
            <a:off x="6345382" y="2683118"/>
            <a:ext cx="312832" cy="74588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C5581723-A35C-2096-F080-BAA2AA1D7788}"/>
              </a:ext>
            </a:extLst>
          </p:cNvPr>
          <p:cNvSpPr txBox="1"/>
          <p:nvPr/>
        </p:nvSpPr>
        <p:spPr>
          <a:xfrm>
            <a:off x="976258" y="4406875"/>
            <a:ext cx="2964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Gabriola" panose="04040605051002020D02" pitchFamily="82" charset="0"/>
              </a:rPr>
              <a:t>Can still make choices that carry moral weight.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4EB20F0-AEFA-F2AA-198C-E5DE1978DF7E}"/>
              </a:ext>
            </a:extLst>
          </p:cNvPr>
          <p:cNvCxnSpPr>
            <a:cxnSpLocks/>
          </p:cNvCxnSpPr>
          <p:nvPr/>
        </p:nvCxnSpPr>
        <p:spPr>
          <a:xfrm flipH="1">
            <a:off x="3389745" y="4067855"/>
            <a:ext cx="722745" cy="31018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0A4048C7-45ED-9E18-D5B3-DF0D2C64DFB8}"/>
              </a:ext>
            </a:extLst>
          </p:cNvPr>
          <p:cNvSpPr txBox="1"/>
          <p:nvPr/>
        </p:nvSpPr>
        <p:spPr>
          <a:xfrm>
            <a:off x="8234220" y="4600333"/>
            <a:ext cx="29648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Gabriola" panose="04040605051002020D02" pitchFamily="82" charset="0"/>
              </a:rPr>
              <a:t>It best aligns with our intuitions and sense of moral responsibility. 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4A8F311-2F7E-151E-003F-E1C17BB16299}"/>
              </a:ext>
            </a:extLst>
          </p:cNvPr>
          <p:cNvCxnSpPr>
            <a:cxnSpLocks/>
          </p:cNvCxnSpPr>
          <p:nvPr/>
        </p:nvCxnSpPr>
        <p:spPr>
          <a:xfrm>
            <a:off x="6572126" y="4251338"/>
            <a:ext cx="1662094" cy="71714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7CA34CC7-BB79-9F3D-0931-737AD90DD3B0}"/>
              </a:ext>
            </a:extLst>
          </p:cNvPr>
          <p:cNvSpPr txBox="1"/>
          <p:nvPr/>
        </p:nvSpPr>
        <p:spPr>
          <a:xfrm>
            <a:off x="7969484" y="2683118"/>
            <a:ext cx="34943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P</a:t>
            </a:r>
            <a:r>
              <a:rPr lang="en-GB" sz="2400" b="1" dirty="0">
                <a:effectLst/>
                <a:latin typeface="Gabriola" panose="04040605051002020D02" pitchFamily="82" charset="0"/>
                <a:ea typeface="Aptos" panose="020B0004020202020204" pitchFamily="34" charset="0"/>
                <a:cs typeface="Times New Roman" panose="02020603050405020304" pitchFamily="18" charset="0"/>
              </a:rPr>
              <a:t>ersonal agency and the impact of circumstances on our choices. </a:t>
            </a:r>
            <a:endParaRPr lang="en-GB" sz="3200" b="1" dirty="0">
              <a:latin typeface="Gabriola" panose="04040605051002020D02" pitchFamily="82" charset="0"/>
            </a:endParaRP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F61416F-60E0-FA71-E24E-243D6F0615B9}"/>
              </a:ext>
            </a:extLst>
          </p:cNvPr>
          <p:cNvCxnSpPr>
            <a:cxnSpLocks/>
          </p:cNvCxnSpPr>
          <p:nvPr/>
        </p:nvCxnSpPr>
        <p:spPr>
          <a:xfrm flipV="1">
            <a:off x="7454930" y="3213345"/>
            <a:ext cx="710017" cy="35329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0974834A-A349-24B4-560A-F0CC7F606579}"/>
              </a:ext>
            </a:extLst>
          </p:cNvPr>
          <p:cNvSpPr txBox="1"/>
          <p:nvPr/>
        </p:nvSpPr>
        <p:spPr>
          <a:xfrm>
            <a:off x="4137439" y="5144277"/>
            <a:ext cx="2964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Gabriola" panose="04040605051002020D02" pitchFamily="82" charset="0"/>
              </a:rPr>
              <a:t>Human behaviour and personal responsibility. 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00DCDD11-CEC5-BEE0-AE32-143724CD1D3C}"/>
              </a:ext>
            </a:extLst>
          </p:cNvPr>
          <p:cNvCxnSpPr>
            <a:cxnSpLocks/>
          </p:cNvCxnSpPr>
          <p:nvPr/>
        </p:nvCxnSpPr>
        <p:spPr>
          <a:xfrm>
            <a:off x="4804063" y="4294058"/>
            <a:ext cx="537781" cy="71714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9538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F7CB0-90C9-E15F-D2A9-2D258436C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090"/>
            <a:ext cx="10515600" cy="452037"/>
          </a:xfrm>
        </p:spPr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</a:rPr>
              <a:t>References</a:t>
            </a:r>
            <a:r>
              <a:rPr lang="en-GB" sz="2000" dirty="0">
                <a:solidFill>
                  <a:schemeClr val="tx1"/>
                </a:solidFill>
                <a:latin typeface="Gabriola" panose="04040605051002020D02" pitchFamily="82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67E6F5-4C30-0B27-5321-1085238D9D45}"/>
              </a:ext>
            </a:extLst>
          </p:cNvPr>
          <p:cNvSpPr txBox="1"/>
          <p:nvPr/>
        </p:nvSpPr>
        <p:spPr>
          <a:xfrm>
            <a:off x="838200" y="1401028"/>
            <a:ext cx="10515600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Gabriola" panose="04040605051002020D02" pitchFamily="82" charset="0"/>
              </a:rPr>
              <a:t>Buckareff, A. A., (2012). Free Will and Consciousness: A Determinist Account of the Illusion of Free Will. </a:t>
            </a:r>
            <a:r>
              <a:rPr lang="en-GB" sz="1400" i="1" dirty="0">
                <a:latin typeface="Gabriola" panose="04040605051002020D02" pitchFamily="82" charset="0"/>
              </a:rPr>
              <a:t>Notre Dame Philosophical Reviews.</a:t>
            </a:r>
          </a:p>
          <a:p>
            <a:r>
              <a:rPr lang="en-GB" sz="1400" dirty="0">
                <a:latin typeface="Gabriola" panose="04040605051002020D02" pitchFamily="82" charset="0"/>
              </a:rPr>
              <a:t>Available at: </a:t>
            </a:r>
            <a:r>
              <a:rPr lang="en-GB" sz="1400" dirty="0">
                <a:latin typeface="Gabriola" panose="04040605051002020D02" pitchFamily="82" charset="0"/>
                <a:hlinkClick r:id="rId3"/>
              </a:rPr>
              <a:t>https://ndpr.nd.edu/reviews/free-will-and-consciousness-a-determinist-account-of-the-illusion-of-free-will/</a:t>
            </a:r>
            <a:endParaRPr lang="en-GB" sz="1400" dirty="0">
              <a:latin typeface="Gabriola" panose="04040605051002020D02" pitchFamily="82" charset="0"/>
            </a:endParaRP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>
                <a:latin typeface="Gabriola" panose="04040605051002020D02" pitchFamily="82" charset="0"/>
              </a:rPr>
              <a:t>Fischer, J. M., (2000). Review: The Significance of Free Will by Robert Kane. </a:t>
            </a:r>
            <a:r>
              <a:rPr lang="en-GB" sz="1400" i="1" dirty="0">
                <a:latin typeface="Gabriola" panose="04040605051002020D02" pitchFamily="82" charset="0"/>
              </a:rPr>
              <a:t>Philosophy and Phenomenological Research</a:t>
            </a:r>
            <a:r>
              <a:rPr lang="en-GB" sz="1400" dirty="0">
                <a:latin typeface="Gabriola" panose="04040605051002020D02" pitchFamily="82" charset="0"/>
              </a:rPr>
              <a:t>, January, 60(1), pp. 141-148.</a:t>
            </a: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>
                <a:latin typeface="Gabriola" panose="04040605051002020D02" pitchFamily="82" charset="0"/>
              </a:rPr>
              <a:t>Frankfurt, H. G., (1969). Alternate Possibilities and Moral Responsibility. </a:t>
            </a:r>
            <a:r>
              <a:rPr lang="en-GB" sz="1400" i="1" dirty="0">
                <a:latin typeface="Gabriola" panose="04040605051002020D02" pitchFamily="82" charset="0"/>
              </a:rPr>
              <a:t>The Journal of Philosophy</a:t>
            </a:r>
            <a:r>
              <a:rPr lang="en-GB" sz="1400" dirty="0">
                <a:latin typeface="Gabriola" panose="04040605051002020D02" pitchFamily="82" charset="0"/>
              </a:rPr>
              <a:t>, 04 December, 66(23), pp. 829-839.</a:t>
            </a: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>
                <a:latin typeface="Gabriola" panose="04040605051002020D02" pitchFamily="82" charset="0"/>
              </a:rPr>
              <a:t>Hoefer, C., (2021). Stanford Encyclopedia of Philosophy. </a:t>
            </a:r>
            <a:r>
              <a:rPr lang="en-GB" sz="1400" i="1" dirty="0">
                <a:latin typeface="Gabriola" panose="04040605051002020D02" pitchFamily="82" charset="0"/>
              </a:rPr>
              <a:t>The Stanford Encyclopedia of Philosophy </a:t>
            </a:r>
            <a:r>
              <a:rPr lang="en-GB" sz="1400" dirty="0">
                <a:latin typeface="Gabriola" panose="04040605051002020D02" pitchFamily="82" charset="0"/>
              </a:rPr>
              <a:t>(Summer 2024 Edition), Edward N. </a:t>
            </a:r>
            <a:r>
              <a:rPr lang="en-GB" sz="1400" dirty="0" err="1">
                <a:latin typeface="Gabriola" panose="04040605051002020D02" pitchFamily="82" charset="0"/>
              </a:rPr>
              <a:t>Zalta</a:t>
            </a:r>
            <a:r>
              <a:rPr lang="en-GB" sz="1400" dirty="0">
                <a:latin typeface="Gabriola" panose="04040605051002020D02" pitchFamily="82" charset="0"/>
              </a:rPr>
              <a:t> &amp; Uri </a:t>
            </a:r>
            <a:r>
              <a:rPr lang="en-GB" sz="1400" dirty="0" err="1">
                <a:latin typeface="Gabriola" panose="04040605051002020D02" pitchFamily="82" charset="0"/>
              </a:rPr>
              <a:t>Nodelman</a:t>
            </a:r>
            <a:r>
              <a:rPr lang="en-GB" sz="1400" dirty="0">
                <a:latin typeface="Gabriola" panose="04040605051002020D02" pitchFamily="82" charset="0"/>
              </a:rPr>
              <a:t> (eds.).</a:t>
            </a:r>
          </a:p>
          <a:p>
            <a:r>
              <a:rPr lang="en-GB" sz="1400" dirty="0">
                <a:latin typeface="Gabriola" panose="04040605051002020D02" pitchFamily="82" charset="0"/>
              </a:rPr>
              <a:t>Available at: </a:t>
            </a:r>
            <a:r>
              <a:rPr lang="en-GB" sz="1400" dirty="0">
                <a:latin typeface="Gabriola" panose="04040605051002020D02" pitchFamily="82" charset="0"/>
                <a:hlinkClick r:id="rId4"/>
              </a:rPr>
              <a:t>https://plato.stanford.edu/entries/determinism-causal/</a:t>
            </a:r>
            <a:endParaRPr lang="en-GB" sz="1400" dirty="0">
              <a:latin typeface="Gabriola" panose="04040605051002020D02" pitchFamily="82" charset="0"/>
            </a:endParaRP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>
                <a:latin typeface="Gabriola" panose="04040605051002020D02" pitchFamily="82" charset="0"/>
              </a:rPr>
              <a:t>Lemos, J., (2015). Self-Forming Acts and the Grounds of Responsibility. </a:t>
            </a:r>
            <a:r>
              <a:rPr lang="en-GB" sz="1400" i="1" dirty="0">
                <a:latin typeface="Gabriola" panose="04040605051002020D02" pitchFamily="82" charset="0"/>
              </a:rPr>
              <a:t>Philosophia</a:t>
            </a:r>
            <a:r>
              <a:rPr lang="en-GB" sz="1400" dirty="0">
                <a:latin typeface="Gabriola" panose="04040605051002020D02" pitchFamily="82" charset="0"/>
              </a:rPr>
              <a:t>, 43(1), pp. 135-146.</a:t>
            </a: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>
                <a:latin typeface="Gabriola" panose="04040605051002020D02" pitchFamily="82" charset="0"/>
              </a:rPr>
              <a:t>McKenna, M. &amp; Coates, D. J., (2024). Compatibilism. </a:t>
            </a:r>
            <a:r>
              <a:rPr lang="en-GB" sz="1400" i="1" dirty="0">
                <a:latin typeface="Gabriola" panose="04040605051002020D02" pitchFamily="82" charset="0"/>
              </a:rPr>
              <a:t>The Stanford Encyclopedia of Philosophy</a:t>
            </a:r>
            <a:r>
              <a:rPr lang="en-GB" sz="1400" dirty="0">
                <a:latin typeface="Gabriola" panose="04040605051002020D02" pitchFamily="82" charset="0"/>
              </a:rPr>
              <a:t> (Summer 2024 Edition), Edward N. </a:t>
            </a:r>
            <a:r>
              <a:rPr lang="en-GB" sz="1400" dirty="0" err="1">
                <a:latin typeface="Gabriola" panose="04040605051002020D02" pitchFamily="82" charset="0"/>
              </a:rPr>
              <a:t>Zalta</a:t>
            </a:r>
            <a:r>
              <a:rPr lang="en-GB" sz="1400" dirty="0">
                <a:latin typeface="Gabriola" panose="04040605051002020D02" pitchFamily="82" charset="0"/>
              </a:rPr>
              <a:t> &amp; Uri </a:t>
            </a:r>
            <a:r>
              <a:rPr lang="en-GB" sz="1400" dirty="0" err="1">
                <a:latin typeface="Gabriola" panose="04040605051002020D02" pitchFamily="82" charset="0"/>
              </a:rPr>
              <a:t>Nodelman</a:t>
            </a:r>
            <a:r>
              <a:rPr lang="en-GB" sz="1400" dirty="0">
                <a:latin typeface="Gabriola" panose="04040605051002020D02" pitchFamily="82" charset="0"/>
              </a:rPr>
              <a:t> (eds.).</a:t>
            </a:r>
          </a:p>
          <a:p>
            <a:r>
              <a:rPr lang="en-GB" sz="1400" dirty="0">
                <a:latin typeface="Gabriola" panose="04040605051002020D02" pitchFamily="82" charset="0"/>
              </a:rPr>
              <a:t>Available at: </a:t>
            </a:r>
            <a:r>
              <a:rPr lang="en-GB" sz="1400" dirty="0">
                <a:latin typeface="Gabriola" panose="04040605051002020D02" pitchFamily="82" charset="0"/>
                <a:hlinkClick r:id="rId5"/>
              </a:rPr>
              <a:t>https://plato.stanford.edu/entries/compatibilism/</a:t>
            </a:r>
            <a:endParaRPr lang="en-GB" sz="1400" dirty="0">
              <a:latin typeface="Gabriola" panose="04040605051002020D02" pitchFamily="82" charset="0"/>
            </a:endParaRP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>
                <a:latin typeface="Gabriola" panose="04040605051002020D02" pitchFamily="82" charset="0"/>
              </a:rPr>
              <a:t>O'Connor, T. &amp; Franklin, C., (2022). Free Will. </a:t>
            </a:r>
            <a:r>
              <a:rPr lang="en-GB" sz="1400" i="1" dirty="0">
                <a:latin typeface="Gabriola" panose="04040605051002020D02" pitchFamily="82" charset="0"/>
              </a:rPr>
              <a:t>The Stanford Encyclopedia of Philosophy </a:t>
            </a:r>
            <a:r>
              <a:rPr lang="en-GB" sz="1400" dirty="0">
                <a:latin typeface="Gabriola" panose="04040605051002020D02" pitchFamily="82" charset="0"/>
              </a:rPr>
              <a:t>(Winter 2022 Edition), Edward N. </a:t>
            </a:r>
            <a:r>
              <a:rPr lang="en-GB" sz="1400" dirty="0" err="1">
                <a:latin typeface="Gabriola" panose="04040605051002020D02" pitchFamily="82" charset="0"/>
              </a:rPr>
              <a:t>Zalta</a:t>
            </a:r>
            <a:r>
              <a:rPr lang="en-GB" sz="1400" dirty="0">
                <a:latin typeface="Gabriola" panose="04040605051002020D02" pitchFamily="82" charset="0"/>
              </a:rPr>
              <a:t> &amp; Uri </a:t>
            </a:r>
            <a:r>
              <a:rPr lang="en-GB" sz="1400" dirty="0" err="1">
                <a:latin typeface="Gabriola" panose="04040605051002020D02" pitchFamily="82" charset="0"/>
              </a:rPr>
              <a:t>Nodelman</a:t>
            </a:r>
            <a:r>
              <a:rPr lang="en-GB" sz="1400" dirty="0">
                <a:latin typeface="Gabriola" panose="04040605051002020D02" pitchFamily="82" charset="0"/>
              </a:rPr>
              <a:t> (eds.).</a:t>
            </a:r>
          </a:p>
          <a:p>
            <a:r>
              <a:rPr lang="en-GB" sz="1400" dirty="0">
                <a:latin typeface="Gabriola" panose="04040605051002020D02" pitchFamily="82" charset="0"/>
              </a:rPr>
              <a:t>Available at: </a:t>
            </a:r>
            <a:r>
              <a:rPr lang="en-GB" sz="1400" dirty="0">
                <a:latin typeface="Gabriola" panose="04040605051002020D02" pitchFamily="82" charset="0"/>
                <a:hlinkClick r:id="rId6"/>
              </a:rPr>
              <a:t>https://plato.stanford.edu/entries/freewill/</a:t>
            </a:r>
            <a:endParaRPr lang="en-GB" sz="1400" dirty="0">
              <a:latin typeface="Gabriola" panose="04040605051002020D02" pitchFamily="82" charset="0"/>
            </a:endParaRP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>
                <a:latin typeface="Gabriola" panose="04040605051002020D02" pitchFamily="82" charset="0"/>
              </a:rPr>
              <a:t>Sankowski, E., (1980). Freedom, Determinism and Character. </a:t>
            </a:r>
            <a:r>
              <a:rPr lang="en-GB" sz="1400" i="1" dirty="0">
                <a:latin typeface="Gabriola" panose="04040605051002020D02" pitchFamily="82" charset="0"/>
              </a:rPr>
              <a:t>Mind</a:t>
            </a:r>
            <a:r>
              <a:rPr lang="en-GB" sz="1400" dirty="0">
                <a:latin typeface="Gabriola" panose="04040605051002020D02" pitchFamily="82" charset="0"/>
              </a:rPr>
              <a:t>, 89(353), pp. 106-113.</a:t>
            </a: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>
                <a:latin typeface="Gabriola" panose="04040605051002020D02" pitchFamily="82" charset="0"/>
              </a:rPr>
              <a:t>Strawson, G., (1994). The Impossibility of Moral Responsibility. </a:t>
            </a:r>
            <a:r>
              <a:rPr lang="en-GB" sz="1400" i="1" dirty="0">
                <a:latin typeface="Gabriola" panose="04040605051002020D02" pitchFamily="82" charset="0"/>
              </a:rPr>
              <a:t>Philosophical Studies: An International Journal for Philosophy in the Analytic Tradition</a:t>
            </a:r>
            <a:r>
              <a:rPr lang="en-GB" sz="1400" dirty="0">
                <a:latin typeface="Gabriola" panose="04040605051002020D02" pitchFamily="82" charset="0"/>
              </a:rPr>
              <a:t>, August, 75(1-2), pp. 5-24.</a:t>
            </a:r>
          </a:p>
          <a:p>
            <a:endParaRPr lang="en-GB" sz="1400" dirty="0">
              <a:latin typeface="Gabriola" panose="04040605051002020D02" pitchFamily="82" charset="0"/>
            </a:endParaRPr>
          </a:p>
          <a:p>
            <a:endParaRPr lang="en-GB" sz="1400" dirty="0">
              <a:latin typeface="Gabriola" panose="04040605051002020D02" pitchFamily="82" charset="0"/>
            </a:endParaRPr>
          </a:p>
          <a:p>
            <a:endParaRPr lang="en-GB" sz="1400" dirty="0">
              <a:latin typeface="Gabriola" panose="04040605051002020D02" pitchFamily="82" charset="0"/>
            </a:endParaRPr>
          </a:p>
          <a:p>
            <a:endParaRPr lang="en-GB" sz="1400" dirty="0">
              <a:latin typeface="Gabriola" panose="04040605051002020D02" pitchFamily="82" charset="0"/>
            </a:endParaRP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5670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0C6B78F-1C0E-C82D-7B39-1963CDB1E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8"/>
            <a:ext cx="10515600" cy="584200"/>
          </a:xfrm>
        </p:spPr>
        <p:txBody>
          <a:bodyPr/>
          <a:lstStyle/>
          <a:p>
            <a:r>
              <a:rPr lang="en-GB" sz="3600" dirty="0">
                <a:solidFill>
                  <a:schemeClr val="tx1"/>
                </a:solidFill>
                <a:latin typeface="Gabriola" panose="04040605051002020D02" pitchFamily="82" charset="0"/>
              </a:rPr>
              <a:t>References</a:t>
            </a:r>
            <a:r>
              <a:rPr lang="en-GB" sz="2000" dirty="0">
                <a:solidFill>
                  <a:schemeClr val="tx1"/>
                </a:solidFill>
                <a:latin typeface="Gabriola" panose="04040605051002020D02" pitchFamily="82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AF9873-2A39-2305-B691-1D21A239771A}"/>
              </a:ext>
            </a:extLst>
          </p:cNvPr>
          <p:cNvSpPr txBox="1"/>
          <p:nvPr/>
        </p:nvSpPr>
        <p:spPr>
          <a:xfrm>
            <a:off x="943897" y="1465006"/>
            <a:ext cx="10515600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</a:rPr>
              <a:t>Talbert, M., (2024). Moral Responsibility</a:t>
            </a:r>
            <a:r>
              <a:rPr kumimoji="0" lang="en-GB" sz="1400" b="0" i="1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</a:rPr>
              <a:t>. The Stanford Encyclopedia of Philosophy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</a:rPr>
              <a:t> (Fall 2024 Edition), Edward N.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</a:rPr>
              <a:t>Zalta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</a:rPr>
              <a:t> &amp; Uri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</a:rPr>
              <a:t>Nodelman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</a:rPr>
              <a:t> (eds.).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</a:rPr>
              <a:t>Available at: 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briola" panose="04040605051002020D02" pitchFamily="82" charset="0"/>
                <a:ea typeface="+mn-ea"/>
                <a:cs typeface="+mn-cs"/>
                <a:hlinkClick r:id="rId2"/>
              </a:rPr>
              <a:t>https://plato.stanford.edu/entries/moral-responsibility/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briola" panose="04040605051002020D02" pitchFamily="82" charset="0"/>
              <a:ea typeface="+mn-ea"/>
              <a:cs typeface="+mn-cs"/>
            </a:endParaRP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 err="1">
                <a:latin typeface="Gabriola" panose="04040605051002020D02" pitchFamily="82" charset="0"/>
              </a:rPr>
              <a:t>Vossen</a:t>
            </a:r>
            <a:r>
              <a:rPr lang="en-GB" sz="1400" dirty="0">
                <a:latin typeface="Gabriola" panose="04040605051002020D02" pitchFamily="82" charset="0"/>
              </a:rPr>
              <a:t>, B. v. d. &amp; Christmas, B., (2023). Libertarianism. </a:t>
            </a:r>
            <a:r>
              <a:rPr lang="en-GB" sz="1400" b="0" i="1" dirty="0">
                <a:solidFill>
                  <a:srgbClr val="1A1A1A"/>
                </a:solidFill>
                <a:effectLst/>
                <a:latin typeface="Gabriola" panose="04040605051002020D02" pitchFamily="82" charset="0"/>
              </a:rPr>
              <a:t>The Stanford Encyclopedia of Philosophy</a:t>
            </a:r>
            <a:r>
              <a:rPr lang="en-GB" sz="1400" b="0" i="0" dirty="0">
                <a:solidFill>
                  <a:srgbClr val="1A1A1A"/>
                </a:solidFill>
                <a:effectLst/>
                <a:latin typeface="Gabriola" panose="04040605051002020D02" pitchFamily="82" charset="0"/>
              </a:rPr>
              <a:t> (Winter 2024 Edition), Edward N. </a:t>
            </a:r>
            <a:r>
              <a:rPr lang="en-GB" sz="1400" b="0" i="0" dirty="0" err="1">
                <a:solidFill>
                  <a:srgbClr val="1A1A1A"/>
                </a:solidFill>
                <a:effectLst/>
                <a:latin typeface="Gabriola" panose="04040605051002020D02" pitchFamily="82" charset="0"/>
              </a:rPr>
              <a:t>Zalta</a:t>
            </a:r>
            <a:r>
              <a:rPr lang="en-GB" sz="1400" b="0" i="0" dirty="0">
                <a:solidFill>
                  <a:srgbClr val="1A1A1A"/>
                </a:solidFill>
                <a:effectLst/>
                <a:latin typeface="Gabriola" panose="04040605051002020D02" pitchFamily="82" charset="0"/>
              </a:rPr>
              <a:t> &amp; Uri </a:t>
            </a:r>
            <a:r>
              <a:rPr lang="en-GB" sz="1400" b="0" i="0" dirty="0" err="1">
                <a:solidFill>
                  <a:srgbClr val="1A1A1A"/>
                </a:solidFill>
                <a:effectLst/>
                <a:latin typeface="Gabriola" panose="04040605051002020D02" pitchFamily="82" charset="0"/>
              </a:rPr>
              <a:t>Nodelman</a:t>
            </a:r>
            <a:r>
              <a:rPr lang="en-GB" sz="1400" b="0" i="0" dirty="0">
                <a:solidFill>
                  <a:srgbClr val="1A1A1A"/>
                </a:solidFill>
                <a:effectLst/>
                <a:latin typeface="Gabriola" panose="04040605051002020D02" pitchFamily="82" charset="0"/>
              </a:rPr>
              <a:t> (eds.).</a:t>
            </a:r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>
                <a:latin typeface="Gabriola" panose="04040605051002020D02" pitchFamily="82" charset="0"/>
              </a:rPr>
              <a:t>Available at: </a:t>
            </a:r>
            <a:r>
              <a:rPr lang="en-GB" sz="1400" dirty="0">
                <a:latin typeface="Gabriola" panose="04040605051002020D02" pitchFamily="82" charset="0"/>
                <a:hlinkClick r:id="rId3"/>
              </a:rPr>
              <a:t>https://plato.stanford.edu/entries/libertarianism/</a:t>
            </a:r>
            <a:endParaRPr lang="en-GB" sz="1400" dirty="0">
              <a:latin typeface="Gabriola" panose="04040605051002020D02" pitchFamily="82" charset="0"/>
            </a:endParaRPr>
          </a:p>
          <a:p>
            <a:endParaRPr lang="en-GB" sz="1400" dirty="0">
              <a:latin typeface="Gabriola" panose="04040605051002020D02" pitchFamily="82" charset="0"/>
            </a:endParaRPr>
          </a:p>
          <a:p>
            <a:r>
              <a:rPr lang="en-GB" sz="1400" dirty="0" err="1">
                <a:latin typeface="Gabriola" panose="04040605051002020D02" pitchFamily="82" charset="0"/>
              </a:rPr>
              <a:t>Zwolinski</a:t>
            </a:r>
            <a:r>
              <a:rPr lang="en-GB" sz="1400" dirty="0">
                <a:latin typeface="Gabriola" panose="04040605051002020D02" pitchFamily="82" charset="0"/>
              </a:rPr>
              <a:t>, M., (</a:t>
            </a:r>
            <a:r>
              <a:rPr lang="en-GB" sz="1400" dirty="0" err="1">
                <a:latin typeface="Gabriola" panose="04040605051002020D02" pitchFamily="82" charset="0"/>
              </a:rPr>
              <a:t>n.d</a:t>
            </a:r>
            <a:r>
              <a:rPr lang="en-GB" sz="1400" dirty="0">
                <a:latin typeface="Gabriola" panose="04040605051002020D02" pitchFamily="82" charset="0"/>
              </a:rPr>
              <a:t>). Libertarianism. </a:t>
            </a:r>
            <a:r>
              <a:rPr lang="en-GB" sz="1400" i="1" dirty="0">
                <a:latin typeface="Gabriola" panose="04040605051002020D02" pitchFamily="82" charset="0"/>
              </a:rPr>
              <a:t>Internet Encyclopedia of Philosophy</a:t>
            </a:r>
            <a:r>
              <a:rPr lang="en-GB" sz="1400" dirty="0">
                <a:latin typeface="Gabriola" panose="04040605051002020D02" pitchFamily="82" charset="0"/>
              </a:rPr>
              <a:t>. Available at: </a:t>
            </a:r>
            <a:r>
              <a:rPr lang="en-GB" sz="1400" dirty="0">
                <a:latin typeface="Gabriola" panose="04040605051002020D02" pitchFamily="82" charset="0"/>
                <a:hlinkClick r:id="rId4"/>
              </a:rPr>
              <a:t>https://iep.utm.edu/libertar/</a:t>
            </a:r>
            <a:endParaRPr lang="en-GB" sz="14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55201439"/>
      </p:ext>
    </p:extLst>
  </p:cSld>
  <p:clrMapOvr>
    <a:masterClrMapping/>
  </p:clrMapOvr>
</p:sld>
</file>

<file path=ppt/theme/theme1.xml><?xml version="1.0" encoding="utf-8"?>
<a:theme xmlns:a="http://schemas.openxmlformats.org/drawingml/2006/main" name="Creative Gradient ">
  <a:themeElements>
    <a:clrScheme name="Japan 1">
      <a:dk1>
        <a:srgbClr val="000000"/>
      </a:dk1>
      <a:lt1>
        <a:srgbClr val="FFFFFF"/>
      </a:lt1>
      <a:dk2>
        <a:srgbClr val="073A4B"/>
      </a:dk2>
      <a:lt2>
        <a:srgbClr val="E7E6E6"/>
      </a:lt2>
      <a:accent1>
        <a:srgbClr val="EE476E"/>
      </a:accent1>
      <a:accent2>
        <a:srgbClr val="E3B95A"/>
      </a:accent2>
      <a:accent3>
        <a:srgbClr val="07D69F"/>
      </a:accent3>
      <a:accent4>
        <a:srgbClr val="118AB1"/>
      </a:accent4>
      <a:accent5>
        <a:srgbClr val="073A4B"/>
      </a:accent5>
      <a:accent6>
        <a:srgbClr val="E7ECF2"/>
      </a:accent6>
      <a:hlink>
        <a:srgbClr val="E7456B"/>
      </a:hlink>
      <a:folHlink>
        <a:srgbClr val="F0C55F"/>
      </a:folHlink>
    </a:clrScheme>
    <a:fontScheme name="Japanese Template">
      <a:majorFont>
        <a:latin typeface="Meiryo UI"/>
        <a:ea typeface=""/>
        <a:cs typeface=""/>
      </a:majorFont>
      <a:minorFont>
        <a:latin typeface="Meiryo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1ED9C639-84DE-47D6-9311-DE22D096325C}" vid="{8897FD28-C2C5-4A9F-A28F-BC63F57A39B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petals presentation</Template>
  <TotalTime>0</TotalTime>
  <Words>1109</Words>
  <Application>Microsoft Office PowerPoint</Application>
  <PresentationFormat>Widescreen</PresentationFormat>
  <Paragraphs>119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Meiryo UI</vt:lpstr>
      <vt:lpstr>Arial</vt:lpstr>
      <vt:lpstr>Calibri</vt:lpstr>
      <vt:lpstr>Gabriola</vt:lpstr>
      <vt:lpstr>Garamond</vt:lpstr>
      <vt:lpstr>Wingdings</vt:lpstr>
      <vt:lpstr>Creative Gradient </vt:lpstr>
      <vt:lpstr>The concept of moral responsibility from the perspective of different positions within the free will debate.   </vt:lpstr>
      <vt:lpstr>Introduction</vt:lpstr>
      <vt:lpstr>Overview</vt:lpstr>
      <vt:lpstr>Coercion </vt:lpstr>
      <vt:lpstr>Libertarian Analysis</vt:lpstr>
      <vt:lpstr>Determinist Analysis</vt:lpstr>
      <vt:lpstr>Compatibilist Analysis </vt:lpstr>
      <vt:lpstr>Critical Analysis</vt:lpstr>
      <vt:lpstr>Conclusion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Hughes</dc:creator>
  <cp:lastModifiedBy>Catrin Hughes</cp:lastModifiedBy>
  <cp:revision>1</cp:revision>
  <dcterms:created xsi:type="dcterms:W3CDTF">2024-10-06T08:17:30Z</dcterms:created>
  <dcterms:modified xsi:type="dcterms:W3CDTF">2024-10-10T13:18:32Z</dcterms:modified>
</cp:coreProperties>
</file>