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138" r:id="rId1"/>
  </p:sldMasterIdLst>
  <p:notesMasterIdLst>
    <p:notesMasterId r:id="rId24"/>
  </p:notesMasterIdLst>
  <p:handoutMasterIdLst>
    <p:handoutMasterId r:id="rId25"/>
  </p:handoutMasterIdLst>
  <p:sldIdLst>
    <p:sldId id="286" r:id="rId2"/>
    <p:sldId id="282" r:id="rId3"/>
    <p:sldId id="287" r:id="rId4"/>
    <p:sldId id="289" r:id="rId5"/>
    <p:sldId id="291" r:id="rId6"/>
    <p:sldId id="297" r:id="rId7"/>
    <p:sldId id="290" r:id="rId8"/>
    <p:sldId id="292" r:id="rId9"/>
    <p:sldId id="293" r:id="rId10"/>
    <p:sldId id="298" r:id="rId11"/>
    <p:sldId id="306" r:id="rId12"/>
    <p:sldId id="307" r:id="rId13"/>
    <p:sldId id="299" r:id="rId14"/>
    <p:sldId id="301" r:id="rId15"/>
    <p:sldId id="303" r:id="rId16"/>
    <p:sldId id="285" r:id="rId17"/>
    <p:sldId id="288" r:id="rId18"/>
    <p:sldId id="295" r:id="rId19"/>
    <p:sldId id="284" r:id="rId20"/>
    <p:sldId id="294" r:id="rId21"/>
    <p:sldId id="258" r:id="rId22"/>
    <p:sldId id="296" r:id="rId2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/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87" autoAdjust="0"/>
    <p:restoredTop sz="94660"/>
  </p:normalViewPr>
  <p:slideViewPr>
    <p:cSldViewPr snapToGrid="0" snapToObjects="1">
      <p:cViewPr varScale="1">
        <p:scale>
          <a:sx n="81" d="100"/>
          <a:sy n="81" d="100"/>
        </p:scale>
        <p:origin x="-105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C83C88-8F62-45BC-B0C1-9718B100997D}" type="datetimeFigureOut">
              <a:rPr lang="en-US" smtClean="0"/>
              <a:pPr/>
              <a:t>10/30/2017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83D6AF-4A73-42E1-8691-3185EDB6CD7C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2190D7-B80B-2F4E-93E6-BC6216B9FECC}" type="datetimeFigureOut">
              <a:rPr lang="en-US" smtClean="0"/>
              <a:pPr/>
              <a:t>10/30/2017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B3DA1E-244A-6B41-9A2D-2DE6AE8861C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5714173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Midi – musical instrument digital interface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B3DA1E-244A-6B41-9A2D-2DE6AE8861C5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B3DA1E-244A-6B41-9A2D-2DE6AE8861C5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B3DA1E-244A-6B41-9A2D-2DE6AE8861C5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6E7C7-D154-1240-ADFA-DBC4E77ABEDD}" type="datetimeFigureOut">
              <a:rPr lang="en-US" smtClean="0"/>
              <a:pPr/>
              <a:t>10/30/2017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92582-9FC8-4B1B-8456-B27CC842DEE2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6E7C7-D154-1240-ADFA-DBC4E77ABEDD}" type="datetimeFigureOut">
              <a:rPr lang="en-US" smtClean="0"/>
              <a:pPr/>
              <a:t>10/30/2017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E95CF-40E8-9B4F-88DA-955BBAE21000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6E7C7-D154-1240-ADFA-DBC4E77ABEDD}" type="datetimeFigureOut">
              <a:rPr lang="en-US" smtClean="0"/>
              <a:pPr/>
              <a:t>10/30/2017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E95CF-40E8-9B4F-88DA-955BBAE21000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6E7C7-D154-1240-ADFA-DBC4E77ABEDD}" type="datetimeFigureOut">
              <a:rPr lang="en-US" smtClean="0"/>
              <a:pPr/>
              <a:t>10/30/2017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E95CF-40E8-9B4F-88DA-955BBAE21000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6E7C7-D154-1240-ADFA-DBC4E77ABEDD}" type="datetimeFigureOut">
              <a:rPr lang="en-US" smtClean="0"/>
              <a:pPr/>
              <a:t>10/30/2017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E95CF-40E8-9B4F-88DA-955BBAE21000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6E7C7-D154-1240-ADFA-DBC4E77ABEDD}" type="datetimeFigureOut">
              <a:rPr lang="en-US" smtClean="0"/>
              <a:pPr/>
              <a:t>10/30/2017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E95CF-40E8-9B4F-88DA-955BBAE21000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6E7C7-D154-1240-ADFA-DBC4E77ABEDD}" type="datetimeFigureOut">
              <a:rPr lang="en-US" smtClean="0"/>
              <a:pPr/>
              <a:t>10/30/2017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E95CF-40E8-9B4F-88DA-955BBAE21000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6E7C7-D154-1240-ADFA-DBC4E77ABEDD}" type="datetimeFigureOut">
              <a:rPr lang="en-US" smtClean="0"/>
              <a:pPr/>
              <a:t>10/30/2017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6E7C7-D154-1240-ADFA-DBC4E77ABEDD}" type="datetimeFigureOut">
              <a:rPr lang="en-US" smtClean="0"/>
              <a:pPr/>
              <a:t>10/30/2017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E95CF-40E8-9B4F-88DA-955BBAE21000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6E7C7-D154-1240-ADFA-DBC4E77ABEDD}" type="datetimeFigureOut">
              <a:rPr lang="en-US" smtClean="0"/>
              <a:pPr/>
              <a:t>10/30/2017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E95CF-40E8-9B4F-88DA-955BBAE21000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6E7C7-D154-1240-ADFA-DBC4E77ABEDD}" type="datetimeFigureOut">
              <a:rPr lang="en-US" smtClean="0"/>
              <a:pPr/>
              <a:t>10/30/2017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E95CF-40E8-9B4F-88DA-955BBAE21000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26E7C7-D154-1240-ADFA-DBC4E77ABEDD}" type="datetimeFigureOut">
              <a:rPr lang="en-US" smtClean="0"/>
              <a:pPr/>
              <a:t>10/30/2017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9E95CF-40E8-9B4F-88DA-955BBAE21000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39" r:id="rId1"/>
    <p:sldLayoutId id="2147484140" r:id="rId2"/>
    <p:sldLayoutId id="2147484141" r:id="rId3"/>
    <p:sldLayoutId id="2147484142" r:id="rId4"/>
    <p:sldLayoutId id="2147484143" r:id="rId5"/>
    <p:sldLayoutId id="2147484144" r:id="rId6"/>
    <p:sldLayoutId id="2147484145" r:id="rId7"/>
    <p:sldLayoutId id="2147484146" r:id="rId8"/>
    <p:sldLayoutId id="2147484147" r:id="rId9"/>
    <p:sldLayoutId id="2147484148" r:id="rId10"/>
    <p:sldLayoutId id="214748414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video" Target="file:///C:\Users\User\Documents\Tileyard%20Oct%202017\Discovery2Promo_Version002_18.07.16_23.27_1080p_H.264_Audio_HD.mp4" TargetMode="Externa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video" Target="file:///E:\Elle%20Exxe%20IMG_2412.mov" TargetMode="Externa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19.jpeg"/><Relationship Id="rId3" Type="http://schemas.openxmlformats.org/officeDocument/2006/relationships/image" Target="../media/image9.png"/><Relationship Id="rId7" Type="http://schemas.openxmlformats.org/officeDocument/2006/relationships/image" Target="../media/image13.jpeg"/><Relationship Id="rId12" Type="http://schemas.openxmlformats.org/officeDocument/2006/relationships/image" Target="../media/image18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11" Type="http://schemas.openxmlformats.org/officeDocument/2006/relationships/image" Target="../media/image17.png"/><Relationship Id="rId5" Type="http://schemas.openxmlformats.org/officeDocument/2006/relationships/image" Target="../media/image11.jpeg"/><Relationship Id="rId15" Type="http://schemas.openxmlformats.org/officeDocument/2006/relationships/image" Target="../media/image21.jpeg"/><Relationship Id="rId10" Type="http://schemas.openxmlformats.org/officeDocument/2006/relationships/image" Target="../media/image16.jpeg"/><Relationship Id="rId4" Type="http://schemas.openxmlformats.org/officeDocument/2006/relationships/image" Target="../media/image10.png"/><Relationship Id="rId9" Type="http://schemas.openxmlformats.org/officeDocument/2006/relationships/image" Target="../media/image15.png"/><Relationship Id="rId1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video" Target="file:///C:\Users\User\Documents\Tileyard%20Oct%202017\Never%20Stop%20Trailer%20Youtube.mp4" TargetMode="External"/><Relationship Id="rId4" Type="http://schemas.openxmlformats.org/officeDocument/2006/relationships/image" Target="../media/image27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Users\User\Documents\Tileyard%20Oct%202017\Friday%2014th%20October%20World%20of%20Reggae%20.mp3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video" Target="file:///C:\Users\User\Documents\Tileyard%20Oct%202017\Amanda%20video%20Discovery%20June.mp4" TargetMode="External"/><Relationship Id="rId4" Type="http://schemas.openxmlformats.org/officeDocument/2006/relationships/image" Target="../media/image29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jpeg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7" Type="http://schemas.openxmlformats.org/officeDocument/2006/relationships/image" Target="../media/image42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1.jpeg"/><Relationship Id="rId5" Type="http://schemas.openxmlformats.org/officeDocument/2006/relationships/image" Target="../media/image40.jpeg"/><Relationship Id="rId4" Type="http://schemas.openxmlformats.org/officeDocument/2006/relationships/image" Target="../media/image39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7" Type="http://schemas.openxmlformats.org/officeDocument/2006/relationships/image" Target="../media/image48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7.jpeg"/><Relationship Id="rId5" Type="http://schemas.openxmlformats.org/officeDocument/2006/relationships/image" Target="../media/image46.jpeg"/><Relationship Id="rId4" Type="http://schemas.openxmlformats.org/officeDocument/2006/relationships/image" Target="../media/image45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Who Am I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1800" dirty="0" smtClean="0">
                <a:latin typeface="Tahoma" pitchFamily="34" charset="0"/>
                <a:cs typeface="Tahoma" pitchFamily="34" charset="0"/>
              </a:rPr>
              <a:t>             </a:t>
            </a:r>
          </a:p>
          <a:p>
            <a:pPr>
              <a:buNone/>
            </a:pPr>
            <a:r>
              <a:rPr lang="en-US" sz="1800" dirty="0" smtClean="0">
                <a:latin typeface="Tahoma" pitchFamily="34" charset="0"/>
                <a:cs typeface="Tahoma" pitchFamily="34" charset="0"/>
              </a:rPr>
              <a:t> </a:t>
            </a:r>
            <a:r>
              <a:rPr lang="en-US" sz="1800" dirty="0" smtClean="0">
                <a:cs typeface="Tahoma" pitchFamily="34" charset="0"/>
              </a:rPr>
              <a:t>                 </a:t>
            </a:r>
            <a:r>
              <a:rPr lang="en-US" sz="2000" dirty="0" smtClean="0">
                <a:cs typeface="Tahoma" pitchFamily="34" charset="0"/>
              </a:rPr>
              <a:t>Alex Kerr-Wilson, Co-Founder of Discovery Talent </a:t>
            </a:r>
          </a:p>
          <a:p>
            <a:pPr>
              <a:buNone/>
            </a:pPr>
            <a:endParaRPr lang="en-US" sz="2000" dirty="0" smtClean="0">
              <a:cs typeface="Tahoma" pitchFamily="34" charset="0"/>
            </a:endParaRPr>
          </a:p>
          <a:p>
            <a:pPr>
              <a:buNone/>
            </a:pPr>
            <a:r>
              <a:rPr lang="en-US" sz="2000" dirty="0" smtClean="0"/>
              <a:t>      Discovery Talent has been promoting emerging talent since 2003, hosting industry showcases  and partnering with companies who can assist with the artist’s career development. </a:t>
            </a:r>
            <a:r>
              <a:rPr lang="en-US" sz="2000" dirty="0" smtClean="0">
                <a:cs typeface="Tahoma" pitchFamily="34" charset="0"/>
              </a:rPr>
              <a:t> </a:t>
            </a:r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395536" y="1412776"/>
            <a:ext cx="83529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AKW history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Representative on  ‘Live Committee’ of MMF</a:t>
            </a:r>
            <a:endParaRPr lang="en-US" dirty="0" smtClean="0"/>
          </a:p>
          <a:p>
            <a:r>
              <a:rPr lang="en-US" dirty="0" smtClean="0"/>
              <a:t>Set up management company looking after hit 90’s dance act, Alex Party and reggae artist </a:t>
            </a:r>
            <a:r>
              <a:rPr lang="en-US" dirty="0" err="1" smtClean="0"/>
              <a:t>Sarjant</a:t>
            </a:r>
            <a:r>
              <a:rPr lang="en-US" dirty="0" smtClean="0"/>
              <a:t> D (XL Records).  Currently represents, Salsa band </a:t>
            </a:r>
            <a:r>
              <a:rPr lang="en-US" dirty="0" err="1" smtClean="0"/>
              <a:t>Sexteto</a:t>
            </a:r>
            <a:r>
              <a:rPr lang="en-US" dirty="0" smtClean="0"/>
              <a:t> Café. </a:t>
            </a:r>
          </a:p>
          <a:p>
            <a:r>
              <a:rPr lang="en-US" dirty="0" smtClean="0"/>
              <a:t> Managed  first Midi  recording studio in London, Orinoco &amp; represented </a:t>
            </a:r>
            <a:r>
              <a:rPr lang="en-US" dirty="0" err="1" smtClean="0"/>
              <a:t>Dj</a:t>
            </a:r>
            <a:r>
              <a:rPr lang="en-US" dirty="0" smtClean="0"/>
              <a:t> </a:t>
            </a:r>
            <a:r>
              <a:rPr lang="en-US" dirty="0" err="1" smtClean="0"/>
              <a:t>remixers</a:t>
            </a:r>
            <a:r>
              <a:rPr lang="en-US" dirty="0" smtClean="0"/>
              <a:t> Carl Cox , Tommy D (Right said Fred).</a:t>
            </a:r>
          </a:p>
          <a:p>
            <a:r>
              <a:rPr lang="en-US" dirty="0" smtClean="0"/>
              <a:t> </a:t>
            </a:r>
            <a:r>
              <a:rPr lang="en-US" dirty="0" err="1" smtClean="0"/>
              <a:t>Dj</a:t>
            </a:r>
            <a:r>
              <a:rPr lang="en-US" dirty="0" smtClean="0"/>
              <a:t> ( residencies at </a:t>
            </a:r>
            <a:r>
              <a:rPr lang="en-US" dirty="0" err="1" smtClean="0"/>
              <a:t>Dogstar</a:t>
            </a:r>
            <a:r>
              <a:rPr lang="en-US" dirty="0" smtClean="0"/>
              <a:t>, Troy Bar, The Social)</a:t>
            </a:r>
          </a:p>
          <a:p>
            <a:r>
              <a:rPr lang="en-US" dirty="0" smtClean="0"/>
              <a:t>Reggae Music A &amp; R Consultant at MCA Music.</a:t>
            </a:r>
          </a:p>
          <a:p>
            <a:r>
              <a:rPr lang="en-US" dirty="0" smtClean="0"/>
              <a:t>NME Ad Dept</a:t>
            </a:r>
          </a:p>
          <a:p>
            <a:endParaRPr lang="en-US" dirty="0" smtClean="0"/>
          </a:p>
          <a:p>
            <a:pPr>
              <a:buNone/>
            </a:pPr>
            <a:r>
              <a:rPr lang="en-US" dirty="0" smtClean="0"/>
              <a:t> 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Discovery Promo </a:t>
            </a:r>
            <a:endParaRPr lang="en-US" dirty="0"/>
          </a:p>
        </p:txBody>
      </p:sp>
      <p:pic>
        <p:nvPicPr>
          <p:cNvPr id="8" name="Discovery2Promo_Version002_18.07.16_23.27_1080p_H.264_Audio_HD.mp4">
            <a:hlinkClick r:id="" action="ppaction://media"/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55785" y="1110396"/>
            <a:ext cx="7408984" cy="5556738"/>
          </a:xfrm>
          <a:prstGeom prst="rect">
            <a:avLst/>
          </a:prstGeom>
        </p:spPr>
      </p:pic>
      <p:pic>
        <p:nvPicPr>
          <p:cNvPr id="6" name="Picture 5" descr="Discovery 2 Black log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579721" y="2852314"/>
            <a:ext cx="2075492" cy="122731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Artist’s Discovered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71852"/>
            <a:ext cx="8229600" cy="495431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</a:p>
          <a:p>
            <a:pPr>
              <a:buFont typeface="Courier New"/>
              <a:buChar char="o"/>
            </a:pPr>
            <a:r>
              <a:rPr lang="en-GB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Ed Sheeran performed for Discovery in 2008 &amp; 2010</a:t>
            </a:r>
          </a:p>
          <a:p>
            <a:pPr>
              <a:buFont typeface="Courier New"/>
              <a:buChar char="o"/>
            </a:pPr>
            <a:r>
              <a:rPr lang="en-US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Sandy Thom’s first ever gig at Discovery, she went on to sign to RCA/BMG.</a:t>
            </a:r>
          </a:p>
          <a:p>
            <a:pPr>
              <a:buFont typeface="Courier New"/>
              <a:buChar char="o"/>
            </a:pPr>
            <a:r>
              <a:rPr lang="en-US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Nate James best soul artist at 2007 urban awards &amp; </a:t>
            </a:r>
            <a:r>
              <a:rPr lang="en-US" sz="20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Mobo</a:t>
            </a:r>
            <a:r>
              <a:rPr lang="en-US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nominee</a:t>
            </a:r>
          </a:p>
          <a:p>
            <a:pPr>
              <a:buFont typeface="Courier New"/>
              <a:buChar char="o"/>
            </a:pPr>
            <a:r>
              <a:rPr lang="en-US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The Guillemots were quickly snapped up by Polydor Records &amp; Universal Music after their legendary performance at Discovery</a:t>
            </a:r>
          </a:p>
          <a:p>
            <a:pPr>
              <a:buFont typeface="Courier New"/>
              <a:buChar char="o"/>
            </a:pPr>
            <a:r>
              <a:rPr lang="en-US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Get Cape Wear Cape Fly signed to Atlantic Records &amp; Warner Chappell. </a:t>
            </a:r>
          </a:p>
          <a:p>
            <a:pPr>
              <a:buFont typeface="Courier New"/>
              <a:buChar char="o"/>
            </a:pPr>
            <a:r>
              <a:rPr lang="en-US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Scouting for Girls, signed to Sony/BMG</a:t>
            </a:r>
          </a:p>
          <a:p>
            <a:pPr>
              <a:buFont typeface="Courier New"/>
              <a:buChar char="o"/>
            </a:pPr>
            <a:r>
              <a:rPr lang="en-US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Louise Golbey won Isle of Wight unsigned 2013 supported Roberta Flack, En Vogue, Roy Ayers</a:t>
            </a:r>
          </a:p>
          <a:p>
            <a:pPr>
              <a:buFont typeface="Courier New"/>
              <a:buChar char="o"/>
            </a:pPr>
            <a:r>
              <a:rPr lang="en-US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Eliza </a:t>
            </a:r>
            <a:r>
              <a:rPr lang="en-US" sz="20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Shaddad</a:t>
            </a:r>
            <a:r>
              <a:rPr lang="en-US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solo career and vocalist for Clean Bandit</a:t>
            </a:r>
          </a:p>
          <a:p>
            <a:pPr>
              <a:buFont typeface="Courier New"/>
              <a:buChar char="o"/>
            </a:pPr>
            <a:r>
              <a:rPr lang="en-US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Elle Exxe won best female newcomer at UMA’s 2016</a:t>
            </a:r>
          </a:p>
          <a:p>
            <a:pPr>
              <a:buFont typeface="Courier New"/>
              <a:buChar char="o"/>
            </a:pPr>
            <a:endParaRPr lang="en-US" sz="20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Font typeface="Courier New"/>
              <a:buChar char="o"/>
            </a:pPr>
            <a:endParaRPr lang="en-US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Ed Sheeran Disc-July08-05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3400" y="576774"/>
            <a:ext cx="4174396" cy="2771335"/>
          </a:xfrm>
          <a:prstGeom prst="rect">
            <a:avLst/>
          </a:prstGeom>
        </p:spPr>
      </p:pic>
      <p:pic>
        <p:nvPicPr>
          <p:cNvPr id="5" name="Content Placeholder 4" descr="LaidblakM_223.jpg"/>
          <p:cNvPicPr>
            <a:picLocks noGrp="1" noChangeAspect="1"/>
          </p:cNvPicPr>
          <p:nvPr>
            <p:ph idx="1"/>
          </p:nvPr>
        </p:nvPicPr>
        <p:blipFill>
          <a:blip r:embed="rId4" cstate="print"/>
          <a:stretch>
            <a:fillRect/>
          </a:stretch>
        </p:blipFill>
        <p:spPr>
          <a:xfrm>
            <a:off x="4791647" y="3619670"/>
            <a:ext cx="4105345" cy="2732539"/>
          </a:xfrm>
          <a:prstGeom prst="rect">
            <a:avLst/>
          </a:prstGeom>
        </p:spPr>
      </p:pic>
      <p:pic>
        <p:nvPicPr>
          <p:cNvPr id="7" name="Picture 6" descr="M_3901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748095" y="576775"/>
            <a:ext cx="4148897" cy="2771335"/>
          </a:xfrm>
          <a:prstGeom prst="rect">
            <a:avLst/>
          </a:prstGeom>
        </p:spPr>
      </p:pic>
      <p:pic>
        <p:nvPicPr>
          <p:cNvPr id="8" name="Picture 7" descr="Scouting For Girls James Sparshatt 36  D12-C5-017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3400" y="3619670"/>
            <a:ext cx="4153752" cy="2732539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Elle </a:t>
            </a:r>
            <a:r>
              <a:rPr lang="en-US" dirty="0" err="1" smtClean="0"/>
              <a:t>Exxe</a:t>
            </a:r>
            <a:endParaRPr lang="en-US" dirty="0"/>
          </a:p>
        </p:txBody>
      </p:sp>
      <p:pic>
        <p:nvPicPr>
          <p:cNvPr id="7" name="Elle Exxe IMG_2412.mov">
            <a:hlinkClick r:id="" action="ppaction://media"/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95755" y="1412753"/>
            <a:ext cx="6342185" cy="4756639"/>
          </a:xfrm>
          <a:prstGeom prst="rect">
            <a:avLst/>
          </a:prstGeom>
        </p:spPr>
      </p:pic>
      <p:pic>
        <p:nvPicPr>
          <p:cNvPr id="4" name="Picture 3" descr="Scouting For Girls James Sparshatt 36  D12-C5-017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83325" y="1648190"/>
            <a:ext cx="5884984" cy="39233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 smtClean="0"/>
              <a:t>Partnerships</a:t>
            </a:r>
            <a:endParaRPr lang="en-US" u="sng" dirty="0"/>
          </a:p>
        </p:txBody>
      </p:sp>
      <p:pic>
        <p:nvPicPr>
          <p:cNvPr id="6" name="Content Placeholder 5" descr="FX Logo Blk REV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71168" y="2139225"/>
            <a:ext cx="1502664" cy="859536"/>
          </a:xfrm>
        </p:spPr>
      </p:pic>
      <p:pic>
        <p:nvPicPr>
          <p:cNvPr id="7" name="Picture 6" descr="Metropolis_2013_Log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58461" y="3282874"/>
            <a:ext cx="1051663" cy="1350665"/>
          </a:xfrm>
          <a:prstGeom prst="rect">
            <a:avLst/>
          </a:prstGeom>
        </p:spPr>
      </p:pic>
      <p:pic>
        <p:nvPicPr>
          <p:cNvPr id="5" name="Picture 4" descr="earpeace-logo-800x200_410x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430661" y="3728243"/>
            <a:ext cx="3127610" cy="781903"/>
          </a:xfrm>
          <a:prstGeom prst="rect">
            <a:avLst/>
          </a:prstGeom>
        </p:spPr>
      </p:pic>
      <p:pic>
        <p:nvPicPr>
          <p:cNvPr id="8" name="Picture 7" descr="festival specs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39950" y="2139225"/>
            <a:ext cx="1486047" cy="784633"/>
          </a:xfrm>
          <a:prstGeom prst="rect">
            <a:avLst/>
          </a:prstGeom>
        </p:spPr>
      </p:pic>
      <p:pic>
        <p:nvPicPr>
          <p:cNvPr id="9" name="Picture 8" descr="prs_logo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33144" y="1583136"/>
            <a:ext cx="2763608" cy="806052"/>
          </a:xfrm>
          <a:prstGeom prst="rect">
            <a:avLst/>
          </a:prstGeom>
        </p:spPr>
      </p:pic>
      <p:pic>
        <p:nvPicPr>
          <p:cNvPr id="10" name="Picture 9" descr="Shoreditch_Radio_logo_white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8837" y="4510146"/>
            <a:ext cx="3751287" cy="1163501"/>
          </a:xfrm>
          <a:prstGeom prst="rect">
            <a:avLst/>
          </a:prstGeom>
        </p:spPr>
      </p:pic>
      <p:pic>
        <p:nvPicPr>
          <p:cNvPr id="11" name="Picture 10" descr="Clickamix19511301_923986124407287_6612835393858298499_n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21086" y="2531542"/>
            <a:ext cx="751332" cy="751332"/>
          </a:xfrm>
          <a:prstGeom prst="rect">
            <a:avLst/>
          </a:prstGeom>
        </p:spPr>
      </p:pic>
      <p:pic>
        <p:nvPicPr>
          <p:cNvPr id="12" name="Picture 11" descr="arp-logo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562435" y="5724407"/>
            <a:ext cx="6746155" cy="640885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4671168" y="1417638"/>
            <a:ext cx="196878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 smtClean="0"/>
              <a:t>MICHICOLOR</a:t>
            </a:r>
            <a:endParaRPr lang="en-US" sz="2400" dirty="0"/>
          </a:p>
        </p:txBody>
      </p:sp>
      <p:pic>
        <p:nvPicPr>
          <p:cNvPr id="15" name="Picture 14" descr="Music-Insurance-Brokers_02.jp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5241" y="4914782"/>
            <a:ext cx="2490787" cy="809625"/>
          </a:xfrm>
          <a:prstGeom prst="rect">
            <a:avLst/>
          </a:prstGeom>
        </p:spPr>
      </p:pic>
      <p:pic>
        <p:nvPicPr>
          <p:cNvPr id="17" name="Picture 16" descr="Eventim Blue &amp; Yellow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66402" y="2767353"/>
            <a:ext cx="1878687" cy="1032896"/>
          </a:xfrm>
          <a:prstGeom prst="rect">
            <a:avLst/>
          </a:prstGeom>
        </p:spPr>
      </p:pic>
      <p:pic>
        <p:nvPicPr>
          <p:cNvPr id="19" name="Picture 18" descr="gigseekr logo copy.jp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156028" y="3728243"/>
            <a:ext cx="2052656" cy="496707"/>
          </a:xfrm>
          <a:prstGeom prst="rect">
            <a:avLst/>
          </a:prstGeom>
        </p:spPr>
      </p:pic>
      <p:pic>
        <p:nvPicPr>
          <p:cNvPr id="20" name="Picture 19" descr="Key13962526_10153664709372595_4515480145219634661_n.jp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809589" y="4633539"/>
            <a:ext cx="925658" cy="925658"/>
          </a:xfrm>
          <a:prstGeom prst="rect">
            <a:avLst/>
          </a:prstGeom>
        </p:spPr>
      </p:pic>
      <p:pic>
        <p:nvPicPr>
          <p:cNvPr id="21" name="Picture 20" descr="Pledge15578395_10154733315947591_297151684283623419_n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949408" y="3323999"/>
            <a:ext cx="952500" cy="952500"/>
          </a:xfrm>
          <a:prstGeom prst="rect">
            <a:avLst/>
          </a:prstGeom>
        </p:spPr>
      </p:pic>
      <p:pic>
        <p:nvPicPr>
          <p:cNvPr id="22" name="Picture 21" descr="give a gig_for YM_blue.jp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901908" y="1019253"/>
            <a:ext cx="1636478" cy="796769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6" name="Content Placeholder 5" descr="MB Flyer_229_def copy.jpg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-503173" y="0"/>
            <a:ext cx="4945300" cy="6858000"/>
          </a:xfrm>
        </p:spPr>
      </p:pic>
      <p:pic>
        <p:nvPicPr>
          <p:cNvPr id="7" name="Picture 6" descr="korea_flyer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10216" y="0"/>
            <a:ext cx="4833784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fintage_screen_update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9338839" cy="6878484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8" name="Content Placeholder 7" descr="Salsa_0407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4849399" cy="6858000"/>
          </a:xfrm>
        </p:spPr>
      </p:pic>
      <p:pic>
        <p:nvPicPr>
          <p:cNvPr id="6" name="Picture 5" descr="Fjokra Camden Assembly Launch Show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9127" y="0"/>
            <a:ext cx="4714874" cy="685800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286000" y="1859340"/>
            <a:ext cx="4572000" cy="3139321"/>
          </a:xfrm>
          <a:prstGeom prst="rect">
            <a:avLst/>
          </a:prstGeom>
        </p:spPr>
        <p:txBody>
          <a:bodyPr>
            <a:spAutoFit/>
          </a:bodyPr>
          <a:lstStyle/>
          <a:p>
            <a:pPr lvl="0">
              <a:buFont typeface="Wingdings" charset="2"/>
              <a:buChar char=""/>
            </a:pPr>
            <a:r>
              <a:rPr lang="en-GB" dirty="0" smtClean="0"/>
              <a:t>Press Release -  brand, message, audience</a:t>
            </a:r>
          </a:p>
          <a:p>
            <a:pPr lvl="0">
              <a:buFont typeface="Wingdings" charset="2"/>
              <a:buChar char=""/>
            </a:pPr>
            <a:r>
              <a:rPr lang="en-GB" dirty="0" smtClean="0"/>
              <a:t>Listings </a:t>
            </a:r>
          </a:p>
          <a:p>
            <a:pPr lvl="0">
              <a:buFont typeface="Wingdings" charset="2"/>
              <a:buChar char=""/>
            </a:pPr>
            <a:r>
              <a:rPr lang="en-GB" dirty="0" smtClean="0"/>
              <a:t>Print Media  -  Local press , Fanzines, University Press,  Music press,  </a:t>
            </a:r>
          </a:p>
          <a:p>
            <a:pPr lvl="0">
              <a:buFont typeface="Wingdings" charset="2"/>
              <a:buChar char=""/>
            </a:pPr>
            <a:r>
              <a:rPr lang="en-GB" dirty="0" smtClean="0"/>
              <a:t>Music Blogs   - Drowned In Sound,  Art Rocker, Pitchfork , </a:t>
            </a:r>
            <a:r>
              <a:rPr lang="en-GB" dirty="0" err="1" smtClean="0"/>
              <a:t>DiY</a:t>
            </a:r>
            <a:r>
              <a:rPr lang="en-GB" dirty="0" smtClean="0"/>
              <a:t>, Guardian, Line of Best Fit,</a:t>
            </a:r>
          </a:p>
          <a:p>
            <a:pPr lvl="0">
              <a:buFont typeface="Wingdings" charset="2"/>
              <a:buChar char=""/>
            </a:pPr>
            <a:r>
              <a:rPr lang="en-GB" dirty="0" smtClean="0"/>
              <a:t>Set up own blog at wordpress.com,  </a:t>
            </a:r>
            <a:r>
              <a:rPr lang="en-GB" dirty="0" err="1" smtClean="0"/>
              <a:t>blogspot</a:t>
            </a:r>
            <a:endParaRPr lang="en-GB" dirty="0" smtClean="0"/>
          </a:p>
          <a:p>
            <a:pPr lvl="0">
              <a:buFont typeface="Wingdings" charset="2"/>
              <a:buChar char=""/>
            </a:pPr>
            <a:r>
              <a:rPr lang="en-GB" dirty="0" smtClean="0"/>
              <a:t>Email Promotion, attachments, flyers, jingle advertising event</a:t>
            </a:r>
          </a:p>
          <a:p>
            <a:pPr lvl="0">
              <a:buFont typeface="Wingdings" charset="2"/>
              <a:buChar char=""/>
            </a:pPr>
            <a:r>
              <a:rPr lang="en-GB" dirty="0" smtClean="0"/>
              <a:t>Local Radio adverts , jingles 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 </a:t>
            </a:r>
            <a:r>
              <a:rPr lang="en-US" sz="2800" dirty="0" smtClean="0"/>
              <a:t>Jim</a:t>
            </a:r>
            <a:endParaRPr lang="en-US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872132"/>
          </a:xfrm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en-US" sz="2400" dirty="0" smtClean="0">
                <a:latin typeface="Arial" pitchFamily="34" charset="0"/>
                <a:cs typeface="Arial" pitchFamily="34" charset="0"/>
              </a:rPr>
              <a:t>    Desert Mountain Tribe seen performing at  Discovery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were commissioned by film maker Josephine </a:t>
            </a:r>
            <a:r>
              <a:rPr lang="en-GB" sz="2400" dirty="0" err="1" smtClean="0">
                <a:latin typeface="Arial" pitchFamily="34" charset="0"/>
                <a:cs typeface="Arial" pitchFamily="34" charset="0"/>
              </a:rPr>
              <a:t>Halbert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to compose music for her  play ‘Jim’</a:t>
            </a:r>
            <a:endParaRPr lang="en-US" sz="2400" dirty="0" smtClean="0"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50000"/>
              </a:lnSpc>
              <a:buNone/>
            </a:pPr>
            <a:r>
              <a:rPr lang="en-US" sz="2400" dirty="0" smtClean="0">
                <a:latin typeface="Arial" pitchFamily="34" charset="0"/>
                <a:cs typeface="Arial" pitchFamily="34" charset="0"/>
              </a:rPr>
              <a:t>     A one hour drama created for radio about a rock and     roll romance set in the late 1960s.</a:t>
            </a:r>
          </a:p>
        </p:txBody>
      </p:sp>
    </p:spTree>
    <p:extLst>
      <p:ext uri="{BB962C8B-B14F-4D97-AF65-F5344CB8AC3E}">
        <p14:creationId xmlns:p14="http://schemas.microsoft.com/office/powerpoint/2010/main" xmlns="" val="1285088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dirty="0" smtClean="0"/>
              <a:t>‘Never Stop’ trailer</a:t>
            </a:r>
            <a:endParaRPr lang="en-US" sz="2800" dirty="0"/>
          </a:p>
        </p:txBody>
      </p:sp>
      <p:pic>
        <p:nvPicPr>
          <p:cNvPr id="7" name="Never Stop Trailer Youtube.mp4">
            <a:hlinkClick r:id="" action="ppaction://media"/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055077" y="1417637"/>
            <a:ext cx="6776589" cy="5082441"/>
          </a:xfrm>
          <a:prstGeom prst="rect">
            <a:avLst/>
          </a:prstGeom>
        </p:spPr>
      </p:pic>
      <p:pic>
        <p:nvPicPr>
          <p:cNvPr id="4" name="Picture 3" descr="jim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55077" y="1842869"/>
            <a:ext cx="6776589" cy="37688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92385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Promotion of events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 smtClean="0"/>
              <a:t>Press Release -  brand, message, audience</a:t>
            </a:r>
          </a:p>
          <a:p>
            <a:pPr lvl="0"/>
            <a:r>
              <a:rPr lang="en-GB" dirty="0" smtClean="0"/>
              <a:t> Online Listings ,  Email </a:t>
            </a:r>
          </a:p>
          <a:p>
            <a:pPr lvl="0"/>
            <a:r>
              <a:rPr lang="en-GB" dirty="0" smtClean="0"/>
              <a:t>Social Media – </a:t>
            </a:r>
            <a:r>
              <a:rPr lang="en-GB" dirty="0" err="1" smtClean="0"/>
              <a:t>Facebook</a:t>
            </a:r>
            <a:r>
              <a:rPr lang="en-GB" dirty="0" smtClean="0"/>
              <a:t>, </a:t>
            </a:r>
            <a:r>
              <a:rPr lang="en-GB" dirty="0" err="1" smtClean="0"/>
              <a:t>Instagram</a:t>
            </a:r>
            <a:r>
              <a:rPr lang="en-GB" dirty="0" smtClean="0"/>
              <a:t>, Twitter, </a:t>
            </a:r>
          </a:p>
          <a:p>
            <a:pPr lvl="0"/>
            <a:r>
              <a:rPr lang="en-GB" dirty="0" smtClean="0"/>
              <a:t>Print Media  -  Local press , Fanzines, University Press,  Music press,  </a:t>
            </a:r>
          </a:p>
          <a:p>
            <a:pPr lvl="0"/>
            <a:r>
              <a:rPr lang="en-GB" dirty="0" smtClean="0"/>
              <a:t>Music Blogs   - Drowned In Sound,  Art Rocker, Pitchfork , </a:t>
            </a:r>
            <a:r>
              <a:rPr lang="en-GB" dirty="0" err="1" smtClean="0"/>
              <a:t>DiY</a:t>
            </a:r>
            <a:r>
              <a:rPr lang="en-GB" dirty="0" smtClean="0"/>
              <a:t>, Guardian, Line of Best Fit,</a:t>
            </a:r>
          </a:p>
          <a:p>
            <a:pPr lvl="0"/>
            <a:r>
              <a:rPr lang="en-GB" dirty="0" smtClean="0"/>
              <a:t>Set up own blog at wordpress.com,  </a:t>
            </a:r>
            <a:r>
              <a:rPr lang="en-GB" dirty="0" err="1" smtClean="0"/>
              <a:t>blogspot</a:t>
            </a:r>
            <a:endParaRPr lang="en-GB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Audio &amp; Video Promotion</a:t>
            </a:r>
            <a:endParaRPr lang="en-US" dirty="0"/>
          </a:p>
        </p:txBody>
      </p:sp>
      <p:pic>
        <p:nvPicPr>
          <p:cNvPr id="4" name="Friday 14th October World of Reggae .mp3">
            <a:hlinkClick r:id="" action="ppaction://media"/>
          </p:cNvPr>
          <p:cNvPicPr>
            <a:picLocks noGrp="1" noRot="1" noChangeAspect="1"/>
          </p:cNvPicPr>
          <p:nvPr>
            <p:ph idx="1"/>
            <a:audioFile r:link="rId1"/>
          </p:nvPr>
        </p:nvPicPr>
        <p:blipFill>
          <a:blip r:embed="rId3"/>
          <a:stretch>
            <a:fillRect/>
          </a:stretch>
        </p:blipFill>
        <p:spPr>
          <a:xfrm>
            <a:off x="4419600" y="3709988"/>
            <a:ext cx="304800" cy="3048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430215" y="2110155"/>
            <a:ext cx="5427785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000" dirty="0" smtClean="0"/>
              <a:t>Local Radio adverts , jingles</a:t>
            </a:r>
          </a:p>
          <a:p>
            <a:pPr>
              <a:buFont typeface="Arial" pitchFamily="34" charset="0"/>
              <a:buChar char="•"/>
            </a:pPr>
            <a:endParaRPr lang="en-GB" sz="2000" dirty="0" smtClean="0"/>
          </a:p>
          <a:p>
            <a:pPr>
              <a:buFont typeface="Arial" pitchFamily="34" charset="0"/>
              <a:buChar char="•"/>
            </a:pPr>
            <a:r>
              <a:rPr lang="en-GB" sz="2000" dirty="0" smtClean="0"/>
              <a:t>Email Promotion, attachments, flyers, jingle advertising event</a:t>
            </a:r>
          </a:p>
          <a:p>
            <a:pPr>
              <a:buFont typeface="Arial" pitchFamily="34" charset="0"/>
              <a:buChar char="•"/>
            </a:pPr>
            <a:endParaRPr lang="en-GB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21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 </a:t>
            </a:r>
            <a:endParaRPr lang="en-US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endParaRPr lang="en-GB" sz="2000" dirty="0"/>
          </a:p>
          <a:p>
            <a:pPr marL="457200" lvl="0" indent="-457200">
              <a:buFont typeface="+mj-lt"/>
              <a:buAutoNum type="arabicPeriod"/>
            </a:pPr>
            <a:endParaRPr lang="en-GB" sz="2000" dirty="0"/>
          </a:p>
        </p:txBody>
      </p:sp>
      <p:pic>
        <p:nvPicPr>
          <p:cNvPr id="8" name="Amanda video Discovery June.mp4">
            <a:hlinkClick r:id="" action="ppaction://media"/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15817" y="731521"/>
            <a:ext cx="7404294" cy="5553220"/>
          </a:xfrm>
          <a:prstGeom prst="rect">
            <a:avLst/>
          </a:prstGeom>
        </p:spPr>
      </p:pic>
      <p:pic>
        <p:nvPicPr>
          <p:cNvPr id="7" name="Picture 6" descr="JUN29_square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19311" y="731521"/>
            <a:ext cx="5570805" cy="5570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47663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cs typeface="Tahoma" pitchFamily="34" charset="0"/>
              </a:rPr>
              <a:t>Discovery, in association with Westfield Presents and IMC, launched the ‘Summer Sizzler’, the first  music festival in a UK shopping mall, at London’s Westfield Shopping Centre.  </a:t>
            </a:r>
          </a:p>
          <a:p>
            <a:r>
              <a:rPr lang="en-US" dirty="0" smtClean="0">
                <a:cs typeface="Tahoma" pitchFamily="34" charset="0"/>
              </a:rPr>
              <a:t> Nominated ‘Best New Festival’ at UK Fest Awards 2014</a:t>
            </a:r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Summer Sizzler Festival</a:t>
            </a:r>
            <a:endParaRPr lang="en-US" dirty="0"/>
          </a:p>
        </p:txBody>
      </p:sp>
      <p:pic>
        <p:nvPicPr>
          <p:cNvPr id="4" name="Content Placeholder 3" descr="SUMMER_SIZZLER_LINE_UP_GRAPHIC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199" y="1600200"/>
            <a:ext cx="3439552" cy="4929168"/>
          </a:xfrm>
        </p:spPr>
      </p:pic>
      <p:pic>
        <p:nvPicPr>
          <p:cNvPr id="5" name="Picture 4" descr="140x186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8261" y="1600200"/>
            <a:ext cx="3552528" cy="4718559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11" name="Picture 10" descr="AR-D02456_1028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9120" y="0"/>
            <a:ext cx="4754880" cy="3169920"/>
          </a:xfrm>
          <a:prstGeom prst="rect">
            <a:avLst/>
          </a:prstGeom>
        </p:spPr>
      </p:pic>
      <p:pic>
        <p:nvPicPr>
          <p:cNvPr id="15" name="Content Placeholder 12" descr="AR-D02456_0889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0614" y="0"/>
            <a:ext cx="4754881" cy="3169920"/>
          </a:xfrm>
          <a:prstGeom prst="rect">
            <a:avLst/>
          </a:prstGeom>
        </p:spPr>
      </p:pic>
      <p:pic>
        <p:nvPicPr>
          <p:cNvPr id="2051" name="Picture 3" descr="E:\Summer Sizzler pics extracted\AR-D02456_0427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684774" y="3169919"/>
            <a:ext cx="2459226" cy="3688079"/>
          </a:xfrm>
          <a:prstGeom prst="rect">
            <a:avLst/>
          </a:prstGeom>
          <a:noFill/>
        </p:spPr>
      </p:pic>
      <p:pic>
        <p:nvPicPr>
          <p:cNvPr id="9" name="Picture 8" descr="AR-D02456_1247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3169920"/>
            <a:ext cx="5532120" cy="3688079"/>
          </a:xfrm>
          <a:prstGeom prst="rect">
            <a:avLst/>
          </a:prstGeom>
        </p:spPr>
      </p:pic>
      <p:pic>
        <p:nvPicPr>
          <p:cNvPr id="2053" name="Picture 5" descr="E:\Summer Sizzler pics extracted\AR-D02456_0446.jpg"/>
          <p:cNvPicPr>
            <a:picLocks noGrp="1" noChangeAspect="1" noChangeArrowheads="1"/>
          </p:cNvPicPr>
          <p:nvPr>
            <p:ph idx="1"/>
          </p:nvPr>
        </p:nvPicPr>
        <p:blipFill>
          <a:blip r:embed="rId6"/>
          <a:srcRect/>
          <a:stretch>
            <a:fillRect/>
          </a:stretch>
        </p:blipFill>
        <p:spPr bwMode="auto">
          <a:xfrm>
            <a:off x="4951677" y="3170238"/>
            <a:ext cx="2458508" cy="368776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endParaRPr lang="en-US" sz="3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endParaRPr lang="en-US" sz="2800" dirty="0" smtClean="0"/>
          </a:p>
        </p:txBody>
      </p:sp>
      <p:pic>
        <p:nvPicPr>
          <p:cNvPr id="19" name="Picture 18" descr="AR-D02456_0337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164364" cy="3246546"/>
          </a:xfrm>
          <a:prstGeom prst="rect">
            <a:avLst/>
          </a:prstGeom>
        </p:spPr>
      </p:pic>
      <p:pic>
        <p:nvPicPr>
          <p:cNvPr id="20" name="Content Placeholder 17" descr="AR-D02456_0333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4364" y="0"/>
            <a:ext cx="2164364" cy="3246546"/>
          </a:xfrm>
          <a:prstGeom prst="rect">
            <a:avLst/>
          </a:prstGeom>
        </p:spPr>
      </p:pic>
      <p:pic>
        <p:nvPicPr>
          <p:cNvPr id="23" name="Content Placeholder 3" descr="AR-D02456_0958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74181" y="0"/>
            <a:ext cx="4869819" cy="3246546"/>
          </a:xfrm>
          <a:prstGeom prst="rect">
            <a:avLst/>
          </a:prstGeom>
        </p:spPr>
      </p:pic>
      <p:pic>
        <p:nvPicPr>
          <p:cNvPr id="24" name="Picture 23" descr="AR-D02456_1300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36364" y="3246546"/>
            <a:ext cx="2407636" cy="3611454"/>
          </a:xfrm>
          <a:prstGeom prst="rect">
            <a:avLst/>
          </a:prstGeom>
        </p:spPr>
      </p:pic>
      <p:pic>
        <p:nvPicPr>
          <p:cNvPr id="25" name="Picture 24" descr="AR-D02456_0011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" y="3246546"/>
            <a:ext cx="5417181" cy="3611454"/>
          </a:xfrm>
          <a:prstGeom prst="rect">
            <a:avLst/>
          </a:prstGeom>
        </p:spPr>
      </p:pic>
      <p:pic>
        <p:nvPicPr>
          <p:cNvPr id="14" name="Picture 2" descr="E:\Summer Sizzler 2014\Crowd photos Amanda Rose\GB7C1231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164364" y="3246546"/>
            <a:ext cx="5416063" cy="361145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Content Placeholder 9" descr="AR-D02456_129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8305" y="3260542"/>
            <a:ext cx="5396186" cy="359745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6" name="Picture 5" descr="AR-D02456_0195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3185" y="-1"/>
            <a:ext cx="4890815" cy="3260544"/>
          </a:xfrm>
          <a:prstGeom prst="rect">
            <a:avLst/>
          </a:prstGeom>
        </p:spPr>
      </p:pic>
      <p:pic>
        <p:nvPicPr>
          <p:cNvPr id="10" name="Content Placeholder 9" descr="AR-D02456_0411.jpg"/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2101320" y="-1"/>
            <a:ext cx="2173695" cy="3260544"/>
          </a:xfrm>
        </p:spPr>
      </p:pic>
      <p:pic>
        <p:nvPicPr>
          <p:cNvPr id="12" name="Picture 11" descr="AR-D02456_0862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-1"/>
            <a:ext cx="2222695" cy="3334043"/>
          </a:xfrm>
          <a:prstGeom prst="rect">
            <a:avLst/>
          </a:prstGeom>
        </p:spPr>
      </p:pic>
      <p:pic>
        <p:nvPicPr>
          <p:cNvPr id="17" name="Picture 16" descr="AR-D02456_0925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3260542"/>
            <a:ext cx="2398305" cy="3597457"/>
          </a:xfrm>
          <a:prstGeom prst="rect">
            <a:avLst/>
          </a:prstGeom>
        </p:spPr>
      </p:pic>
      <p:pic>
        <p:nvPicPr>
          <p:cNvPr id="15" name="Picture 14" descr="AR-D02456_0609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45696" y="3260542"/>
            <a:ext cx="2398304" cy="3597457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working with Westfield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Approval of every press release and image </a:t>
            </a:r>
          </a:p>
          <a:p>
            <a:r>
              <a:rPr lang="en-US" dirty="0" smtClean="0"/>
              <a:t>Tight rules on branding</a:t>
            </a:r>
          </a:p>
          <a:p>
            <a:r>
              <a:rPr lang="en-US" dirty="0" smtClean="0"/>
              <a:t>No event photos to contain shop names</a:t>
            </a:r>
          </a:p>
          <a:p>
            <a:r>
              <a:rPr lang="en-US" dirty="0" smtClean="0"/>
              <a:t>security</a:t>
            </a:r>
          </a:p>
          <a:p>
            <a:r>
              <a:rPr lang="en-US" dirty="0" smtClean="0"/>
              <a:t>Electric drum kits only</a:t>
            </a:r>
          </a:p>
          <a:p>
            <a:r>
              <a:rPr lang="en-US" dirty="0" smtClean="0"/>
              <a:t>Amazing Radio Charlie Ashcroft</a:t>
            </a:r>
          </a:p>
          <a:p>
            <a:r>
              <a:rPr lang="en-US" dirty="0" smtClean="0"/>
              <a:t>The Justin Wayne Show (US internet radio)</a:t>
            </a:r>
          </a:p>
          <a:p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732</TotalTime>
  <Words>539</Words>
  <Application>Microsoft Office PowerPoint</Application>
  <PresentationFormat>On-screen Show (4:3)</PresentationFormat>
  <Paragraphs>70</Paragraphs>
  <Slides>22</Slides>
  <Notes>3</Notes>
  <HiddenSlides>0</HiddenSlides>
  <MMClips>5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Office Theme</vt:lpstr>
      <vt:lpstr>Who Am I</vt:lpstr>
      <vt:lpstr>AKW history</vt:lpstr>
      <vt:lpstr>Discovery Promo </vt:lpstr>
      <vt:lpstr>Artist’s Discovered</vt:lpstr>
      <vt:lpstr>Slide 5</vt:lpstr>
      <vt:lpstr>Elle Exxe</vt:lpstr>
      <vt:lpstr>Partnerships</vt:lpstr>
      <vt:lpstr>Slide 8</vt:lpstr>
      <vt:lpstr>Slide 9</vt:lpstr>
      <vt:lpstr>Slide 10</vt:lpstr>
      <vt:lpstr> Jim</vt:lpstr>
      <vt:lpstr>‘Never Stop’ trailer</vt:lpstr>
      <vt:lpstr>Promotion of events</vt:lpstr>
      <vt:lpstr>Audio &amp; Video Promotion</vt:lpstr>
      <vt:lpstr> </vt:lpstr>
      <vt:lpstr> </vt:lpstr>
      <vt:lpstr>Summer Sizzler Festival</vt:lpstr>
      <vt:lpstr>Slide 18</vt:lpstr>
      <vt:lpstr>Slide 19</vt:lpstr>
      <vt:lpstr>Slide 20</vt:lpstr>
      <vt:lpstr>working with Westfield</vt:lpstr>
      <vt:lpstr>Slide 22</vt:lpstr>
    </vt:vector>
  </TitlesOfParts>
  <Company>University of Hertfordshire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Music and Entertainment Company Management Sem B  2009-10</dc:title>
  <dc:creator>Dennis Collopy</dc:creator>
  <cp:lastModifiedBy>Akex</cp:lastModifiedBy>
  <cp:revision>106</cp:revision>
  <dcterms:created xsi:type="dcterms:W3CDTF">2011-02-10T23:55:19Z</dcterms:created>
  <dcterms:modified xsi:type="dcterms:W3CDTF">2017-10-30T08:59:53Z</dcterms:modified>
</cp:coreProperties>
</file>