
<file path=[Content_Types].xml><?xml version="1.0" encoding="utf-8"?>
<Types xmlns="http://schemas.openxmlformats.org/package/2006/content-types">
  <Default Extension="jfif" ContentType="image/jpeg"/>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029" autoAdjust="0"/>
    <p:restoredTop sz="94660"/>
  </p:normalViewPr>
  <p:slideViewPr>
    <p:cSldViewPr snapToGrid="0">
      <p:cViewPr varScale="1">
        <p:scale>
          <a:sx n="81" d="100"/>
          <a:sy n="81" d="100"/>
        </p:scale>
        <p:origin x="294"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8" Type="http://schemas.openxmlformats.org/officeDocument/2006/relationships/slide" Target="slides/slide7.xml"/></Relationships>
</file>

<file path=ppt/diagrams/_rels/data1.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image" Target="../media/image7.png"/><Relationship Id="rId1" Type="http://schemas.openxmlformats.org/officeDocument/2006/relationships/image" Target="../media/image6.jpg"/></Relationships>
</file>

<file path=ppt/diagrams/_rels/data2.xml.rels><?xml version="1.0" encoding="UTF-8" standalone="yes"?>
<Relationships xmlns="http://schemas.openxmlformats.org/package/2006/relationships"><Relationship Id="rId1" Type="http://schemas.openxmlformats.org/officeDocument/2006/relationships/image" Target="../media/image9.jfif"/></Relationships>
</file>

<file path=ppt/diagrams/_rels/data5.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image" Target="../media/image11.jpg"/><Relationship Id="rId1" Type="http://schemas.openxmlformats.org/officeDocument/2006/relationships/image" Target="../media/image10.jpg"/></Relationships>
</file>

<file path=ppt/diagrams/_rels/data6.xml.rels><?xml version="1.0" encoding="UTF-8" standalone="yes"?>
<Relationships xmlns="http://schemas.openxmlformats.org/package/2006/relationships"><Relationship Id="rId2" Type="http://schemas.openxmlformats.org/officeDocument/2006/relationships/image" Target="../media/image14.jfif"/><Relationship Id="rId1" Type="http://schemas.openxmlformats.org/officeDocument/2006/relationships/image" Target="../media/image13.jfif"/></Relationships>
</file>

<file path=ppt/diagrams/_rels/drawing1.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image" Target="../media/image7.png"/><Relationship Id="rId1" Type="http://schemas.openxmlformats.org/officeDocument/2006/relationships/image" Target="../media/image6.jpg"/></Relationships>
</file>

<file path=ppt/diagrams/_rels/drawing2.xml.rels><?xml version="1.0" encoding="UTF-8" standalone="yes"?>
<Relationships xmlns="http://schemas.openxmlformats.org/package/2006/relationships"><Relationship Id="rId1" Type="http://schemas.openxmlformats.org/officeDocument/2006/relationships/image" Target="../media/image9.jfif"/></Relationships>
</file>

<file path=ppt/diagrams/_rels/drawing5.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image" Target="../media/image11.jpg"/><Relationship Id="rId1" Type="http://schemas.openxmlformats.org/officeDocument/2006/relationships/image" Target="../media/image10.jpg"/></Relationships>
</file>

<file path=ppt/diagrams/_rels/drawing6.xml.rels><?xml version="1.0" encoding="UTF-8" standalone="yes"?>
<Relationships xmlns="http://schemas.openxmlformats.org/package/2006/relationships"><Relationship Id="rId2" Type="http://schemas.openxmlformats.org/officeDocument/2006/relationships/image" Target="../media/image14.jfif"/><Relationship Id="rId1" Type="http://schemas.openxmlformats.org/officeDocument/2006/relationships/image" Target="../media/image13.jfif"/></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A1D59E7-2C57-42C0-B33D-163D870C96BC}" type="doc">
      <dgm:prSet loTypeId="urn:microsoft.com/office/officeart/2005/8/layout/hList2" loCatId="list" qsTypeId="urn:microsoft.com/office/officeart/2005/8/quickstyle/simple1" qsCatId="simple" csTypeId="urn:microsoft.com/office/officeart/2005/8/colors/accent1_2" csCatId="accent1" phldr="1"/>
      <dgm:spPr/>
      <dgm:t>
        <a:bodyPr/>
        <a:lstStyle/>
        <a:p>
          <a:endParaRPr lang="en-GB"/>
        </a:p>
      </dgm:t>
    </dgm:pt>
    <dgm:pt modelId="{5442CB7F-5B44-4C88-8DA0-4538C4AF1E0F}">
      <dgm:prSet phldrT="[Text]"/>
      <dgm:spPr/>
      <dgm:t>
        <a:bodyPr/>
        <a:lstStyle/>
        <a:p>
          <a:r>
            <a:rPr lang="en-GB" dirty="0"/>
            <a:t>Rationality</a:t>
          </a:r>
        </a:p>
      </dgm:t>
    </dgm:pt>
    <dgm:pt modelId="{E9B6E274-7C2F-42C9-9659-43EA61B20334}" type="parTrans" cxnId="{357A4B32-1620-411B-A1E2-E051DA6F6FE8}">
      <dgm:prSet/>
      <dgm:spPr/>
      <dgm:t>
        <a:bodyPr/>
        <a:lstStyle/>
        <a:p>
          <a:endParaRPr lang="en-GB"/>
        </a:p>
      </dgm:t>
    </dgm:pt>
    <dgm:pt modelId="{B6A1C19F-1A9A-4C0C-89D5-5C1FF76E1805}" type="sibTrans" cxnId="{357A4B32-1620-411B-A1E2-E051DA6F6FE8}">
      <dgm:prSet/>
      <dgm:spPr/>
      <dgm:t>
        <a:bodyPr/>
        <a:lstStyle/>
        <a:p>
          <a:endParaRPr lang="en-GB"/>
        </a:p>
      </dgm:t>
    </dgm:pt>
    <dgm:pt modelId="{00A8E44B-74C3-4E29-8AF5-0E3B901BA4BC}">
      <dgm:prSet phldrT="[Text]"/>
      <dgm:spPr/>
      <dgm:t>
        <a:bodyPr/>
        <a:lstStyle/>
        <a:p>
          <a:r>
            <a:rPr lang="en-GB" dirty="0"/>
            <a:t>Trained minds learn to think more positively, logically, and systematically.</a:t>
          </a:r>
        </a:p>
      </dgm:t>
    </dgm:pt>
    <dgm:pt modelId="{E0B1CB45-2C95-486C-B618-44F35CE9FCFD}" type="parTrans" cxnId="{C5C9A315-5EF4-42F5-8800-6DAD8DF5D5BB}">
      <dgm:prSet/>
      <dgm:spPr/>
      <dgm:t>
        <a:bodyPr/>
        <a:lstStyle/>
        <a:p>
          <a:endParaRPr lang="en-GB"/>
        </a:p>
      </dgm:t>
    </dgm:pt>
    <dgm:pt modelId="{784D8781-36DF-4E53-B246-15FC9EFE887B}" type="sibTrans" cxnId="{C5C9A315-5EF4-42F5-8800-6DAD8DF5D5BB}">
      <dgm:prSet/>
      <dgm:spPr/>
      <dgm:t>
        <a:bodyPr/>
        <a:lstStyle/>
        <a:p>
          <a:endParaRPr lang="en-GB"/>
        </a:p>
      </dgm:t>
    </dgm:pt>
    <dgm:pt modelId="{D3A22103-3FF6-4BC7-873D-DCFD9BDC61F9}">
      <dgm:prSet phldrT="[Text]"/>
      <dgm:spPr/>
      <dgm:t>
        <a:bodyPr/>
        <a:lstStyle/>
        <a:p>
          <a:r>
            <a:rPr lang="en-GB" dirty="0"/>
            <a:t>Specificity</a:t>
          </a:r>
        </a:p>
      </dgm:t>
    </dgm:pt>
    <dgm:pt modelId="{F19E17F7-C161-467B-97A1-037A4A858506}" type="parTrans" cxnId="{2D4A3CDE-241C-4F53-A351-2354A0C0B774}">
      <dgm:prSet/>
      <dgm:spPr/>
      <dgm:t>
        <a:bodyPr/>
        <a:lstStyle/>
        <a:p>
          <a:endParaRPr lang="en-GB"/>
        </a:p>
      </dgm:t>
    </dgm:pt>
    <dgm:pt modelId="{07B74AEE-82BE-4CF8-ACF0-D9D2F4AFF954}" type="sibTrans" cxnId="{2D4A3CDE-241C-4F53-A351-2354A0C0B774}">
      <dgm:prSet/>
      <dgm:spPr/>
      <dgm:t>
        <a:bodyPr/>
        <a:lstStyle/>
        <a:p>
          <a:endParaRPr lang="en-GB"/>
        </a:p>
      </dgm:t>
    </dgm:pt>
    <dgm:pt modelId="{3F850A16-5525-48B7-B96A-EB12718A4843}">
      <dgm:prSet phldrT="[Text]"/>
      <dgm:spPr/>
      <dgm:t>
        <a:bodyPr/>
        <a:lstStyle/>
        <a:p>
          <a:r>
            <a:rPr lang="en-GB" dirty="0"/>
            <a:t>Automaticity</a:t>
          </a:r>
        </a:p>
      </dgm:t>
    </dgm:pt>
    <dgm:pt modelId="{431AA9CE-0C3C-41BB-B648-6091A0150D3C}" type="parTrans" cxnId="{AF3B0BA7-EF23-4DE2-BA7F-F2A84CEE6CD3}">
      <dgm:prSet/>
      <dgm:spPr/>
      <dgm:t>
        <a:bodyPr/>
        <a:lstStyle/>
        <a:p>
          <a:endParaRPr lang="en-GB"/>
        </a:p>
      </dgm:t>
    </dgm:pt>
    <dgm:pt modelId="{039F336E-AA08-4137-B034-1C0CB0ABADA4}" type="sibTrans" cxnId="{AF3B0BA7-EF23-4DE2-BA7F-F2A84CEE6CD3}">
      <dgm:prSet/>
      <dgm:spPr/>
      <dgm:t>
        <a:bodyPr/>
        <a:lstStyle/>
        <a:p>
          <a:endParaRPr lang="en-GB"/>
        </a:p>
      </dgm:t>
    </dgm:pt>
    <dgm:pt modelId="{D9C3ED74-E4E9-4BBF-8725-917993127D6D}">
      <dgm:prSet phldrT="[Text]"/>
      <dgm:spPr/>
      <dgm:t>
        <a:bodyPr/>
        <a:lstStyle/>
        <a:p>
          <a:r>
            <a:rPr lang="en-GB" dirty="0"/>
            <a:t>Extensive repetition creates highly automatic thoughts, called beliefs.</a:t>
          </a:r>
        </a:p>
      </dgm:t>
    </dgm:pt>
    <dgm:pt modelId="{40A43388-147D-4422-8504-452110F056D7}" type="parTrans" cxnId="{DE771C72-510D-4BDE-A4CE-246B5186A862}">
      <dgm:prSet/>
      <dgm:spPr/>
      <dgm:t>
        <a:bodyPr/>
        <a:lstStyle/>
        <a:p>
          <a:endParaRPr lang="en-GB"/>
        </a:p>
      </dgm:t>
    </dgm:pt>
    <dgm:pt modelId="{A1A5B4A2-9427-4C03-9EA2-62111938525A}" type="sibTrans" cxnId="{DE771C72-510D-4BDE-A4CE-246B5186A862}">
      <dgm:prSet/>
      <dgm:spPr/>
      <dgm:t>
        <a:bodyPr/>
        <a:lstStyle/>
        <a:p>
          <a:endParaRPr lang="en-GB"/>
        </a:p>
      </dgm:t>
    </dgm:pt>
    <dgm:pt modelId="{DE8F6BC9-4BA2-4A00-BA63-6A1A114FC4EC}">
      <dgm:prSet phldrT="[Text]"/>
      <dgm:spPr/>
      <dgm:t>
        <a:bodyPr/>
        <a:lstStyle/>
        <a:p>
          <a:r>
            <a:rPr lang="en-GB" dirty="0"/>
            <a:t>Automaticity of self talk is a two-edged sword when examining its impact on performance.</a:t>
          </a:r>
        </a:p>
      </dgm:t>
    </dgm:pt>
    <dgm:pt modelId="{4427A2C4-B596-4F6C-8BA7-C0D5CCAD2B93}" type="parTrans" cxnId="{A8F0C046-D834-4CEC-ACA4-5A1042BBFCD9}">
      <dgm:prSet/>
      <dgm:spPr/>
      <dgm:t>
        <a:bodyPr/>
        <a:lstStyle/>
        <a:p>
          <a:endParaRPr lang="en-GB"/>
        </a:p>
      </dgm:t>
    </dgm:pt>
    <dgm:pt modelId="{5542ECA0-6FBB-45A2-944B-64880489B262}" type="sibTrans" cxnId="{A8F0C046-D834-4CEC-ACA4-5A1042BBFCD9}">
      <dgm:prSet/>
      <dgm:spPr/>
      <dgm:t>
        <a:bodyPr/>
        <a:lstStyle/>
        <a:p>
          <a:endParaRPr lang="en-GB"/>
        </a:p>
      </dgm:t>
    </dgm:pt>
    <dgm:pt modelId="{A10A5C0D-EE12-4192-A9BC-A32A48300806}">
      <dgm:prSet/>
      <dgm:spPr/>
      <dgm:t>
        <a:bodyPr/>
        <a:lstStyle/>
        <a:p>
          <a:r>
            <a:rPr lang="en-GB" dirty="0"/>
            <a:t>Self talk becomes conditioned to success and failure events, changing dramatically based on the mindset created in particular situations</a:t>
          </a:r>
        </a:p>
      </dgm:t>
    </dgm:pt>
    <dgm:pt modelId="{8C2C8054-9219-4206-9F50-E3CC27407994}" type="parTrans" cxnId="{3420DA16-BC39-4D67-9687-1B62777AD1AF}">
      <dgm:prSet/>
      <dgm:spPr/>
      <dgm:t>
        <a:bodyPr/>
        <a:lstStyle/>
        <a:p>
          <a:endParaRPr lang="en-GB"/>
        </a:p>
      </dgm:t>
    </dgm:pt>
    <dgm:pt modelId="{7B44717E-9E6E-48BF-8005-8E326D78E3C1}" type="sibTrans" cxnId="{3420DA16-BC39-4D67-9687-1B62777AD1AF}">
      <dgm:prSet/>
      <dgm:spPr/>
      <dgm:t>
        <a:bodyPr/>
        <a:lstStyle/>
        <a:p>
          <a:endParaRPr lang="en-GB"/>
        </a:p>
      </dgm:t>
    </dgm:pt>
    <dgm:pt modelId="{7A45C581-C3E6-4BEF-804D-382DB3BDD0CF}">
      <dgm:prSet phldrT="[Text]"/>
      <dgm:spPr/>
      <dgm:t>
        <a:bodyPr/>
        <a:lstStyle/>
        <a:p>
          <a:endParaRPr lang="en-GB" dirty="0"/>
        </a:p>
      </dgm:t>
    </dgm:pt>
    <dgm:pt modelId="{85F7B333-F40E-45B2-B855-FB43FF65CE50}" type="parTrans" cxnId="{FAAF76BF-A9A2-4C48-ABFF-8D520CBFD4F5}">
      <dgm:prSet/>
      <dgm:spPr/>
      <dgm:t>
        <a:bodyPr/>
        <a:lstStyle/>
        <a:p>
          <a:endParaRPr lang="en-GB"/>
        </a:p>
      </dgm:t>
    </dgm:pt>
    <dgm:pt modelId="{D5D58A52-AF09-45B2-81AD-775B27C7893C}" type="sibTrans" cxnId="{FAAF76BF-A9A2-4C48-ABFF-8D520CBFD4F5}">
      <dgm:prSet/>
      <dgm:spPr/>
      <dgm:t>
        <a:bodyPr/>
        <a:lstStyle/>
        <a:p>
          <a:endParaRPr lang="en-GB"/>
        </a:p>
      </dgm:t>
    </dgm:pt>
    <dgm:pt modelId="{F4127600-5E48-49D4-9293-661F4C49277E}" type="pres">
      <dgm:prSet presAssocID="{5A1D59E7-2C57-42C0-B33D-163D870C96BC}" presName="linearFlow" presStyleCnt="0">
        <dgm:presLayoutVars>
          <dgm:dir/>
          <dgm:animLvl val="lvl"/>
          <dgm:resizeHandles/>
        </dgm:presLayoutVars>
      </dgm:prSet>
      <dgm:spPr/>
    </dgm:pt>
    <dgm:pt modelId="{0803D264-81DC-4982-BFA1-D5833DA3774B}" type="pres">
      <dgm:prSet presAssocID="{5442CB7F-5B44-4C88-8DA0-4538C4AF1E0F}" presName="compositeNode" presStyleCnt="0">
        <dgm:presLayoutVars>
          <dgm:bulletEnabled val="1"/>
        </dgm:presLayoutVars>
      </dgm:prSet>
      <dgm:spPr/>
    </dgm:pt>
    <dgm:pt modelId="{6BD3D868-E15D-457A-AFC8-4946B78CB13C}" type="pres">
      <dgm:prSet presAssocID="{5442CB7F-5B44-4C88-8DA0-4538C4AF1E0F}" presName="image" presStyleLbl="fgImgPlace1" presStyleIdx="0" presStyleCnt="3"/>
      <dgm:spPr>
        <a:blipFill>
          <a:blip xmlns:r="http://schemas.openxmlformats.org/officeDocument/2006/relationships" r:embed="rId1">
            <a:extLst>
              <a:ext uri="{28A0092B-C50C-407E-A947-70E740481C1C}">
                <a14:useLocalDpi xmlns:a14="http://schemas.microsoft.com/office/drawing/2010/main" val="0"/>
              </a:ext>
            </a:extLst>
          </a:blip>
          <a:srcRect/>
          <a:stretch>
            <a:fillRect l="-17000" r="-17000"/>
          </a:stretch>
        </a:blipFill>
      </dgm:spPr>
    </dgm:pt>
    <dgm:pt modelId="{E4AD0563-B8DC-41E2-BC1D-0B1AFDC88B6A}" type="pres">
      <dgm:prSet presAssocID="{5442CB7F-5B44-4C88-8DA0-4538C4AF1E0F}" presName="childNode" presStyleLbl="node1" presStyleIdx="0" presStyleCnt="3">
        <dgm:presLayoutVars>
          <dgm:bulletEnabled val="1"/>
        </dgm:presLayoutVars>
      </dgm:prSet>
      <dgm:spPr/>
    </dgm:pt>
    <dgm:pt modelId="{24622058-2454-42BB-8006-01A198D3B01A}" type="pres">
      <dgm:prSet presAssocID="{5442CB7F-5B44-4C88-8DA0-4538C4AF1E0F}" presName="parentNode" presStyleLbl="revTx" presStyleIdx="0" presStyleCnt="3">
        <dgm:presLayoutVars>
          <dgm:chMax val="0"/>
          <dgm:bulletEnabled val="1"/>
        </dgm:presLayoutVars>
      </dgm:prSet>
      <dgm:spPr/>
    </dgm:pt>
    <dgm:pt modelId="{D8373387-2671-425B-B351-5619928D3E6A}" type="pres">
      <dgm:prSet presAssocID="{B6A1C19F-1A9A-4C0C-89D5-5C1FF76E1805}" presName="sibTrans" presStyleCnt="0"/>
      <dgm:spPr/>
    </dgm:pt>
    <dgm:pt modelId="{68C2F7C4-F51A-4241-A955-CD9421EC1F9A}" type="pres">
      <dgm:prSet presAssocID="{D3A22103-3FF6-4BC7-873D-DCFD9BDC61F9}" presName="compositeNode" presStyleCnt="0">
        <dgm:presLayoutVars>
          <dgm:bulletEnabled val="1"/>
        </dgm:presLayoutVars>
      </dgm:prSet>
      <dgm:spPr/>
    </dgm:pt>
    <dgm:pt modelId="{41307CDC-CA86-4A04-9DAD-6D7BE88ED9E8}" type="pres">
      <dgm:prSet presAssocID="{D3A22103-3FF6-4BC7-873D-DCFD9BDC61F9}" presName="image" presStyleLbl="fgImgPlace1" presStyleIdx="1" presStyleCnt="3"/>
      <dgm:spPr>
        <a:blipFill>
          <a:blip xmlns:r="http://schemas.openxmlformats.org/officeDocument/2006/relationships" r:embed="rId2">
            <a:extLst>
              <a:ext uri="{28A0092B-C50C-407E-A947-70E740481C1C}">
                <a14:useLocalDpi xmlns:a14="http://schemas.microsoft.com/office/drawing/2010/main" val="0"/>
              </a:ext>
            </a:extLst>
          </a:blip>
          <a:srcRect/>
          <a:stretch>
            <a:fillRect/>
          </a:stretch>
        </a:blipFill>
      </dgm:spPr>
    </dgm:pt>
    <dgm:pt modelId="{A15E6312-1416-434A-8583-8D1427D9714D}" type="pres">
      <dgm:prSet presAssocID="{D3A22103-3FF6-4BC7-873D-DCFD9BDC61F9}" presName="childNode" presStyleLbl="node1" presStyleIdx="1" presStyleCnt="3">
        <dgm:presLayoutVars>
          <dgm:bulletEnabled val="1"/>
        </dgm:presLayoutVars>
      </dgm:prSet>
      <dgm:spPr/>
    </dgm:pt>
    <dgm:pt modelId="{0F6F68DA-2364-438E-AAA6-6140F65A7187}" type="pres">
      <dgm:prSet presAssocID="{D3A22103-3FF6-4BC7-873D-DCFD9BDC61F9}" presName="parentNode" presStyleLbl="revTx" presStyleIdx="1" presStyleCnt="3">
        <dgm:presLayoutVars>
          <dgm:chMax val="0"/>
          <dgm:bulletEnabled val="1"/>
        </dgm:presLayoutVars>
      </dgm:prSet>
      <dgm:spPr/>
    </dgm:pt>
    <dgm:pt modelId="{1994B6CF-6137-4236-A836-11B0117119F9}" type="pres">
      <dgm:prSet presAssocID="{07B74AEE-82BE-4CF8-ACF0-D9D2F4AFF954}" presName="sibTrans" presStyleCnt="0"/>
      <dgm:spPr/>
    </dgm:pt>
    <dgm:pt modelId="{E5513F65-0B5E-4206-ACCB-AF21FA9614C9}" type="pres">
      <dgm:prSet presAssocID="{3F850A16-5525-48B7-B96A-EB12718A4843}" presName="compositeNode" presStyleCnt="0">
        <dgm:presLayoutVars>
          <dgm:bulletEnabled val="1"/>
        </dgm:presLayoutVars>
      </dgm:prSet>
      <dgm:spPr/>
    </dgm:pt>
    <dgm:pt modelId="{DC3D9BB6-F4E9-4ADE-9CF7-21FA98417032}" type="pres">
      <dgm:prSet presAssocID="{3F850A16-5525-48B7-B96A-EB12718A4843}" presName="image" presStyleLbl="fgImgPlace1" presStyleIdx="2" presStyleCnt="3" custScaleX="122584"/>
      <dgm:spPr>
        <a:blipFill>
          <a:blip xmlns:r="http://schemas.openxmlformats.org/officeDocument/2006/relationships" r:embed="rId3">
            <a:extLst>
              <a:ext uri="{28A0092B-C50C-407E-A947-70E740481C1C}">
                <a14:useLocalDpi xmlns:a14="http://schemas.microsoft.com/office/drawing/2010/main" val="0"/>
              </a:ext>
            </a:extLst>
          </a:blip>
          <a:srcRect/>
          <a:stretch>
            <a:fillRect l="-39000" r="-39000"/>
          </a:stretch>
        </a:blipFill>
      </dgm:spPr>
    </dgm:pt>
    <dgm:pt modelId="{64A22435-7622-474D-87EC-AE10E53C9BA9}" type="pres">
      <dgm:prSet presAssocID="{3F850A16-5525-48B7-B96A-EB12718A4843}" presName="childNode" presStyleLbl="node1" presStyleIdx="2" presStyleCnt="3">
        <dgm:presLayoutVars>
          <dgm:bulletEnabled val="1"/>
        </dgm:presLayoutVars>
      </dgm:prSet>
      <dgm:spPr/>
    </dgm:pt>
    <dgm:pt modelId="{2432C90D-FFFF-48E9-A883-F330EF4CFF63}" type="pres">
      <dgm:prSet presAssocID="{3F850A16-5525-48B7-B96A-EB12718A4843}" presName="parentNode" presStyleLbl="revTx" presStyleIdx="2" presStyleCnt="3">
        <dgm:presLayoutVars>
          <dgm:chMax val="0"/>
          <dgm:bulletEnabled val="1"/>
        </dgm:presLayoutVars>
      </dgm:prSet>
      <dgm:spPr/>
    </dgm:pt>
  </dgm:ptLst>
  <dgm:cxnLst>
    <dgm:cxn modelId="{C5C9A315-5EF4-42F5-8800-6DAD8DF5D5BB}" srcId="{5442CB7F-5B44-4C88-8DA0-4538C4AF1E0F}" destId="{00A8E44B-74C3-4E29-8AF5-0E3B901BA4BC}" srcOrd="0" destOrd="0" parTransId="{E0B1CB45-2C95-486C-B618-44F35CE9FCFD}" sibTransId="{784D8781-36DF-4E53-B246-15FC9EFE887B}"/>
    <dgm:cxn modelId="{3420DA16-BC39-4D67-9687-1B62777AD1AF}" srcId="{D3A22103-3FF6-4BC7-873D-DCFD9BDC61F9}" destId="{A10A5C0D-EE12-4192-A9BC-A32A48300806}" srcOrd="0" destOrd="0" parTransId="{8C2C8054-9219-4206-9F50-E3CC27407994}" sibTransId="{7B44717E-9E6E-48BF-8005-8E326D78E3C1}"/>
    <dgm:cxn modelId="{357A4B32-1620-411B-A1E2-E051DA6F6FE8}" srcId="{5A1D59E7-2C57-42C0-B33D-163D870C96BC}" destId="{5442CB7F-5B44-4C88-8DA0-4538C4AF1E0F}" srcOrd="0" destOrd="0" parTransId="{E9B6E274-7C2F-42C9-9659-43EA61B20334}" sibTransId="{B6A1C19F-1A9A-4C0C-89D5-5C1FF76E1805}"/>
    <dgm:cxn modelId="{6C978B34-47B2-4A78-AE8E-D12138B8EEF0}" type="presOf" srcId="{D3A22103-3FF6-4BC7-873D-DCFD9BDC61F9}" destId="{0F6F68DA-2364-438E-AAA6-6140F65A7187}" srcOrd="0" destOrd="0" presId="urn:microsoft.com/office/officeart/2005/8/layout/hList2"/>
    <dgm:cxn modelId="{AD9DE638-BC5D-4591-BFD0-22F43C7B94B6}" type="presOf" srcId="{7A45C581-C3E6-4BEF-804D-382DB3BDD0CF}" destId="{64A22435-7622-474D-87EC-AE10E53C9BA9}" srcOrd="0" destOrd="1" presId="urn:microsoft.com/office/officeart/2005/8/layout/hList2"/>
    <dgm:cxn modelId="{A8F0C046-D834-4CEC-ACA4-5A1042BBFCD9}" srcId="{3F850A16-5525-48B7-B96A-EB12718A4843}" destId="{DE8F6BC9-4BA2-4A00-BA63-6A1A114FC4EC}" srcOrd="2" destOrd="0" parTransId="{4427A2C4-B596-4F6C-8BA7-C0D5CCAD2B93}" sibTransId="{5542ECA0-6FBB-45A2-944B-64880489B262}"/>
    <dgm:cxn modelId="{CAC5CE4C-366D-4AE0-B51D-6166A7D1C89F}" type="presOf" srcId="{D9C3ED74-E4E9-4BBF-8725-917993127D6D}" destId="{64A22435-7622-474D-87EC-AE10E53C9BA9}" srcOrd="0" destOrd="0" presId="urn:microsoft.com/office/officeart/2005/8/layout/hList2"/>
    <dgm:cxn modelId="{E35D744E-1486-4B99-819D-5777A2C77CBB}" type="presOf" srcId="{3F850A16-5525-48B7-B96A-EB12718A4843}" destId="{2432C90D-FFFF-48E9-A883-F330EF4CFF63}" srcOrd="0" destOrd="0" presId="urn:microsoft.com/office/officeart/2005/8/layout/hList2"/>
    <dgm:cxn modelId="{DE771C72-510D-4BDE-A4CE-246B5186A862}" srcId="{3F850A16-5525-48B7-B96A-EB12718A4843}" destId="{D9C3ED74-E4E9-4BBF-8725-917993127D6D}" srcOrd="0" destOrd="0" parTransId="{40A43388-147D-4422-8504-452110F056D7}" sibTransId="{A1A5B4A2-9427-4C03-9EA2-62111938525A}"/>
    <dgm:cxn modelId="{5D638CA5-2523-490B-A570-C5A11CC37C2F}" type="presOf" srcId="{5A1D59E7-2C57-42C0-B33D-163D870C96BC}" destId="{F4127600-5E48-49D4-9293-661F4C49277E}" srcOrd="0" destOrd="0" presId="urn:microsoft.com/office/officeart/2005/8/layout/hList2"/>
    <dgm:cxn modelId="{AF3B0BA7-EF23-4DE2-BA7F-F2A84CEE6CD3}" srcId="{5A1D59E7-2C57-42C0-B33D-163D870C96BC}" destId="{3F850A16-5525-48B7-B96A-EB12718A4843}" srcOrd="2" destOrd="0" parTransId="{431AA9CE-0C3C-41BB-B648-6091A0150D3C}" sibTransId="{039F336E-AA08-4137-B034-1C0CB0ABADA4}"/>
    <dgm:cxn modelId="{2D6023AA-683F-4298-9FD3-8CE98B39A250}" type="presOf" srcId="{A10A5C0D-EE12-4192-A9BC-A32A48300806}" destId="{A15E6312-1416-434A-8583-8D1427D9714D}" srcOrd="0" destOrd="0" presId="urn:microsoft.com/office/officeart/2005/8/layout/hList2"/>
    <dgm:cxn modelId="{F0F760AD-E3CD-4E37-BDDA-4057C260F928}" type="presOf" srcId="{DE8F6BC9-4BA2-4A00-BA63-6A1A114FC4EC}" destId="{64A22435-7622-474D-87EC-AE10E53C9BA9}" srcOrd="0" destOrd="2" presId="urn:microsoft.com/office/officeart/2005/8/layout/hList2"/>
    <dgm:cxn modelId="{FAAF76BF-A9A2-4C48-ABFF-8D520CBFD4F5}" srcId="{3F850A16-5525-48B7-B96A-EB12718A4843}" destId="{7A45C581-C3E6-4BEF-804D-382DB3BDD0CF}" srcOrd="1" destOrd="0" parTransId="{85F7B333-F40E-45B2-B855-FB43FF65CE50}" sibTransId="{D5D58A52-AF09-45B2-81AD-775B27C7893C}"/>
    <dgm:cxn modelId="{2D9C6BC3-46E4-441B-85C0-8EC1300EFBA6}" type="presOf" srcId="{00A8E44B-74C3-4E29-8AF5-0E3B901BA4BC}" destId="{E4AD0563-B8DC-41E2-BC1D-0B1AFDC88B6A}" srcOrd="0" destOrd="0" presId="urn:microsoft.com/office/officeart/2005/8/layout/hList2"/>
    <dgm:cxn modelId="{1559ADC4-1D2F-46ED-ACD5-9880010431FE}" type="presOf" srcId="{5442CB7F-5B44-4C88-8DA0-4538C4AF1E0F}" destId="{24622058-2454-42BB-8006-01A198D3B01A}" srcOrd="0" destOrd="0" presId="urn:microsoft.com/office/officeart/2005/8/layout/hList2"/>
    <dgm:cxn modelId="{2D4A3CDE-241C-4F53-A351-2354A0C0B774}" srcId="{5A1D59E7-2C57-42C0-B33D-163D870C96BC}" destId="{D3A22103-3FF6-4BC7-873D-DCFD9BDC61F9}" srcOrd="1" destOrd="0" parTransId="{F19E17F7-C161-467B-97A1-037A4A858506}" sibTransId="{07B74AEE-82BE-4CF8-ACF0-D9D2F4AFF954}"/>
    <dgm:cxn modelId="{F81AC451-C828-4E62-8D01-3816861972EC}" type="presParOf" srcId="{F4127600-5E48-49D4-9293-661F4C49277E}" destId="{0803D264-81DC-4982-BFA1-D5833DA3774B}" srcOrd="0" destOrd="0" presId="urn:microsoft.com/office/officeart/2005/8/layout/hList2"/>
    <dgm:cxn modelId="{3956AC6A-1F96-4066-971B-59323E5597F6}" type="presParOf" srcId="{0803D264-81DC-4982-BFA1-D5833DA3774B}" destId="{6BD3D868-E15D-457A-AFC8-4946B78CB13C}" srcOrd="0" destOrd="0" presId="urn:microsoft.com/office/officeart/2005/8/layout/hList2"/>
    <dgm:cxn modelId="{93A127B7-FC02-43A3-8B14-8877F753E1ED}" type="presParOf" srcId="{0803D264-81DC-4982-BFA1-D5833DA3774B}" destId="{E4AD0563-B8DC-41E2-BC1D-0B1AFDC88B6A}" srcOrd="1" destOrd="0" presId="urn:microsoft.com/office/officeart/2005/8/layout/hList2"/>
    <dgm:cxn modelId="{DAC1A1E1-15D5-4972-A12F-C8EB1B356E35}" type="presParOf" srcId="{0803D264-81DC-4982-BFA1-D5833DA3774B}" destId="{24622058-2454-42BB-8006-01A198D3B01A}" srcOrd="2" destOrd="0" presId="urn:microsoft.com/office/officeart/2005/8/layout/hList2"/>
    <dgm:cxn modelId="{596DF1B9-3F1D-4C83-B553-2929A368B6C1}" type="presParOf" srcId="{F4127600-5E48-49D4-9293-661F4C49277E}" destId="{D8373387-2671-425B-B351-5619928D3E6A}" srcOrd="1" destOrd="0" presId="urn:microsoft.com/office/officeart/2005/8/layout/hList2"/>
    <dgm:cxn modelId="{358849C2-7794-4738-BD87-1D133606F912}" type="presParOf" srcId="{F4127600-5E48-49D4-9293-661F4C49277E}" destId="{68C2F7C4-F51A-4241-A955-CD9421EC1F9A}" srcOrd="2" destOrd="0" presId="urn:microsoft.com/office/officeart/2005/8/layout/hList2"/>
    <dgm:cxn modelId="{48715518-93D8-412D-8A5F-715C24E62DE4}" type="presParOf" srcId="{68C2F7C4-F51A-4241-A955-CD9421EC1F9A}" destId="{41307CDC-CA86-4A04-9DAD-6D7BE88ED9E8}" srcOrd="0" destOrd="0" presId="urn:microsoft.com/office/officeart/2005/8/layout/hList2"/>
    <dgm:cxn modelId="{CA40702D-02A6-4881-92E4-F524CA527419}" type="presParOf" srcId="{68C2F7C4-F51A-4241-A955-CD9421EC1F9A}" destId="{A15E6312-1416-434A-8583-8D1427D9714D}" srcOrd="1" destOrd="0" presId="urn:microsoft.com/office/officeart/2005/8/layout/hList2"/>
    <dgm:cxn modelId="{6D04DBA5-3791-43C8-A3C2-7AD5FB079D7B}" type="presParOf" srcId="{68C2F7C4-F51A-4241-A955-CD9421EC1F9A}" destId="{0F6F68DA-2364-438E-AAA6-6140F65A7187}" srcOrd="2" destOrd="0" presId="urn:microsoft.com/office/officeart/2005/8/layout/hList2"/>
    <dgm:cxn modelId="{EA03C805-4B5C-40FD-A1C7-BF56961711C7}" type="presParOf" srcId="{F4127600-5E48-49D4-9293-661F4C49277E}" destId="{1994B6CF-6137-4236-A836-11B0117119F9}" srcOrd="3" destOrd="0" presId="urn:microsoft.com/office/officeart/2005/8/layout/hList2"/>
    <dgm:cxn modelId="{FE11379E-9788-4E28-AF97-6C5EBB2D8CA6}" type="presParOf" srcId="{F4127600-5E48-49D4-9293-661F4C49277E}" destId="{E5513F65-0B5E-4206-ACCB-AF21FA9614C9}" srcOrd="4" destOrd="0" presId="urn:microsoft.com/office/officeart/2005/8/layout/hList2"/>
    <dgm:cxn modelId="{376C1623-E715-4B7D-BDC5-347A43605C2F}" type="presParOf" srcId="{E5513F65-0B5E-4206-ACCB-AF21FA9614C9}" destId="{DC3D9BB6-F4E9-4ADE-9CF7-21FA98417032}" srcOrd="0" destOrd="0" presId="urn:microsoft.com/office/officeart/2005/8/layout/hList2"/>
    <dgm:cxn modelId="{6B123CE2-52D5-450C-A38F-825CEF82B0B4}" type="presParOf" srcId="{E5513F65-0B5E-4206-ACCB-AF21FA9614C9}" destId="{64A22435-7622-474D-87EC-AE10E53C9BA9}" srcOrd="1" destOrd="0" presId="urn:microsoft.com/office/officeart/2005/8/layout/hList2"/>
    <dgm:cxn modelId="{17AE0850-EC69-45FC-81CF-CD61F19E8243}" type="presParOf" srcId="{E5513F65-0B5E-4206-ACCB-AF21FA9614C9}" destId="{2432C90D-FFFF-48E9-A883-F330EF4CFF63}" srcOrd="2" destOrd="0" presId="urn:microsoft.com/office/officeart/2005/8/layout/h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8848114-A10E-4499-8FA3-9E10BC8C1D87}" type="doc">
      <dgm:prSet loTypeId="urn:microsoft.com/office/officeart/2005/8/layout/vList4" loCatId="list" qsTypeId="urn:microsoft.com/office/officeart/2005/8/quickstyle/simple1" qsCatId="simple" csTypeId="urn:microsoft.com/office/officeart/2005/8/colors/accent1_2" csCatId="accent1" phldr="1"/>
      <dgm:spPr/>
      <dgm:t>
        <a:bodyPr/>
        <a:lstStyle/>
        <a:p>
          <a:endParaRPr lang="en-GB"/>
        </a:p>
      </dgm:t>
    </dgm:pt>
    <dgm:pt modelId="{32F11D1D-122F-4E76-8077-EB059F51C8FE}">
      <dgm:prSet phldrT="[Text]"/>
      <dgm:spPr/>
      <dgm:t>
        <a:bodyPr/>
        <a:lstStyle/>
        <a:p>
          <a:r>
            <a:rPr lang="en-GB" dirty="0"/>
            <a:t>Activating Event </a:t>
          </a:r>
        </a:p>
      </dgm:t>
    </dgm:pt>
    <dgm:pt modelId="{77E5A4B5-10A1-4A26-B7FE-514A1951C7F2}" type="parTrans" cxnId="{EBEE6D08-0720-4003-87BD-17F0F90F583B}">
      <dgm:prSet/>
      <dgm:spPr/>
      <dgm:t>
        <a:bodyPr/>
        <a:lstStyle/>
        <a:p>
          <a:endParaRPr lang="en-GB"/>
        </a:p>
      </dgm:t>
    </dgm:pt>
    <dgm:pt modelId="{DAC29BA6-A6BB-4236-9467-56E0C85D55B1}" type="sibTrans" cxnId="{EBEE6D08-0720-4003-87BD-17F0F90F583B}">
      <dgm:prSet/>
      <dgm:spPr/>
      <dgm:t>
        <a:bodyPr/>
        <a:lstStyle/>
        <a:p>
          <a:endParaRPr lang="en-GB"/>
        </a:p>
      </dgm:t>
    </dgm:pt>
    <dgm:pt modelId="{9E7B73B9-1279-4968-9B2D-B01023E6F228}">
      <dgm:prSet phldrT="[Text]"/>
      <dgm:spPr/>
      <dgm:t>
        <a:bodyPr/>
        <a:lstStyle/>
        <a:p>
          <a:r>
            <a:rPr lang="en-GB" dirty="0"/>
            <a:t>No Inherently stressful situations or events.</a:t>
          </a:r>
        </a:p>
      </dgm:t>
    </dgm:pt>
    <dgm:pt modelId="{4D066B64-CBF3-4E37-9886-0F76AF7597B9}" type="parTrans" cxnId="{BF593068-9A37-48D1-AC0A-C1A158971BC6}">
      <dgm:prSet/>
      <dgm:spPr/>
      <dgm:t>
        <a:bodyPr/>
        <a:lstStyle/>
        <a:p>
          <a:endParaRPr lang="en-GB"/>
        </a:p>
      </dgm:t>
    </dgm:pt>
    <dgm:pt modelId="{F45A077B-D626-474F-8DE3-88D5556936B0}" type="sibTrans" cxnId="{BF593068-9A37-48D1-AC0A-C1A158971BC6}">
      <dgm:prSet/>
      <dgm:spPr/>
      <dgm:t>
        <a:bodyPr/>
        <a:lstStyle/>
        <a:p>
          <a:endParaRPr lang="en-GB"/>
        </a:p>
      </dgm:t>
    </dgm:pt>
    <dgm:pt modelId="{2B9AF4D7-2B96-4AC9-AF03-24D05E94C55B}">
      <dgm:prSet phldrT="[Text]"/>
      <dgm:spPr/>
      <dgm:t>
        <a:bodyPr/>
        <a:lstStyle/>
        <a:p>
          <a:r>
            <a:rPr lang="en-GB" dirty="0"/>
            <a:t>“We are not disturbed by things, but by the views of which we take of them” – Epictetus</a:t>
          </a:r>
        </a:p>
      </dgm:t>
    </dgm:pt>
    <dgm:pt modelId="{006B79A1-D879-47DA-B98B-4E33E68B7A9A}" type="parTrans" cxnId="{816D108D-2763-4FC1-BA06-B2DA5D620B6F}">
      <dgm:prSet/>
      <dgm:spPr/>
      <dgm:t>
        <a:bodyPr/>
        <a:lstStyle/>
        <a:p>
          <a:endParaRPr lang="en-GB"/>
        </a:p>
      </dgm:t>
    </dgm:pt>
    <dgm:pt modelId="{A6EDC317-E590-4B27-8154-E1B22048D6A9}" type="sibTrans" cxnId="{816D108D-2763-4FC1-BA06-B2DA5D620B6F}">
      <dgm:prSet/>
      <dgm:spPr/>
      <dgm:t>
        <a:bodyPr/>
        <a:lstStyle/>
        <a:p>
          <a:endParaRPr lang="en-GB"/>
        </a:p>
      </dgm:t>
    </dgm:pt>
    <dgm:pt modelId="{B5238C6E-4EF1-4BAA-A943-36ED3D6E2A71}">
      <dgm:prSet phldrT="[Text]"/>
      <dgm:spPr/>
      <dgm:t>
        <a:bodyPr/>
        <a:lstStyle/>
        <a:p>
          <a:r>
            <a:rPr lang="en-GB" dirty="0"/>
            <a:t>Belief about the Event</a:t>
          </a:r>
        </a:p>
      </dgm:t>
    </dgm:pt>
    <dgm:pt modelId="{2A78762E-3108-4B7D-88CE-6AF93807E819}" type="parTrans" cxnId="{15284FF6-61C1-48A8-8A9F-0F35DECCD386}">
      <dgm:prSet/>
      <dgm:spPr/>
      <dgm:t>
        <a:bodyPr/>
        <a:lstStyle/>
        <a:p>
          <a:endParaRPr lang="en-GB"/>
        </a:p>
      </dgm:t>
    </dgm:pt>
    <dgm:pt modelId="{BE4EE4BD-5C15-46FA-9C14-E628EE5D4BC7}" type="sibTrans" cxnId="{15284FF6-61C1-48A8-8A9F-0F35DECCD386}">
      <dgm:prSet/>
      <dgm:spPr/>
      <dgm:t>
        <a:bodyPr/>
        <a:lstStyle/>
        <a:p>
          <a:endParaRPr lang="en-GB"/>
        </a:p>
      </dgm:t>
    </dgm:pt>
    <dgm:pt modelId="{BEE2C4FC-A500-4B95-A819-BDF593DB6ED3}">
      <dgm:prSet phldrT="[Text]"/>
      <dgm:spPr/>
      <dgm:t>
        <a:bodyPr/>
        <a:lstStyle/>
        <a:p>
          <a:r>
            <a:rPr lang="en-GB" dirty="0"/>
            <a:t>Athletes attach positive or negative meanings to neutral events based on their highly automatic belief system.</a:t>
          </a:r>
        </a:p>
      </dgm:t>
    </dgm:pt>
    <dgm:pt modelId="{19A59AE4-AC66-4041-B56F-5AE664B8DFB1}" type="parTrans" cxnId="{A3F63427-49F2-4699-A684-95B23E4E9D45}">
      <dgm:prSet/>
      <dgm:spPr/>
      <dgm:t>
        <a:bodyPr/>
        <a:lstStyle/>
        <a:p>
          <a:endParaRPr lang="en-GB"/>
        </a:p>
      </dgm:t>
    </dgm:pt>
    <dgm:pt modelId="{EB3F2474-0B60-456A-8745-62392E7672FD}" type="sibTrans" cxnId="{A3F63427-49F2-4699-A684-95B23E4E9D45}">
      <dgm:prSet/>
      <dgm:spPr/>
      <dgm:t>
        <a:bodyPr/>
        <a:lstStyle/>
        <a:p>
          <a:endParaRPr lang="en-GB"/>
        </a:p>
      </dgm:t>
    </dgm:pt>
    <dgm:pt modelId="{C5DAB8F2-92A3-4CF4-8199-9FAD16A315D5}">
      <dgm:prSet phldrT="[Text]"/>
      <dgm:spPr/>
      <dgm:t>
        <a:bodyPr/>
        <a:lstStyle/>
        <a:p>
          <a:r>
            <a:rPr lang="en-GB" dirty="0"/>
            <a:t>Consequences</a:t>
          </a:r>
        </a:p>
      </dgm:t>
    </dgm:pt>
    <dgm:pt modelId="{B03070E5-E679-48FB-B9DD-DC0511D58FE8}" type="parTrans" cxnId="{316F2BE0-3AAA-4263-9FE4-7FA398941D71}">
      <dgm:prSet/>
      <dgm:spPr/>
      <dgm:t>
        <a:bodyPr/>
        <a:lstStyle/>
        <a:p>
          <a:endParaRPr lang="en-GB"/>
        </a:p>
      </dgm:t>
    </dgm:pt>
    <dgm:pt modelId="{A5C1A421-DEB8-4164-87DE-405A4E02D39B}" type="sibTrans" cxnId="{316F2BE0-3AAA-4263-9FE4-7FA398941D71}">
      <dgm:prSet/>
      <dgm:spPr/>
      <dgm:t>
        <a:bodyPr/>
        <a:lstStyle/>
        <a:p>
          <a:endParaRPr lang="en-GB"/>
        </a:p>
      </dgm:t>
    </dgm:pt>
    <dgm:pt modelId="{DA8F5981-29FC-4FD2-9491-6D0F3AE186A9}">
      <dgm:prSet phldrT="[Text]"/>
      <dgm:spPr/>
      <dgm:t>
        <a:bodyPr/>
        <a:lstStyle/>
        <a:p>
          <a:r>
            <a:rPr lang="en-GB" dirty="0"/>
            <a:t>Our beliefs about the event lead to positive or negative consequences, both emotionally and behaviourally.</a:t>
          </a:r>
        </a:p>
      </dgm:t>
    </dgm:pt>
    <dgm:pt modelId="{E9E73873-2396-44C7-B146-352B1CA6AB27}" type="parTrans" cxnId="{C6E47960-5102-4244-B909-F168D8827EB2}">
      <dgm:prSet/>
      <dgm:spPr/>
      <dgm:t>
        <a:bodyPr/>
        <a:lstStyle/>
        <a:p>
          <a:endParaRPr lang="en-GB"/>
        </a:p>
      </dgm:t>
    </dgm:pt>
    <dgm:pt modelId="{F011F6E8-C64B-4591-83EA-A31DEFB272EE}" type="sibTrans" cxnId="{C6E47960-5102-4244-B909-F168D8827EB2}">
      <dgm:prSet/>
      <dgm:spPr/>
      <dgm:t>
        <a:bodyPr/>
        <a:lstStyle/>
        <a:p>
          <a:endParaRPr lang="en-GB"/>
        </a:p>
      </dgm:t>
    </dgm:pt>
    <dgm:pt modelId="{448B8F5F-D4E5-46F2-9362-0BDA1EDAD7A0}" type="pres">
      <dgm:prSet presAssocID="{08848114-A10E-4499-8FA3-9E10BC8C1D87}" presName="linear" presStyleCnt="0">
        <dgm:presLayoutVars>
          <dgm:dir/>
          <dgm:resizeHandles val="exact"/>
        </dgm:presLayoutVars>
      </dgm:prSet>
      <dgm:spPr/>
    </dgm:pt>
    <dgm:pt modelId="{1B45A51A-0582-4760-82FA-4C3DB4C50D5F}" type="pres">
      <dgm:prSet presAssocID="{32F11D1D-122F-4E76-8077-EB059F51C8FE}" presName="comp" presStyleCnt="0"/>
      <dgm:spPr/>
    </dgm:pt>
    <dgm:pt modelId="{C2866A40-3FDC-442A-B9C0-F94ECE64EA9D}" type="pres">
      <dgm:prSet presAssocID="{32F11D1D-122F-4E76-8077-EB059F51C8FE}" presName="box" presStyleLbl="node1" presStyleIdx="0" presStyleCnt="3"/>
      <dgm:spPr/>
    </dgm:pt>
    <dgm:pt modelId="{2E984ECA-2BC9-4FF4-9090-B58611850980}" type="pres">
      <dgm:prSet presAssocID="{32F11D1D-122F-4E76-8077-EB059F51C8FE}" presName="img" presStyleLbl="fgImgPlace1" presStyleIdx="0" presStyleCnt="3"/>
      <dgm:spPr>
        <a:blipFill>
          <a:blip xmlns:r="http://schemas.openxmlformats.org/officeDocument/2006/relationships" r:embed="rId1">
            <a:extLst>
              <a:ext uri="{28A0092B-C50C-407E-A947-70E740481C1C}">
                <a14:useLocalDpi xmlns:a14="http://schemas.microsoft.com/office/drawing/2010/main" val="0"/>
              </a:ext>
            </a:extLst>
          </a:blip>
          <a:srcRect/>
          <a:stretch>
            <a:fillRect t="-23000" b="-23000"/>
          </a:stretch>
        </a:blipFill>
      </dgm:spPr>
    </dgm:pt>
    <dgm:pt modelId="{B033E979-3D2E-4012-8677-6E93780B7DD4}" type="pres">
      <dgm:prSet presAssocID="{32F11D1D-122F-4E76-8077-EB059F51C8FE}" presName="text" presStyleLbl="node1" presStyleIdx="0" presStyleCnt="3">
        <dgm:presLayoutVars>
          <dgm:bulletEnabled val="1"/>
        </dgm:presLayoutVars>
      </dgm:prSet>
      <dgm:spPr/>
    </dgm:pt>
    <dgm:pt modelId="{9F2BBB3D-9340-4CBF-9096-2730D789C327}" type="pres">
      <dgm:prSet presAssocID="{DAC29BA6-A6BB-4236-9467-56E0C85D55B1}" presName="spacer" presStyleCnt="0"/>
      <dgm:spPr/>
    </dgm:pt>
    <dgm:pt modelId="{79ED6D46-F55E-4BC9-A474-F9541D630CF8}" type="pres">
      <dgm:prSet presAssocID="{B5238C6E-4EF1-4BAA-A943-36ED3D6E2A71}" presName="comp" presStyleCnt="0"/>
      <dgm:spPr/>
    </dgm:pt>
    <dgm:pt modelId="{8D5D0C88-A0D4-4B21-9309-391D51AE3755}" type="pres">
      <dgm:prSet presAssocID="{B5238C6E-4EF1-4BAA-A943-36ED3D6E2A71}" presName="box" presStyleLbl="node1" presStyleIdx="1" presStyleCnt="3"/>
      <dgm:spPr/>
    </dgm:pt>
    <dgm:pt modelId="{DB1CFE2B-AB4E-4ACB-B7AE-6DB06ABBE3EF}" type="pres">
      <dgm:prSet presAssocID="{B5238C6E-4EF1-4BAA-A943-36ED3D6E2A71}" presName="img" presStyleLbl="fgImgPlace1" presStyleIdx="1" presStyleCnt="3"/>
      <dgm:spPr>
        <a:blipFill>
          <a:blip xmlns:r="http://schemas.openxmlformats.org/officeDocument/2006/relationships" r:embed="rId1">
            <a:extLst>
              <a:ext uri="{28A0092B-C50C-407E-A947-70E740481C1C}">
                <a14:useLocalDpi xmlns:a14="http://schemas.microsoft.com/office/drawing/2010/main" val="0"/>
              </a:ext>
            </a:extLst>
          </a:blip>
          <a:srcRect/>
          <a:stretch>
            <a:fillRect t="-23000" b="-23000"/>
          </a:stretch>
        </a:blipFill>
      </dgm:spPr>
    </dgm:pt>
    <dgm:pt modelId="{98BC024D-32A8-4AD8-AFCA-F4F1749DC725}" type="pres">
      <dgm:prSet presAssocID="{B5238C6E-4EF1-4BAA-A943-36ED3D6E2A71}" presName="text" presStyleLbl="node1" presStyleIdx="1" presStyleCnt="3">
        <dgm:presLayoutVars>
          <dgm:bulletEnabled val="1"/>
        </dgm:presLayoutVars>
      </dgm:prSet>
      <dgm:spPr/>
    </dgm:pt>
    <dgm:pt modelId="{7104002D-9F6D-47CB-989A-3911D883644E}" type="pres">
      <dgm:prSet presAssocID="{BE4EE4BD-5C15-46FA-9C14-E628EE5D4BC7}" presName="spacer" presStyleCnt="0"/>
      <dgm:spPr/>
    </dgm:pt>
    <dgm:pt modelId="{9D57198A-6420-4D42-B478-11789CD659E8}" type="pres">
      <dgm:prSet presAssocID="{C5DAB8F2-92A3-4CF4-8199-9FAD16A315D5}" presName="comp" presStyleCnt="0"/>
      <dgm:spPr/>
    </dgm:pt>
    <dgm:pt modelId="{76AC5405-FBA2-4FC7-8FCB-0E78E3BDC5A2}" type="pres">
      <dgm:prSet presAssocID="{C5DAB8F2-92A3-4CF4-8199-9FAD16A315D5}" presName="box" presStyleLbl="node1" presStyleIdx="2" presStyleCnt="3" custScaleY="105949"/>
      <dgm:spPr/>
    </dgm:pt>
    <dgm:pt modelId="{A4FD466F-326D-4791-97B5-E2A54CB1A4AD}" type="pres">
      <dgm:prSet presAssocID="{C5DAB8F2-92A3-4CF4-8199-9FAD16A315D5}" presName="img" presStyleLbl="fgImgPlace1" presStyleIdx="2" presStyleCnt="3"/>
      <dgm:spPr>
        <a:blipFill>
          <a:blip xmlns:r="http://schemas.openxmlformats.org/officeDocument/2006/relationships" r:embed="rId1">
            <a:extLst>
              <a:ext uri="{28A0092B-C50C-407E-A947-70E740481C1C}">
                <a14:useLocalDpi xmlns:a14="http://schemas.microsoft.com/office/drawing/2010/main" val="0"/>
              </a:ext>
            </a:extLst>
          </a:blip>
          <a:srcRect/>
          <a:stretch>
            <a:fillRect t="-23000" b="-23000"/>
          </a:stretch>
        </a:blipFill>
      </dgm:spPr>
    </dgm:pt>
    <dgm:pt modelId="{2E5E3796-9585-4281-A3D4-9258221C1566}" type="pres">
      <dgm:prSet presAssocID="{C5DAB8F2-92A3-4CF4-8199-9FAD16A315D5}" presName="text" presStyleLbl="node1" presStyleIdx="2" presStyleCnt="3">
        <dgm:presLayoutVars>
          <dgm:bulletEnabled val="1"/>
        </dgm:presLayoutVars>
      </dgm:prSet>
      <dgm:spPr/>
    </dgm:pt>
  </dgm:ptLst>
  <dgm:cxnLst>
    <dgm:cxn modelId="{EBEE6D08-0720-4003-87BD-17F0F90F583B}" srcId="{08848114-A10E-4499-8FA3-9E10BC8C1D87}" destId="{32F11D1D-122F-4E76-8077-EB059F51C8FE}" srcOrd="0" destOrd="0" parTransId="{77E5A4B5-10A1-4A26-B7FE-514A1951C7F2}" sibTransId="{DAC29BA6-A6BB-4236-9467-56E0C85D55B1}"/>
    <dgm:cxn modelId="{AE290012-ECC2-4335-899A-0BB41AB05186}" type="presOf" srcId="{32F11D1D-122F-4E76-8077-EB059F51C8FE}" destId="{B033E979-3D2E-4012-8677-6E93780B7DD4}" srcOrd="1" destOrd="0" presId="urn:microsoft.com/office/officeart/2005/8/layout/vList4"/>
    <dgm:cxn modelId="{7DEB8E20-664D-48A1-8ECA-BA4A8F18617A}" type="presOf" srcId="{9E7B73B9-1279-4968-9B2D-B01023E6F228}" destId="{C2866A40-3FDC-442A-B9C0-F94ECE64EA9D}" srcOrd="0" destOrd="1" presId="urn:microsoft.com/office/officeart/2005/8/layout/vList4"/>
    <dgm:cxn modelId="{A3F63427-49F2-4699-A684-95B23E4E9D45}" srcId="{B5238C6E-4EF1-4BAA-A943-36ED3D6E2A71}" destId="{BEE2C4FC-A500-4B95-A819-BDF593DB6ED3}" srcOrd="0" destOrd="0" parTransId="{19A59AE4-AC66-4041-B56F-5AE664B8DFB1}" sibTransId="{EB3F2474-0B60-456A-8745-62392E7672FD}"/>
    <dgm:cxn modelId="{3776892B-4AA0-420A-B9A0-105206782507}" type="presOf" srcId="{B5238C6E-4EF1-4BAA-A943-36ED3D6E2A71}" destId="{8D5D0C88-A0D4-4B21-9309-391D51AE3755}" srcOrd="0" destOrd="0" presId="urn:microsoft.com/office/officeart/2005/8/layout/vList4"/>
    <dgm:cxn modelId="{E71F3D2F-368D-4232-A849-7A9044C4D947}" type="presOf" srcId="{32F11D1D-122F-4E76-8077-EB059F51C8FE}" destId="{C2866A40-3FDC-442A-B9C0-F94ECE64EA9D}" srcOrd="0" destOrd="0" presId="urn:microsoft.com/office/officeart/2005/8/layout/vList4"/>
    <dgm:cxn modelId="{1E60A530-EF70-477C-878E-D0234BDD47C0}" type="presOf" srcId="{C5DAB8F2-92A3-4CF4-8199-9FAD16A315D5}" destId="{2E5E3796-9585-4281-A3D4-9258221C1566}" srcOrd="1" destOrd="0" presId="urn:microsoft.com/office/officeart/2005/8/layout/vList4"/>
    <dgm:cxn modelId="{C6E47960-5102-4244-B909-F168D8827EB2}" srcId="{C5DAB8F2-92A3-4CF4-8199-9FAD16A315D5}" destId="{DA8F5981-29FC-4FD2-9491-6D0F3AE186A9}" srcOrd="0" destOrd="0" parTransId="{E9E73873-2396-44C7-B146-352B1CA6AB27}" sibTransId="{F011F6E8-C64B-4591-83EA-A31DEFB272EE}"/>
    <dgm:cxn modelId="{04F30667-1EEC-40D2-8230-B6FFFD58A980}" type="presOf" srcId="{08848114-A10E-4499-8FA3-9E10BC8C1D87}" destId="{448B8F5F-D4E5-46F2-9362-0BDA1EDAD7A0}" srcOrd="0" destOrd="0" presId="urn:microsoft.com/office/officeart/2005/8/layout/vList4"/>
    <dgm:cxn modelId="{BF593068-9A37-48D1-AC0A-C1A158971BC6}" srcId="{32F11D1D-122F-4E76-8077-EB059F51C8FE}" destId="{9E7B73B9-1279-4968-9B2D-B01023E6F228}" srcOrd="0" destOrd="0" parTransId="{4D066B64-CBF3-4E37-9886-0F76AF7597B9}" sibTransId="{F45A077B-D626-474F-8DE3-88D5556936B0}"/>
    <dgm:cxn modelId="{3A39A487-ED67-4246-B1E3-77F7E0EC7E42}" type="presOf" srcId="{DA8F5981-29FC-4FD2-9491-6D0F3AE186A9}" destId="{2E5E3796-9585-4281-A3D4-9258221C1566}" srcOrd="1" destOrd="1" presId="urn:microsoft.com/office/officeart/2005/8/layout/vList4"/>
    <dgm:cxn modelId="{816D108D-2763-4FC1-BA06-B2DA5D620B6F}" srcId="{32F11D1D-122F-4E76-8077-EB059F51C8FE}" destId="{2B9AF4D7-2B96-4AC9-AF03-24D05E94C55B}" srcOrd="1" destOrd="0" parTransId="{006B79A1-D879-47DA-B98B-4E33E68B7A9A}" sibTransId="{A6EDC317-E590-4B27-8154-E1B22048D6A9}"/>
    <dgm:cxn modelId="{4A84DF94-56E4-40D7-8DF8-DC408284F8B3}" type="presOf" srcId="{C5DAB8F2-92A3-4CF4-8199-9FAD16A315D5}" destId="{76AC5405-FBA2-4FC7-8FCB-0E78E3BDC5A2}" srcOrd="0" destOrd="0" presId="urn:microsoft.com/office/officeart/2005/8/layout/vList4"/>
    <dgm:cxn modelId="{B6B87BCA-F541-4570-AD74-4B63D27630BC}" type="presOf" srcId="{2B9AF4D7-2B96-4AC9-AF03-24D05E94C55B}" destId="{B033E979-3D2E-4012-8677-6E93780B7DD4}" srcOrd="1" destOrd="2" presId="urn:microsoft.com/office/officeart/2005/8/layout/vList4"/>
    <dgm:cxn modelId="{927F72CB-4B3E-4ACB-A4E4-84895BB44DF0}" type="presOf" srcId="{9E7B73B9-1279-4968-9B2D-B01023E6F228}" destId="{B033E979-3D2E-4012-8677-6E93780B7DD4}" srcOrd="1" destOrd="1" presId="urn:microsoft.com/office/officeart/2005/8/layout/vList4"/>
    <dgm:cxn modelId="{6B3C68CC-6703-4524-B90D-D09F9BB58159}" type="presOf" srcId="{DA8F5981-29FC-4FD2-9491-6D0F3AE186A9}" destId="{76AC5405-FBA2-4FC7-8FCB-0E78E3BDC5A2}" srcOrd="0" destOrd="1" presId="urn:microsoft.com/office/officeart/2005/8/layout/vList4"/>
    <dgm:cxn modelId="{BB43EAD9-6D4E-4E1E-9AD0-8D2B3EBA0920}" type="presOf" srcId="{B5238C6E-4EF1-4BAA-A943-36ED3D6E2A71}" destId="{98BC024D-32A8-4AD8-AFCA-F4F1749DC725}" srcOrd="1" destOrd="0" presId="urn:microsoft.com/office/officeart/2005/8/layout/vList4"/>
    <dgm:cxn modelId="{316F2BE0-3AAA-4263-9FE4-7FA398941D71}" srcId="{08848114-A10E-4499-8FA3-9E10BC8C1D87}" destId="{C5DAB8F2-92A3-4CF4-8199-9FAD16A315D5}" srcOrd="2" destOrd="0" parTransId="{B03070E5-E679-48FB-B9DD-DC0511D58FE8}" sibTransId="{A5C1A421-DEB8-4164-87DE-405A4E02D39B}"/>
    <dgm:cxn modelId="{B10DE8E0-C190-4CEB-9055-B8CE44A8CCCA}" type="presOf" srcId="{BEE2C4FC-A500-4B95-A819-BDF593DB6ED3}" destId="{98BC024D-32A8-4AD8-AFCA-F4F1749DC725}" srcOrd="1" destOrd="1" presId="urn:microsoft.com/office/officeart/2005/8/layout/vList4"/>
    <dgm:cxn modelId="{15592EE1-C3BD-4264-96FF-DA31645E89AC}" type="presOf" srcId="{2B9AF4D7-2B96-4AC9-AF03-24D05E94C55B}" destId="{C2866A40-3FDC-442A-B9C0-F94ECE64EA9D}" srcOrd="0" destOrd="2" presId="urn:microsoft.com/office/officeart/2005/8/layout/vList4"/>
    <dgm:cxn modelId="{B5D75DE4-2402-480B-96E6-26BA3978B373}" type="presOf" srcId="{BEE2C4FC-A500-4B95-A819-BDF593DB6ED3}" destId="{8D5D0C88-A0D4-4B21-9309-391D51AE3755}" srcOrd="0" destOrd="1" presId="urn:microsoft.com/office/officeart/2005/8/layout/vList4"/>
    <dgm:cxn modelId="{15284FF6-61C1-48A8-8A9F-0F35DECCD386}" srcId="{08848114-A10E-4499-8FA3-9E10BC8C1D87}" destId="{B5238C6E-4EF1-4BAA-A943-36ED3D6E2A71}" srcOrd="1" destOrd="0" parTransId="{2A78762E-3108-4B7D-88CE-6AF93807E819}" sibTransId="{BE4EE4BD-5C15-46FA-9C14-E628EE5D4BC7}"/>
    <dgm:cxn modelId="{D74D059E-7A97-4EF4-8B8B-4E42A3AFB68D}" type="presParOf" srcId="{448B8F5F-D4E5-46F2-9362-0BDA1EDAD7A0}" destId="{1B45A51A-0582-4760-82FA-4C3DB4C50D5F}" srcOrd="0" destOrd="0" presId="urn:microsoft.com/office/officeart/2005/8/layout/vList4"/>
    <dgm:cxn modelId="{6F5548C3-AF64-4926-B866-7B0A658717F3}" type="presParOf" srcId="{1B45A51A-0582-4760-82FA-4C3DB4C50D5F}" destId="{C2866A40-3FDC-442A-B9C0-F94ECE64EA9D}" srcOrd="0" destOrd="0" presId="urn:microsoft.com/office/officeart/2005/8/layout/vList4"/>
    <dgm:cxn modelId="{8763B77C-2A6F-45C4-A863-3B7904B356AB}" type="presParOf" srcId="{1B45A51A-0582-4760-82FA-4C3DB4C50D5F}" destId="{2E984ECA-2BC9-4FF4-9090-B58611850980}" srcOrd="1" destOrd="0" presId="urn:microsoft.com/office/officeart/2005/8/layout/vList4"/>
    <dgm:cxn modelId="{52088733-66FC-4ABC-84E3-C81C5ECCB943}" type="presParOf" srcId="{1B45A51A-0582-4760-82FA-4C3DB4C50D5F}" destId="{B033E979-3D2E-4012-8677-6E93780B7DD4}" srcOrd="2" destOrd="0" presId="urn:microsoft.com/office/officeart/2005/8/layout/vList4"/>
    <dgm:cxn modelId="{55CDC93D-0969-4020-88CC-A2A0E631BAF5}" type="presParOf" srcId="{448B8F5F-D4E5-46F2-9362-0BDA1EDAD7A0}" destId="{9F2BBB3D-9340-4CBF-9096-2730D789C327}" srcOrd="1" destOrd="0" presId="urn:microsoft.com/office/officeart/2005/8/layout/vList4"/>
    <dgm:cxn modelId="{B1EC1EE4-EED6-4302-89AC-AC2A5F8C85E9}" type="presParOf" srcId="{448B8F5F-D4E5-46F2-9362-0BDA1EDAD7A0}" destId="{79ED6D46-F55E-4BC9-A474-F9541D630CF8}" srcOrd="2" destOrd="0" presId="urn:microsoft.com/office/officeart/2005/8/layout/vList4"/>
    <dgm:cxn modelId="{6A39F2CF-2BA3-4B0D-9087-867D27A775DF}" type="presParOf" srcId="{79ED6D46-F55E-4BC9-A474-F9541D630CF8}" destId="{8D5D0C88-A0D4-4B21-9309-391D51AE3755}" srcOrd="0" destOrd="0" presId="urn:microsoft.com/office/officeart/2005/8/layout/vList4"/>
    <dgm:cxn modelId="{9E5794B3-41F0-4352-9A6D-EEE57D6B40B7}" type="presParOf" srcId="{79ED6D46-F55E-4BC9-A474-F9541D630CF8}" destId="{DB1CFE2B-AB4E-4ACB-B7AE-6DB06ABBE3EF}" srcOrd="1" destOrd="0" presId="urn:microsoft.com/office/officeart/2005/8/layout/vList4"/>
    <dgm:cxn modelId="{250FBA89-1B5C-48F4-9F06-F7104CB6CA4B}" type="presParOf" srcId="{79ED6D46-F55E-4BC9-A474-F9541D630CF8}" destId="{98BC024D-32A8-4AD8-AFCA-F4F1749DC725}" srcOrd="2" destOrd="0" presId="urn:microsoft.com/office/officeart/2005/8/layout/vList4"/>
    <dgm:cxn modelId="{73464B58-5C40-4801-AA83-5B32A87C1926}" type="presParOf" srcId="{448B8F5F-D4E5-46F2-9362-0BDA1EDAD7A0}" destId="{7104002D-9F6D-47CB-989A-3911D883644E}" srcOrd="3" destOrd="0" presId="urn:microsoft.com/office/officeart/2005/8/layout/vList4"/>
    <dgm:cxn modelId="{9E649987-3971-426E-9F80-C515B836C2A2}" type="presParOf" srcId="{448B8F5F-D4E5-46F2-9362-0BDA1EDAD7A0}" destId="{9D57198A-6420-4D42-B478-11789CD659E8}" srcOrd="4" destOrd="0" presId="urn:microsoft.com/office/officeart/2005/8/layout/vList4"/>
    <dgm:cxn modelId="{DC8E4D4F-D769-4B81-B545-AD9102C87182}" type="presParOf" srcId="{9D57198A-6420-4D42-B478-11789CD659E8}" destId="{76AC5405-FBA2-4FC7-8FCB-0E78E3BDC5A2}" srcOrd="0" destOrd="0" presId="urn:microsoft.com/office/officeart/2005/8/layout/vList4"/>
    <dgm:cxn modelId="{3241985F-5C32-4F82-8BB9-A7FD91415E7E}" type="presParOf" srcId="{9D57198A-6420-4D42-B478-11789CD659E8}" destId="{A4FD466F-326D-4791-97B5-E2A54CB1A4AD}" srcOrd="1" destOrd="0" presId="urn:microsoft.com/office/officeart/2005/8/layout/vList4"/>
    <dgm:cxn modelId="{4B1B25CB-9389-4961-B475-1E6CE3B10BD5}" type="presParOf" srcId="{9D57198A-6420-4D42-B478-11789CD659E8}" destId="{2E5E3796-9585-4281-A3D4-9258221C1566}" srcOrd="2" destOrd="0" presId="urn:microsoft.com/office/officeart/2005/8/layout/vList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D39BA73-1E4A-4126-8DA0-C71DC22A5179}" type="doc">
      <dgm:prSet loTypeId="urn:microsoft.com/office/officeart/2005/8/layout/hList2" loCatId="list" qsTypeId="urn:microsoft.com/office/officeart/2005/8/quickstyle/simple1" qsCatId="simple" csTypeId="urn:microsoft.com/office/officeart/2005/8/colors/accent1_2" csCatId="accent1" phldr="1"/>
      <dgm:spPr/>
      <dgm:t>
        <a:bodyPr/>
        <a:lstStyle/>
        <a:p>
          <a:endParaRPr lang="en-GB"/>
        </a:p>
      </dgm:t>
    </dgm:pt>
    <dgm:pt modelId="{AA07163D-8044-4997-A885-610B85F7C5DE}">
      <dgm:prSet phldrT="[Text]"/>
      <dgm:spPr/>
      <dgm:t>
        <a:bodyPr/>
        <a:lstStyle/>
        <a:p>
          <a:r>
            <a:rPr lang="en-GB" dirty="0"/>
            <a:t>Positive Affirmations .</a:t>
          </a:r>
        </a:p>
      </dgm:t>
    </dgm:pt>
    <dgm:pt modelId="{9F684DE8-8FA0-4E11-BEC9-EF6D52167F37}" type="parTrans" cxnId="{0F9B287B-B15C-4B39-8405-17DB41C2FC19}">
      <dgm:prSet/>
      <dgm:spPr/>
      <dgm:t>
        <a:bodyPr/>
        <a:lstStyle/>
        <a:p>
          <a:endParaRPr lang="en-GB"/>
        </a:p>
      </dgm:t>
    </dgm:pt>
    <dgm:pt modelId="{919659B0-C2A3-4231-8BF4-861BAA5235BE}" type="sibTrans" cxnId="{0F9B287B-B15C-4B39-8405-17DB41C2FC19}">
      <dgm:prSet/>
      <dgm:spPr/>
      <dgm:t>
        <a:bodyPr/>
        <a:lstStyle/>
        <a:p>
          <a:endParaRPr lang="en-GB"/>
        </a:p>
      </dgm:t>
    </dgm:pt>
    <dgm:pt modelId="{03B72763-4DE7-429A-8AEC-654716156BDE}">
      <dgm:prSet phldrT="[Text]"/>
      <dgm:spPr/>
      <dgm:t>
        <a:bodyPr/>
        <a:lstStyle/>
        <a:p>
          <a:r>
            <a:rPr lang="en-GB" dirty="0"/>
            <a:t>Thoughts that focus on your desirable characteristics and qualities.</a:t>
          </a:r>
        </a:p>
      </dgm:t>
    </dgm:pt>
    <dgm:pt modelId="{7D9219C6-3353-4598-86EF-158924100D38}" type="parTrans" cxnId="{B87F68F4-CF64-4564-A12A-66DEA99EFA41}">
      <dgm:prSet/>
      <dgm:spPr/>
      <dgm:t>
        <a:bodyPr/>
        <a:lstStyle/>
        <a:p>
          <a:endParaRPr lang="en-GB"/>
        </a:p>
      </dgm:t>
    </dgm:pt>
    <dgm:pt modelId="{06360CEA-2F62-4743-B070-DCB51ADA7E53}" type="sibTrans" cxnId="{B87F68F4-CF64-4564-A12A-66DEA99EFA41}">
      <dgm:prSet/>
      <dgm:spPr/>
      <dgm:t>
        <a:bodyPr/>
        <a:lstStyle/>
        <a:p>
          <a:endParaRPr lang="en-GB"/>
        </a:p>
      </dgm:t>
    </dgm:pt>
    <dgm:pt modelId="{71A860FE-89EC-494F-B9A1-07107A4F41BC}">
      <dgm:prSet phldrT="[Text]"/>
      <dgm:spPr/>
      <dgm:t>
        <a:bodyPr/>
        <a:lstStyle/>
        <a:p>
          <a:r>
            <a:rPr lang="en-GB" dirty="0"/>
            <a:t>Goals.</a:t>
          </a:r>
        </a:p>
      </dgm:t>
    </dgm:pt>
    <dgm:pt modelId="{CA8CA652-62A2-48A9-8DA1-E8CC6B851CB5}" type="parTrans" cxnId="{DEBAF5A6-891A-4A82-BA1A-CEAD3D425798}">
      <dgm:prSet/>
      <dgm:spPr/>
      <dgm:t>
        <a:bodyPr/>
        <a:lstStyle/>
        <a:p>
          <a:endParaRPr lang="en-GB"/>
        </a:p>
      </dgm:t>
    </dgm:pt>
    <dgm:pt modelId="{B764E21F-A85C-4188-88DC-D08C3F967634}" type="sibTrans" cxnId="{DEBAF5A6-891A-4A82-BA1A-CEAD3D425798}">
      <dgm:prSet/>
      <dgm:spPr/>
      <dgm:t>
        <a:bodyPr/>
        <a:lstStyle/>
        <a:p>
          <a:endParaRPr lang="en-GB"/>
        </a:p>
      </dgm:t>
    </dgm:pt>
    <dgm:pt modelId="{609D3FA2-E4FD-47F4-96B9-65EBA93F11A1}">
      <dgm:prSet phldrT="[Text]"/>
      <dgm:spPr/>
      <dgm:t>
        <a:bodyPr/>
        <a:lstStyle/>
        <a:p>
          <a:r>
            <a:rPr lang="en-GB" dirty="0"/>
            <a:t>Thoughts that keep your mind positively focused on the task-at-hand, promote high effort, and enhance persistence.</a:t>
          </a:r>
        </a:p>
      </dgm:t>
    </dgm:pt>
    <dgm:pt modelId="{C2C25E03-14FA-4D3D-8671-89CF2663B758}" type="parTrans" cxnId="{509BA5FB-A1C1-4EB6-82A9-F690B48F9364}">
      <dgm:prSet/>
      <dgm:spPr/>
      <dgm:t>
        <a:bodyPr/>
        <a:lstStyle/>
        <a:p>
          <a:endParaRPr lang="en-GB"/>
        </a:p>
      </dgm:t>
    </dgm:pt>
    <dgm:pt modelId="{E467F1EF-FDFE-4865-83BD-D2C16E7EF2CB}" type="sibTrans" cxnId="{509BA5FB-A1C1-4EB6-82A9-F690B48F9364}">
      <dgm:prSet/>
      <dgm:spPr/>
      <dgm:t>
        <a:bodyPr/>
        <a:lstStyle/>
        <a:p>
          <a:endParaRPr lang="en-GB"/>
        </a:p>
      </dgm:t>
    </dgm:pt>
    <dgm:pt modelId="{9694971F-9DD3-4F53-8DE8-D7CCCA6F0350}">
      <dgm:prSet phldrT="[Text]"/>
      <dgm:spPr/>
      <dgm:t>
        <a:bodyPr/>
        <a:lstStyle/>
        <a:p>
          <a:r>
            <a:rPr lang="en-GB" dirty="0"/>
            <a:t>Appraisals</a:t>
          </a:r>
        </a:p>
      </dgm:t>
    </dgm:pt>
    <dgm:pt modelId="{27BB982E-0A02-41B5-B66E-A2BDCD3ED665}" type="parTrans" cxnId="{7BB7E4BE-3EA4-48D8-839D-C0CA41A79357}">
      <dgm:prSet/>
      <dgm:spPr/>
      <dgm:t>
        <a:bodyPr/>
        <a:lstStyle/>
        <a:p>
          <a:endParaRPr lang="en-GB"/>
        </a:p>
      </dgm:t>
    </dgm:pt>
    <dgm:pt modelId="{5968C09C-CCA0-4ADE-B085-6010C1F5995B}" type="sibTrans" cxnId="{7BB7E4BE-3EA4-48D8-839D-C0CA41A79357}">
      <dgm:prSet/>
      <dgm:spPr/>
      <dgm:t>
        <a:bodyPr/>
        <a:lstStyle/>
        <a:p>
          <a:endParaRPr lang="en-GB"/>
        </a:p>
      </dgm:t>
    </dgm:pt>
    <dgm:pt modelId="{A6FB8100-FB0C-4D72-9AE8-EA7FD2C2B2E4}">
      <dgm:prSet phldrT="[Text]"/>
      <dgm:spPr/>
      <dgm:t>
        <a:bodyPr/>
        <a:lstStyle/>
        <a:p>
          <a:r>
            <a:rPr lang="en-GB" dirty="0"/>
            <a:t>Thoughts that determine the degree to which a situation is perceived as threatening or challenging.</a:t>
          </a:r>
        </a:p>
      </dgm:t>
    </dgm:pt>
    <dgm:pt modelId="{E51A2533-C244-4E72-8626-120BC145598C}" type="parTrans" cxnId="{6F746B74-4873-488C-9AC0-4D78EEEEFDE6}">
      <dgm:prSet/>
      <dgm:spPr/>
      <dgm:t>
        <a:bodyPr/>
        <a:lstStyle/>
        <a:p>
          <a:endParaRPr lang="en-GB"/>
        </a:p>
      </dgm:t>
    </dgm:pt>
    <dgm:pt modelId="{B2F6F9DB-31BC-47C8-A394-62789D1266F3}" type="sibTrans" cxnId="{6F746B74-4873-488C-9AC0-4D78EEEEFDE6}">
      <dgm:prSet/>
      <dgm:spPr/>
      <dgm:t>
        <a:bodyPr/>
        <a:lstStyle/>
        <a:p>
          <a:endParaRPr lang="en-GB"/>
        </a:p>
      </dgm:t>
    </dgm:pt>
    <dgm:pt modelId="{6675580A-2973-4223-8E85-B43C44F8A1F8}" type="pres">
      <dgm:prSet presAssocID="{0D39BA73-1E4A-4126-8DA0-C71DC22A5179}" presName="linearFlow" presStyleCnt="0">
        <dgm:presLayoutVars>
          <dgm:dir/>
          <dgm:animLvl val="lvl"/>
          <dgm:resizeHandles/>
        </dgm:presLayoutVars>
      </dgm:prSet>
      <dgm:spPr/>
    </dgm:pt>
    <dgm:pt modelId="{5D540304-6411-4621-8724-12C28D8EE569}" type="pres">
      <dgm:prSet presAssocID="{AA07163D-8044-4997-A885-610B85F7C5DE}" presName="compositeNode" presStyleCnt="0">
        <dgm:presLayoutVars>
          <dgm:bulletEnabled val="1"/>
        </dgm:presLayoutVars>
      </dgm:prSet>
      <dgm:spPr/>
    </dgm:pt>
    <dgm:pt modelId="{3579638B-DEA3-4EA8-A91F-1224791A31D9}" type="pres">
      <dgm:prSet presAssocID="{AA07163D-8044-4997-A885-610B85F7C5DE}" presName="image" presStyleLbl="fgImgPlace1" presStyleIdx="0" presStyleCnt="3"/>
      <dgm:spPr/>
    </dgm:pt>
    <dgm:pt modelId="{B1AAE95E-ACC5-41E9-8339-0EDF715B4C18}" type="pres">
      <dgm:prSet presAssocID="{AA07163D-8044-4997-A885-610B85F7C5DE}" presName="childNode" presStyleLbl="node1" presStyleIdx="0" presStyleCnt="3">
        <dgm:presLayoutVars>
          <dgm:bulletEnabled val="1"/>
        </dgm:presLayoutVars>
      </dgm:prSet>
      <dgm:spPr/>
    </dgm:pt>
    <dgm:pt modelId="{9BFC0403-EDD8-41CF-BA82-51AC9BCA02D0}" type="pres">
      <dgm:prSet presAssocID="{AA07163D-8044-4997-A885-610B85F7C5DE}" presName="parentNode" presStyleLbl="revTx" presStyleIdx="0" presStyleCnt="3">
        <dgm:presLayoutVars>
          <dgm:chMax val="0"/>
          <dgm:bulletEnabled val="1"/>
        </dgm:presLayoutVars>
      </dgm:prSet>
      <dgm:spPr/>
    </dgm:pt>
    <dgm:pt modelId="{09CE3B23-E80E-4329-BC86-0118AEC0E2C8}" type="pres">
      <dgm:prSet presAssocID="{919659B0-C2A3-4231-8BF4-861BAA5235BE}" presName="sibTrans" presStyleCnt="0"/>
      <dgm:spPr/>
    </dgm:pt>
    <dgm:pt modelId="{DA086EA9-DEEC-4220-8B6E-0A20CF172613}" type="pres">
      <dgm:prSet presAssocID="{71A860FE-89EC-494F-B9A1-07107A4F41BC}" presName="compositeNode" presStyleCnt="0">
        <dgm:presLayoutVars>
          <dgm:bulletEnabled val="1"/>
        </dgm:presLayoutVars>
      </dgm:prSet>
      <dgm:spPr/>
    </dgm:pt>
    <dgm:pt modelId="{AD1BB288-2F21-43DA-B659-200EAE594D39}" type="pres">
      <dgm:prSet presAssocID="{71A860FE-89EC-494F-B9A1-07107A4F41BC}" presName="image" presStyleLbl="fgImgPlace1" presStyleIdx="1" presStyleCnt="3"/>
      <dgm:spPr/>
    </dgm:pt>
    <dgm:pt modelId="{98B06642-F591-441D-91B2-EEBEC6D68A27}" type="pres">
      <dgm:prSet presAssocID="{71A860FE-89EC-494F-B9A1-07107A4F41BC}" presName="childNode" presStyleLbl="node1" presStyleIdx="1" presStyleCnt="3">
        <dgm:presLayoutVars>
          <dgm:bulletEnabled val="1"/>
        </dgm:presLayoutVars>
      </dgm:prSet>
      <dgm:spPr/>
    </dgm:pt>
    <dgm:pt modelId="{AEA82543-46F3-4CE3-B84B-4FDCFE18D3D2}" type="pres">
      <dgm:prSet presAssocID="{71A860FE-89EC-494F-B9A1-07107A4F41BC}" presName="parentNode" presStyleLbl="revTx" presStyleIdx="1" presStyleCnt="3">
        <dgm:presLayoutVars>
          <dgm:chMax val="0"/>
          <dgm:bulletEnabled val="1"/>
        </dgm:presLayoutVars>
      </dgm:prSet>
      <dgm:spPr/>
    </dgm:pt>
    <dgm:pt modelId="{39367372-2547-473D-9382-562473E70F0C}" type="pres">
      <dgm:prSet presAssocID="{B764E21F-A85C-4188-88DC-D08C3F967634}" presName="sibTrans" presStyleCnt="0"/>
      <dgm:spPr/>
    </dgm:pt>
    <dgm:pt modelId="{8C2DD8DA-78EC-4ACA-9349-D2F88D639E73}" type="pres">
      <dgm:prSet presAssocID="{9694971F-9DD3-4F53-8DE8-D7CCCA6F0350}" presName="compositeNode" presStyleCnt="0">
        <dgm:presLayoutVars>
          <dgm:bulletEnabled val="1"/>
        </dgm:presLayoutVars>
      </dgm:prSet>
      <dgm:spPr/>
    </dgm:pt>
    <dgm:pt modelId="{C148C132-BD1C-4A68-9339-16A29F8C0CCF}" type="pres">
      <dgm:prSet presAssocID="{9694971F-9DD3-4F53-8DE8-D7CCCA6F0350}" presName="image" presStyleLbl="fgImgPlace1" presStyleIdx="2" presStyleCnt="3"/>
      <dgm:spPr/>
    </dgm:pt>
    <dgm:pt modelId="{DCADC4D6-1886-4221-B9FF-3E74364B39C4}" type="pres">
      <dgm:prSet presAssocID="{9694971F-9DD3-4F53-8DE8-D7CCCA6F0350}" presName="childNode" presStyleLbl="node1" presStyleIdx="2" presStyleCnt="3">
        <dgm:presLayoutVars>
          <dgm:bulletEnabled val="1"/>
        </dgm:presLayoutVars>
      </dgm:prSet>
      <dgm:spPr/>
    </dgm:pt>
    <dgm:pt modelId="{FCAA829F-9E67-4A40-86F2-1B6561A0BC6C}" type="pres">
      <dgm:prSet presAssocID="{9694971F-9DD3-4F53-8DE8-D7CCCA6F0350}" presName="parentNode" presStyleLbl="revTx" presStyleIdx="2" presStyleCnt="3">
        <dgm:presLayoutVars>
          <dgm:chMax val="0"/>
          <dgm:bulletEnabled val="1"/>
        </dgm:presLayoutVars>
      </dgm:prSet>
      <dgm:spPr/>
    </dgm:pt>
  </dgm:ptLst>
  <dgm:cxnLst>
    <dgm:cxn modelId="{24FD6930-614C-440C-8AA4-80D38BF48346}" type="presOf" srcId="{0D39BA73-1E4A-4126-8DA0-C71DC22A5179}" destId="{6675580A-2973-4223-8E85-B43C44F8A1F8}" srcOrd="0" destOrd="0" presId="urn:microsoft.com/office/officeart/2005/8/layout/hList2"/>
    <dgm:cxn modelId="{652C0E3A-B1E4-4EC4-B620-DDEDF0E18B0A}" type="presOf" srcId="{AA07163D-8044-4997-A885-610B85F7C5DE}" destId="{9BFC0403-EDD8-41CF-BA82-51AC9BCA02D0}" srcOrd="0" destOrd="0" presId="urn:microsoft.com/office/officeart/2005/8/layout/hList2"/>
    <dgm:cxn modelId="{3F8DF93A-5B56-47AB-A749-1C658D414CDB}" type="presOf" srcId="{03B72763-4DE7-429A-8AEC-654716156BDE}" destId="{B1AAE95E-ACC5-41E9-8339-0EDF715B4C18}" srcOrd="0" destOrd="0" presId="urn:microsoft.com/office/officeart/2005/8/layout/hList2"/>
    <dgm:cxn modelId="{631AF144-C0E2-4D6E-8D75-C5CD3F394E60}" type="presOf" srcId="{609D3FA2-E4FD-47F4-96B9-65EBA93F11A1}" destId="{98B06642-F591-441D-91B2-EEBEC6D68A27}" srcOrd="0" destOrd="0" presId="urn:microsoft.com/office/officeart/2005/8/layout/hList2"/>
    <dgm:cxn modelId="{6F746B74-4873-488C-9AC0-4D78EEEEFDE6}" srcId="{9694971F-9DD3-4F53-8DE8-D7CCCA6F0350}" destId="{A6FB8100-FB0C-4D72-9AE8-EA7FD2C2B2E4}" srcOrd="0" destOrd="0" parTransId="{E51A2533-C244-4E72-8626-120BC145598C}" sibTransId="{B2F6F9DB-31BC-47C8-A394-62789D1266F3}"/>
    <dgm:cxn modelId="{0F9B287B-B15C-4B39-8405-17DB41C2FC19}" srcId="{0D39BA73-1E4A-4126-8DA0-C71DC22A5179}" destId="{AA07163D-8044-4997-A885-610B85F7C5DE}" srcOrd="0" destOrd="0" parTransId="{9F684DE8-8FA0-4E11-BEC9-EF6D52167F37}" sibTransId="{919659B0-C2A3-4231-8BF4-861BAA5235BE}"/>
    <dgm:cxn modelId="{DEBAF5A6-891A-4A82-BA1A-CEAD3D425798}" srcId="{0D39BA73-1E4A-4126-8DA0-C71DC22A5179}" destId="{71A860FE-89EC-494F-B9A1-07107A4F41BC}" srcOrd="1" destOrd="0" parTransId="{CA8CA652-62A2-48A9-8DA1-E8CC6B851CB5}" sibTransId="{B764E21F-A85C-4188-88DC-D08C3F967634}"/>
    <dgm:cxn modelId="{32F08BB8-846A-4F43-BACD-AB33ABC8BD40}" type="presOf" srcId="{A6FB8100-FB0C-4D72-9AE8-EA7FD2C2B2E4}" destId="{DCADC4D6-1886-4221-B9FF-3E74364B39C4}" srcOrd="0" destOrd="0" presId="urn:microsoft.com/office/officeart/2005/8/layout/hList2"/>
    <dgm:cxn modelId="{B63538BB-7A53-402D-8034-EFBCFF5FBFB8}" type="presOf" srcId="{71A860FE-89EC-494F-B9A1-07107A4F41BC}" destId="{AEA82543-46F3-4CE3-B84B-4FDCFE18D3D2}" srcOrd="0" destOrd="0" presId="urn:microsoft.com/office/officeart/2005/8/layout/hList2"/>
    <dgm:cxn modelId="{7BB7E4BE-3EA4-48D8-839D-C0CA41A79357}" srcId="{0D39BA73-1E4A-4126-8DA0-C71DC22A5179}" destId="{9694971F-9DD3-4F53-8DE8-D7CCCA6F0350}" srcOrd="2" destOrd="0" parTransId="{27BB982E-0A02-41B5-B66E-A2BDCD3ED665}" sibTransId="{5968C09C-CCA0-4ADE-B085-6010C1F5995B}"/>
    <dgm:cxn modelId="{BD2ABBBF-9BD6-4E3F-B00F-04EF8C0A7B3C}" type="presOf" srcId="{9694971F-9DD3-4F53-8DE8-D7CCCA6F0350}" destId="{FCAA829F-9E67-4A40-86F2-1B6561A0BC6C}" srcOrd="0" destOrd="0" presId="urn:microsoft.com/office/officeart/2005/8/layout/hList2"/>
    <dgm:cxn modelId="{B87F68F4-CF64-4564-A12A-66DEA99EFA41}" srcId="{AA07163D-8044-4997-A885-610B85F7C5DE}" destId="{03B72763-4DE7-429A-8AEC-654716156BDE}" srcOrd="0" destOrd="0" parTransId="{7D9219C6-3353-4598-86EF-158924100D38}" sibTransId="{06360CEA-2F62-4743-B070-DCB51ADA7E53}"/>
    <dgm:cxn modelId="{509BA5FB-A1C1-4EB6-82A9-F690B48F9364}" srcId="{71A860FE-89EC-494F-B9A1-07107A4F41BC}" destId="{609D3FA2-E4FD-47F4-96B9-65EBA93F11A1}" srcOrd="0" destOrd="0" parTransId="{C2C25E03-14FA-4D3D-8671-89CF2663B758}" sibTransId="{E467F1EF-FDFE-4865-83BD-D2C16E7EF2CB}"/>
    <dgm:cxn modelId="{FFF7B03F-3BEF-45EE-99FD-08D03B879751}" type="presParOf" srcId="{6675580A-2973-4223-8E85-B43C44F8A1F8}" destId="{5D540304-6411-4621-8724-12C28D8EE569}" srcOrd="0" destOrd="0" presId="urn:microsoft.com/office/officeart/2005/8/layout/hList2"/>
    <dgm:cxn modelId="{CBFF7617-3B2F-43A7-88A0-7AC2A7FD22B9}" type="presParOf" srcId="{5D540304-6411-4621-8724-12C28D8EE569}" destId="{3579638B-DEA3-4EA8-A91F-1224791A31D9}" srcOrd="0" destOrd="0" presId="urn:microsoft.com/office/officeart/2005/8/layout/hList2"/>
    <dgm:cxn modelId="{514CE72A-6F31-4658-8429-916CE87028B4}" type="presParOf" srcId="{5D540304-6411-4621-8724-12C28D8EE569}" destId="{B1AAE95E-ACC5-41E9-8339-0EDF715B4C18}" srcOrd="1" destOrd="0" presId="urn:microsoft.com/office/officeart/2005/8/layout/hList2"/>
    <dgm:cxn modelId="{0121DDF5-109E-4627-9E0A-4F683BCBA8A0}" type="presParOf" srcId="{5D540304-6411-4621-8724-12C28D8EE569}" destId="{9BFC0403-EDD8-41CF-BA82-51AC9BCA02D0}" srcOrd="2" destOrd="0" presId="urn:microsoft.com/office/officeart/2005/8/layout/hList2"/>
    <dgm:cxn modelId="{4F36FB59-4D90-46F7-9139-59A1D62F9D60}" type="presParOf" srcId="{6675580A-2973-4223-8E85-B43C44F8A1F8}" destId="{09CE3B23-E80E-4329-BC86-0118AEC0E2C8}" srcOrd="1" destOrd="0" presId="urn:microsoft.com/office/officeart/2005/8/layout/hList2"/>
    <dgm:cxn modelId="{1888ECB5-CB10-4662-BAC8-45F36D1C98E6}" type="presParOf" srcId="{6675580A-2973-4223-8E85-B43C44F8A1F8}" destId="{DA086EA9-DEEC-4220-8B6E-0A20CF172613}" srcOrd="2" destOrd="0" presId="urn:microsoft.com/office/officeart/2005/8/layout/hList2"/>
    <dgm:cxn modelId="{83277C3E-36A3-496F-BB83-98BA0FCBE43F}" type="presParOf" srcId="{DA086EA9-DEEC-4220-8B6E-0A20CF172613}" destId="{AD1BB288-2F21-43DA-B659-200EAE594D39}" srcOrd="0" destOrd="0" presId="urn:microsoft.com/office/officeart/2005/8/layout/hList2"/>
    <dgm:cxn modelId="{C53A5D2B-4DEE-487D-82A0-951570F1DE2B}" type="presParOf" srcId="{DA086EA9-DEEC-4220-8B6E-0A20CF172613}" destId="{98B06642-F591-441D-91B2-EEBEC6D68A27}" srcOrd="1" destOrd="0" presId="urn:microsoft.com/office/officeart/2005/8/layout/hList2"/>
    <dgm:cxn modelId="{0D1D395F-8C25-485A-A102-EE4740E536EC}" type="presParOf" srcId="{DA086EA9-DEEC-4220-8B6E-0A20CF172613}" destId="{AEA82543-46F3-4CE3-B84B-4FDCFE18D3D2}" srcOrd="2" destOrd="0" presId="urn:microsoft.com/office/officeart/2005/8/layout/hList2"/>
    <dgm:cxn modelId="{7D07D67D-7056-4EB5-8566-363C2871E3EF}" type="presParOf" srcId="{6675580A-2973-4223-8E85-B43C44F8A1F8}" destId="{39367372-2547-473D-9382-562473E70F0C}" srcOrd="3" destOrd="0" presId="urn:microsoft.com/office/officeart/2005/8/layout/hList2"/>
    <dgm:cxn modelId="{B1566ADF-19C8-4D4A-B30C-B294EFCBFA8A}" type="presParOf" srcId="{6675580A-2973-4223-8E85-B43C44F8A1F8}" destId="{8C2DD8DA-78EC-4ACA-9349-D2F88D639E73}" srcOrd="4" destOrd="0" presId="urn:microsoft.com/office/officeart/2005/8/layout/hList2"/>
    <dgm:cxn modelId="{2F321730-55DD-4649-9CAA-CB5B46D6163C}" type="presParOf" srcId="{8C2DD8DA-78EC-4ACA-9349-D2F88D639E73}" destId="{C148C132-BD1C-4A68-9339-16A29F8C0CCF}" srcOrd="0" destOrd="0" presId="urn:microsoft.com/office/officeart/2005/8/layout/hList2"/>
    <dgm:cxn modelId="{72344952-7B0E-4F7B-AEDA-F08B48004BD4}" type="presParOf" srcId="{8C2DD8DA-78EC-4ACA-9349-D2F88D639E73}" destId="{DCADC4D6-1886-4221-B9FF-3E74364B39C4}" srcOrd="1" destOrd="0" presId="urn:microsoft.com/office/officeart/2005/8/layout/hList2"/>
    <dgm:cxn modelId="{44585185-EB5F-4A7D-9F81-65A11B4BD74B}" type="presParOf" srcId="{8C2DD8DA-78EC-4ACA-9349-D2F88D639E73}" destId="{FCAA829F-9E67-4A40-86F2-1B6561A0BC6C}" srcOrd="2" destOrd="0" presId="urn:microsoft.com/office/officeart/2005/8/layout/h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096DA60-C6BA-44E5-8BD4-6170ED66FA8E}" type="doc">
      <dgm:prSet loTypeId="urn:microsoft.com/office/officeart/2005/8/layout/hList2" loCatId="list" qsTypeId="urn:microsoft.com/office/officeart/2005/8/quickstyle/simple1" qsCatId="simple" csTypeId="urn:microsoft.com/office/officeart/2005/8/colors/accent1_2" csCatId="accent1" phldr="1"/>
      <dgm:spPr/>
      <dgm:t>
        <a:bodyPr/>
        <a:lstStyle/>
        <a:p>
          <a:endParaRPr lang="en-GB"/>
        </a:p>
      </dgm:t>
    </dgm:pt>
    <dgm:pt modelId="{2F9E7EEF-DA51-4767-AD18-2E803A09672D}">
      <dgm:prSet phldrT="[Text]"/>
      <dgm:spPr/>
      <dgm:t>
        <a:bodyPr/>
        <a:lstStyle/>
        <a:p>
          <a:r>
            <a:rPr lang="en-GB" dirty="0"/>
            <a:t>Attributions .</a:t>
          </a:r>
        </a:p>
      </dgm:t>
    </dgm:pt>
    <dgm:pt modelId="{F4126C06-54D7-4A8C-968B-AFECDF455004}" type="parTrans" cxnId="{FEEDF5EB-80ED-49EC-892C-5CB0FA75FCC5}">
      <dgm:prSet/>
      <dgm:spPr/>
      <dgm:t>
        <a:bodyPr/>
        <a:lstStyle/>
        <a:p>
          <a:endParaRPr lang="en-GB"/>
        </a:p>
      </dgm:t>
    </dgm:pt>
    <dgm:pt modelId="{5275E723-E050-4743-AC75-5C44FDDF53A0}" type="sibTrans" cxnId="{FEEDF5EB-80ED-49EC-892C-5CB0FA75FCC5}">
      <dgm:prSet/>
      <dgm:spPr/>
      <dgm:t>
        <a:bodyPr/>
        <a:lstStyle/>
        <a:p>
          <a:endParaRPr lang="en-GB"/>
        </a:p>
      </dgm:t>
    </dgm:pt>
    <dgm:pt modelId="{32CBA233-B5C9-472D-988A-3ED61E72350C}">
      <dgm:prSet phldrT="[Text]"/>
      <dgm:spPr/>
      <dgm:t>
        <a:bodyPr/>
        <a:lstStyle/>
        <a:p>
          <a:r>
            <a:rPr lang="en-GB" dirty="0"/>
            <a:t>Reasons or explanations of success and failure.</a:t>
          </a:r>
        </a:p>
      </dgm:t>
    </dgm:pt>
    <dgm:pt modelId="{298D3B61-1715-46F8-B784-03E62D5EDF55}" type="parTrans" cxnId="{31FAE634-2E96-4D02-998A-7E356D3D5495}">
      <dgm:prSet/>
      <dgm:spPr/>
      <dgm:t>
        <a:bodyPr/>
        <a:lstStyle/>
        <a:p>
          <a:endParaRPr lang="en-GB"/>
        </a:p>
      </dgm:t>
    </dgm:pt>
    <dgm:pt modelId="{C0C2B949-EDF9-4DE7-89CC-FA83FD826382}" type="sibTrans" cxnId="{31FAE634-2E96-4D02-998A-7E356D3D5495}">
      <dgm:prSet/>
      <dgm:spPr/>
      <dgm:t>
        <a:bodyPr/>
        <a:lstStyle/>
        <a:p>
          <a:endParaRPr lang="en-GB"/>
        </a:p>
      </dgm:t>
    </dgm:pt>
    <dgm:pt modelId="{92635B3F-A435-4356-8086-C2967583CA08}">
      <dgm:prSet phldrT="[Text]"/>
      <dgm:spPr/>
      <dgm:t>
        <a:bodyPr/>
        <a:lstStyle/>
        <a:p>
          <a:r>
            <a:rPr lang="en-GB" dirty="0"/>
            <a:t>Self talk reprogramming encourages performers to attribute success and failure to factors they can control and change, such as effort, ability, and degree of preparedness.</a:t>
          </a:r>
        </a:p>
      </dgm:t>
    </dgm:pt>
    <dgm:pt modelId="{5C69E95A-077F-4DAE-A3FD-9D5184D8FA1C}" type="parTrans" cxnId="{279DA7DD-24E5-49E4-8BE1-928CE86CD5AB}">
      <dgm:prSet/>
      <dgm:spPr/>
      <dgm:t>
        <a:bodyPr/>
        <a:lstStyle/>
        <a:p>
          <a:endParaRPr lang="en-GB"/>
        </a:p>
      </dgm:t>
    </dgm:pt>
    <dgm:pt modelId="{F04E5FA6-A434-4CAF-A41B-428E081A1DCD}" type="sibTrans" cxnId="{279DA7DD-24E5-49E4-8BE1-928CE86CD5AB}">
      <dgm:prSet/>
      <dgm:spPr/>
      <dgm:t>
        <a:bodyPr/>
        <a:lstStyle/>
        <a:p>
          <a:endParaRPr lang="en-GB"/>
        </a:p>
      </dgm:t>
    </dgm:pt>
    <dgm:pt modelId="{E3863EF8-0A9A-437B-880E-63C572561F3C}">
      <dgm:prSet phldrT="[Text]"/>
      <dgm:spPr/>
      <dgm:t>
        <a:bodyPr/>
        <a:lstStyle/>
        <a:p>
          <a:r>
            <a:rPr lang="en-GB" dirty="0"/>
            <a:t>Cue Words.</a:t>
          </a:r>
        </a:p>
      </dgm:t>
    </dgm:pt>
    <dgm:pt modelId="{E5355E9D-46D1-4676-9259-1B480D6CB5E7}" type="parTrans" cxnId="{64E5D09D-5187-425C-B098-26E9F829B8DA}">
      <dgm:prSet/>
      <dgm:spPr/>
      <dgm:t>
        <a:bodyPr/>
        <a:lstStyle/>
        <a:p>
          <a:endParaRPr lang="en-GB"/>
        </a:p>
      </dgm:t>
    </dgm:pt>
    <dgm:pt modelId="{8146ECA7-C4F7-4944-BB22-55B75AE650ED}" type="sibTrans" cxnId="{64E5D09D-5187-425C-B098-26E9F829B8DA}">
      <dgm:prSet/>
      <dgm:spPr/>
      <dgm:t>
        <a:bodyPr/>
        <a:lstStyle/>
        <a:p>
          <a:endParaRPr lang="en-GB"/>
        </a:p>
      </dgm:t>
    </dgm:pt>
    <dgm:pt modelId="{EB844428-48E3-4A7E-BDDD-CD617E59CEDC}">
      <dgm:prSet phldrT="[Text]"/>
      <dgm:spPr/>
      <dgm:t>
        <a:bodyPr/>
        <a:lstStyle/>
        <a:p>
          <a:r>
            <a:rPr lang="en-GB" dirty="0"/>
            <a:t>Quick reminders used during practice and competition.</a:t>
          </a:r>
        </a:p>
      </dgm:t>
    </dgm:pt>
    <dgm:pt modelId="{2952845C-EEE7-4C5A-BDCB-3E225AB48A6F}" type="parTrans" cxnId="{1164B76F-AD95-4316-B882-B0CAE8952FA0}">
      <dgm:prSet/>
      <dgm:spPr/>
      <dgm:t>
        <a:bodyPr/>
        <a:lstStyle/>
        <a:p>
          <a:endParaRPr lang="en-GB"/>
        </a:p>
      </dgm:t>
    </dgm:pt>
    <dgm:pt modelId="{D2A98412-547E-44B1-A2E4-BEEABD75C88B}" type="sibTrans" cxnId="{1164B76F-AD95-4316-B882-B0CAE8952FA0}">
      <dgm:prSet/>
      <dgm:spPr/>
      <dgm:t>
        <a:bodyPr/>
        <a:lstStyle/>
        <a:p>
          <a:endParaRPr lang="en-GB"/>
        </a:p>
      </dgm:t>
    </dgm:pt>
    <dgm:pt modelId="{8664C78A-A4F0-4926-A67D-8D845E31375B}">
      <dgm:prSet phldrT="[Text]"/>
      <dgm:spPr/>
      <dgm:t>
        <a:bodyPr/>
        <a:lstStyle/>
        <a:p>
          <a:r>
            <a:rPr lang="en-GB" dirty="0"/>
            <a:t>Keep the mind positively focused on process-oriented, present-focused reminders that should facilitate performance.</a:t>
          </a:r>
        </a:p>
      </dgm:t>
    </dgm:pt>
    <dgm:pt modelId="{F968FD81-0E41-4061-861D-44B75E9C89C3}" type="parTrans" cxnId="{7AD1B93D-D4F3-47BA-BADA-22ECBDEF6AAB}">
      <dgm:prSet/>
      <dgm:spPr/>
      <dgm:t>
        <a:bodyPr/>
        <a:lstStyle/>
        <a:p>
          <a:endParaRPr lang="en-GB"/>
        </a:p>
      </dgm:t>
    </dgm:pt>
    <dgm:pt modelId="{BCA51D8A-08F4-417E-B54D-41B90A55541C}" type="sibTrans" cxnId="{7AD1B93D-D4F3-47BA-BADA-22ECBDEF6AAB}">
      <dgm:prSet/>
      <dgm:spPr/>
      <dgm:t>
        <a:bodyPr/>
        <a:lstStyle/>
        <a:p>
          <a:endParaRPr lang="en-GB"/>
        </a:p>
      </dgm:t>
    </dgm:pt>
    <dgm:pt modelId="{21CDF2CB-6FF2-4624-BECE-277473C6FFE9}">
      <dgm:prSet phldrT="[Text]"/>
      <dgm:spPr/>
      <dgm:t>
        <a:bodyPr/>
        <a:lstStyle/>
        <a:p>
          <a:endParaRPr lang="en-GB" dirty="0"/>
        </a:p>
      </dgm:t>
    </dgm:pt>
    <dgm:pt modelId="{499B6D26-F168-4873-A0E8-9D6544063C29}" type="parTrans" cxnId="{E8C5B951-0DD1-41DE-B3B2-CFB6BB42C886}">
      <dgm:prSet/>
      <dgm:spPr/>
      <dgm:t>
        <a:bodyPr/>
        <a:lstStyle/>
        <a:p>
          <a:endParaRPr lang="en-GB"/>
        </a:p>
      </dgm:t>
    </dgm:pt>
    <dgm:pt modelId="{9DE21582-6B68-4DD3-8139-3106A87A298D}" type="sibTrans" cxnId="{E8C5B951-0DD1-41DE-B3B2-CFB6BB42C886}">
      <dgm:prSet/>
      <dgm:spPr/>
      <dgm:t>
        <a:bodyPr/>
        <a:lstStyle/>
        <a:p>
          <a:endParaRPr lang="en-GB"/>
        </a:p>
      </dgm:t>
    </dgm:pt>
    <dgm:pt modelId="{4BC3BA7D-7F33-4C4A-A177-D44EFD3C002D}">
      <dgm:prSet phldrT="[Text]"/>
      <dgm:spPr/>
      <dgm:t>
        <a:bodyPr/>
        <a:lstStyle/>
        <a:p>
          <a:endParaRPr lang="en-GB" dirty="0"/>
        </a:p>
      </dgm:t>
    </dgm:pt>
    <dgm:pt modelId="{B84C9B52-22D4-4DBE-9932-024AA653ECC2}" type="parTrans" cxnId="{5A5FE72C-A62E-494F-A9A4-C797E47E103B}">
      <dgm:prSet/>
      <dgm:spPr/>
      <dgm:t>
        <a:bodyPr/>
        <a:lstStyle/>
        <a:p>
          <a:endParaRPr lang="en-GB"/>
        </a:p>
      </dgm:t>
    </dgm:pt>
    <dgm:pt modelId="{67FE0A0D-BB30-4CBF-809B-8BD15EAA247A}" type="sibTrans" cxnId="{5A5FE72C-A62E-494F-A9A4-C797E47E103B}">
      <dgm:prSet/>
      <dgm:spPr/>
      <dgm:t>
        <a:bodyPr/>
        <a:lstStyle/>
        <a:p>
          <a:endParaRPr lang="en-GB"/>
        </a:p>
      </dgm:t>
    </dgm:pt>
    <dgm:pt modelId="{010C2EA0-7194-4830-A4A7-9390547ACBD6}" type="pres">
      <dgm:prSet presAssocID="{1096DA60-C6BA-44E5-8BD4-6170ED66FA8E}" presName="linearFlow" presStyleCnt="0">
        <dgm:presLayoutVars>
          <dgm:dir/>
          <dgm:animLvl val="lvl"/>
          <dgm:resizeHandles/>
        </dgm:presLayoutVars>
      </dgm:prSet>
      <dgm:spPr/>
    </dgm:pt>
    <dgm:pt modelId="{36BC7FC9-0039-4331-B250-319AF849DCC3}" type="pres">
      <dgm:prSet presAssocID="{2F9E7EEF-DA51-4767-AD18-2E803A09672D}" presName="compositeNode" presStyleCnt="0">
        <dgm:presLayoutVars>
          <dgm:bulletEnabled val="1"/>
        </dgm:presLayoutVars>
      </dgm:prSet>
      <dgm:spPr/>
    </dgm:pt>
    <dgm:pt modelId="{5B46EF76-CDBE-4ADC-AC78-83F981AAE63C}" type="pres">
      <dgm:prSet presAssocID="{2F9E7EEF-DA51-4767-AD18-2E803A09672D}" presName="image" presStyleLbl="fgImgPlace1" presStyleIdx="0" presStyleCnt="2"/>
      <dgm:spPr/>
    </dgm:pt>
    <dgm:pt modelId="{7BC0025D-62A6-40E3-AE19-BF39B92C5FDC}" type="pres">
      <dgm:prSet presAssocID="{2F9E7EEF-DA51-4767-AD18-2E803A09672D}" presName="childNode" presStyleLbl="node1" presStyleIdx="0" presStyleCnt="2">
        <dgm:presLayoutVars>
          <dgm:bulletEnabled val="1"/>
        </dgm:presLayoutVars>
      </dgm:prSet>
      <dgm:spPr/>
    </dgm:pt>
    <dgm:pt modelId="{6C404577-2717-48AE-9188-C71A2B7B8A1D}" type="pres">
      <dgm:prSet presAssocID="{2F9E7EEF-DA51-4767-AD18-2E803A09672D}" presName="parentNode" presStyleLbl="revTx" presStyleIdx="0" presStyleCnt="2">
        <dgm:presLayoutVars>
          <dgm:chMax val="0"/>
          <dgm:bulletEnabled val="1"/>
        </dgm:presLayoutVars>
      </dgm:prSet>
      <dgm:spPr/>
    </dgm:pt>
    <dgm:pt modelId="{B8E63B3E-83ED-46C7-A55E-688D62481D43}" type="pres">
      <dgm:prSet presAssocID="{5275E723-E050-4743-AC75-5C44FDDF53A0}" presName="sibTrans" presStyleCnt="0"/>
      <dgm:spPr/>
    </dgm:pt>
    <dgm:pt modelId="{2D6651B0-36DB-43CF-83C9-C948169F01D3}" type="pres">
      <dgm:prSet presAssocID="{E3863EF8-0A9A-437B-880E-63C572561F3C}" presName="compositeNode" presStyleCnt="0">
        <dgm:presLayoutVars>
          <dgm:bulletEnabled val="1"/>
        </dgm:presLayoutVars>
      </dgm:prSet>
      <dgm:spPr/>
    </dgm:pt>
    <dgm:pt modelId="{3E937A49-8C58-491F-9D88-B18004F6C585}" type="pres">
      <dgm:prSet presAssocID="{E3863EF8-0A9A-437B-880E-63C572561F3C}" presName="image" presStyleLbl="fgImgPlace1" presStyleIdx="1" presStyleCnt="2"/>
      <dgm:spPr/>
    </dgm:pt>
    <dgm:pt modelId="{71491172-8A33-40D8-9666-86F5E42101E5}" type="pres">
      <dgm:prSet presAssocID="{E3863EF8-0A9A-437B-880E-63C572561F3C}" presName="childNode" presStyleLbl="node1" presStyleIdx="1" presStyleCnt="2">
        <dgm:presLayoutVars>
          <dgm:bulletEnabled val="1"/>
        </dgm:presLayoutVars>
      </dgm:prSet>
      <dgm:spPr/>
    </dgm:pt>
    <dgm:pt modelId="{7B7AC2F3-7C2C-45B9-9567-70FCF85638A0}" type="pres">
      <dgm:prSet presAssocID="{E3863EF8-0A9A-437B-880E-63C572561F3C}" presName="parentNode" presStyleLbl="revTx" presStyleIdx="1" presStyleCnt="2">
        <dgm:presLayoutVars>
          <dgm:chMax val="0"/>
          <dgm:bulletEnabled val="1"/>
        </dgm:presLayoutVars>
      </dgm:prSet>
      <dgm:spPr/>
    </dgm:pt>
  </dgm:ptLst>
  <dgm:cxnLst>
    <dgm:cxn modelId="{E3A2B719-6CD1-4411-8DD9-673983103E44}" type="presOf" srcId="{92635B3F-A435-4356-8086-C2967583CA08}" destId="{7BC0025D-62A6-40E3-AE19-BF39B92C5FDC}" srcOrd="0" destOrd="2" presId="urn:microsoft.com/office/officeart/2005/8/layout/hList2"/>
    <dgm:cxn modelId="{0B061025-DFEC-4596-9F1A-64A533D7AA7B}" type="presOf" srcId="{21CDF2CB-6FF2-4624-BECE-277473C6FFE9}" destId="{7BC0025D-62A6-40E3-AE19-BF39B92C5FDC}" srcOrd="0" destOrd="1" presId="urn:microsoft.com/office/officeart/2005/8/layout/hList2"/>
    <dgm:cxn modelId="{5A5FE72C-A62E-494F-A9A4-C797E47E103B}" srcId="{E3863EF8-0A9A-437B-880E-63C572561F3C}" destId="{4BC3BA7D-7F33-4C4A-A177-D44EFD3C002D}" srcOrd="1" destOrd="0" parTransId="{B84C9B52-22D4-4DBE-9932-024AA653ECC2}" sibTransId="{67FE0A0D-BB30-4CBF-809B-8BD15EAA247A}"/>
    <dgm:cxn modelId="{31FAE634-2E96-4D02-998A-7E356D3D5495}" srcId="{2F9E7EEF-DA51-4767-AD18-2E803A09672D}" destId="{32CBA233-B5C9-472D-988A-3ED61E72350C}" srcOrd="0" destOrd="0" parTransId="{298D3B61-1715-46F8-B784-03E62D5EDF55}" sibTransId="{C0C2B949-EDF9-4DE7-89CC-FA83FD826382}"/>
    <dgm:cxn modelId="{7AD1B93D-D4F3-47BA-BADA-22ECBDEF6AAB}" srcId="{E3863EF8-0A9A-437B-880E-63C572561F3C}" destId="{8664C78A-A4F0-4926-A67D-8D845E31375B}" srcOrd="2" destOrd="0" parTransId="{F968FD81-0E41-4061-861D-44B75E9C89C3}" sibTransId="{BCA51D8A-08F4-417E-B54D-41B90A55541C}"/>
    <dgm:cxn modelId="{1164B76F-AD95-4316-B882-B0CAE8952FA0}" srcId="{E3863EF8-0A9A-437B-880E-63C572561F3C}" destId="{EB844428-48E3-4A7E-BDDD-CD617E59CEDC}" srcOrd="0" destOrd="0" parTransId="{2952845C-EEE7-4C5A-BDCB-3E225AB48A6F}" sibTransId="{D2A98412-547E-44B1-A2E4-BEEABD75C88B}"/>
    <dgm:cxn modelId="{E8C5B951-0DD1-41DE-B3B2-CFB6BB42C886}" srcId="{2F9E7EEF-DA51-4767-AD18-2E803A09672D}" destId="{21CDF2CB-6FF2-4624-BECE-277473C6FFE9}" srcOrd="1" destOrd="0" parTransId="{499B6D26-F168-4873-A0E8-9D6544063C29}" sibTransId="{9DE21582-6B68-4DD3-8139-3106A87A298D}"/>
    <dgm:cxn modelId="{1526F087-50DA-40E1-980D-FAD541773660}" type="presOf" srcId="{EB844428-48E3-4A7E-BDDD-CD617E59CEDC}" destId="{71491172-8A33-40D8-9666-86F5E42101E5}" srcOrd="0" destOrd="0" presId="urn:microsoft.com/office/officeart/2005/8/layout/hList2"/>
    <dgm:cxn modelId="{9282CF88-BAC8-45DA-9FBE-2A99B0B99DBC}" type="presOf" srcId="{8664C78A-A4F0-4926-A67D-8D845E31375B}" destId="{71491172-8A33-40D8-9666-86F5E42101E5}" srcOrd="0" destOrd="2" presId="urn:microsoft.com/office/officeart/2005/8/layout/hList2"/>
    <dgm:cxn modelId="{64E5D09D-5187-425C-B098-26E9F829B8DA}" srcId="{1096DA60-C6BA-44E5-8BD4-6170ED66FA8E}" destId="{E3863EF8-0A9A-437B-880E-63C572561F3C}" srcOrd="1" destOrd="0" parTransId="{E5355E9D-46D1-4676-9259-1B480D6CB5E7}" sibTransId="{8146ECA7-C4F7-4944-BB22-55B75AE650ED}"/>
    <dgm:cxn modelId="{FE7F18BB-08FB-43ED-A52D-63D5AAC2B027}" type="presOf" srcId="{4BC3BA7D-7F33-4C4A-A177-D44EFD3C002D}" destId="{71491172-8A33-40D8-9666-86F5E42101E5}" srcOrd="0" destOrd="1" presId="urn:microsoft.com/office/officeart/2005/8/layout/hList2"/>
    <dgm:cxn modelId="{279DA7DD-24E5-49E4-8BE1-928CE86CD5AB}" srcId="{2F9E7EEF-DA51-4767-AD18-2E803A09672D}" destId="{92635B3F-A435-4356-8086-C2967583CA08}" srcOrd="2" destOrd="0" parTransId="{5C69E95A-077F-4DAE-A3FD-9D5184D8FA1C}" sibTransId="{F04E5FA6-A434-4CAF-A41B-428E081A1DCD}"/>
    <dgm:cxn modelId="{9EC081DE-93E0-4B3B-8A16-F8083D41BB0E}" type="presOf" srcId="{1096DA60-C6BA-44E5-8BD4-6170ED66FA8E}" destId="{010C2EA0-7194-4830-A4A7-9390547ACBD6}" srcOrd="0" destOrd="0" presId="urn:microsoft.com/office/officeart/2005/8/layout/hList2"/>
    <dgm:cxn modelId="{743916E7-FF22-47BF-8F5C-4C8E634BE318}" type="presOf" srcId="{32CBA233-B5C9-472D-988A-3ED61E72350C}" destId="{7BC0025D-62A6-40E3-AE19-BF39B92C5FDC}" srcOrd="0" destOrd="0" presId="urn:microsoft.com/office/officeart/2005/8/layout/hList2"/>
    <dgm:cxn modelId="{FEEDF5EB-80ED-49EC-892C-5CB0FA75FCC5}" srcId="{1096DA60-C6BA-44E5-8BD4-6170ED66FA8E}" destId="{2F9E7EEF-DA51-4767-AD18-2E803A09672D}" srcOrd="0" destOrd="0" parTransId="{F4126C06-54D7-4A8C-968B-AFECDF455004}" sibTransId="{5275E723-E050-4743-AC75-5C44FDDF53A0}"/>
    <dgm:cxn modelId="{FDB3C6F5-F26F-4E7A-BECA-186762002973}" type="presOf" srcId="{E3863EF8-0A9A-437B-880E-63C572561F3C}" destId="{7B7AC2F3-7C2C-45B9-9567-70FCF85638A0}" srcOrd="0" destOrd="0" presId="urn:microsoft.com/office/officeart/2005/8/layout/hList2"/>
    <dgm:cxn modelId="{1C5418FA-9E46-4F39-84A3-AA5776D2E55A}" type="presOf" srcId="{2F9E7EEF-DA51-4767-AD18-2E803A09672D}" destId="{6C404577-2717-48AE-9188-C71A2B7B8A1D}" srcOrd="0" destOrd="0" presId="urn:microsoft.com/office/officeart/2005/8/layout/hList2"/>
    <dgm:cxn modelId="{1DA84156-4149-490A-990A-67FF6D3CC2A8}" type="presParOf" srcId="{010C2EA0-7194-4830-A4A7-9390547ACBD6}" destId="{36BC7FC9-0039-4331-B250-319AF849DCC3}" srcOrd="0" destOrd="0" presId="urn:microsoft.com/office/officeart/2005/8/layout/hList2"/>
    <dgm:cxn modelId="{68163E67-E934-48EE-A13A-673BF52A6705}" type="presParOf" srcId="{36BC7FC9-0039-4331-B250-319AF849DCC3}" destId="{5B46EF76-CDBE-4ADC-AC78-83F981AAE63C}" srcOrd="0" destOrd="0" presId="urn:microsoft.com/office/officeart/2005/8/layout/hList2"/>
    <dgm:cxn modelId="{00A3566F-0D07-41E8-BCF7-29AE3398B047}" type="presParOf" srcId="{36BC7FC9-0039-4331-B250-319AF849DCC3}" destId="{7BC0025D-62A6-40E3-AE19-BF39B92C5FDC}" srcOrd="1" destOrd="0" presId="urn:microsoft.com/office/officeart/2005/8/layout/hList2"/>
    <dgm:cxn modelId="{908BA8F3-8D73-4D72-B1F7-926F19286299}" type="presParOf" srcId="{36BC7FC9-0039-4331-B250-319AF849DCC3}" destId="{6C404577-2717-48AE-9188-C71A2B7B8A1D}" srcOrd="2" destOrd="0" presId="urn:microsoft.com/office/officeart/2005/8/layout/hList2"/>
    <dgm:cxn modelId="{4D88EFF5-6F3F-481B-AF12-1395208724A7}" type="presParOf" srcId="{010C2EA0-7194-4830-A4A7-9390547ACBD6}" destId="{B8E63B3E-83ED-46C7-A55E-688D62481D43}" srcOrd="1" destOrd="0" presId="urn:microsoft.com/office/officeart/2005/8/layout/hList2"/>
    <dgm:cxn modelId="{FB5A45F2-0905-4F3A-98B6-BA1482EEE1F1}" type="presParOf" srcId="{010C2EA0-7194-4830-A4A7-9390547ACBD6}" destId="{2D6651B0-36DB-43CF-83C9-C948169F01D3}" srcOrd="2" destOrd="0" presId="urn:microsoft.com/office/officeart/2005/8/layout/hList2"/>
    <dgm:cxn modelId="{7D5A4808-F6A3-479C-8AF9-84863D151830}" type="presParOf" srcId="{2D6651B0-36DB-43CF-83C9-C948169F01D3}" destId="{3E937A49-8C58-491F-9D88-B18004F6C585}" srcOrd="0" destOrd="0" presId="urn:microsoft.com/office/officeart/2005/8/layout/hList2"/>
    <dgm:cxn modelId="{5F8EEF48-4109-4CC2-9838-3E83C422B518}" type="presParOf" srcId="{2D6651B0-36DB-43CF-83C9-C948169F01D3}" destId="{71491172-8A33-40D8-9666-86F5E42101E5}" srcOrd="1" destOrd="0" presId="urn:microsoft.com/office/officeart/2005/8/layout/hList2"/>
    <dgm:cxn modelId="{87F0AB7A-D364-4B8B-AB70-6E85B96974AF}" type="presParOf" srcId="{2D6651B0-36DB-43CF-83C9-C948169F01D3}" destId="{7B7AC2F3-7C2C-45B9-9567-70FCF85638A0}" srcOrd="2" destOrd="0" presId="urn:microsoft.com/office/officeart/2005/8/layout/h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8C571504-B587-4F6C-935C-5CC3F47ABA17}" type="doc">
      <dgm:prSet loTypeId="urn:microsoft.com/office/officeart/2005/8/layout/hList2" loCatId="list" qsTypeId="urn:microsoft.com/office/officeart/2005/8/quickstyle/simple1" qsCatId="simple" csTypeId="urn:microsoft.com/office/officeart/2005/8/colors/accent1_2" csCatId="accent1" phldr="1"/>
      <dgm:spPr/>
      <dgm:t>
        <a:bodyPr/>
        <a:lstStyle/>
        <a:p>
          <a:endParaRPr lang="en-GB"/>
        </a:p>
      </dgm:t>
    </dgm:pt>
    <dgm:pt modelId="{E53FC9FF-FFF4-409A-93CA-6BC6198EE3BD}">
      <dgm:prSet phldrT="[Text]"/>
      <dgm:spPr/>
      <dgm:t>
        <a:bodyPr/>
        <a:lstStyle/>
        <a:p>
          <a:r>
            <a:rPr lang="en-GB" dirty="0"/>
            <a:t>Elevate Motivation </a:t>
          </a:r>
        </a:p>
      </dgm:t>
    </dgm:pt>
    <dgm:pt modelId="{37821836-155B-4991-9641-835F28BD8D10}" type="parTrans" cxnId="{AF2C02F0-FE45-40CB-884B-5A1A8E8E6849}">
      <dgm:prSet/>
      <dgm:spPr/>
      <dgm:t>
        <a:bodyPr/>
        <a:lstStyle/>
        <a:p>
          <a:endParaRPr lang="en-GB"/>
        </a:p>
      </dgm:t>
    </dgm:pt>
    <dgm:pt modelId="{A433F8E5-1650-4C26-B1AB-949928614F53}" type="sibTrans" cxnId="{AF2C02F0-FE45-40CB-884B-5A1A8E8E6849}">
      <dgm:prSet/>
      <dgm:spPr/>
      <dgm:t>
        <a:bodyPr/>
        <a:lstStyle/>
        <a:p>
          <a:endParaRPr lang="en-GB"/>
        </a:p>
      </dgm:t>
    </dgm:pt>
    <dgm:pt modelId="{4ED03F52-DA84-4269-983B-0BA54217A8E7}">
      <dgm:prSet phldrT="[Text]"/>
      <dgm:spPr/>
      <dgm:t>
        <a:bodyPr/>
        <a:lstStyle/>
        <a:p>
          <a:r>
            <a:rPr lang="en-GB" dirty="0"/>
            <a:t>Intrinsic motivation occurs when athletes feel competent and in control. </a:t>
          </a:r>
        </a:p>
      </dgm:t>
    </dgm:pt>
    <dgm:pt modelId="{F69BA0C9-9E2D-48D5-8E65-7F467DF12EE5}" type="parTrans" cxnId="{36B1756F-7A25-4C68-82D4-E3FB49BED5FF}">
      <dgm:prSet/>
      <dgm:spPr/>
      <dgm:t>
        <a:bodyPr/>
        <a:lstStyle/>
        <a:p>
          <a:endParaRPr lang="en-GB"/>
        </a:p>
      </dgm:t>
    </dgm:pt>
    <dgm:pt modelId="{2796DF18-190A-4729-B8A0-63AF1FD1951B}" type="sibTrans" cxnId="{36B1756F-7A25-4C68-82D4-E3FB49BED5FF}">
      <dgm:prSet/>
      <dgm:spPr/>
      <dgm:t>
        <a:bodyPr/>
        <a:lstStyle/>
        <a:p>
          <a:endParaRPr lang="en-GB"/>
        </a:p>
      </dgm:t>
    </dgm:pt>
    <dgm:pt modelId="{5D0D1E90-B793-4133-91DE-042236981D13}">
      <dgm:prSet phldrT="[Text]"/>
      <dgm:spPr/>
      <dgm:t>
        <a:bodyPr/>
        <a:lstStyle/>
        <a:p>
          <a:r>
            <a:rPr lang="en-GB" dirty="0"/>
            <a:t>Enhance Focus/Concentration.</a:t>
          </a:r>
        </a:p>
      </dgm:t>
    </dgm:pt>
    <dgm:pt modelId="{E4A2F631-C99E-49AC-ADF7-A4DCD87BF58C}" type="parTrans" cxnId="{9CAC59F6-A173-4D69-90BE-4B593DE9DDC9}">
      <dgm:prSet/>
      <dgm:spPr/>
      <dgm:t>
        <a:bodyPr/>
        <a:lstStyle/>
        <a:p>
          <a:endParaRPr lang="en-GB"/>
        </a:p>
      </dgm:t>
    </dgm:pt>
    <dgm:pt modelId="{BE18495C-6A77-476A-A5DF-A40A1305F6DA}" type="sibTrans" cxnId="{9CAC59F6-A173-4D69-90BE-4B593DE9DDC9}">
      <dgm:prSet/>
      <dgm:spPr/>
      <dgm:t>
        <a:bodyPr/>
        <a:lstStyle/>
        <a:p>
          <a:endParaRPr lang="en-GB"/>
        </a:p>
      </dgm:t>
    </dgm:pt>
    <dgm:pt modelId="{FB76D189-533F-46A3-8476-4BFD1CA81E3E}">
      <dgm:prSet phldrT="[Text]"/>
      <dgm:spPr/>
      <dgm:t>
        <a:bodyPr/>
        <a:lstStyle/>
        <a:p>
          <a:r>
            <a:rPr lang="en-GB" dirty="0"/>
            <a:t>Self talk helps athletes focus on their priorities and goals, rather than on distractions.</a:t>
          </a:r>
        </a:p>
      </dgm:t>
    </dgm:pt>
    <dgm:pt modelId="{71CBDCBF-783B-4B0C-872E-A76A40B99BDC}" type="parTrans" cxnId="{AC4F8906-4C66-4842-A611-5CEB71782B5F}">
      <dgm:prSet/>
      <dgm:spPr/>
      <dgm:t>
        <a:bodyPr/>
        <a:lstStyle/>
        <a:p>
          <a:endParaRPr lang="en-GB"/>
        </a:p>
      </dgm:t>
    </dgm:pt>
    <dgm:pt modelId="{785515A7-CA0D-47F6-B60B-76BE9CC20542}" type="sibTrans" cxnId="{AC4F8906-4C66-4842-A611-5CEB71782B5F}">
      <dgm:prSet/>
      <dgm:spPr/>
      <dgm:t>
        <a:bodyPr/>
        <a:lstStyle/>
        <a:p>
          <a:endParaRPr lang="en-GB"/>
        </a:p>
      </dgm:t>
    </dgm:pt>
    <dgm:pt modelId="{9F48BA0F-521E-49D2-8895-4D68A477A3D1}">
      <dgm:prSet phldrT="[Text]"/>
      <dgm:spPr/>
      <dgm:t>
        <a:bodyPr/>
        <a:lstStyle/>
        <a:p>
          <a:r>
            <a:rPr lang="en-GB" dirty="0"/>
            <a:t>Manage Stress. </a:t>
          </a:r>
        </a:p>
      </dgm:t>
    </dgm:pt>
    <dgm:pt modelId="{1D4D7D1A-1591-4043-9AEA-FC54ECF0B941}" type="parTrans" cxnId="{37359B25-FAAF-46DD-A577-2785EDE232EF}">
      <dgm:prSet/>
      <dgm:spPr/>
      <dgm:t>
        <a:bodyPr/>
        <a:lstStyle/>
        <a:p>
          <a:endParaRPr lang="en-GB"/>
        </a:p>
      </dgm:t>
    </dgm:pt>
    <dgm:pt modelId="{D7CE5D97-C634-460E-AB00-C2282F901FC5}" type="sibTrans" cxnId="{37359B25-FAAF-46DD-A577-2785EDE232EF}">
      <dgm:prSet/>
      <dgm:spPr/>
      <dgm:t>
        <a:bodyPr/>
        <a:lstStyle/>
        <a:p>
          <a:endParaRPr lang="en-GB"/>
        </a:p>
      </dgm:t>
    </dgm:pt>
    <dgm:pt modelId="{E2472311-BA69-45D8-82EA-17C7F635680B}">
      <dgm:prSet phldrT="[Text]"/>
      <dgm:spPr/>
      <dgm:t>
        <a:bodyPr/>
        <a:lstStyle/>
        <a:p>
          <a:r>
            <a:rPr lang="en-GB" dirty="0"/>
            <a:t>Controlling self talk, particularly limiting negative or self-defeating thoughts, helps to minimize the amount of stress athletes experience.</a:t>
          </a:r>
        </a:p>
      </dgm:t>
    </dgm:pt>
    <dgm:pt modelId="{8EEBA079-A54B-4245-BF66-861E9CCF9DB5}" type="parTrans" cxnId="{E91F0BAA-A98E-47CF-9151-A4E38728CD7F}">
      <dgm:prSet/>
      <dgm:spPr/>
      <dgm:t>
        <a:bodyPr/>
        <a:lstStyle/>
        <a:p>
          <a:endParaRPr lang="en-GB"/>
        </a:p>
      </dgm:t>
    </dgm:pt>
    <dgm:pt modelId="{662CF055-D56D-405F-8BFE-31F7367BC3E7}" type="sibTrans" cxnId="{E91F0BAA-A98E-47CF-9151-A4E38728CD7F}">
      <dgm:prSet/>
      <dgm:spPr/>
      <dgm:t>
        <a:bodyPr/>
        <a:lstStyle/>
        <a:p>
          <a:endParaRPr lang="en-GB"/>
        </a:p>
      </dgm:t>
    </dgm:pt>
    <dgm:pt modelId="{0F355367-8C7F-41DE-AF8E-A671BC7449BC}">
      <dgm:prSet phldrT="[Text]"/>
      <dgm:spPr/>
      <dgm:t>
        <a:bodyPr/>
        <a:lstStyle/>
        <a:p>
          <a:r>
            <a:rPr lang="en-GB" dirty="0"/>
            <a:t>Self talk reprogramming should emphasize these factors.</a:t>
          </a:r>
        </a:p>
      </dgm:t>
    </dgm:pt>
    <dgm:pt modelId="{62D5FED8-EE9C-4350-9F8D-25F5891432CE}" type="parTrans" cxnId="{DABCC5CA-6754-49A7-9855-82D8B3EC273B}">
      <dgm:prSet/>
      <dgm:spPr/>
      <dgm:t>
        <a:bodyPr/>
        <a:lstStyle/>
        <a:p>
          <a:endParaRPr lang="en-GB"/>
        </a:p>
      </dgm:t>
    </dgm:pt>
    <dgm:pt modelId="{7739392E-7A46-4079-B1FC-149A86E328DA}" type="sibTrans" cxnId="{DABCC5CA-6754-49A7-9855-82D8B3EC273B}">
      <dgm:prSet/>
      <dgm:spPr/>
      <dgm:t>
        <a:bodyPr/>
        <a:lstStyle/>
        <a:p>
          <a:endParaRPr lang="en-GB"/>
        </a:p>
      </dgm:t>
    </dgm:pt>
    <dgm:pt modelId="{AF93709C-70D0-43B1-B02B-839398E94055}">
      <dgm:prSet phldrT="[Text]"/>
      <dgm:spPr/>
      <dgm:t>
        <a:bodyPr/>
        <a:lstStyle/>
        <a:p>
          <a:endParaRPr lang="en-GB" dirty="0"/>
        </a:p>
      </dgm:t>
    </dgm:pt>
    <dgm:pt modelId="{EB64C9B6-E8D3-4656-A7E8-A5DEFD0207CB}" type="parTrans" cxnId="{DB64A371-CE0E-4D3D-AA9D-64A6A3ECF4B8}">
      <dgm:prSet/>
      <dgm:spPr/>
      <dgm:t>
        <a:bodyPr/>
        <a:lstStyle/>
        <a:p>
          <a:endParaRPr lang="en-GB"/>
        </a:p>
      </dgm:t>
    </dgm:pt>
    <dgm:pt modelId="{C9689D4A-52C3-44A3-B889-73D7F33E42D9}" type="sibTrans" cxnId="{DB64A371-CE0E-4D3D-AA9D-64A6A3ECF4B8}">
      <dgm:prSet/>
      <dgm:spPr/>
      <dgm:t>
        <a:bodyPr/>
        <a:lstStyle/>
        <a:p>
          <a:endParaRPr lang="en-GB"/>
        </a:p>
      </dgm:t>
    </dgm:pt>
    <dgm:pt modelId="{DFE9D575-0511-4707-9F76-00AE6C168491}" type="pres">
      <dgm:prSet presAssocID="{8C571504-B587-4F6C-935C-5CC3F47ABA17}" presName="linearFlow" presStyleCnt="0">
        <dgm:presLayoutVars>
          <dgm:dir/>
          <dgm:animLvl val="lvl"/>
          <dgm:resizeHandles/>
        </dgm:presLayoutVars>
      </dgm:prSet>
      <dgm:spPr/>
    </dgm:pt>
    <dgm:pt modelId="{8F75045C-E07C-4C8A-96E2-44EDF1334378}" type="pres">
      <dgm:prSet presAssocID="{E53FC9FF-FFF4-409A-93CA-6BC6198EE3BD}" presName="compositeNode" presStyleCnt="0">
        <dgm:presLayoutVars>
          <dgm:bulletEnabled val="1"/>
        </dgm:presLayoutVars>
      </dgm:prSet>
      <dgm:spPr/>
    </dgm:pt>
    <dgm:pt modelId="{01B7933F-9C5F-4672-9E11-9371FFBAC99D}" type="pres">
      <dgm:prSet presAssocID="{E53FC9FF-FFF4-409A-93CA-6BC6198EE3BD}" presName="image" presStyleLbl="fgImgPlace1" presStyleIdx="0" presStyleCnt="3"/>
      <dgm:spPr>
        <a:blipFill>
          <a:blip xmlns:r="http://schemas.openxmlformats.org/officeDocument/2006/relationships" r:embed="rId1">
            <a:extLst>
              <a:ext uri="{28A0092B-C50C-407E-A947-70E740481C1C}">
                <a14:useLocalDpi xmlns:a14="http://schemas.microsoft.com/office/drawing/2010/main" val="0"/>
              </a:ext>
            </a:extLst>
          </a:blip>
          <a:srcRect/>
          <a:stretch>
            <a:fillRect/>
          </a:stretch>
        </a:blipFill>
      </dgm:spPr>
    </dgm:pt>
    <dgm:pt modelId="{18677D0D-DFDF-404C-8C89-4849D2336581}" type="pres">
      <dgm:prSet presAssocID="{E53FC9FF-FFF4-409A-93CA-6BC6198EE3BD}" presName="childNode" presStyleLbl="node1" presStyleIdx="0" presStyleCnt="3">
        <dgm:presLayoutVars>
          <dgm:bulletEnabled val="1"/>
        </dgm:presLayoutVars>
      </dgm:prSet>
      <dgm:spPr/>
    </dgm:pt>
    <dgm:pt modelId="{4F38B3DD-C159-4314-A670-7BB222CAFF2A}" type="pres">
      <dgm:prSet presAssocID="{E53FC9FF-FFF4-409A-93CA-6BC6198EE3BD}" presName="parentNode" presStyleLbl="revTx" presStyleIdx="0" presStyleCnt="3">
        <dgm:presLayoutVars>
          <dgm:chMax val="0"/>
          <dgm:bulletEnabled val="1"/>
        </dgm:presLayoutVars>
      </dgm:prSet>
      <dgm:spPr/>
    </dgm:pt>
    <dgm:pt modelId="{150E5402-8C5D-45D0-BA3C-D21F7135F00F}" type="pres">
      <dgm:prSet presAssocID="{A433F8E5-1650-4C26-B1AB-949928614F53}" presName="sibTrans" presStyleCnt="0"/>
      <dgm:spPr/>
    </dgm:pt>
    <dgm:pt modelId="{BC6FB988-EDF8-4436-8572-8372FF64C0DD}" type="pres">
      <dgm:prSet presAssocID="{5D0D1E90-B793-4133-91DE-042236981D13}" presName="compositeNode" presStyleCnt="0">
        <dgm:presLayoutVars>
          <dgm:bulletEnabled val="1"/>
        </dgm:presLayoutVars>
      </dgm:prSet>
      <dgm:spPr/>
    </dgm:pt>
    <dgm:pt modelId="{4FC70E63-B1F7-4531-B5EA-C38063611A1D}" type="pres">
      <dgm:prSet presAssocID="{5D0D1E90-B793-4133-91DE-042236981D13}" presName="image" presStyleLbl="fgImgPlace1" presStyleIdx="1" presStyleCnt="3"/>
      <dgm:spPr>
        <a:blipFill>
          <a:blip xmlns:r="http://schemas.openxmlformats.org/officeDocument/2006/relationships" r:embed="rId2">
            <a:extLst>
              <a:ext uri="{28A0092B-C50C-407E-A947-70E740481C1C}">
                <a14:useLocalDpi xmlns:a14="http://schemas.microsoft.com/office/drawing/2010/main" val="0"/>
              </a:ext>
            </a:extLst>
          </a:blip>
          <a:srcRect/>
          <a:stretch>
            <a:fillRect l="-39000" r="-39000"/>
          </a:stretch>
        </a:blipFill>
      </dgm:spPr>
    </dgm:pt>
    <dgm:pt modelId="{D50EA276-F209-4EEC-AF9C-712E8FA31F07}" type="pres">
      <dgm:prSet presAssocID="{5D0D1E90-B793-4133-91DE-042236981D13}" presName="childNode" presStyleLbl="node1" presStyleIdx="1" presStyleCnt="3">
        <dgm:presLayoutVars>
          <dgm:bulletEnabled val="1"/>
        </dgm:presLayoutVars>
      </dgm:prSet>
      <dgm:spPr/>
    </dgm:pt>
    <dgm:pt modelId="{8DFB5327-0443-4853-AA76-D11CEDB88B10}" type="pres">
      <dgm:prSet presAssocID="{5D0D1E90-B793-4133-91DE-042236981D13}" presName="parentNode" presStyleLbl="revTx" presStyleIdx="1" presStyleCnt="3">
        <dgm:presLayoutVars>
          <dgm:chMax val="0"/>
          <dgm:bulletEnabled val="1"/>
        </dgm:presLayoutVars>
      </dgm:prSet>
      <dgm:spPr/>
    </dgm:pt>
    <dgm:pt modelId="{B8CC699D-10F6-4A08-B878-06D2C7A53E9E}" type="pres">
      <dgm:prSet presAssocID="{BE18495C-6A77-476A-A5DF-A40A1305F6DA}" presName="sibTrans" presStyleCnt="0"/>
      <dgm:spPr/>
    </dgm:pt>
    <dgm:pt modelId="{560429F5-F292-4737-9C5E-03B810EBB863}" type="pres">
      <dgm:prSet presAssocID="{9F48BA0F-521E-49D2-8895-4D68A477A3D1}" presName="compositeNode" presStyleCnt="0">
        <dgm:presLayoutVars>
          <dgm:bulletEnabled val="1"/>
        </dgm:presLayoutVars>
      </dgm:prSet>
      <dgm:spPr/>
    </dgm:pt>
    <dgm:pt modelId="{03C5A43D-0878-4808-8D5D-38A16E003998}" type="pres">
      <dgm:prSet presAssocID="{9F48BA0F-521E-49D2-8895-4D68A477A3D1}" presName="image" presStyleLbl="fgImgPlace1" presStyleIdx="2" presStyleCnt="3"/>
      <dgm:spPr>
        <a:blipFill>
          <a:blip xmlns:r="http://schemas.openxmlformats.org/officeDocument/2006/relationships" r:embed="rId3">
            <a:extLst>
              <a:ext uri="{28A0092B-C50C-407E-A947-70E740481C1C}">
                <a14:useLocalDpi xmlns:a14="http://schemas.microsoft.com/office/drawing/2010/main" val="0"/>
              </a:ext>
            </a:extLst>
          </a:blip>
          <a:srcRect/>
          <a:stretch>
            <a:fillRect l="-21000" r="-21000"/>
          </a:stretch>
        </a:blipFill>
      </dgm:spPr>
    </dgm:pt>
    <dgm:pt modelId="{C0C842D9-DDFB-4446-9851-BB4653FCC06F}" type="pres">
      <dgm:prSet presAssocID="{9F48BA0F-521E-49D2-8895-4D68A477A3D1}" presName="childNode" presStyleLbl="node1" presStyleIdx="2" presStyleCnt="3">
        <dgm:presLayoutVars>
          <dgm:bulletEnabled val="1"/>
        </dgm:presLayoutVars>
      </dgm:prSet>
      <dgm:spPr/>
    </dgm:pt>
    <dgm:pt modelId="{51A96941-8058-4E8F-9B86-B03EEDCFCF3F}" type="pres">
      <dgm:prSet presAssocID="{9F48BA0F-521E-49D2-8895-4D68A477A3D1}" presName="parentNode" presStyleLbl="revTx" presStyleIdx="2" presStyleCnt="3">
        <dgm:presLayoutVars>
          <dgm:chMax val="0"/>
          <dgm:bulletEnabled val="1"/>
        </dgm:presLayoutVars>
      </dgm:prSet>
      <dgm:spPr/>
    </dgm:pt>
  </dgm:ptLst>
  <dgm:cxnLst>
    <dgm:cxn modelId="{AC4F8906-4C66-4842-A611-5CEB71782B5F}" srcId="{5D0D1E90-B793-4133-91DE-042236981D13}" destId="{FB76D189-533F-46A3-8476-4BFD1CA81E3E}" srcOrd="0" destOrd="0" parTransId="{71CBDCBF-783B-4B0C-872E-A76A40B99BDC}" sibTransId="{785515A7-CA0D-47F6-B60B-76BE9CC20542}"/>
    <dgm:cxn modelId="{93BE7F10-AAF1-4262-AB18-541197F6C576}" type="presOf" srcId="{5D0D1E90-B793-4133-91DE-042236981D13}" destId="{8DFB5327-0443-4853-AA76-D11CEDB88B10}" srcOrd="0" destOrd="0" presId="urn:microsoft.com/office/officeart/2005/8/layout/hList2"/>
    <dgm:cxn modelId="{37359B25-FAAF-46DD-A577-2785EDE232EF}" srcId="{8C571504-B587-4F6C-935C-5CC3F47ABA17}" destId="{9F48BA0F-521E-49D2-8895-4D68A477A3D1}" srcOrd="2" destOrd="0" parTransId="{1D4D7D1A-1591-4043-9AEA-FC54ECF0B941}" sibTransId="{D7CE5D97-C634-460E-AB00-C2282F901FC5}"/>
    <dgm:cxn modelId="{8EBB5249-86DA-489B-980C-A739732B8728}" type="presOf" srcId="{E2472311-BA69-45D8-82EA-17C7F635680B}" destId="{C0C842D9-DDFB-4446-9851-BB4653FCC06F}" srcOrd="0" destOrd="0" presId="urn:microsoft.com/office/officeart/2005/8/layout/hList2"/>
    <dgm:cxn modelId="{2FE6724C-64ED-43F2-B7A4-7599F2411FE1}" type="presOf" srcId="{E53FC9FF-FFF4-409A-93CA-6BC6198EE3BD}" destId="{4F38B3DD-C159-4314-A670-7BB222CAFF2A}" srcOrd="0" destOrd="0" presId="urn:microsoft.com/office/officeart/2005/8/layout/hList2"/>
    <dgm:cxn modelId="{36B1756F-7A25-4C68-82D4-E3FB49BED5FF}" srcId="{E53FC9FF-FFF4-409A-93CA-6BC6198EE3BD}" destId="{4ED03F52-DA84-4269-983B-0BA54217A8E7}" srcOrd="0" destOrd="0" parTransId="{F69BA0C9-9E2D-48D5-8E65-7F467DF12EE5}" sibTransId="{2796DF18-190A-4729-B8A0-63AF1FD1951B}"/>
    <dgm:cxn modelId="{DB64A371-CE0E-4D3D-AA9D-64A6A3ECF4B8}" srcId="{E53FC9FF-FFF4-409A-93CA-6BC6198EE3BD}" destId="{AF93709C-70D0-43B1-B02B-839398E94055}" srcOrd="1" destOrd="0" parTransId="{EB64C9B6-E8D3-4656-A7E8-A5DEFD0207CB}" sibTransId="{C9689D4A-52C3-44A3-B889-73D7F33E42D9}"/>
    <dgm:cxn modelId="{C97F63A0-4A01-4629-842B-5374D5F0C827}" type="presOf" srcId="{9F48BA0F-521E-49D2-8895-4D68A477A3D1}" destId="{51A96941-8058-4E8F-9B86-B03EEDCFCF3F}" srcOrd="0" destOrd="0" presId="urn:microsoft.com/office/officeart/2005/8/layout/hList2"/>
    <dgm:cxn modelId="{E91F0BAA-A98E-47CF-9151-A4E38728CD7F}" srcId="{9F48BA0F-521E-49D2-8895-4D68A477A3D1}" destId="{E2472311-BA69-45D8-82EA-17C7F635680B}" srcOrd="0" destOrd="0" parTransId="{8EEBA079-A54B-4245-BF66-861E9CCF9DB5}" sibTransId="{662CF055-D56D-405F-8BFE-31F7367BC3E7}"/>
    <dgm:cxn modelId="{1073EFB3-7AB4-49AF-92B5-40BBC2941E0C}" type="presOf" srcId="{0F355367-8C7F-41DE-AF8E-A671BC7449BC}" destId="{18677D0D-DFDF-404C-8C89-4849D2336581}" srcOrd="0" destOrd="2" presId="urn:microsoft.com/office/officeart/2005/8/layout/hList2"/>
    <dgm:cxn modelId="{D2F103C9-9404-4105-81B3-5B6C98D3F607}" type="presOf" srcId="{4ED03F52-DA84-4269-983B-0BA54217A8E7}" destId="{18677D0D-DFDF-404C-8C89-4849D2336581}" srcOrd="0" destOrd="0" presId="urn:microsoft.com/office/officeart/2005/8/layout/hList2"/>
    <dgm:cxn modelId="{DABCC5CA-6754-49A7-9855-82D8B3EC273B}" srcId="{E53FC9FF-FFF4-409A-93CA-6BC6198EE3BD}" destId="{0F355367-8C7F-41DE-AF8E-A671BC7449BC}" srcOrd="2" destOrd="0" parTransId="{62D5FED8-EE9C-4350-9F8D-25F5891432CE}" sibTransId="{7739392E-7A46-4079-B1FC-149A86E328DA}"/>
    <dgm:cxn modelId="{07721CD2-9E95-486F-A7A0-F0B500E41159}" type="presOf" srcId="{8C571504-B587-4F6C-935C-5CC3F47ABA17}" destId="{DFE9D575-0511-4707-9F76-00AE6C168491}" srcOrd="0" destOrd="0" presId="urn:microsoft.com/office/officeart/2005/8/layout/hList2"/>
    <dgm:cxn modelId="{AF2C02F0-FE45-40CB-884B-5A1A8E8E6849}" srcId="{8C571504-B587-4F6C-935C-5CC3F47ABA17}" destId="{E53FC9FF-FFF4-409A-93CA-6BC6198EE3BD}" srcOrd="0" destOrd="0" parTransId="{37821836-155B-4991-9641-835F28BD8D10}" sibTransId="{A433F8E5-1650-4C26-B1AB-949928614F53}"/>
    <dgm:cxn modelId="{23AE3CF3-3EA4-4C04-A779-CAD8CCB4C1EC}" type="presOf" srcId="{AF93709C-70D0-43B1-B02B-839398E94055}" destId="{18677D0D-DFDF-404C-8C89-4849D2336581}" srcOrd="0" destOrd="1" presId="urn:microsoft.com/office/officeart/2005/8/layout/hList2"/>
    <dgm:cxn modelId="{9CAC59F6-A173-4D69-90BE-4B593DE9DDC9}" srcId="{8C571504-B587-4F6C-935C-5CC3F47ABA17}" destId="{5D0D1E90-B793-4133-91DE-042236981D13}" srcOrd="1" destOrd="0" parTransId="{E4A2F631-C99E-49AC-ADF7-A4DCD87BF58C}" sibTransId="{BE18495C-6A77-476A-A5DF-A40A1305F6DA}"/>
    <dgm:cxn modelId="{02B583F8-CF75-47A7-941F-EBCD4F6E6394}" type="presOf" srcId="{FB76D189-533F-46A3-8476-4BFD1CA81E3E}" destId="{D50EA276-F209-4EEC-AF9C-712E8FA31F07}" srcOrd="0" destOrd="0" presId="urn:microsoft.com/office/officeart/2005/8/layout/hList2"/>
    <dgm:cxn modelId="{499541C2-F93E-4E89-ABFC-6239A7751B55}" type="presParOf" srcId="{DFE9D575-0511-4707-9F76-00AE6C168491}" destId="{8F75045C-E07C-4C8A-96E2-44EDF1334378}" srcOrd="0" destOrd="0" presId="urn:microsoft.com/office/officeart/2005/8/layout/hList2"/>
    <dgm:cxn modelId="{7C7A7A9A-D292-43AC-AF6E-9864B9BF7B6F}" type="presParOf" srcId="{8F75045C-E07C-4C8A-96E2-44EDF1334378}" destId="{01B7933F-9C5F-4672-9E11-9371FFBAC99D}" srcOrd="0" destOrd="0" presId="urn:microsoft.com/office/officeart/2005/8/layout/hList2"/>
    <dgm:cxn modelId="{7A0DC3CB-D942-4583-BFC9-CDB617A2F94E}" type="presParOf" srcId="{8F75045C-E07C-4C8A-96E2-44EDF1334378}" destId="{18677D0D-DFDF-404C-8C89-4849D2336581}" srcOrd="1" destOrd="0" presId="urn:microsoft.com/office/officeart/2005/8/layout/hList2"/>
    <dgm:cxn modelId="{207D7ECE-E131-4B5D-9357-3DC3350B025A}" type="presParOf" srcId="{8F75045C-E07C-4C8A-96E2-44EDF1334378}" destId="{4F38B3DD-C159-4314-A670-7BB222CAFF2A}" srcOrd="2" destOrd="0" presId="urn:microsoft.com/office/officeart/2005/8/layout/hList2"/>
    <dgm:cxn modelId="{60A0DD3E-1C78-46CE-B5D7-3B0382D0E02C}" type="presParOf" srcId="{DFE9D575-0511-4707-9F76-00AE6C168491}" destId="{150E5402-8C5D-45D0-BA3C-D21F7135F00F}" srcOrd="1" destOrd="0" presId="urn:microsoft.com/office/officeart/2005/8/layout/hList2"/>
    <dgm:cxn modelId="{E421D50B-18B6-41EA-B91D-E9540136F207}" type="presParOf" srcId="{DFE9D575-0511-4707-9F76-00AE6C168491}" destId="{BC6FB988-EDF8-4436-8572-8372FF64C0DD}" srcOrd="2" destOrd="0" presId="urn:microsoft.com/office/officeart/2005/8/layout/hList2"/>
    <dgm:cxn modelId="{41375D9B-2479-49B7-98A5-9D0E446184AD}" type="presParOf" srcId="{BC6FB988-EDF8-4436-8572-8372FF64C0DD}" destId="{4FC70E63-B1F7-4531-B5EA-C38063611A1D}" srcOrd="0" destOrd="0" presId="urn:microsoft.com/office/officeart/2005/8/layout/hList2"/>
    <dgm:cxn modelId="{DDC74396-B4AE-4120-8732-E52A080FF2EC}" type="presParOf" srcId="{BC6FB988-EDF8-4436-8572-8372FF64C0DD}" destId="{D50EA276-F209-4EEC-AF9C-712E8FA31F07}" srcOrd="1" destOrd="0" presId="urn:microsoft.com/office/officeart/2005/8/layout/hList2"/>
    <dgm:cxn modelId="{AFB87F8C-538A-45E5-9D1F-F4BE467C6554}" type="presParOf" srcId="{BC6FB988-EDF8-4436-8572-8372FF64C0DD}" destId="{8DFB5327-0443-4853-AA76-D11CEDB88B10}" srcOrd="2" destOrd="0" presId="urn:microsoft.com/office/officeart/2005/8/layout/hList2"/>
    <dgm:cxn modelId="{67D26157-5293-475B-800C-69E9ACBB5007}" type="presParOf" srcId="{DFE9D575-0511-4707-9F76-00AE6C168491}" destId="{B8CC699D-10F6-4A08-B878-06D2C7A53E9E}" srcOrd="3" destOrd="0" presId="urn:microsoft.com/office/officeart/2005/8/layout/hList2"/>
    <dgm:cxn modelId="{48A8B513-2A32-4F16-B1E1-0B44425FBE35}" type="presParOf" srcId="{DFE9D575-0511-4707-9F76-00AE6C168491}" destId="{560429F5-F292-4737-9C5E-03B810EBB863}" srcOrd="4" destOrd="0" presId="urn:microsoft.com/office/officeart/2005/8/layout/hList2"/>
    <dgm:cxn modelId="{B7AC5E84-A785-4015-8A79-11E7EC26E8CE}" type="presParOf" srcId="{560429F5-F292-4737-9C5E-03B810EBB863}" destId="{03C5A43D-0878-4808-8D5D-38A16E003998}" srcOrd="0" destOrd="0" presId="urn:microsoft.com/office/officeart/2005/8/layout/hList2"/>
    <dgm:cxn modelId="{C3213991-37C6-4798-884C-D9293E96AF08}" type="presParOf" srcId="{560429F5-F292-4737-9C5E-03B810EBB863}" destId="{C0C842D9-DDFB-4446-9851-BB4653FCC06F}" srcOrd="1" destOrd="0" presId="urn:microsoft.com/office/officeart/2005/8/layout/hList2"/>
    <dgm:cxn modelId="{58AEDC8F-CF3B-4151-B5D2-4FFFACA0A577}" type="presParOf" srcId="{560429F5-F292-4737-9C5E-03B810EBB863}" destId="{51A96941-8058-4E8F-9B86-B03EEDCFCF3F}" srcOrd="2" destOrd="0" presId="urn:microsoft.com/office/officeart/2005/8/layout/h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1D6A25C6-4A3A-424F-9B36-F03FD8877034}" type="doc">
      <dgm:prSet loTypeId="urn:microsoft.com/office/officeart/2005/8/layout/hList2" loCatId="list" qsTypeId="urn:microsoft.com/office/officeart/2005/8/quickstyle/simple1" qsCatId="simple" csTypeId="urn:microsoft.com/office/officeart/2005/8/colors/accent1_2" csCatId="accent1" phldr="1"/>
      <dgm:spPr/>
      <dgm:t>
        <a:bodyPr/>
        <a:lstStyle/>
        <a:p>
          <a:endParaRPr lang="en-GB"/>
        </a:p>
      </dgm:t>
    </dgm:pt>
    <dgm:pt modelId="{23B573A7-F3B7-4198-8640-55FA1E3591E1}">
      <dgm:prSet phldrT="[Text]"/>
      <dgm:spPr/>
      <dgm:t>
        <a:bodyPr/>
        <a:lstStyle/>
        <a:p>
          <a:pPr algn="ctr"/>
          <a:r>
            <a:rPr lang="en-GB" dirty="0"/>
            <a:t>Boost Self-Confidence</a:t>
          </a:r>
        </a:p>
      </dgm:t>
    </dgm:pt>
    <dgm:pt modelId="{C17549C8-A796-4722-9B88-F841C68486B1}" type="parTrans" cxnId="{D38B3698-090C-460B-B345-548AA24642C4}">
      <dgm:prSet/>
      <dgm:spPr/>
      <dgm:t>
        <a:bodyPr/>
        <a:lstStyle/>
        <a:p>
          <a:endParaRPr lang="en-GB"/>
        </a:p>
      </dgm:t>
    </dgm:pt>
    <dgm:pt modelId="{49B7D48D-37E2-4CAF-AA67-ADD75D628E67}" type="sibTrans" cxnId="{D38B3698-090C-460B-B345-548AA24642C4}">
      <dgm:prSet/>
      <dgm:spPr/>
      <dgm:t>
        <a:bodyPr/>
        <a:lstStyle/>
        <a:p>
          <a:endParaRPr lang="en-GB"/>
        </a:p>
      </dgm:t>
    </dgm:pt>
    <dgm:pt modelId="{45D0FAFD-87CB-409A-A47D-E391AB6C758C}">
      <dgm:prSet phldrT="[Text]"/>
      <dgm:spPr/>
      <dgm:t>
        <a:bodyPr/>
        <a:lstStyle/>
        <a:p>
          <a:r>
            <a:rPr lang="en-GB" dirty="0"/>
            <a:t>Persuasive self talk can convince athletes that they possess the competence and preparation to be successful.</a:t>
          </a:r>
        </a:p>
      </dgm:t>
    </dgm:pt>
    <dgm:pt modelId="{0618ED31-0314-4610-B01F-F193C8001EC5}" type="parTrans" cxnId="{7069D75F-EFA9-4C84-8678-85F05549D458}">
      <dgm:prSet/>
      <dgm:spPr/>
      <dgm:t>
        <a:bodyPr/>
        <a:lstStyle/>
        <a:p>
          <a:endParaRPr lang="en-GB"/>
        </a:p>
      </dgm:t>
    </dgm:pt>
    <dgm:pt modelId="{E2A7D18A-036F-4BC3-B226-7952A1C22A66}" type="sibTrans" cxnId="{7069D75F-EFA9-4C84-8678-85F05549D458}">
      <dgm:prSet/>
      <dgm:spPr/>
      <dgm:t>
        <a:bodyPr/>
        <a:lstStyle/>
        <a:p>
          <a:endParaRPr lang="en-GB"/>
        </a:p>
      </dgm:t>
    </dgm:pt>
    <dgm:pt modelId="{411AF78B-0F5D-4F24-876D-71FCEFBC3CE0}">
      <dgm:prSet phldrT="[Text]"/>
      <dgm:spPr/>
      <dgm:t>
        <a:bodyPr/>
        <a:lstStyle/>
        <a:p>
          <a:pPr algn="ctr"/>
          <a:r>
            <a:rPr lang="en-GB" dirty="0"/>
            <a:t>Maximize Skill Development and Performance</a:t>
          </a:r>
        </a:p>
      </dgm:t>
    </dgm:pt>
    <dgm:pt modelId="{48838A15-0026-444F-A01E-BA535A9DD09C}" type="parTrans" cxnId="{0573375D-D073-4638-B764-979DB6D48D6C}">
      <dgm:prSet/>
      <dgm:spPr/>
      <dgm:t>
        <a:bodyPr/>
        <a:lstStyle/>
        <a:p>
          <a:endParaRPr lang="en-GB"/>
        </a:p>
      </dgm:t>
    </dgm:pt>
    <dgm:pt modelId="{B6301EB2-70E7-49ED-8C6B-F405D5BDF4EE}" type="sibTrans" cxnId="{0573375D-D073-4638-B764-979DB6D48D6C}">
      <dgm:prSet/>
      <dgm:spPr/>
      <dgm:t>
        <a:bodyPr/>
        <a:lstStyle/>
        <a:p>
          <a:endParaRPr lang="en-GB"/>
        </a:p>
      </dgm:t>
    </dgm:pt>
    <dgm:pt modelId="{F0C82529-4306-44AF-9801-C52DC10EC638}">
      <dgm:prSet phldrT="[Text]"/>
      <dgm:spPr/>
      <dgm:t>
        <a:bodyPr/>
        <a:lstStyle/>
        <a:p>
          <a:r>
            <a:rPr lang="en-GB" dirty="0"/>
            <a:t>Cues and goals can help athletes remain focused on performance-relevant cues while disregarding and avoiding irrelevant distracter cues during skill development and performance.</a:t>
          </a:r>
        </a:p>
      </dgm:t>
    </dgm:pt>
    <dgm:pt modelId="{78553007-B8E3-4DC0-91A6-36A04E20C955}" type="parTrans" cxnId="{03B67252-8CDA-413F-8D31-EAC4A2422A9A}">
      <dgm:prSet/>
      <dgm:spPr/>
      <dgm:t>
        <a:bodyPr/>
        <a:lstStyle/>
        <a:p>
          <a:endParaRPr lang="en-GB"/>
        </a:p>
      </dgm:t>
    </dgm:pt>
    <dgm:pt modelId="{9A30B28C-F474-4201-9C4E-BCB83F026D5F}" type="sibTrans" cxnId="{03B67252-8CDA-413F-8D31-EAC4A2422A9A}">
      <dgm:prSet/>
      <dgm:spPr/>
      <dgm:t>
        <a:bodyPr/>
        <a:lstStyle/>
        <a:p>
          <a:endParaRPr lang="en-GB"/>
        </a:p>
      </dgm:t>
    </dgm:pt>
    <dgm:pt modelId="{D53B31F1-7876-46A9-B264-2602348403B3}" type="pres">
      <dgm:prSet presAssocID="{1D6A25C6-4A3A-424F-9B36-F03FD8877034}" presName="linearFlow" presStyleCnt="0">
        <dgm:presLayoutVars>
          <dgm:dir/>
          <dgm:animLvl val="lvl"/>
          <dgm:resizeHandles/>
        </dgm:presLayoutVars>
      </dgm:prSet>
      <dgm:spPr/>
    </dgm:pt>
    <dgm:pt modelId="{57A8D0CD-2899-4903-8D03-620E3F4941EC}" type="pres">
      <dgm:prSet presAssocID="{23B573A7-F3B7-4198-8640-55FA1E3591E1}" presName="compositeNode" presStyleCnt="0">
        <dgm:presLayoutVars>
          <dgm:bulletEnabled val="1"/>
        </dgm:presLayoutVars>
      </dgm:prSet>
      <dgm:spPr/>
    </dgm:pt>
    <dgm:pt modelId="{81B86F09-4E97-43E7-B5B8-41D3120ADEE9}" type="pres">
      <dgm:prSet presAssocID="{23B573A7-F3B7-4198-8640-55FA1E3591E1}" presName="image" presStyleLbl="fgImgPlace1" presStyleIdx="0" presStyleCnt="2"/>
      <dgm:spPr>
        <a:blipFill>
          <a:blip xmlns:r="http://schemas.openxmlformats.org/officeDocument/2006/relationships" r:embed="rId1">
            <a:extLst>
              <a:ext uri="{28A0092B-C50C-407E-A947-70E740481C1C}">
                <a14:useLocalDpi xmlns:a14="http://schemas.microsoft.com/office/drawing/2010/main" val="0"/>
              </a:ext>
            </a:extLst>
          </a:blip>
          <a:srcRect/>
          <a:stretch>
            <a:fillRect l="-39000" r="-39000"/>
          </a:stretch>
        </a:blipFill>
      </dgm:spPr>
    </dgm:pt>
    <dgm:pt modelId="{4CF798A4-F865-4DB0-8778-2B0A70F673AC}" type="pres">
      <dgm:prSet presAssocID="{23B573A7-F3B7-4198-8640-55FA1E3591E1}" presName="childNode" presStyleLbl="node1" presStyleIdx="0" presStyleCnt="2">
        <dgm:presLayoutVars>
          <dgm:bulletEnabled val="1"/>
        </dgm:presLayoutVars>
      </dgm:prSet>
      <dgm:spPr/>
    </dgm:pt>
    <dgm:pt modelId="{18042876-FB88-4664-8F20-32E139F670DC}" type="pres">
      <dgm:prSet presAssocID="{23B573A7-F3B7-4198-8640-55FA1E3591E1}" presName="parentNode" presStyleLbl="revTx" presStyleIdx="0" presStyleCnt="2">
        <dgm:presLayoutVars>
          <dgm:chMax val="0"/>
          <dgm:bulletEnabled val="1"/>
        </dgm:presLayoutVars>
      </dgm:prSet>
      <dgm:spPr/>
    </dgm:pt>
    <dgm:pt modelId="{008DC97D-BAE5-4A47-9CEF-8264858B3C06}" type="pres">
      <dgm:prSet presAssocID="{49B7D48D-37E2-4CAF-AA67-ADD75D628E67}" presName="sibTrans" presStyleCnt="0"/>
      <dgm:spPr/>
    </dgm:pt>
    <dgm:pt modelId="{045312FE-CF7F-4BE4-B26A-EB92F5C01A3F}" type="pres">
      <dgm:prSet presAssocID="{411AF78B-0F5D-4F24-876D-71FCEFBC3CE0}" presName="compositeNode" presStyleCnt="0">
        <dgm:presLayoutVars>
          <dgm:bulletEnabled val="1"/>
        </dgm:presLayoutVars>
      </dgm:prSet>
      <dgm:spPr/>
    </dgm:pt>
    <dgm:pt modelId="{97022727-0070-4FA7-A1B2-CEF6B4BA8FA4}" type="pres">
      <dgm:prSet presAssocID="{411AF78B-0F5D-4F24-876D-71FCEFBC3CE0}" presName="image" presStyleLbl="fgImgPlace1" presStyleIdx="1" presStyleCnt="2"/>
      <dgm:spPr>
        <a:blipFill>
          <a:blip xmlns:r="http://schemas.openxmlformats.org/officeDocument/2006/relationships" r:embed="rId2">
            <a:extLst>
              <a:ext uri="{28A0092B-C50C-407E-A947-70E740481C1C}">
                <a14:useLocalDpi xmlns:a14="http://schemas.microsoft.com/office/drawing/2010/main" val="0"/>
              </a:ext>
            </a:extLst>
          </a:blip>
          <a:srcRect/>
          <a:stretch>
            <a:fillRect l="-34000" r="-34000"/>
          </a:stretch>
        </a:blipFill>
      </dgm:spPr>
    </dgm:pt>
    <dgm:pt modelId="{9328C624-7115-4475-8011-53F6BF8614E9}" type="pres">
      <dgm:prSet presAssocID="{411AF78B-0F5D-4F24-876D-71FCEFBC3CE0}" presName="childNode" presStyleLbl="node1" presStyleIdx="1" presStyleCnt="2">
        <dgm:presLayoutVars>
          <dgm:bulletEnabled val="1"/>
        </dgm:presLayoutVars>
      </dgm:prSet>
      <dgm:spPr/>
    </dgm:pt>
    <dgm:pt modelId="{F05BBA2D-EB91-4089-BA14-A87FE7E5241B}" type="pres">
      <dgm:prSet presAssocID="{411AF78B-0F5D-4F24-876D-71FCEFBC3CE0}" presName="parentNode" presStyleLbl="revTx" presStyleIdx="1" presStyleCnt="2">
        <dgm:presLayoutVars>
          <dgm:chMax val="0"/>
          <dgm:bulletEnabled val="1"/>
        </dgm:presLayoutVars>
      </dgm:prSet>
      <dgm:spPr/>
    </dgm:pt>
  </dgm:ptLst>
  <dgm:cxnLst>
    <dgm:cxn modelId="{6D04180C-E4EE-4D54-91FC-B52FA752932D}" type="presOf" srcId="{23B573A7-F3B7-4198-8640-55FA1E3591E1}" destId="{18042876-FB88-4664-8F20-32E139F670DC}" srcOrd="0" destOrd="0" presId="urn:microsoft.com/office/officeart/2005/8/layout/hList2"/>
    <dgm:cxn modelId="{E5422D12-E837-4E13-9F13-5C775632EB5C}" type="presOf" srcId="{45D0FAFD-87CB-409A-A47D-E391AB6C758C}" destId="{4CF798A4-F865-4DB0-8778-2B0A70F673AC}" srcOrd="0" destOrd="0" presId="urn:microsoft.com/office/officeart/2005/8/layout/hList2"/>
    <dgm:cxn modelId="{E74DCD3D-0E06-48D0-B272-50786FA87F16}" type="presOf" srcId="{1D6A25C6-4A3A-424F-9B36-F03FD8877034}" destId="{D53B31F1-7876-46A9-B264-2602348403B3}" srcOrd="0" destOrd="0" presId="urn:microsoft.com/office/officeart/2005/8/layout/hList2"/>
    <dgm:cxn modelId="{0573375D-D073-4638-B764-979DB6D48D6C}" srcId="{1D6A25C6-4A3A-424F-9B36-F03FD8877034}" destId="{411AF78B-0F5D-4F24-876D-71FCEFBC3CE0}" srcOrd="1" destOrd="0" parTransId="{48838A15-0026-444F-A01E-BA535A9DD09C}" sibTransId="{B6301EB2-70E7-49ED-8C6B-F405D5BDF4EE}"/>
    <dgm:cxn modelId="{7069D75F-EFA9-4C84-8678-85F05549D458}" srcId="{23B573A7-F3B7-4198-8640-55FA1E3591E1}" destId="{45D0FAFD-87CB-409A-A47D-E391AB6C758C}" srcOrd="0" destOrd="0" parTransId="{0618ED31-0314-4610-B01F-F193C8001EC5}" sibTransId="{E2A7D18A-036F-4BC3-B226-7952A1C22A66}"/>
    <dgm:cxn modelId="{03B67252-8CDA-413F-8D31-EAC4A2422A9A}" srcId="{411AF78B-0F5D-4F24-876D-71FCEFBC3CE0}" destId="{F0C82529-4306-44AF-9801-C52DC10EC638}" srcOrd="0" destOrd="0" parTransId="{78553007-B8E3-4DC0-91A6-36A04E20C955}" sibTransId="{9A30B28C-F474-4201-9C4E-BCB83F026D5F}"/>
    <dgm:cxn modelId="{D38B3698-090C-460B-B345-548AA24642C4}" srcId="{1D6A25C6-4A3A-424F-9B36-F03FD8877034}" destId="{23B573A7-F3B7-4198-8640-55FA1E3591E1}" srcOrd="0" destOrd="0" parTransId="{C17549C8-A796-4722-9B88-F841C68486B1}" sibTransId="{49B7D48D-37E2-4CAF-AA67-ADD75D628E67}"/>
    <dgm:cxn modelId="{16B68FE9-39BC-4FF7-B7CA-351208B9CBB3}" type="presOf" srcId="{411AF78B-0F5D-4F24-876D-71FCEFBC3CE0}" destId="{F05BBA2D-EB91-4089-BA14-A87FE7E5241B}" srcOrd="0" destOrd="0" presId="urn:microsoft.com/office/officeart/2005/8/layout/hList2"/>
    <dgm:cxn modelId="{1EC7A3F4-5E40-44F5-83AC-49F176067313}" type="presOf" srcId="{F0C82529-4306-44AF-9801-C52DC10EC638}" destId="{9328C624-7115-4475-8011-53F6BF8614E9}" srcOrd="0" destOrd="0" presId="urn:microsoft.com/office/officeart/2005/8/layout/hList2"/>
    <dgm:cxn modelId="{A2BF9579-4F71-486E-B57D-17A58909CEA6}" type="presParOf" srcId="{D53B31F1-7876-46A9-B264-2602348403B3}" destId="{57A8D0CD-2899-4903-8D03-620E3F4941EC}" srcOrd="0" destOrd="0" presId="urn:microsoft.com/office/officeart/2005/8/layout/hList2"/>
    <dgm:cxn modelId="{6E2668DC-1446-417B-8042-2A9FE7EA334E}" type="presParOf" srcId="{57A8D0CD-2899-4903-8D03-620E3F4941EC}" destId="{81B86F09-4E97-43E7-B5B8-41D3120ADEE9}" srcOrd="0" destOrd="0" presId="urn:microsoft.com/office/officeart/2005/8/layout/hList2"/>
    <dgm:cxn modelId="{C5EC34F3-04AF-4E19-A707-156FB950AD4A}" type="presParOf" srcId="{57A8D0CD-2899-4903-8D03-620E3F4941EC}" destId="{4CF798A4-F865-4DB0-8778-2B0A70F673AC}" srcOrd="1" destOrd="0" presId="urn:microsoft.com/office/officeart/2005/8/layout/hList2"/>
    <dgm:cxn modelId="{806DA962-BCDF-4C2B-8CEE-28BEBCD6A434}" type="presParOf" srcId="{57A8D0CD-2899-4903-8D03-620E3F4941EC}" destId="{18042876-FB88-4664-8F20-32E139F670DC}" srcOrd="2" destOrd="0" presId="urn:microsoft.com/office/officeart/2005/8/layout/hList2"/>
    <dgm:cxn modelId="{E6F99933-1858-45AC-A7E3-774E576C48C8}" type="presParOf" srcId="{D53B31F1-7876-46A9-B264-2602348403B3}" destId="{008DC97D-BAE5-4A47-9CEF-8264858B3C06}" srcOrd="1" destOrd="0" presId="urn:microsoft.com/office/officeart/2005/8/layout/hList2"/>
    <dgm:cxn modelId="{36EB6ACB-59FD-40C0-83AE-7B7A647CC2CD}" type="presParOf" srcId="{D53B31F1-7876-46A9-B264-2602348403B3}" destId="{045312FE-CF7F-4BE4-B26A-EB92F5C01A3F}" srcOrd="2" destOrd="0" presId="urn:microsoft.com/office/officeart/2005/8/layout/hList2"/>
    <dgm:cxn modelId="{EE326667-90FD-4F47-8271-F1BAB4C7C103}" type="presParOf" srcId="{045312FE-CF7F-4BE4-B26A-EB92F5C01A3F}" destId="{97022727-0070-4FA7-A1B2-CEF6B4BA8FA4}" srcOrd="0" destOrd="0" presId="urn:microsoft.com/office/officeart/2005/8/layout/hList2"/>
    <dgm:cxn modelId="{7F630DEA-EC9F-4C4A-9EEF-63917E188FCB}" type="presParOf" srcId="{045312FE-CF7F-4BE4-B26A-EB92F5C01A3F}" destId="{9328C624-7115-4475-8011-53F6BF8614E9}" srcOrd="1" destOrd="0" presId="urn:microsoft.com/office/officeart/2005/8/layout/hList2"/>
    <dgm:cxn modelId="{6DB16F31-0F85-42CC-A60B-36AFF2323D4D}" type="presParOf" srcId="{045312FE-CF7F-4BE4-B26A-EB92F5C01A3F}" destId="{F05BBA2D-EB91-4089-BA14-A87FE7E5241B}" srcOrd="2" destOrd="0" presId="urn:microsoft.com/office/officeart/2005/8/layout/h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F185F1E9-3DB9-4D06-AAA7-64FB155E6688}"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E7F26193-2198-48B4-A0B6-4072FFA55997}">
      <dgm:prSet phldrT="[Text]"/>
      <dgm:spPr/>
      <dgm:t>
        <a:bodyPr/>
        <a:lstStyle/>
        <a:p>
          <a:r>
            <a:rPr lang="en-GB" dirty="0"/>
            <a:t>1. Be an optimist, not a pessimist</a:t>
          </a:r>
        </a:p>
      </dgm:t>
    </dgm:pt>
    <dgm:pt modelId="{A75732BB-2FF8-402E-AEA0-E6F5FD78C2D9}" type="parTrans" cxnId="{28BB0FAE-00F8-436B-8D10-5E74AB80763E}">
      <dgm:prSet/>
      <dgm:spPr/>
      <dgm:t>
        <a:bodyPr/>
        <a:lstStyle/>
        <a:p>
          <a:endParaRPr lang="en-GB"/>
        </a:p>
      </dgm:t>
    </dgm:pt>
    <dgm:pt modelId="{DA321F2A-9E2B-4483-9C88-6E349F5A2DF4}" type="sibTrans" cxnId="{28BB0FAE-00F8-436B-8D10-5E74AB80763E}">
      <dgm:prSet/>
      <dgm:spPr/>
      <dgm:t>
        <a:bodyPr/>
        <a:lstStyle/>
        <a:p>
          <a:endParaRPr lang="en-GB"/>
        </a:p>
      </dgm:t>
    </dgm:pt>
    <dgm:pt modelId="{A61B1AC1-8464-4F44-B40E-BF8D81913BF6}">
      <dgm:prSet phldrT="[Text]"/>
      <dgm:spPr/>
      <dgm:t>
        <a:bodyPr/>
        <a:lstStyle/>
        <a:p>
          <a:r>
            <a:rPr lang="en-GB" dirty="0"/>
            <a:t>2. Remain realistic and objective</a:t>
          </a:r>
        </a:p>
      </dgm:t>
    </dgm:pt>
    <dgm:pt modelId="{D8B7C59E-43BD-44EE-BB98-8A99C99632E6}" type="parTrans" cxnId="{5B7F496E-A03F-44BF-91DF-7646893E33AC}">
      <dgm:prSet/>
      <dgm:spPr/>
      <dgm:t>
        <a:bodyPr/>
        <a:lstStyle/>
        <a:p>
          <a:endParaRPr lang="en-GB"/>
        </a:p>
      </dgm:t>
    </dgm:pt>
    <dgm:pt modelId="{568CD004-1E82-4F87-AC47-D84BD5E26417}" type="sibTrans" cxnId="{5B7F496E-A03F-44BF-91DF-7646893E33AC}">
      <dgm:prSet/>
      <dgm:spPr/>
      <dgm:t>
        <a:bodyPr/>
        <a:lstStyle/>
        <a:p>
          <a:endParaRPr lang="en-GB"/>
        </a:p>
      </dgm:t>
    </dgm:pt>
    <dgm:pt modelId="{B6471469-0CFA-49FB-837A-34AFBC31F594}">
      <dgm:prSet phldrT="[Text]"/>
      <dgm:spPr/>
      <dgm:t>
        <a:bodyPr/>
        <a:lstStyle/>
        <a:p>
          <a:r>
            <a:rPr lang="en-GB" dirty="0"/>
            <a:t>3. “Here-n-now” self talk</a:t>
          </a:r>
        </a:p>
      </dgm:t>
    </dgm:pt>
    <dgm:pt modelId="{FC6A23A2-0BDE-4512-8734-367ECC59A677}" type="parTrans" cxnId="{5DF32FBC-B654-4EB4-908D-3AE70A71EBF5}">
      <dgm:prSet/>
      <dgm:spPr/>
      <dgm:t>
        <a:bodyPr/>
        <a:lstStyle/>
        <a:p>
          <a:endParaRPr lang="en-GB"/>
        </a:p>
      </dgm:t>
    </dgm:pt>
    <dgm:pt modelId="{A87AF134-B15E-4191-86C2-3D07C834FB1A}" type="sibTrans" cxnId="{5DF32FBC-B654-4EB4-908D-3AE70A71EBF5}">
      <dgm:prSet/>
      <dgm:spPr/>
      <dgm:t>
        <a:bodyPr/>
        <a:lstStyle/>
        <a:p>
          <a:endParaRPr lang="en-GB"/>
        </a:p>
      </dgm:t>
    </dgm:pt>
    <dgm:pt modelId="{14B4BA5C-4F64-448B-8A9C-486A8289534B}">
      <dgm:prSet phldrT="[Text]"/>
      <dgm:spPr/>
      <dgm:t>
        <a:bodyPr/>
        <a:lstStyle/>
        <a:p>
          <a:r>
            <a:rPr lang="en-GB" dirty="0"/>
            <a:t>4. Process self talk leads to product</a:t>
          </a:r>
        </a:p>
      </dgm:t>
    </dgm:pt>
    <dgm:pt modelId="{069DDBB0-F699-4DEE-A1B7-6DEB85AD2AFD}" type="parTrans" cxnId="{35DF644A-F84C-4781-928C-EA1B85BE33A4}">
      <dgm:prSet/>
      <dgm:spPr/>
      <dgm:t>
        <a:bodyPr/>
        <a:lstStyle/>
        <a:p>
          <a:endParaRPr lang="en-GB"/>
        </a:p>
      </dgm:t>
    </dgm:pt>
    <dgm:pt modelId="{32CB44CE-2031-4884-82C2-F3380DD17A7F}" type="sibTrans" cxnId="{35DF644A-F84C-4781-928C-EA1B85BE33A4}">
      <dgm:prSet/>
      <dgm:spPr/>
      <dgm:t>
        <a:bodyPr/>
        <a:lstStyle/>
        <a:p>
          <a:endParaRPr lang="en-GB"/>
        </a:p>
      </dgm:t>
    </dgm:pt>
    <dgm:pt modelId="{9B3ED238-7605-485C-93FA-96DE99960EFB}">
      <dgm:prSet phldrT="[Text]"/>
      <dgm:spPr/>
      <dgm:t>
        <a:bodyPr/>
        <a:lstStyle/>
        <a:p>
          <a:r>
            <a:rPr lang="en-GB" dirty="0"/>
            <a:t>5. Concentrate self talk on controllable aspects</a:t>
          </a:r>
        </a:p>
      </dgm:t>
    </dgm:pt>
    <dgm:pt modelId="{9C0A2B23-2083-4EB7-81B2-8C528428E8AF}" type="parTrans" cxnId="{9AFBDE3C-72A8-47AD-BF6B-F0C09DCE0B74}">
      <dgm:prSet/>
      <dgm:spPr/>
      <dgm:t>
        <a:bodyPr/>
        <a:lstStyle/>
        <a:p>
          <a:endParaRPr lang="en-GB"/>
        </a:p>
      </dgm:t>
    </dgm:pt>
    <dgm:pt modelId="{CCA2AA11-1347-4C7B-A033-57211A8EFE48}" type="sibTrans" cxnId="{9AFBDE3C-72A8-47AD-BF6B-F0C09DCE0B74}">
      <dgm:prSet/>
      <dgm:spPr/>
      <dgm:t>
        <a:bodyPr/>
        <a:lstStyle/>
        <a:p>
          <a:endParaRPr lang="en-GB"/>
        </a:p>
      </dgm:t>
    </dgm:pt>
    <dgm:pt modelId="{50F5249E-766A-464E-AC57-ADB7B00FF328}">
      <dgm:prSet phldrT="[Text]"/>
      <dgm:spPr/>
      <dgm:t>
        <a:bodyPr/>
        <a:lstStyle/>
        <a:p>
          <a:r>
            <a:rPr lang="en-GB" dirty="0"/>
            <a:t>6. Separate performance from self-worth</a:t>
          </a:r>
        </a:p>
      </dgm:t>
    </dgm:pt>
    <dgm:pt modelId="{482CB368-B550-4E7A-84B5-A9DFCB1846CE}" type="parTrans" cxnId="{0E5C5C3D-7004-4FDF-80D7-DBEC3C89B9D4}">
      <dgm:prSet/>
      <dgm:spPr/>
    </dgm:pt>
    <dgm:pt modelId="{4F26078B-D1A4-41CC-B3DC-4E71254E6C55}" type="sibTrans" cxnId="{0E5C5C3D-7004-4FDF-80D7-DBEC3C89B9D4}">
      <dgm:prSet/>
      <dgm:spPr/>
    </dgm:pt>
    <dgm:pt modelId="{A16EE10F-7770-4B91-96E2-FC3A014FC2AF}" type="pres">
      <dgm:prSet presAssocID="{F185F1E9-3DB9-4D06-AAA7-64FB155E6688}" presName="diagram" presStyleCnt="0">
        <dgm:presLayoutVars>
          <dgm:dir/>
          <dgm:resizeHandles val="exact"/>
        </dgm:presLayoutVars>
      </dgm:prSet>
      <dgm:spPr/>
    </dgm:pt>
    <dgm:pt modelId="{7CBFD801-45A1-4DE0-B829-BEE9CE3A3A2A}" type="pres">
      <dgm:prSet presAssocID="{E7F26193-2198-48B4-A0B6-4072FFA55997}" presName="node" presStyleLbl="node1" presStyleIdx="0" presStyleCnt="6">
        <dgm:presLayoutVars>
          <dgm:bulletEnabled val="1"/>
        </dgm:presLayoutVars>
      </dgm:prSet>
      <dgm:spPr/>
    </dgm:pt>
    <dgm:pt modelId="{5D9FE752-01AA-48B0-9932-680EAB2D2280}" type="pres">
      <dgm:prSet presAssocID="{DA321F2A-9E2B-4483-9C88-6E349F5A2DF4}" presName="sibTrans" presStyleCnt="0"/>
      <dgm:spPr/>
    </dgm:pt>
    <dgm:pt modelId="{AEC5EA83-5853-4154-8D34-5163FC0A00DF}" type="pres">
      <dgm:prSet presAssocID="{A61B1AC1-8464-4F44-B40E-BF8D81913BF6}" presName="node" presStyleLbl="node1" presStyleIdx="1" presStyleCnt="6">
        <dgm:presLayoutVars>
          <dgm:bulletEnabled val="1"/>
        </dgm:presLayoutVars>
      </dgm:prSet>
      <dgm:spPr/>
    </dgm:pt>
    <dgm:pt modelId="{76C8F3DF-2EE0-4475-A4E1-678A6B8F2A2B}" type="pres">
      <dgm:prSet presAssocID="{568CD004-1E82-4F87-AC47-D84BD5E26417}" presName="sibTrans" presStyleCnt="0"/>
      <dgm:spPr/>
    </dgm:pt>
    <dgm:pt modelId="{64057EC6-C919-4B40-848B-362E68D71D48}" type="pres">
      <dgm:prSet presAssocID="{B6471469-0CFA-49FB-837A-34AFBC31F594}" presName="node" presStyleLbl="node1" presStyleIdx="2" presStyleCnt="6">
        <dgm:presLayoutVars>
          <dgm:bulletEnabled val="1"/>
        </dgm:presLayoutVars>
      </dgm:prSet>
      <dgm:spPr/>
    </dgm:pt>
    <dgm:pt modelId="{4F4028C5-4E39-453F-BF9D-81D57FFE606B}" type="pres">
      <dgm:prSet presAssocID="{A87AF134-B15E-4191-86C2-3D07C834FB1A}" presName="sibTrans" presStyleCnt="0"/>
      <dgm:spPr/>
    </dgm:pt>
    <dgm:pt modelId="{ADD9340B-D4C2-4748-859B-5E36DD454546}" type="pres">
      <dgm:prSet presAssocID="{14B4BA5C-4F64-448B-8A9C-486A8289534B}" presName="node" presStyleLbl="node1" presStyleIdx="3" presStyleCnt="6">
        <dgm:presLayoutVars>
          <dgm:bulletEnabled val="1"/>
        </dgm:presLayoutVars>
      </dgm:prSet>
      <dgm:spPr/>
    </dgm:pt>
    <dgm:pt modelId="{3FF67F2D-48F6-45A3-983D-6DB893BC9DC4}" type="pres">
      <dgm:prSet presAssocID="{32CB44CE-2031-4884-82C2-F3380DD17A7F}" presName="sibTrans" presStyleCnt="0"/>
      <dgm:spPr/>
    </dgm:pt>
    <dgm:pt modelId="{18D4648A-F979-408C-9877-B99BD5CCC8F0}" type="pres">
      <dgm:prSet presAssocID="{9B3ED238-7605-485C-93FA-96DE99960EFB}" presName="node" presStyleLbl="node1" presStyleIdx="4" presStyleCnt="6">
        <dgm:presLayoutVars>
          <dgm:bulletEnabled val="1"/>
        </dgm:presLayoutVars>
      </dgm:prSet>
      <dgm:spPr/>
    </dgm:pt>
    <dgm:pt modelId="{92A3F5DD-1319-41CC-8379-8B7661F3552C}" type="pres">
      <dgm:prSet presAssocID="{CCA2AA11-1347-4C7B-A033-57211A8EFE48}" presName="sibTrans" presStyleCnt="0"/>
      <dgm:spPr/>
    </dgm:pt>
    <dgm:pt modelId="{C08396B2-35D7-448F-B691-E58EEE203415}" type="pres">
      <dgm:prSet presAssocID="{50F5249E-766A-464E-AC57-ADB7B00FF328}" presName="node" presStyleLbl="node1" presStyleIdx="5" presStyleCnt="6">
        <dgm:presLayoutVars>
          <dgm:bulletEnabled val="1"/>
        </dgm:presLayoutVars>
      </dgm:prSet>
      <dgm:spPr/>
    </dgm:pt>
  </dgm:ptLst>
  <dgm:cxnLst>
    <dgm:cxn modelId="{8D388100-5FED-473F-9182-3608083C0C3A}" type="presOf" srcId="{F185F1E9-3DB9-4D06-AAA7-64FB155E6688}" destId="{A16EE10F-7770-4B91-96E2-FC3A014FC2AF}" srcOrd="0" destOrd="0" presId="urn:microsoft.com/office/officeart/2005/8/layout/default"/>
    <dgm:cxn modelId="{13E8A81E-B439-4432-BC86-CFE1118F9407}" type="presOf" srcId="{A61B1AC1-8464-4F44-B40E-BF8D81913BF6}" destId="{AEC5EA83-5853-4154-8D34-5163FC0A00DF}" srcOrd="0" destOrd="0" presId="urn:microsoft.com/office/officeart/2005/8/layout/default"/>
    <dgm:cxn modelId="{BEE7CF28-ED71-4F8F-A935-BDC778113DE8}" type="presOf" srcId="{14B4BA5C-4F64-448B-8A9C-486A8289534B}" destId="{ADD9340B-D4C2-4748-859B-5E36DD454546}" srcOrd="0" destOrd="0" presId="urn:microsoft.com/office/officeart/2005/8/layout/default"/>
    <dgm:cxn modelId="{9AFBDE3C-72A8-47AD-BF6B-F0C09DCE0B74}" srcId="{F185F1E9-3DB9-4D06-AAA7-64FB155E6688}" destId="{9B3ED238-7605-485C-93FA-96DE99960EFB}" srcOrd="4" destOrd="0" parTransId="{9C0A2B23-2083-4EB7-81B2-8C528428E8AF}" sibTransId="{CCA2AA11-1347-4C7B-A033-57211A8EFE48}"/>
    <dgm:cxn modelId="{0E5C5C3D-7004-4FDF-80D7-DBEC3C89B9D4}" srcId="{F185F1E9-3DB9-4D06-AAA7-64FB155E6688}" destId="{50F5249E-766A-464E-AC57-ADB7B00FF328}" srcOrd="5" destOrd="0" parTransId="{482CB368-B550-4E7A-84B5-A9DFCB1846CE}" sibTransId="{4F26078B-D1A4-41CC-B3DC-4E71254E6C55}"/>
    <dgm:cxn modelId="{35DF644A-F84C-4781-928C-EA1B85BE33A4}" srcId="{F185F1E9-3DB9-4D06-AAA7-64FB155E6688}" destId="{14B4BA5C-4F64-448B-8A9C-486A8289534B}" srcOrd="3" destOrd="0" parTransId="{069DDBB0-F699-4DEE-A1B7-6DEB85AD2AFD}" sibTransId="{32CB44CE-2031-4884-82C2-F3380DD17A7F}"/>
    <dgm:cxn modelId="{5B7F496E-A03F-44BF-91DF-7646893E33AC}" srcId="{F185F1E9-3DB9-4D06-AAA7-64FB155E6688}" destId="{A61B1AC1-8464-4F44-B40E-BF8D81913BF6}" srcOrd="1" destOrd="0" parTransId="{D8B7C59E-43BD-44EE-BB98-8A99C99632E6}" sibTransId="{568CD004-1E82-4F87-AC47-D84BD5E26417}"/>
    <dgm:cxn modelId="{DCB24D4F-4D50-433B-8F60-470A0E1E9DAC}" type="presOf" srcId="{50F5249E-766A-464E-AC57-ADB7B00FF328}" destId="{C08396B2-35D7-448F-B691-E58EEE203415}" srcOrd="0" destOrd="0" presId="urn:microsoft.com/office/officeart/2005/8/layout/default"/>
    <dgm:cxn modelId="{B8386C75-40EB-4338-832F-E50F2BC98B41}" type="presOf" srcId="{B6471469-0CFA-49FB-837A-34AFBC31F594}" destId="{64057EC6-C919-4B40-848B-362E68D71D48}" srcOrd="0" destOrd="0" presId="urn:microsoft.com/office/officeart/2005/8/layout/default"/>
    <dgm:cxn modelId="{F27F459A-2EB1-4F1A-8E5D-CD57F5962A75}" type="presOf" srcId="{E7F26193-2198-48B4-A0B6-4072FFA55997}" destId="{7CBFD801-45A1-4DE0-B829-BEE9CE3A3A2A}" srcOrd="0" destOrd="0" presId="urn:microsoft.com/office/officeart/2005/8/layout/default"/>
    <dgm:cxn modelId="{9B38629F-1A71-4165-914B-22C954C7EE5B}" type="presOf" srcId="{9B3ED238-7605-485C-93FA-96DE99960EFB}" destId="{18D4648A-F979-408C-9877-B99BD5CCC8F0}" srcOrd="0" destOrd="0" presId="urn:microsoft.com/office/officeart/2005/8/layout/default"/>
    <dgm:cxn modelId="{28BB0FAE-00F8-436B-8D10-5E74AB80763E}" srcId="{F185F1E9-3DB9-4D06-AAA7-64FB155E6688}" destId="{E7F26193-2198-48B4-A0B6-4072FFA55997}" srcOrd="0" destOrd="0" parTransId="{A75732BB-2FF8-402E-AEA0-E6F5FD78C2D9}" sibTransId="{DA321F2A-9E2B-4483-9C88-6E349F5A2DF4}"/>
    <dgm:cxn modelId="{5DF32FBC-B654-4EB4-908D-3AE70A71EBF5}" srcId="{F185F1E9-3DB9-4D06-AAA7-64FB155E6688}" destId="{B6471469-0CFA-49FB-837A-34AFBC31F594}" srcOrd="2" destOrd="0" parTransId="{FC6A23A2-0BDE-4512-8734-367ECC59A677}" sibTransId="{A87AF134-B15E-4191-86C2-3D07C834FB1A}"/>
    <dgm:cxn modelId="{B268257E-4F7C-4A21-8FE4-068FD2963AD1}" type="presParOf" srcId="{A16EE10F-7770-4B91-96E2-FC3A014FC2AF}" destId="{7CBFD801-45A1-4DE0-B829-BEE9CE3A3A2A}" srcOrd="0" destOrd="0" presId="urn:microsoft.com/office/officeart/2005/8/layout/default"/>
    <dgm:cxn modelId="{FA2AD3F5-892E-48FC-9FF6-8FCFBE5FA3BB}" type="presParOf" srcId="{A16EE10F-7770-4B91-96E2-FC3A014FC2AF}" destId="{5D9FE752-01AA-48B0-9932-680EAB2D2280}" srcOrd="1" destOrd="0" presId="urn:microsoft.com/office/officeart/2005/8/layout/default"/>
    <dgm:cxn modelId="{9C72A36B-5AAB-4AF6-A285-C23C5B39806A}" type="presParOf" srcId="{A16EE10F-7770-4B91-96E2-FC3A014FC2AF}" destId="{AEC5EA83-5853-4154-8D34-5163FC0A00DF}" srcOrd="2" destOrd="0" presId="urn:microsoft.com/office/officeart/2005/8/layout/default"/>
    <dgm:cxn modelId="{2A55EEF1-8742-4BBC-AB3D-8AD02771582A}" type="presParOf" srcId="{A16EE10F-7770-4B91-96E2-FC3A014FC2AF}" destId="{76C8F3DF-2EE0-4475-A4E1-678A6B8F2A2B}" srcOrd="3" destOrd="0" presId="urn:microsoft.com/office/officeart/2005/8/layout/default"/>
    <dgm:cxn modelId="{15A47D80-48C5-4A8D-9BA3-E2FA4DBA1DA6}" type="presParOf" srcId="{A16EE10F-7770-4B91-96E2-FC3A014FC2AF}" destId="{64057EC6-C919-4B40-848B-362E68D71D48}" srcOrd="4" destOrd="0" presId="urn:microsoft.com/office/officeart/2005/8/layout/default"/>
    <dgm:cxn modelId="{8A944072-DDE8-447B-B9E4-A526C2316D18}" type="presParOf" srcId="{A16EE10F-7770-4B91-96E2-FC3A014FC2AF}" destId="{4F4028C5-4E39-453F-BF9D-81D57FFE606B}" srcOrd="5" destOrd="0" presId="urn:microsoft.com/office/officeart/2005/8/layout/default"/>
    <dgm:cxn modelId="{C50DCF12-EFB7-49A3-9F4D-4B22B11AB76E}" type="presParOf" srcId="{A16EE10F-7770-4B91-96E2-FC3A014FC2AF}" destId="{ADD9340B-D4C2-4748-859B-5E36DD454546}" srcOrd="6" destOrd="0" presId="urn:microsoft.com/office/officeart/2005/8/layout/default"/>
    <dgm:cxn modelId="{D5AF6969-835F-4D5F-A7D5-A6B85E013355}" type="presParOf" srcId="{A16EE10F-7770-4B91-96E2-FC3A014FC2AF}" destId="{3FF67F2D-48F6-45A3-983D-6DB893BC9DC4}" srcOrd="7" destOrd="0" presId="urn:microsoft.com/office/officeart/2005/8/layout/default"/>
    <dgm:cxn modelId="{E232B860-DF31-4045-B262-409BC79CB3AB}" type="presParOf" srcId="{A16EE10F-7770-4B91-96E2-FC3A014FC2AF}" destId="{18D4648A-F979-408C-9877-B99BD5CCC8F0}" srcOrd="8" destOrd="0" presId="urn:microsoft.com/office/officeart/2005/8/layout/default"/>
    <dgm:cxn modelId="{F1647685-270E-4333-8754-CFEDC409DFF7}" type="presParOf" srcId="{A16EE10F-7770-4B91-96E2-FC3A014FC2AF}" destId="{92A3F5DD-1319-41CC-8379-8B7661F3552C}" srcOrd="9" destOrd="0" presId="urn:microsoft.com/office/officeart/2005/8/layout/default"/>
    <dgm:cxn modelId="{CF72C538-8619-46E4-A431-74C8738DDFAC}" type="presParOf" srcId="{A16EE10F-7770-4B91-96E2-FC3A014FC2AF}" destId="{C08396B2-35D7-448F-B691-E58EEE203415}"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BAA5DDD0-A4D9-4D8C-900D-5FA37E25BC2D}"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4C7F8B5D-BD8B-4ABB-B44C-4209D983A1CB}">
      <dgm:prSet phldrT="[Text]"/>
      <dgm:spPr/>
      <dgm:t>
        <a:bodyPr/>
        <a:lstStyle/>
        <a:p>
          <a:r>
            <a:rPr lang="en-GB" b="1" dirty="0"/>
            <a:t>Detect</a:t>
          </a:r>
          <a:r>
            <a:rPr lang="en-GB" dirty="0"/>
            <a:t> (Self-awareness of unconscious thought patterns).</a:t>
          </a:r>
        </a:p>
      </dgm:t>
    </dgm:pt>
    <dgm:pt modelId="{9D1FCAA3-29C8-40D5-9B0C-350CD106F516}" type="parTrans" cxnId="{72008282-F136-4363-98F5-42A4B469E0E4}">
      <dgm:prSet/>
      <dgm:spPr/>
      <dgm:t>
        <a:bodyPr/>
        <a:lstStyle/>
        <a:p>
          <a:endParaRPr lang="en-GB"/>
        </a:p>
      </dgm:t>
    </dgm:pt>
    <dgm:pt modelId="{133A12F0-0068-41FF-A64A-670B071570C3}" type="sibTrans" cxnId="{72008282-F136-4363-98F5-42A4B469E0E4}">
      <dgm:prSet/>
      <dgm:spPr/>
      <dgm:t>
        <a:bodyPr/>
        <a:lstStyle/>
        <a:p>
          <a:endParaRPr lang="en-GB"/>
        </a:p>
      </dgm:t>
    </dgm:pt>
    <dgm:pt modelId="{2826D589-3192-41BA-8DE7-A28CA52FE436}">
      <dgm:prSet phldrT="[Text]"/>
      <dgm:spPr/>
      <dgm:t>
        <a:bodyPr/>
        <a:lstStyle/>
        <a:p>
          <a:r>
            <a:rPr lang="en-GB" b="1" dirty="0"/>
            <a:t>Detour </a:t>
          </a:r>
          <a:r>
            <a:rPr lang="en-GB" b="0" dirty="0"/>
            <a:t>(Thought stopping).</a:t>
          </a:r>
          <a:endParaRPr lang="en-GB" b="1" dirty="0"/>
        </a:p>
      </dgm:t>
    </dgm:pt>
    <dgm:pt modelId="{E117B507-8C91-496A-841C-4C308665D4DB}" type="parTrans" cxnId="{1B205307-F810-465F-A09C-FD704A27DA11}">
      <dgm:prSet/>
      <dgm:spPr/>
      <dgm:t>
        <a:bodyPr/>
        <a:lstStyle/>
        <a:p>
          <a:endParaRPr lang="en-GB"/>
        </a:p>
      </dgm:t>
    </dgm:pt>
    <dgm:pt modelId="{FFE5B968-0EF2-4E49-9BAC-E5E277372B11}" type="sibTrans" cxnId="{1B205307-F810-465F-A09C-FD704A27DA11}">
      <dgm:prSet/>
      <dgm:spPr/>
      <dgm:t>
        <a:bodyPr/>
        <a:lstStyle/>
        <a:p>
          <a:endParaRPr lang="en-GB"/>
        </a:p>
      </dgm:t>
    </dgm:pt>
    <dgm:pt modelId="{1FE1C230-16CC-465A-A1F5-9C4756242770}">
      <dgm:prSet phldrT="[Text]"/>
      <dgm:spPr/>
      <dgm:t>
        <a:bodyPr/>
        <a:lstStyle/>
        <a:p>
          <a:r>
            <a:rPr lang="en-GB" b="1" dirty="0"/>
            <a:t>Dispute</a:t>
          </a:r>
          <a:r>
            <a:rPr lang="en-GB" dirty="0"/>
            <a:t> (Reframing using counterarguments).</a:t>
          </a:r>
        </a:p>
      </dgm:t>
    </dgm:pt>
    <dgm:pt modelId="{24FFF91B-6587-4671-8833-DC31D423AE07}" type="parTrans" cxnId="{82060AFA-F442-43FD-A3AA-543914F153CD}">
      <dgm:prSet/>
      <dgm:spPr/>
      <dgm:t>
        <a:bodyPr/>
        <a:lstStyle/>
        <a:p>
          <a:endParaRPr lang="en-GB"/>
        </a:p>
      </dgm:t>
    </dgm:pt>
    <dgm:pt modelId="{7C1B0688-31D6-4777-AD4C-A1534C89362C}" type="sibTrans" cxnId="{82060AFA-F442-43FD-A3AA-543914F153CD}">
      <dgm:prSet/>
      <dgm:spPr/>
      <dgm:t>
        <a:bodyPr/>
        <a:lstStyle/>
        <a:p>
          <a:endParaRPr lang="en-GB"/>
        </a:p>
      </dgm:t>
    </dgm:pt>
    <dgm:pt modelId="{A6553D49-AFB3-4C06-BD39-8178B7DA2F5A}">
      <dgm:prSet phldrT="[Text]"/>
      <dgm:spPr/>
      <dgm:t>
        <a:bodyPr/>
        <a:lstStyle/>
        <a:p>
          <a:r>
            <a:rPr lang="en-GB" b="1" dirty="0"/>
            <a:t>New &amp; more beneficial effects</a:t>
          </a:r>
        </a:p>
      </dgm:t>
    </dgm:pt>
    <dgm:pt modelId="{BD32A742-F36C-48EC-B6EC-23CBA66DE181}" type="parTrans" cxnId="{E6E3B7B1-9B3F-4C22-8912-5BA4676DB7BD}">
      <dgm:prSet/>
      <dgm:spPr/>
      <dgm:t>
        <a:bodyPr/>
        <a:lstStyle/>
        <a:p>
          <a:endParaRPr lang="en-GB"/>
        </a:p>
      </dgm:t>
    </dgm:pt>
    <dgm:pt modelId="{180706AE-29F3-40C3-9D1E-2FD74E579033}" type="sibTrans" cxnId="{E6E3B7B1-9B3F-4C22-8912-5BA4676DB7BD}">
      <dgm:prSet/>
      <dgm:spPr/>
      <dgm:t>
        <a:bodyPr/>
        <a:lstStyle/>
        <a:p>
          <a:endParaRPr lang="en-GB"/>
        </a:p>
      </dgm:t>
    </dgm:pt>
    <dgm:pt modelId="{DC19869A-1102-440F-9318-72EF78575B89}" type="pres">
      <dgm:prSet presAssocID="{BAA5DDD0-A4D9-4D8C-900D-5FA37E25BC2D}" presName="diagram" presStyleCnt="0">
        <dgm:presLayoutVars>
          <dgm:dir/>
          <dgm:resizeHandles val="exact"/>
        </dgm:presLayoutVars>
      </dgm:prSet>
      <dgm:spPr/>
    </dgm:pt>
    <dgm:pt modelId="{40EFAD26-9C28-426C-A5DB-D9CD336EE46E}" type="pres">
      <dgm:prSet presAssocID="{4C7F8B5D-BD8B-4ABB-B44C-4209D983A1CB}" presName="node" presStyleLbl="node1" presStyleIdx="0" presStyleCnt="4">
        <dgm:presLayoutVars>
          <dgm:bulletEnabled val="1"/>
        </dgm:presLayoutVars>
      </dgm:prSet>
      <dgm:spPr/>
    </dgm:pt>
    <dgm:pt modelId="{67038960-D542-4D97-AA96-10BC8D95FE28}" type="pres">
      <dgm:prSet presAssocID="{133A12F0-0068-41FF-A64A-670B071570C3}" presName="sibTrans" presStyleCnt="0"/>
      <dgm:spPr/>
    </dgm:pt>
    <dgm:pt modelId="{723B8528-D821-4DDE-A3D4-782AB7F7EF94}" type="pres">
      <dgm:prSet presAssocID="{2826D589-3192-41BA-8DE7-A28CA52FE436}" presName="node" presStyleLbl="node1" presStyleIdx="1" presStyleCnt="4">
        <dgm:presLayoutVars>
          <dgm:bulletEnabled val="1"/>
        </dgm:presLayoutVars>
      </dgm:prSet>
      <dgm:spPr/>
    </dgm:pt>
    <dgm:pt modelId="{4A882947-F971-48C0-A2B7-C0DA0E54C6BD}" type="pres">
      <dgm:prSet presAssocID="{FFE5B968-0EF2-4E49-9BAC-E5E277372B11}" presName="sibTrans" presStyleCnt="0"/>
      <dgm:spPr/>
    </dgm:pt>
    <dgm:pt modelId="{694F2C38-FC9E-4FEA-8EEB-D880876D6A83}" type="pres">
      <dgm:prSet presAssocID="{1FE1C230-16CC-465A-A1F5-9C4756242770}" presName="node" presStyleLbl="node1" presStyleIdx="2" presStyleCnt="4">
        <dgm:presLayoutVars>
          <dgm:bulletEnabled val="1"/>
        </dgm:presLayoutVars>
      </dgm:prSet>
      <dgm:spPr/>
    </dgm:pt>
    <dgm:pt modelId="{42255532-5748-4A54-9D82-4C3F28DCE6FC}" type="pres">
      <dgm:prSet presAssocID="{7C1B0688-31D6-4777-AD4C-A1534C89362C}" presName="sibTrans" presStyleCnt="0"/>
      <dgm:spPr/>
    </dgm:pt>
    <dgm:pt modelId="{B62846F3-3BE5-4C0F-9C76-11A29A070514}" type="pres">
      <dgm:prSet presAssocID="{A6553D49-AFB3-4C06-BD39-8178B7DA2F5A}" presName="node" presStyleLbl="node1" presStyleIdx="3" presStyleCnt="4">
        <dgm:presLayoutVars>
          <dgm:bulletEnabled val="1"/>
        </dgm:presLayoutVars>
      </dgm:prSet>
      <dgm:spPr/>
    </dgm:pt>
  </dgm:ptLst>
  <dgm:cxnLst>
    <dgm:cxn modelId="{1B205307-F810-465F-A09C-FD704A27DA11}" srcId="{BAA5DDD0-A4D9-4D8C-900D-5FA37E25BC2D}" destId="{2826D589-3192-41BA-8DE7-A28CA52FE436}" srcOrd="1" destOrd="0" parTransId="{E117B507-8C91-496A-841C-4C308665D4DB}" sibTransId="{FFE5B968-0EF2-4E49-9BAC-E5E277372B11}"/>
    <dgm:cxn modelId="{350CC00F-F973-46A9-9453-559BF60C9AF4}" type="presOf" srcId="{BAA5DDD0-A4D9-4D8C-900D-5FA37E25BC2D}" destId="{DC19869A-1102-440F-9318-72EF78575B89}" srcOrd="0" destOrd="0" presId="urn:microsoft.com/office/officeart/2005/8/layout/default"/>
    <dgm:cxn modelId="{7B45B93C-C78E-4F37-BCB5-834C0631284D}" type="presOf" srcId="{1FE1C230-16CC-465A-A1F5-9C4756242770}" destId="{694F2C38-FC9E-4FEA-8EEB-D880876D6A83}" srcOrd="0" destOrd="0" presId="urn:microsoft.com/office/officeart/2005/8/layout/default"/>
    <dgm:cxn modelId="{D1A0AC71-E72C-4709-9515-6DA4A05F7959}" type="presOf" srcId="{A6553D49-AFB3-4C06-BD39-8178B7DA2F5A}" destId="{B62846F3-3BE5-4C0F-9C76-11A29A070514}" srcOrd="0" destOrd="0" presId="urn:microsoft.com/office/officeart/2005/8/layout/default"/>
    <dgm:cxn modelId="{72008282-F136-4363-98F5-42A4B469E0E4}" srcId="{BAA5DDD0-A4D9-4D8C-900D-5FA37E25BC2D}" destId="{4C7F8B5D-BD8B-4ABB-B44C-4209D983A1CB}" srcOrd="0" destOrd="0" parTransId="{9D1FCAA3-29C8-40D5-9B0C-350CD106F516}" sibTransId="{133A12F0-0068-41FF-A64A-670B071570C3}"/>
    <dgm:cxn modelId="{BE36809C-3E60-455D-A1FF-1A0FC94D6673}" type="presOf" srcId="{2826D589-3192-41BA-8DE7-A28CA52FE436}" destId="{723B8528-D821-4DDE-A3D4-782AB7F7EF94}" srcOrd="0" destOrd="0" presId="urn:microsoft.com/office/officeart/2005/8/layout/default"/>
    <dgm:cxn modelId="{E6E3B7B1-9B3F-4C22-8912-5BA4676DB7BD}" srcId="{BAA5DDD0-A4D9-4D8C-900D-5FA37E25BC2D}" destId="{A6553D49-AFB3-4C06-BD39-8178B7DA2F5A}" srcOrd="3" destOrd="0" parTransId="{BD32A742-F36C-48EC-B6EC-23CBA66DE181}" sibTransId="{180706AE-29F3-40C3-9D1E-2FD74E579033}"/>
    <dgm:cxn modelId="{88AFA7C8-91A5-4A67-A6B5-C15D76907C2D}" type="presOf" srcId="{4C7F8B5D-BD8B-4ABB-B44C-4209D983A1CB}" destId="{40EFAD26-9C28-426C-A5DB-D9CD336EE46E}" srcOrd="0" destOrd="0" presId="urn:microsoft.com/office/officeart/2005/8/layout/default"/>
    <dgm:cxn modelId="{82060AFA-F442-43FD-A3AA-543914F153CD}" srcId="{BAA5DDD0-A4D9-4D8C-900D-5FA37E25BC2D}" destId="{1FE1C230-16CC-465A-A1F5-9C4756242770}" srcOrd="2" destOrd="0" parTransId="{24FFF91B-6587-4671-8833-DC31D423AE07}" sibTransId="{7C1B0688-31D6-4777-AD4C-A1534C89362C}"/>
    <dgm:cxn modelId="{C929F75F-6087-43C8-BC8A-385E5B1E1DB8}" type="presParOf" srcId="{DC19869A-1102-440F-9318-72EF78575B89}" destId="{40EFAD26-9C28-426C-A5DB-D9CD336EE46E}" srcOrd="0" destOrd="0" presId="urn:microsoft.com/office/officeart/2005/8/layout/default"/>
    <dgm:cxn modelId="{A4508AD8-1762-4778-85E0-FFC1DC99C62F}" type="presParOf" srcId="{DC19869A-1102-440F-9318-72EF78575B89}" destId="{67038960-D542-4D97-AA96-10BC8D95FE28}" srcOrd="1" destOrd="0" presId="urn:microsoft.com/office/officeart/2005/8/layout/default"/>
    <dgm:cxn modelId="{6B1545CC-7970-4CFF-88EF-9B0A5FF1ED13}" type="presParOf" srcId="{DC19869A-1102-440F-9318-72EF78575B89}" destId="{723B8528-D821-4DDE-A3D4-782AB7F7EF94}" srcOrd="2" destOrd="0" presId="urn:microsoft.com/office/officeart/2005/8/layout/default"/>
    <dgm:cxn modelId="{1A59FB7A-657B-45A1-9FB4-55E2B779A129}" type="presParOf" srcId="{DC19869A-1102-440F-9318-72EF78575B89}" destId="{4A882947-F971-48C0-A2B7-C0DA0E54C6BD}" srcOrd="3" destOrd="0" presId="urn:microsoft.com/office/officeart/2005/8/layout/default"/>
    <dgm:cxn modelId="{DFCA3957-E738-48EB-A738-20BACB82E00F}" type="presParOf" srcId="{DC19869A-1102-440F-9318-72EF78575B89}" destId="{694F2C38-FC9E-4FEA-8EEB-D880876D6A83}" srcOrd="4" destOrd="0" presId="urn:microsoft.com/office/officeart/2005/8/layout/default"/>
    <dgm:cxn modelId="{306B8982-57C3-4BD2-9D0A-E6494E4DD423}" type="presParOf" srcId="{DC19869A-1102-440F-9318-72EF78575B89}" destId="{42255532-5748-4A54-9D82-4C3F28DCE6FC}" srcOrd="5" destOrd="0" presId="urn:microsoft.com/office/officeart/2005/8/layout/default"/>
    <dgm:cxn modelId="{13896892-39E9-4718-9506-3B96582AC051}" type="presParOf" srcId="{DC19869A-1102-440F-9318-72EF78575B89}" destId="{B62846F3-3BE5-4C0F-9C76-11A29A070514}" srcOrd="6"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30790CFF-40DF-433D-8C1C-1FDBDFB11A24}"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8135C788-2A52-49AD-A4DD-6C930FAEA404}">
      <dgm:prSet phldrT="[Text]"/>
      <dgm:spPr/>
      <dgm:t>
        <a:bodyPr/>
        <a:lstStyle/>
        <a:p>
          <a:r>
            <a:rPr lang="en-GB" dirty="0"/>
            <a:t>Catastrophizing</a:t>
          </a:r>
        </a:p>
      </dgm:t>
    </dgm:pt>
    <dgm:pt modelId="{4F1DA9DE-779B-42B8-B280-4FA5BA554A3A}" type="parTrans" cxnId="{5168A207-E369-4D21-B0EC-C7C3B5C9B4B7}">
      <dgm:prSet/>
      <dgm:spPr/>
      <dgm:t>
        <a:bodyPr/>
        <a:lstStyle/>
        <a:p>
          <a:endParaRPr lang="en-GB"/>
        </a:p>
      </dgm:t>
    </dgm:pt>
    <dgm:pt modelId="{C0E58AEB-3959-43CA-9F0C-339F68F08413}" type="sibTrans" cxnId="{5168A207-E369-4D21-B0EC-C7C3B5C9B4B7}">
      <dgm:prSet/>
      <dgm:spPr/>
      <dgm:t>
        <a:bodyPr/>
        <a:lstStyle/>
        <a:p>
          <a:endParaRPr lang="en-GB"/>
        </a:p>
      </dgm:t>
    </dgm:pt>
    <dgm:pt modelId="{D8DAD30D-669D-47D8-B475-C20F666E829B}">
      <dgm:prSet/>
      <dgm:spPr/>
      <dgm:t>
        <a:bodyPr/>
        <a:lstStyle/>
        <a:p>
          <a:r>
            <a:rPr lang="en-GB"/>
            <a:t>Expecting the worst.</a:t>
          </a:r>
        </a:p>
      </dgm:t>
    </dgm:pt>
    <dgm:pt modelId="{088B1347-315D-4E7D-AC9E-87BC70EBCE93}" type="parTrans" cxnId="{17EFD1AE-559A-4E4B-862C-494328D36260}">
      <dgm:prSet/>
      <dgm:spPr/>
      <dgm:t>
        <a:bodyPr/>
        <a:lstStyle/>
        <a:p>
          <a:endParaRPr lang="en-GB"/>
        </a:p>
      </dgm:t>
    </dgm:pt>
    <dgm:pt modelId="{4CA46741-7A31-4A5B-8061-C3196D12F680}" type="sibTrans" cxnId="{17EFD1AE-559A-4E4B-862C-494328D36260}">
      <dgm:prSet/>
      <dgm:spPr/>
      <dgm:t>
        <a:bodyPr/>
        <a:lstStyle/>
        <a:p>
          <a:endParaRPr lang="en-GB"/>
        </a:p>
      </dgm:t>
    </dgm:pt>
    <dgm:pt modelId="{396206F5-23EB-48FB-AF81-CEB40F899A27}">
      <dgm:prSet/>
      <dgm:spPr/>
      <dgm:t>
        <a:bodyPr/>
        <a:lstStyle/>
        <a:p>
          <a:r>
            <a:rPr lang="en-GB"/>
            <a:t>Exaggerating the consequences.</a:t>
          </a:r>
        </a:p>
      </dgm:t>
    </dgm:pt>
    <dgm:pt modelId="{E11957F2-DAC6-455F-9329-FE8A57D1C153}" type="parTrans" cxnId="{41B42C6C-3DC9-4B3F-A136-CA8F7C5F28F6}">
      <dgm:prSet/>
      <dgm:spPr/>
      <dgm:t>
        <a:bodyPr/>
        <a:lstStyle/>
        <a:p>
          <a:endParaRPr lang="en-GB"/>
        </a:p>
      </dgm:t>
    </dgm:pt>
    <dgm:pt modelId="{B245E663-D1C6-4790-81E8-3D72A4A73912}" type="sibTrans" cxnId="{41B42C6C-3DC9-4B3F-A136-CA8F7C5F28F6}">
      <dgm:prSet/>
      <dgm:spPr/>
      <dgm:t>
        <a:bodyPr/>
        <a:lstStyle/>
        <a:p>
          <a:endParaRPr lang="en-GB"/>
        </a:p>
      </dgm:t>
    </dgm:pt>
    <dgm:pt modelId="{65527A3F-7F50-483F-8FEE-085E07F8BAE5}">
      <dgm:prSet/>
      <dgm:spPr/>
      <dgm:t>
        <a:bodyPr/>
        <a:lstStyle/>
        <a:p>
          <a:r>
            <a:rPr lang="en-GB"/>
            <a:t>Overgeneralization</a:t>
          </a:r>
        </a:p>
      </dgm:t>
    </dgm:pt>
    <dgm:pt modelId="{5C81D3FD-C271-40EA-BB41-929BC592E05B}" type="parTrans" cxnId="{992399A0-25CB-4BA9-AFF7-F363733486E1}">
      <dgm:prSet/>
      <dgm:spPr/>
      <dgm:t>
        <a:bodyPr/>
        <a:lstStyle/>
        <a:p>
          <a:endParaRPr lang="en-GB"/>
        </a:p>
      </dgm:t>
    </dgm:pt>
    <dgm:pt modelId="{D68D5980-1964-4215-B436-6D17E870C8B2}" type="sibTrans" cxnId="{992399A0-25CB-4BA9-AFF7-F363733486E1}">
      <dgm:prSet/>
      <dgm:spPr/>
      <dgm:t>
        <a:bodyPr/>
        <a:lstStyle/>
        <a:p>
          <a:endParaRPr lang="en-GB"/>
        </a:p>
      </dgm:t>
    </dgm:pt>
    <dgm:pt modelId="{7A65C7A7-0724-4FAC-9B78-286347133F48}">
      <dgm:prSet/>
      <dgm:spPr/>
      <dgm:t>
        <a:bodyPr/>
        <a:lstStyle/>
        <a:p>
          <a:r>
            <a:rPr lang="en-GB" dirty="0"/>
            <a:t>Forming conclusions based on insufficient information.</a:t>
          </a:r>
        </a:p>
      </dgm:t>
    </dgm:pt>
    <dgm:pt modelId="{2FD12B46-E571-43DB-B4C3-CEB06BDB5110}" type="parTrans" cxnId="{0273C170-4C44-4666-A4C2-9446BB29056D}">
      <dgm:prSet/>
      <dgm:spPr/>
      <dgm:t>
        <a:bodyPr/>
        <a:lstStyle/>
        <a:p>
          <a:endParaRPr lang="en-GB"/>
        </a:p>
      </dgm:t>
    </dgm:pt>
    <dgm:pt modelId="{8BFBEFB9-F0E8-4396-81FD-67A902885C28}" type="sibTrans" cxnId="{0273C170-4C44-4666-A4C2-9446BB29056D}">
      <dgm:prSet/>
      <dgm:spPr/>
      <dgm:t>
        <a:bodyPr/>
        <a:lstStyle/>
        <a:p>
          <a:endParaRPr lang="en-GB"/>
        </a:p>
      </dgm:t>
    </dgm:pt>
    <dgm:pt modelId="{1B0C1A99-71D9-4CDB-AE3E-55A3418A9555}">
      <dgm:prSet/>
      <dgm:spPr/>
      <dgm:t>
        <a:bodyPr/>
        <a:lstStyle/>
        <a:p>
          <a:r>
            <a:rPr lang="en-GB" dirty="0"/>
            <a:t>Blaming (Not accepting responsibility for mistakes).</a:t>
          </a:r>
        </a:p>
      </dgm:t>
    </dgm:pt>
    <dgm:pt modelId="{003EEC1B-C541-4FF4-9290-EBCB907D46FF}" type="parTrans" cxnId="{766600B5-B021-4810-B813-43ACE73CDA33}">
      <dgm:prSet/>
      <dgm:spPr/>
      <dgm:t>
        <a:bodyPr/>
        <a:lstStyle/>
        <a:p>
          <a:endParaRPr lang="en-GB"/>
        </a:p>
      </dgm:t>
    </dgm:pt>
    <dgm:pt modelId="{E1CB27ED-038B-4CCF-B84B-F9AFF298DFE8}" type="sibTrans" cxnId="{766600B5-B021-4810-B813-43ACE73CDA33}">
      <dgm:prSet/>
      <dgm:spPr/>
      <dgm:t>
        <a:bodyPr/>
        <a:lstStyle/>
        <a:p>
          <a:endParaRPr lang="en-GB"/>
        </a:p>
      </dgm:t>
    </dgm:pt>
    <dgm:pt modelId="{50EA198E-E279-4BD7-B278-0EAEF29B2333}">
      <dgm:prSet/>
      <dgm:spPr/>
      <dgm:t>
        <a:bodyPr/>
        <a:lstStyle/>
        <a:p>
          <a:r>
            <a:rPr lang="en-GB" dirty="0"/>
            <a:t>Musturbation (Must’s, </a:t>
          </a:r>
          <a:r>
            <a:rPr lang="en-GB" dirty="0" err="1"/>
            <a:t>should’s</a:t>
          </a:r>
          <a:r>
            <a:rPr lang="en-GB" dirty="0"/>
            <a:t>, and ought </a:t>
          </a:r>
          <a:r>
            <a:rPr lang="en-GB" dirty="0" err="1"/>
            <a:t>to’s</a:t>
          </a:r>
          <a:r>
            <a:rPr lang="en-GB" dirty="0"/>
            <a:t>).</a:t>
          </a:r>
        </a:p>
      </dgm:t>
    </dgm:pt>
    <dgm:pt modelId="{8A7AD6EE-4841-4196-A2FA-9B42A148EE51}" type="parTrans" cxnId="{AA21764C-D61E-45BB-B534-36F541990C25}">
      <dgm:prSet/>
      <dgm:spPr/>
      <dgm:t>
        <a:bodyPr/>
        <a:lstStyle/>
        <a:p>
          <a:endParaRPr lang="en-GB"/>
        </a:p>
      </dgm:t>
    </dgm:pt>
    <dgm:pt modelId="{E8F804BB-3CE0-4295-8570-255477B46EDC}" type="sibTrans" cxnId="{AA21764C-D61E-45BB-B534-36F541990C25}">
      <dgm:prSet/>
      <dgm:spPr/>
      <dgm:t>
        <a:bodyPr/>
        <a:lstStyle/>
        <a:p>
          <a:endParaRPr lang="en-GB"/>
        </a:p>
      </dgm:t>
    </dgm:pt>
    <dgm:pt modelId="{FFA46288-898B-4AC8-B3EB-D787125A6290}">
      <dgm:prSet/>
      <dgm:spPr/>
      <dgm:t>
        <a:bodyPr/>
        <a:lstStyle/>
        <a:p>
          <a:r>
            <a:rPr lang="en-GB" dirty="0"/>
            <a:t>Polarized thinking (Good or bad, right or wrong, succeed or fail, etc).</a:t>
          </a:r>
        </a:p>
      </dgm:t>
    </dgm:pt>
    <dgm:pt modelId="{DD94D9D3-4385-4224-8622-D07FC7B733AC}" type="parTrans" cxnId="{B033B38F-F452-4CB9-B3C9-4C4703C92F84}">
      <dgm:prSet/>
      <dgm:spPr/>
      <dgm:t>
        <a:bodyPr/>
        <a:lstStyle/>
        <a:p>
          <a:endParaRPr lang="en-GB"/>
        </a:p>
      </dgm:t>
    </dgm:pt>
    <dgm:pt modelId="{7700BE4A-492B-42B0-A51A-C026F2EA19B0}" type="sibTrans" cxnId="{B033B38F-F452-4CB9-B3C9-4C4703C92F84}">
      <dgm:prSet/>
      <dgm:spPr/>
      <dgm:t>
        <a:bodyPr/>
        <a:lstStyle/>
        <a:p>
          <a:endParaRPr lang="en-GB"/>
        </a:p>
      </dgm:t>
    </dgm:pt>
    <dgm:pt modelId="{FB456174-B873-4421-81D1-38A18E08C240}" type="pres">
      <dgm:prSet presAssocID="{30790CFF-40DF-433D-8C1C-1FDBDFB11A24}" presName="diagram" presStyleCnt="0">
        <dgm:presLayoutVars>
          <dgm:dir/>
          <dgm:resizeHandles val="exact"/>
        </dgm:presLayoutVars>
      </dgm:prSet>
      <dgm:spPr/>
    </dgm:pt>
    <dgm:pt modelId="{259F7334-2836-4C17-93D0-FD51C900012C}" type="pres">
      <dgm:prSet presAssocID="{8135C788-2A52-49AD-A4DD-6C930FAEA404}" presName="node" presStyleLbl="node1" presStyleIdx="0" presStyleCnt="8">
        <dgm:presLayoutVars>
          <dgm:bulletEnabled val="1"/>
        </dgm:presLayoutVars>
      </dgm:prSet>
      <dgm:spPr/>
    </dgm:pt>
    <dgm:pt modelId="{7E0D6413-B25D-4807-97DC-50CFAA6EDC9D}" type="pres">
      <dgm:prSet presAssocID="{C0E58AEB-3959-43CA-9F0C-339F68F08413}" presName="sibTrans" presStyleCnt="0"/>
      <dgm:spPr/>
    </dgm:pt>
    <dgm:pt modelId="{220FE42C-0320-492C-9E49-4446C57BEC8A}" type="pres">
      <dgm:prSet presAssocID="{D8DAD30D-669D-47D8-B475-C20F666E829B}" presName="node" presStyleLbl="node1" presStyleIdx="1" presStyleCnt="8">
        <dgm:presLayoutVars>
          <dgm:bulletEnabled val="1"/>
        </dgm:presLayoutVars>
      </dgm:prSet>
      <dgm:spPr/>
    </dgm:pt>
    <dgm:pt modelId="{66BA2B85-4233-4B19-A58A-771712481C03}" type="pres">
      <dgm:prSet presAssocID="{4CA46741-7A31-4A5B-8061-C3196D12F680}" presName="sibTrans" presStyleCnt="0"/>
      <dgm:spPr/>
    </dgm:pt>
    <dgm:pt modelId="{98297407-62D6-451C-A6EE-D33A4357DDBD}" type="pres">
      <dgm:prSet presAssocID="{396206F5-23EB-48FB-AF81-CEB40F899A27}" presName="node" presStyleLbl="node1" presStyleIdx="2" presStyleCnt="8">
        <dgm:presLayoutVars>
          <dgm:bulletEnabled val="1"/>
        </dgm:presLayoutVars>
      </dgm:prSet>
      <dgm:spPr/>
    </dgm:pt>
    <dgm:pt modelId="{3F69E65A-5C1D-4954-904C-9F56716AF1DE}" type="pres">
      <dgm:prSet presAssocID="{B245E663-D1C6-4790-81E8-3D72A4A73912}" presName="sibTrans" presStyleCnt="0"/>
      <dgm:spPr/>
    </dgm:pt>
    <dgm:pt modelId="{9AABD8FC-40E6-424B-A20B-0A57669D6E2F}" type="pres">
      <dgm:prSet presAssocID="{65527A3F-7F50-483F-8FEE-085E07F8BAE5}" presName="node" presStyleLbl="node1" presStyleIdx="3" presStyleCnt="8">
        <dgm:presLayoutVars>
          <dgm:bulletEnabled val="1"/>
        </dgm:presLayoutVars>
      </dgm:prSet>
      <dgm:spPr/>
    </dgm:pt>
    <dgm:pt modelId="{9A61ACC7-EA9E-4412-BD55-16FF493C5396}" type="pres">
      <dgm:prSet presAssocID="{D68D5980-1964-4215-B436-6D17E870C8B2}" presName="sibTrans" presStyleCnt="0"/>
      <dgm:spPr/>
    </dgm:pt>
    <dgm:pt modelId="{E92F9482-8168-4364-AC85-6E343C0150B2}" type="pres">
      <dgm:prSet presAssocID="{7A65C7A7-0724-4FAC-9B78-286347133F48}" presName="node" presStyleLbl="node1" presStyleIdx="4" presStyleCnt="8">
        <dgm:presLayoutVars>
          <dgm:bulletEnabled val="1"/>
        </dgm:presLayoutVars>
      </dgm:prSet>
      <dgm:spPr/>
    </dgm:pt>
    <dgm:pt modelId="{D15B93C0-055A-487E-894C-AED9D8B78547}" type="pres">
      <dgm:prSet presAssocID="{8BFBEFB9-F0E8-4396-81FD-67A902885C28}" presName="sibTrans" presStyleCnt="0"/>
      <dgm:spPr/>
    </dgm:pt>
    <dgm:pt modelId="{1BFF8E85-0633-4AF2-8A5D-59A72B4A2E0B}" type="pres">
      <dgm:prSet presAssocID="{1B0C1A99-71D9-4CDB-AE3E-55A3418A9555}" presName="node" presStyleLbl="node1" presStyleIdx="5" presStyleCnt="8">
        <dgm:presLayoutVars>
          <dgm:bulletEnabled val="1"/>
        </dgm:presLayoutVars>
      </dgm:prSet>
      <dgm:spPr/>
    </dgm:pt>
    <dgm:pt modelId="{2815F017-1FB1-4F05-9CCE-EC62FE995021}" type="pres">
      <dgm:prSet presAssocID="{E1CB27ED-038B-4CCF-B84B-F9AFF298DFE8}" presName="sibTrans" presStyleCnt="0"/>
      <dgm:spPr/>
    </dgm:pt>
    <dgm:pt modelId="{1F9B2DB4-AB5D-4C6A-A54A-24F46FB2C78D}" type="pres">
      <dgm:prSet presAssocID="{50EA198E-E279-4BD7-B278-0EAEF29B2333}" presName="node" presStyleLbl="node1" presStyleIdx="6" presStyleCnt="8">
        <dgm:presLayoutVars>
          <dgm:bulletEnabled val="1"/>
        </dgm:presLayoutVars>
      </dgm:prSet>
      <dgm:spPr/>
    </dgm:pt>
    <dgm:pt modelId="{A3A30DD5-66BB-4845-8B1B-54E590D0DBD9}" type="pres">
      <dgm:prSet presAssocID="{E8F804BB-3CE0-4295-8570-255477B46EDC}" presName="sibTrans" presStyleCnt="0"/>
      <dgm:spPr/>
    </dgm:pt>
    <dgm:pt modelId="{53EA41C6-A3CE-4679-B270-BCAB94DA44F5}" type="pres">
      <dgm:prSet presAssocID="{FFA46288-898B-4AC8-B3EB-D787125A6290}" presName="node" presStyleLbl="node1" presStyleIdx="7" presStyleCnt="8">
        <dgm:presLayoutVars>
          <dgm:bulletEnabled val="1"/>
        </dgm:presLayoutVars>
      </dgm:prSet>
      <dgm:spPr/>
    </dgm:pt>
  </dgm:ptLst>
  <dgm:cxnLst>
    <dgm:cxn modelId="{5168A207-E369-4D21-B0EC-C7C3B5C9B4B7}" srcId="{30790CFF-40DF-433D-8C1C-1FDBDFB11A24}" destId="{8135C788-2A52-49AD-A4DD-6C930FAEA404}" srcOrd="0" destOrd="0" parTransId="{4F1DA9DE-779B-42B8-B280-4FA5BA554A3A}" sibTransId="{C0E58AEB-3959-43CA-9F0C-339F68F08413}"/>
    <dgm:cxn modelId="{85335C08-03C6-49DA-8DAE-346CD1BDD6B7}" type="presOf" srcId="{1B0C1A99-71D9-4CDB-AE3E-55A3418A9555}" destId="{1BFF8E85-0633-4AF2-8A5D-59A72B4A2E0B}" srcOrd="0" destOrd="0" presId="urn:microsoft.com/office/officeart/2005/8/layout/default"/>
    <dgm:cxn modelId="{07737F2A-43B1-4923-BDA7-464AB404AE21}" type="presOf" srcId="{65527A3F-7F50-483F-8FEE-085E07F8BAE5}" destId="{9AABD8FC-40E6-424B-A20B-0A57669D6E2F}" srcOrd="0" destOrd="0" presId="urn:microsoft.com/office/officeart/2005/8/layout/default"/>
    <dgm:cxn modelId="{C8E6D53B-BC46-4970-A9D6-47999113F07E}" type="presOf" srcId="{30790CFF-40DF-433D-8C1C-1FDBDFB11A24}" destId="{FB456174-B873-4421-81D1-38A18E08C240}" srcOrd="0" destOrd="0" presId="urn:microsoft.com/office/officeart/2005/8/layout/default"/>
    <dgm:cxn modelId="{F27C4747-EF69-4421-99A8-CBAC53AAF6C6}" type="presOf" srcId="{D8DAD30D-669D-47D8-B475-C20F666E829B}" destId="{220FE42C-0320-492C-9E49-4446C57BEC8A}" srcOrd="0" destOrd="0" presId="urn:microsoft.com/office/officeart/2005/8/layout/default"/>
    <dgm:cxn modelId="{41B42C6C-3DC9-4B3F-A136-CA8F7C5F28F6}" srcId="{30790CFF-40DF-433D-8C1C-1FDBDFB11A24}" destId="{396206F5-23EB-48FB-AF81-CEB40F899A27}" srcOrd="2" destOrd="0" parTransId="{E11957F2-DAC6-455F-9329-FE8A57D1C153}" sibTransId="{B245E663-D1C6-4790-81E8-3D72A4A73912}"/>
    <dgm:cxn modelId="{AA21764C-D61E-45BB-B534-36F541990C25}" srcId="{30790CFF-40DF-433D-8C1C-1FDBDFB11A24}" destId="{50EA198E-E279-4BD7-B278-0EAEF29B2333}" srcOrd="6" destOrd="0" parTransId="{8A7AD6EE-4841-4196-A2FA-9B42A148EE51}" sibTransId="{E8F804BB-3CE0-4295-8570-255477B46EDC}"/>
    <dgm:cxn modelId="{0273C170-4C44-4666-A4C2-9446BB29056D}" srcId="{30790CFF-40DF-433D-8C1C-1FDBDFB11A24}" destId="{7A65C7A7-0724-4FAC-9B78-286347133F48}" srcOrd="4" destOrd="0" parTransId="{2FD12B46-E571-43DB-B4C3-CEB06BDB5110}" sibTransId="{8BFBEFB9-F0E8-4396-81FD-67A902885C28}"/>
    <dgm:cxn modelId="{B033B38F-F452-4CB9-B3C9-4C4703C92F84}" srcId="{30790CFF-40DF-433D-8C1C-1FDBDFB11A24}" destId="{FFA46288-898B-4AC8-B3EB-D787125A6290}" srcOrd="7" destOrd="0" parTransId="{DD94D9D3-4385-4224-8622-D07FC7B733AC}" sibTransId="{7700BE4A-492B-42B0-A51A-C026F2EA19B0}"/>
    <dgm:cxn modelId="{992399A0-25CB-4BA9-AFF7-F363733486E1}" srcId="{30790CFF-40DF-433D-8C1C-1FDBDFB11A24}" destId="{65527A3F-7F50-483F-8FEE-085E07F8BAE5}" srcOrd="3" destOrd="0" parTransId="{5C81D3FD-C271-40EA-BB41-929BC592E05B}" sibTransId="{D68D5980-1964-4215-B436-6D17E870C8B2}"/>
    <dgm:cxn modelId="{17EFD1AE-559A-4E4B-862C-494328D36260}" srcId="{30790CFF-40DF-433D-8C1C-1FDBDFB11A24}" destId="{D8DAD30D-669D-47D8-B475-C20F666E829B}" srcOrd="1" destOrd="0" parTransId="{088B1347-315D-4E7D-AC9E-87BC70EBCE93}" sibTransId="{4CA46741-7A31-4A5B-8061-C3196D12F680}"/>
    <dgm:cxn modelId="{766600B5-B021-4810-B813-43ACE73CDA33}" srcId="{30790CFF-40DF-433D-8C1C-1FDBDFB11A24}" destId="{1B0C1A99-71D9-4CDB-AE3E-55A3418A9555}" srcOrd="5" destOrd="0" parTransId="{003EEC1B-C541-4FF4-9290-EBCB907D46FF}" sibTransId="{E1CB27ED-038B-4CCF-B84B-F9AFF298DFE8}"/>
    <dgm:cxn modelId="{4E37EFC5-FE25-4825-B53E-0CA79F590ADD}" type="presOf" srcId="{FFA46288-898B-4AC8-B3EB-D787125A6290}" destId="{53EA41C6-A3CE-4679-B270-BCAB94DA44F5}" srcOrd="0" destOrd="0" presId="urn:microsoft.com/office/officeart/2005/8/layout/default"/>
    <dgm:cxn modelId="{908D1EF0-062E-40CB-8F55-DEB62A0C180F}" type="presOf" srcId="{50EA198E-E279-4BD7-B278-0EAEF29B2333}" destId="{1F9B2DB4-AB5D-4C6A-A54A-24F46FB2C78D}" srcOrd="0" destOrd="0" presId="urn:microsoft.com/office/officeart/2005/8/layout/default"/>
    <dgm:cxn modelId="{AA433AF0-F8C8-4BC9-956E-E1072164B46D}" type="presOf" srcId="{8135C788-2A52-49AD-A4DD-6C930FAEA404}" destId="{259F7334-2836-4C17-93D0-FD51C900012C}" srcOrd="0" destOrd="0" presId="urn:microsoft.com/office/officeart/2005/8/layout/default"/>
    <dgm:cxn modelId="{5F3EE7F2-7032-42AF-8124-C9CA0B60829C}" type="presOf" srcId="{7A65C7A7-0724-4FAC-9B78-286347133F48}" destId="{E92F9482-8168-4364-AC85-6E343C0150B2}" srcOrd="0" destOrd="0" presId="urn:microsoft.com/office/officeart/2005/8/layout/default"/>
    <dgm:cxn modelId="{E53707F5-FB29-41A7-8208-D41C25C10EDD}" type="presOf" srcId="{396206F5-23EB-48FB-AF81-CEB40F899A27}" destId="{98297407-62D6-451C-A6EE-D33A4357DDBD}" srcOrd="0" destOrd="0" presId="urn:microsoft.com/office/officeart/2005/8/layout/default"/>
    <dgm:cxn modelId="{225FA00F-A2FC-4237-A556-BBF0F3ECA0BD}" type="presParOf" srcId="{FB456174-B873-4421-81D1-38A18E08C240}" destId="{259F7334-2836-4C17-93D0-FD51C900012C}" srcOrd="0" destOrd="0" presId="urn:microsoft.com/office/officeart/2005/8/layout/default"/>
    <dgm:cxn modelId="{CADF3B67-FE39-4FA2-8B3E-73D3C88E14FC}" type="presParOf" srcId="{FB456174-B873-4421-81D1-38A18E08C240}" destId="{7E0D6413-B25D-4807-97DC-50CFAA6EDC9D}" srcOrd="1" destOrd="0" presId="urn:microsoft.com/office/officeart/2005/8/layout/default"/>
    <dgm:cxn modelId="{B3CD1130-3B72-4BAB-91EA-013FC8ED753D}" type="presParOf" srcId="{FB456174-B873-4421-81D1-38A18E08C240}" destId="{220FE42C-0320-492C-9E49-4446C57BEC8A}" srcOrd="2" destOrd="0" presId="urn:microsoft.com/office/officeart/2005/8/layout/default"/>
    <dgm:cxn modelId="{CF247C9B-4F30-44E7-9FC1-C497A2DB9981}" type="presParOf" srcId="{FB456174-B873-4421-81D1-38A18E08C240}" destId="{66BA2B85-4233-4B19-A58A-771712481C03}" srcOrd="3" destOrd="0" presId="urn:microsoft.com/office/officeart/2005/8/layout/default"/>
    <dgm:cxn modelId="{F241C9DD-50D4-491F-9949-A769050406C2}" type="presParOf" srcId="{FB456174-B873-4421-81D1-38A18E08C240}" destId="{98297407-62D6-451C-A6EE-D33A4357DDBD}" srcOrd="4" destOrd="0" presId="urn:microsoft.com/office/officeart/2005/8/layout/default"/>
    <dgm:cxn modelId="{DCC564AC-FBAA-4ECB-81E5-2BFB41BD9795}" type="presParOf" srcId="{FB456174-B873-4421-81D1-38A18E08C240}" destId="{3F69E65A-5C1D-4954-904C-9F56716AF1DE}" srcOrd="5" destOrd="0" presId="urn:microsoft.com/office/officeart/2005/8/layout/default"/>
    <dgm:cxn modelId="{FD53A138-A0F0-4108-867C-2F39A149C344}" type="presParOf" srcId="{FB456174-B873-4421-81D1-38A18E08C240}" destId="{9AABD8FC-40E6-424B-A20B-0A57669D6E2F}" srcOrd="6" destOrd="0" presId="urn:microsoft.com/office/officeart/2005/8/layout/default"/>
    <dgm:cxn modelId="{15EB9BFD-7442-4270-9A83-320635E78628}" type="presParOf" srcId="{FB456174-B873-4421-81D1-38A18E08C240}" destId="{9A61ACC7-EA9E-4412-BD55-16FF493C5396}" srcOrd="7" destOrd="0" presId="urn:microsoft.com/office/officeart/2005/8/layout/default"/>
    <dgm:cxn modelId="{131609B1-5DD0-4C10-9135-F0D01930291D}" type="presParOf" srcId="{FB456174-B873-4421-81D1-38A18E08C240}" destId="{E92F9482-8168-4364-AC85-6E343C0150B2}" srcOrd="8" destOrd="0" presId="urn:microsoft.com/office/officeart/2005/8/layout/default"/>
    <dgm:cxn modelId="{54AEA920-AB52-42B3-AD9B-69B287B7C51D}" type="presParOf" srcId="{FB456174-B873-4421-81D1-38A18E08C240}" destId="{D15B93C0-055A-487E-894C-AED9D8B78547}" srcOrd="9" destOrd="0" presId="urn:microsoft.com/office/officeart/2005/8/layout/default"/>
    <dgm:cxn modelId="{90E27763-6D2B-4962-8B28-9B0EC9A50FD8}" type="presParOf" srcId="{FB456174-B873-4421-81D1-38A18E08C240}" destId="{1BFF8E85-0633-4AF2-8A5D-59A72B4A2E0B}" srcOrd="10" destOrd="0" presId="urn:microsoft.com/office/officeart/2005/8/layout/default"/>
    <dgm:cxn modelId="{5DB60A93-C830-4A30-8B72-EE5DC9FF3CBC}" type="presParOf" srcId="{FB456174-B873-4421-81D1-38A18E08C240}" destId="{2815F017-1FB1-4F05-9CCE-EC62FE995021}" srcOrd="11" destOrd="0" presId="urn:microsoft.com/office/officeart/2005/8/layout/default"/>
    <dgm:cxn modelId="{60BB1092-AFE1-4CC8-8B91-4498FEFB70A5}" type="presParOf" srcId="{FB456174-B873-4421-81D1-38A18E08C240}" destId="{1F9B2DB4-AB5D-4C6A-A54A-24F46FB2C78D}" srcOrd="12" destOrd="0" presId="urn:microsoft.com/office/officeart/2005/8/layout/default"/>
    <dgm:cxn modelId="{E0F9D1D4-50EE-4272-85DC-5B67E694A1FC}" type="presParOf" srcId="{FB456174-B873-4421-81D1-38A18E08C240}" destId="{A3A30DD5-66BB-4845-8B1B-54E590D0DBD9}" srcOrd="13" destOrd="0" presId="urn:microsoft.com/office/officeart/2005/8/layout/default"/>
    <dgm:cxn modelId="{07A2C0EF-3545-4BDA-88E3-F0A51CE610EB}" type="presParOf" srcId="{FB456174-B873-4421-81D1-38A18E08C240}" destId="{53EA41C6-A3CE-4679-B270-BCAB94DA44F5}" srcOrd="14"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84F85903-9754-41B1-8711-47B7DE286DBE}" type="doc">
      <dgm:prSet loTypeId="urn:microsoft.com/office/officeart/2005/8/layout/hList2" loCatId="list" qsTypeId="urn:microsoft.com/office/officeart/2005/8/quickstyle/simple1" qsCatId="simple" csTypeId="urn:microsoft.com/office/officeart/2005/8/colors/accent1_2" csCatId="accent1" phldr="1"/>
      <dgm:spPr/>
      <dgm:t>
        <a:bodyPr/>
        <a:lstStyle/>
        <a:p>
          <a:endParaRPr lang="en-GB"/>
        </a:p>
      </dgm:t>
    </dgm:pt>
    <dgm:pt modelId="{9698D306-19C7-4AAD-93DE-779248D5040F}">
      <dgm:prSet phldrT="[Text]"/>
      <dgm:spPr/>
      <dgm:t>
        <a:bodyPr/>
        <a:lstStyle/>
        <a:p>
          <a:r>
            <a:rPr lang="en-GB" dirty="0"/>
            <a:t>Fear of Failure</a:t>
          </a:r>
        </a:p>
      </dgm:t>
    </dgm:pt>
    <dgm:pt modelId="{655E12D9-167F-493E-842D-BE17D05CA018}" type="parTrans" cxnId="{3DD24D3F-6487-4D39-BB90-437CFD208E28}">
      <dgm:prSet/>
      <dgm:spPr/>
      <dgm:t>
        <a:bodyPr/>
        <a:lstStyle/>
        <a:p>
          <a:endParaRPr lang="en-GB"/>
        </a:p>
      </dgm:t>
    </dgm:pt>
    <dgm:pt modelId="{72C9565F-3271-4600-9BCA-313CE95C768D}" type="sibTrans" cxnId="{3DD24D3F-6487-4D39-BB90-437CFD208E28}">
      <dgm:prSet/>
      <dgm:spPr/>
      <dgm:t>
        <a:bodyPr/>
        <a:lstStyle/>
        <a:p>
          <a:endParaRPr lang="en-GB"/>
        </a:p>
      </dgm:t>
    </dgm:pt>
    <dgm:pt modelId="{684F16D2-2E64-48C2-B372-F7BAC0FA2F5D}">
      <dgm:prSet phldrT="[Text]"/>
      <dgm:spPr/>
      <dgm:t>
        <a:bodyPr/>
        <a:lstStyle/>
        <a:p>
          <a:r>
            <a:rPr lang="en-GB" dirty="0"/>
            <a:t>“It is terrible and unbearable when my game is not the way I want it to be.”</a:t>
          </a:r>
        </a:p>
      </dgm:t>
    </dgm:pt>
    <dgm:pt modelId="{4201C754-EB92-477A-AFF0-A170C9874491}" type="parTrans" cxnId="{4CC42202-BB34-45A7-B546-D116338E5799}">
      <dgm:prSet/>
      <dgm:spPr/>
      <dgm:t>
        <a:bodyPr/>
        <a:lstStyle/>
        <a:p>
          <a:endParaRPr lang="en-GB"/>
        </a:p>
      </dgm:t>
    </dgm:pt>
    <dgm:pt modelId="{2F6F0A95-2BB5-4EA0-85CB-C0348C78AF84}" type="sibTrans" cxnId="{4CC42202-BB34-45A7-B546-D116338E5799}">
      <dgm:prSet/>
      <dgm:spPr/>
      <dgm:t>
        <a:bodyPr/>
        <a:lstStyle/>
        <a:p>
          <a:endParaRPr lang="en-GB"/>
        </a:p>
      </dgm:t>
    </dgm:pt>
    <dgm:pt modelId="{8724E4B9-DD80-41EB-BCEE-3C09A3965AF9}">
      <dgm:prSet phldrT="[Text]"/>
      <dgm:spPr/>
      <dgm:t>
        <a:bodyPr/>
        <a:lstStyle/>
        <a:p>
          <a:r>
            <a:rPr lang="en-GB" dirty="0"/>
            <a:t>Social Approval</a:t>
          </a:r>
        </a:p>
      </dgm:t>
    </dgm:pt>
    <dgm:pt modelId="{A2CB7267-65E5-4CAF-B438-5D9BE88F0C6A}" type="parTrans" cxnId="{A59DA2F3-20DB-4567-AC8B-287012E59673}">
      <dgm:prSet/>
      <dgm:spPr/>
      <dgm:t>
        <a:bodyPr/>
        <a:lstStyle/>
        <a:p>
          <a:endParaRPr lang="en-GB"/>
        </a:p>
      </dgm:t>
    </dgm:pt>
    <dgm:pt modelId="{60FE1500-8CD2-47F8-B3FC-126118351231}" type="sibTrans" cxnId="{A59DA2F3-20DB-4567-AC8B-287012E59673}">
      <dgm:prSet/>
      <dgm:spPr/>
      <dgm:t>
        <a:bodyPr/>
        <a:lstStyle/>
        <a:p>
          <a:endParaRPr lang="en-GB"/>
        </a:p>
      </dgm:t>
    </dgm:pt>
    <dgm:pt modelId="{633A175A-5160-44D2-BDDC-6A408408606A}">
      <dgm:prSet phldrT="[Text]"/>
      <dgm:spPr/>
      <dgm:t>
        <a:bodyPr/>
        <a:lstStyle/>
        <a:p>
          <a:r>
            <a:rPr lang="en-GB" dirty="0"/>
            <a:t>“I must win the approval of others and impress everyone who sees me perform.”</a:t>
          </a:r>
        </a:p>
      </dgm:t>
    </dgm:pt>
    <dgm:pt modelId="{3729724A-3CCF-449A-98E4-6770CD90DE5A}" type="parTrans" cxnId="{E87C6743-B257-4FB9-A60C-F97547BA0CD6}">
      <dgm:prSet/>
      <dgm:spPr/>
      <dgm:t>
        <a:bodyPr/>
        <a:lstStyle/>
        <a:p>
          <a:endParaRPr lang="en-GB"/>
        </a:p>
      </dgm:t>
    </dgm:pt>
    <dgm:pt modelId="{17B4559F-A466-497A-B080-A72D31719D90}" type="sibTrans" cxnId="{E87C6743-B257-4FB9-A60C-F97547BA0CD6}">
      <dgm:prSet/>
      <dgm:spPr/>
      <dgm:t>
        <a:bodyPr/>
        <a:lstStyle/>
        <a:p>
          <a:endParaRPr lang="en-GB"/>
        </a:p>
      </dgm:t>
    </dgm:pt>
    <dgm:pt modelId="{366C189B-3EB8-4824-9A9A-722F72A6B733}">
      <dgm:prSet phldrT="[Text]"/>
      <dgm:spPr/>
      <dgm:t>
        <a:bodyPr/>
        <a:lstStyle/>
        <a:p>
          <a:r>
            <a:rPr lang="en-GB" dirty="0"/>
            <a:t>Perfectionism</a:t>
          </a:r>
        </a:p>
      </dgm:t>
    </dgm:pt>
    <dgm:pt modelId="{34EF4A94-C129-4E1B-A79C-4C71C53A1319}" type="parTrans" cxnId="{34CA3C67-22D6-4966-9C9F-E496CDFCDBCA}">
      <dgm:prSet/>
      <dgm:spPr/>
      <dgm:t>
        <a:bodyPr/>
        <a:lstStyle/>
        <a:p>
          <a:endParaRPr lang="en-GB"/>
        </a:p>
      </dgm:t>
    </dgm:pt>
    <dgm:pt modelId="{571CD580-062F-47A2-BA8D-16F32C7D798C}" type="sibTrans" cxnId="{34CA3C67-22D6-4966-9C9F-E496CDFCDBCA}">
      <dgm:prSet/>
      <dgm:spPr/>
      <dgm:t>
        <a:bodyPr/>
        <a:lstStyle/>
        <a:p>
          <a:endParaRPr lang="en-GB"/>
        </a:p>
      </dgm:t>
    </dgm:pt>
    <dgm:pt modelId="{7E5811CD-B1FC-48FF-BAD8-CA8FEE44386D}">
      <dgm:prSet phldrT="[Text]"/>
      <dgm:spPr/>
      <dgm:t>
        <a:bodyPr/>
        <a:lstStyle/>
        <a:p>
          <a:r>
            <a:rPr lang="en-GB" dirty="0"/>
            <a:t>“I should be completely competent in every aspect of my game at all times, never have ups and downs, and never make mistakes.”</a:t>
          </a:r>
        </a:p>
      </dgm:t>
    </dgm:pt>
    <dgm:pt modelId="{7AB4AC38-EE7F-462B-9CAF-720273CD3AA7}" type="parTrans" cxnId="{486F5AAE-D8F5-4E8F-949A-D4590258C0F9}">
      <dgm:prSet/>
      <dgm:spPr/>
      <dgm:t>
        <a:bodyPr/>
        <a:lstStyle/>
        <a:p>
          <a:endParaRPr lang="en-GB"/>
        </a:p>
      </dgm:t>
    </dgm:pt>
    <dgm:pt modelId="{7669652E-F16E-4DB3-B33B-8518F694D2A5}" type="sibTrans" cxnId="{486F5AAE-D8F5-4E8F-949A-D4590258C0F9}">
      <dgm:prSet/>
      <dgm:spPr/>
      <dgm:t>
        <a:bodyPr/>
        <a:lstStyle/>
        <a:p>
          <a:endParaRPr lang="en-GB"/>
        </a:p>
      </dgm:t>
    </dgm:pt>
    <dgm:pt modelId="{116732C0-6951-459F-B16D-674E26DF3B72}" type="pres">
      <dgm:prSet presAssocID="{84F85903-9754-41B1-8711-47B7DE286DBE}" presName="linearFlow" presStyleCnt="0">
        <dgm:presLayoutVars>
          <dgm:dir/>
          <dgm:animLvl val="lvl"/>
          <dgm:resizeHandles/>
        </dgm:presLayoutVars>
      </dgm:prSet>
      <dgm:spPr/>
    </dgm:pt>
    <dgm:pt modelId="{C28BFC51-BD61-4407-81A0-8CD323D67934}" type="pres">
      <dgm:prSet presAssocID="{9698D306-19C7-4AAD-93DE-779248D5040F}" presName="compositeNode" presStyleCnt="0">
        <dgm:presLayoutVars>
          <dgm:bulletEnabled val="1"/>
        </dgm:presLayoutVars>
      </dgm:prSet>
      <dgm:spPr/>
    </dgm:pt>
    <dgm:pt modelId="{45E2440C-5182-4454-8BC0-4801867399CF}" type="pres">
      <dgm:prSet presAssocID="{9698D306-19C7-4AAD-93DE-779248D5040F}" presName="image" presStyleLbl="fgImgPlace1" presStyleIdx="0" presStyleCnt="3"/>
      <dgm:spPr/>
    </dgm:pt>
    <dgm:pt modelId="{D5ACAF44-58E8-4257-ACC0-0B0B29166A18}" type="pres">
      <dgm:prSet presAssocID="{9698D306-19C7-4AAD-93DE-779248D5040F}" presName="childNode" presStyleLbl="node1" presStyleIdx="0" presStyleCnt="3">
        <dgm:presLayoutVars>
          <dgm:bulletEnabled val="1"/>
        </dgm:presLayoutVars>
      </dgm:prSet>
      <dgm:spPr/>
    </dgm:pt>
    <dgm:pt modelId="{E1AE9B67-96D3-4C56-9F7D-AE3D89213AA7}" type="pres">
      <dgm:prSet presAssocID="{9698D306-19C7-4AAD-93DE-779248D5040F}" presName="parentNode" presStyleLbl="revTx" presStyleIdx="0" presStyleCnt="3">
        <dgm:presLayoutVars>
          <dgm:chMax val="0"/>
          <dgm:bulletEnabled val="1"/>
        </dgm:presLayoutVars>
      </dgm:prSet>
      <dgm:spPr/>
    </dgm:pt>
    <dgm:pt modelId="{A83F58D3-3EC3-44D1-B556-9F8D0BEB76E6}" type="pres">
      <dgm:prSet presAssocID="{72C9565F-3271-4600-9BCA-313CE95C768D}" presName="sibTrans" presStyleCnt="0"/>
      <dgm:spPr/>
    </dgm:pt>
    <dgm:pt modelId="{9AE5243F-6887-434C-8CC2-38D8829E48BE}" type="pres">
      <dgm:prSet presAssocID="{8724E4B9-DD80-41EB-BCEE-3C09A3965AF9}" presName="compositeNode" presStyleCnt="0">
        <dgm:presLayoutVars>
          <dgm:bulletEnabled val="1"/>
        </dgm:presLayoutVars>
      </dgm:prSet>
      <dgm:spPr/>
    </dgm:pt>
    <dgm:pt modelId="{BC9BF4BC-C025-4295-B151-E8A971F2485B}" type="pres">
      <dgm:prSet presAssocID="{8724E4B9-DD80-41EB-BCEE-3C09A3965AF9}" presName="image" presStyleLbl="fgImgPlace1" presStyleIdx="1" presStyleCnt="3"/>
      <dgm:spPr/>
    </dgm:pt>
    <dgm:pt modelId="{67FBAF93-45C1-4194-A83E-03D49C60B859}" type="pres">
      <dgm:prSet presAssocID="{8724E4B9-DD80-41EB-BCEE-3C09A3965AF9}" presName="childNode" presStyleLbl="node1" presStyleIdx="1" presStyleCnt="3">
        <dgm:presLayoutVars>
          <dgm:bulletEnabled val="1"/>
        </dgm:presLayoutVars>
      </dgm:prSet>
      <dgm:spPr/>
    </dgm:pt>
    <dgm:pt modelId="{1D8C88AE-654E-4812-A03C-1C3446C9C76F}" type="pres">
      <dgm:prSet presAssocID="{8724E4B9-DD80-41EB-BCEE-3C09A3965AF9}" presName="parentNode" presStyleLbl="revTx" presStyleIdx="1" presStyleCnt="3">
        <dgm:presLayoutVars>
          <dgm:chMax val="0"/>
          <dgm:bulletEnabled val="1"/>
        </dgm:presLayoutVars>
      </dgm:prSet>
      <dgm:spPr/>
    </dgm:pt>
    <dgm:pt modelId="{0922A8DB-9217-48BB-B6EF-89A65A212349}" type="pres">
      <dgm:prSet presAssocID="{60FE1500-8CD2-47F8-B3FC-126118351231}" presName="sibTrans" presStyleCnt="0"/>
      <dgm:spPr/>
    </dgm:pt>
    <dgm:pt modelId="{15B04734-0FAC-407B-A344-AFB39525D190}" type="pres">
      <dgm:prSet presAssocID="{366C189B-3EB8-4824-9A9A-722F72A6B733}" presName="compositeNode" presStyleCnt="0">
        <dgm:presLayoutVars>
          <dgm:bulletEnabled val="1"/>
        </dgm:presLayoutVars>
      </dgm:prSet>
      <dgm:spPr/>
    </dgm:pt>
    <dgm:pt modelId="{5BF4DF90-6A33-437F-8D85-417692E76D1C}" type="pres">
      <dgm:prSet presAssocID="{366C189B-3EB8-4824-9A9A-722F72A6B733}" presName="image" presStyleLbl="fgImgPlace1" presStyleIdx="2" presStyleCnt="3"/>
      <dgm:spPr/>
    </dgm:pt>
    <dgm:pt modelId="{F083103D-F2F1-434E-B937-5AF8CAE5345C}" type="pres">
      <dgm:prSet presAssocID="{366C189B-3EB8-4824-9A9A-722F72A6B733}" presName="childNode" presStyleLbl="node1" presStyleIdx="2" presStyleCnt="3">
        <dgm:presLayoutVars>
          <dgm:bulletEnabled val="1"/>
        </dgm:presLayoutVars>
      </dgm:prSet>
      <dgm:spPr/>
    </dgm:pt>
    <dgm:pt modelId="{B4F40F48-679F-4DC0-B9F5-874A4EBC4B18}" type="pres">
      <dgm:prSet presAssocID="{366C189B-3EB8-4824-9A9A-722F72A6B733}" presName="parentNode" presStyleLbl="revTx" presStyleIdx="2" presStyleCnt="3">
        <dgm:presLayoutVars>
          <dgm:chMax val="0"/>
          <dgm:bulletEnabled val="1"/>
        </dgm:presLayoutVars>
      </dgm:prSet>
      <dgm:spPr/>
    </dgm:pt>
  </dgm:ptLst>
  <dgm:cxnLst>
    <dgm:cxn modelId="{4CC42202-BB34-45A7-B546-D116338E5799}" srcId="{9698D306-19C7-4AAD-93DE-779248D5040F}" destId="{684F16D2-2E64-48C2-B372-F7BAC0FA2F5D}" srcOrd="0" destOrd="0" parTransId="{4201C754-EB92-477A-AFF0-A170C9874491}" sibTransId="{2F6F0A95-2BB5-4EA0-85CB-C0348C78AF84}"/>
    <dgm:cxn modelId="{F4F99515-0C47-454A-9111-612F7EDDE379}" type="presOf" srcId="{366C189B-3EB8-4824-9A9A-722F72A6B733}" destId="{B4F40F48-679F-4DC0-B9F5-874A4EBC4B18}" srcOrd="0" destOrd="0" presId="urn:microsoft.com/office/officeart/2005/8/layout/hList2"/>
    <dgm:cxn modelId="{3DD24D3F-6487-4D39-BB90-437CFD208E28}" srcId="{84F85903-9754-41B1-8711-47B7DE286DBE}" destId="{9698D306-19C7-4AAD-93DE-779248D5040F}" srcOrd="0" destOrd="0" parTransId="{655E12D9-167F-493E-842D-BE17D05CA018}" sibTransId="{72C9565F-3271-4600-9BCA-313CE95C768D}"/>
    <dgm:cxn modelId="{E87C6743-B257-4FB9-A60C-F97547BA0CD6}" srcId="{8724E4B9-DD80-41EB-BCEE-3C09A3965AF9}" destId="{633A175A-5160-44D2-BDDC-6A408408606A}" srcOrd="0" destOrd="0" parTransId="{3729724A-3CCF-449A-98E4-6770CD90DE5A}" sibTransId="{17B4559F-A466-497A-B080-A72D31719D90}"/>
    <dgm:cxn modelId="{34CA3C67-22D6-4966-9C9F-E496CDFCDBCA}" srcId="{84F85903-9754-41B1-8711-47B7DE286DBE}" destId="{366C189B-3EB8-4824-9A9A-722F72A6B733}" srcOrd="2" destOrd="0" parTransId="{34EF4A94-C129-4E1B-A79C-4C71C53A1319}" sibTransId="{571CD580-062F-47A2-BA8D-16F32C7D798C}"/>
    <dgm:cxn modelId="{6D879F48-091C-47B0-BE0C-03B4C55AE831}" type="presOf" srcId="{9698D306-19C7-4AAD-93DE-779248D5040F}" destId="{E1AE9B67-96D3-4C56-9F7D-AE3D89213AA7}" srcOrd="0" destOrd="0" presId="urn:microsoft.com/office/officeart/2005/8/layout/hList2"/>
    <dgm:cxn modelId="{02AD79A6-B3D6-4EEF-967A-7CD0562063B9}" type="presOf" srcId="{633A175A-5160-44D2-BDDC-6A408408606A}" destId="{67FBAF93-45C1-4194-A83E-03D49C60B859}" srcOrd="0" destOrd="0" presId="urn:microsoft.com/office/officeart/2005/8/layout/hList2"/>
    <dgm:cxn modelId="{486F5AAE-D8F5-4E8F-949A-D4590258C0F9}" srcId="{366C189B-3EB8-4824-9A9A-722F72A6B733}" destId="{7E5811CD-B1FC-48FF-BAD8-CA8FEE44386D}" srcOrd="0" destOrd="0" parTransId="{7AB4AC38-EE7F-462B-9CAF-720273CD3AA7}" sibTransId="{7669652E-F16E-4DB3-B33B-8518F694D2A5}"/>
    <dgm:cxn modelId="{D52053C0-AB26-4BB0-ABD4-73D5ADABC068}" type="presOf" srcId="{684F16D2-2E64-48C2-B372-F7BAC0FA2F5D}" destId="{D5ACAF44-58E8-4257-ACC0-0B0B29166A18}" srcOrd="0" destOrd="0" presId="urn:microsoft.com/office/officeart/2005/8/layout/hList2"/>
    <dgm:cxn modelId="{4D298AEA-0A8C-4D4C-BE60-91195E64BC41}" type="presOf" srcId="{7E5811CD-B1FC-48FF-BAD8-CA8FEE44386D}" destId="{F083103D-F2F1-434E-B937-5AF8CAE5345C}" srcOrd="0" destOrd="0" presId="urn:microsoft.com/office/officeart/2005/8/layout/hList2"/>
    <dgm:cxn modelId="{3776D3EA-F77D-4A32-A32A-80F139227111}" type="presOf" srcId="{84F85903-9754-41B1-8711-47B7DE286DBE}" destId="{116732C0-6951-459F-B16D-674E26DF3B72}" srcOrd="0" destOrd="0" presId="urn:microsoft.com/office/officeart/2005/8/layout/hList2"/>
    <dgm:cxn modelId="{CF43D9F0-0FF8-4D9F-8EBD-537FD7DEE047}" type="presOf" srcId="{8724E4B9-DD80-41EB-BCEE-3C09A3965AF9}" destId="{1D8C88AE-654E-4812-A03C-1C3446C9C76F}" srcOrd="0" destOrd="0" presId="urn:microsoft.com/office/officeart/2005/8/layout/hList2"/>
    <dgm:cxn modelId="{A59DA2F3-20DB-4567-AC8B-287012E59673}" srcId="{84F85903-9754-41B1-8711-47B7DE286DBE}" destId="{8724E4B9-DD80-41EB-BCEE-3C09A3965AF9}" srcOrd="1" destOrd="0" parTransId="{A2CB7267-65E5-4CAF-B438-5D9BE88F0C6A}" sibTransId="{60FE1500-8CD2-47F8-B3FC-126118351231}"/>
    <dgm:cxn modelId="{61CED15B-694C-4A9E-87DA-A2A395C1C84B}" type="presParOf" srcId="{116732C0-6951-459F-B16D-674E26DF3B72}" destId="{C28BFC51-BD61-4407-81A0-8CD323D67934}" srcOrd="0" destOrd="0" presId="urn:microsoft.com/office/officeart/2005/8/layout/hList2"/>
    <dgm:cxn modelId="{33F8ABF7-DE02-45A0-A32F-5DDB9C1F3356}" type="presParOf" srcId="{C28BFC51-BD61-4407-81A0-8CD323D67934}" destId="{45E2440C-5182-4454-8BC0-4801867399CF}" srcOrd="0" destOrd="0" presId="urn:microsoft.com/office/officeart/2005/8/layout/hList2"/>
    <dgm:cxn modelId="{ED3FB598-F986-4E1C-84BF-BF421237CF9B}" type="presParOf" srcId="{C28BFC51-BD61-4407-81A0-8CD323D67934}" destId="{D5ACAF44-58E8-4257-ACC0-0B0B29166A18}" srcOrd="1" destOrd="0" presId="urn:microsoft.com/office/officeart/2005/8/layout/hList2"/>
    <dgm:cxn modelId="{0078E1B0-A6A2-40D4-8512-E1EC8C46213A}" type="presParOf" srcId="{C28BFC51-BD61-4407-81A0-8CD323D67934}" destId="{E1AE9B67-96D3-4C56-9F7D-AE3D89213AA7}" srcOrd="2" destOrd="0" presId="urn:microsoft.com/office/officeart/2005/8/layout/hList2"/>
    <dgm:cxn modelId="{4953CAC0-0613-41EF-A604-8386F0F805E2}" type="presParOf" srcId="{116732C0-6951-459F-B16D-674E26DF3B72}" destId="{A83F58D3-3EC3-44D1-B556-9F8D0BEB76E6}" srcOrd="1" destOrd="0" presId="urn:microsoft.com/office/officeart/2005/8/layout/hList2"/>
    <dgm:cxn modelId="{ED1F6C0A-DF76-4656-94EC-7A0DC5815A86}" type="presParOf" srcId="{116732C0-6951-459F-B16D-674E26DF3B72}" destId="{9AE5243F-6887-434C-8CC2-38D8829E48BE}" srcOrd="2" destOrd="0" presId="urn:microsoft.com/office/officeart/2005/8/layout/hList2"/>
    <dgm:cxn modelId="{BCE0877C-C007-452C-91E6-249C7225CA1C}" type="presParOf" srcId="{9AE5243F-6887-434C-8CC2-38D8829E48BE}" destId="{BC9BF4BC-C025-4295-B151-E8A971F2485B}" srcOrd="0" destOrd="0" presId="urn:microsoft.com/office/officeart/2005/8/layout/hList2"/>
    <dgm:cxn modelId="{34135C1E-4B9F-4215-AE0B-8C7630976B56}" type="presParOf" srcId="{9AE5243F-6887-434C-8CC2-38D8829E48BE}" destId="{67FBAF93-45C1-4194-A83E-03D49C60B859}" srcOrd="1" destOrd="0" presId="urn:microsoft.com/office/officeart/2005/8/layout/hList2"/>
    <dgm:cxn modelId="{77EF922F-501B-4CC6-AA39-C1F76A4E3EEA}" type="presParOf" srcId="{9AE5243F-6887-434C-8CC2-38D8829E48BE}" destId="{1D8C88AE-654E-4812-A03C-1C3446C9C76F}" srcOrd="2" destOrd="0" presId="urn:microsoft.com/office/officeart/2005/8/layout/hList2"/>
    <dgm:cxn modelId="{816AF791-66EF-43DA-BA24-0E86229E327E}" type="presParOf" srcId="{116732C0-6951-459F-B16D-674E26DF3B72}" destId="{0922A8DB-9217-48BB-B6EF-89A65A212349}" srcOrd="3" destOrd="0" presId="urn:microsoft.com/office/officeart/2005/8/layout/hList2"/>
    <dgm:cxn modelId="{09796BE8-DC06-4471-8C12-F6CF80E1B83B}" type="presParOf" srcId="{116732C0-6951-459F-B16D-674E26DF3B72}" destId="{15B04734-0FAC-407B-A344-AFB39525D190}" srcOrd="4" destOrd="0" presId="urn:microsoft.com/office/officeart/2005/8/layout/hList2"/>
    <dgm:cxn modelId="{9797D821-FC90-4E89-A335-A56B07756B52}" type="presParOf" srcId="{15B04734-0FAC-407B-A344-AFB39525D190}" destId="{5BF4DF90-6A33-437F-8D85-417692E76D1C}" srcOrd="0" destOrd="0" presId="urn:microsoft.com/office/officeart/2005/8/layout/hList2"/>
    <dgm:cxn modelId="{1EEA24F4-3306-40D8-A38B-A8B4656EE84A}" type="presParOf" srcId="{15B04734-0FAC-407B-A344-AFB39525D190}" destId="{F083103D-F2F1-434E-B937-5AF8CAE5345C}" srcOrd="1" destOrd="0" presId="urn:microsoft.com/office/officeart/2005/8/layout/hList2"/>
    <dgm:cxn modelId="{1BE0E991-828B-42F9-86C1-A5CED55DA528}" type="presParOf" srcId="{15B04734-0FAC-407B-A344-AFB39525D190}" destId="{B4F40F48-679F-4DC0-B9F5-874A4EBC4B18}" srcOrd="2" destOrd="0" presId="urn:microsoft.com/office/officeart/2005/8/layout/h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F8D84416-31CD-46AC-813E-DC1FE72D7B36}" type="doc">
      <dgm:prSet loTypeId="urn:microsoft.com/office/officeart/2005/8/layout/hList2" loCatId="list" qsTypeId="urn:microsoft.com/office/officeart/2005/8/quickstyle/simple1" qsCatId="simple" csTypeId="urn:microsoft.com/office/officeart/2005/8/colors/accent1_2" csCatId="accent1" phldr="1"/>
      <dgm:spPr/>
      <dgm:t>
        <a:bodyPr/>
        <a:lstStyle/>
        <a:p>
          <a:endParaRPr lang="en-GB"/>
        </a:p>
      </dgm:t>
    </dgm:pt>
    <dgm:pt modelId="{D2656E51-C84E-483F-850E-28F215F35F48}">
      <dgm:prSet phldrT="[Text]"/>
      <dgm:spPr/>
      <dgm:t>
        <a:bodyPr/>
        <a:lstStyle/>
        <a:p>
          <a:r>
            <a:rPr lang="en-GB" dirty="0"/>
            <a:t>Equity</a:t>
          </a:r>
        </a:p>
      </dgm:t>
    </dgm:pt>
    <dgm:pt modelId="{EC81B413-7532-4664-A85A-2F2ECEB59515}" type="parTrans" cxnId="{B8430B80-1AFF-4FF2-815C-31061F4F0EFF}">
      <dgm:prSet/>
      <dgm:spPr/>
      <dgm:t>
        <a:bodyPr/>
        <a:lstStyle/>
        <a:p>
          <a:endParaRPr lang="en-GB"/>
        </a:p>
      </dgm:t>
    </dgm:pt>
    <dgm:pt modelId="{52601D8F-4DB0-419E-BD6A-8DACEE723F28}" type="sibTrans" cxnId="{B8430B80-1AFF-4FF2-815C-31061F4F0EFF}">
      <dgm:prSet/>
      <dgm:spPr/>
      <dgm:t>
        <a:bodyPr/>
        <a:lstStyle/>
        <a:p>
          <a:endParaRPr lang="en-GB"/>
        </a:p>
      </dgm:t>
    </dgm:pt>
    <dgm:pt modelId="{3A785B60-991F-4C4F-A2DD-B9DFD5BFC17D}">
      <dgm:prSet phldrT="[Text]"/>
      <dgm:spPr/>
      <dgm:t>
        <a:bodyPr/>
        <a:lstStyle/>
        <a:p>
          <a:r>
            <a:rPr lang="en-GB" dirty="0"/>
            <a:t>“Life should be fair and if I diligently work at my game, I should improve, play well, and get the rewards I deserve.”</a:t>
          </a:r>
        </a:p>
      </dgm:t>
    </dgm:pt>
    <dgm:pt modelId="{3B39AF2C-B80E-4652-AE90-37CF30CFC655}" type="parTrans" cxnId="{63B3EB65-F4CB-40C5-8CE0-3496157185A6}">
      <dgm:prSet/>
      <dgm:spPr/>
      <dgm:t>
        <a:bodyPr/>
        <a:lstStyle/>
        <a:p>
          <a:endParaRPr lang="en-GB"/>
        </a:p>
      </dgm:t>
    </dgm:pt>
    <dgm:pt modelId="{B63F29FE-4D7F-48F8-9E3E-420ED71B7562}" type="sibTrans" cxnId="{63B3EB65-F4CB-40C5-8CE0-3496157185A6}">
      <dgm:prSet/>
      <dgm:spPr/>
      <dgm:t>
        <a:bodyPr/>
        <a:lstStyle/>
        <a:p>
          <a:endParaRPr lang="en-GB"/>
        </a:p>
      </dgm:t>
    </dgm:pt>
    <dgm:pt modelId="{9DE83CE8-63E7-4436-B5B5-A3E8DFF483F1}">
      <dgm:prSet phldrT="[Text]"/>
      <dgm:spPr/>
      <dgm:t>
        <a:bodyPr/>
        <a:lstStyle/>
        <a:p>
          <a:r>
            <a:rPr lang="en-GB" dirty="0"/>
            <a:t>Social comparison</a:t>
          </a:r>
        </a:p>
      </dgm:t>
    </dgm:pt>
    <dgm:pt modelId="{1027CB64-3A06-4A43-B76F-72EDE1EF72EC}" type="parTrans" cxnId="{1A682805-AEF4-483C-9E26-AC0366BA9ED6}">
      <dgm:prSet/>
      <dgm:spPr/>
      <dgm:t>
        <a:bodyPr/>
        <a:lstStyle/>
        <a:p>
          <a:endParaRPr lang="en-GB"/>
        </a:p>
      </dgm:t>
    </dgm:pt>
    <dgm:pt modelId="{45653CBE-9FF8-48E5-A333-874652549E2E}" type="sibTrans" cxnId="{1A682805-AEF4-483C-9E26-AC0366BA9ED6}">
      <dgm:prSet/>
      <dgm:spPr/>
      <dgm:t>
        <a:bodyPr/>
        <a:lstStyle/>
        <a:p>
          <a:endParaRPr lang="en-GB"/>
        </a:p>
      </dgm:t>
    </dgm:pt>
    <dgm:pt modelId="{262EDEDF-321F-4BDE-81D9-1D03DC8CDBF0}">
      <dgm:prSet phldrT="[Text]"/>
      <dgm:spPr/>
      <dgm:t>
        <a:bodyPr/>
        <a:lstStyle/>
        <a:p>
          <a:r>
            <a:rPr lang="en-GB" dirty="0"/>
            <a:t>“The behaviour and performance of other competitors is extremely important to me and can destroy my game.”</a:t>
          </a:r>
        </a:p>
      </dgm:t>
    </dgm:pt>
    <dgm:pt modelId="{68882E90-88E8-4C15-B8AE-6D06B409B88D}" type="parTrans" cxnId="{09F88858-ED22-4F0B-82DC-D7C428027C2B}">
      <dgm:prSet/>
      <dgm:spPr/>
      <dgm:t>
        <a:bodyPr/>
        <a:lstStyle/>
        <a:p>
          <a:endParaRPr lang="en-GB"/>
        </a:p>
      </dgm:t>
    </dgm:pt>
    <dgm:pt modelId="{61A66F9E-8FA2-4038-B944-F5E66EE303FE}" type="sibTrans" cxnId="{09F88858-ED22-4F0B-82DC-D7C428027C2B}">
      <dgm:prSet/>
      <dgm:spPr/>
      <dgm:t>
        <a:bodyPr/>
        <a:lstStyle/>
        <a:p>
          <a:endParaRPr lang="en-GB"/>
        </a:p>
      </dgm:t>
    </dgm:pt>
    <dgm:pt modelId="{7858BF10-4262-48FD-A950-002E55E012B5}" type="pres">
      <dgm:prSet presAssocID="{F8D84416-31CD-46AC-813E-DC1FE72D7B36}" presName="linearFlow" presStyleCnt="0">
        <dgm:presLayoutVars>
          <dgm:dir/>
          <dgm:animLvl val="lvl"/>
          <dgm:resizeHandles/>
        </dgm:presLayoutVars>
      </dgm:prSet>
      <dgm:spPr/>
    </dgm:pt>
    <dgm:pt modelId="{BDF89473-30B0-466B-BAA7-FF160E7FBC49}" type="pres">
      <dgm:prSet presAssocID="{D2656E51-C84E-483F-850E-28F215F35F48}" presName="compositeNode" presStyleCnt="0">
        <dgm:presLayoutVars>
          <dgm:bulletEnabled val="1"/>
        </dgm:presLayoutVars>
      </dgm:prSet>
      <dgm:spPr/>
    </dgm:pt>
    <dgm:pt modelId="{F07EB040-E43E-4362-9D65-3B949A1CC582}" type="pres">
      <dgm:prSet presAssocID="{D2656E51-C84E-483F-850E-28F215F35F48}" presName="image" presStyleLbl="fgImgPlace1" presStyleIdx="0" presStyleCnt="2"/>
      <dgm:spPr/>
    </dgm:pt>
    <dgm:pt modelId="{C9B0B372-D54A-4E43-952F-45EDBF90A274}" type="pres">
      <dgm:prSet presAssocID="{D2656E51-C84E-483F-850E-28F215F35F48}" presName="childNode" presStyleLbl="node1" presStyleIdx="0" presStyleCnt="2">
        <dgm:presLayoutVars>
          <dgm:bulletEnabled val="1"/>
        </dgm:presLayoutVars>
      </dgm:prSet>
      <dgm:spPr/>
    </dgm:pt>
    <dgm:pt modelId="{33C0DAB1-80CA-4575-BA96-F04C106F3F46}" type="pres">
      <dgm:prSet presAssocID="{D2656E51-C84E-483F-850E-28F215F35F48}" presName="parentNode" presStyleLbl="revTx" presStyleIdx="0" presStyleCnt="2">
        <dgm:presLayoutVars>
          <dgm:chMax val="0"/>
          <dgm:bulletEnabled val="1"/>
        </dgm:presLayoutVars>
      </dgm:prSet>
      <dgm:spPr/>
    </dgm:pt>
    <dgm:pt modelId="{F6AB520E-D0BF-4BB6-A39D-E17C6C84C887}" type="pres">
      <dgm:prSet presAssocID="{52601D8F-4DB0-419E-BD6A-8DACEE723F28}" presName="sibTrans" presStyleCnt="0"/>
      <dgm:spPr/>
    </dgm:pt>
    <dgm:pt modelId="{913B51BF-A21A-4FDC-AE18-2AF3E0B12337}" type="pres">
      <dgm:prSet presAssocID="{9DE83CE8-63E7-4436-B5B5-A3E8DFF483F1}" presName="compositeNode" presStyleCnt="0">
        <dgm:presLayoutVars>
          <dgm:bulletEnabled val="1"/>
        </dgm:presLayoutVars>
      </dgm:prSet>
      <dgm:spPr/>
    </dgm:pt>
    <dgm:pt modelId="{C65C85D5-0320-41E1-80A1-4C4B5B8F6DA0}" type="pres">
      <dgm:prSet presAssocID="{9DE83CE8-63E7-4436-B5B5-A3E8DFF483F1}" presName="image" presStyleLbl="fgImgPlace1" presStyleIdx="1" presStyleCnt="2"/>
      <dgm:spPr/>
    </dgm:pt>
    <dgm:pt modelId="{056BBA07-4CBC-4509-957A-8EC27732C237}" type="pres">
      <dgm:prSet presAssocID="{9DE83CE8-63E7-4436-B5B5-A3E8DFF483F1}" presName="childNode" presStyleLbl="node1" presStyleIdx="1" presStyleCnt="2">
        <dgm:presLayoutVars>
          <dgm:bulletEnabled val="1"/>
        </dgm:presLayoutVars>
      </dgm:prSet>
      <dgm:spPr/>
    </dgm:pt>
    <dgm:pt modelId="{407DED22-638E-4CCB-81FA-99F91E3BB38F}" type="pres">
      <dgm:prSet presAssocID="{9DE83CE8-63E7-4436-B5B5-A3E8DFF483F1}" presName="parentNode" presStyleLbl="revTx" presStyleIdx="1" presStyleCnt="2">
        <dgm:presLayoutVars>
          <dgm:chMax val="0"/>
          <dgm:bulletEnabled val="1"/>
        </dgm:presLayoutVars>
      </dgm:prSet>
      <dgm:spPr/>
    </dgm:pt>
  </dgm:ptLst>
  <dgm:cxnLst>
    <dgm:cxn modelId="{1A682805-AEF4-483C-9E26-AC0366BA9ED6}" srcId="{F8D84416-31CD-46AC-813E-DC1FE72D7B36}" destId="{9DE83CE8-63E7-4436-B5B5-A3E8DFF483F1}" srcOrd="1" destOrd="0" parTransId="{1027CB64-3A06-4A43-B76F-72EDE1EF72EC}" sibTransId="{45653CBE-9FF8-48E5-A333-874652549E2E}"/>
    <dgm:cxn modelId="{63B3EB65-F4CB-40C5-8CE0-3496157185A6}" srcId="{D2656E51-C84E-483F-850E-28F215F35F48}" destId="{3A785B60-991F-4C4F-A2DD-B9DFD5BFC17D}" srcOrd="0" destOrd="0" parTransId="{3B39AF2C-B80E-4652-AE90-37CF30CFC655}" sibTransId="{B63F29FE-4D7F-48F8-9E3E-420ED71B7562}"/>
    <dgm:cxn modelId="{09F88858-ED22-4F0B-82DC-D7C428027C2B}" srcId="{9DE83CE8-63E7-4436-B5B5-A3E8DFF483F1}" destId="{262EDEDF-321F-4BDE-81D9-1D03DC8CDBF0}" srcOrd="0" destOrd="0" parTransId="{68882E90-88E8-4C15-B8AE-6D06B409B88D}" sibTransId="{61A66F9E-8FA2-4038-B944-F5E66EE303FE}"/>
    <dgm:cxn modelId="{B8430B80-1AFF-4FF2-815C-31061F4F0EFF}" srcId="{F8D84416-31CD-46AC-813E-DC1FE72D7B36}" destId="{D2656E51-C84E-483F-850E-28F215F35F48}" srcOrd="0" destOrd="0" parTransId="{EC81B413-7532-4664-A85A-2F2ECEB59515}" sibTransId="{52601D8F-4DB0-419E-BD6A-8DACEE723F28}"/>
    <dgm:cxn modelId="{76114C8C-9BBC-47A9-A81A-7C0D38650BA4}" type="presOf" srcId="{F8D84416-31CD-46AC-813E-DC1FE72D7B36}" destId="{7858BF10-4262-48FD-A950-002E55E012B5}" srcOrd="0" destOrd="0" presId="urn:microsoft.com/office/officeart/2005/8/layout/hList2"/>
    <dgm:cxn modelId="{BA4E0396-32AB-4C9A-8F42-425590E151F4}" type="presOf" srcId="{262EDEDF-321F-4BDE-81D9-1D03DC8CDBF0}" destId="{056BBA07-4CBC-4509-957A-8EC27732C237}" srcOrd="0" destOrd="0" presId="urn:microsoft.com/office/officeart/2005/8/layout/hList2"/>
    <dgm:cxn modelId="{4FC590A5-657D-4EBB-BC57-0213A0E2E927}" type="presOf" srcId="{D2656E51-C84E-483F-850E-28F215F35F48}" destId="{33C0DAB1-80CA-4575-BA96-F04C106F3F46}" srcOrd="0" destOrd="0" presId="urn:microsoft.com/office/officeart/2005/8/layout/hList2"/>
    <dgm:cxn modelId="{C2A648AB-FCB6-4FB9-B817-B0A60AACF7C0}" type="presOf" srcId="{9DE83CE8-63E7-4436-B5B5-A3E8DFF483F1}" destId="{407DED22-638E-4CCB-81FA-99F91E3BB38F}" srcOrd="0" destOrd="0" presId="urn:microsoft.com/office/officeart/2005/8/layout/hList2"/>
    <dgm:cxn modelId="{B01DFCF8-EB23-4F87-8954-60BD8AC046BA}" type="presOf" srcId="{3A785B60-991F-4C4F-A2DD-B9DFD5BFC17D}" destId="{C9B0B372-D54A-4E43-952F-45EDBF90A274}" srcOrd="0" destOrd="0" presId="urn:microsoft.com/office/officeart/2005/8/layout/hList2"/>
    <dgm:cxn modelId="{2EBACA9C-7850-461D-9515-A3FF64AD9C4F}" type="presParOf" srcId="{7858BF10-4262-48FD-A950-002E55E012B5}" destId="{BDF89473-30B0-466B-BAA7-FF160E7FBC49}" srcOrd="0" destOrd="0" presId="urn:microsoft.com/office/officeart/2005/8/layout/hList2"/>
    <dgm:cxn modelId="{5155528C-62B7-4B6E-94B8-926F6CA53F0C}" type="presParOf" srcId="{BDF89473-30B0-466B-BAA7-FF160E7FBC49}" destId="{F07EB040-E43E-4362-9D65-3B949A1CC582}" srcOrd="0" destOrd="0" presId="urn:microsoft.com/office/officeart/2005/8/layout/hList2"/>
    <dgm:cxn modelId="{8B9FB205-DC47-4C2E-82BE-228B5F90F54C}" type="presParOf" srcId="{BDF89473-30B0-466B-BAA7-FF160E7FBC49}" destId="{C9B0B372-D54A-4E43-952F-45EDBF90A274}" srcOrd="1" destOrd="0" presId="urn:microsoft.com/office/officeart/2005/8/layout/hList2"/>
    <dgm:cxn modelId="{1AFB3678-B9E1-4BA5-B461-A427897FDADA}" type="presParOf" srcId="{BDF89473-30B0-466B-BAA7-FF160E7FBC49}" destId="{33C0DAB1-80CA-4575-BA96-F04C106F3F46}" srcOrd="2" destOrd="0" presId="urn:microsoft.com/office/officeart/2005/8/layout/hList2"/>
    <dgm:cxn modelId="{563E9359-A1E6-466C-AED5-CE3B4C81DEB0}" type="presParOf" srcId="{7858BF10-4262-48FD-A950-002E55E012B5}" destId="{F6AB520E-D0BF-4BB6-A39D-E17C6C84C887}" srcOrd="1" destOrd="0" presId="urn:microsoft.com/office/officeart/2005/8/layout/hList2"/>
    <dgm:cxn modelId="{4F1361C6-7030-4286-AD69-ACBA658875AC}" type="presParOf" srcId="{7858BF10-4262-48FD-A950-002E55E012B5}" destId="{913B51BF-A21A-4FDC-AE18-2AF3E0B12337}" srcOrd="2" destOrd="0" presId="urn:microsoft.com/office/officeart/2005/8/layout/hList2"/>
    <dgm:cxn modelId="{C8D42314-90A6-437F-9205-1CA5B43AB8F3}" type="presParOf" srcId="{913B51BF-A21A-4FDC-AE18-2AF3E0B12337}" destId="{C65C85D5-0320-41E1-80A1-4C4B5B8F6DA0}" srcOrd="0" destOrd="0" presId="urn:microsoft.com/office/officeart/2005/8/layout/hList2"/>
    <dgm:cxn modelId="{B1880761-56CE-45FD-B878-25A9E23E57D2}" type="presParOf" srcId="{913B51BF-A21A-4FDC-AE18-2AF3E0B12337}" destId="{056BBA07-4CBC-4509-957A-8EC27732C237}" srcOrd="1" destOrd="0" presId="urn:microsoft.com/office/officeart/2005/8/layout/hList2"/>
    <dgm:cxn modelId="{D6A0BC6E-C076-4528-850D-662B579787C9}" type="presParOf" srcId="{913B51BF-A21A-4FDC-AE18-2AF3E0B12337}" destId="{407DED22-638E-4CCB-81FA-99F91E3BB38F}" srcOrd="2" destOrd="0" presId="urn:microsoft.com/office/officeart/2005/8/layout/h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080DAE77-48F8-4475-B0BB-7C2335D73561}"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9E9FADA3-05C1-4A02-AB50-3EC407D59F41}">
      <dgm:prSet phldrT="[Text]"/>
      <dgm:spPr/>
      <dgm:t>
        <a:bodyPr/>
        <a:lstStyle/>
        <a:p>
          <a:r>
            <a:rPr lang="en-GB" dirty="0"/>
            <a:t>1. Education</a:t>
          </a:r>
        </a:p>
      </dgm:t>
    </dgm:pt>
    <dgm:pt modelId="{5A95D449-2387-4654-BDE3-35078C9FF447}" type="parTrans" cxnId="{5D97C86B-91BF-4C1D-885C-B9E8A20C8403}">
      <dgm:prSet/>
      <dgm:spPr/>
      <dgm:t>
        <a:bodyPr/>
        <a:lstStyle/>
        <a:p>
          <a:endParaRPr lang="en-GB"/>
        </a:p>
      </dgm:t>
    </dgm:pt>
    <dgm:pt modelId="{9B298962-1021-4FD9-8CDC-45612212E11F}" type="sibTrans" cxnId="{5D97C86B-91BF-4C1D-885C-B9E8A20C8403}">
      <dgm:prSet/>
      <dgm:spPr/>
      <dgm:t>
        <a:bodyPr/>
        <a:lstStyle/>
        <a:p>
          <a:endParaRPr lang="en-GB"/>
        </a:p>
      </dgm:t>
    </dgm:pt>
    <dgm:pt modelId="{92AAB832-8525-4E95-B805-C0E62FE90452}">
      <dgm:prSet/>
      <dgm:spPr/>
      <dgm:t>
        <a:bodyPr/>
        <a:lstStyle/>
        <a:p>
          <a:r>
            <a:rPr lang="en-GB" dirty="0"/>
            <a:t>2. Acquisition</a:t>
          </a:r>
        </a:p>
      </dgm:t>
    </dgm:pt>
    <dgm:pt modelId="{4EDB22C8-9442-4EAB-BA24-5A49D5719949}" type="parTrans" cxnId="{3956D6C5-BF78-4A43-95C9-0DA9EBD294D7}">
      <dgm:prSet/>
      <dgm:spPr/>
      <dgm:t>
        <a:bodyPr/>
        <a:lstStyle/>
        <a:p>
          <a:endParaRPr lang="en-GB"/>
        </a:p>
      </dgm:t>
    </dgm:pt>
    <dgm:pt modelId="{DA00B103-05EE-456E-926F-EF1D21C61D43}" type="sibTrans" cxnId="{3956D6C5-BF78-4A43-95C9-0DA9EBD294D7}">
      <dgm:prSet/>
      <dgm:spPr/>
      <dgm:t>
        <a:bodyPr/>
        <a:lstStyle/>
        <a:p>
          <a:endParaRPr lang="en-GB"/>
        </a:p>
      </dgm:t>
    </dgm:pt>
    <dgm:pt modelId="{FCEE7245-74F4-4B49-B09A-6E0009CBB534}">
      <dgm:prSet/>
      <dgm:spPr/>
      <dgm:t>
        <a:bodyPr/>
        <a:lstStyle/>
        <a:p>
          <a:r>
            <a:rPr lang="en-GB" dirty="0"/>
            <a:t>3. Practice</a:t>
          </a:r>
        </a:p>
      </dgm:t>
    </dgm:pt>
    <dgm:pt modelId="{68C5438A-30B0-4209-8F5B-60529EB1EF8B}" type="parTrans" cxnId="{AE707767-B193-46AF-B342-FB50A743A2B6}">
      <dgm:prSet/>
      <dgm:spPr/>
      <dgm:t>
        <a:bodyPr/>
        <a:lstStyle/>
        <a:p>
          <a:endParaRPr lang="en-GB"/>
        </a:p>
      </dgm:t>
    </dgm:pt>
    <dgm:pt modelId="{D0EE4254-ECDE-4710-AFCF-330DF0672DFB}" type="sibTrans" cxnId="{AE707767-B193-46AF-B342-FB50A743A2B6}">
      <dgm:prSet/>
      <dgm:spPr/>
      <dgm:t>
        <a:bodyPr/>
        <a:lstStyle/>
        <a:p>
          <a:endParaRPr lang="en-GB"/>
        </a:p>
      </dgm:t>
    </dgm:pt>
    <dgm:pt modelId="{CB0FF816-ACC8-461A-AAEA-6F84FE49B649}">
      <dgm:prSet/>
      <dgm:spPr/>
      <dgm:t>
        <a:bodyPr/>
        <a:lstStyle/>
        <a:p>
          <a:r>
            <a:rPr lang="en-GB" dirty="0"/>
            <a:t>4. Performance</a:t>
          </a:r>
        </a:p>
      </dgm:t>
    </dgm:pt>
    <dgm:pt modelId="{B137084F-9483-4076-9087-7C8B82A5B791}" type="parTrans" cxnId="{6CDB3FE4-D227-49B3-A7DA-E477478B8197}">
      <dgm:prSet/>
      <dgm:spPr/>
      <dgm:t>
        <a:bodyPr/>
        <a:lstStyle/>
        <a:p>
          <a:endParaRPr lang="en-GB"/>
        </a:p>
      </dgm:t>
    </dgm:pt>
    <dgm:pt modelId="{15C2F76C-F852-49BB-8AD0-0C762CD2EA2B}" type="sibTrans" cxnId="{6CDB3FE4-D227-49B3-A7DA-E477478B8197}">
      <dgm:prSet/>
      <dgm:spPr/>
      <dgm:t>
        <a:bodyPr/>
        <a:lstStyle/>
        <a:p>
          <a:endParaRPr lang="en-GB"/>
        </a:p>
      </dgm:t>
    </dgm:pt>
    <dgm:pt modelId="{57D626D8-63CF-4CBE-ADA1-BBB72D4A4A94}" type="pres">
      <dgm:prSet presAssocID="{080DAE77-48F8-4475-B0BB-7C2335D73561}" presName="diagram" presStyleCnt="0">
        <dgm:presLayoutVars>
          <dgm:dir/>
          <dgm:resizeHandles val="exact"/>
        </dgm:presLayoutVars>
      </dgm:prSet>
      <dgm:spPr/>
    </dgm:pt>
    <dgm:pt modelId="{5109FCAB-0461-491F-A0A5-DF1F34AC55A1}" type="pres">
      <dgm:prSet presAssocID="{9E9FADA3-05C1-4A02-AB50-3EC407D59F41}" presName="node" presStyleLbl="node1" presStyleIdx="0" presStyleCnt="4">
        <dgm:presLayoutVars>
          <dgm:bulletEnabled val="1"/>
        </dgm:presLayoutVars>
      </dgm:prSet>
      <dgm:spPr/>
    </dgm:pt>
    <dgm:pt modelId="{C74FB85B-3AB9-4FAB-9891-EC3E0419E1C1}" type="pres">
      <dgm:prSet presAssocID="{9B298962-1021-4FD9-8CDC-45612212E11F}" presName="sibTrans" presStyleCnt="0"/>
      <dgm:spPr/>
    </dgm:pt>
    <dgm:pt modelId="{1927B70F-2AC1-488F-B826-07A8985B744B}" type="pres">
      <dgm:prSet presAssocID="{92AAB832-8525-4E95-B805-C0E62FE90452}" presName="node" presStyleLbl="node1" presStyleIdx="1" presStyleCnt="4">
        <dgm:presLayoutVars>
          <dgm:bulletEnabled val="1"/>
        </dgm:presLayoutVars>
      </dgm:prSet>
      <dgm:spPr/>
    </dgm:pt>
    <dgm:pt modelId="{FD26A54F-538C-424A-8AC9-80D5321ED42A}" type="pres">
      <dgm:prSet presAssocID="{DA00B103-05EE-456E-926F-EF1D21C61D43}" presName="sibTrans" presStyleCnt="0"/>
      <dgm:spPr/>
    </dgm:pt>
    <dgm:pt modelId="{58BDA9BF-38A1-40DE-BF33-3759918028E7}" type="pres">
      <dgm:prSet presAssocID="{FCEE7245-74F4-4B49-B09A-6E0009CBB534}" presName="node" presStyleLbl="node1" presStyleIdx="2" presStyleCnt="4">
        <dgm:presLayoutVars>
          <dgm:bulletEnabled val="1"/>
        </dgm:presLayoutVars>
      </dgm:prSet>
      <dgm:spPr/>
    </dgm:pt>
    <dgm:pt modelId="{4E0B86C8-2F08-4891-8B82-7275224BC6E8}" type="pres">
      <dgm:prSet presAssocID="{D0EE4254-ECDE-4710-AFCF-330DF0672DFB}" presName="sibTrans" presStyleCnt="0"/>
      <dgm:spPr/>
    </dgm:pt>
    <dgm:pt modelId="{82361BD4-6A2B-41CC-BDCD-35F43277D7FB}" type="pres">
      <dgm:prSet presAssocID="{CB0FF816-ACC8-461A-AAEA-6F84FE49B649}" presName="node" presStyleLbl="node1" presStyleIdx="3" presStyleCnt="4">
        <dgm:presLayoutVars>
          <dgm:bulletEnabled val="1"/>
        </dgm:presLayoutVars>
      </dgm:prSet>
      <dgm:spPr/>
    </dgm:pt>
  </dgm:ptLst>
  <dgm:cxnLst>
    <dgm:cxn modelId="{4F160F61-5820-4EE0-8D6C-48E43FC85436}" type="presOf" srcId="{080DAE77-48F8-4475-B0BB-7C2335D73561}" destId="{57D626D8-63CF-4CBE-ADA1-BBB72D4A4A94}" srcOrd="0" destOrd="0" presId="urn:microsoft.com/office/officeart/2005/8/layout/default"/>
    <dgm:cxn modelId="{AE707767-B193-46AF-B342-FB50A743A2B6}" srcId="{080DAE77-48F8-4475-B0BB-7C2335D73561}" destId="{FCEE7245-74F4-4B49-B09A-6E0009CBB534}" srcOrd="2" destOrd="0" parTransId="{68C5438A-30B0-4209-8F5B-60529EB1EF8B}" sibTransId="{D0EE4254-ECDE-4710-AFCF-330DF0672DFB}"/>
    <dgm:cxn modelId="{87C82949-4493-46F5-A619-83A5F4E1A822}" type="presOf" srcId="{CB0FF816-ACC8-461A-AAEA-6F84FE49B649}" destId="{82361BD4-6A2B-41CC-BDCD-35F43277D7FB}" srcOrd="0" destOrd="0" presId="urn:microsoft.com/office/officeart/2005/8/layout/default"/>
    <dgm:cxn modelId="{5D97C86B-91BF-4C1D-885C-B9E8A20C8403}" srcId="{080DAE77-48F8-4475-B0BB-7C2335D73561}" destId="{9E9FADA3-05C1-4A02-AB50-3EC407D59F41}" srcOrd="0" destOrd="0" parTransId="{5A95D449-2387-4654-BDE3-35078C9FF447}" sibTransId="{9B298962-1021-4FD9-8CDC-45612212E11F}"/>
    <dgm:cxn modelId="{E6086E59-F468-4575-8479-E9EE5D4EA9D5}" type="presOf" srcId="{9E9FADA3-05C1-4A02-AB50-3EC407D59F41}" destId="{5109FCAB-0461-491F-A0A5-DF1F34AC55A1}" srcOrd="0" destOrd="0" presId="urn:microsoft.com/office/officeart/2005/8/layout/default"/>
    <dgm:cxn modelId="{BE328CBB-D938-4047-BAAD-E014B62CABCF}" type="presOf" srcId="{92AAB832-8525-4E95-B805-C0E62FE90452}" destId="{1927B70F-2AC1-488F-B826-07A8985B744B}" srcOrd="0" destOrd="0" presId="urn:microsoft.com/office/officeart/2005/8/layout/default"/>
    <dgm:cxn modelId="{AF07F5BB-DE4E-4F7F-89E9-70F10D17655D}" type="presOf" srcId="{FCEE7245-74F4-4B49-B09A-6E0009CBB534}" destId="{58BDA9BF-38A1-40DE-BF33-3759918028E7}" srcOrd="0" destOrd="0" presId="urn:microsoft.com/office/officeart/2005/8/layout/default"/>
    <dgm:cxn modelId="{3956D6C5-BF78-4A43-95C9-0DA9EBD294D7}" srcId="{080DAE77-48F8-4475-B0BB-7C2335D73561}" destId="{92AAB832-8525-4E95-B805-C0E62FE90452}" srcOrd="1" destOrd="0" parTransId="{4EDB22C8-9442-4EAB-BA24-5A49D5719949}" sibTransId="{DA00B103-05EE-456E-926F-EF1D21C61D43}"/>
    <dgm:cxn modelId="{6CDB3FE4-D227-49B3-A7DA-E477478B8197}" srcId="{080DAE77-48F8-4475-B0BB-7C2335D73561}" destId="{CB0FF816-ACC8-461A-AAEA-6F84FE49B649}" srcOrd="3" destOrd="0" parTransId="{B137084F-9483-4076-9087-7C8B82A5B791}" sibTransId="{15C2F76C-F852-49BB-8AD0-0C762CD2EA2B}"/>
    <dgm:cxn modelId="{486DBC8C-EDEB-473F-AF9F-3E136A3BC4D0}" type="presParOf" srcId="{57D626D8-63CF-4CBE-ADA1-BBB72D4A4A94}" destId="{5109FCAB-0461-491F-A0A5-DF1F34AC55A1}" srcOrd="0" destOrd="0" presId="urn:microsoft.com/office/officeart/2005/8/layout/default"/>
    <dgm:cxn modelId="{C804FD57-B318-4C7C-BEFB-CCBFAE34BAB5}" type="presParOf" srcId="{57D626D8-63CF-4CBE-ADA1-BBB72D4A4A94}" destId="{C74FB85B-3AB9-4FAB-9891-EC3E0419E1C1}" srcOrd="1" destOrd="0" presId="urn:microsoft.com/office/officeart/2005/8/layout/default"/>
    <dgm:cxn modelId="{AE07AD0E-078B-4428-BCFE-C957B621F55E}" type="presParOf" srcId="{57D626D8-63CF-4CBE-ADA1-BBB72D4A4A94}" destId="{1927B70F-2AC1-488F-B826-07A8985B744B}" srcOrd="2" destOrd="0" presId="urn:microsoft.com/office/officeart/2005/8/layout/default"/>
    <dgm:cxn modelId="{CF510F79-2C13-444B-BE92-091B627C6EA6}" type="presParOf" srcId="{57D626D8-63CF-4CBE-ADA1-BBB72D4A4A94}" destId="{FD26A54F-538C-424A-8AC9-80D5321ED42A}" srcOrd="3" destOrd="0" presId="urn:microsoft.com/office/officeart/2005/8/layout/default"/>
    <dgm:cxn modelId="{254889A3-E088-4B03-8FFC-FB30E504772A}" type="presParOf" srcId="{57D626D8-63CF-4CBE-ADA1-BBB72D4A4A94}" destId="{58BDA9BF-38A1-40DE-BF33-3759918028E7}" srcOrd="4" destOrd="0" presId="urn:microsoft.com/office/officeart/2005/8/layout/default"/>
    <dgm:cxn modelId="{FA1E8410-79BB-46B0-938C-11D0F9661AC8}" type="presParOf" srcId="{57D626D8-63CF-4CBE-ADA1-BBB72D4A4A94}" destId="{4E0B86C8-2F08-4891-8B82-7275224BC6E8}" srcOrd="5" destOrd="0" presId="urn:microsoft.com/office/officeart/2005/8/layout/default"/>
    <dgm:cxn modelId="{01912613-2742-4388-8242-1B5A4D38CFEC}" type="presParOf" srcId="{57D626D8-63CF-4CBE-ADA1-BBB72D4A4A94}" destId="{82361BD4-6A2B-41CC-BDCD-35F43277D7FB}" srcOrd="6"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4622058-2454-42BB-8006-01A198D3B01A}">
      <dsp:nvSpPr>
        <dsp:cNvPr id="0" name=""/>
        <dsp:cNvSpPr/>
      </dsp:nvSpPr>
      <dsp:spPr>
        <a:xfrm rot="16200000">
          <a:off x="-1394710" y="2166334"/>
          <a:ext cx="3272694" cy="4278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377325" bIns="0" numCol="1" spcCol="1270" anchor="t" anchorCtr="0">
          <a:noAutofit/>
        </a:bodyPr>
        <a:lstStyle/>
        <a:p>
          <a:pPr marL="0" lvl="0" indent="0" algn="r" defTabSz="1333500">
            <a:lnSpc>
              <a:spcPct val="90000"/>
            </a:lnSpc>
            <a:spcBef>
              <a:spcPct val="0"/>
            </a:spcBef>
            <a:spcAft>
              <a:spcPct val="35000"/>
            </a:spcAft>
            <a:buNone/>
          </a:pPr>
          <a:r>
            <a:rPr lang="en-GB" sz="3000" kern="1200" dirty="0"/>
            <a:t>Rationality</a:t>
          </a:r>
        </a:p>
      </dsp:txBody>
      <dsp:txXfrm>
        <a:off x="-1394710" y="2166334"/>
        <a:ext cx="3272694" cy="427833"/>
      </dsp:txXfrm>
    </dsp:sp>
    <dsp:sp modelId="{E4AD0563-B8DC-41E2-BC1D-0B1AFDC88B6A}">
      <dsp:nvSpPr>
        <dsp:cNvPr id="0" name=""/>
        <dsp:cNvSpPr/>
      </dsp:nvSpPr>
      <dsp:spPr>
        <a:xfrm>
          <a:off x="455553" y="743903"/>
          <a:ext cx="2131064" cy="3272694"/>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377325" rIns="135128" bIns="135128" numCol="1" spcCol="1270" anchor="t" anchorCtr="0">
          <a:noAutofit/>
        </a:bodyPr>
        <a:lstStyle/>
        <a:p>
          <a:pPr marL="114300" lvl="1" indent="-114300" algn="l" defTabSz="666750">
            <a:lnSpc>
              <a:spcPct val="90000"/>
            </a:lnSpc>
            <a:spcBef>
              <a:spcPct val="0"/>
            </a:spcBef>
            <a:spcAft>
              <a:spcPct val="15000"/>
            </a:spcAft>
            <a:buChar char="•"/>
          </a:pPr>
          <a:r>
            <a:rPr lang="en-GB" sz="1500" kern="1200" dirty="0"/>
            <a:t>Trained minds learn to think more positively, logically, and systematically.</a:t>
          </a:r>
        </a:p>
      </dsp:txBody>
      <dsp:txXfrm>
        <a:off x="455553" y="743903"/>
        <a:ext cx="2131064" cy="3272694"/>
      </dsp:txXfrm>
    </dsp:sp>
    <dsp:sp modelId="{6BD3D868-E15D-457A-AFC8-4946B78CB13C}">
      <dsp:nvSpPr>
        <dsp:cNvPr id="0" name=""/>
        <dsp:cNvSpPr/>
      </dsp:nvSpPr>
      <dsp:spPr>
        <a:xfrm>
          <a:off x="27719" y="179163"/>
          <a:ext cx="855667" cy="855667"/>
        </a:xfrm>
        <a:prstGeom prst="rect">
          <a:avLst/>
        </a:prstGeom>
        <a:blipFill>
          <a:blip xmlns:r="http://schemas.openxmlformats.org/officeDocument/2006/relationships" r:embed="rId1">
            <a:extLst>
              <a:ext uri="{28A0092B-C50C-407E-A947-70E740481C1C}">
                <a14:useLocalDpi xmlns:a14="http://schemas.microsoft.com/office/drawing/2010/main" val="0"/>
              </a:ext>
            </a:extLst>
          </a:blip>
          <a:srcRect/>
          <a:stretch>
            <a:fillRect l="-17000" r="-17000"/>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0F6F68DA-2364-438E-AAA6-6140F65A7187}">
      <dsp:nvSpPr>
        <dsp:cNvPr id="0" name=""/>
        <dsp:cNvSpPr/>
      </dsp:nvSpPr>
      <dsp:spPr>
        <a:xfrm rot="16200000">
          <a:off x="1723384" y="2166334"/>
          <a:ext cx="3272694" cy="4278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377325" bIns="0" numCol="1" spcCol="1270" anchor="t" anchorCtr="0">
          <a:noAutofit/>
        </a:bodyPr>
        <a:lstStyle/>
        <a:p>
          <a:pPr marL="0" lvl="0" indent="0" algn="r" defTabSz="1333500">
            <a:lnSpc>
              <a:spcPct val="90000"/>
            </a:lnSpc>
            <a:spcBef>
              <a:spcPct val="0"/>
            </a:spcBef>
            <a:spcAft>
              <a:spcPct val="35000"/>
            </a:spcAft>
            <a:buNone/>
          </a:pPr>
          <a:r>
            <a:rPr lang="en-GB" sz="3000" kern="1200" dirty="0"/>
            <a:t>Specificity</a:t>
          </a:r>
        </a:p>
      </dsp:txBody>
      <dsp:txXfrm>
        <a:off x="1723384" y="2166334"/>
        <a:ext cx="3272694" cy="427833"/>
      </dsp:txXfrm>
    </dsp:sp>
    <dsp:sp modelId="{A15E6312-1416-434A-8583-8D1427D9714D}">
      <dsp:nvSpPr>
        <dsp:cNvPr id="0" name=""/>
        <dsp:cNvSpPr/>
      </dsp:nvSpPr>
      <dsp:spPr>
        <a:xfrm>
          <a:off x="3573648" y="743903"/>
          <a:ext cx="2131064" cy="3272694"/>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377325" rIns="135128" bIns="135128" numCol="1" spcCol="1270" anchor="t" anchorCtr="0">
          <a:noAutofit/>
        </a:bodyPr>
        <a:lstStyle/>
        <a:p>
          <a:pPr marL="114300" lvl="1" indent="-114300" algn="l" defTabSz="666750">
            <a:lnSpc>
              <a:spcPct val="90000"/>
            </a:lnSpc>
            <a:spcBef>
              <a:spcPct val="0"/>
            </a:spcBef>
            <a:spcAft>
              <a:spcPct val="15000"/>
            </a:spcAft>
            <a:buChar char="•"/>
          </a:pPr>
          <a:r>
            <a:rPr lang="en-GB" sz="1500" kern="1200" dirty="0"/>
            <a:t>Self talk becomes conditioned to success and failure events, changing dramatically based on the mindset created in particular situations</a:t>
          </a:r>
        </a:p>
      </dsp:txBody>
      <dsp:txXfrm>
        <a:off x="3573648" y="743903"/>
        <a:ext cx="2131064" cy="3272694"/>
      </dsp:txXfrm>
    </dsp:sp>
    <dsp:sp modelId="{41307CDC-CA86-4A04-9DAD-6D7BE88ED9E8}">
      <dsp:nvSpPr>
        <dsp:cNvPr id="0" name=""/>
        <dsp:cNvSpPr/>
      </dsp:nvSpPr>
      <dsp:spPr>
        <a:xfrm>
          <a:off x="3145814" y="179163"/>
          <a:ext cx="855667" cy="855667"/>
        </a:xfrm>
        <a:prstGeom prst="rect">
          <a:avLst/>
        </a:prstGeom>
        <a:blipFill>
          <a:blip xmlns:r="http://schemas.openxmlformats.org/officeDocument/2006/relationships" r:embed="rId2">
            <a:extLst>
              <a:ext uri="{28A0092B-C50C-407E-A947-70E740481C1C}">
                <a14:useLocalDpi xmlns:a14="http://schemas.microsoft.com/office/drawing/2010/main" val="0"/>
              </a:ext>
            </a:extLst>
          </a:blip>
          <a:srcRect/>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432C90D-FFFF-48E9-A883-F330EF4CFF63}">
      <dsp:nvSpPr>
        <dsp:cNvPr id="0" name=""/>
        <dsp:cNvSpPr/>
      </dsp:nvSpPr>
      <dsp:spPr>
        <a:xfrm rot="16200000">
          <a:off x="4938101" y="2166334"/>
          <a:ext cx="3272694" cy="4278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377325" bIns="0" numCol="1" spcCol="1270" anchor="t" anchorCtr="0">
          <a:noAutofit/>
        </a:bodyPr>
        <a:lstStyle/>
        <a:p>
          <a:pPr marL="0" lvl="0" indent="0" algn="r" defTabSz="1333500">
            <a:lnSpc>
              <a:spcPct val="90000"/>
            </a:lnSpc>
            <a:spcBef>
              <a:spcPct val="0"/>
            </a:spcBef>
            <a:spcAft>
              <a:spcPct val="35000"/>
            </a:spcAft>
            <a:buNone/>
          </a:pPr>
          <a:r>
            <a:rPr lang="en-GB" sz="3000" kern="1200" dirty="0"/>
            <a:t>Automaticity</a:t>
          </a:r>
        </a:p>
      </dsp:txBody>
      <dsp:txXfrm>
        <a:off x="4938101" y="2166334"/>
        <a:ext cx="3272694" cy="427833"/>
      </dsp:txXfrm>
    </dsp:sp>
    <dsp:sp modelId="{64A22435-7622-474D-87EC-AE10E53C9BA9}">
      <dsp:nvSpPr>
        <dsp:cNvPr id="0" name=""/>
        <dsp:cNvSpPr/>
      </dsp:nvSpPr>
      <dsp:spPr>
        <a:xfrm>
          <a:off x="6788365" y="743903"/>
          <a:ext cx="2131064" cy="3272694"/>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377325" rIns="135128" bIns="135128" numCol="1" spcCol="1270" anchor="t" anchorCtr="0">
          <a:noAutofit/>
        </a:bodyPr>
        <a:lstStyle/>
        <a:p>
          <a:pPr marL="114300" lvl="1" indent="-114300" algn="l" defTabSz="666750">
            <a:lnSpc>
              <a:spcPct val="90000"/>
            </a:lnSpc>
            <a:spcBef>
              <a:spcPct val="0"/>
            </a:spcBef>
            <a:spcAft>
              <a:spcPct val="15000"/>
            </a:spcAft>
            <a:buChar char="•"/>
          </a:pPr>
          <a:r>
            <a:rPr lang="en-GB" sz="1500" kern="1200" dirty="0"/>
            <a:t>Extensive repetition creates highly automatic thoughts, called beliefs.</a:t>
          </a:r>
        </a:p>
        <a:p>
          <a:pPr marL="114300" lvl="1" indent="-114300" algn="l" defTabSz="666750">
            <a:lnSpc>
              <a:spcPct val="90000"/>
            </a:lnSpc>
            <a:spcBef>
              <a:spcPct val="0"/>
            </a:spcBef>
            <a:spcAft>
              <a:spcPct val="15000"/>
            </a:spcAft>
            <a:buChar char="•"/>
          </a:pPr>
          <a:endParaRPr lang="en-GB" sz="1500" kern="1200" dirty="0"/>
        </a:p>
        <a:p>
          <a:pPr marL="114300" lvl="1" indent="-114300" algn="l" defTabSz="666750">
            <a:lnSpc>
              <a:spcPct val="90000"/>
            </a:lnSpc>
            <a:spcBef>
              <a:spcPct val="0"/>
            </a:spcBef>
            <a:spcAft>
              <a:spcPct val="15000"/>
            </a:spcAft>
            <a:buChar char="•"/>
          </a:pPr>
          <a:r>
            <a:rPr lang="en-GB" sz="1500" kern="1200" dirty="0"/>
            <a:t>Automaticity of self talk is a two-edged sword when examining its impact on performance.</a:t>
          </a:r>
        </a:p>
      </dsp:txBody>
      <dsp:txXfrm>
        <a:off x="6788365" y="743903"/>
        <a:ext cx="2131064" cy="3272694"/>
      </dsp:txXfrm>
    </dsp:sp>
    <dsp:sp modelId="{DC3D9BB6-F4E9-4ADE-9CF7-21FA98417032}">
      <dsp:nvSpPr>
        <dsp:cNvPr id="0" name=""/>
        <dsp:cNvSpPr/>
      </dsp:nvSpPr>
      <dsp:spPr>
        <a:xfrm>
          <a:off x="6263910" y="179163"/>
          <a:ext cx="1048910" cy="855667"/>
        </a:xfrm>
        <a:prstGeom prst="rect">
          <a:avLst/>
        </a:prstGeom>
        <a:blipFill>
          <a:blip xmlns:r="http://schemas.openxmlformats.org/officeDocument/2006/relationships" r:embed="rId3">
            <a:extLst>
              <a:ext uri="{28A0092B-C50C-407E-A947-70E740481C1C}">
                <a14:useLocalDpi xmlns:a14="http://schemas.microsoft.com/office/drawing/2010/main" val="0"/>
              </a:ext>
            </a:extLst>
          </a:blip>
          <a:srcRect/>
          <a:stretch>
            <a:fillRect l="-39000" r="-39000"/>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2866A40-3FDC-442A-B9C0-F94ECE64EA9D}">
      <dsp:nvSpPr>
        <dsp:cNvPr id="0" name=""/>
        <dsp:cNvSpPr/>
      </dsp:nvSpPr>
      <dsp:spPr>
        <a:xfrm>
          <a:off x="0" y="0"/>
          <a:ext cx="10261270" cy="1198589"/>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dirty="0"/>
            <a:t>Activating Event </a:t>
          </a:r>
        </a:p>
        <a:p>
          <a:pPr marL="114300" lvl="1" indent="-114300" algn="l" defTabSz="666750">
            <a:lnSpc>
              <a:spcPct val="90000"/>
            </a:lnSpc>
            <a:spcBef>
              <a:spcPct val="0"/>
            </a:spcBef>
            <a:spcAft>
              <a:spcPct val="15000"/>
            </a:spcAft>
            <a:buChar char="•"/>
          </a:pPr>
          <a:r>
            <a:rPr lang="en-GB" sz="1500" kern="1200" dirty="0"/>
            <a:t>No Inherently stressful situations or events.</a:t>
          </a:r>
        </a:p>
        <a:p>
          <a:pPr marL="114300" lvl="1" indent="-114300" algn="l" defTabSz="666750">
            <a:lnSpc>
              <a:spcPct val="90000"/>
            </a:lnSpc>
            <a:spcBef>
              <a:spcPct val="0"/>
            </a:spcBef>
            <a:spcAft>
              <a:spcPct val="15000"/>
            </a:spcAft>
            <a:buChar char="•"/>
          </a:pPr>
          <a:r>
            <a:rPr lang="en-GB" sz="1500" kern="1200" dirty="0"/>
            <a:t>“We are not disturbed by things, but by the views of which we take of them” – Epictetus</a:t>
          </a:r>
        </a:p>
      </dsp:txBody>
      <dsp:txXfrm>
        <a:off x="2172112" y="0"/>
        <a:ext cx="8089157" cy="1198589"/>
      </dsp:txXfrm>
    </dsp:sp>
    <dsp:sp modelId="{2E984ECA-2BC9-4FF4-9090-B58611850980}">
      <dsp:nvSpPr>
        <dsp:cNvPr id="0" name=""/>
        <dsp:cNvSpPr/>
      </dsp:nvSpPr>
      <dsp:spPr>
        <a:xfrm>
          <a:off x="119858" y="119858"/>
          <a:ext cx="2052254" cy="958871"/>
        </a:xfrm>
        <a:prstGeom prst="roundRect">
          <a:avLst>
            <a:gd name="adj" fmla="val 10000"/>
          </a:avLst>
        </a:prstGeom>
        <a:blipFill>
          <a:blip xmlns:r="http://schemas.openxmlformats.org/officeDocument/2006/relationships" r:embed="rId1">
            <a:extLst>
              <a:ext uri="{28A0092B-C50C-407E-A947-70E740481C1C}">
                <a14:useLocalDpi xmlns:a14="http://schemas.microsoft.com/office/drawing/2010/main" val="0"/>
              </a:ext>
            </a:extLst>
          </a:blip>
          <a:srcRect/>
          <a:stretch>
            <a:fillRect t="-23000" b="-23000"/>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8D5D0C88-A0D4-4B21-9309-391D51AE3755}">
      <dsp:nvSpPr>
        <dsp:cNvPr id="0" name=""/>
        <dsp:cNvSpPr/>
      </dsp:nvSpPr>
      <dsp:spPr>
        <a:xfrm>
          <a:off x="0" y="1318448"/>
          <a:ext cx="10261270" cy="1198589"/>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dirty="0"/>
            <a:t>Belief about the Event</a:t>
          </a:r>
        </a:p>
        <a:p>
          <a:pPr marL="114300" lvl="1" indent="-114300" algn="l" defTabSz="666750">
            <a:lnSpc>
              <a:spcPct val="90000"/>
            </a:lnSpc>
            <a:spcBef>
              <a:spcPct val="0"/>
            </a:spcBef>
            <a:spcAft>
              <a:spcPct val="15000"/>
            </a:spcAft>
            <a:buChar char="•"/>
          </a:pPr>
          <a:r>
            <a:rPr lang="en-GB" sz="1500" kern="1200" dirty="0"/>
            <a:t>Athletes attach positive or negative meanings to neutral events based on their highly automatic belief system.</a:t>
          </a:r>
        </a:p>
      </dsp:txBody>
      <dsp:txXfrm>
        <a:off x="2172112" y="1318448"/>
        <a:ext cx="8089157" cy="1198589"/>
      </dsp:txXfrm>
    </dsp:sp>
    <dsp:sp modelId="{DB1CFE2B-AB4E-4ACB-B7AE-6DB06ABBE3EF}">
      <dsp:nvSpPr>
        <dsp:cNvPr id="0" name=""/>
        <dsp:cNvSpPr/>
      </dsp:nvSpPr>
      <dsp:spPr>
        <a:xfrm>
          <a:off x="119858" y="1438307"/>
          <a:ext cx="2052254" cy="958871"/>
        </a:xfrm>
        <a:prstGeom prst="roundRect">
          <a:avLst>
            <a:gd name="adj" fmla="val 10000"/>
          </a:avLst>
        </a:prstGeom>
        <a:blipFill>
          <a:blip xmlns:r="http://schemas.openxmlformats.org/officeDocument/2006/relationships" r:embed="rId1">
            <a:extLst>
              <a:ext uri="{28A0092B-C50C-407E-A947-70E740481C1C}">
                <a14:useLocalDpi xmlns:a14="http://schemas.microsoft.com/office/drawing/2010/main" val="0"/>
              </a:ext>
            </a:extLst>
          </a:blip>
          <a:srcRect/>
          <a:stretch>
            <a:fillRect t="-23000" b="-23000"/>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76AC5405-FBA2-4FC7-8FCB-0E78E3BDC5A2}">
      <dsp:nvSpPr>
        <dsp:cNvPr id="0" name=""/>
        <dsp:cNvSpPr/>
      </dsp:nvSpPr>
      <dsp:spPr>
        <a:xfrm>
          <a:off x="0" y="2636896"/>
          <a:ext cx="10261270" cy="1269893"/>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dirty="0"/>
            <a:t>Consequences</a:t>
          </a:r>
        </a:p>
        <a:p>
          <a:pPr marL="114300" lvl="1" indent="-114300" algn="l" defTabSz="666750">
            <a:lnSpc>
              <a:spcPct val="90000"/>
            </a:lnSpc>
            <a:spcBef>
              <a:spcPct val="0"/>
            </a:spcBef>
            <a:spcAft>
              <a:spcPct val="15000"/>
            </a:spcAft>
            <a:buChar char="•"/>
          </a:pPr>
          <a:r>
            <a:rPr lang="en-GB" sz="1500" kern="1200" dirty="0"/>
            <a:t>Our beliefs about the event lead to positive or negative consequences, both emotionally and behaviourally.</a:t>
          </a:r>
        </a:p>
      </dsp:txBody>
      <dsp:txXfrm>
        <a:off x="2172112" y="2636896"/>
        <a:ext cx="8089157" cy="1269893"/>
      </dsp:txXfrm>
    </dsp:sp>
    <dsp:sp modelId="{A4FD466F-326D-4791-97B5-E2A54CB1A4AD}">
      <dsp:nvSpPr>
        <dsp:cNvPr id="0" name=""/>
        <dsp:cNvSpPr/>
      </dsp:nvSpPr>
      <dsp:spPr>
        <a:xfrm>
          <a:off x="119858" y="2792407"/>
          <a:ext cx="2052254" cy="958871"/>
        </a:xfrm>
        <a:prstGeom prst="roundRect">
          <a:avLst>
            <a:gd name="adj" fmla="val 10000"/>
          </a:avLst>
        </a:prstGeom>
        <a:blipFill>
          <a:blip xmlns:r="http://schemas.openxmlformats.org/officeDocument/2006/relationships" r:embed="rId1">
            <a:extLst>
              <a:ext uri="{28A0092B-C50C-407E-A947-70E740481C1C}">
                <a14:useLocalDpi xmlns:a14="http://schemas.microsoft.com/office/drawing/2010/main" val="0"/>
              </a:ext>
            </a:extLst>
          </a:blip>
          <a:srcRect/>
          <a:stretch>
            <a:fillRect t="-23000" b="-23000"/>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BFC0403-EDD8-41CF-BA82-51AC9BCA02D0}">
      <dsp:nvSpPr>
        <dsp:cNvPr id="0" name=""/>
        <dsp:cNvSpPr/>
      </dsp:nvSpPr>
      <dsp:spPr>
        <a:xfrm rot="16200000">
          <a:off x="-1383004" y="2256453"/>
          <a:ext cx="3394043" cy="5049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445295" bIns="0" numCol="1" spcCol="1270" anchor="t" anchorCtr="0">
          <a:noAutofit/>
        </a:bodyPr>
        <a:lstStyle/>
        <a:p>
          <a:pPr marL="0" lvl="0" indent="0" algn="r" defTabSz="1022350">
            <a:lnSpc>
              <a:spcPct val="90000"/>
            </a:lnSpc>
            <a:spcBef>
              <a:spcPct val="0"/>
            </a:spcBef>
            <a:spcAft>
              <a:spcPct val="35000"/>
            </a:spcAft>
            <a:buNone/>
          </a:pPr>
          <a:r>
            <a:rPr lang="en-GB" sz="2300" kern="1200" dirty="0"/>
            <a:t>Positive Affirmations .</a:t>
          </a:r>
        </a:p>
      </dsp:txBody>
      <dsp:txXfrm>
        <a:off x="-1383004" y="2256453"/>
        <a:ext cx="3394043" cy="504901"/>
      </dsp:txXfrm>
    </dsp:sp>
    <dsp:sp modelId="{B1AAE95E-ACC5-41E9-8339-0EDF715B4C18}">
      <dsp:nvSpPr>
        <dsp:cNvPr id="0" name=""/>
        <dsp:cNvSpPr/>
      </dsp:nvSpPr>
      <dsp:spPr>
        <a:xfrm>
          <a:off x="566467" y="811881"/>
          <a:ext cx="2514943" cy="3394043"/>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84912" tIns="445295" rIns="184912" bIns="184912" numCol="1" spcCol="1270" anchor="t" anchorCtr="0">
          <a:noAutofit/>
        </a:bodyPr>
        <a:lstStyle/>
        <a:p>
          <a:pPr marL="228600" lvl="1" indent="-228600" algn="l" defTabSz="889000">
            <a:lnSpc>
              <a:spcPct val="90000"/>
            </a:lnSpc>
            <a:spcBef>
              <a:spcPct val="0"/>
            </a:spcBef>
            <a:spcAft>
              <a:spcPct val="15000"/>
            </a:spcAft>
            <a:buChar char="•"/>
          </a:pPr>
          <a:r>
            <a:rPr lang="en-GB" sz="2000" kern="1200" dirty="0"/>
            <a:t>Thoughts that focus on your desirable characteristics and qualities.</a:t>
          </a:r>
        </a:p>
      </dsp:txBody>
      <dsp:txXfrm>
        <a:off x="566467" y="811881"/>
        <a:ext cx="2514943" cy="3394043"/>
      </dsp:txXfrm>
    </dsp:sp>
    <dsp:sp modelId="{3579638B-DEA3-4EA8-A91F-1224791A31D9}">
      <dsp:nvSpPr>
        <dsp:cNvPr id="0" name=""/>
        <dsp:cNvSpPr/>
      </dsp:nvSpPr>
      <dsp:spPr>
        <a:xfrm>
          <a:off x="61566" y="145412"/>
          <a:ext cx="1009802" cy="1009802"/>
        </a:xfrm>
        <a:prstGeom prst="rect">
          <a:avLst/>
        </a:prstGeom>
        <a:solidFill>
          <a:schemeClr val="accent1">
            <a:tint val="50000"/>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AEA82543-46F3-4CE3-B84B-4FDCFE18D3D2}">
      <dsp:nvSpPr>
        <dsp:cNvPr id="0" name=""/>
        <dsp:cNvSpPr/>
      </dsp:nvSpPr>
      <dsp:spPr>
        <a:xfrm rot="16200000">
          <a:off x="2303306" y="2256453"/>
          <a:ext cx="3394043" cy="5049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445295" bIns="0" numCol="1" spcCol="1270" anchor="t" anchorCtr="0">
          <a:noAutofit/>
        </a:bodyPr>
        <a:lstStyle/>
        <a:p>
          <a:pPr marL="0" lvl="0" indent="0" algn="r" defTabSz="1022350">
            <a:lnSpc>
              <a:spcPct val="90000"/>
            </a:lnSpc>
            <a:spcBef>
              <a:spcPct val="0"/>
            </a:spcBef>
            <a:spcAft>
              <a:spcPct val="35000"/>
            </a:spcAft>
            <a:buNone/>
          </a:pPr>
          <a:r>
            <a:rPr lang="en-GB" sz="2300" kern="1200" dirty="0"/>
            <a:t>Goals.</a:t>
          </a:r>
        </a:p>
      </dsp:txBody>
      <dsp:txXfrm>
        <a:off x="2303306" y="2256453"/>
        <a:ext cx="3394043" cy="504901"/>
      </dsp:txXfrm>
    </dsp:sp>
    <dsp:sp modelId="{98B06642-F591-441D-91B2-EEBEC6D68A27}">
      <dsp:nvSpPr>
        <dsp:cNvPr id="0" name=""/>
        <dsp:cNvSpPr/>
      </dsp:nvSpPr>
      <dsp:spPr>
        <a:xfrm>
          <a:off x="4252779" y="811881"/>
          <a:ext cx="2514943" cy="3394043"/>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84912" tIns="445295" rIns="184912" bIns="184912" numCol="1" spcCol="1270" anchor="t" anchorCtr="0">
          <a:noAutofit/>
        </a:bodyPr>
        <a:lstStyle/>
        <a:p>
          <a:pPr marL="228600" lvl="1" indent="-228600" algn="l" defTabSz="889000">
            <a:lnSpc>
              <a:spcPct val="90000"/>
            </a:lnSpc>
            <a:spcBef>
              <a:spcPct val="0"/>
            </a:spcBef>
            <a:spcAft>
              <a:spcPct val="15000"/>
            </a:spcAft>
            <a:buChar char="•"/>
          </a:pPr>
          <a:r>
            <a:rPr lang="en-GB" sz="2000" kern="1200" dirty="0"/>
            <a:t>Thoughts that keep your mind positively focused on the task-at-hand, promote high effort, and enhance persistence.</a:t>
          </a:r>
        </a:p>
      </dsp:txBody>
      <dsp:txXfrm>
        <a:off x="4252779" y="811881"/>
        <a:ext cx="2514943" cy="3394043"/>
      </dsp:txXfrm>
    </dsp:sp>
    <dsp:sp modelId="{AD1BB288-2F21-43DA-B659-200EAE594D39}">
      <dsp:nvSpPr>
        <dsp:cNvPr id="0" name=""/>
        <dsp:cNvSpPr/>
      </dsp:nvSpPr>
      <dsp:spPr>
        <a:xfrm>
          <a:off x="3747877" y="145412"/>
          <a:ext cx="1009802" cy="1009802"/>
        </a:xfrm>
        <a:prstGeom prst="rect">
          <a:avLst/>
        </a:prstGeom>
        <a:solidFill>
          <a:schemeClr val="accent1">
            <a:tint val="50000"/>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FCAA829F-9E67-4A40-86F2-1B6561A0BC6C}">
      <dsp:nvSpPr>
        <dsp:cNvPr id="0" name=""/>
        <dsp:cNvSpPr/>
      </dsp:nvSpPr>
      <dsp:spPr>
        <a:xfrm rot="16200000">
          <a:off x="5989618" y="2256453"/>
          <a:ext cx="3394043" cy="5049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445295" bIns="0" numCol="1" spcCol="1270" anchor="t" anchorCtr="0">
          <a:noAutofit/>
        </a:bodyPr>
        <a:lstStyle/>
        <a:p>
          <a:pPr marL="0" lvl="0" indent="0" algn="r" defTabSz="1022350">
            <a:lnSpc>
              <a:spcPct val="90000"/>
            </a:lnSpc>
            <a:spcBef>
              <a:spcPct val="0"/>
            </a:spcBef>
            <a:spcAft>
              <a:spcPct val="35000"/>
            </a:spcAft>
            <a:buNone/>
          </a:pPr>
          <a:r>
            <a:rPr lang="en-GB" sz="2300" kern="1200" dirty="0"/>
            <a:t>Appraisals</a:t>
          </a:r>
        </a:p>
      </dsp:txBody>
      <dsp:txXfrm>
        <a:off x="5989618" y="2256453"/>
        <a:ext cx="3394043" cy="504901"/>
      </dsp:txXfrm>
    </dsp:sp>
    <dsp:sp modelId="{DCADC4D6-1886-4221-B9FF-3E74364B39C4}">
      <dsp:nvSpPr>
        <dsp:cNvPr id="0" name=""/>
        <dsp:cNvSpPr/>
      </dsp:nvSpPr>
      <dsp:spPr>
        <a:xfrm>
          <a:off x="7939090" y="811881"/>
          <a:ext cx="2514943" cy="3394043"/>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84912" tIns="445295" rIns="184912" bIns="184912" numCol="1" spcCol="1270" anchor="t" anchorCtr="0">
          <a:noAutofit/>
        </a:bodyPr>
        <a:lstStyle/>
        <a:p>
          <a:pPr marL="228600" lvl="1" indent="-228600" algn="l" defTabSz="889000">
            <a:lnSpc>
              <a:spcPct val="90000"/>
            </a:lnSpc>
            <a:spcBef>
              <a:spcPct val="0"/>
            </a:spcBef>
            <a:spcAft>
              <a:spcPct val="15000"/>
            </a:spcAft>
            <a:buChar char="•"/>
          </a:pPr>
          <a:r>
            <a:rPr lang="en-GB" sz="2000" kern="1200" dirty="0"/>
            <a:t>Thoughts that determine the degree to which a situation is perceived as threatening or challenging.</a:t>
          </a:r>
        </a:p>
      </dsp:txBody>
      <dsp:txXfrm>
        <a:off x="7939090" y="811881"/>
        <a:ext cx="2514943" cy="3394043"/>
      </dsp:txXfrm>
    </dsp:sp>
    <dsp:sp modelId="{C148C132-BD1C-4A68-9339-16A29F8C0CCF}">
      <dsp:nvSpPr>
        <dsp:cNvPr id="0" name=""/>
        <dsp:cNvSpPr/>
      </dsp:nvSpPr>
      <dsp:spPr>
        <a:xfrm>
          <a:off x="7434189" y="145412"/>
          <a:ext cx="1009802" cy="1009802"/>
        </a:xfrm>
        <a:prstGeom prst="rect">
          <a:avLst/>
        </a:prstGeom>
        <a:solidFill>
          <a:schemeClr val="accent1">
            <a:tint val="50000"/>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C404577-2717-48AE-9188-C71A2B7B8A1D}">
      <dsp:nvSpPr>
        <dsp:cNvPr id="0" name=""/>
        <dsp:cNvSpPr/>
      </dsp:nvSpPr>
      <dsp:spPr>
        <a:xfrm rot="16200000">
          <a:off x="-1247275" y="2204411"/>
          <a:ext cx="3272694" cy="6658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587213" bIns="0" numCol="1" spcCol="1270" anchor="t" anchorCtr="0">
          <a:noAutofit/>
        </a:bodyPr>
        <a:lstStyle/>
        <a:p>
          <a:pPr marL="0" lvl="0" indent="0" algn="r" defTabSz="1555750">
            <a:lnSpc>
              <a:spcPct val="90000"/>
            </a:lnSpc>
            <a:spcBef>
              <a:spcPct val="0"/>
            </a:spcBef>
            <a:spcAft>
              <a:spcPct val="35000"/>
            </a:spcAft>
            <a:buNone/>
          </a:pPr>
          <a:r>
            <a:rPr lang="en-GB" sz="3500" kern="1200" dirty="0"/>
            <a:t>Attributions .</a:t>
          </a:r>
        </a:p>
      </dsp:txBody>
      <dsp:txXfrm>
        <a:off x="-1247275" y="2204411"/>
        <a:ext cx="3272694" cy="665815"/>
      </dsp:txXfrm>
    </dsp:sp>
    <dsp:sp modelId="{7BC0025D-62A6-40E3-AE19-BF39B92C5FDC}">
      <dsp:nvSpPr>
        <dsp:cNvPr id="0" name=""/>
        <dsp:cNvSpPr/>
      </dsp:nvSpPr>
      <dsp:spPr>
        <a:xfrm>
          <a:off x="721980" y="900972"/>
          <a:ext cx="3316469" cy="3272694"/>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587213" rIns="156464" bIns="156464" numCol="1" spcCol="1270" anchor="t" anchorCtr="0">
          <a:noAutofit/>
        </a:bodyPr>
        <a:lstStyle/>
        <a:p>
          <a:pPr marL="171450" lvl="1" indent="-171450" algn="l" defTabSz="755650">
            <a:lnSpc>
              <a:spcPct val="90000"/>
            </a:lnSpc>
            <a:spcBef>
              <a:spcPct val="0"/>
            </a:spcBef>
            <a:spcAft>
              <a:spcPct val="15000"/>
            </a:spcAft>
            <a:buChar char="•"/>
          </a:pPr>
          <a:r>
            <a:rPr lang="en-GB" sz="1700" kern="1200" dirty="0"/>
            <a:t>Reasons or explanations of success and failure.</a:t>
          </a:r>
        </a:p>
        <a:p>
          <a:pPr marL="171450" lvl="1" indent="-171450" algn="l" defTabSz="755650">
            <a:lnSpc>
              <a:spcPct val="90000"/>
            </a:lnSpc>
            <a:spcBef>
              <a:spcPct val="0"/>
            </a:spcBef>
            <a:spcAft>
              <a:spcPct val="15000"/>
            </a:spcAft>
            <a:buChar char="•"/>
          </a:pPr>
          <a:endParaRPr lang="en-GB" sz="1700" kern="1200" dirty="0"/>
        </a:p>
        <a:p>
          <a:pPr marL="171450" lvl="1" indent="-171450" algn="l" defTabSz="755650">
            <a:lnSpc>
              <a:spcPct val="90000"/>
            </a:lnSpc>
            <a:spcBef>
              <a:spcPct val="0"/>
            </a:spcBef>
            <a:spcAft>
              <a:spcPct val="15000"/>
            </a:spcAft>
            <a:buChar char="•"/>
          </a:pPr>
          <a:r>
            <a:rPr lang="en-GB" sz="1700" kern="1200" dirty="0"/>
            <a:t>Self talk reprogramming encourages performers to attribute success and failure to factors they can control and change, such as effort, ability, and degree of preparedness.</a:t>
          </a:r>
        </a:p>
      </dsp:txBody>
      <dsp:txXfrm>
        <a:off x="721980" y="900972"/>
        <a:ext cx="3316469" cy="3272694"/>
      </dsp:txXfrm>
    </dsp:sp>
    <dsp:sp modelId="{5B46EF76-CDBE-4ADC-AC78-83F981AAE63C}">
      <dsp:nvSpPr>
        <dsp:cNvPr id="0" name=""/>
        <dsp:cNvSpPr/>
      </dsp:nvSpPr>
      <dsp:spPr>
        <a:xfrm>
          <a:off x="56164" y="22095"/>
          <a:ext cx="1331631" cy="1331631"/>
        </a:xfrm>
        <a:prstGeom prst="rect">
          <a:avLst/>
        </a:prstGeom>
        <a:solidFill>
          <a:schemeClr val="accent1">
            <a:tint val="50000"/>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7B7AC2F3-7C2C-45B9-9567-70FCF85638A0}">
      <dsp:nvSpPr>
        <dsp:cNvPr id="0" name=""/>
        <dsp:cNvSpPr/>
      </dsp:nvSpPr>
      <dsp:spPr>
        <a:xfrm rot="16200000">
          <a:off x="3605260" y="2204411"/>
          <a:ext cx="3272694" cy="6658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587213" bIns="0" numCol="1" spcCol="1270" anchor="t" anchorCtr="0">
          <a:noAutofit/>
        </a:bodyPr>
        <a:lstStyle/>
        <a:p>
          <a:pPr marL="0" lvl="0" indent="0" algn="r" defTabSz="1555750">
            <a:lnSpc>
              <a:spcPct val="90000"/>
            </a:lnSpc>
            <a:spcBef>
              <a:spcPct val="0"/>
            </a:spcBef>
            <a:spcAft>
              <a:spcPct val="35000"/>
            </a:spcAft>
            <a:buNone/>
          </a:pPr>
          <a:r>
            <a:rPr lang="en-GB" sz="3500" kern="1200" dirty="0"/>
            <a:t>Cue Words.</a:t>
          </a:r>
        </a:p>
      </dsp:txBody>
      <dsp:txXfrm>
        <a:off x="3605260" y="2204411"/>
        <a:ext cx="3272694" cy="665815"/>
      </dsp:txXfrm>
    </dsp:sp>
    <dsp:sp modelId="{71491172-8A33-40D8-9666-86F5E42101E5}">
      <dsp:nvSpPr>
        <dsp:cNvPr id="0" name=""/>
        <dsp:cNvSpPr/>
      </dsp:nvSpPr>
      <dsp:spPr>
        <a:xfrm>
          <a:off x="5574516" y="900972"/>
          <a:ext cx="3316469" cy="3272694"/>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587213" rIns="156464" bIns="156464" numCol="1" spcCol="1270" anchor="t" anchorCtr="0">
          <a:noAutofit/>
        </a:bodyPr>
        <a:lstStyle/>
        <a:p>
          <a:pPr marL="171450" lvl="1" indent="-171450" algn="l" defTabSz="755650">
            <a:lnSpc>
              <a:spcPct val="90000"/>
            </a:lnSpc>
            <a:spcBef>
              <a:spcPct val="0"/>
            </a:spcBef>
            <a:spcAft>
              <a:spcPct val="15000"/>
            </a:spcAft>
            <a:buChar char="•"/>
          </a:pPr>
          <a:r>
            <a:rPr lang="en-GB" sz="1700" kern="1200" dirty="0"/>
            <a:t>Quick reminders used during practice and competition.</a:t>
          </a:r>
        </a:p>
        <a:p>
          <a:pPr marL="171450" lvl="1" indent="-171450" algn="l" defTabSz="755650">
            <a:lnSpc>
              <a:spcPct val="90000"/>
            </a:lnSpc>
            <a:spcBef>
              <a:spcPct val="0"/>
            </a:spcBef>
            <a:spcAft>
              <a:spcPct val="15000"/>
            </a:spcAft>
            <a:buChar char="•"/>
          </a:pPr>
          <a:endParaRPr lang="en-GB" sz="1700" kern="1200" dirty="0"/>
        </a:p>
        <a:p>
          <a:pPr marL="171450" lvl="1" indent="-171450" algn="l" defTabSz="755650">
            <a:lnSpc>
              <a:spcPct val="90000"/>
            </a:lnSpc>
            <a:spcBef>
              <a:spcPct val="0"/>
            </a:spcBef>
            <a:spcAft>
              <a:spcPct val="15000"/>
            </a:spcAft>
            <a:buChar char="•"/>
          </a:pPr>
          <a:r>
            <a:rPr lang="en-GB" sz="1700" kern="1200" dirty="0"/>
            <a:t>Keep the mind positively focused on process-oriented, present-focused reminders that should facilitate performance.</a:t>
          </a:r>
        </a:p>
      </dsp:txBody>
      <dsp:txXfrm>
        <a:off x="5574516" y="900972"/>
        <a:ext cx="3316469" cy="3272694"/>
      </dsp:txXfrm>
    </dsp:sp>
    <dsp:sp modelId="{3E937A49-8C58-491F-9D88-B18004F6C585}">
      <dsp:nvSpPr>
        <dsp:cNvPr id="0" name=""/>
        <dsp:cNvSpPr/>
      </dsp:nvSpPr>
      <dsp:spPr>
        <a:xfrm>
          <a:off x="4908700" y="22095"/>
          <a:ext cx="1331631" cy="1331631"/>
        </a:xfrm>
        <a:prstGeom prst="rect">
          <a:avLst/>
        </a:prstGeom>
        <a:solidFill>
          <a:schemeClr val="accent1">
            <a:tint val="50000"/>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F38B3DD-C159-4314-A670-7BB222CAFF2A}">
      <dsp:nvSpPr>
        <dsp:cNvPr id="0" name=""/>
        <dsp:cNvSpPr/>
      </dsp:nvSpPr>
      <dsp:spPr>
        <a:xfrm rot="16200000">
          <a:off x="-1366010" y="2166655"/>
          <a:ext cx="3272694" cy="4298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379094" bIns="0" numCol="1" spcCol="1270" anchor="t" anchorCtr="0">
          <a:noAutofit/>
        </a:bodyPr>
        <a:lstStyle/>
        <a:p>
          <a:pPr marL="0" lvl="0" indent="0" algn="r" defTabSz="666750">
            <a:lnSpc>
              <a:spcPct val="90000"/>
            </a:lnSpc>
            <a:spcBef>
              <a:spcPct val="0"/>
            </a:spcBef>
            <a:spcAft>
              <a:spcPct val="35000"/>
            </a:spcAft>
            <a:buNone/>
          </a:pPr>
          <a:r>
            <a:rPr lang="en-GB" sz="1500" kern="1200" dirty="0"/>
            <a:t>Elevate Motivation </a:t>
          </a:r>
        </a:p>
      </dsp:txBody>
      <dsp:txXfrm>
        <a:off x="-1366010" y="2166655"/>
        <a:ext cx="3272694" cy="429839"/>
      </dsp:txXfrm>
    </dsp:sp>
    <dsp:sp modelId="{18677D0D-DFDF-404C-8C89-4849D2336581}">
      <dsp:nvSpPr>
        <dsp:cNvPr id="0" name=""/>
        <dsp:cNvSpPr/>
      </dsp:nvSpPr>
      <dsp:spPr>
        <a:xfrm>
          <a:off x="485255" y="745227"/>
          <a:ext cx="2141054" cy="3272694"/>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379094" rIns="135128" bIns="135128" numCol="1" spcCol="1270" anchor="t" anchorCtr="0">
          <a:noAutofit/>
        </a:bodyPr>
        <a:lstStyle/>
        <a:p>
          <a:pPr marL="114300" lvl="1" indent="-114300" algn="l" defTabSz="666750">
            <a:lnSpc>
              <a:spcPct val="90000"/>
            </a:lnSpc>
            <a:spcBef>
              <a:spcPct val="0"/>
            </a:spcBef>
            <a:spcAft>
              <a:spcPct val="15000"/>
            </a:spcAft>
            <a:buChar char="•"/>
          </a:pPr>
          <a:r>
            <a:rPr lang="en-GB" sz="1500" kern="1200" dirty="0"/>
            <a:t>Intrinsic motivation occurs when athletes feel competent and in control. </a:t>
          </a:r>
        </a:p>
        <a:p>
          <a:pPr marL="114300" lvl="1" indent="-114300" algn="l" defTabSz="666750">
            <a:lnSpc>
              <a:spcPct val="90000"/>
            </a:lnSpc>
            <a:spcBef>
              <a:spcPct val="0"/>
            </a:spcBef>
            <a:spcAft>
              <a:spcPct val="15000"/>
            </a:spcAft>
            <a:buChar char="•"/>
          </a:pPr>
          <a:endParaRPr lang="en-GB" sz="1500" kern="1200" dirty="0"/>
        </a:p>
        <a:p>
          <a:pPr marL="114300" lvl="1" indent="-114300" algn="l" defTabSz="666750">
            <a:lnSpc>
              <a:spcPct val="90000"/>
            </a:lnSpc>
            <a:spcBef>
              <a:spcPct val="0"/>
            </a:spcBef>
            <a:spcAft>
              <a:spcPct val="15000"/>
            </a:spcAft>
            <a:buChar char="•"/>
          </a:pPr>
          <a:r>
            <a:rPr lang="en-GB" sz="1500" kern="1200" dirty="0"/>
            <a:t>Self talk reprogramming should emphasize these factors.</a:t>
          </a:r>
        </a:p>
      </dsp:txBody>
      <dsp:txXfrm>
        <a:off x="485255" y="745227"/>
        <a:ext cx="2141054" cy="3272694"/>
      </dsp:txXfrm>
    </dsp:sp>
    <dsp:sp modelId="{01B7933F-9C5F-4672-9E11-9371FFBAC99D}">
      <dsp:nvSpPr>
        <dsp:cNvPr id="0" name=""/>
        <dsp:cNvSpPr/>
      </dsp:nvSpPr>
      <dsp:spPr>
        <a:xfrm>
          <a:off x="55416" y="177840"/>
          <a:ext cx="859678" cy="859678"/>
        </a:xfrm>
        <a:prstGeom prst="rect">
          <a:avLst/>
        </a:prstGeom>
        <a:blipFill>
          <a:blip xmlns:r="http://schemas.openxmlformats.org/officeDocument/2006/relationships" r:embed="rId1">
            <a:extLst>
              <a:ext uri="{28A0092B-C50C-407E-A947-70E740481C1C}">
                <a14:useLocalDpi xmlns:a14="http://schemas.microsoft.com/office/drawing/2010/main" val="0"/>
              </a:ext>
            </a:extLst>
          </a:blip>
          <a:srcRect/>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8DFB5327-0443-4853-AA76-D11CEDB88B10}">
      <dsp:nvSpPr>
        <dsp:cNvPr id="0" name=""/>
        <dsp:cNvSpPr/>
      </dsp:nvSpPr>
      <dsp:spPr>
        <a:xfrm rot="16200000">
          <a:off x="1766700" y="2166655"/>
          <a:ext cx="3272694" cy="4298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379094" bIns="0" numCol="1" spcCol="1270" anchor="t" anchorCtr="0">
          <a:noAutofit/>
        </a:bodyPr>
        <a:lstStyle/>
        <a:p>
          <a:pPr marL="0" lvl="0" indent="0" algn="r" defTabSz="666750">
            <a:lnSpc>
              <a:spcPct val="90000"/>
            </a:lnSpc>
            <a:spcBef>
              <a:spcPct val="0"/>
            </a:spcBef>
            <a:spcAft>
              <a:spcPct val="35000"/>
            </a:spcAft>
            <a:buNone/>
          </a:pPr>
          <a:r>
            <a:rPr lang="en-GB" sz="1500" kern="1200" dirty="0"/>
            <a:t>Enhance Focus/Concentration.</a:t>
          </a:r>
        </a:p>
      </dsp:txBody>
      <dsp:txXfrm>
        <a:off x="1766700" y="2166655"/>
        <a:ext cx="3272694" cy="429839"/>
      </dsp:txXfrm>
    </dsp:sp>
    <dsp:sp modelId="{D50EA276-F209-4EEC-AF9C-712E8FA31F07}">
      <dsp:nvSpPr>
        <dsp:cNvPr id="0" name=""/>
        <dsp:cNvSpPr/>
      </dsp:nvSpPr>
      <dsp:spPr>
        <a:xfrm>
          <a:off x="3617967" y="745227"/>
          <a:ext cx="2141054" cy="3272694"/>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379094" rIns="135128" bIns="135128" numCol="1" spcCol="1270" anchor="t" anchorCtr="0">
          <a:noAutofit/>
        </a:bodyPr>
        <a:lstStyle/>
        <a:p>
          <a:pPr marL="114300" lvl="1" indent="-114300" algn="l" defTabSz="666750">
            <a:lnSpc>
              <a:spcPct val="90000"/>
            </a:lnSpc>
            <a:spcBef>
              <a:spcPct val="0"/>
            </a:spcBef>
            <a:spcAft>
              <a:spcPct val="15000"/>
            </a:spcAft>
            <a:buChar char="•"/>
          </a:pPr>
          <a:r>
            <a:rPr lang="en-GB" sz="1500" kern="1200" dirty="0"/>
            <a:t>Self talk helps athletes focus on their priorities and goals, rather than on distractions.</a:t>
          </a:r>
        </a:p>
      </dsp:txBody>
      <dsp:txXfrm>
        <a:off x="3617967" y="745227"/>
        <a:ext cx="2141054" cy="3272694"/>
      </dsp:txXfrm>
    </dsp:sp>
    <dsp:sp modelId="{4FC70E63-B1F7-4531-B5EA-C38063611A1D}">
      <dsp:nvSpPr>
        <dsp:cNvPr id="0" name=""/>
        <dsp:cNvSpPr/>
      </dsp:nvSpPr>
      <dsp:spPr>
        <a:xfrm>
          <a:off x="3188128" y="177840"/>
          <a:ext cx="859678" cy="859678"/>
        </a:xfrm>
        <a:prstGeom prst="rect">
          <a:avLst/>
        </a:prstGeom>
        <a:blipFill>
          <a:blip xmlns:r="http://schemas.openxmlformats.org/officeDocument/2006/relationships" r:embed="rId2">
            <a:extLst>
              <a:ext uri="{28A0092B-C50C-407E-A947-70E740481C1C}">
                <a14:useLocalDpi xmlns:a14="http://schemas.microsoft.com/office/drawing/2010/main" val="0"/>
              </a:ext>
            </a:extLst>
          </a:blip>
          <a:srcRect/>
          <a:stretch>
            <a:fillRect l="-39000" r="-39000"/>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51A96941-8058-4E8F-9B86-B03EEDCFCF3F}">
      <dsp:nvSpPr>
        <dsp:cNvPr id="0" name=""/>
        <dsp:cNvSpPr/>
      </dsp:nvSpPr>
      <dsp:spPr>
        <a:xfrm rot="16200000">
          <a:off x="4899412" y="2166655"/>
          <a:ext cx="3272694" cy="4298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379094" bIns="0" numCol="1" spcCol="1270" anchor="t" anchorCtr="0">
          <a:noAutofit/>
        </a:bodyPr>
        <a:lstStyle/>
        <a:p>
          <a:pPr marL="0" lvl="0" indent="0" algn="r" defTabSz="666750">
            <a:lnSpc>
              <a:spcPct val="90000"/>
            </a:lnSpc>
            <a:spcBef>
              <a:spcPct val="0"/>
            </a:spcBef>
            <a:spcAft>
              <a:spcPct val="35000"/>
            </a:spcAft>
            <a:buNone/>
          </a:pPr>
          <a:r>
            <a:rPr lang="en-GB" sz="1500" kern="1200" dirty="0"/>
            <a:t>Manage Stress. </a:t>
          </a:r>
        </a:p>
      </dsp:txBody>
      <dsp:txXfrm>
        <a:off x="4899412" y="2166655"/>
        <a:ext cx="3272694" cy="429839"/>
      </dsp:txXfrm>
    </dsp:sp>
    <dsp:sp modelId="{C0C842D9-DDFB-4446-9851-BB4653FCC06F}">
      <dsp:nvSpPr>
        <dsp:cNvPr id="0" name=""/>
        <dsp:cNvSpPr/>
      </dsp:nvSpPr>
      <dsp:spPr>
        <a:xfrm>
          <a:off x="6750678" y="745227"/>
          <a:ext cx="2141054" cy="3272694"/>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379094" rIns="135128" bIns="135128" numCol="1" spcCol="1270" anchor="t" anchorCtr="0">
          <a:noAutofit/>
        </a:bodyPr>
        <a:lstStyle/>
        <a:p>
          <a:pPr marL="114300" lvl="1" indent="-114300" algn="l" defTabSz="666750">
            <a:lnSpc>
              <a:spcPct val="90000"/>
            </a:lnSpc>
            <a:spcBef>
              <a:spcPct val="0"/>
            </a:spcBef>
            <a:spcAft>
              <a:spcPct val="15000"/>
            </a:spcAft>
            <a:buChar char="•"/>
          </a:pPr>
          <a:r>
            <a:rPr lang="en-GB" sz="1500" kern="1200" dirty="0"/>
            <a:t>Controlling self talk, particularly limiting negative or self-defeating thoughts, helps to minimize the amount of stress athletes experience.</a:t>
          </a:r>
        </a:p>
      </dsp:txBody>
      <dsp:txXfrm>
        <a:off x="6750678" y="745227"/>
        <a:ext cx="2141054" cy="3272694"/>
      </dsp:txXfrm>
    </dsp:sp>
    <dsp:sp modelId="{03C5A43D-0878-4808-8D5D-38A16E003998}">
      <dsp:nvSpPr>
        <dsp:cNvPr id="0" name=""/>
        <dsp:cNvSpPr/>
      </dsp:nvSpPr>
      <dsp:spPr>
        <a:xfrm>
          <a:off x="6320839" y="177840"/>
          <a:ext cx="859678" cy="859678"/>
        </a:xfrm>
        <a:prstGeom prst="rect">
          <a:avLst/>
        </a:prstGeom>
        <a:blipFill>
          <a:blip xmlns:r="http://schemas.openxmlformats.org/officeDocument/2006/relationships" r:embed="rId3">
            <a:extLst>
              <a:ext uri="{28A0092B-C50C-407E-A947-70E740481C1C}">
                <a14:useLocalDpi xmlns:a14="http://schemas.microsoft.com/office/drawing/2010/main" val="0"/>
              </a:ext>
            </a:extLst>
          </a:blip>
          <a:srcRect/>
          <a:stretch>
            <a:fillRect l="-21000" r="-21000"/>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8042876-FB88-4664-8F20-32E139F670DC}">
      <dsp:nvSpPr>
        <dsp:cNvPr id="0" name=""/>
        <dsp:cNvSpPr/>
      </dsp:nvSpPr>
      <dsp:spPr>
        <a:xfrm rot="16200000">
          <a:off x="-1247275" y="2204411"/>
          <a:ext cx="3272694" cy="6658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587213" bIns="0" numCol="1" spcCol="1270" anchor="t" anchorCtr="0">
          <a:noAutofit/>
        </a:bodyPr>
        <a:lstStyle/>
        <a:p>
          <a:pPr marL="0" lvl="0" indent="0" algn="ctr" defTabSz="666750">
            <a:lnSpc>
              <a:spcPct val="90000"/>
            </a:lnSpc>
            <a:spcBef>
              <a:spcPct val="0"/>
            </a:spcBef>
            <a:spcAft>
              <a:spcPct val="35000"/>
            </a:spcAft>
            <a:buNone/>
          </a:pPr>
          <a:r>
            <a:rPr lang="en-GB" sz="1500" kern="1200" dirty="0"/>
            <a:t>Boost Self-Confidence</a:t>
          </a:r>
        </a:p>
      </dsp:txBody>
      <dsp:txXfrm>
        <a:off x="-1247275" y="2204411"/>
        <a:ext cx="3272694" cy="665815"/>
      </dsp:txXfrm>
    </dsp:sp>
    <dsp:sp modelId="{4CF798A4-F865-4DB0-8778-2B0A70F673AC}">
      <dsp:nvSpPr>
        <dsp:cNvPr id="0" name=""/>
        <dsp:cNvSpPr/>
      </dsp:nvSpPr>
      <dsp:spPr>
        <a:xfrm>
          <a:off x="721980" y="900972"/>
          <a:ext cx="3316469" cy="3272694"/>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587213" rIns="170688" bIns="170688" numCol="1" spcCol="1270" anchor="t" anchorCtr="0">
          <a:noAutofit/>
        </a:bodyPr>
        <a:lstStyle/>
        <a:p>
          <a:pPr marL="171450" lvl="1" indent="-171450" algn="l" defTabSz="844550">
            <a:lnSpc>
              <a:spcPct val="90000"/>
            </a:lnSpc>
            <a:spcBef>
              <a:spcPct val="0"/>
            </a:spcBef>
            <a:spcAft>
              <a:spcPct val="15000"/>
            </a:spcAft>
            <a:buChar char="•"/>
          </a:pPr>
          <a:r>
            <a:rPr lang="en-GB" sz="1900" kern="1200" dirty="0"/>
            <a:t>Persuasive self talk can convince athletes that they possess the competence and preparation to be successful.</a:t>
          </a:r>
        </a:p>
      </dsp:txBody>
      <dsp:txXfrm>
        <a:off x="721980" y="900972"/>
        <a:ext cx="3316469" cy="3272694"/>
      </dsp:txXfrm>
    </dsp:sp>
    <dsp:sp modelId="{81B86F09-4E97-43E7-B5B8-41D3120ADEE9}">
      <dsp:nvSpPr>
        <dsp:cNvPr id="0" name=""/>
        <dsp:cNvSpPr/>
      </dsp:nvSpPr>
      <dsp:spPr>
        <a:xfrm>
          <a:off x="56164" y="22095"/>
          <a:ext cx="1331631" cy="1331631"/>
        </a:xfrm>
        <a:prstGeom prst="rect">
          <a:avLst/>
        </a:prstGeom>
        <a:blipFill>
          <a:blip xmlns:r="http://schemas.openxmlformats.org/officeDocument/2006/relationships" r:embed="rId1">
            <a:extLst>
              <a:ext uri="{28A0092B-C50C-407E-A947-70E740481C1C}">
                <a14:useLocalDpi xmlns:a14="http://schemas.microsoft.com/office/drawing/2010/main" val="0"/>
              </a:ext>
            </a:extLst>
          </a:blip>
          <a:srcRect/>
          <a:stretch>
            <a:fillRect l="-39000" r="-39000"/>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F05BBA2D-EB91-4089-BA14-A87FE7E5241B}">
      <dsp:nvSpPr>
        <dsp:cNvPr id="0" name=""/>
        <dsp:cNvSpPr/>
      </dsp:nvSpPr>
      <dsp:spPr>
        <a:xfrm rot="16200000">
          <a:off x="3605260" y="2204411"/>
          <a:ext cx="3272694" cy="6658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587213" bIns="0" numCol="1" spcCol="1270" anchor="t" anchorCtr="0">
          <a:noAutofit/>
        </a:bodyPr>
        <a:lstStyle/>
        <a:p>
          <a:pPr marL="0" lvl="0" indent="0" algn="ctr" defTabSz="666750">
            <a:lnSpc>
              <a:spcPct val="90000"/>
            </a:lnSpc>
            <a:spcBef>
              <a:spcPct val="0"/>
            </a:spcBef>
            <a:spcAft>
              <a:spcPct val="35000"/>
            </a:spcAft>
            <a:buNone/>
          </a:pPr>
          <a:r>
            <a:rPr lang="en-GB" sz="1500" kern="1200" dirty="0"/>
            <a:t>Maximize Skill Development and Performance</a:t>
          </a:r>
        </a:p>
      </dsp:txBody>
      <dsp:txXfrm>
        <a:off x="3605260" y="2204411"/>
        <a:ext cx="3272694" cy="665815"/>
      </dsp:txXfrm>
    </dsp:sp>
    <dsp:sp modelId="{9328C624-7115-4475-8011-53F6BF8614E9}">
      <dsp:nvSpPr>
        <dsp:cNvPr id="0" name=""/>
        <dsp:cNvSpPr/>
      </dsp:nvSpPr>
      <dsp:spPr>
        <a:xfrm>
          <a:off x="5574516" y="900972"/>
          <a:ext cx="3316469" cy="3272694"/>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587213" rIns="170688" bIns="170688" numCol="1" spcCol="1270" anchor="t" anchorCtr="0">
          <a:noAutofit/>
        </a:bodyPr>
        <a:lstStyle/>
        <a:p>
          <a:pPr marL="171450" lvl="1" indent="-171450" algn="l" defTabSz="844550">
            <a:lnSpc>
              <a:spcPct val="90000"/>
            </a:lnSpc>
            <a:spcBef>
              <a:spcPct val="0"/>
            </a:spcBef>
            <a:spcAft>
              <a:spcPct val="15000"/>
            </a:spcAft>
            <a:buChar char="•"/>
          </a:pPr>
          <a:r>
            <a:rPr lang="en-GB" sz="1900" kern="1200" dirty="0"/>
            <a:t>Cues and goals can help athletes remain focused on performance-relevant cues while disregarding and avoiding irrelevant distracter cues during skill development and performance.</a:t>
          </a:r>
        </a:p>
      </dsp:txBody>
      <dsp:txXfrm>
        <a:off x="5574516" y="900972"/>
        <a:ext cx="3316469" cy="3272694"/>
      </dsp:txXfrm>
    </dsp:sp>
    <dsp:sp modelId="{97022727-0070-4FA7-A1B2-CEF6B4BA8FA4}">
      <dsp:nvSpPr>
        <dsp:cNvPr id="0" name=""/>
        <dsp:cNvSpPr/>
      </dsp:nvSpPr>
      <dsp:spPr>
        <a:xfrm>
          <a:off x="4908700" y="22095"/>
          <a:ext cx="1331631" cy="1331631"/>
        </a:xfrm>
        <a:prstGeom prst="rect">
          <a:avLst/>
        </a:prstGeom>
        <a:blipFill>
          <a:blip xmlns:r="http://schemas.openxmlformats.org/officeDocument/2006/relationships" r:embed="rId2">
            <a:extLst>
              <a:ext uri="{28A0092B-C50C-407E-A947-70E740481C1C}">
                <a14:useLocalDpi xmlns:a14="http://schemas.microsoft.com/office/drawing/2010/main" val="0"/>
              </a:ext>
            </a:extLst>
          </a:blip>
          <a:srcRect/>
          <a:stretch>
            <a:fillRect l="-34000" r="-34000"/>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CBFD801-45A1-4DE0-B829-BEE9CE3A3A2A}">
      <dsp:nvSpPr>
        <dsp:cNvPr id="0" name=""/>
        <dsp:cNvSpPr/>
      </dsp:nvSpPr>
      <dsp:spPr>
        <a:xfrm>
          <a:off x="0" y="280491"/>
          <a:ext cx="2795984" cy="1677590"/>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dirty="0"/>
            <a:t>1. Be an optimist, not a pessimist</a:t>
          </a:r>
        </a:p>
      </dsp:txBody>
      <dsp:txXfrm>
        <a:off x="0" y="280491"/>
        <a:ext cx="2795984" cy="1677590"/>
      </dsp:txXfrm>
    </dsp:sp>
    <dsp:sp modelId="{AEC5EA83-5853-4154-8D34-5163FC0A00DF}">
      <dsp:nvSpPr>
        <dsp:cNvPr id="0" name=""/>
        <dsp:cNvSpPr/>
      </dsp:nvSpPr>
      <dsp:spPr>
        <a:xfrm>
          <a:off x="3075582" y="280491"/>
          <a:ext cx="2795984" cy="1677590"/>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dirty="0"/>
            <a:t>2. Remain realistic and objective</a:t>
          </a:r>
        </a:p>
      </dsp:txBody>
      <dsp:txXfrm>
        <a:off x="3075582" y="280491"/>
        <a:ext cx="2795984" cy="1677590"/>
      </dsp:txXfrm>
    </dsp:sp>
    <dsp:sp modelId="{64057EC6-C919-4B40-848B-362E68D71D48}">
      <dsp:nvSpPr>
        <dsp:cNvPr id="0" name=""/>
        <dsp:cNvSpPr/>
      </dsp:nvSpPr>
      <dsp:spPr>
        <a:xfrm>
          <a:off x="6151165" y="280491"/>
          <a:ext cx="2795984" cy="1677590"/>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dirty="0"/>
            <a:t>3. “Here-n-now” self talk</a:t>
          </a:r>
        </a:p>
      </dsp:txBody>
      <dsp:txXfrm>
        <a:off x="6151165" y="280491"/>
        <a:ext cx="2795984" cy="1677590"/>
      </dsp:txXfrm>
    </dsp:sp>
    <dsp:sp modelId="{ADD9340B-D4C2-4748-859B-5E36DD454546}">
      <dsp:nvSpPr>
        <dsp:cNvPr id="0" name=""/>
        <dsp:cNvSpPr/>
      </dsp:nvSpPr>
      <dsp:spPr>
        <a:xfrm>
          <a:off x="0" y="2237680"/>
          <a:ext cx="2795984" cy="1677590"/>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dirty="0"/>
            <a:t>4. Process self talk leads to product</a:t>
          </a:r>
        </a:p>
      </dsp:txBody>
      <dsp:txXfrm>
        <a:off x="0" y="2237680"/>
        <a:ext cx="2795984" cy="1677590"/>
      </dsp:txXfrm>
    </dsp:sp>
    <dsp:sp modelId="{18D4648A-F979-408C-9877-B99BD5CCC8F0}">
      <dsp:nvSpPr>
        <dsp:cNvPr id="0" name=""/>
        <dsp:cNvSpPr/>
      </dsp:nvSpPr>
      <dsp:spPr>
        <a:xfrm>
          <a:off x="3075582" y="2237680"/>
          <a:ext cx="2795984" cy="1677590"/>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dirty="0"/>
            <a:t>5. Concentrate self talk on controllable aspects</a:t>
          </a:r>
        </a:p>
      </dsp:txBody>
      <dsp:txXfrm>
        <a:off x="3075582" y="2237680"/>
        <a:ext cx="2795984" cy="1677590"/>
      </dsp:txXfrm>
    </dsp:sp>
    <dsp:sp modelId="{C08396B2-35D7-448F-B691-E58EEE203415}">
      <dsp:nvSpPr>
        <dsp:cNvPr id="0" name=""/>
        <dsp:cNvSpPr/>
      </dsp:nvSpPr>
      <dsp:spPr>
        <a:xfrm>
          <a:off x="6151165" y="2237680"/>
          <a:ext cx="2795984" cy="1677590"/>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dirty="0"/>
            <a:t>6. Separate performance from self-worth</a:t>
          </a:r>
        </a:p>
      </dsp:txBody>
      <dsp:txXfrm>
        <a:off x="6151165" y="2237680"/>
        <a:ext cx="2795984" cy="167759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0EFAD26-9C28-426C-A5DB-D9CD336EE46E}">
      <dsp:nvSpPr>
        <dsp:cNvPr id="0" name=""/>
        <dsp:cNvSpPr/>
      </dsp:nvSpPr>
      <dsp:spPr>
        <a:xfrm>
          <a:off x="1088249" y="2203"/>
          <a:ext cx="3224119" cy="1934471"/>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dirty="0"/>
            <a:t>Detect</a:t>
          </a:r>
          <a:r>
            <a:rPr lang="en-GB" sz="2400" kern="1200" dirty="0"/>
            <a:t> (Self-awareness of unconscious thought patterns).</a:t>
          </a:r>
        </a:p>
      </dsp:txBody>
      <dsp:txXfrm>
        <a:off x="1088249" y="2203"/>
        <a:ext cx="3224119" cy="1934471"/>
      </dsp:txXfrm>
    </dsp:sp>
    <dsp:sp modelId="{723B8528-D821-4DDE-A3D4-782AB7F7EF94}">
      <dsp:nvSpPr>
        <dsp:cNvPr id="0" name=""/>
        <dsp:cNvSpPr/>
      </dsp:nvSpPr>
      <dsp:spPr>
        <a:xfrm>
          <a:off x="4634780" y="2203"/>
          <a:ext cx="3224119" cy="1934471"/>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dirty="0"/>
            <a:t>Detour </a:t>
          </a:r>
          <a:r>
            <a:rPr lang="en-GB" sz="2400" b="0" kern="1200" dirty="0"/>
            <a:t>(Thought stopping).</a:t>
          </a:r>
          <a:endParaRPr lang="en-GB" sz="2400" b="1" kern="1200" dirty="0"/>
        </a:p>
      </dsp:txBody>
      <dsp:txXfrm>
        <a:off x="4634780" y="2203"/>
        <a:ext cx="3224119" cy="1934471"/>
      </dsp:txXfrm>
    </dsp:sp>
    <dsp:sp modelId="{694F2C38-FC9E-4FEA-8EEB-D880876D6A83}">
      <dsp:nvSpPr>
        <dsp:cNvPr id="0" name=""/>
        <dsp:cNvSpPr/>
      </dsp:nvSpPr>
      <dsp:spPr>
        <a:xfrm>
          <a:off x="1088249" y="2259086"/>
          <a:ext cx="3224119" cy="1934471"/>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dirty="0"/>
            <a:t>Dispute</a:t>
          </a:r>
          <a:r>
            <a:rPr lang="en-GB" sz="2400" kern="1200" dirty="0"/>
            <a:t> (Reframing using counterarguments).</a:t>
          </a:r>
        </a:p>
      </dsp:txBody>
      <dsp:txXfrm>
        <a:off x="1088249" y="2259086"/>
        <a:ext cx="3224119" cy="1934471"/>
      </dsp:txXfrm>
    </dsp:sp>
    <dsp:sp modelId="{B62846F3-3BE5-4C0F-9C76-11A29A070514}">
      <dsp:nvSpPr>
        <dsp:cNvPr id="0" name=""/>
        <dsp:cNvSpPr/>
      </dsp:nvSpPr>
      <dsp:spPr>
        <a:xfrm>
          <a:off x="4634780" y="2259086"/>
          <a:ext cx="3224119" cy="1934471"/>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dirty="0"/>
            <a:t>New &amp; more beneficial effects</a:t>
          </a:r>
        </a:p>
      </dsp:txBody>
      <dsp:txXfrm>
        <a:off x="4634780" y="2259086"/>
        <a:ext cx="3224119" cy="1934471"/>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9F7334-2836-4C17-93D0-FD51C900012C}">
      <dsp:nvSpPr>
        <dsp:cNvPr id="0" name=""/>
        <dsp:cNvSpPr/>
      </dsp:nvSpPr>
      <dsp:spPr>
        <a:xfrm>
          <a:off x="1118393" y="892"/>
          <a:ext cx="2096988" cy="1258192"/>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Catastrophizing</a:t>
          </a:r>
        </a:p>
      </dsp:txBody>
      <dsp:txXfrm>
        <a:off x="1118393" y="892"/>
        <a:ext cx="2096988" cy="1258192"/>
      </dsp:txXfrm>
    </dsp:sp>
    <dsp:sp modelId="{220FE42C-0320-492C-9E49-4446C57BEC8A}">
      <dsp:nvSpPr>
        <dsp:cNvPr id="0" name=""/>
        <dsp:cNvSpPr/>
      </dsp:nvSpPr>
      <dsp:spPr>
        <a:xfrm>
          <a:off x="3425080" y="892"/>
          <a:ext cx="2096988" cy="1258192"/>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Expecting the worst.</a:t>
          </a:r>
        </a:p>
      </dsp:txBody>
      <dsp:txXfrm>
        <a:off x="3425080" y="892"/>
        <a:ext cx="2096988" cy="1258192"/>
      </dsp:txXfrm>
    </dsp:sp>
    <dsp:sp modelId="{98297407-62D6-451C-A6EE-D33A4357DDBD}">
      <dsp:nvSpPr>
        <dsp:cNvPr id="0" name=""/>
        <dsp:cNvSpPr/>
      </dsp:nvSpPr>
      <dsp:spPr>
        <a:xfrm>
          <a:off x="5731767" y="892"/>
          <a:ext cx="2096988" cy="1258192"/>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Exaggerating the consequences.</a:t>
          </a:r>
        </a:p>
      </dsp:txBody>
      <dsp:txXfrm>
        <a:off x="5731767" y="892"/>
        <a:ext cx="2096988" cy="1258192"/>
      </dsp:txXfrm>
    </dsp:sp>
    <dsp:sp modelId="{9AABD8FC-40E6-424B-A20B-0A57669D6E2F}">
      <dsp:nvSpPr>
        <dsp:cNvPr id="0" name=""/>
        <dsp:cNvSpPr/>
      </dsp:nvSpPr>
      <dsp:spPr>
        <a:xfrm>
          <a:off x="1118393" y="1468784"/>
          <a:ext cx="2096988" cy="1258192"/>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Overgeneralization</a:t>
          </a:r>
        </a:p>
      </dsp:txBody>
      <dsp:txXfrm>
        <a:off x="1118393" y="1468784"/>
        <a:ext cx="2096988" cy="1258192"/>
      </dsp:txXfrm>
    </dsp:sp>
    <dsp:sp modelId="{E92F9482-8168-4364-AC85-6E343C0150B2}">
      <dsp:nvSpPr>
        <dsp:cNvPr id="0" name=""/>
        <dsp:cNvSpPr/>
      </dsp:nvSpPr>
      <dsp:spPr>
        <a:xfrm>
          <a:off x="3425080" y="1468784"/>
          <a:ext cx="2096988" cy="1258192"/>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Forming conclusions based on insufficient information.</a:t>
          </a:r>
        </a:p>
      </dsp:txBody>
      <dsp:txXfrm>
        <a:off x="3425080" y="1468784"/>
        <a:ext cx="2096988" cy="1258192"/>
      </dsp:txXfrm>
    </dsp:sp>
    <dsp:sp modelId="{1BFF8E85-0633-4AF2-8A5D-59A72B4A2E0B}">
      <dsp:nvSpPr>
        <dsp:cNvPr id="0" name=""/>
        <dsp:cNvSpPr/>
      </dsp:nvSpPr>
      <dsp:spPr>
        <a:xfrm>
          <a:off x="5731767" y="1468784"/>
          <a:ext cx="2096988" cy="1258192"/>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Blaming (Not accepting responsibility for mistakes).</a:t>
          </a:r>
        </a:p>
      </dsp:txBody>
      <dsp:txXfrm>
        <a:off x="5731767" y="1468784"/>
        <a:ext cx="2096988" cy="1258192"/>
      </dsp:txXfrm>
    </dsp:sp>
    <dsp:sp modelId="{1F9B2DB4-AB5D-4C6A-A54A-24F46FB2C78D}">
      <dsp:nvSpPr>
        <dsp:cNvPr id="0" name=""/>
        <dsp:cNvSpPr/>
      </dsp:nvSpPr>
      <dsp:spPr>
        <a:xfrm>
          <a:off x="2271737" y="2936676"/>
          <a:ext cx="2096988" cy="1258192"/>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Musturbation (Must’s, </a:t>
          </a:r>
          <a:r>
            <a:rPr lang="en-GB" sz="1600" kern="1200" dirty="0" err="1"/>
            <a:t>should’s</a:t>
          </a:r>
          <a:r>
            <a:rPr lang="en-GB" sz="1600" kern="1200" dirty="0"/>
            <a:t>, and ought </a:t>
          </a:r>
          <a:r>
            <a:rPr lang="en-GB" sz="1600" kern="1200" dirty="0" err="1"/>
            <a:t>to’s</a:t>
          </a:r>
          <a:r>
            <a:rPr lang="en-GB" sz="1600" kern="1200" dirty="0"/>
            <a:t>).</a:t>
          </a:r>
        </a:p>
      </dsp:txBody>
      <dsp:txXfrm>
        <a:off x="2271737" y="2936676"/>
        <a:ext cx="2096988" cy="1258192"/>
      </dsp:txXfrm>
    </dsp:sp>
    <dsp:sp modelId="{53EA41C6-A3CE-4679-B270-BCAB94DA44F5}">
      <dsp:nvSpPr>
        <dsp:cNvPr id="0" name=""/>
        <dsp:cNvSpPr/>
      </dsp:nvSpPr>
      <dsp:spPr>
        <a:xfrm>
          <a:off x="4578424" y="2936676"/>
          <a:ext cx="2096988" cy="1258192"/>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Polarized thinking (Good or bad, right or wrong, succeed or fail, etc).</a:t>
          </a:r>
        </a:p>
      </dsp:txBody>
      <dsp:txXfrm>
        <a:off x="4578424" y="2936676"/>
        <a:ext cx="2096988" cy="1258192"/>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1AE9B67-96D3-4C56-9F7D-AE3D89213AA7}">
      <dsp:nvSpPr>
        <dsp:cNvPr id="0" name=""/>
        <dsp:cNvSpPr/>
      </dsp:nvSpPr>
      <dsp:spPr>
        <a:xfrm rot="16200000">
          <a:off x="-1366010" y="2166655"/>
          <a:ext cx="3272694" cy="4298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379094" bIns="0" numCol="1" spcCol="1270" anchor="t" anchorCtr="0">
          <a:noAutofit/>
        </a:bodyPr>
        <a:lstStyle/>
        <a:p>
          <a:pPr marL="0" lvl="0" indent="0" algn="r" defTabSz="1200150">
            <a:lnSpc>
              <a:spcPct val="90000"/>
            </a:lnSpc>
            <a:spcBef>
              <a:spcPct val="0"/>
            </a:spcBef>
            <a:spcAft>
              <a:spcPct val="35000"/>
            </a:spcAft>
            <a:buNone/>
          </a:pPr>
          <a:r>
            <a:rPr lang="en-GB" sz="2700" kern="1200" dirty="0"/>
            <a:t>Fear of Failure</a:t>
          </a:r>
        </a:p>
      </dsp:txBody>
      <dsp:txXfrm>
        <a:off x="-1366010" y="2166655"/>
        <a:ext cx="3272694" cy="429839"/>
      </dsp:txXfrm>
    </dsp:sp>
    <dsp:sp modelId="{D5ACAF44-58E8-4257-ACC0-0B0B29166A18}">
      <dsp:nvSpPr>
        <dsp:cNvPr id="0" name=""/>
        <dsp:cNvSpPr/>
      </dsp:nvSpPr>
      <dsp:spPr>
        <a:xfrm>
          <a:off x="485255" y="745227"/>
          <a:ext cx="2141054" cy="3272694"/>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379094" rIns="156464" bIns="156464" numCol="1" spcCol="1270" anchor="t" anchorCtr="0">
          <a:noAutofit/>
        </a:bodyPr>
        <a:lstStyle/>
        <a:p>
          <a:pPr marL="171450" lvl="1" indent="-171450" algn="l" defTabSz="755650">
            <a:lnSpc>
              <a:spcPct val="90000"/>
            </a:lnSpc>
            <a:spcBef>
              <a:spcPct val="0"/>
            </a:spcBef>
            <a:spcAft>
              <a:spcPct val="15000"/>
            </a:spcAft>
            <a:buChar char="•"/>
          </a:pPr>
          <a:r>
            <a:rPr lang="en-GB" sz="1700" kern="1200" dirty="0"/>
            <a:t>“It is terrible and unbearable when my game is not the way I want it to be.”</a:t>
          </a:r>
        </a:p>
      </dsp:txBody>
      <dsp:txXfrm>
        <a:off x="485255" y="745227"/>
        <a:ext cx="2141054" cy="3272694"/>
      </dsp:txXfrm>
    </dsp:sp>
    <dsp:sp modelId="{45E2440C-5182-4454-8BC0-4801867399CF}">
      <dsp:nvSpPr>
        <dsp:cNvPr id="0" name=""/>
        <dsp:cNvSpPr/>
      </dsp:nvSpPr>
      <dsp:spPr>
        <a:xfrm>
          <a:off x="55416" y="177840"/>
          <a:ext cx="859678" cy="859678"/>
        </a:xfrm>
        <a:prstGeom prst="rect">
          <a:avLst/>
        </a:prstGeom>
        <a:solidFill>
          <a:schemeClr val="accent1">
            <a:tint val="50000"/>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1D8C88AE-654E-4812-A03C-1C3446C9C76F}">
      <dsp:nvSpPr>
        <dsp:cNvPr id="0" name=""/>
        <dsp:cNvSpPr/>
      </dsp:nvSpPr>
      <dsp:spPr>
        <a:xfrm rot="16200000">
          <a:off x="1766700" y="2166655"/>
          <a:ext cx="3272694" cy="4298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379094" bIns="0" numCol="1" spcCol="1270" anchor="t" anchorCtr="0">
          <a:noAutofit/>
        </a:bodyPr>
        <a:lstStyle/>
        <a:p>
          <a:pPr marL="0" lvl="0" indent="0" algn="r" defTabSz="1200150">
            <a:lnSpc>
              <a:spcPct val="90000"/>
            </a:lnSpc>
            <a:spcBef>
              <a:spcPct val="0"/>
            </a:spcBef>
            <a:spcAft>
              <a:spcPct val="35000"/>
            </a:spcAft>
            <a:buNone/>
          </a:pPr>
          <a:r>
            <a:rPr lang="en-GB" sz="2700" kern="1200" dirty="0"/>
            <a:t>Social Approval</a:t>
          </a:r>
        </a:p>
      </dsp:txBody>
      <dsp:txXfrm>
        <a:off x="1766700" y="2166655"/>
        <a:ext cx="3272694" cy="429839"/>
      </dsp:txXfrm>
    </dsp:sp>
    <dsp:sp modelId="{67FBAF93-45C1-4194-A83E-03D49C60B859}">
      <dsp:nvSpPr>
        <dsp:cNvPr id="0" name=""/>
        <dsp:cNvSpPr/>
      </dsp:nvSpPr>
      <dsp:spPr>
        <a:xfrm>
          <a:off x="3617967" y="745227"/>
          <a:ext cx="2141054" cy="3272694"/>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379094" rIns="156464" bIns="156464" numCol="1" spcCol="1270" anchor="t" anchorCtr="0">
          <a:noAutofit/>
        </a:bodyPr>
        <a:lstStyle/>
        <a:p>
          <a:pPr marL="171450" lvl="1" indent="-171450" algn="l" defTabSz="755650">
            <a:lnSpc>
              <a:spcPct val="90000"/>
            </a:lnSpc>
            <a:spcBef>
              <a:spcPct val="0"/>
            </a:spcBef>
            <a:spcAft>
              <a:spcPct val="15000"/>
            </a:spcAft>
            <a:buChar char="•"/>
          </a:pPr>
          <a:r>
            <a:rPr lang="en-GB" sz="1700" kern="1200" dirty="0"/>
            <a:t>“I must win the approval of others and impress everyone who sees me perform.”</a:t>
          </a:r>
        </a:p>
      </dsp:txBody>
      <dsp:txXfrm>
        <a:off x="3617967" y="745227"/>
        <a:ext cx="2141054" cy="3272694"/>
      </dsp:txXfrm>
    </dsp:sp>
    <dsp:sp modelId="{BC9BF4BC-C025-4295-B151-E8A971F2485B}">
      <dsp:nvSpPr>
        <dsp:cNvPr id="0" name=""/>
        <dsp:cNvSpPr/>
      </dsp:nvSpPr>
      <dsp:spPr>
        <a:xfrm>
          <a:off x="3188128" y="177840"/>
          <a:ext cx="859678" cy="859678"/>
        </a:xfrm>
        <a:prstGeom prst="rect">
          <a:avLst/>
        </a:prstGeom>
        <a:solidFill>
          <a:schemeClr val="accent1">
            <a:tint val="50000"/>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B4F40F48-679F-4DC0-B9F5-874A4EBC4B18}">
      <dsp:nvSpPr>
        <dsp:cNvPr id="0" name=""/>
        <dsp:cNvSpPr/>
      </dsp:nvSpPr>
      <dsp:spPr>
        <a:xfrm rot="16200000">
          <a:off x="4899412" y="2166655"/>
          <a:ext cx="3272694" cy="4298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379094" bIns="0" numCol="1" spcCol="1270" anchor="t" anchorCtr="0">
          <a:noAutofit/>
        </a:bodyPr>
        <a:lstStyle/>
        <a:p>
          <a:pPr marL="0" lvl="0" indent="0" algn="r" defTabSz="1200150">
            <a:lnSpc>
              <a:spcPct val="90000"/>
            </a:lnSpc>
            <a:spcBef>
              <a:spcPct val="0"/>
            </a:spcBef>
            <a:spcAft>
              <a:spcPct val="35000"/>
            </a:spcAft>
            <a:buNone/>
          </a:pPr>
          <a:r>
            <a:rPr lang="en-GB" sz="2700" kern="1200" dirty="0"/>
            <a:t>Perfectionism</a:t>
          </a:r>
        </a:p>
      </dsp:txBody>
      <dsp:txXfrm>
        <a:off x="4899412" y="2166655"/>
        <a:ext cx="3272694" cy="429839"/>
      </dsp:txXfrm>
    </dsp:sp>
    <dsp:sp modelId="{F083103D-F2F1-434E-B937-5AF8CAE5345C}">
      <dsp:nvSpPr>
        <dsp:cNvPr id="0" name=""/>
        <dsp:cNvSpPr/>
      </dsp:nvSpPr>
      <dsp:spPr>
        <a:xfrm>
          <a:off x="6750678" y="745227"/>
          <a:ext cx="2141054" cy="3272694"/>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379094" rIns="156464" bIns="156464" numCol="1" spcCol="1270" anchor="t" anchorCtr="0">
          <a:noAutofit/>
        </a:bodyPr>
        <a:lstStyle/>
        <a:p>
          <a:pPr marL="171450" lvl="1" indent="-171450" algn="l" defTabSz="755650">
            <a:lnSpc>
              <a:spcPct val="90000"/>
            </a:lnSpc>
            <a:spcBef>
              <a:spcPct val="0"/>
            </a:spcBef>
            <a:spcAft>
              <a:spcPct val="15000"/>
            </a:spcAft>
            <a:buChar char="•"/>
          </a:pPr>
          <a:r>
            <a:rPr lang="en-GB" sz="1700" kern="1200" dirty="0"/>
            <a:t>“I should be completely competent in every aspect of my game at all times, never have ups and downs, and never make mistakes.”</a:t>
          </a:r>
        </a:p>
      </dsp:txBody>
      <dsp:txXfrm>
        <a:off x="6750678" y="745227"/>
        <a:ext cx="2141054" cy="3272694"/>
      </dsp:txXfrm>
    </dsp:sp>
    <dsp:sp modelId="{5BF4DF90-6A33-437F-8D85-417692E76D1C}">
      <dsp:nvSpPr>
        <dsp:cNvPr id="0" name=""/>
        <dsp:cNvSpPr/>
      </dsp:nvSpPr>
      <dsp:spPr>
        <a:xfrm>
          <a:off x="6320839" y="177840"/>
          <a:ext cx="859678" cy="859678"/>
        </a:xfrm>
        <a:prstGeom prst="rect">
          <a:avLst/>
        </a:prstGeom>
        <a:solidFill>
          <a:schemeClr val="accent1">
            <a:tint val="50000"/>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3C0DAB1-80CA-4575-BA96-F04C106F3F46}">
      <dsp:nvSpPr>
        <dsp:cNvPr id="0" name=""/>
        <dsp:cNvSpPr/>
      </dsp:nvSpPr>
      <dsp:spPr>
        <a:xfrm rot="16200000">
          <a:off x="-1275347" y="2290544"/>
          <a:ext cx="3394043" cy="7179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633210" bIns="0" numCol="1" spcCol="1270" anchor="t" anchorCtr="0">
          <a:noAutofit/>
        </a:bodyPr>
        <a:lstStyle/>
        <a:p>
          <a:pPr marL="0" lvl="0" indent="0" algn="r" defTabSz="1111250">
            <a:lnSpc>
              <a:spcPct val="90000"/>
            </a:lnSpc>
            <a:spcBef>
              <a:spcPct val="0"/>
            </a:spcBef>
            <a:spcAft>
              <a:spcPct val="35000"/>
            </a:spcAft>
            <a:buNone/>
          </a:pPr>
          <a:r>
            <a:rPr lang="en-GB" sz="2500" kern="1200" dirty="0"/>
            <a:t>Equity</a:t>
          </a:r>
        </a:p>
      </dsp:txBody>
      <dsp:txXfrm>
        <a:off x="-1275347" y="2290544"/>
        <a:ext cx="3394043" cy="717970"/>
      </dsp:txXfrm>
    </dsp:sp>
    <dsp:sp modelId="{C9B0B372-D54A-4E43-952F-45EDBF90A274}">
      <dsp:nvSpPr>
        <dsp:cNvPr id="0" name=""/>
        <dsp:cNvSpPr/>
      </dsp:nvSpPr>
      <dsp:spPr>
        <a:xfrm>
          <a:off x="780659" y="952507"/>
          <a:ext cx="3961115" cy="3394043"/>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7584" tIns="633210" rIns="227584" bIns="227584" numCol="1" spcCol="1270" anchor="t" anchorCtr="0">
          <a:noAutofit/>
        </a:bodyPr>
        <a:lstStyle/>
        <a:p>
          <a:pPr marL="228600" lvl="1" indent="-228600" algn="l" defTabSz="1111250">
            <a:lnSpc>
              <a:spcPct val="90000"/>
            </a:lnSpc>
            <a:spcBef>
              <a:spcPct val="0"/>
            </a:spcBef>
            <a:spcAft>
              <a:spcPct val="15000"/>
            </a:spcAft>
            <a:buChar char="•"/>
          </a:pPr>
          <a:r>
            <a:rPr lang="en-GB" sz="2500" kern="1200" dirty="0"/>
            <a:t>“Life should be fair and if I diligently work at my game, I should improve, play well, and get the rewards I deserve.”</a:t>
          </a:r>
        </a:p>
      </dsp:txBody>
      <dsp:txXfrm>
        <a:off x="780659" y="952507"/>
        <a:ext cx="3961115" cy="3394043"/>
      </dsp:txXfrm>
    </dsp:sp>
    <dsp:sp modelId="{F07EB040-E43E-4362-9D65-3B949A1CC582}">
      <dsp:nvSpPr>
        <dsp:cNvPr id="0" name=""/>
        <dsp:cNvSpPr/>
      </dsp:nvSpPr>
      <dsp:spPr>
        <a:xfrm>
          <a:off x="62688" y="4786"/>
          <a:ext cx="1435941" cy="1435941"/>
        </a:xfrm>
        <a:prstGeom prst="rect">
          <a:avLst/>
        </a:prstGeom>
        <a:solidFill>
          <a:schemeClr val="accent1">
            <a:tint val="50000"/>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07DED22-638E-4CCB-81FA-99F91E3BB38F}">
      <dsp:nvSpPr>
        <dsp:cNvPr id="0" name=""/>
        <dsp:cNvSpPr/>
      </dsp:nvSpPr>
      <dsp:spPr>
        <a:xfrm rot="16200000">
          <a:off x="4435787" y="2290544"/>
          <a:ext cx="3394043" cy="7179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633210" bIns="0" numCol="1" spcCol="1270" anchor="t" anchorCtr="0">
          <a:noAutofit/>
        </a:bodyPr>
        <a:lstStyle/>
        <a:p>
          <a:pPr marL="0" lvl="0" indent="0" algn="r" defTabSz="1111250">
            <a:lnSpc>
              <a:spcPct val="90000"/>
            </a:lnSpc>
            <a:spcBef>
              <a:spcPct val="0"/>
            </a:spcBef>
            <a:spcAft>
              <a:spcPct val="35000"/>
            </a:spcAft>
            <a:buNone/>
          </a:pPr>
          <a:r>
            <a:rPr lang="en-GB" sz="2500" kern="1200" dirty="0"/>
            <a:t>Social comparison</a:t>
          </a:r>
        </a:p>
      </dsp:txBody>
      <dsp:txXfrm>
        <a:off x="4435787" y="2290544"/>
        <a:ext cx="3394043" cy="717970"/>
      </dsp:txXfrm>
    </dsp:sp>
    <dsp:sp modelId="{056BBA07-4CBC-4509-957A-8EC27732C237}">
      <dsp:nvSpPr>
        <dsp:cNvPr id="0" name=""/>
        <dsp:cNvSpPr/>
      </dsp:nvSpPr>
      <dsp:spPr>
        <a:xfrm>
          <a:off x="6491795" y="952507"/>
          <a:ext cx="3961115" cy="3394043"/>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7584" tIns="633210" rIns="227584" bIns="227584" numCol="1" spcCol="1270" anchor="t" anchorCtr="0">
          <a:noAutofit/>
        </a:bodyPr>
        <a:lstStyle/>
        <a:p>
          <a:pPr marL="228600" lvl="1" indent="-228600" algn="l" defTabSz="1111250">
            <a:lnSpc>
              <a:spcPct val="90000"/>
            </a:lnSpc>
            <a:spcBef>
              <a:spcPct val="0"/>
            </a:spcBef>
            <a:spcAft>
              <a:spcPct val="15000"/>
            </a:spcAft>
            <a:buChar char="•"/>
          </a:pPr>
          <a:r>
            <a:rPr lang="en-GB" sz="2500" kern="1200" dirty="0"/>
            <a:t>“The behaviour and performance of other competitors is extremely important to me and can destroy my game.”</a:t>
          </a:r>
        </a:p>
      </dsp:txBody>
      <dsp:txXfrm>
        <a:off x="6491795" y="952507"/>
        <a:ext cx="3961115" cy="3394043"/>
      </dsp:txXfrm>
    </dsp:sp>
    <dsp:sp modelId="{C65C85D5-0320-41E1-80A1-4C4B5B8F6DA0}">
      <dsp:nvSpPr>
        <dsp:cNvPr id="0" name=""/>
        <dsp:cNvSpPr/>
      </dsp:nvSpPr>
      <dsp:spPr>
        <a:xfrm>
          <a:off x="5773824" y="4786"/>
          <a:ext cx="1435941" cy="1435941"/>
        </a:xfrm>
        <a:prstGeom prst="rect">
          <a:avLst/>
        </a:prstGeom>
        <a:solidFill>
          <a:schemeClr val="accent1">
            <a:tint val="50000"/>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109FCAB-0461-491F-A0A5-DF1F34AC55A1}">
      <dsp:nvSpPr>
        <dsp:cNvPr id="0" name=""/>
        <dsp:cNvSpPr/>
      </dsp:nvSpPr>
      <dsp:spPr>
        <a:xfrm>
          <a:off x="1088249" y="2203"/>
          <a:ext cx="3224119" cy="1934471"/>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GB" sz="3600" kern="1200" dirty="0"/>
            <a:t>1. Education</a:t>
          </a:r>
        </a:p>
      </dsp:txBody>
      <dsp:txXfrm>
        <a:off x="1088249" y="2203"/>
        <a:ext cx="3224119" cy="1934471"/>
      </dsp:txXfrm>
    </dsp:sp>
    <dsp:sp modelId="{1927B70F-2AC1-488F-B826-07A8985B744B}">
      <dsp:nvSpPr>
        <dsp:cNvPr id="0" name=""/>
        <dsp:cNvSpPr/>
      </dsp:nvSpPr>
      <dsp:spPr>
        <a:xfrm>
          <a:off x="4634780" y="2203"/>
          <a:ext cx="3224119" cy="1934471"/>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GB" sz="3600" kern="1200" dirty="0"/>
            <a:t>2. Acquisition</a:t>
          </a:r>
        </a:p>
      </dsp:txBody>
      <dsp:txXfrm>
        <a:off x="4634780" y="2203"/>
        <a:ext cx="3224119" cy="1934471"/>
      </dsp:txXfrm>
    </dsp:sp>
    <dsp:sp modelId="{58BDA9BF-38A1-40DE-BF33-3759918028E7}">
      <dsp:nvSpPr>
        <dsp:cNvPr id="0" name=""/>
        <dsp:cNvSpPr/>
      </dsp:nvSpPr>
      <dsp:spPr>
        <a:xfrm>
          <a:off x="1088249" y="2259086"/>
          <a:ext cx="3224119" cy="1934471"/>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GB" sz="3600" kern="1200" dirty="0"/>
            <a:t>3. Practice</a:t>
          </a:r>
        </a:p>
      </dsp:txBody>
      <dsp:txXfrm>
        <a:off x="1088249" y="2259086"/>
        <a:ext cx="3224119" cy="1934471"/>
      </dsp:txXfrm>
    </dsp:sp>
    <dsp:sp modelId="{82361BD4-6A2B-41CC-BDCD-35F43277D7FB}">
      <dsp:nvSpPr>
        <dsp:cNvPr id="0" name=""/>
        <dsp:cNvSpPr/>
      </dsp:nvSpPr>
      <dsp:spPr>
        <a:xfrm>
          <a:off x="4634780" y="2259086"/>
          <a:ext cx="3224119" cy="1934471"/>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GB" sz="3600" kern="1200" dirty="0"/>
            <a:t>4. Performance</a:t>
          </a:r>
        </a:p>
      </dsp:txBody>
      <dsp:txXfrm>
        <a:off x="4634780" y="2259086"/>
        <a:ext cx="3224119" cy="1934471"/>
      </dsp:txXfrm>
    </dsp:sp>
  </dsp:spTree>
</dsp:drawing>
</file>

<file path=ppt/diagrams/layout1.xml><?xml version="1.0" encoding="utf-8"?>
<dgm:layoutDef xmlns:dgm="http://schemas.openxmlformats.org/drawingml/2006/diagram" xmlns:a="http://schemas.openxmlformats.org/drawingml/2006/main" uniqueId="urn:microsoft.com/office/officeart/2005/8/layout/hList2">
  <dgm:title val=""/>
  <dgm:desc val=""/>
  <dgm:catLst>
    <dgm:cat type="list" pri="6000"/>
    <dgm:cat type="relationship" pri="16000"/>
    <dgm:cat type="picture" pri="29000"/>
    <dgm:cat type="pictureconvert" pri="29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dgm:varLst>
    <dgm:choose name="Name0">
      <dgm:if name="Name1" func="var" arg="dir" op="equ" val="norm">
        <dgm:alg type="lin">
          <dgm:param type="linDir" val="fromL"/>
          <dgm:param type="nodeVertAlign" val="t"/>
        </dgm:alg>
      </dgm:if>
      <dgm:else name="Name2">
        <dgm:alg type="lin">
          <dgm:param type="linDir" val="fromR"/>
          <dgm:param type="nodeVertAlign" val="t"/>
        </dgm:alg>
      </dgm:else>
    </dgm:choose>
    <dgm:shape xmlns:r="http://schemas.openxmlformats.org/officeDocument/2006/relationships" r:blip="">
      <dgm:adjLst/>
    </dgm:shape>
    <dgm:presOf/>
    <dgm:constrLst>
      <dgm:constr type="w" for="ch" forName="compositeNode" refType="w"/>
      <dgm:constr type="h" for="ch" forName="compositeNode" refType="h"/>
      <dgm:constr type="w" for="ch" forName="sibTrans" refType="w" refFor="ch" refForName="compositeNode" op="equ" fact="0.2"/>
      <dgm:constr type="h" for="des" forName="childNode" op="equ"/>
      <dgm:constr type="w" for="des" forName="childNode" op="equ"/>
      <dgm:constr type="w" for="des" forName="parentNode" op="equ"/>
      <dgm:constr type="h" for="des" forName="image" op="equ"/>
      <dgm:constr type="w" for="des" forName="image" op="equ"/>
      <dgm:constr type="primFontSz" for="des" forName="parentNode" op="equ" val="65"/>
      <dgm:constr type="primFontSz" for="des" forName="childNode" op="equ" val="65"/>
    </dgm:constrLst>
    <dgm:ruleLst/>
    <dgm:forEach name="Name3" axis="ch" ptType="node">
      <dgm:layoutNode name="compositeNode">
        <dgm:varLst>
          <dgm:bulletEnabled val="1"/>
        </dgm:varLst>
        <dgm:alg type="composite"/>
        <dgm:presOf/>
        <dgm:choose name="Name4">
          <dgm:if name="Name5" func="var" arg="dir" op="equ" val="norm">
            <dgm:constrLst>
              <dgm:constr type="w" for="ch" forName="image" refType="w"/>
              <dgm:constr type="h" for="ch" forName="image" refType="h"/>
              <dgm:constr type="h" for="ch" forName="image" refType="w" refFor="ch" refForName="image" op="lte"/>
              <dgm:constr type="w" for="ch" forName="image" refType="h" refFor="ch" refForName="image" op="lte"/>
              <dgm:constr type="w" for="ch" forName="image" refType="w" op="lte" fact="0.33"/>
              <dgm:constr type="h" for="ch" forName="image" refType="h" op="lte" fact="0.33"/>
              <dgm:constr type="t" for="ch" forName="image"/>
              <dgm:constr type="l" for="ch" forName="image"/>
              <dgm:constr type="w" for="ch" forName="childNode" refType="w" fact="0.85"/>
              <dgm:constr type="h" for="ch" forName="childNode" refType="h" fact="0.78"/>
              <dgm:constr type="t" for="ch" forName="childNode" refType="h" refFor="ch" refForName="image" fact="0.66"/>
              <dgm:constr type="l" for="ch" forName="childNode" refType="w" refFor="ch" refForName="image" fact="0.5"/>
              <dgm:constr type="tMarg" for="ch" forName="childNode" refType="w" refFor="ch" refForName="image" fact="1.25"/>
              <dgm:constr type="t" for="ch" forName="parentNode" refType="h" refFor="ch" refForName="image" fact="0.66"/>
              <dgm:constr type="b" for="ch" forName="parentNode" refType="b" refFor="ch" refForName="childNode"/>
              <dgm:constr type="l" for="ch" forName="parentNode"/>
              <dgm:constr type="r" for="ch" forName="parentNode" refType="l" refFor="ch" refForName="childNode"/>
              <dgm:constr type="rMarg" for="ch" forName="parentNode" refType="w" refFor="ch" refForName="image" fact="1.25"/>
            </dgm:constrLst>
          </dgm:if>
          <dgm:else name="Name6">
            <dgm:constrLst>
              <dgm:constr type="w" for="ch" forName="image" refType="w"/>
              <dgm:constr type="h" for="ch" forName="image" refType="h"/>
              <dgm:constr type="h" for="ch" forName="image" refType="w" refFor="ch" refForName="image" op="lte"/>
              <dgm:constr type="w" for="ch" forName="image" refType="h" refFor="ch" refForName="image" op="lte"/>
              <dgm:constr type="w" for="ch" forName="image" refType="w" op="lte" fact="0.33"/>
              <dgm:constr type="h" for="ch" forName="image" refType="h" op="lte" fact="0.33"/>
              <dgm:constr type="t" for="ch" forName="image"/>
              <dgm:constr type="r" for="ch" forName="image" refType="w"/>
              <dgm:constr type="w" for="ch" forName="childNode" refType="w" fact="0.85"/>
              <dgm:constr type="h" for="ch" forName="childNode" refType="h" fact="0.78"/>
              <dgm:constr type="t" for="ch" forName="childNode" refType="h" refFor="ch" refForName="image" fact="0.66"/>
              <dgm:constr type="r" for="ch" forName="childNode" refType="w"/>
              <dgm:constr type="rOff" for="ch" forName="childNode" refType="w" refFor="ch" refForName="image" fact="-0.5"/>
              <dgm:constr type="tMarg" for="ch" forName="childNode" refType="w" refFor="ch" refForName="image" fact="1.25"/>
              <dgm:constr type="t" for="ch" forName="parentNode" refType="h" refFor="ch" refForName="image" fact="0.66"/>
              <dgm:constr type="b" for="ch" forName="parentNode" refType="b" refFor="ch" refForName="childNode"/>
              <dgm:constr type="r" for="ch" forName="parentNode" refType="w"/>
              <dgm:constr type="l" for="ch" forName="parentNode" refType="r" refFor="ch" refForName="childNode"/>
              <dgm:constr type="lOff" for="ch" forName="parentNode" refType="rOff" refFor="ch" refForName="childNode"/>
              <dgm:constr type="lMarg" for="ch" forName="parentNode" refType="w" refFor="ch" refForName="image" fact="1.25"/>
            </dgm:constrLst>
          </dgm:else>
        </dgm:choose>
        <dgm:ruleLst>
          <dgm:rule type="w" for="ch" forName="childNode" val="NaN" fact="0.4" max="NaN"/>
          <dgm:rule type="h" for="ch" forName="childNode" val="NaN" fact="0.5" max="NaN"/>
        </dgm:ruleLst>
        <dgm:layoutNode name="image" styleLbl="fgImgPlace1">
          <dgm:alg type="sp"/>
          <dgm:shape xmlns:r="http://schemas.openxmlformats.org/officeDocument/2006/relationships" type="rect" r:blip="" zOrderOff="4" blipPhldr="1">
            <dgm:adjLst/>
          </dgm:shape>
          <dgm:presOf/>
          <dgm:constrLst/>
          <dgm:ruleLst/>
        </dgm:layoutNode>
        <dgm:layoutNode name="childNode" styleLbl="node1">
          <dgm:varLst>
            <dgm:bulletEnabled val="1"/>
          </dgm:varLst>
          <dgm:alg type="tx">
            <dgm:param type="stBulletLvl" val="1"/>
          </dgm:alg>
          <dgm:shape xmlns:r="http://schemas.openxmlformats.org/officeDocument/2006/relationships" type="rect" r:blip="" zOrderOff="2">
            <dgm:adjLst/>
          </dgm:shape>
          <dgm:presOf axis="des" ptType="node"/>
          <dgm:constrLst/>
          <dgm:ruleLst>
            <dgm:rule type="primFontSz" val="5" fact="NaN" max="NaN"/>
          </dgm:ruleLst>
        </dgm:layoutNode>
        <dgm:layoutNode name="parentNode" styleLbl="revTx">
          <dgm:varLst>
            <dgm:chMax val="0"/>
            <dgm:bulletEnabled val="1"/>
          </dgm:varLst>
          <dgm:choose name="Name7">
            <dgm:if name="Name8" func="var" arg="dir" op="equ" val="norm">
              <dgm:alg type="tx">
                <dgm:param type="autoTxRot" val="grav"/>
                <dgm:param type="txAnchorVert" val="t"/>
                <dgm:param type="parTxLTRAlign" val="r"/>
                <dgm:param type="parTxRTLAlign" val="r"/>
              </dgm:alg>
              <dgm:shape xmlns:r="http://schemas.openxmlformats.org/officeDocument/2006/relationships" rot="270" type="rect" r:blip="">
                <dgm:adjLst/>
              </dgm:shape>
              <dgm:presOf axis="self"/>
              <dgm:constrLst>
                <dgm:constr type="lMarg"/>
                <dgm:constr type="bMarg"/>
                <dgm:constr type="tMarg"/>
              </dgm:constrLst>
            </dgm:if>
            <dgm:else name="Name9">
              <dgm:alg type="tx">
                <dgm:param type="autoTxRot" val="grav"/>
                <dgm:param type="parTxLTRAlign" val="l"/>
                <dgm:param type="parTxRTLAlign" val="l"/>
              </dgm:alg>
              <dgm:shape xmlns:r="http://schemas.openxmlformats.org/officeDocument/2006/relationships" rot="90" type="rect" r:blip="">
                <dgm:adjLst/>
              </dgm:shape>
              <dgm:presOf axis="self"/>
              <dgm:constrLst>
                <dgm:constr type="rMarg"/>
                <dgm:constr type="bMarg"/>
                <dgm:constr type="tMarg"/>
              </dgm:constrLst>
            </dgm:else>
          </dgm:choose>
          <dgm:ruleLst>
            <dgm:rule type="primFontSz" val="5" fact="NaN" max="NaN"/>
          </dgm:ruleLst>
        </dgm:layoutNode>
      </dgm:layoutNode>
      <dgm:forEach name="Name10" axis="followSib" ptType="sibTrans" cnt="1">
        <dgm:layoutNode name="sibTrans">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4">
  <dgm:title val=""/>
  <dgm:desc val=""/>
  <dgm:catLst>
    <dgm:cat type="list" pri="13000"/>
    <dgm:cat type="picture" pri="26000"/>
    <dgm:cat type="pictureconvert" pri="26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resizeHandles val="exact"/>
    </dgm:varLst>
    <dgm:alg type="lin">
      <dgm:param type="linDir" val="fromT"/>
      <dgm:param type="vertAlign" val="t"/>
    </dgm:alg>
    <dgm:shape xmlns:r="http://schemas.openxmlformats.org/officeDocument/2006/relationships" r:blip="">
      <dgm:adjLst/>
    </dgm:shape>
    <dgm:presOf/>
    <dgm:constrLst>
      <dgm:constr type="w" for="ch" forName="comp" refType="w"/>
      <dgm:constr type="h" for="ch" forName="comp" refType="h"/>
      <dgm:constr type="h" for="ch" forName="spacer" refType="h" refFor="ch" refForName="comp" op="equ" fact="0.1"/>
      <dgm:constr type="primFontSz" for="des" forName="text" op="equ" val="65"/>
    </dgm:constrLst>
    <dgm:ruleLst/>
    <dgm:forEach name="Name0" axis="ch" ptType="node">
      <dgm:layoutNode name="comp" styleLbl="node1">
        <dgm:alg type="composite"/>
        <dgm:shape xmlns:r="http://schemas.openxmlformats.org/officeDocument/2006/relationships" r:blip="">
          <dgm:adjLst/>
        </dgm:shape>
        <dgm:presOf/>
        <dgm:choose name="Name1">
          <dgm:if name="Name2" func="var" arg="dir" op="equ" val="norm">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l" for="ch" forName="img" refType="h" refFor="ch" refForName="box" fact="0.1"/>
              <dgm:constr type="h" for="ch" forName="text" refType="h"/>
              <dgm:constr type="l" for="ch" forName="text" refType="r" refFor="ch" refForName="img"/>
              <dgm:constr type="r" for="ch" forName="text" refType="w"/>
            </dgm:constrLst>
          </dgm:if>
          <dgm:else name="Name3">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r" for="ch" forName="img" refType="w" refFor="ch" refForName="box"/>
              <dgm:constr type="rOff" for="ch" forName="img" refType="h" refFor="ch" refForName="box" fact="-0.1"/>
              <dgm:constr type="h" for="ch" forName="text" refType="h"/>
              <dgm:constr type="r" for="ch" forName="text" refType="l" refFor="ch" refForName="img"/>
              <dgm:constr type="l" for="ch" forName="text"/>
            </dgm:constrLst>
          </dgm:else>
        </dgm:choose>
        <dgm:ruleLst/>
        <dgm:layoutNode name="box" styleLbl="node1">
          <dgm:alg type="sp"/>
          <dgm:shape xmlns:r="http://schemas.openxmlformats.org/officeDocument/2006/relationships" type="roundRect" r:blip="">
            <dgm:adjLst>
              <dgm:adj idx="1" val="0.1"/>
            </dgm:adjLst>
          </dgm:shape>
          <dgm:presOf axis="desOrSelf" ptType="node"/>
          <dgm:constrLst/>
          <dgm:ruleLst/>
        </dgm:layoutNode>
        <dgm:layoutNode name="img" styleLbl="fgImgPlace1">
          <dgm:alg type="sp"/>
          <dgm:shape xmlns:r="http://schemas.openxmlformats.org/officeDocument/2006/relationships" type="roundRect" r:blip="" blipPhldr="1">
            <dgm:adjLst>
              <dgm:adj idx="1" val="0.1"/>
            </dgm:adjLst>
          </dgm:shape>
          <dgm:presOf/>
          <dgm:constrLst/>
          <dgm:ruleLst/>
        </dgm:layoutNode>
        <dgm:layoutNode name="text">
          <dgm:varLst>
            <dgm:bulletEnabled val="1"/>
          </dgm:varLst>
          <dgm:alg type="tx">
            <dgm:param type="parTxLTRAlign" val="l"/>
            <dgm:param type="parTxRTLAlign" val="r"/>
          </dgm:alg>
          <dgm:shape xmlns:r="http://schemas.openxmlformats.org/officeDocument/2006/relationships" type="rect" r:blip="" hideGeom="1">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name="Name4" axis="followSib" ptType="sibTrans" cnt="1">
        <dgm:layoutNode name="spacer">
          <dgm:alg type="sp"/>
          <dgm:shape xmlns:r="http://schemas.openxmlformats.org/officeDocument/2006/relationships" r:blip="">
            <dgm:adjLst/>
          </dgm:shape>
          <dgm:presOf axis="sel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List2">
  <dgm:title val=""/>
  <dgm:desc val=""/>
  <dgm:catLst>
    <dgm:cat type="list" pri="6000"/>
    <dgm:cat type="relationship" pri="16000"/>
    <dgm:cat type="picture" pri="29000"/>
    <dgm:cat type="pictureconvert" pri="29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dgm:varLst>
    <dgm:choose name="Name0">
      <dgm:if name="Name1" func="var" arg="dir" op="equ" val="norm">
        <dgm:alg type="lin">
          <dgm:param type="linDir" val="fromL"/>
          <dgm:param type="nodeVertAlign" val="t"/>
        </dgm:alg>
      </dgm:if>
      <dgm:else name="Name2">
        <dgm:alg type="lin">
          <dgm:param type="linDir" val="fromR"/>
          <dgm:param type="nodeVertAlign" val="t"/>
        </dgm:alg>
      </dgm:else>
    </dgm:choose>
    <dgm:shape xmlns:r="http://schemas.openxmlformats.org/officeDocument/2006/relationships" r:blip="">
      <dgm:adjLst/>
    </dgm:shape>
    <dgm:presOf/>
    <dgm:constrLst>
      <dgm:constr type="w" for="ch" forName="compositeNode" refType="w"/>
      <dgm:constr type="h" for="ch" forName="compositeNode" refType="h"/>
      <dgm:constr type="w" for="ch" forName="sibTrans" refType="w" refFor="ch" refForName="compositeNode" op="equ" fact="0.2"/>
      <dgm:constr type="h" for="des" forName="childNode" op="equ"/>
      <dgm:constr type="w" for="des" forName="childNode" op="equ"/>
      <dgm:constr type="w" for="des" forName="parentNode" op="equ"/>
      <dgm:constr type="h" for="des" forName="image" op="equ"/>
      <dgm:constr type="w" for="des" forName="image" op="equ"/>
      <dgm:constr type="primFontSz" for="des" forName="parentNode" op="equ" val="65"/>
      <dgm:constr type="primFontSz" for="des" forName="childNode" op="equ" val="65"/>
    </dgm:constrLst>
    <dgm:ruleLst/>
    <dgm:forEach name="Name3" axis="ch" ptType="node">
      <dgm:layoutNode name="compositeNode">
        <dgm:varLst>
          <dgm:bulletEnabled val="1"/>
        </dgm:varLst>
        <dgm:alg type="composite"/>
        <dgm:presOf/>
        <dgm:choose name="Name4">
          <dgm:if name="Name5" func="var" arg="dir" op="equ" val="norm">
            <dgm:constrLst>
              <dgm:constr type="w" for="ch" forName="image" refType="w"/>
              <dgm:constr type="h" for="ch" forName="image" refType="h"/>
              <dgm:constr type="h" for="ch" forName="image" refType="w" refFor="ch" refForName="image" op="lte"/>
              <dgm:constr type="w" for="ch" forName="image" refType="h" refFor="ch" refForName="image" op="lte"/>
              <dgm:constr type="w" for="ch" forName="image" refType="w" op="lte" fact="0.33"/>
              <dgm:constr type="h" for="ch" forName="image" refType="h" op="lte" fact="0.33"/>
              <dgm:constr type="t" for="ch" forName="image"/>
              <dgm:constr type="l" for="ch" forName="image"/>
              <dgm:constr type="w" for="ch" forName="childNode" refType="w" fact="0.85"/>
              <dgm:constr type="h" for="ch" forName="childNode" refType="h" fact="0.78"/>
              <dgm:constr type="t" for="ch" forName="childNode" refType="h" refFor="ch" refForName="image" fact="0.66"/>
              <dgm:constr type="l" for="ch" forName="childNode" refType="w" refFor="ch" refForName="image" fact="0.5"/>
              <dgm:constr type="tMarg" for="ch" forName="childNode" refType="w" refFor="ch" refForName="image" fact="1.25"/>
              <dgm:constr type="t" for="ch" forName="parentNode" refType="h" refFor="ch" refForName="image" fact="0.66"/>
              <dgm:constr type="b" for="ch" forName="parentNode" refType="b" refFor="ch" refForName="childNode"/>
              <dgm:constr type="l" for="ch" forName="parentNode"/>
              <dgm:constr type="r" for="ch" forName="parentNode" refType="l" refFor="ch" refForName="childNode"/>
              <dgm:constr type="rMarg" for="ch" forName="parentNode" refType="w" refFor="ch" refForName="image" fact="1.25"/>
            </dgm:constrLst>
          </dgm:if>
          <dgm:else name="Name6">
            <dgm:constrLst>
              <dgm:constr type="w" for="ch" forName="image" refType="w"/>
              <dgm:constr type="h" for="ch" forName="image" refType="h"/>
              <dgm:constr type="h" for="ch" forName="image" refType="w" refFor="ch" refForName="image" op="lte"/>
              <dgm:constr type="w" for="ch" forName="image" refType="h" refFor="ch" refForName="image" op="lte"/>
              <dgm:constr type="w" for="ch" forName="image" refType="w" op="lte" fact="0.33"/>
              <dgm:constr type="h" for="ch" forName="image" refType="h" op="lte" fact="0.33"/>
              <dgm:constr type="t" for="ch" forName="image"/>
              <dgm:constr type="r" for="ch" forName="image" refType="w"/>
              <dgm:constr type="w" for="ch" forName="childNode" refType="w" fact="0.85"/>
              <dgm:constr type="h" for="ch" forName="childNode" refType="h" fact="0.78"/>
              <dgm:constr type="t" for="ch" forName="childNode" refType="h" refFor="ch" refForName="image" fact="0.66"/>
              <dgm:constr type="r" for="ch" forName="childNode" refType="w"/>
              <dgm:constr type="rOff" for="ch" forName="childNode" refType="w" refFor="ch" refForName="image" fact="-0.5"/>
              <dgm:constr type="tMarg" for="ch" forName="childNode" refType="w" refFor="ch" refForName="image" fact="1.25"/>
              <dgm:constr type="t" for="ch" forName="parentNode" refType="h" refFor="ch" refForName="image" fact="0.66"/>
              <dgm:constr type="b" for="ch" forName="parentNode" refType="b" refFor="ch" refForName="childNode"/>
              <dgm:constr type="r" for="ch" forName="parentNode" refType="w"/>
              <dgm:constr type="l" for="ch" forName="parentNode" refType="r" refFor="ch" refForName="childNode"/>
              <dgm:constr type="lOff" for="ch" forName="parentNode" refType="rOff" refFor="ch" refForName="childNode"/>
              <dgm:constr type="lMarg" for="ch" forName="parentNode" refType="w" refFor="ch" refForName="image" fact="1.25"/>
            </dgm:constrLst>
          </dgm:else>
        </dgm:choose>
        <dgm:ruleLst>
          <dgm:rule type="w" for="ch" forName="childNode" val="NaN" fact="0.4" max="NaN"/>
          <dgm:rule type="h" for="ch" forName="childNode" val="NaN" fact="0.5" max="NaN"/>
        </dgm:ruleLst>
        <dgm:layoutNode name="image" styleLbl="fgImgPlace1">
          <dgm:alg type="sp"/>
          <dgm:shape xmlns:r="http://schemas.openxmlformats.org/officeDocument/2006/relationships" type="rect" r:blip="" zOrderOff="4" blipPhldr="1">
            <dgm:adjLst/>
          </dgm:shape>
          <dgm:presOf/>
          <dgm:constrLst/>
          <dgm:ruleLst/>
        </dgm:layoutNode>
        <dgm:layoutNode name="childNode" styleLbl="node1">
          <dgm:varLst>
            <dgm:bulletEnabled val="1"/>
          </dgm:varLst>
          <dgm:alg type="tx">
            <dgm:param type="stBulletLvl" val="1"/>
          </dgm:alg>
          <dgm:shape xmlns:r="http://schemas.openxmlformats.org/officeDocument/2006/relationships" type="rect" r:blip="" zOrderOff="2">
            <dgm:adjLst/>
          </dgm:shape>
          <dgm:presOf axis="des" ptType="node"/>
          <dgm:constrLst/>
          <dgm:ruleLst>
            <dgm:rule type="primFontSz" val="5" fact="NaN" max="NaN"/>
          </dgm:ruleLst>
        </dgm:layoutNode>
        <dgm:layoutNode name="parentNode" styleLbl="revTx">
          <dgm:varLst>
            <dgm:chMax val="0"/>
            <dgm:bulletEnabled val="1"/>
          </dgm:varLst>
          <dgm:choose name="Name7">
            <dgm:if name="Name8" func="var" arg="dir" op="equ" val="norm">
              <dgm:alg type="tx">
                <dgm:param type="autoTxRot" val="grav"/>
                <dgm:param type="txAnchorVert" val="t"/>
                <dgm:param type="parTxLTRAlign" val="r"/>
                <dgm:param type="parTxRTLAlign" val="r"/>
              </dgm:alg>
              <dgm:shape xmlns:r="http://schemas.openxmlformats.org/officeDocument/2006/relationships" rot="270" type="rect" r:blip="">
                <dgm:adjLst/>
              </dgm:shape>
              <dgm:presOf axis="self"/>
              <dgm:constrLst>
                <dgm:constr type="lMarg"/>
                <dgm:constr type="bMarg"/>
                <dgm:constr type="tMarg"/>
              </dgm:constrLst>
            </dgm:if>
            <dgm:else name="Name9">
              <dgm:alg type="tx">
                <dgm:param type="autoTxRot" val="grav"/>
                <dgm:param type="parTxLTRAlign" val="l"/>
                <dgm:param type="parTxRTLAlign" val="l"/>
              </dgm:alg>
              <dgm:shape xmlns:r="http://schemas.openxmlformats.org/officeDocument/2006/relationships" rot="90" type="rect" r:blip="">
                <dgm:adjLst/>
              </dgm:shape>
              <dgm:presOf axis="self"/>
              <dgm:constrLst>
                <dgm:constr type="rMarg"/>
                <dgm:constr type="bMarg"/>
                <dgm:constr type="tMarg"/>
              </dgm:constrLst>
            </dgm:else>
          </dgm:choose>
          <dgm:ruleLst>
            <dgm:rule type="primFontSz" val="5" fact="NaN" max="NaN"/>
          </dgm:ruleLst>
        </dgm:layoutNode>
      </dgm:layoutNode>
      <dgm:forEach name="Name10" axis="followSib" ptType="sibTrans" cnt="1">
        <dgm:layoutNode name="sibTrans">
          <dgm:alg type="sp"/>
          <dgm:shape xmlns:r="http://schemas.openxmlformats.org/officeDocument/2006/relationships" r:blip="">
            <dgm:adjLst/>
          </dgm:shape>
          <dgm:presOf axis="sel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hList2">
  <dgm:title val=""/>
  <dgm:desc val=""/>
  <dgm:catLst>
    <dgm:cat type="list" pri="6000"/>
    <dgm:cat type="relationship" pri="16000"/>
    <dgm:cat type="picture" pri="29000"/>
    <dgm:cat type="pictureconvert" pri="29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dgm:varLst>
    <dgm:choose name="Name0">
      <dgm:if name="Name1" func="var" arg="dir" op="equ" val="norm">
        <dgm:alg type="lin">
          <dgm:param type="linDir" val="fromL"/>
          <dgm:param type="nodeVertAlign" val="t"/>
        </dgm:alg>
      </dgm:if>
      <dgm:else name="Name2">
        <dgm:alg type="lin">
          <dgm:param type="linDir" val="fromR"/>
          <dgm:param type="nodeVertAlign" val="t"/>
        </dgm:alg>
      </dgm:else>
    </dgm:choose>
    <dgm:shape xmlns:r="http://schemas.openxmlformats.org/officeDocument/2006/relationships" r:blip="">
      <dgm:adjLst/>
    </dgm:shape>
    <dgm:presOf/>
    <dgm:constrLst>
      <dgm:constr type="w" for="ch" forName="compositeNode" refType="w"/>
      <dgm:constr type="h" for="ch" forName="compositeNode" refType="h"/>
      <dgm:constr type="w" for="ch" forName="sibTrans" refType="w" refFor="ch" refForName="compositeNode" op="equ" fact="0.2"/>
      <dgm:constr type="h" for="des" forName="childNode" op="equ"/>
      <dgm:constr type="w" for="des" forName="childNode" op="equ"/>
      <dgm:constr type="w" for="des" forName="parentNode" op="equ"/>
      <dgm:constr type="h" for="des" forName="image" op="equ"/>
      <dgm:constr type="w" for="des" forName="image" op="equ"/>
      <dgm:constr type="primFontSz" for="des" forName="parentNode" op="equ" val="65"/>
      <dgm:constr type="primFontSz" for="des" forName="childNode" op="equ" val="65"/>
    </dgm:constrLst>
    <dgm:ruleLst/>
    <dgm:forEach name="Name3" axis="ch" ptType="node">
      <dgm:layoutNode name="compositeNode">
        <dgm:varLst>
          <dgm:bulletEnabled val="1"/>
        </dgm:varLst>
        <dgm:alg type="composite"/>
        <dgm:presOf/>
        <dgm:choose name="Name4">
          <dgm:if name="Name5" func="var" arg="dir" op="equ" val="norm">
            <dgm:constrLst>
              <dgm:constr type="w" for="ch" forName="image" refType="w"/>
              <dgm:constr type="h" for="ch" forName="image" refType="h"/>
              <dgm:constr type="h" for="ch" forName="image" refType="w" refFor="ch" refForName="image" op="lte"/>
              <dgm:constr type="w" for="ch" forName="image" refType="h" refFor="ch" refForName="image" op="lte"/>
              <dgm:constr type="w" for="ch" forName="image" refType="w" op="lte" fact="0.33"/>
              <dgm:constr type="h" for="ch" forName="image" refType="h" op="lte" fact="0.33"/>
              <dgm:constr type="t" for="ch" forName="image"/>
              <dgm:constr type="l" for="ch" forName="image"/>
              <dgm:constr type="w" for="ch" forName="childNode" refType="w" fact="0.85"/>
              <dgm:constr type="h" for="ch" forName="childNode" refType="h" fact="0.78"/>
              <dgm:constr type="t" for="ch" forName="childNode" refType="h" refFor="ch" refForName="image" fact="0.66"/>
              <dgm:constr type="l" for="ch" forName="childNode" refType="w" refFor="ch" refForName="image" fact="0.5"/>
              <dgm:constr type="tMarg" for="ch" forName="childNode" refType="w" refFor="ch" refForName="image" fact="1.25"/>
              <dgm:constr type="t" for="ch" forName="parentNode" refType="h" refFor="ch" refForName="image" fact="0.66"/>
              <dgm:constr type="b" for="ch" forName="parentNode" refType="b" refFor="ch" refForName="childNode"/>
              <dgm:constr type="l" for="ch" forName="parentNode"/>
              <dgm:constr type="r" for="ch" forName="parentNode" refType="l" refFor="ch" refForName="childNode"/>
              <dgm:constr type="rMarg" for="ch" forName="parentNode" refType="w" refFor="ch" refForName="image" fact="1.25"/>
            </dgm:constrLst>
          </dgm:if>
          <dgm:else name="Name6">
            <dgm:constrLst>
              <dgm:constr type="w" for="ch" forName="image" refType="w"/>
              <dgm:constr type="h" for="ch" forName="image" refType="h"/>
              <dgm:constr type="h" for="ch" forName="image" refType="w" refFor="ch" refForName="image" op="lte"/>
              <dgm:constr type="w" for="ch" forName="image" refType="h" refFor="ch" refForName="image" op="lte"/>
              <dgm:constr type="w" for="ch" forName="image" refType="w" op="lte" fact="0.33"/>
              <dgm:constr type="h" for="ch" forName="image" refType="h" op="lte" fact="0.33"/>
              <dgm:constr type="t" for="ch" forName="image"/>
              <dgm:constr type="r" for="ch" forName="image" refType="w"/>
              <dgm:constr type="w" for="ch" forName="childNode" refType="w" fact="0.85"/>
              <dgm:constr type="h" for="ch" forName="childNode" refType="h" fact="0.78"/>
              <dgm:constr type="t" for="ch" forName="childNode" refType="h" refFor="ch" refForName="image" fact="0.66"/>
              <dgm:constr type="r" for="ch" forName="childNode" refType="w"/>
              <dgm:constr type="rOff" for="ch" forName="childNode" refType="w" refFor="ch" refForName="image" fact="-0.5"/>
              <dgm:constr type="tMarg" for="ch" forName="childNode" refType="w" refFor="ch" refForName="image" fact="1.25"/>
              <dgm:constr type="t" for="ch" forName="parentNode" refType="h" refFor="ch" refForName="image" fact="0.66"/>
              <dgm:constr type="b" for="ch" forName="parentNode" refType="b" refFor="ch" refForName="childNode"/>
              <dgm:constr type="r" for="ch" forName="parentNode" refType="w"/>
              <dgm:constr type="l" for="ch" forName="parentNode" refType="r" refFor="ch" refForName="childNode"/>
              <dgm:constr type="lOff" for="ch" forName="parentNode" refType="rOff" refFor="ch" refForName="childNode"/>
              <dgm:constr type="lMarg" for="ch" forName="parentNode" refType="w" refFor="ch" refForName="image" fact="1.25"/>
            </dgm:constrLst>
          </dgm:else>
        </dgm:choose>
        <dgm:ruleLst>
          <dgm:rule type="w" for="ch" forName="childNode" val="NaN" fact="0.4" max="NaN"/>
          <dgm:rule type="h" for="ch" forName="childNode" val="NaN" fact="0.5" max="NaN"/>
        </dgm:ruleLst>
        <dgm:layoutNode name="image" styleLbl="fgImgPlace1">
          <dgm:alg type="sp"/>
          <dgm:shape xmlns:r="http://schemas.openxmlformats.org/officeDocument/2006/relationships" type="rect" r:blip="" zOrderOff="4" blipPhldr="1">
            <dgm:adjLst/>
          </dgm:shape>
          <dgm:presOf/>
          <dgm:constrLst/>
          <dgm:ruleLst/>
        </dgm:layoutNode>
        <dgm:layoutNode name="childNode" styleLbl="node1">
          <dgm:varLst>
            <dgm:bulletEnabled val="1"/>
          </dgm:varLst>
          <dgm:alg type="tx">
            <dgm:param type="stBulletLvl" val="1"/>
          </dgm:alg>
          <dgm:shape xmlns:r="http://schemas.openxmlformats.org/officeDocument/2006/relationships" type="rect" r:blip="" zOrderOff="2">
            <dgm:adjLst/>
          </dgm:shape>
          <dgm:presOf axis="des" ptType="node"/>
          <dgm:constrLst/>
          <dgm:ruleLst>
            <dgm:rule type="primFontSz" val="5" fact="NaN" max="NaN"/>
          </dgm:ruleLst>
        </dgm:layoutNode>
        <dgm:layoutNode name="parentNode" styleLbl="revTx">
          <dgm:varLst>
            <dgm:chMax val="0"/>
            <dgm:bulletEnabled val="1"/>
          </dgm:varLst>
          <dgm:choose name="Name7">
            <dgm:if name="Name8" func="var" arg="dir" op="equ" val="norm">
              <dgm:alg type="tx">
                <dgm:param type="autoTxRot" val="grav"/>
                <dgm:param type="txAnchorVert" val="t"/>
                <dgm:param type="parTxLTRAlign" val="r"/>
                <dgm:param type="parTxRTLAlign" val="r"/>
              </dgm:alg>
              <dgm:shape xmlns:r="http://schemas.openxmlformats.org/officeDocument/2006/relationships" rot="270" type="rect" r:blip="">
                <dgm:adjLst/>
              </dgm:shape>
              <dgm:presOf axis="self"/>
              <dgm:constrLst>
                <dgm:constr type="lMarg"/>
                <dgm:constr type="bMarg"/>
                <dgm:constr type="tMarg"/>
              </dgm:constrLst>
            </dgm:if>
            <dgm:else name="Name9">
              <dgm:alg type="tx">
                <dgm:param type="autoTxRot" val="grav"/>
                <dgm:param type="parTxLTRAlign" val="l"/>
                <dgm:param type="parTxRTLAlign" val="l"/>
              </dgm:alg>
              <dgm:shape xmlns:r="http://schemas.openxmlformats.org/officeDocument/2006/relationships" rot="90" type="rect" r:blip="">
                <dgm:adjLst/>
              </dgm:shape>
              <dgm:presOf axis="self"/>
              <dgm:constrLst>
                <dgm:constr type="rMarg"/>
                <dgm:constr type="bMarg"/>
                <dgm:constr type="tMarg"/>
              </dgm:constrLst>
            </dgm:else>
          </dgm:choose>
          <dgm:ruleLst>
            <dgm:rule type="primFontSz" val="5" fact="NaN" max="NaN"/>
          </dgm:ruleLst>
        </dgm:layoutNode>
      </dgm:layoutNode>
      <dgm:forEach name="Name10" axis="followSib" ptType="sibTrans" cnt="1">
        <dgm:layoutNode name="sibTrans">
          <dgm:alg type="sp"/>
          <dgm:shape xmlns:r="http://schemas.openxmlformats.org/officeDocument/2006/relationships" r:blip="">
            <dgm:adjLst/>
          </dgm:shape>
          <dgm:presOf axis="sel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hList2">
  <dgm:title val=""/>
  <dgm:desc val=""/>
  <dgm:catLst>
    <dgm:cat type="list" pri="6000"/>
    <dgm:cat type="relationship" pri="16000"/>
    <dgm:cat type="picture" pri="29000"/>
    <dgm:cat type="pictureconvert" pri="29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dgm:varLst>
    <dgm:choose name="Name0">
      <dgm:if name="Name1" func="var" arg="dir" op="equ" val="norm">
        <dgm:alg type="lin">
          <dgm:param type="linDir" val="fromL"/>
          <dgm:param type="nodeVertAlign" val="t"/>
        </dgm:alg>
      </dgm:if>
      <dgm:else name="Name2">
        <dgm:alg type="lin">
          <dgm:param type="linDir" val="fromR"/>
          <dgm:param type="nodeVertAlign" val="t"/>
        </dgm:alg>
      </dgm:else>
    </dgm:choose>
    <dgm:shape xmlns:r="http://schemas.openxmlformats.org/officeDocument/2006/relationships" r:blip="">
      <dgm:adjLst/>
    </dgm:shape>
    <dgm:presOf/>
    <dgm:constrLst>
      <dgm:constr type="w" for="ch" forName="compositeNode" refType="w"/>
      <dgm:constr type="h" for="ch" forName="compositeNode" refType="h"/>
      <dgm:constr type="w" for="ch" forName="sibTrans" refType="w" refFor="ch" refForName="compositeNode" op="equ" fact="0.2"/>
      <dgm:constr type="h" for="des" forName="childNode" op="equ"/>
      <dgm:constr type="w" for="des" forName="childNode" op="equ"/>
      <dgm:constr type="w" for="des" forName="parentNode" op="equ"/>
      <dgm:constr type="h" for="des" forName="image" op="equ"/>
      <dgm:constr type="w" for="des" forName="image" op="equ"/>
      <dgm:constr type="primFontSz" for="des" forName="parentNode" op="equ" val="65"/>
      <dgm:constr type="primFontSz" for="des" forName="childNode" op="equ" val="65"/>
    </dgm:constrLst>
    <dgm:ruleLst/>
    <dgm:forEach name="Name3" axis="ch" ptType="node">
      <dgm:layoutNode name="compositeNode">
        <dgm:varLst>
          <dgm:bulletEnabled val="1"/>
        </dgm:varLst>
        <dgm:alg type="composite"/>
        <dgm:presOf/>
        <dgm:choose name="Name4">
          <dgm:if name="Name5" func="var" arg="dir" op="equ" val="norm">
            <dgm:constrLst>
              <dgm:constr type="w" for="ch" forName="image" refType="w"/>
              <dgm:constr type="h" for="ch" forName="image" refType="h"/>
              <dgm:constr type="h" for="ch" forName="image" refType="w" refFor="ch" refForName="image" op="lte"/>
              <dgm:constr type="w" for="ch" forName="image" refType="h" refFor="ch" refForName="image" op="lte"/>
              <dgm:constr type="w" for="ch" forName="image" refType="w" op="lte" fact="0.33"/>
              <dgm:constr type="h" for="ch" forName="image" refType="h" op="lte" fact="0.33"/>
              <dgm:constr type="t" for="ch" forName="image"/>
              <dgm:constr type="l" for="ch" forName="image"/>
              <dgm:constr type="w" for="ch" forName="childNode" refType="w" fact="0.85"/>
              <dgm:constr type="h" for="ch" forName="childNode" refType="h" fact="0.78"/>
              <dgm:constr type="t" for="ch" forName="childNode" refType="h" refFor="ch" refForName="image" fact="0.66"/>
              <dgm:constr type="l" for="ch" forName="childNode" refType="w" refFor="ch" refForName="image" fact="0.5"/>
              <dgm:constr type="tMarg" for="ch" forName="childNode" refType="w" refFor="ch" refForName="image" fact="1.25"/>
              <dgm:constr type="t" for="ch" forName="parentNode" refType="h" refFor="ch" refForName="image" fact="0.66"/>
              <dgm:constr type="b" for="ch" forName="parentNode" refType="b" refFor="ch" refForName="childNode"/>
              <dgm:constr type="l" for="ch" forName="parentNode"/>
              <dgm:constr type="r" for="ch" forName="parentNode" refType="l" refFor="ch" refForName="childNode"/>
              <dgm:constr type="rMarg" for="ch" forName="parentNode" refType="w" refFor="ch" refForName="image" fact="1.25"/>
            </dgm:constrLst>
          </dgm:if>
          <dgm:else name="Name6">
            <dgm:constrLst>
              <dgm:constr type="w" for="ch" forName="image" refType="w"/>
              <dgm:constr type="h" for="ch" forName="image" refType="h"/>
              <dgm:constr type="h" for="ch" forName="image" refType="w" refFor="ch" refForName="image" op="lte"/>
              <dgm:constr type="w" for="ch" forName="image" refType="h" refFor="ch" refForName="image" op="lte"/>
              <dgm:constr type="w" for="ch" forName="image" refType="w" op="lte" fact="0.33"/>
              <dgm:constr type="h" for="ch" forName="image" refType="h" op="lte" fact="0.33"/>
              <dgm:constr type="t" for="ch" forName="image"/>
              <dgm:constr type="r" for="ch" forName="image" refType="w"/>
              <dgm:constr type="w" for="ch" forName="childNode" refType="w" fact="0.85"/>
              <dgm:constr type="h" for="ch" forName="childNode" refType="h" fact="0.78"/>
              <dgm:constr type="t" for="ch" forName="childNode" refType="h" refFor="ch" refForName="image" fact="0.66"/>
              <dgm:constr type="r" for="ch" forName="childNode" refType="w"/>
              <dgm:constr type="rOff" for="ch" forName="childNode" refType="w" refFor="ch" refForName="image" fact="-0.5"/>
              <dgm:constr type="tMarg" for="ch" forName="childNode" refType="w" refFor="ch" refForName="image" fact="1.25"/>
              <dgm:constr type="t" for="ch" forName="parentNode" refType="h" refFor="ch" refForName="image" fact="0.66"/>
              <dgm:constr type="b" for="ch" forName="parentNode" refType="b" refFor="ch" refForName="childNode"/>
              <dgm:constr type="r" for="ch" forName="parentNode" refType="w"/>
              <dgm:constr type="l" for="ch" forName="parentNode" refType="r" refFor="ch" refForName="childNode"/>
              <dgm:constr type="lOff" for="ch" forName="parentNode" refType="rOff" refFor="ch" refForName="childNode"/>
              <dgm:constr type="lMarg" for="ch" forName="parentNode" refType="w" refFor="ch" refForName="image" fact="1.25"/>
            </dgm:constrLst>
          </dgm:else>
        </dgm:choose>
        <dgm:ruleLst>
          <dgm:rule type="w" for="ch" forName="childNode" val="NaN" fact="0.4" max="NaN"/>
          <dgm:rule type="h" for="ch" forName="childNode" val="NaN" fact="0.5" max="NaN"/>
        </dgm:ruleLst>
        <dgm:layoutNode name="image" styleLbl="fgImgPlace1">
          <dgm:alg type="sp"/>
          <dgm:shape xmlns:r="http://schemas.openxmlformats.org/officeDocument/2006/relationships" type="rect" r:blip="" zOrderOff="4" blipPhldr="1">
            <dgm:adjLst/>
          </dgm:shape>
          <dgm:presOf/>
          <dgm:constrLst/>
          <dgm:ruleLst/>
        </dgm:layoutNode>
        <dgm:layoutNode name="childNode" styleLbl="node1">
          <dgm:varLst>
            <dgm:bulletEnabled val="1"/>
          </dgm:varLst>
          <dgm:alg type="tx">
            <dgm:param type="stBulletLvl" val="1"/>
          </dgm:alg>
          <dgm:shape xmlns:r="http://schemas.openxmlformats.org/officeDocument/2006/relationships" type="rect" r:blip="" zOrderOff="2">
            <dgm:adjLst/>
          </dgm:shape>
          <dgm:presOf axis="des" ptType="node"/>
          <dgm:constrLst/>
          <dgm:ruleLst>
            <dgm:rule type="primFontSz" val="5" fact="NaN" max="NaN"/>
          </dgm:ruleLst>
        </dgm:layoutNode>
        <dgm:layoutNode name="parentNode" styleLbl="revTx">
          <dgm:varLst>
            <dgm:chMax val="0"/>
            <dgm:bulletEnabled val="1"/>
          </dgm:varLst>
          <dgm:choose name="Name7">
            <dgm:if name="Name8" func="var" arg="dir" op="equ" val="norm">
              <dgm:alg type="tx">
                <dgm:param type="autoTxRot" val="grav"/>
                <dgm:param type="txAnchorVert" val="t"/>
                <dgm:param type="parTxLTRAlign" val="r"/>
                <dgm:param type="parTxRTLAlign" val="r"/>
              </dgm:alg>
              <dgm:shape xmlns:r="http://schemas.openxmlformats.org/officeDocument/2006/relationships" rot="270" type="rect" r:blip="">
                <dgm:adjLst/>
              </dgm:shape>
              <dgm:presOf axis="self"/>
              <dgm:constrLst>
                <dgm:constr type="lMarg"/>
                <dgm:constr type="bMarg"/>
                <dgm:constr type="tMarg"/>
              </dgm:constrLst>
            </dgm:if>
            <dgm:else name="Name9">
              <dgm:alg type="tx">
                <dgm:param type="autoTxRot" val="grav"/>
                <dgm:param type="parTxLTRAlign" val="l"/>
                <dgm:param type="parTxRTLAlign" val="l"/>
              </dgm:alg>
              <dgm:shape xmlns:r="http://schemas.openxmlformats.org/officeDocument/2006/relationships" rot="90" type="rect" r:blip="">
                <dgm:adjLst/>
              </dgm:shape>
              <dgm:presOf axis="self"/>
              <dgm:constrLst>
                <dgm:constr type="rMarg"/>
                <dgm:constr type="bMarg"/>
                <dgm:constr type="tMarg"/>
              </dgm:constrLst>
            </dgm:else>
          </dgm:choose>
          <dgm:ruleLst>
            <dgm:rule type="primFontSz" val="5" fact="NaN" max="NaN"/>
          </dgm:ruleLst>
        </dgm:layoutNode>
      </dgm:layoutNode>
      <dgm:forEach name="Name10" axis="followSib" ptType="sibTrans" cnt="1">
        <dgm:layoutNode name="sibTrans">
          <dgm:alg type="sp"/>
          <dgm:shape xmlns:r="http://schemas.openxmlformats.org/officeDocument/2006/relationships" r:blip="">
            <dgm:adjLst/>
          </dgm:shape>
          <dgm:presOf axis="sel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hList2">
  <dgm:title val=""/>
  <dgm:desc val=""/>
  <dgm:catLst>
    <dgm:cat type="list" pri="6000"/>
    <dgm:cat type="relationship" pri="16000"/>
    <dgm:cat type="picture" pri="29000"/>
    <dgm:cat type="pictureconvert" pri="29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dgm:varLst>
    <dgm:choose name="Name0">
      <dgm:if name="Name1" func="var" arg="dir" op="equ" val="norm">
        <dgm:alg type="lin">
          <dgm:param type="linDir" val="fromL"/>
          <dgm:param type="nodeVertAlign" val="t"/>
        </dgm:alg>
      </dgm:if>
      <dgm:else name="Name2">
        <dgm:alg type="lin">
          <dgm:param type="linDir" val="fromR"/>
          <dgm:param type="nodeVertAlign" val="t"/>
        </dgm:alg>
      </dgm:else>
    </dgm:choose>
    <dgm:shape xmlns:r="http://schemas.openxmlformats.org/officeDocument/2006/relationships" r:blip="">
      <dgm:adjLst/>
    </dgm:shape>
    <dgm:presOf/>
    <dgm:constrLst>
      <dgm:constr type="w" for="ch" forName="compositeNode" refType="w"/>
      <dgm:constr type="h" for="ch" forName="compositeNode" refType="h"/>
      <dgm:constr type="w" for="ch" forName="sibTrans" refType="w" refFor="ch" refForName="compositeNode" op="equ" fact="0.2"/>
      <dgm:constr type="h" for="des" forName="childNode" op="equ"/>
      <dgm:constr type="w" for="des" forName="childNode" op="equ"/>
      <dgm:constr type="w" for="des" forName="parentNode" op="equ"/>
      <dgm:constr type="h" for="des" forName="image" op="equ"/>
      <dgm:constr type="w" for="des" forName="image" op="equ"/>
      <dgm:constr type="primFontSz" for="des" forName="parentNode" op="equ" val="65"/>
      <dgm:constr type="primFontSz" for="des" forName="childNode" op="equ" val="65"/>
    </dgm:constrLst>
    <dgm:ruleLst/>
    <dgm:forEach name="Name3" axis="ch" ptType="node">
      <dgm:layoutNode name="compositeNode">
        <dgm:varLst>
          <dgm:bulletEnabled val="1"/>
        </dgm:varLst>
        <dgm:alg type="composite"/>
        <dgm:presOf/>
        <dgm:choose name="Name4">
          <dgm:if name="Name5" func="var" arg="dir" op="equ" val="norm">
            <dgm:constrLst>
              <dgm:constr type="w" for="ch" forName="image" refType="w"/>
              <dgm:constr type="h" for="ch" forName="image" refType="h"/>
              <dgm:constr type="h" for="ch" forName="image" refType="w" refFor="ch" refForName="image" op="lte"/>
              <dgm:constr type="w" for="ch" forName="image" refType="h" refFor="ch" refForName="image" op="lte"/>
              <dgm:constr type="w" for="ch" forName="image" refType="w" op="lte" fact="0.33"/>
              <dgm:constr type="h" for="ch" forName="image" refType="h" op="lte" fact="0.33"/>
              <dgm:constr type="t" for="ch" forName="image"/>
              <dgm:constr type="l" for="ch" forName="image"/>
              <dgm:constr type="w" for="ch" forName="childNode" refType="w" fact="0.85"/>
              <dgm:constr type="h" for="ch" forName="childNode" refType="h" fact="0.78"/>
              <dgm:constr type="t" for="ch" forName="childNode" refType="h" refFor="ch" refForName="image" fact="0.66"/>
              <dgm:constr type="l" for="ch" forName="childNode" refType="w" refFor="ch" refForName="image" fact="0.5"/>
              <dgm:constr type="tMarg" for="ch" forName="childNode" refType="w" refFor="ch" refForName="image" fact="1.25"/>
              <dgm:constr type="t" for="ch" forName="parentNode" refType="h" refFor="ch" refForName="image" fact="0.66"/>
              <dgm:constr type="b" for="ch" forName="parentNode" refType="b" refFor="ch" refForName="childNode"/>
              <dgm:constr type="l" for="ch" forName="parentNode"/>
              <dgm:constr type="r" for="ch" forName="parentNode" refType="l" refFor="ch" refForName="childNode"/>
              <dgm:constr type="rMarg" for="ch" forName="parentNode" refType="w" refFor="ch" refForName="image" fact="1.25"/>
            </dgm:constrLst>
          </dgm:if>
          <dgm:else name="Name6">
            <dgm:constrLst>
              <dgm:constr type="w" for="ch" forName="image" refType="w"/>
              <dgm:constr type="h" for="ch" forName="image" refType="h"/>
              <dgm:constr type="h" for="ch" forName="image" refType="w" refFor="ch" refForName="image" op="lte"/>
              <dgm:constr type="w" for="ch" forName="image" refType="h" refFor="ch" refForName="image" op="lte"/>
              <dgm:constr type="w" for="ch" forName="image" refType="w" op="lte" fact="0.33"/>
              <dgm:constr type="h" for="ch" forName="image" refType="h" op="lte" fact="0.33"/>
              <dgm:constr type="t" for="ch" forName="image"/>
              <dgm:constr type="r" for="ch" forName="image" refType="w"/>
              <dgm:constr type="w" for="ch" forName="childNode" refType="w" fact="0.85"/>
              <dgm:constr type="h" for="ch" forName="childNode" refType="h" fact="0.78"/>
              <dgm:constr type="t" for="ch" forName="childNode" refType="h" refFor="ch" refForName="image" fact="0.66"/>
              <dgm:constr type="r" for="ch" forName="childNode" refType="w"/>
              <dgm:constr type="rOff" for="ch" forName="childNode" refType="w" refFor="ch" refForName="image" fact="-0.5"/>
              <dgm:constr type="tMarg" for="ch" forName="childNode" refType="w" refFor="ch" refForName="image" fact="1.25"/>
              <dgm:constr type="t" for="ch" forName="parentNode" refType="h" refFor="ch" refForName="image" fact="0.66"/>
              <dgm:constr type="b" for="ch" forName="parentNode" refType="b" refFor="ch" refForName="childNode"/>
              <dgm:constr type="r" for="ch" forName="parentNode" refType="w"/>
              <dgm:constr type="l" for="ch" forName="parentNode" refType="r" refFor="ch" refForName="childNode"/>
              <dgm:constr type="lOff" for="ch" forName="parentNode" refType="rOff" refFor="ch" refForName="childNode"/>
              <dgm:constr type="lMarg" for="ch" forName="parentNode" refType="w" refFor="ch" refForName="image" fact="1.25"/>
            </dgm:constrLst>
          </dgm:else>
        </dgm:choose>
        <dgm:ruleLst>
          <dgm:rule type="w" for="ch" forName="childNode" val="NaN" fact="0.4" max="NaN"/>
          <dgm:rule type="h" for="ch" forName="childNode" val="NaN" fact="0.5" max="NaN"/>
        </dgm:ruleLst>
        <dgm:layoutNode name="image" styleLbl="fgImgPlace1">
          <dgm:alg type="sp"/>
          <dgm:shape xmlns:r="http://schemas.openxmlformats.org/officeDocument/2006/relationships" type="rect" r:blip="" zOrderOff="4" blipPhldr="1">
            <dgm:adjLst/>
          </dgm:shape>
          <dgm:presOf/>
          <dgm:constrLst/>
          <dgm:ruleLst/>
        </dgm:layoutNode>
        <dgm:layoutNode name="childNode" styleLbl="node1">
          <dgm:varLst>
            <dgm:bulletEnabled val="1"/>
          </dgm:varLst>
          <dgm:alg type="tx">
            <dgm:param type="stBulletLvl" val="1"/>
          </dgm:alg>
          <dgm:shape xmlns:r="http://schemas.openxmlformats.org/officeDocument/2006/relationships" type="rect" r:blip="" zOrderOff="2">
            <dgm:adjLst/>
          </dgm:shape>
          <dgm:presOf axis="des" ptType="node"/>
          <dgm:constrLst/>
          <dgm:ruleLst>
            <dgm:rule type="primFontSz" val="5" fact="NaN" max="NaN"/>
          </dgm:ruleLst>
        </dgm:layoutNode>
        <dgm:layoutNode name="parentNode" styleLbl="revTx">
          <dgm:varLst>
            <dgm:chMax val="0"/>
            <dgm:bulletEnabled val="1"/>
          </dgm:varLst>
          <dgm:choose name="Name7">
            <dgm:if name="Name8" func="var" arg="dir" op="equ" val="norm">
              <dgm:alg type="tx">
                <dgm:param type="autoTxRot" val="grav"/>
                <dgm:param type="txAnchorVert" val="t"/>
                <dgm:param type="parTxLTRAlign" val="r"/>
                <dgm:param type="parTxRTLAlign" val="r"/>
              </dgm:alg>
              <dgm:shape xmlns:r="http://schemas.openxmlformats.org/officeDocument/2006/relationships" rot="270" type="rect" r:blip="">
                <dgm:adjLst/>
              </dgm:shape>
              <dgm:presOf axis="self"/>
              <dgm:constrLst>
                <dgm:constr type="lMarg"/>
                <dgm:constr type="bMarg"/>
                <dgm:constr type="tMarg"/>
              </dgm:constrLst>
            </dgm:if>
            <dgm:else name="Name9">
              <dgm:alg type="tx">
                <dgm:param type="autoTxRot" val="grav"/>
                <dgm:param type="parTxLTRAlign" val="l"/>
                <dgm:param type="parTxRTLAlign" val="l"/>
              </dgm:alg>
              <dgm:shape xmlns:r="http://schemas.openxmlformats.org/officeDocument/2006/relationships" rot="90" type="rect" r:blip="">
                <dgm:adjLst/>
              </dgm:shape>
              <dgm:presOf axis="self"/>
              <dgm:constrLst>
                <dgm:constr type="rMarg"/>
                <dgm:constr type="bMarg"/>
                <dgm:constr type="tMarg"/>
              </dgm:constrLst>
            </dgm:else>
          </dgm:choose>
          <dgm:ruleLst>
            <dgm:rule type="primFontSz" val="5" fact="NaN" max="NaN"/>
          </dgm:ruleLst>
        </dgm:layoutNode>
      </dgm:layoutNode>
      <dgm:forEach name="Name10" axis="followSib" ptType="sibTrans" cnt="1">
        <dgm:layoutNode name="sibTrans">
          <dgm:alg type="sp"/>
          <dgm:shape xmlns:r="http://schemas.openxmlformats.org/officeDocument/2006/relationships" r:blip="">
            <dgm:adjLst/>
          </dgm:shape>
          <dgm:presOf axis="sel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hList2">
  <dgm:title val=""/>
  <dgm:desc val=""/>
  <dgm:catLst>
    <dgm:cat type="list" pri="6000"/>
    <dgm:cat type="relationship" pri="16000"/>
    <dgm:cat type="picture" pri="29000"/>
    <dgm:cat type="pictureconvert" pri="29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dgm:varLst>
    <dgm:choose name="Name0">
      <dgm:if name="Name1" func="var" arg="dir" op="equ" val="norm">
        <dgm:alg type="lin">
          <dgm:param type="linDir" val="fromL"/>
          <dgm:param type="nodeVertAlign" val="t"/>
        </dgm:alg>
      </dgm:if>
      <dgm:else name="Name2">
        <dgm:alg type="lin">
          <dgm:param type="linDir" val="fromR"/>
          <dgm:param type="nodeVertAlign" val="t"/>
        </dgm:alg>
      </dgm:else>
    </dgm:choose>
    <dgm:shape xmlns:r="http://schemas.openxmlformats.org/officeDocument/2006/relationships" r:blip="">
      <dgm:adjLst/>
    </dgm:shape>
    <dgm:presOf/>
    <dgm:constrLst>
      <dgm:constr type="w" for="ch" forName="compositeNode" refType="w"/>
      <dgm:constr type="h" for="ch" forName="compositeNode" refType="h"/>
      <dgm:constr type="w" for="ch" forName="sibTrans" refType="w" refFor="ch" refForName="compositeNode" op="equ" fact="0.2"/>
      <dgm:constr type="h" for="des" forName="childNode" op="equ"/>
      <dgm:constr type="w" for="des" forName="childNode" op="equ"/>
      <dgm:constr type="w" for="des" forName="parentNode" op="equ"/>
      <dgm:constr type="h" for="des" forName="image" op="equ"/>
      <dgm:constr type="w" for="des" forName="image" op="equ"/>
      <dgm:constr type="primFontSz" for="des" forName="parentNode" op="equ" val="65"/>
      <dgm:constr type="primFontSz" for="des" forName="childNode" op="equ" val="65"/>
    </dgm:constrLst>
    <dgm:ruleLst/>
    <dgm:forEach name="Name3" axis="ch" ptType="node">
      <dgm:layoutNode name="compositeNode">
        <dgm:varLst>
          <dgm:bulletEnabled val="1"/>
        </dgm:varLst>
        <dgm:alg type="composite"/>
        <dgm:presOf/>
        <dgm:choose name="Name4">
          <dgm:if name="Name5" func="var" arg="dir" op="equ" val="norm">
            <dgm:constrLst>
              <dgm:constr type="w" for="ch" forName="image" refType="w"/>
              <dgm:constr type="h" for="ch" forName="image" refType="h"/>
              <dgm:constr type="h" for="ch" forName="image" refType="w" refFor="ch" refForName="image" op="lte"/>
              <dgm:constr type="w" for="ch" forName="image" refType="h" refFor="ch" refForName="image" op="lte"/>
              <dgm:constr type="w" for="ch" forName="image" refType="w" op="lte" fact="0.33"/>
              <dgm:constr type="h" for="ch" forName="image" refType="h" op="lte" fact="0.33"/>
              <dgm:constr type="t" for="ch" forName="image"/>
              <dgm:constr type="l" for="ch" forName="image"/>
              <dgm:constr type="w" for="ch" forName="childNode" refType="w" fact="0.85"/>
              <dgm:constr type="h" for="ch" forName="childNode" refType="h" fact="0.78"/>
              <dgm:constr type="t" for="ch" forName="childNode" refType="h" refFor="ch" refForName="image" fact="0.66"/>
              <dgm:constr type="l" for="ch" forName="childNode" refType="w" refFor="ch" refForName="image" fact="0.5"/>
              <dgm:constr type="tMarg" for="ch" forName="childNode" refType="w" refFor="ch" refForName="image" fact="1.25"/>
              <dgm:constr type="t" for="ch" forName="parentNode" refType="h" refFor="ch" refForName="image" fact="0.66"/>
              <dgm:constr type="b" for="ch" forName="parentNode" refType="b" refFor="ch" refForName="childNode"/>
              <dgm:constr type="l" for="ch" forName="parentNode"/>
              <dgm:constr type="r" for="ch" forName="parentNode" refType="l" refFor="ch" refForName="childNode"/>
              <dgm:constr type="rMarg" for="ch" forName="parentNode" refType="w" refFor="ch" refForName="image" fact="1.25"/>
            </dgm:constrLst>
          </dgm:if>
          <dgm:else name="Name6">
            <dgm:constrLst>
              <dgm:constr type="w" for="ch" forName="image" refType="w"/>
              <dgm:constr type="h" for="ch" forName="image" refType="h"/>
              <dgm:constr type="h" for="ch" forName="image" refType="w" refFor="ch" refForName="image" op="lte"/>
              <dgm:constr type="w" for="ch" forName="image" refType="h" refFor="ch" refForName="image" op="lte"/>
              <dgm:constr type="w" for="ch" forName="image" refType="w" op="lte" fact="0.33"/>
              <dgm:constr type="h" for="ch" forName="image" refType="h" op="lte" fact="0.33"/>
              <dgm:constr type="t" for="ch" forName="image"/>
              <dgm:constr type="r" for="ch" forName="image" refType="w"/>
              <dgm:constr type="w" for="ch" forName="childNode" refType="w" fact="0.85"/>
              <dgm:constr type="h" for="ch" forName="childNode" refType="h" fact="0.78"/>
              <dgm:constr type="t" for="ch" forName="childNode" refType="h" refFor="ch" refForName="image" fact="0.66"/>
              <dgm:constr type="r" for="ch" forName="childNode" refType="w"/>
              <dgm:constr type="rOff" for="ch" forName="childNode" refType="w" refFor="ch" refForName="image" fact="-0.5"/>
              <dgm:constr type="tMarg" for="ch" forName="childNode" refType="w" refFor="ch" refForName="image" fact="1.25"/>
              <dgm:constr type="t" for="ch" forName="parentNode" refType="h" refFor="ch" refForName="image" fact="0.66"/>
              <dgm:constr type="b" for="ch" forName="parentNode" refType="b" refFor="ch" refForName="childNode"/>
              <dgm:constr type="r" for="ch" forName="parentNode" refType="w"/>
              <dgm:constr type="l" for="ch" forName="parentNode" refType="r" refFor="ch" refForName="childNode"/>
              <dgm:constr type="lOff" for="ch" forName="parentNode" refType="rOff" refFor="ch" refForName="childNode"/>
              <dgm:constr type="lMarg" for="ch" forName="parentNode" refType="w" refFor="ch" refForName="image" fact="1.25"/>
            </dgm:constrLst>
          </dgm:else>
        </dgm:choose>
        <dgm:ruleLst>
          <dgm:rule type="w" for="ch" forName="childNode" val="NaN" fact="0.4" max="NaN"/>
          <dgm:rule type="h" for="ch" forName="childNode" val="NaN" fact="0.5" max="NaN"/>
        </dgm:ruleLst>
        <dgm:layoutNode name="image" styleLbl="fgImgPlace1">
          <dgm:alg type="sp"/>
          <dgm:shape xmlns:r="http://schemas.openxmlformats.org/officeDocument/2006/relationships" type="rect" r:blip="" zOrderOff="4" blipPhldr="1">
            <dgm:adjLst/>
          </dgm:shape>
          <dgm:presOf/>
          <dgm:constrLst/>
          <dgm:ruleLst/>
        </dgm:layoutNode>
        <dgm:layoutNode name="childNode" styleLbl="node1">
          <dgm:varLst>
            <dgm:bulletEnabled val="1"/>
          </dgm:varLst>
          <dgm:alg type="tx">
            <dgm:param type="stBulletLvl" val="1"/>
          </dgm:alg>
          <dgm:shape xmlns:r="http://schemas.openxmlformats.org/officeDocument/2006/relationships" type="rect" r:blip="" zOrderOff="2">
            <dgm:adjLst/>
          </dgm:shape>
          <dgm:presOf axis="des" ptType="node"/>
          <dgm:constrLst/>
          <dgm:ruleLst>
            <dgm:rule type="primFontSz" val="5" fact="NaN" max="NaN"/>
          </dgm:ruleLst>
        </dgm:layoutNode>
        <dgm:layoutNode name="parentNode" styleLbl="revTx">
          <dgm:varLst>
            <dgm:chMax val="0"/>
            <dgm:bulletEnabled val="1"/>
          </dgm:varLst>
          <dgm:choose name="Name7">
            <dgm:if name="Name8" func="var" arg="dir" op="equ" val="norm">
              <dgm:alg type="tx">
                <dgm:param type="autoTxRot" val="grav"/>
                <dgm:param type="txAnchorVert" val="t"/>
                <dgm:param type="parTxLTRAlign" val="r"/>
                <dgm:param type="parTxRTLAlign" val="r"/>
              </dgm:alg>
              <dgm:shape xmlns:r="http://schemas.openxmlformats.org/officeDocument/2006/relationships" rot="270" type="rect" r:blip="">
                <dgm:adjLst/>
              </dgm:shape>
              <dgm:presOf axis="self"/>
              <dgm:constrLst>
                <dgm:constr type="lMarg"/>
                <dgm:constr type="bMarg"/>
                <dgm:constr type="tMarg"/>
              </dgm:constrLst>
            </dgm:if>
            <dgm:else name="Name9">
              <dgm:alg type="tx">
                <dgm:param type="autoTxRot" val="grav"/>
                <dgm:param type="parTxLTRAlign" val="l"/>
                <dgm:param type="parTxRTLAlign" val="l"/>
              </dgm:alg>
              <dgm:shape xmlns:r="http://schemas.openxmlformats.org/officeDocument/2006/relationships" rot="90" type="rect" r:blip="">
                <dgm:adjLst/>
              </dgm:shape>
              <dgm:presOf axis="self"/>
              <dgm:constrLst>
                <dgm:constr type="rMarg"/>
                <dgm:constr type="bMarg"/>
                <dgm:constr type="tMarg"/>
              </dgm:constrLst>
            </dgm:else>
          </dgm:choose>
          <dgm:ruleLst>
            <dgm:rule type="primFontSz" val="5" fact="NaN" max="NaN"/>
          </dgm:ruleLst>
        </dgm:layoutNode>
      </dgm:layoutNode>
      <dgm:forEach name="Name10" axis="followSib" ptType="sibTrans" cnt="1">
        <dgm:layoutNode name="sibTrans">
          <dgm:alg type="sp"/>
          <dgm:shape xmlns:r="http://schemas.openxmlformats.org/officeDocument/2006/relationships" r:blip="">
            <dgm:adjLst/>
          </dgm:shape>
          <dgm:presOf axis="self"/>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hList2">
  <dgm:title val=""/>
  <dgm:desc val=""/>
  <dgm:catLst>
    <dgm:cat type="list" pri="6000"/>
    <dgm:cat type="relationship" pri="16000"/>
    <dgm:cat type="picture" pri="29000"/>
    <dgm:cat type="pictureconvert" pri="29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dgm:varLst>
    <dgm:choose name="Name0">
      <dgm:if name="Name1" func="var" arg="dir" op="equ" val="norm">
        <dgm:alg type="lin">
          <dgm:param type="linDir" val="fromL"/>
          <dgm:param type="nodeVertAlign" val="t"/>
        </dgm:alg>
      </dgm:if>
      <dgm:else name="Name2">
        <dgm:alg type="lin">
          <dgm:param type="linDir" val="fromR"/>
          <dgm:param type="nodeVertAlign" val="t"/>
        </dgm:alg>
      </dgm:else>
    </dgm:choose>
    <dgm:shape xmlns:r="http://schemas.openxmlformats.org/officeDocument/2006/relationships" r:blip="">
      <dgm:adjLst/>
    </dgm:shape>
    <dgm:presOf/>
    <dgm:constrLst>
      <dgm:constr type="w" for="ch" forName="compositeNode" refType="w"/>
      <dgm:constr type="h" for="ch" forName="compositeNode" refType="h"/>
      <dgm:constr type="w" for="ch" forName="sibTrans" refType="w" refFor="ch" refForName="compositeNode" op="equ" fact="0.2"/>
      <dgm:constr type="h" for="des" forName="childNode" op="equ"/>
      <dgm:constr type="w" for="des" forName="childNode" op="equ"/>
      <dgm:constr type="w" for="des" forName="parentNode" op="equ"/>
      <dgm:constr type="h" for="des" forName="image" op="equ"/>
      <dgm:constr type="w" for="des" forName="image" op="equ"/>
      <dgm:constr type="primFontSz" for="des" forName="parentNode" op="equ" val="65"/>
      <dgm:constr type="primFontSz" for="des" forName="childNode" op="equ" val="65"/>
    </dgm:constrLst>
    <dgm:ruleLst/>
    <dgm:forEach name="Name3" axis="ch" ptType="node">
      <dgm:layoutNode name="compositeNode">
        <dgm:varLst>
          <dgm:bulletEnabled val="1"/>
        </dgm:varLst>
        <dgm:alg type="composite"/>
        <dgm:presOf/>
        <dgm:choose name="Name4">
          <dgm:if name="Name5" func="var" arg="dir" op="equ" val="norm">
            <dgm:constrLst>
              <dgm:constr type="w" for="ch" forName="image" refType="w"/>
              <dgm:constr type="h" for="ch" forName="image" refType="h"/>
              <dgm:constr type="h" for="ch" forName="image" refType="w" refFor="ch" refForName="image" op="lte"/>
              <dgm:constr type="w" for="ch" forName="image" refType="h" refFor="ch" refForName="image" op="lte"/>
              <dgm:constr type="w" for="ch" forName="image" refType="w" op="lte" fact="0.33"/>
              <dgm:constr type="h" for="ch" forName="image" refType="h" op="lte" fact="0.33"/>
              <dgm:constr type="t" for="ch" forName="image"/>
              <dgm:constr type="l" for="ch" forName="image"/>
              <dgm:constr type="w" for="ch" forName="childNode" refType="w" fact="0.85"/>
              <dgm:constr type="h" for="ch" forName="childNode" refType="h" fact="0.78"/>
              <dgm:constr type="t" for="ch" forName="childNode" refType="h" refFor="ch" refForName="image" fact="0.66"/>
              <dgm:constr type="l" for="ch" forName="childNode" refType="w" refFor="ch" refForName="image" fact="0.5"/>
              <dgm:constr type="tMarg" for="ch" forName="childNode" refType="w" refFor="ch" refForName="image" fact="1.25"/>
              <dgm:constr type="t" for="ch" forName="parentNode" refType="h" refFor="ch" refForName="image" fact="0.66"/>
              <dgm:constr type="b" for="ch" forName="parentNode" refType="b" refFor="ch" refForName="childNode"/>
              <dgm:constr type="l" for="ch" forName="parentNode"/>
              <dgm:constr type="r" for="ch" forName="parentNode" refType="l" refFor="ch" refForName="childNode"/>
              <dgm:constr type="rMarg" for="ch" forName="parentNode" refType="w" refFor="ch" refForName="image" fact="1.25"/>
            </dgm:constrLst>
          </dgm:if>
          <dgm:else name="Name6">
            <dgm:constrLst>
              <dgm:constr type="w" for="ch" forName="image" refType="w"/>
              <dgm:constr type="h" for="ch" forName="image" refType="h"/>
              <dgm:constr type="h" for="ch" forName="image" refType="w" refFor="ch" refForName="image" op="lte"/>
              <dgm:constr type="w" for="ch" forName="image" refType="h" refFor="ch" refForName="image" op="lte"/>
              <dgm:constr type="w" for="ch" forName="image" refType="w" op="lte" fact="0.33"/>
              <dgm:constr type="h" for="ch" forName="image" refType="h" op="lte" fact="0.33"/>
              <dgm:constr type="t" for="ch" forName="image"/>
              <dgm:constr type="r" for="ch" forName="image" refType="w"/>
              <dgm:constr type="w" for="ch" forName="childNode" refType="w" fact="0.85"/>
              <dgm:constr type="h" for="ch" forName="childNode" refType="h" fact="0.78"/>
              <dgm:constr type="t" for="ch" forName="childNode" refType="h" refFor="ch" refForName="image" fact="0.66"/>
              <dgm:constr type="r" for="ch" forName="childNode" refType="w"/>
              <dgm:constr type="rOff" for="ch" forName="childNode" refType="w" refFor="ch" refForName="image" fact="-0.5"/>
              <dgm:constr type="tMarg" for="ch" forName="childNode" refType="w" refFor="ch" refForName="image" fact="1.25"/>
              <dgm:constr type="t" for="ch" forName="parentNode" refType="h" refFor="ch" refForName="image" fact="0.66"/>
              <dgm:constr type="b" for="ch" forName="parentNode" refType="b" refFor="ch" refForName="childNode"/>
              <dgm:constr type="r" for="ch" forName="parentNode" refType="w"/>
              <dgm:constr type="l" for="ch" forName="parentNode" refType="r" refFor="ch" refForName="childNode"/>
              <dgm:constr type="lOff" for="ch" forName="parentNode" refType="rOff" refFor="ch" refForName="childNode"/>
              <dgm:constr type="lMarg" for="ch" forName="parentNode" refType="w" refFor="ch" refForName="image" fact="1.25"/>
            </dgm:constrLst>
          </dgm:else>
        </dgm:choose>
        <dgm:ruleLst>
          <dgm:rule type="w" for="ch" forName="childNode" val="NaN" fact="0.4" max="NaN"/>
          <dgm:rule type="h" for="ch" forName="childNode" val="NaN" fact="0.5" max="NaN"/>
        </dgm:ruleLst>
        <dgm:layoutNode name="image" styleLbl="fgImgPlace1">
          <dgm:alg type="sp"/>
          <dgm:shape xmlns:r="http://schemas.openxmlformats.org/officeDocument/2006/relationships" type="rect" r:blip="" zOrderOff="4" blipPhldr="1">
            <dgm:adjLst/>
          </dgm:shape>
          <dgm:presOf/>
          <dgm:constrLst/>
          <dgm:ruleLst/>
        </dgm:layoutNode>
        <dgm:layoutNode name="childNode" styleLbl="node1">
          <dgm:varLst>
            <dgm:bulletEnabled val="1"/>
          </dgm:varLst>
          <dgm:alg type="tx">
            <dgm:param type="stBulletLvl" val="1"/>
          </dgm:alg>
          <dgm:shape xmlns:r="http://schemas.openxmlformats.org/officeDocument/2006/relationships" type="rect" r:blip="" zOrderOff="2">
            <dgm:adjLst/>
          </dgm:shape>
          <dgm:presOf axis="des" ptType="node"/>
          <dgm:constrLst/>
          <dgm:ruleLst>
            <dgm:rule type="primFontSz" val="5" fact="NaN" max="NaN"/>
          </dgm:ruleLst>
        </dgm:layoutNode>
        <dgm:layoutNode name="parentNode" styleLbl="revTx">
          <dgm:varLst>
            <dgm:chMax val="0"/>
            <dgm:bulletEnabled val="1"/>
          </dgm:varLst>
          <dgm:choose name="Name7">
            <dgm:if name="Name8" func="var" arg="dir" op="equ" val="norm">
              <dgm:alg type="tx">
                <dgm:param type="autoTxRot" val="grav"/>
                <dgm:param type="txAnchorVert" val="t"/>
                <dgm:param type="parTxLTRAlign" val="r"/>
                <dgm:param type="parTxRTLAlign" val="r"/>
              </dgm:alg>
              <dgm:shape xmlns:r="http://schemas.openxmlformats.org/officeDocument/2006/relationships" rot="270" type="rect" r:blip="">
                <dgm:adjLst/>
              </dgm:shape>
              <dgm:presOf axis="self"/>
              <dgm:constrLst>
                <dgm:constr type="lMarg"/>
                <dgm:constr type="bMarg"/>
                <dgm:constr type="tMarg"/>
              </dgm:constrLst>
            </dgm:if>
            <dgm:else name="Name9">
              <dgm:alg type="tx">
                <dgm:param type="autoTxRot" val="grav"/>
                <dgm:param type="parTxLTRAlign" val="l"/>
                <dgm:param type="parTxRTLAlign" val="l"/>
              </dgm:alg>
              <dgm:shape xmlns:r="http://schemas.openxmlformats.org/officeDocument/2006/relationships" rot="90" type="rect" r:blip="">
                <dgm:adjLst/>
              </dgm:shape>
              <dgm:presOf axis="self"/>
              <dgm:constrLst>
                <dgm:constr type="rMarg"/>
                <dgm:constr type="bMarg"/>
                <dgm:constr type="tMarg"/>
              </dgm:constrLst>
            </dgm:else>
          </dgm:choose>
          <dgm:ruleLst>
            <dgm:rule type="primFontSz" val="5" fact="NaN" max="NaN"/>
          </dgm:ruleLst>
        </dgm:layoutNode>
      </dgm:layoutNode>
      <dgm:forEach name="Name10" axis="followSib" ptType="sibTrans" cnt="1">
        <dgm:layoutNode name="sibTrans">
          <dgm:alg type="sp"/>
          <dgm:shape xmlns:r="http://schemas.openxmlformats.org/officeDocument/2006/relationships" r:blip="">
            <dgm:adjLst/>
          </dgm:shape>
          <dgm:presOf axis="self"/>
          <dgm:constrLst/>
          <dgm:ruleLst/>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473C3BB-EC34-4402-8645-F15C8310F8A4}" type="datetimeFigureOut">
              <a:rPr lang="en-GB" smtClean="0"/>
              <a:t>16/02/2023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4D9D5BA-4D0C-4623-A9BD-8FF4C51FF0C6}" type="slidenum">
              <a:rPr lang="en-GB" smtClean="0"/>
              <a:t>‹#›</a:t>
            </a:fld>
            <a:endParaRPr lang="en-GB"/>
          </a:p>
        </p:txBody>
      </p:sp>
    </p:spTree>
    <p:extLst>
      <p:ext uri="{BB962C8B-B14F-4D97-AF65-F5344CB8AC3E}">
        <p14:creationId xmlns:p14="http://schemas.microsoft.com/office/powerpoint/2010/main" val="9419230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E473C3BB-EC34-4402-8645-F15C8310F8A4}" type="datetimeFigureOut">
              <a:rPr lang="en-GB" smtClean="0"/>
              <a:t>16/02/2023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4D9D5BA-4D0C-4623-A9BD-8FF4C51FF0C6}" type="slidenum">
              <a:rPr lang="en-GB" smtClean="0"/>
              <a:t>‹#›</a:t>
            </a:fld>
            <a:endParaRPr lang="en-GB"/>
          </a:p>
        </p:txBody>
      </p:sp>
    </p:spTree>
    <p:extLst>
      <p:ext uri="{BB962C8B-B14F-4D97-AF65-F5344CB8AC3E}">
        <p14:creationId xmlns:p14="http://schemas.microsoft.com/office/powerpoint/2010/main" val="27813652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473C3BB-EC34-4402-8645-F15C8310F8A4}" type="datetimeFigureOut">
              <a:rPr lang="en-GB" smtClean="0"/>
              <a:t>16/02/2023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4D9D5BA-4D0C-4623-A9BD-8FF4C51FF0C6}" type="slidenum">
              <a:rPr lang="en-GB" smtClean="0"/>
              <a:t>‹#›</a:t>
            </a:fld>
            <a:endParaRPr lang="en-GB"/>
          </a:p>
        </p:txBody>
      </p:sp>
    </p:spTree>
    <p:extLst>
      <p:ext uri="{BB962C8B-B14F-4D97-AF65-F5344CB8AC3E}">
        <p14:creationId xmlns:p14="http://schemas.microsoft.com/office/powerpoint/2010/main" val="54887250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473C3BB-EC34-4402-8645-F15C8310F8A4}" type="datetimeFigureOut">
              <a:rPr lang="en-GB" smtClean="0"/>
              <a:t>16/02/2023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4D9D5BA-4D0C-4623-A9BD-8FF4C51FF0C6}" type="slidenum">
              <a:rPr lang="en-GB" smtClean="0"/>
              <a:t>‹#›</a:t>
            </a:fld>
            <a:endParaRPr lang="en-GB"/>
          </a:p>
        </p:txBody>
      </p:sp>
    </p:spTree>
    <p:extLst>
      <p:ext uri="{BB962C8B-B14F-4D97-AF65-F5344CB8AC3E}">
        <p14:creationId xmlns:p14="http://schemas.microsoft.com/office/powerpoint/2010/main" val="34496721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473C3BB-EC34-4402-8645-F15C8310F8A4}" type="datetimeFigureOut">
              <a:rPr lang="en-GB" smtClean="0"/>
              <a:t>16/02/2023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4D9D5BA-4D0C-4623-A9BD-8FF4C51FF0C6}" type="slidenum">
              <a:rPr lang="en-GB" smtClean="0"/>
              <a:t>‹#›</a:t>
            </a:fld>
            <a:endParaRPr lang="en-GB"/>
          </a:p>
        </p:txBody>
      </p:sp>
    </p:spTree>
    <p:extLst>
      <p:ext uri="{BB962C8B-B14F-4D97-AF65-F5344CB8AC3E}">
        <p14:creationId xmlns:p14="http://schemas.microsoft.com/office/powerpoint/2010/main" val="42356230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E473C3BB-EC34-4402-8645-F15C8310F8A4}" type="datetimeFigureOut">
              <a:rPr lang="en-GB" smtClean="0"/>
              <a:t>16/02/2023</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84D9D5BA-4D0C-4623-A9BD-8FF4C51FF0C6}" type="slidenum">
              <a:rPr lang="en-GB" smtClean="0"/>
              <a:t>‹#›</a:t>
            </a:fld>
            <a:endParaRPr lang="en-GB"/>
          </a:p>
        </p:txBody>
      </p:sp>
    </p:spTree>
    <p:extLst>
      <p:ext uri="{BB962C8B-B14F-4D97-AF65-F5344CB8AC3E}">
        <p14:creationId xmlns:p14="http://schemas.microsoft.com/office/powerpoint/2010/main" val="27915013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E473C3BB-EC34-4402-8645-F15C8310F8A4}" type="datetimeFigureOut">
              <a:rPr lang="en-GB" smtClean="0"/>
              <a:t>16/02/2023</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84D9D5BA-4D0C-4623-A9BD-8FF4C51FF0C6}" type="slidenum">
              <a:rPr lang="en-GB" smtClean="0"/>
              <a:t>‹#›</a:t>
            </a:fld>
            <a:endParaRPr lang="en-GB"/>
          </a:p>
        </p:txBody>
      </p:sp>
    </p:spTree>
    <p:extLst>
      <p:ext uri="{BB962C8B-B14F-4D97-AF65-F5344CB8AC3E}">
        <p14:creationId xmlns:p14="http://schemas.microsoft.com/office/powerpoint/2010/main" val="33247288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E473C3BB-EC34-4402-8645-F15C8310F8A4}" type="datetimeFigureOut">
              <a:rPr lang="en-GB" smtClean="0"/>
              <a:t>16/02/2023</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84D9D5BA-4D0C-4623-A9BD-8FF4C51FF0C6}" type="slidenum">
              <a:rPr lang="en-GB" smtClean="0"/>
              <a:t>‹#›</a:t>
            </a:fld>
            <a:endParaRPr lang="en-GB"/>
          </a:p>
        </p:txBody>
      </p:sp>
    </p:spTree>
    <p:extLst>
      <p:ext uri="{BB962C8B-B14F-4D97-AF65-F5344CB8AC3E}">
        <p14:creationId xmlns:p14="http://schemas.microsoft.com/office/powerpoint/2010/main" val="10728919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473C3BB-EC34-4402-8645-F15C8310F8A4}" type="datetimeFigureOut">
              <a:rPr lang="en-GB" smtClean="0"/>
              <a:t>16/02/2023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4D9D5BA-4D0C-4623-A9BD-8FF4C51FF0C6}" type="slidenum">
              <a:rPr lang="en-GB" smtClean="0"/>
              <a:t>‹#›</a:t>
            </a:fld>
            <a:endParaRPr lang="en-GB"/>
          </a:p>
        </p:txBody>
      </p:sp>
    </p:spTree>
    <p:extLst>
      <p:ext uri="{BB962C8B-B14F-4D97-AF65-F5344CB8AC3E}">
        <p14:creationId xmlns:p14="http://schemas.microsoft.com/office/powerpoint/2010/main" val="18667310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473C3BB-EC34-4402-8645-F15C8310F8A4}" type="datetimeFigureOut">
              <a:rPr lang="en-GB" smtClean="0"/>
              <a:t>16/02/2023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4D9D5BA-4D0C-4623-A9BD-8FF4C51FF0C6}" type="slidenum">
              <a:rPr lang="en-GB" smtClean="0"/>
              <a:t>‹#›</a:t>
            </a:fld>
            <a:endParaRPr lang="en-GB"/>
          </a:p>
        </p:txBody>
      </p:sp>
    </p:spTree>
    <p:extLst>
      <p:ext uri="{BB962C8B-B14F-4D97-AF65-F5344CB8AC3E}">
        <p14:creationId xmlns:p14="http://schemas.microsoft.com/office/powerpoint/2010/main" val="2215772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E473C3BB-EC34-4402-8645-F15C8310F8A4}" type="datetimeFigureOut">
              <a:rPr lang="en-GB" smtClean="0"/>
              <a:t>16/02/2023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4D9D5BA-4D0C-4623-A9BD-8FF4C51FF0C6}" type="slidenum">
              <a:rPr lang="en-GB" smtClean="0"/>
              <a:t>‹#›</a:t>
            </a:fld>
            <a:endParaRPr lang="en-GB"/>
          </a:p>
        </p:txBody>
      </p:sp>
    </p:spTree>
    <p:extLst>
      <p:ext uri="{BB962C8B-B14F-4D97-AF65-F5344CB8AC3E}">
        <p14:creationId xmlns:p14="http://schemas.microsoft.com/office/powerpoint/2010/main" val="409721669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E473C3BB-EC34-4402-8645-F15C8310F8A4}" type="datetimeFigureOut">
              <a:rPr lang="en-GB" smtClean="0"/>
              <a:t>16/02/2023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4D9D5BA-4D0C-4623-A9BD-8FF4C51FF0C6}"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426613586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473C3BB-EC34-4402-8645-F15C8310F8A4}" type="datetimeFigureOut">
              <a:rPr lang="en-GB" smtClean="0"/>
              <a:t>16/02/2023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4D9D5BA-4D0C-4623-A9BD-8FF4C51FF0C6}" type="slidenum">
              <a:rPr lang="en-GB" smtClean="0"/>
              <a:t>‹#›</a:t>
            </a:fld>
            <a:endParaRPr lang="en-GB"/>
          </a:p>
        </p:txBody>
      </p:sp>
    </p:spTree>
    <p:extLst>
      <p:ext uri="{BB962C8B-B14F-4D97-AF65-F5344CB8AC3E}">
        <p14:creationId xmlns:p14="http://schemas.microsoft.com/office/powerpoint/2010/main" val="61594048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E473C3BB-EC34-4402-8645-F15C8310F8A4}" type="datetimeFigureOut">
              <a:rPr lang="en-GB" smtClean="0"/>
              <a:t>16/02/2023</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4D9D5BA-4D0C-4623-A9BD-8FF4C51FF0C6}" type="slidenum">
              <a:rPr lang="en-GB" smtClean="0"/>
              <a:t>‹#›</a:t>
            </a:fld>
            <a:endParaRPr lang="en-GB"/>
          </a:p>
        </p:txBody>
      </p:sp>
    </p:spTree>
    <p:extLst>
      <p:ext uri="{BB962C8B-B14F-4D97-AF65-F5344CB8AC3E}">
        <p14:creationId xmlns:p14="http://schemas.microsoft.com/office/powerpoint/2010/main" val="195481973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E473C3BB-EC34-4402-8645-F15C8310F8A4}" type="datetimeFigureOut">
              <a:rPr lang="en-GB" smtClean="0"/>
              <a:t>16/02/2023</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4D9D5BA-4D0C-4623-A9BD-8FF4C51FF0C6}" type="slidenum">
              <a:rPr lang="en-GB" smtClean="0"/>
              <a:t>‹#›</a:t>
            </a:fld>
            <a:endParaRPr lang="en-GB"/>
          </a:p>
        </p:txBody>
      </p:sp>
    </p:spTree>
    <p:extLst>
      <p:ext uri="{BB962C8B-B14F-4D97-AF65-F5344CB8AC3E}">
        <p14:creationId xmlns:p14="http://schemas.microsoft.com/office/powerpoint/2010/main" val="210894222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473C3BB-EC34-4402-8645-F15C8310F8A4}" type="datetimeFigureOut">
              <a:rPr lang="en-GB" smtClean="0"/>
              <a:t>16/02/2023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4D9D5BA-4D0C-4623-A9BD-8FF4C51FF0C6}" type="slidenum">
              <a:rPr lang="en-GB" smtClean="0"/>
              <a:t>‹#›</a:t>
            </a:fld>
            <a:endParaRPr lang="en-GB"/>
          </a:p>
        </p:txBody>
      </p:sp>
    </p:spTree>
    <p:extLst>
      <p:ext uri="{BB962C8B-B14F-4D97-AF65-F5344CB8AC3E}">
        <p14:creationId xmlns:p14="http://schemas.microsoft.com/office/powerpoint/2010/main" val="186796830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473C3BB-EC34-4402-8645-F15C8310F8A4}" type="datetimeFigureOut">
              <a:rPr lang="en-GB" smtClean="0"/>
              <a:t>16/02/2023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4D9D5BA-4D0C-4623-A9BD-8FF4C51FF0C6}" type="slidenum">
              <a:rPr lang="en-GB" smtClean="0"/>
              <a:t>‹#›</a:t>
            </a:fld>
            <a:endParaRPr lang="en-GB"/>
          </a:p>
        </p:txBody>
      </p:sp>
    </p:spTree>
    <p:extLst>
      <p:ext uri="{BB962C8B-B14F-4D97-AF65-F5344CB8AC3E}">
        <p14:creationId xmlns:p14="http://schemas.microsoft.com/office/powerpoint/2010/main" val="41687112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E473C3BB-EC34-4402-8645-F15C8310F8A4}" type="datetimeFigureOut">
              <a:rPr lang="en-GB" smtClean="0"/>
              <a:t>16/02/2023</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84D9D5BA-4D0C-4623-A9BD-8FF4C51FF0C6}" type="slidenum">
              <a:rPr lang="en-GB" smtClean="0"/>
              <a:t>‹#›</a:t>
            </a:fld>
            <a:endParaRPr lang="en-GB"/>
          </a:p>
        </p:txBody>
      </p:sp>
    </p:spTree>
    <p:extLst>
      <p:ext uri="{BB962C8B-B14F-4D97-AF65-F5344CB8AC3E}">
        <p14:creationId xmlns:p14="http://schemas.microsoft.com/office/powerpoint/2010/main" val="983968120"/>
      </p:ext>
    </p:extLst>
  </p:cSld>
  <p:clrMap bg1="dk1" tx1="lt1" bg2="dk2" tx2="lt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43D124-ED6D-976D-2498-59E9FC03352B}"/>
              </a:ext>
            </a:extLst>
          </p:cNvPr>
          <p:cNvSpPr>
            <a:spLocks noGrp="1"/>
          </p:cNvSpPr>
          <p:nvPr>
            <p:ph type="ctrTitle"/>
          </p:nvPr>
        </p:nvSpPr>
        <p:spPr/>
        <p:txBody>
          <a:bodyPr/>
          <a:lstStyle/>
          <a:p>
            <a:r>
              <a:rPr lang="en-GB" dirty="0"/>
              <a:t>Understanding Self-Talk (Psychological Skills 2). </a:t>
            </a:r>
          </a:p>
        </p:txBody>
      </p:sp>
      <p:sp>
        <p:nvSpPr>
          <p:cNvPr id="3" name="Subtitle 2">
            <a:extLst>
              <a:ext uri="{FF2B5EF4-FFF2-40B4-BE49-F238E27FC236}">
                <a16:creationId xmlns:a16="http://schemas.microsoft.com/office/drawing/2014/main" id="{7C06A6F8-6023-E5C9-0B1D-DAB3C06A3B0A}"/>
              </a:ext>
            </a:extLst>
          </p:cNvPr>
          <p:cNvSpPr>
            <a:spLocks noGrp="1"/>
          </p:cNvSpPr>
          <p:nvPr>
            <p:ph type="subTitle" idx="1"/>
          </p:nvPr>
        </p:nvSpPr>
        <p:spPr/>
        <p:txBody>
          <a:bodyPr/>
          <a:lstStyle/>
          <a:p>
            <a:r>
              <a:rPr lang="en-GB" dirty="0"/>
              <a:t>Dr Stuart Jones. </a:t>
            </a:r>
          </a:p>
        </p:txBody>
      </p:sp>
    </p:spTree>
    <p:extLst>
      <p:ext uri="{BB962C8B-B14F-4D97-AF65-F5344CB8AC3E}">
        <p14:creationId xmlns:p14="http://schemas.microsoft.com/office/powerpoint/2010/main" val="380318874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12238A-4723-C40C-64AC-B06026764985}"/>
              </a:ext>
            </a:extLst>
          </p:cNvPr>
          <p:cNvSpPr>
            <a:spLocks noGrp="1"/>
          </p:cNvSpPr>
          <p:nvPr>
            <p:ph type="title"/>
          </p:nvPr>
        </p:nvSpPr>
        <p:spPr/>
        <p:txBody>
          <a:bodyPr/>
          <a:lstStyle/>
          <a:p>
            <a:r>
              <a:rPr lang="en-GB" dirty="0"/>
              <a:t>Aims of the Session</a:t>
            </a:r>
          </a:p>
        </p:txBody>
      </p:sp>
      <p:sp>
        <p:nvSpPr>
          <p:cNvPr id="3" name="Content Placeholder 2">
            <a:extLst>
              <a:ext uri="{FF2B5EF4-FFF2-40B4-BE49-F238E27FC236}">
                <a16:creationId xmlns:a16="http://schemas.microsoft.com/office/drawing/2014/main" id="{6A89A9CC-5500-CDB5-C952-948C1B13564D}"/>
              </a:ext>
            </a:extLst>
          </p:cNvPr>
          <p:cNvSpPr>
            <a:spLocks noGrp="1"/>
          </p:cNvSpPr>
          <p:nvPr>
            <p:ph idx="1"/>
          </p:nvPr>
        </p:nvSpPr>
        <p:spPr/>
        <p:txBody>
          <a:bodyPr/>
          <a:lstStyle/>
          <a:p>
            <a:r>
              <a:rPr lang="en-GB" dirty="0"/>
              <a:t>What is Self-Talk</a:t>
            </a:r>
          </a:p>
          <a:p>
            <a:r>
              <a:rPr lang="en-GB" dirty="0"/>
              <a:t>Three Characteristics of Self-Talk</a:t>
            </a:r>
          </a:p>
          <a:p>
            <a:r>
              <a:rPr lang="en-GB" dirty="0"/>
              <a:t>Self-Talk ABC’s</a:t>
            </a:r>
          </a:p>
          <a:p>
            <a:r>
              <a:rPr lang="en-GB" dirty="0"/>
              <a:t>Does Self-Talk Work</a:t>
            </a:r>
          </a:p>
          <a:p>
            <a:r>
              <a:rPr lang="en-GB" dirty="0"/>
              <a:t>Reprogramming Self-Talk. </a:t>
            </a:r>
          </a:p>
          <a:p>
            <a:r>
              <a:rPr lang="en-GB" dirty="0"/>
              <a:t>Types of Self-Talk</a:t>
            </a:r>
          </a:p>
          <a:p>
            <a:r>
              <a:rPr lang="en-GB" dirty="0"/>
              <a:t>Use of Self-Talk</a:t>
            </a:r>
          </a:p>
          <a:p>
            <a:r>
              <a:rPr lang="en-GB" dirty="0"/>
              <a:t>Smart Talk Commandments</a:t>
            </a:r>
          </a:p>
          <a:p>
            <a:r>
              <a:rPr lang="en-GB" dirty="0"/>
              <a:t>Self-Talk Training Programme. </a:t>
            </a:r>
          </a:p>
          <a:p>
            <a:endParaRPr lang="en-GB" dirty="0"/>
          </a:p>
        </p:txBody>
      </p:sp>
    </p:spTree>
    <p:extLst>
      <p:ext uri="{BB962C8B-B14F-4D97-AF65-F5344CB8AC3E}">
        <p14:creationId xmlns:p14="http://schemas.microsoft.com/office/powerpoint/2010/main" val="176799087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ECE28D-2702-2B0E-4F17-50C5D7533B33}"/>
              </a:ext>
            </a:extLst>
          </p:cNvPr>
          <p:cNvSpPr>
            <a:spLocks noGrp="1"/>
          </p:cNvSpPr>
          <p:nvPr>
            <p:ph type="title"/>
          </p:nvPr>
        </p:nvSpPr>
        <p:spPr/>
        <p:txBody>
          <a:bodyPr/>
          <a:lstStyle/>
          <a:p>
            <a:r>
              <a:rPr lang="en-GB" dirty="0"/>
              <a:t>WHAT IS SELF TALK?</a:t>
            </a:r>
          </a:p>
        </p:txBody>
      </p:sp>
      <p:sp>
        <p:nvSpPr>
          <p:cNvPr id="3" name="Content Placeholder 2">
            <a:extLst>
              <a:ext uri="{FF2B5EF4-FFF2-40B4-BE49-F238E27FC236}">
                <a16:creationId xmlns:a16="http://schemas.microsoft.com/office/drawing/2014/main" id="{56EF6E50-1B60-7AD9-F056-559E3EB7A1FB}"/>
              </a:ext>
            </a:extLst>
          </p:cNvPr>
          <p:cNvSpPr>
            <a:spLocks noGrp="1"/>
          </p:cNvSpPr>
          <p:nvPr>
            <p:ph sz="half" idx="1"/>
          </p:nvPr>
        </p:nvSpPr>
        <p:spPr/>
        <p:txBody>
          <a:bodyPr>
            <a:normAutofit/>
          </a:bodyPr>
          <a:lstStyle/>
          <a:p>
            <a:r>
              <a:rPr lang="en-GB" dirty="0"/>
              <a:t>The steady stream of on-going thoughts or internal dialogue that goes on in our minds constantly.</a:t>
            </a:r>
          </a:p>
          <a:p>
            <a:endParaRPr lang="en-GB" dirty="0"/>
          </a:p>
          <a:p>
            <a:r>
              <a:rPr lang="en-GB" dirty="0"/>
              <a:t>Your self talk influences your moods, emotions, and ultimately your behaviour.</a:t>
            </a:r>
          </a:p>
          <a:p>
            <a:endParaRPr lang="en-GB" dirty="0"/>
          </a:p>
          <a:p>
            <a:r>
              <a:rPr lang="en-GB" dirty="0"/>
              <a:t>Discussion Point: How constant is your self talk? Have you ever noticed a time when your self talk was really good or bad?</a:t>
            </a:r>
          </a:p>
          <a:p>
            <a:endParaRPr lang="en-GB" dirty="0"/>
          </a:p>
        </p:txBody>
      </p:sp>
      <p:sp>
        <p:nvSpPr>
          <p:cNvPr id="4" name="Content Placeholder 3">
            <a:extLst>
              <a:ext uri="{FF2B5EF4-FFF2-40B4-BE49-F238E27FC236}">
                <a16:creationId xmlns:a16="http://schemas.microsoft.com/office/drawing/2014/main" id="{ECDB080B-2E7A-A00F-5AE6-F8ABE672D019}"/>
              </a:ext>
            </a:extLst>
          </p:cNvPr>
          <p:cNvSpPr>
            <a:spLocks noGrp="1"/>
          </p:cNvSpPr>
          <p:nvPr>
            <p:ph sz="half" idx="2"/>
          </p:nvPr>
        </p:nvSpPr>
        <p:spPr/>
        <p:txBody>
          <a:bodyPr>
            <a:normAutofit/>
          </a:bodyPr>
          <a:lstStyle/>
          <a:p>
            <a:r>
              <a:rPr lang="en-GB" dirty="0"/>
              <a:t>Self Talk is something that we all do, everyday. </a:t>
            </a:r>
          </a:p>
        </p:txBody>
      </p:sp>
    </p:spTree>
    <p:extLst>
      <p:ext uri="{BB962C8B-B14F-4D97-AF65-F5344CB8AC3E}">
        <p14:creationId xmlns:p14="http://schemas.microsoft.com/office/powerpoint/2010/main" val="6596852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BA2BEB42-6D09-658C-D9C9-450E7D7861C6}"/>
              </a:ext>
            </a:extLst>
          </p:cNvPr>
          <p:cNvSpPr>
            <a:spLocks noGrp="1"/>
          </p:cNvSpPr>
          <p:nvPr>
            <p:ph type="title"/>
          </p:nvPr>
        </p:nvSpPr>
        <p:spPr/>
        <p:txBody>
          <a:bodyPr/>
          <a:lstStyle/>
          <a:p>
            <a:r>
              <a:rPr lang="en-GB" dirty="0"/>
              <a:t>THREE CHARACTERISTICS OF SELF TALK…</a:t>
            </a:r>
          </a:p>
        </p:txBody>
      </p:sp>
      <p:graphicFrame>
        <p:nvGraphicFramePr>
          <p:cNvPr id="7" name="Content Placeholder 6">
            <a:extLst>
              <a:ext uri="{FF2B5EF4-FFF2-40B4-BE49-F238E27FC236}">
                <a16:creationId xmlns:a16="http://schemas.microsoft.com/office/drawing/2014/main" id="{0D0F2F2C-A191-3864-534C-7C8F125107FB}"/>
              </a:ext>
            </a:extLst>
          </p:cNvPr>
          <p:cNvGraphicFramePr>
            <a:graphicFrameLocks noGrp="1"/>
          </p:cNvGraphicFramePr>
          <p:nvPr>
            <p:ph idx="1"/>
            <p:extLst>
              <p:ext uri="{D42A27DB-BD31-4B8C-83A1-F6EECF244321}">
                <p14:modId xmlns:p14="http://schemas.microsoft.com/office/powerpoint/2010/main" val="757721745"/>
              </p:ext>
            </p:extLst>
          </p:nvPr>
        </p:nvGraphicFramePr>
        <p:xfrm>
          <a:off x="1103313" y="2052638"/>
          <a:ext cx="8947150" cy="419576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9995690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058723-17EB-C3FE-C2AA-C3C4B61C051E}"/>
              </a:ext>
            </a:extLst>
          </p:cNvPr>
          <p:cNvSpPr>
            <a:spLocks noGrp="1"/>
          </p:cNvSpPr>
          <p:nvPr>
            <p:ph type="title"/>
          </p:nvPr>
        </p:nvSpPr>
        <p:spPr/>
        <p:txBody>
          <a:bodyPr/>
          <a:lstStyle/>
          <a:p>
            <a:r>
              <a:rPr lang="en-GB" dirty="0"/>
              <a:t>SELF TALK ABC’S… </a:t>
            </a:r>
          </a:p>
        </p:txBody>
      </p:sp>
      <p:graphicFrame>
        <p:nvGraphicFramePr>
          <p:cNvPr id="4" name="Content Placeholder 3">
            <a:extLst>
              <a:ext uri="{FF2B5EF4-FFF2-40B4-BE49-F238E27FC236}">
                <a16:creationId xmlns:a16="http://schemas.microsoft.com/office/drawing/2014/main" id="{BBEC2FEE-C22C-3D57-C9BF-09BB8DDD7E3E}"/>
              </a:ext>
            </a:extLst>
          </p:cNvPr>
          <p:cNvGraphicFramePr>
            <a:graphicFrameLocks noGrp="1"/>
          </p:cNvGraphicFramePr>
          <p:nvPr>
            <p:ph idx="1"/>
            <p:extLst>
              <p:ext uri="{D42A27DB-BD31-4B8C-83A1-F6EECF244321}">
                <p14:modId xmlns:p14="http://schemas.microsoft.com/office/powerpoint/2010/main" val="2950158579"/>
              </p:ext>
            </p:extLst>
          </p:nvPr>
        </p:nvGraphicFramePr>
        <p:xfrm>
          <a:off x="965365" y="1474612"/>
          <a:ext cx="10261270" cy="39087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a:extLst>
              <a:ext uri="{FF2B5EF4-FFF2-40B4-BE49-F238E27FC236}">
                <a16:creationId xmlns:a16="http://schemas.microsoft.com/office/drawing/2014/main" id="{71408399-72DB-2292-EC41-365903092477}"/>
              </a:ext>
            </a:extLst>
          </p:cNvPr>
          <p:cNvSpPr txBox="1"/>
          <p:nvPr/>
        </p:nvSpPr>
        <p:spPr>
          <a:xfrm>
            <a:off x="799605" y="5451175"/>
            <a:ext cx="10592790" cy="954107"/>
          </a:xfrm>
          <a:prstGeom prst="rect">
            <a:avLst/>
          </a:prstGeom>
          <a:noFill/>
        </p:spPr>
        <p:txBody>
          <a:bodyPr wrap="square" rtlCol="0">
            <a:spAutoFit/>
          </a:bodyPr>
          <a:lstStyle/>
          <a:p>
            <a:pPr algn="ctr"/>
            <a:r>
              <a:rPr lang="en-GB" sz="2800" dirty="0"/>
              <a:t>Thus, the meaning that we attach to events can positively or negatively impact our emotions, behaviours, and ultimately our performance.</a:t>
            </a:r>
          </a:p>
        </p:txBody>
      </p:sp>
    </p:spTree>
    <p:extLst>
      <p:ext uri="{BB962C8B-B14F-4D97-AF65-F5344CB8AC3E}">
        <p14:creationId xmlns:p14="http://schemas.microsoft.com/office/powerpoint/2010/main" val="1615102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26F395-9206-81F2-E0D2-FA1086DA4892}"/>
              </a:ext>
            </a:extLst>
          </p:cNvPr>
          <p:cNvSpPr>
            <a:spLocks noGrp="1"/>
          </p:cNvSpPr>
          <p:nvPr>
            <p:ph type="title"/>
          </p:nvPr>
        </p:nvSpPr>
        <p:spPr/>
        <p:txBody>
          <a:bodyPr/>
          <a:lstStyle/>
          <a:p>
            <a:r>
              <a:rPr lang="en-GB" dirty="0"/>
              <a:t>DOES SELF-TALK WORK?</a:t>
            </a:r>
          </a:p>
        </p:txBody>
      </p:sp>
      <p:sp>
        <p:nvSpPr>
          <p:cNvPr id="3" name="Content Placeholder 2">
            <a:extLst>
              <a:ext uri="{FF2B5EF4-FFF2-40B4-BE49-F238E27FC236}">
                <a16:creationId xmlns:a16="http://schemas.microsoft.com/office/drawing/2014/main" id="{F7846F43-3FA8-22C3-5D63-6A62A00A3EA7}"/>
              </a:ext>
            </a:extLst>
          </p:cNvPr>
          <p:cNvSpPr>
            <a:spLocks noGrp="1"/>
          </p:cNvSpPr>
          <p:nvPr>
            <p:ph sz="half" idx="1"/>
          </p:nvPr>
        </p:nvSpPr>
        <p:spPr/>
        <p:txBody>
          <a:bodyPr>
            <a:normAutofit fontScale="92500" lnSpcReduction="20000"/>
          </a:bodyPr>
          <a:lstStyle/>
          <a:p>
            <a:r>
              <a:rPr lang="en-GB" dirty="0"/>
              <a:t>Self talk patterns have been shown to be important predictors of sport success.</a:t>
            </a:r>
          </a:p>
          <a:p>
            <a:endParaRPr lang="en-GB" dirty="0"/>
          </a:p>
          <a:p>
            <a:r>
              <a:rPr lang="en-GB" dirty="0"/>
              <a:t>Positive self talk predominates in more effective performances, while negative thoughts more frequently accompany poorer performances.</a:t>
            </a:r>
          </a:p>
          <a:p>
            <a:endParaRPr lang="en-GB" dirty="0"/>
          </a:p>
          <a:p>
            <a:r>
              <a:rPr lang="en-GB" dirty="0"/>
              <a:t>Mental training packages that include self talk training as part of the intervention promote enhanced performance over 80% of the time.</a:t>
            </a:r>
          </a:p>
          <a:p>
            <a:endParaRPr lang="en-GB" dirty="0"/>
          </a:p>
        </p:txBody>
      </p:sp>
      <p:sp>
        <p:nvSpPr>
          <p:cNvPr id="4" name="Content Placeholder 3">
            <a:extLst>
              <a:ext uri="{FF2B5EF4-FFF2-40B4-BE49-F238E27FC236}">
                <a16:creationId xmlns:a16="http://schemas.microsoft.com/office/drawing/2014/main" id="{5EC4A8DC-610B-B97B-CE8E-CB83A8621E59}"/>
              </a:ext>
            </a:extLst>
          </p:cNvPr>
          <p:cNvSpPr>
            <a:spLocks noGrp="1"/>
          </p:cNvSpPr>
          <p:nvPr>
            <p:ph sz="half" idx="2"/>
          </p:nvPr>
        </p:nvSpPr>
        <p:spPr/>
        <p:txBody>
          <a:bodyPr>
            <a:normAutofit fontScale="92500" lnSpcReduction="20000"/>
          </a:bodyPr>
          <a:lstStyle/>
          <a:p>
            <a:r>
              <a:rPr lang="nl-NL" dirty="0"/>
              <a:t>Van Raalte et al. (1994) tennis study</a:t>
            </a:r>
          </a:p>
          <a:p>
            <a:endParaRPr lang="en-GB" dirty="0"/>
          </a:p>
          <a:p>
            <a:r>
              <a:rPr lang="en-GB" dirty="0"/>
              <a:t>Examined the effect of self-talk on performance of 24 junior tennis players </a:t>
            </a:r>
          </a:p>
          <a:p>
            <a:endParaRPr lang="en-GB" dirty="0"/>
          </a:p>
          <a:p>
            <a:r>
              <a:rPr lang="en-GB" dirty="0"/>
              <a:t>It was found that negative self-talk was associated with losing and that players who reported believing in the utility of self-talk won more points than players who did not. </a:t>
            </a:r>
          </a:p>
          <a:p>
            <a:endParaRPr lang="en-GB" dirty="0"/>
          </a:p>
          <a:p>
            <a:r>
              <a:rPr lang="en-GB" dirty="0"/>
              <a:t>These results suggest that self-talk influences competitive sport outcomes. </a:t>
            </a:r>
          </a:p>
        </p:txBody>
      </p:sp>
    </p:spTree>
    <p:extLst>
      <p:ext uri="{BB962C8B-B14F-4D97-AF65-F5344CB8AC3E}">
        <p14:creationId xmlns:p14="http://schemas.microsoft.com/office/powerpoint/2010/main" val="1450519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AC3EB77D-665B-F355-B94B-B0A9C3ACB7AC}"/>
              </a:ext>
            </a:extLst>
          </p:cNvPr>
          <p:cNvSpPr>
            <a:spLocks noGrp="1"/>
          </p:cNvSpPr>
          <p:nvPr>
            <p:ph type="title"/>
          </p:nvPr>
        </p:nvSpPr>
        <p:spPr/>
        <p:txBody>
          <a:bodyPr/>
          <a:lstStyle/>
          <a:p>
            <a:r>
              <a:rPr lang="en-GB" dirty="0"/>
              <a:t>REPROGRAMMING SELF TALK…</a:t>
            </a:r>
          </a:p>
        </p:txBody>
      </p:sp>
      <p:sp>
        <p:nvSpPr>
          <p:cNvPr id="6" name="Content Placeholder 5">
            <a:extLst>
              <a:ext uri="{FF2B5EF4-FFF2-40B4-BE49-F238E27FC236}">
                <a16:creationId xmlns:a16="http://schemas.microsoft.com/office/drawing/2014/main" id="{7599B9F9-95D8-E1D8-789C-93C96D995B83}"/>
              </a:ext>
            </a:extLst>
          </p:cNvPr>
          <p:cNvSpPr>
            <a:spLocks noGrp="1"/>
          </p:cNvSpPr>
          <p:nvPr>
            <p:ph idx="1"/>
          </p:nvPr>
        </p:nvSpPr>
        <p:spPr>
          <a:xfrm>
            <a:off x="838200" y="1825624"/>
            <a:ext cx="10515600" cy="5032375"/>
          </a:xfrm>
        </p:spPr>
        <p:txBody>
          <a:bodyPr>
            <a:normAutofit/>
          </a:bodyPr>
          <a:lstStyle/>
          <a:p>
            <a:r>
              <a:rPr lang="en-GB" dirty="0"/>
              <a:t>Reactive versus proactive approaches to enhancing athletes’ self talk:</a:t>
            </a:r>
          </a:p>
          <a:p>
            <a:endParaRPr lang="en-GB" dirty="0"/>
          </a:p>
          <a:p>
            <a:r>
              <a:rPr lang="en-GB" dirty="0"/>
              <a:t>Most athletes prefer proactive approaches to self talk reprogramming, rather than “old school” reactive approaches.</a:t>
            </a:r>
          </a:p>
          <a:p>
            <a:endParaRPr lang="en-GB" dirty="0"/>
          </a:p>
          <a:p>
            <a:r>
              <a:rPr lang="en-GB" dirty="0"/>
              <a:t>The key to the proactive approach is to identify and create positive, facilitating thoughts (e.g., reprogramming) that can enhance athletes’ emotions and performance.</a:t>
            </a:r>
          </a:p>
          <a:p>
            <a:endParaRPr lang="en-GB" dirty="0"/>
          </a:p>
          <a:p>
            <a:r>
              <a:rPr lang="en-GB" dirty="0"/>
              <a:t>Self talk scripts are effective thought reprogramming tools.</a:t>
            </a:r>
          </a:p>
          <a:p>
            <a:endParaRPr lang="en-GB" dirty="0"/>
          </a:p>
        </p:txBody>
      </p:sp>
    </p:spTree>
    <p:extLst>
      <p:ext uri="{BB962C8B-B14F-4D97-AF65-F5344CB8AC3E}">
        <p14:creationId xmlns:p14="http://schemas.microsoft.com/office/powerpoint/2010/main" val="42036491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F61721-DBD4-5B3E-F64E-ED459A8BD2D2}"/>
              </a:ext>
            </a:extLst>
          </p:cNvPr>
          <p:cNvSpPr>
            <a:spLocks noGrp="1"/>
          </p:cNvSpPr>
          <p:nvPr>
            <p:ph type="title"/>
          </p:nvPr>
        </p:nvSpPr>
        <p:spPr/>
        <p:txBody>
          <a:bodyPr/>
          <a:lstStyle/>
          <a:p>
            <a:r>
              <a:rPr lang="en-GB" dirty="0"/>
              <a:t>TYPES OF SELF TALK… </a:t>
            </a:r>
          </a:p>
        </p:txBody>
      </p:sp>
      <p:graphicFrame>
        <p:nvGraphicFramePr>
          <p:cNvPr id="4" name="Content Placeholder 3">
            <a:extLst>
              <a:ext uri="{FF2B5EF4-FFF2-40B4-BE49-F238E27FC236}">
                <a16:creationId xmlns:a16="http://schemas.microsoft.com/office/drawing/2014/main" id="{BDE36E52-A76D-BC93-EC03-DC288E622BB0}"/>
              </a:ext>
            </a:extLst>
          </p:cNvPr>
          <p:cNvGraphicFramePr>
            <a:graphicFrameLocks noGrp="1"/>
          </p:cNvGraphicFramePr>
          <p:nvPr>
            <p:ph idx="1"/>
            <p:extLst>
              <p:ext uri="{D42A27DB-BD31-4B8C-83A1-F6EECF244321}">
                <p14:modId xmlns:p14="http://schemas.microsoft.com/office/powerpoint/2010/main" val="2932353538"/>
              </p:ext>
            </p:extLst>
          </p:nvPr>
        </p:nvGraphicFramePr>
        <p:xfrm>
          <a:off x="838200" y="1338737"/>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a:extLst>
              <a:ext uri="{FF2B5EF4-FFF2-40B4-BE49-F238E27FC236}">
                <a16:creationId xmlns:a16="http://schemas.microsoft.com/office/drawing/2014/main" id="{21908189-06F4-BFF5-7523-43C9A591B8A7}"/>
              </a:ext>
            </a:extLst>
          </p:cNvPr>
          <p:cNvSpPr txBox="1"/>
          <p:nvPr/>
        </p:nvSpPr>
        <p:spPr>
          <a:xfrm>
            <a:off x="415636" y="5713826"/>
            <a:ext cx="11578441" cy="954107"/>
          </a:xfrm>
          <a:prstGeom prst="rect">
            <a:avLst/>
          </a:prstGeom>
          <a:noFill/>
        </p:spPr>
        <p:txBody>
          <a:bodyPr wrap="square" rtlCol="0">
            <a:spAutoFit/>
          </a:bodyPr>
          <a:lstStyle/>
          <a:p>
            <a:pPr algn="ctr"/>
            <a:r>
              <a:rPr lang="en-GB" sz="2800" dirty="0"/>
              <a:t>Self talk reprogramming promotes appraising problems as challenges or opportunities to learn and grow rather than threats and opportunities to fail.</a:t>
            </a:r>
          </a:p>
        </p:txBody>
      </p:sp>
    </p:spTree>
    <p:extLst>
      <p:ext uri="{BB962C8B-B14F-4D97-AF65-F5344CB8AC3E}">
        <p14:creationId xmlns:p14="http://schemas.microsoft.com/office/powerpoint/2010/main" val="190323268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516623-B890-0CC4-542B-2C891C8D6F7C}"/>
              </a:ext>
            </a:extLst>
          </p:cNvPr>
          <p:cNvSpPr>
            <a:spLocks noGrp="1"/>
          </p:cNvSpPr>
          <p:nvPr>
            <p:ph type="title"/>
          </p:nvPr>
        </p:nvSpPr>
        <p:spPr/>
        <p:txBody>
          <a:bodyPr/>
          <a:lstStyle/>
          <a:p>
            <a:r>
              <a:rPr lang="en-GB" dirty="0"/>
              <a:t>TYPES OF SELF-TALK (CONTINUED). </a:t>
            </a:r>
          </a:p>
        </p:txBody>
      </p:sp>
      <p:graphicFrame>
        <p:nvGraphicFramePr>
          <p:cNvPr id="4" name="Content Placeholder 3">
            <a:extLst>
              <a:ext uri="{FF2B5EF4-FFF2-40B4-BE49-F238E27FC236}">
                <a16:creationId xmlns:a16="http://schemas.microsoft.com/office/drawing/2014/main" id="{F3FF7042-E79E-022B-791A-C28B0976147F}"/>
              </a:ext>
            </a:extLst>
          </p:cNvPr>
          <p:cNvGraphicFramePr>
            <a:graphicFrameLocks noGrp="1"/>
          </p:cNvGraphicFramePr>
          <p:nvPr>
            <p:ph idx="1"/>
            <p:extLst>
              <p:ext uri="{D42A27DB-BD31-4B8C-83A1-F6EECF244321}">
                <p14:modId xmlns:p14="http://schemas.microsoft.com/office/powerpoint/2010/main" val="2885805907"/>
              </p:ext>
            </p:extLst>
          </p:nvPr>
        </p:nvGraphicFramePr>
        <p:xfrm>
          <a:off x="1103313" y="2052638"/>
          <a:ext cx="8947150" cy="419576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9341047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77F2275-6119-45BD-F50F-9E039C0330B2}"/>
              </a:ext>
            </a:extLst>
          </p:cNvPr>
          <p:cNvSpPr>
            <a:spLocks noGrp="1"/>
          </p:cNvSpPr>
          <p:nvPr>
            <p:ph type="ctrTitle"/>
          </p:nvPr>
        </p:nvSpPr>
        <p:spPr>
          <a:xfrm>
            <a:off x="214314" y="1447800"/>
            <a:ext cx="11458574" cy="3329581"/>
          </a:xfrm>
        </p:spPr>
        <p:txBody>
          <a:bodyPr>
            <a:normAutofit fontScale="90000"/>
          </a:bodyPr>
          <a:lstStyle/>
          <a:p>
            <a:r>
              <a:rPr lang="en-GB" dirty="0"/>
              <a:t>Discussion Point – Which type of Self-Talk do you feel would be (or find to be) most effective? </a:t>
            </a:r>
          </a:p>
        </p:txBody>
      </p:sp>
      <p:sp>
        <p:nvSpPr>
          <p:cNvPr id="5" name="Subtitle 4">
            <a:extLst>
              <a:ext uri="{FF2B5EF4-FFF2-40B4-BE49-F238E27FC236}">
                <a16:creationId xmlns:a16="http://schemas.microsoft.com/office/drawing/2014/main" id="{45B39CA5-F2EC-E6D1-42B1-2BC1EA408AC8}"/>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161745009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0F2361-53FC-98C5-12D2-CC38B87CC11E}"/>
              </a:ext>
            </a:extLst>
          </p:cNvPr>
          <p:cNvSpPr>
            <a:spLocks noGrp="1"/>
          </p:cNvSpPr>
          <p:nvPr>
            <p:ph type="title"/>
          </p:nvPr>
        </p:nvSpPr>
        <p:spPr/>
        <p:txBody>
          <a:bodyPr/>
          <a:lstStyle/>
          <a:p>
            <a:r>
              <a:rPr lang="en-GB" dirty="0"/>
              <a:t>USES OF SELF TALK… </a:t>
            </a:r>
          </a:p>
        </p:txBody>
      </p:sp>
      <p:graphicFrame>
        <p:nvGraphicFramePr>
          <p:cNvPr id="4" name="Content Placeholder 3">
            <a:extLst>
              <a:ext uri="{FF2B5EF4-FFF2-40B4-BE49-F238E27FC236}">
                <a16:creationId xmlns:a16="http://schemas.microsoft.com/office/drawing/2014/main" id="{537C95C4-5A07-76E9-57A8-C587C9ADC51B}"/>
              </a:ext>
            </a:extLst>
          </p:cNvPr>
          <p:cNvGraphicFramePr>
            <a:graphicFrameLocks noGrp="1"/>
          </p:cNvGraphicFramePr>
          <p:nvPr>
            <p:ph idx="1"/>
            <p:extLst>
              <p:ext uri="{D42A27DB-BD31-4B8C-83A1-F6EECF244321}">
                <p14:modId xmlns:p14="http://schemas.microsoft.com/office/powerpoint/2010/main" val="2565043364"/>
              </p:ext>
            </p:extLst>
          </p:nvPr>
        </p:nvGraphicFramePr>
        <p:xfrm>
          <a:off x="1103313" y="2052638"/>
          <a:ext cx="8947150" cy="419576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0439643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1BFAF1-71F8-B130-F10C-5C1A4B6C160B}"/>
              </a:ext>
            </a:extLst>
          </p:cNvPr>
          <p:cNvSpPr>
            <a:spLocks noGrp="1"/>
          </p:cNvSpPr>
          <p:nvPr>
            <p:ph type="title"/>
          </p:nvPr>
        </p:nvSpPr>
        <p:spPr/>
        <p:txBody>
          <a:bodyPr/>
          <a:lstStyle/>
          <a:p>
            <a:r>
              <a:rPr lang="en-GB" dirty="0"/>
              <a:t>USES OF SELF-TALK (CONTINUED). </a:t>
            </a:r>
          </a:p>
        </p:txBody>
      </p:sp>
      <p:graphicFrame>
        <p:nvGraphicFramePr>
          <p:cNvPr id="4" name="Content Placeholder 3">
            <a:extLst>
              <a:ext uri="{FF2B5EF4-FFF2-40B4-BE49-F238E27FC236}">
                <a16:creationId xmlns:a16="http://schemas.microsoft.com/office/drawing/2014/main" id="{81AA4493-4DFD-07F5-27FC-BAB53200B44E}"/>
              </a:ext>
            </a:extLst>
          </p:cNvPr>
          <p:cNvGraphicFramePr>
            <a:graphicFrameLocks noGrp="1"/>
          </p:cNvGraphicFramePr>
          <p:nvPr>
            <p:ph idx="1"/>
            <p:extLst>
              <p:ext uri="{D42A27DB-BD31-4B8C-83A1-F6EECF244321}">
                <p14:modId xmlns:p14="http://schemas.microsoft.com/office/powerpoint/2010/main" val="4218262993"/>
              </p:ext>
            </p:extLst>
          </p:nvPr>
        </p:nvGraphicFramePr>
        <p:xfrm>
          <a:off x="1103313" y="2052638"/>
          <a:ext cx="8947150" cy="419576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4996547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059382-3F56-F3A6-7905-C5C24FAD0EE0}"/>
              </a:ext>
            </a:extLst>
          </p:cNvPr>
          <p:cNvSpPr>
            <a:spLocks noGrp="1"/>
          </p:cNvSpPr>
          <p:nvPr>
            <p:ph type="title"/>
          </p:nvPr>
        </p:nvSpPr>
        <p:spPr/>
        <p:txBody>
          <a:bodyPr/>
          <a:lstStyle/>
          <a:p>
            <a:r>
              <a:rPr lang="en-GB" dirty="0"/>
              <a:t>“SMART TALK” COMMANDMENTS</a:t>
            </a:r>
          </a:p>
        </p:txBody>
      </p:sp>
      <p:graphicFrame>
        <p:nvGraphicFramePr>
          <p:cNvPr id="4" name="Content Placeholder 3">
            <a:extLst>
              <a:ext uri="{FF2B5EF4-FFF2-40B4-BE49-F238E27FC236}">
                <a16:creationId xmlns:a16="http://schemas.microsoft.com/office/drawing/2014/main" id="{2C60D7C0-4950-51E1-3031-59BA6F7E5EF2}"/>
              </a:ext>
            </a:extLst>
          </p:cNvPr>
          <p:cNvGraphicFramePr>
            <a:graphicFrameLocks noGrp="1"/>
          </p:cNvGraphicFramePr>
          <p:nvPr>
            <p:ph idx="1"/>
            <p:extLst>
              <p:ext uri="{D42A27DB-BD31-4B8C-83A1-F6EECF244321}">
                <p14:modId xmlns:p14="http://schemas.microsoft.com/office/powerpoint/2010/main" val="9415985"/>
              </p:ext>
            </p:extLst>
          </p:nvPr>
        </p:nvGraphicFramePr>
        <p:xfrm>
          <a:off x="1103313" y="2052638"/>
          <a:ext cx="8947150" cy="419576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0746886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ACB6F0-3DF6-6671-D3A2-841DF7641E6F}"/>
              </a:ext>
            </a:extLst>
          </p:cNvPr>
          <p:cNvSpPr>
            <a:spLocks noGrp="1"/>
          </p:cNvSpPr>
          <p:nvPr>
            <p:ph type="title"/>
          </p:nvPr>
        </p:nvSpPr>
        <p:spPr/>
        <p:txBody>
          <a:bodyPr/>
          <a:lstStyle/>
          <a:p>
            <a:r>
              <a:rPr lang="en-GB" dirty="0"/>
              <a:t>“SMART TALK” COMMANDMENTS</a:t>
            </a:r>
          </a:p>
        </p:txBody>
      </p:sp>
      <p:sp>
        <p:nvSpPr>
          <p:cNvPr id="3" name="Content Placeholder 2">
            <a:extLst>
              <a:ext uri="{FF2B5EF4-FFF2-40B4-BE49-F238E27FC236}">
                <a16:creationId xmlns:a16="http://schemas.microsoft.com/office/drawing/2014/main" id="{308B96AC-853A-5C93-96D0-8B50D166445D}"/>
              </a:ext>
            </a:extLst>
          </p:cNvPr>
          <p:cNvSpPr>
            <a:spLocks noGrp="1"/>
          </p:cNvSpPr>
          <p:nvPr>
            <p:ph sz="half" idx="1"/>
          </p:nvPr>
        </p:nvSpPr>
        <p:spPr/>
        <p:txBody>
          <a:bodyPr>
            <a:normAutofit/>
          </a:bodyPr>
          <a:lstStyle/>
          <a:p>
            <a:r>
              <a:rPr lang="en-GB" dirty="0"/>
              <a:t>1. Be an optimist, not a pessimist</a:t>
            </a:r>
          </a:p>
          <a:p>
            <a:pPr lvl="1"/>
            <a:r>
              <a:rPr lang="en-GB" dirty="0"/>
              <a:t>Self talk is a choice. Choose the “half full” option. See situations as challenges rather than threats.</a:t>
            </a:r>
          </a:p>
          <a:p>
            <a:r>
              <a:rPr lang="en-GB" dirty="0"/>
              <a:t>2. Remain realistic and objective</a:t>
            </a:r>
          </a:p>
          <a:p>
            <a:pPr lvl="1"/>
            <a:r>
              <a:rPr lang="en-GB" dirty="0"/>
              <a:t>Think constructively, not just positively.</a:t>
            </a:r>
          </a:p>
          <a:p>
            <a:r>
              <a:rPr lang="en-GB" dirty="0"/>
              <a:t>3. “Here-n-now” self talk</a:t>
            </a:r>
          </a:p>
          <a:p>
            <a:pPr lvl="1"/>
            <a:r>
              <a:rPr lang="en-GB" dirty="0"/>
              <a:t>Avoid “</a:t>
            </a:r>
            <a:r>
              <a:rPr lang="en-GB" dirty="0" err="1"/>
              <a:t>woulda</a:t>
            </a:r>
            <a:r>
              <a:rPr lang="en-GB" dirty="0"/>
              <a:t>, </a:t>
            </a:r>
            <a:r>
              <a:rPr lang="en-GB" dirty="0" err="1"/>
              <a:t>coulda</a:t>
            </a:r>
            <a:r>
              <a:rPr lang="en-GB" dirty="0"/>
              <a:t>, </a:t>
            </a:r>
            <a:r>
              <a:rPr lang="en-GB" dirty="0" err="1"/>
              <a:t>shoulda’s</a:t>
            </a:r>
            <a:r>
              <a:rPr lang="en-GB" dirty="0"/>
              <a:t>,” and “what if’s”</a:t>
            </a:r>
          </a:p>
          <a:p>
            <a:endParaRPr lang="en-GB" dirty="0"/>
          </a:p>
        </p:txBody>
      </p:sp>
      <p:sp>
        <p:nvSpPr>
          <p:cNvPr id="4" name="Content Placeholder 3">
            <a:extLst>
              <a:ext uri="{FF2B5EF4-FFF2-40B4-BE49-F238E27FC236}">
                <a16:creationId xmlns:a16="http://schemas.microsoft.com/office/drawing/2014/main" id="{F830C304-6767-DA89-5D29-0DB428BEF690}"/>
              </a:ext>
            </a:extLst>
          </p:cNvPr>
          <p:cNvSpPr>
            <a:spLocks noGrp="1"/>
          </p:cNvSpPr>
          <p:nvPr>
            <p:ph sz="half" idx="2"/>
          </p:nvPr>
        </p:nvSpPr>
        <p:spPr/>
        <p:txBody>
          <a:bodyPr>
            <a:normAutofit/>
          </a:bodyPr>
          <a:lstStyle/>
          <a:p>
            <a:r>
              <a:rPr lang="en-GB" dirty="0"/>
              <a:t>4. Process self talk leads to product</a:t>
            </a:r>
          </a:p>
          <a:p>
            <a:r>
              <a:rPr lang="en-GB" dirty="0"/>
              <a:t>5. Concentrate self talk on controllable aspects</a:t>
            </a:r>
          </a:p>
          <a:p>
            <a:pPr lvl="1"/>
            <a:r>
              <a:rPr lang="en-GB" dirty="0"/>
              <a:t>Possibly the single most important factor.</a:t>
            </a:r>
          </a:p>
          <a:p>
            <a:r>
              <a:rPr lang="en-GB" dirty="0"/>
              <a:t>6. Separate performance from self-worth</a:t>
            </a:r>
          </a:p>
          <a:p>
            <a:pPr lvl="1"/>
            <a:r>
              <a:rPr lang="en-GB" dirty="0"/>
              <a:t>We are not our performance</a:t>
            </a:r>
          </a:p>
        </p:txBody>
      </p:sp>
      <p:sp>
        <p:nvSpPr>
          <p:cNvPr id="5" name="TextBox 4">
            <a:extLst>
              <a:ext uri="{FF2B5EF4-FFF2-40B4-BE49-F238E27FC236}">
                <a16:creationId xmlns:a16="http://schemas.microsoft.com/office/drawing/2014/main" id="{EA021D3F-2192-E39C-F1D1-E4E1294D0916}"/>
              </a:ext>
            </a:extLst>
          </p:cNvPr>
          <p:cNvSpPr txBox="1"/>
          <p:nvPr/>
        </p:nvSpPr>
        <p:spPr>
          <a:xfrm>
            <a:off x="1173183" y="5885853"/>
            <a:ext cx="9845634" cy="954107"/>
          </a:xfrm>
          <a:prstGeom prst="rect">
            <a:avLst/>
          </a:prstGeom>
          <a:noFill/>
        </p:spPr>
        <p:txBody>
          <a:bodyPr wrap="square" rtlCol="0">
            <a:spAutoFit/>
          </a:bodyPr>
          <a:lstStyle/>
          <a:p>
            <a:pPr algn="ctr"/>
            <a:r>
              <a:rPr lang="en-GB" sz="2800" dirty="0"/>
              <a:t>Discussion Point: Which commandment do you have the most trouble with? Why?</a:t>
            </a:r>
            <a:endParaRPr lang="en-GB" dirty="0"/>
          </a:p>
        </p:txBody>
      </p:sp>
    </p:spTree>
    <p:extLst>
      <p:ext uri="{BB962C8B-B14F-4D97-AF65-F5344CB8AC3E}">
        <p14:creationId xmlns:p14="http://schemas.microsoft.com/office/powerpoint/2010/main" val="105217714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8554B8-18A1-FB42-481C-805718782368}"/>
              </a:ext>
            </a:extLst>
          </p:cNvPr>
          <p:cNvSpPr>
            <a:spLocks noGrp="1"/>
          </p:cNvSpPr>
          <p:nvPr>
            <p:ph type="title"/>
          </p:nvPr>
        </p:nvSpPr>
        <p:spPr/>
        <p:txBody>
          <a:bodyPr/>
          <a:lstStyle/>
          <a:p>
            <a:r>
              <a:rPr lang="en-GB" dirty="0"/>
              <a:t>HOW TO REPROGRAM SELF TALK…</a:t>
            </a:r>
          </a:p>
        </p:txBody>
      </p:sp>
      <p:sp>
        <p:nvSpPr>
          <p:cNvPr id="5" name="Content Placeholder 4">
            <a:extLst>
              <a:ext uri="{FF2B5EF4-FFF2-40B4-BE49-F238E27FC236}">
                <a16:creationId xmlns:a16="http://schemas.microsoft.com/office/drawing/2014/main" id="{829878D1-C432-E989-C00E-E1030CC92986}"/>
              </a:ext>
            </a:extLst>
          </p:cNvPr>
          <p:cNvSpPr>
            <a:spLocks noGrp="1"/>
          </p:cNvSpPr>
          <p:nvPr>
            <p:ph idx="1"/>
          </p:nvPr>
        </p:nvSpPr>
        <p:spPr/>
        <p:txBody>
          <a:bodyPr>
            <a:normAutofit/>
          </a:bodyPr>
          <a:lstStyle/>
          <a:p>
            <a:r>
              <a:rPr lang="en-GB" dirty="0"/>
              <a:t>Focus on appropriate positive thoughts and repeat those thoughts frequently.</a:t>
            </a:r>
          </a:p>
          <a:p>
            <a:endParaRPr lang="en-GB" dirty="0"/>
          </a:p>
          <a:p>
            <a:r>
              <a:rPr lang="en-GB" dirty="0"/>
              <a:t>Athletes are urged to develop self talk scripts that can target one or more specific needs (as discussed in the presentation) using a variety of self talk types (as discussed) as well as the more general guidelines outlined by the “Smart Talk Commandments”.</a:t>
            </a:r>
          </a:p>
          <a:p>
            <a:endParaRPr lang="en-GB" dirty="0"/>
          </a:p>
          <a:p>
            <a:r>
              <a:rPr lang="en-GB" dirty="0"/>
              <a:t>Scripts offer athletes a tool that can be used to reprogram positive self talk.</a:t>
            </a:r>
          </a:p>
          <a:p>
            <a:endParaRPr lang="en-GB" dirty="0"/>
          </a:p>
        </p:txBody>
      </p:sp>
    </p:spTree>
    <p:extLst>
      <p:ext uri="{BB962C8B-B14F-4D97-AF65-F5344CB8AC3E}">
        <p14:creationId xmlns:p14="http://schemas.microsoft.com/office/powerpoint/2010/main" val="204357292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341CC8-11C2-F00D-641E-C3EDCDC298E1}"/>
              </a:ext>
            </a:extLst>
          </p:cNvPr>
          <p:cNvSpPr>
            <a:spLocks noGrp="1"/>
          </p:cNvSpPr>
          <p:nvPr>
            <p:ph type="title"/>
          </p:nvPr>
        </p:nvSpPr>
        <p:spPr/>
        <p:txBody>
          <a:bodyPr/>
          <a:lstStyle/>
          <a:p>
            <a:r>
              <a:rPr lang="en-GB" dirty="0"/>
              <a:t>CORRECTING UNPRODUCTIVE THINKING…</a:t>
            </a:r>
          </a:p>
        </p:txBody>
      </p:sp>
      <p:sp>
        <p:nvSpPr>
          <p:cNvPr id="3" name="Content Placeholder 2">
            <a:extLst>
              <a:ext uri="{FF2B5EF4-FFF2-40B4-BE49-F238E27FC236}">
                <a16:creationId xmlns:a16="http://schemas.microsoft.com/office/drawing/2014/main" id="{26741FBD-B393-C210-5B99-BD75B68825E5}"/>
              </a:ext>
            </a:extLst>
          </p:cNvPr>
          <p:cNvSpPr>
            <a:spLocks noGrp="1"/>
          </p:cNvSpPr>
          <p:nvPr>
            <p:ph idx="1"/>
          </p:nvPr>
        </p:nvSpPr>
        <p:spPr/>
        <p:txBody>
          <a:bodyPr/>
          <a:lstStyle/>
          <a:p>
            <a:r>
              <a:rPr lang="en-GB" dirty="0"/>
              <a:t>Extremely difficult to change negative thoughts due to their highly automatic nature.</a:t>
            </a:r>
          </a:p>
          <a:p>
            <a:endParaRPr lang="en-GB" dirty="0"/>
          </a:p>
          <a:p>
            <a:endParaRPr lang="en-GB" dirty="0"/>
          </a:p>
          <a:p>
            <a:r>
              <a:rPr lang="en-GB" dirty="0"/>
              <a:t>However, irrational beliefs and cognitive distortions are learned behaviours, so they can be unlearned.</a:t>
            </a:r>
          </a:p>
          <a:p>
            <a:endParaRPr lang="en-GB" dirty="0"/>
          </a:p>
        </p:txBody>
      </p:sp>
    </p:spTree>
    <p:extLst>
      <p:ext uri="{BB962C8B-B14F-4D97-AF65-F5344CB8AC3E}">
        <p14:creationId xmlns:p14="http://schemas.microsoft.com/office/powerpoint/2010/main" val="202894531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44A4AB-06EF-5EFD-16BA-F501763D6CAA}"/>
              </a:ext>
            </a:extLst>
          </p:cNvPr>
          <p:cNvSpPr>
            <a:spLocks noGrp="1"/>
          </p:cNvSpPr>
          <p:nvPr>
            <p:ph type="title"/>
          </p:nvPr>
        </p:nvSpPr>
        <p:spPr/>
        <p:txBody>
          <a:bodyPr/>
          <a:lstStyle/>
          <a:p>
            <a:r>
              <a:rPr lang="en-GB" dirty="0"/>
              <a:t>DEALING WITH NEGATIVE THOUGHTS</a:t>
            </a:r>
          </a:p>
        </p:txBody>
      </p:sp>
      <p:graphicFrame>
        <p:nvGraphicFramePr>
          <p:cNvPr id="4" name="Content Placeholder 3">
            <a:extLst>
              <a:ext uri="{FF2B5EF4-FFF2-40B4-BE49-F238E27FC236}">
                <a16:creationId xmlns:a16="http://schemas.microsoft.com/office/drawing/2014/main" id="{11E8D4C3-A398-AD34-8E15-AC5D4E152435}"/>
              </a:ext>
            </a:extLst>
          </p:cNvPr>
          <p:cNvGraphicFramePr>
            <a:graphicFrameLocks noGrp="1"/>
          </p:cNvGraphicFramePr>
          <p:nvPr>
            <p:ph idx="1"/>
            <p:extLst>
              <p:ext uri="{D42A27DB-BD31-4B8C-83A1-F6EECF244321}">
                <p14:modId xmlns:p14="http://schemas.microsoft.com/office/powerpoint/2010/main" val="517185066"/>
              </p:ext>
            </p:extLst>
          </p:nvPr>
        </p:nvGraphicFramePr>
        <p:xfrm>
          <a:off x="1103313" y="2052638"/>
          <a:ext cx="8947150" cy="419576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0908205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6DEBD2-2C23-77D2-296A-9CF057D9B5D9}"/>
              </a:ext>
            </a:extLst>
          </p:cNvPr>
          <p:cNvSpPr>
            <a:spLocks noGrp="1"/>
          </p:cNvSpPr>
          <p:nvPr>
            <p:ph type="title"/>
          </p:nvPr>
        </p:nvSpPr>
        <p:spPr/>
        <p:txBody>
          <a:bodyPr/>
          <a:lstStyle/>
          <a:p>
            <a:r>
              <a:rPr lang="en-GB" dirty="0"/>
              <a:t>DETECTING NEGATIVE THOUGHTS…</a:t>
            </a:r>
          </a:p>
        </p:txBody>
      </p:sp>
      <p:sp>
        <p:nvSpPr>
          <p:cNvPr id="3" name="Content Placeholder 2">
            <a:extLst>
              <a:ext uri="{FF2B5EF4-FFF2-40B4-BE49-F238E27FC236}">
                <a16:creationId xmlns:a16="http://schemas.microsoft.com/office/drawing/2014/main" id="{7D51C133-776B-6172-6F85-E2B86662267F}"/>
              </a:ext>
            </a:extLst>
          </p:cNvPr>
          <p:cNvSpPr>
            <a:spLocks noGrp="1"/>
          </p:cNvSpPr>
          <p:nvPr>
            <p:ph idx="1"/>
          </p:nvPr>
        </p:nvSpPr>
        <p:spPr/>
        <p:txBody>
          <a:bodyPr/>
          <a:lstStyle/>
          <a:p>
            <a:r>
              <a:rPr lang="en-GB" dirty="0"/>
              <a:t>Cognitive distortions are general types of faulty thinking.</a:t>
            </a:r>
          </a:p>
          <a:p>
            <a:endParaRPr lang="en-GB" dirty="0"/>
          </a:p>
          <a:p>
            <a:r>
              <a:rPr lang="en-GB" dirty="0"/>
              <a:t>Irrational beliefs are more specific, but highly automated, negative thoughts that create behavioural and emotional problems for athletes.</a:t>
            </a:r>
          </a:p>
          <a:p>
            <a:endParaRPr lang="en-GB" dirty="0"/>
          </a:p>
        </p:txBody>
      </p:sp>
    </p:spTree>
    <p:extLst>
      <p:ext uri="{BB962C8B-B14F-4D97-AF65-F5344CB8AC3E}">
        <p14:creationId xmlns:p14="http://schemas.microsoft.com/office/powerpoint/2010/main" val="360435073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A9E634-1F60-53A3-DDC3-BE598F1308A8}"/>
              </a:ext>
            </a:extLst>
          </p:cNvPr>
          <p:cNvSpPr>
            <a:spLocks noGrp="1"/>
          </p:cNvSpPr>
          <p:nvPr>
            <p:ph type="title"/>
          </p:nvPr>
        </p:nvSpPr>
        <p:spPr>
          <a:xfrm>
            <a:off x="130629" y="365125"/>
            <a:ext cx="11887200" cy="1325563"/>
          </a:xfrm>
        </p:spPr>
        <p:txBody>
          <a:bodyPr/>
          <a:lstStyle/>
          <a:p>
            <a:r>
              <a:rPr lang="en-GB" dirty="0"/>
              <a:t>COMMON COMPETITIVE COGNITIVE DISTORTIONS.</a:t>
            </a:r>
          </a:p>
        </p:txBody>
      </p:sp>
      <p:graphicFrame>
        <p:nvGraphicFramePr>
          <p:cNvPr id="4" name="Content Placeholder 3">
            <a:extLst>
              <a:ext uri="{FF2B5EF4-FFF2-40B4-BE49-F238E27FC236}">
                <a16:creationId xmlns:a16="http://schemas.microsoft.com/office/drawing/2014/main" id="{EB651F0A-4303-64A7-2E52-BE0C79D5E7AC}"/>
              </a:ext>
            </a:extLst>
          </p:cNvPr>
          <p:cNvGraphicFramePr>
            <a:graphicFrameLocks noGrp="1"/>
          </p:cNvGraphicFramePr>
          <p:nvPr>
            <p:ph idx="1"/>
            <p:extLst>
              <p:ext uri="{D42A27DB-BD31-4B8C-83A1-F6EECF244321}">
                <p14:modId xmlns:p14="http://schemas.microsoft.com/office/powerpoint/2010/main" val="4084899236"/>
              </p:ext>
            </p:extLst>
          </p:nvPr>
        </p:nvGraphicFramePr>
        <p:xfrm>
          <a:off x="1103313" y="2052638"/>
          <a:ext cx="8947150" cy="419576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a:extLst>
              <a:ext uri="{FF2B5EF4-FFF2-40B4-BE49-F238E27FC236}">
                <a16:creationId xmlns:a16="http://schemas.microsoft.com/office/drawing/2014/main" id="{1FCD3F46-087A-CA26-9C87-A3F5091B65A0}"/>
              </a:ext>
            </a:extLst>
          </p:cNvPr>
          <p:cNvSpPr txBox="1"/>
          <p:nvPr/>
        </p:nvSpPr>
        <p:spPr>
          <a:xfrm>
            <a:off x="816430" y="6248400"/>
            <a:ext cx="11887200" cy="646331"/>
          </a:xfrm>
          <a:prstGeom prst="rect">
            <a:avLst/>
          </a:prstGeom>
          <a:noFill/>
        </p:spPr>
        <p:txBody>
          <a:bodyPr wrap="square" rtlCol="0">
            <a:spAutoFit/>
          </a:bodyPr>
          <a:lstStyle/>
          <a:p>
            <a:r>
              <a:rPr lang="en-GB" sz="3600" dirty="0"/>
              <a:t>Leaves little room for mistakes or being human</a:t>
            </a:r>
            <a:r>
              <a:rPr lang="en-GB" dirty="0"/>
              <a:t>.</a:t>
            </a:r>
          </a:p>
        </p:txBody>
      </p:sp>
    </p:spTree>
    <p:extLst>
      <p:ext uri="{BB962C8B-B14F-4D97-AF65-F5344CB8AC3E}">
        <p14:creationId xmlns:p14="http://schemas.microsoft.com/office/powerpoint/2010/main" val="418552471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1B4DD7-1359-A20A-CC4A-F25FA60277F8}"/>
              </a:ext>
            </a:extLst>
          </p:cNvPr>
          <p:cNvSpPr>
            <a:spLocks noGrp="1"/>
          </p:cNvSpPr>
          <p:nvPr>
            <p:ph type="title"/>
          </p:nvPr>
        </p:nvSpPr>
        <p:spPr>
          <a:xfrm>
            <a:off x="285751" y="452718"/>
            <a:ext cx="11101388" cy="1400530"/>
          </a:xfrm>
        </p:spPr>
        <p:txBody>
          <a:bodyPr/>
          <a:lstStyle/>
          <a:p>
            <a:r>
              <a:rPr lang="en-GB" dirty="0"/>
              <a:t>COMMON COMPETITIVE IRRATIONAL BELIEFS</a:t>
            </a:r>
          </a:p>
        </p:txBody>
      </p:sp>
      <p:graphicFrame>
        <p:nvGraphicFramePr>
          <p:cNvPr id="4" name="Content Placeholder 3">
            <a:extLst>
              <a:ext uri="{FF2B5EF4-FFF2-40B4-BE49-F238E27FC236}">
                <a16:creationId xmlns:a16="http://schemas.microsoft.com/office/drawing/2014/main" id="{5A00004A-70E6-54CE-DC6E-6E572FE35721}"/>
              </a:ext>
            </a:extLst>
          </p:cNvPr>
          <p:cNvGraphicFramePr>
            <a:graphicFrameLocks noGrp="1"/>
          </p:cNvGraphicFramePr>
          <p:nvPr>
            <p:ph idx="1"/>
            <p:extLst>
              <p:ext uri="{D42A27DB-BD31-4B8C-83A1-F6EECF244321}">
                <p14:modId xmlns:p14="http://schemas.microsoft.com/office/powerpoint/2010/main" val="528013785"/>
              </p:ext>
            </p:extLst>
          </p:nvPr>
        </p:nvGraphicFramePr>
        <p:xfrm>
          <a:off x="1103313" y="2052638"/>
          <a:ext cx="8947150" cy="419576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a:extLst>
              <a:ext uri="{FF2B5EF4-FFF2-40B4-BE49-F238E27FC236}">
                <a16:creationId xmlns:a16="http://schemas.microsoft.com/office/drawing/2014/main" id="{6F0D2D10-3CBD-CC6A-49A2-F3CA35C851BC}"/>
              </a:ext>
            </a:extLst>
          </p:cNvPr>
          <p:cNvSpPr txBox="1"/>
          <p:nvPr/>
        </p:nvSpPr>
        <p:spPr>
          <a:xfrm>
            <a:off x="285752" y="6166882"/>
            <a:ext cx="11444286" cy="584775"/>
          </a:xfrm>
          <a:prstGeom prst="rect">
            <a:avLst/>
          </a:prstGeom>
          <a:noFill/>
        </p:spPr>
        <p:txBody>
          <a:bodyPr wrap="square" rtlCol="0">
            <a:spAutoFit/>
          </a:bodyPr>
          <a:lstStyle/>
          <a:p>
            <a:pPr algn="ctr"/>
            <a:r>
              <a:rPr lang="en-GB" sz="3200" dirty="0"/>
              <a:t>Mistakes are a normal and necessary part of learning.</a:t>
            </a:r>
          </a:p>
        </p:txBody>
      </p:sp>
      <p:sp>
        <p:nvSpPr>
          <p:cNvPr id="6" name="TextBox 5">
            <a:extLst>
              <a:ext uri="{FF2B5EF4-FFF2-40B4-BE49-F238E27FC236}">
                <a16:creationId xmlns:a16="http://schemas.microsoft.com/office/drawing/2014/main" id="{F67E5DCA-2268-24BD-BDAE-D18572608733}"/>
              </a:ext>
            </a:extLst>
          </p:cNvPr>
          <p:cNvSpPr txBox="1"/>
          <p:nvPr/>
        </p:nvSpPr>
        <p:spPr>
          <a:xfrm>
            <a:off x="3323730" y="1583611"/>
            <a:ext cx="4797631" cy="369332"/>
          </a:xfrm>
          <a:prstGeom prst="rect">
            <a:avLst/>
          </a:prstGeom>
          <a:noFill/>
        </p:spPr>
        <p:txBody>
          <a:bodyPr wrap="square" rtlCol="0">
            <a:spAutoFit/>
          </a:bodyPr>
          <a:lstStyle/>
          <a:p>
            <a:pPr algn="ctr"/>
            <a:r>
              <a:rPr lang="en-GB" dirty="0"/>
              <a:t>Control Based Irrational Beliefs. </a:t>
            </a:r>
          </a:p>
        </p:txBody>
      </p:sp>
    </p:spTree>
    <p:extLst>
      <p:ext uri="{BB962C8B-B14F-4D97-AF65-F5344CB8AC3E}">
        <p14:creationId xmlns:p14="http://schemas.microsoft.com/office/powerpoint/2010/main" val="115952683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A88D72-63C3-3D50-9067-B50DBADA5BA1}"/>
              </a:ext>
            </a:extLst>
          </p:cNvPr>
          <p:cNvSpPr>
            <a:spLocks noGrp="1"/>
          </p:cNvSpPr>
          <p:nvPr>
            <p:ph type="title"/>
          </p:nvPr>
        </p:nvSpPr>
        <p:spPr>
          <a:xfrm>
            <a:off x="474661" y="151963"/>
            <a:ext cx="10515600" cy="1400530"/>
          </a:xfrm>
        </p:spPr>
        <p:txBody>
          <a:bodyPr/>
          <a:lstStyle/>
          <a:p>
            <a:r>
              <a:rPr lang="en-GB" dirty="0"/>
              <a:t>COMMON COMPETITIVE IRRATIONAL BELIEFS (CONTINUED)…..</a:t>
            </a:r>
          </a:p>
        </p:txBody>
      </p:sp>
      <p:graphicFrame>
        <p:nvGraphicFramePr>
          <p:cNvPr id="4" name="Content Placeholder 3">
            <a:extLst>
              <a:ext uri="{FF2B5EF4-FFF2-40B4-BE49-F238E27FC236}">
                <a16:creationId xmlns:a16="http://schemas.microsoft.com/office/drawing/2014/main" id="{0BE5C5D3-DD1C-A730-6FF6-4A747EA4D98E}"/>
              </a:ext>
            </a:extLst>
          </p:cNvPr>
          <p:cNvGraphicFramePr>
            <a:graphicFrameLocks noGrp="1"/>
          </p:cNvGraphicFramePr>
          <p:nvPr>
            <p:ph idx="1"/>
            <p:extLst>
              <p:ext uri="{D42A27DB-BD31-4B8C-83A1-F6EECF244321}">
                <p14:modId xmlns:p14="http://schemas.microsoft.com/office/powerpoint/2010/main" val="4012565214"/>
              </p:ext>
            </p:extLst>
          </p:nvPr>
        </p:nvGraphicFramePr>
        <p:xfrm>
          <a:off x="695696" y="1552493"/>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a:extLst>
              <a:ext uri="{FF2B5EF4-FFF2-40B4-BE49-F238E27FC236}">
                <a16:creationId xmlns:a16="http://schemas.microsoft.com/office/drawing/2014/main" id="{7B7018D2-8EA7-DD06-D708-7E067B7103DA}"/>
              </a:ext>
            </a:extLst>
          </p:cNvPr>
          <p:cNvSpPr txBox="1"/>
          <p:nvPr/>
        </p:nvSpPr>
        <p:spPr>
          <a:xfrm>
            <a:off x="201882" y="5903831"/>
            <a:ext cx="5184568" cy="646331"/>
          </a:xfrm>
          <a:prstGeom prst="rect">
            <a:avLst/>
          </a:prstGeom>
          <a:noFill/>
        </p:spPr>
        <p:txBody>
          <a:bodyPr wrap="square" rtlCol="0">
            <a:spAutoFit/>
          </a:bodyPr>
          <a:lstStyle/>
          <a:p>
            <a:r>
              <a:rPr lang="en-GB" dirty="0"/>
              <a:t>Life is not fair! Hard work increases your chances of success, but there are no guarantees.</a:t>
            </a:r>
          </a:p>
        </p:txBody>
      </p:sp>
      <p:sp>
        <p:nvSpPr>
          <p:cNvPr id="6" name="TextBox 5">
            <a:extLst>
              <a:ext uri="{FF2B5EF4-FFF2-40B4-BE49-F238E27FC236}">
                <a16:creationId xmlns:a16="http://schemas.microsoft.com/office/drawing/2014/main" id="{103A0E7A-0102-87C7-CD02-0042C4B0F83A}"/>
              </a:ext>
            </a:extLst>
          </p:cNvPr>
          <p:cNvSpPr txBox="1"/>
          <p:nvPr/>
        </p:nvSpPr>
        <p:spPr>
          <a:xfrm>
            <a:off x="6824352" y="5903831"/>
            <a:ext cx="4880758" cy="646331"/>
          </a:xfrm>
          <a:prstGeom prst="rect">
            <a:avLst/>
          </a:prstGeom>
          <a:noFill/>
        </p:spPr>
        <p:txBody>
          <a:bodyPr wrap="square" rtlCol="0">
            <a:spAutoFit/>
          </a:bodyPr>
          <a:lstStyle/>
          <a:p>
            <a:r>
              <a:rPr lang="en-GB" dirty="0"/>
              <a:t>Cannot control others’ performances nor can they control your own performance.</a:t>
            </a:r>
          </a:p>
        </p:txBody>
      </p:sp>
    </p:spTree>
    <p:extLst>
      <p:ext uri="{BB962C8B-B14F-4D97-AF65-F5344CB8AC3E}">
        <p14:creationId xmlns:p14="http://schemas.microsoft.com/office/powerpoint/2010/main" val="125949345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6EDA07-D1EB-4533-D2BA-CD84E50F70E8}"/>
              </a:ext>
            </a:extLst>
          </p:cNvPr>
          <p:cNvSpPr>
            <a:spLocks noGrp="1"/>
          </p:cNvSpPr>
          <p:nvPr>
            <p:ph type="title"/>
          </p:nvPr>
        </p:nvSpPr>
        <p:spPr/>
        <p:txBody>
          <a:bodyPr/>
          <a:lstStyle/>
          <a:p>
            <a:r>
              <a:rPr lang="en-GB" dirty="0"/>
              <a:t>DETOURING NEGATIVE THOUGHTS…</a:t>
            </a:r>
          </a:p>
        </p:txBody>
      </p:sp>
      <p:sp>
        <p:nvSpPr>
          <p:cNvPr id="3" name="Content Placeholder 2">
            <a:extLst>
              <a:ext uri="{FF2B5EF4-FFF2-40B4-BE49-F238E27FC236}">
                <a16:creationId xmlns:a16="http://schemas.microsoft.com/office/drawing/2014/main" id="{DE520617-9293-A311-EBE4-0B5CC4B5F5B2}"/>
              </a:ext>
            </a:extLst>
          </p:cNvPr>
          <p:cNvSpPr>
            <a:spLocks noGrp="1"/>
          </p:cNvSpPr>
          <p:nvPr>
            <p:ph idx="1"/>
          </p:nvPr>
        </p:nvSpPr>
        <p:spPr/>
        <p:txBody>
          <a:bodyPr/>
          <a:lstStyle/>
          <a:p>
            <a:r>
              <a:rPr lang="en-GB" dirty="0"/>
              <a:t>THOUGHT STOPPING. </a:t>
            </a:r>
          </a:p>
          <a:p>
            <a:endParaRPr lang="en-GB" dirty="0"/>
          </a:p>
          <a:p>
            <a:r>
              <a:rPr lang="en-GB" dirty="0"/>
              <a:t>Thought stopping uses intense internal cues such as a word, image, </a:t>
            </a:r>
            <a:r>
              <a:rPr lang="en-GB" dirty="0" err="1"/>
              <a:t>kinesthetic</a:t>
            </a:r>
            <a:r>
              <a:rPr lang="en-GB" dirty="0"/>
              <a:t> movement (e.g., snapping a rubber band), or some combination of cues.</a:t>
            </a:r>
          </a:p>
          <a:p>
            <a:endParaRPr lang="en-GB" dirty="0"/>
          </a:p>
          <a:p>
            <a:r>
              <a:rPr lang="en-GB" dirty="0"/>
              <a:t>Stop the stream of negative thoughts as quickly as possible so you can begin focusing on reframing the situation.</a:t>
            </a:r>
          </a:p>
          <a:p>
            <a:endParaRPr lang="en-GB" dirty="0"/>
          </a:p>
        </p:txBody>
      </p:sp>
    </p:spTree>
    <p:extLst>
      <p:ext uri="{BB962C8B-B14F-4D97-AF65-F5344CB8AC3E}">
        <p14:creationId xmlns:p14="http://schemas.microsoft.com/office/powerpoint/2010/main" val="23865175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E68CBD-A953-5F9C-1823-3FDD5584644B}"/>
              </a:ext>
            </a:extLst>
          </p:cNvPr>
          <p:cNvSpPr>
            <a:spLocks noGrp="1"/>
          </p:cNvSpPr>
          <p:nvPr>
            <p:ph type="title"/>
          </p:nvPr>
        </p:nvSpPr>
        <p:spPr/>
        <p:txBody>
          <a:bodyPr/>
          <a:lstStyle/>
          <a:p>
            <a:r>
              <a:rPr lang="en-GB" dirty="0"/>
              <a:t>COUNTERARGUMENTS TO DISPUTE NEGATIVE THOUGHTS</a:t>
            </a:r>
          </a:p>
        </p:txBody>
      </p:sp>
      <p:sp>
        <p:nvSpPr>
          <p:cNvPr id="3" name="Content Placeholder 2">
            <a:extLst>
              <a:ext uri="{FF2B5EF4-FFF2-40B4-BE49-F238E27FC236}">
                <a16:creationId xmlns:a16="http://schemas.microsoft.com/office/drawing/2014/main" id="{3F158FC2-939E-52F9-0A01-2F9568A49CC1}"/>
              </a:ext>
            </a:extLst>
          </p:cNvPr>
          <p:cNvSpPr>
            <a:spLocks noGrp="1"/>
          </p:cNvSpPr>
          <p:nvPr>
            <p:ph idx="1"/>
          </p:nvPr>
        </p:nvSpPr>
        <p:spPr/>
        <p:txBody>
          <a:bodyPr/>
          <a:lstStyle/>
          <a:p>
            <a:r>
              <a:rPr lang="en-GB" dirty="0"/>
              <a:t>Productive way to view the situation.</a:t>
            </a:r>
          </a:p>
          <a:p>
            <a:endParaRPr lang="en-GB" dirty="0"/>
          </a:p>
          <a:p>
            <a:r>
              <a:rPr lang="en-GB" dirty="0"/>
              <a:t>Put your negative thoughts on trial.</a:t>
            </a:r>
          </a:p>
          <a:p>
            <a:endParaRPr lang="en-GB" dirty="0"/>
          </a:p>
          <a:p>
            <a:r>
              <a:rPr lang="en-GB" dirty="0"/>
              <a:t>Argue why the negative belief is irrational and unproductive and provide a more logical and helpful view of the situation.</a:t>
            </a:r>
          </a:p>
          <a:p>
            <a:endParaRPr lang="en-GB" dirty="0"/>
          </a:p>
          <a:p>
            <a:r>
              <a:rPr lang="en-GB" dirty="0"/>
              <a:t>Counterarguments are solutions, not cover-ups!!</a:t>
            </a:r>
          </a:p>
          <a:p>
            <a:endParaRPr lang="en-GB" dirty="0"/>
          </a:p>
        </p:txBody>
      </p:sp>
    </p:spTree>
    <p:extLst>
      <p:ext uri="{BB962C8B-B14F-4D97-AF65-F5344CB8AC3E}">
        <p14:creationId xmlns:p14="http://schemas.microsoft.com/office/powerpoint/2010/main" val="167599969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705A8A-4AC9-E11F-B5F5-488B4CC92C44}"/>
              </a:ext>
            </a:extLst>
          </p:cNvPr>
          <p:cNvSpPr>
            <a:spLocks noGrp="1"/>
          </p:cNvSpPr>
          <p:nvPr>
            <p:ph type="title"/>
          </p:nvPr>
        </p:nvSpPr>
        <p:spPr/>
        <p:txBody>
          <a:bodyPr/>
          <a:lstStyle/>
          <a:p>
            <a:r>
              <a:rPr lang="en-GB" dirty="0"/>
              <a:t>PHASES OF SMART TALK TRAINING PROGRAM…</a:t>
            </a:r>
          </a:p>
        </p:txBody>
      </p:sp>
      <p:graphicFrame>
        <p:nvGraphicFramePr>
          <p:cNvPr id="4" name="Content Placeholder 3">
            <a:extLst>
              <a:ext uri="{FF2B5EF4-FFF2-40B4-BE49-F238E27FC236}">
                <a16:creationId xmlns:a16="http://schemas.microsoft.com/office/drawing/2014/main" id="{01AB8BFE-4411-A2E6-46D1-23B7A117853A}"/>
              </a:ext>
            </a:extLst>
          </p:cNvPr>
          <p:cNvGraphicFramePr>
            <a:graphicFrameLocks noGrp="1"/>
          </p:cNvGraphicFramePr>
          <p:nvPr>
            <p:ph idx="1"/>
            <p:extLst>
              <p:ext uri="{D42A27DB-BD31-4B8C-83A1-F6EECF244321}">
                <p14:modId xmlns:p14="http://schemas.microsoft.com/office/powerpoint/2010/main" val="3658450620"/>
              </p:ext>
            </p:extLst>
          </p:nvPr>
        </p:nvGraphicFramePr>
        <p:xfrm>
          <a:off x="1103313" y="2052638"/>
          <a:ext cx="8947150" cy="419576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4864585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E7B0CF-E48B-7200-7D16-63D502412A42}"/>
              </a:ext>
            </a:extLst>
          </p:cNvPr>
          <p:cNvSpPr>
            <a:spLocks noGrp="1"/>
          </p:cNvSpPr>
          <p:nvPr>
            <p:ph type="title"/>
          </p:nvPr>
        </p:nvSpPr>
        <p:spPr/>
        <p:txBody>
          <a:bodyPr/>
          <a:lstStyle/>
          <a:p>
            <a:r>
              <a:rPr lang="en-GB" dirty="0"/>
              <a:t>EDUCATION PHASE </a:t>
            </a:r>
          </a:p>
        </p:txBody>
      </p:sp>
      <p:sp>
        <p:nvSpPr>
          <p:cNvPr id="4" name="Text Placeholder 3">
            <a:extLst>
              <a:ext uri="{FF2B5EF4-FFF2-40B4-BE49-F238E27FC236}">
                <a16:creationId xmlns:a16="http://schemas.microsoft.com/office/drawing/2014/main" id="{2B786312-B52D-F854-7EC7-DA150A213C0E}"/>
              </a:ext>
            </a:extLst>
          </p:cNvPr>
          <p:cNvSpPr>
            <a:spLocks noGrp="1"/>
          </p:cNvSpPr>
          <p:nvPr>
            <p:ph type="body" idx="1"/>
          </p:nvPr>
        </p:nvSpPr>
        <p:spPr/>
        <p:txBody>
          <a:bodyPr/>
          <a:lstStyle/>
          <a:p>
            <a:r>
              <a:rPr lang="en-GB" dirty="0"/>
              <a:t>General Education</a:t>
            </a:r>
          </a:p>
        </p:txBody>
      </p:sp>
      <p:sp>
        <p:nvSpPr>
          <p:cNvPr id="5" name="Content Placeholder 4">
            <a:extLst>
              <a:ext uri="{FF2B5EF4-FFF2-40B4-BE49-F238E27FC236}">
                <a16:creationId xmlns:a16="http://schemas.microsoft.com/office/drawing/2014/main" id="{D5E7A7BE-D05E-68DC-0764-FF617EB155DB}"/>
              </a:ext>
            </a:extLst>
          </p:cNvPr>
          <p:cNvSpPr>
            <a:spLocks noGrp="1"/>
          </p:cNvSpPr>
          <p:nvPr>
            <p:ph sz="half" idx="2"/>
          </p:nvPr>
        </p:nvSpPr>
        <p:spPr/>
        <p:txBody>
          <a:bodyPr/>
          <a:lstStyle/>
          <a:p>
            <a:r>
              <a:rPr lang="en-GB" dirty="0"/>
              <a:t>Understanding the mental training tool and how it relates to the athlete’s performance.</a:t>
            </a:r>
          </a:p>
        </p:txBody>
      </p:sp>
      <p:sp>
        <p:nvSpPr>
          <p:cNvPr id="6" name="Text Placeholder 5">
            <a:extLst>
              <a:ext uri="{FF2B5EF4-FFF2-40B4-BE49-F238E27FC236}">
                <a16:creationId xmlns:a16="http://schemas.microsoft.com/office/drawing/2014/main" id="{50EE8190-AA29-817D-7330-964147F851F0}"/>
              </a:ext>
            </a:extLst>
          </p:cNvPr>
          <p:cNvSpPr>
            <a:spLocks noGrp="1"/>
          </p:cNvSpPr>
          <p:nvPr>
            <p:ph type="body" sz="quarter" idx="3"/>
          </p:nvPr>
        </p:nvSpPr>
        <p:spPr/>
        <p:txBody>
          <a:bodyPr/>
          <a:lstStyle/>
          <a:p>
            <a:r>
              <a:rPr lang="en-GB" dirty="0"/>
              <a:t>Personal Education</a:t>
            </a:r>
          </a:p>
        </p:txBody>
      </p:sp>
      <p:sp>
        <p:nvSpPr>
          <p:cNvPr id="7" name="Content Placeholder 6">
            <a:extLst>
              <a:ext uri="{FF2B5EF4-FFF2-40B4-BE49-F238E27FC236}">
                <a16:creationId xmlns:a16="http://schemas.microsoft.com/office/drawing/2014/main" id="{56DE24E4-851D-0F50-8F42-B107239FCEEA}"/>
              </a:ext>
            </a:extLst>
          </p:cNvPr>
          <p:cNvSpPr>
            <a:spLocks noGrp="1"/>
          </p:cNvSpPr>
          <p:nvPr>
            <p:ph sz="quarter" idx="4"/>
          </p:nvPr>
        </p:nvSpPr>
        <p:spPr/>
        <p:txBody>
          <a:bodyPr/>
          <a:lstStyle/>
          <a:p>
            <a:r>
              <a:rPr lang="en-GB" dirty="0"/>
              <a:t>Athlete’s self understanding of their self talk patterns.</a:t>
            </a:r>
          </a:p>
        </p:txBody>
      </p:sp>
      <p:sp>
        <p:nvSpPr>
          <p:cNvPr id="8" name="TextBox 7">
            <a:extLst>
              <a:ext uri="{FF2B5EF4-FFF2-40B4-BE49-F238E27FC236}">
                <a16:creationId xmlns:a16="http://schemas.microsoft.com/office/drawing/2014/main" id="{2CC6EDE8-3071-87A1-FE69-AE1F7BE3F693}"/>
              </a:ext>
            </a:extLst>
          </p:cNvPr>
          <p:cNvSpPr txBox="1"/>
          <p:nvPr/>
        </p:nvSpPr>
        <p:spPr>
          <a:xfrm>
            <a:off x="646111" y="3665925"/>
            <a:ext cx="11388436" cy="2677656"/>
          </a:xfrm>
          <a:prstGeom prst="rect">
            <a:avLst/>
          </a:prstGeom>
          <a:noFill/>
        </p:spPr>
        <p:txBody>
          <a:bodyPr wrap="square" rtlCol="0">
            <a:spAutoFit/>
          </a:bodyPr>
          <a:lstStyle/>
          <a:p>
            <a:r>
              <a:rPr lang="en-GB" sz="2400" dirty="0"/>
              <a:t>Two dimensions…</a:t>
            </a:r>
          </a:p>
          <a:p>
            <a:r>
              <a:rPr lang="en-GB" sz="2400" dirty="0"/>
              <a:t>Quantity -- negative thought count on Day 1.</a:t>
            </a:r>
          </a:p>
          <a:p>
            <a:r>
              <a:rPr lang="en-GB" sz="2400" dirty="0"/>
              <a:t>Quality – complete a Smart Talk Log for Days 1-6, assessing three positive and three negative situations as well as your predominate emotions and thoughts for each situation.</a:t>
            </a:r>
          </a:p>
          <a:p>
            <a:r>
              <a:rPr lang="en-GB" sz="2400" dirty="0"/>
              <a:t>Quality – rate your daily Positive Mental Thoughts from 1-10 for Days 1-6.</a:t>
            </a:r>
          </a:p>
          <a:p>
            <a:r>
              <a:rPr lang="en-GB" sz="2400" dirty="0"/>
              <a:t>Quality -- Develop counterarguments and believability ratings for each negative situation on Days 1-6.</a:t>
            </a:r>
          </a:p>
        </p:txBody>
      </p:sp>
    </p:spTree>
    <p:extLst>
      <p:ext uri="{BB962C8B-B14F-4D97-AF65-F5344CB8AC3E}">
        <p14:creationId xmlns:p14="http://schemas.microsoft.com/office/powerpoint/2010/main" val="200729045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6CDA4D-7E5B-71C4-252C-FA3C14D44C5D}"/>
              </a:ext>
            </a:extLst>
          </p:cNvPr>
          <p:cNvSpPr>
            <a:spLocks noGrp="1"/>
          </p:cNvSpPr>
          <p:nvPr>
            <p:ph type="title"/>
          </p:nvPr>
        </p:nvSpPr>
        <p:spPr/>
        <p:txBody>
          <a:bodyPr/>
          <a:lstStyle/>
          <a:p>
            <a:r>
              <a:rPr lang="en-GB" dirty="0"/>
              <a:t>ACQUISITION PHASE </a:t>
            </a:r>
          </a:p>
        </p:txBody>
      </p:sp>
      <p:sp>
        <p:nvSpPr>
          <p:cNvPr id="7" name="Content Placeholder 6">
            <a:extLst>
              <a:ext uri="{FF2B5EF4-FFF2-40B4-BE49-F238E27FC236}">
                <a16:creationId xmlns:a16="http://schemas.microsoft.com/office/drawing/2014/main" id="{587322C2-40BC-2006-F144-AF50739AE3B7}"/>
              </a:ext>
            </a:extLst>
          </p:cNvPr>
          <p:cNvSpPr>
            <a:spLocks noGrp="1"/>
          </p:cNvSpPr>
          <p:nvPr>
            <p:ph idx="1"/>
          </p:nvPr>
        </p:nvSpPr>
        <p:spPr/>
        <p:txBody>
          <a:bodyPr/>
          <a:lstStyle/>
          <a:p>
            <a:r>
              <a:rPr lang="en-GB" b="1" dirty="0"/>
              <a:t>Stage 1: Reprogramming Self Talk</a:t>
            </a:r>
          </a:p>
          <a:p>
            <a:pPr lvl="1"/>
            <a:r>
              <a:rPr lang="en-GB" dirty="0"/>
              <a:t>Day 7 -- develop a self talk script. </a:t>
            </a:r>
          </a:p>
          <a:p>
            <a:pPr lvl="1"/>
            <a:endParaRPr lang="en-GB" dirty="0"/>
          </a:p>
          <a:p>
            <a:pPr lvl="1"/>
            <a:r>
              <a:rPr lang="en-GB" dirty="0"/>
              <a:t>Your script should take no more than five minutes to read (2-4 minutes, ideally).</a:t>
            </a:r>
          </a:p>
          <a:p>
            <a:pPr lvl="1"/>
            <a:endParaRPr lang="en-GB" dirty="0"/>
          </a:p>
          <a:p>
            <a:pPr lvl="1"/>
            <a:r>
              <a:rPr lang="en-GB" dirty="0"/>
              <a:t>You can include background music and voice record the script. </a:t>
            </a:r>
          </a:p>
          <a:p>
            <a:pPr lvl="1"/>
            <a:endParaRPr lang="en-GB" dirty="0"/>
          </a:p>
          <a:p>
            <a:r>
              <a:rPr lang="en-GB" b="1" dirty="0"/>
              <a:t>Stage 2: Repetition to Automate Thoughts</a:t>
            </a:r>
          </a:p>
          <a:p>
            <a:pPr lvl="1"/>
            <a:r>
              <a:rPr lang="en-GB" dirty="0"/>
              <a:t>Days read or play your script 4-5 times daily.</a:t>
            </a:r>
          </a:p>
        </p:txBody>
      </p:sp>
    </p:spTree>
    <p:extLst>
      <p:ext uri="{BB962C8B-B14F-4D97-AF65-F5344CB8AC3E}">
        <p14:creationId xmlns:p14="http://schemas.microsoft.com/office/powerpoint/2010/main" val="398625759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39CF69-34D5-E722-20B8-8DB79F512E1A}"/>
              </a:ext>
            </a:extLst>
          </p:cNvPr>
          <p:cNvSpPr>
            <a:spLocks noGrp="1"/>
          </p:cNvSpPr>
          <p:nvPr>
            <p:ph type="title"/>
          </p:nvPr>
        </p:nvSpPr>
        <p:spPr/>
        <p:txBody>
          <a:bodyPr/>
          <a:lstStyle/>
          <a:p>
            <a:r>
              <a:rPr lang="en-GB" dirty="0"/>
              <a:t>ACQUISITION PHASE (CONTINUED).</a:t>
            </a:r>
          </a:p>
        </p:txBody>
      </p:sp>
      <p:sp>
        <p:nvSpPr>
          <p:cNvPr id="3" name="Content Placeholder 2">
            <a:extLst>
              <a:ext uri="{FF2B5EF4-FFF2-40B4-BE49-F238E27FC236}">
                <a16:creationId xmlns:a16="http://schemas.microsoft.com/office/drawing/2014/main" id="{3D127967-129A-B7E0-E999-7412F15504D4}"/>
              </a:ext>
            </a:extLst>
          </p:cNvPr>
          <p:cNvSpPr>
            <a:spLocks noGrp="1"/>
          </p:cNvSpPr>
          <p:nvPr>
            <p:ph idx="1"/>
          </p:nvPr>
        </p:nvSpPr>
        <p:spPr/>
        <p:txBody>
          <a:bodyPr>
            <a:normAutofit lnSpcReduction="10000"/>
          </a:bodyPr>
          <a:lstStyle/>
          <a:p>
            <a:r>
              <a:rPr lang="en-GB" b="1" dirty="0"/>
              <a:t>Stage 3: Reframe Remaining Negative Thoughts</a:t>
            </a:r>
          </a:p>
          <a:p>
            <a:endParaRPr lang="en-GB" dirty="0"/>
          </a:p>
          <a:p>
            <a:r>
              <a:rPr lang="en-GB" b="1" dirty="0"/>
              <a:t>Stage 4: Monitoring Improvement in Self Talk Patterns</a:t>
            </a:r>
          </a:p>
          <a:p>
            <a:endParaRPr lang="en-GB" dirty="0"/>
          </a:p>
          <a:p>
            <a:r>
              <a:rPr lang="en-GB" dirty="0"/>
              <a:t>Days 7-12: Stages 3 and 4 can be accomplished by continuing to complete the Smart Talk Log, Positive Mental Thoughts rating, and counterarguments/belief ratings while noticing similarities and changes in self talk patterns.</a:t>
            </a:r>
          </a:p>
          <a:p>
            <a:endParaRPr lang="en-GB" dirty="0"/>
          </a:p>
          <a:p>
            <a:r>
              <a:rPr lang="en-GB" dirty="0"/>
              <a:t>Day 12: Complete a second negative thought count to examine changes in negative thought quantity.</a:t>
            </a:r>
          </a:p>
          <a:p>
            <a:endParaRPr lang="en-GB" dirty="0"/>
          </a:p>
        </p:txBody>
      </p:sp>
    </p:spTree>
    <p:extLst>
      <p:ext uri="{BB962C8B-B14F-4D97-AF65-F5344CB8AC3E}">
        <p14:creationId xmlns:p14="http://schemas.microsoft.com/office/powerpoint/2010/main" val="10487335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CE08DE-7430-5012-AA71-B7E26F2E6FA9}"/>
              </a:ext>
            </a:extLst>
          </p:cNvPr>
          <p:cNvSpPr>
            <a:spLocks noGrp="1"/>
          </p:cNvSpPr>
          <p:nvPr>
            <p:ph type="title"/>
          </p:nvPr>
        </p:nvSpPr>
        <p:spPr/>
        <p:txBody>
          <a:bodyPr/>
          <a:lstStyle/>
          <a:p>
            <a:r>
              <a:rPr lang="en-GB" dirty="0"/>
              <a:t>PRACTICE AND PERFORMANCE PHASES…</a:t>
            </a:r>
          </a:p>
        </p:txBody>
      </p:sp>
      <p:sp>
        <p:nvSpPr>
          <p:cNvPr id="5" name="Text Placeholder 4">
            <a:extLst>
              <a:ext uri="{FF2B5EF4-FFF2-40B4-BE49-F238E27FC236}">
                <a16:creationId xmlns:a16="http://schemas.microsoft.com/office/drawing/2014/main" id="{97F5418D-4043-EE9E-7C97-575D2A48A105}"/>
              </a:ext>
            </a:extLst>
          </p:cNvPr>
          <p:cNvSpPr>
            <a:spLocks noGrp="1"/>
          </p:cNvSpPr>
          <p:nvPr>
            <p:ph type="body" idx="1"/>
          </p:nvPr>
        </p:nvSpPr>
        <p:spPr>
          <a:xfrm>
            <a:off x="1105146" y="2462847"/>
            <a:ext cx="4396338" cy="576262"/>
          </a:xfrm>
        </p:spPr>
        <p:txBody>
          <a:bodyPr/>
          <a:lstStyle/>
          <a:p>
            <a:r>
              <a:rPr lang="en-GB" dirty="0"/>
              <a:t>Stage 1: Advanced Self-Talk Monitoring and Programming. </a:t>
            </a:r>
          </a:p>
        </p:txBody>
      </p:sp>
      <p:sp>
        <p:nvSpPr>
          <p:cNvPr id="3" name="Content Placeholder 2">
            <a:extLst>
              <a:ext uri="{FF2B5EF4-FFF2-40B4-BE49-F238E27FC236}">
                <a16:creationId xmlns:a16="http://schemas.microsoft.com/office/drawing/2014/main" id="{FFBFA205-B73C-ED97-8A7F-E9E81215860B}"/>
              </a:ext>
            </a:extLst>
          </p:cNvPr>
          <p:cNvSpPr>
            <a:spLocks noGrp="1"/>
          </p:cNvSpPr>
          <p:nvPr>
            <p:ph sz="half" idx="2"/>
          </p:nvPr>
        </p:nvSpPr>
        <p:spPr>
          <a:xfrm>
            <a:off x="952133" y="3116262"/>
            <a:ext cx="4396339" cy="3741738"/>
          </a:xfrm>
        </p:spPr>
        <p:txBody>
          <a:bodyPr>
            <a:normAutofit fontScale="92500"/>
          </a:bodyPr>
          <a:lstStyle/>
          <a:p>
            <a:r>
              <a:rPr lang="en-GB" dirty="0"/>
              <a:t>Day 13 onward: continue to monitor Positive Mental Thoughts daily.</a:t>
            </a:r>
          </a:p>
          <a:p>
            <a:r>
              <a:rPr lang="en-GB" dirty="0"/>
              <a:t>If Positive Mental Thoughts drops, then identify problematic situations and develop counterarguments.</a:t>
            </a:r>
          </a:p>
          <a:p>
            <a:r>
              <a:rPr lang="en-GB" dirty="0"/>
              <a:t>If Positive Mental Thoughts continue to drop for three straight days, then complete the Smart Talk Log Form for three subsequent days.</a:t>
            </a:r>
          </a:p>
          <a:p>
            <a:r>
              <a:rPr lang="en-GB" dirty="0"/>
              <a:t>Day 13 onward: continue to use script, but decrease the frequency to 2-3 times daily.</a:t>
            </a:r>
          </a:p>
          <a:p>
            <a:endParaRPr lang="en-GB" dirty="0"/>
          </a:p>
        </p:txBody>
      </p:sp>
      <p:sp>
        <p:nvSpPr>
          <p:cNvPr id="6" name="Text Placeholder 5">
            <a:extLst>
              <a:ext uri="{FF2B5EF4-FFF2-40B4-BE49-F238E27FC236}">
                <a16:creationId xmlns:a16="http://schemas.microsoft.com/office/drawing/2014/main" id="{48B851FD-935E-0735-D053-0CAB9067D6B3}"/>
              </a:ext>
            </a:extLst>
          </p:cNvPr>
          <p:cNvSpPr>
            <a:spLocks noGrp="1"/>
          </p:cNvSpPr>
          <p:nvPr>
            <p:ph type="body" sz="quarter" idx="3"/>
          </p:nvPr>
        </p:nvSpPr>
        <p:spPr>
          <a:xfrm>
            <a:off x="5654495" y="2013982"/>
            <a:ext cx="4396339" cy="576262"/>
          </a:xfrm>
        </p:spPr>
        <p:txBody>
          <a:bodyPr/>
          <a:lstStyle/>
          <a:p>
            <a:r>
              <a:rPr lang="en-GB" dirty="0"/>
              <a:t>Stage 2: Video Recreation of Self-Talk Patterns. </a:t>
            </a:r>
          </a:p>
        </p:txBody>
      </p:sp>
      <p:sp>
        <p:nvSpPr>
          <p:cNvPr id="4" name="Content Placeholder 3">
            <a:extLst>
              <a:ext uri="{FF2B5EF4-FFF2-40B4-BE49-F238E27FC236}">
                <a16:creationId xmlns:a16="http://schemas.microsoft.com/office/drawing/2014/main" id="{01390CAB-49E9-F7FB-55A8-AF24130F165C}"/>
              </a:ext>
            </a:extLst>
          </p:cNvPr>
          <p:cNvSpPr>
            <a:spLocks noGrp="1"/>
          </p:cNvSpPr>
          <p:nvPr>
            <p:ph sz="quarter" idx="4"/>
          </p:nvPr>
        </p:nvSpPr>
        <p:spPr>
          <a:xfrm>
            <a:off x="5654495" y="2750978"/>
            <a:ext cx="4396339" cy="3741738"/>
          </a:xfrm>
        </p:spPr>
        <p:txBody>
          <a:bodyPr>
            <a:normAutofit fontScale="92500"/>
          </a:bodyPr>
          <a:lstStyle/>
          <a:p>
            <a:pPr marL="0" indent="0">
              <a:buNone/>
            </a:pPr>
            <a:endParaRPr lang="en-GB" dirty="0"/>
          </a:p>
          <a:p>
            <a:r>
              <a:rPr lang="en-GB" dirty="0"/>
              <a:t>Video is an effective way to enhance recall of thoughts and feelings during critical competitive moments.</a:t>
            </a:r>
          </a:p>
          <a:p>
            <a:endParaRPr lang="en-GB" dirty="0"/>
          </a:p>
        </p:txBody>
      </p:sp>
    </p:spTree>
    <p:extLst>
      <p:ext uri="{BB962C8B-B14F-4D97-AF65-F5344CB8AC3E}">
        <p14:creationId xmlns:p14="http://schemas.microsoft.com/office/powerpoint/2010/main" val="107831146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B7BFB1-A952-7E39-0DEE-CB4D5B9AE571}"/>
              </a:ext>
            </a:extLst>
          </p:cNvPr>
          <p:cNvSpPr>
            <a:spLocks noGrp="1"/>
          </p:cNvSpPr>
          <p:nvPr>
            <p:ph type="title"/>
          </p:nvPr>
        </p:nvSpPr>
        <p:spPr/>
        <p:txBody>
          <a:bodyPr/>
          <a:lstStyle/>
          <a:p>
            <a:r>
              <a:rPr lang="en-GB" dirty="0"/>
              <a:t>PRACTICE AND PERFORMANCE PHASES…(Continued). </a:t>
            </a:r>
          </a:p>
        </p:txBody>
      </p:sp>
      <p:sp>
        <p:nvSpPr>
          <p:cNvPr id="5" name="Text Placeholder 4">
            <a:extLst>
              <a:ext uri="{FF2B5EF4-FFF2-40B4-BE49-F238E27FC236}">
                <a16:creationId xmlns:a16="http://schemas.microsoft.com/office/drawing/2014/main" id="{B4A8364A-8828-BDA9-14D8-3E84FCD4D9F8}"/>
              </a:ext>
            </a:extLst>
          </p:cNvPr>
          <p:cNvSpPr>
            <a:spLocks noGrp="1"/>
          </p:cNvSpPr>
          <p:nvPr>
            <p:ph type="body" idx="1"/>
          </p:nvPr>
        </p:nvSpPr>
        <p:spPr/>
        <p:txBody>
          <a:bodyPr/>
          <a:lstStyle/>
          <a:p>
            <a:r>
              <a:rPr lang="en-GB" dirty="0"/>
              <a:t>Stage 3: Imagery Practice</a:t>
            </a:r>
          </a:p>
        </p:txBody>
      </p:sp>
      <p:sp>
        <p:nvSpPr>
          <p:cNvPr id="6" name="Content Placeholder 5">
            <a:extLst>
              <a:ext uri="{FF2B5EF4-FFF2-40B4-BE49-F238E27FC236}">
                <a16:creationId xmlns:a16="http://schemas.microsoft.com/office/drawing/2014/main" id="{D2303F08-945C-0463-D64E-FCF934A35120}"/>
              </a:ext>
            </a:extLst>
          </p:cNvPr>
          <p:cNvSpPr>
            <a:spLocks noGrp="1"/>
          </p:cNvSpPr>
          <p:nvPr>
            <p:ph sz="half" idx="2"/>
          </p:nvPr>
        </p:nvSpPr>
        <p:spPr>
          <a:xfrm>
            <a:off x="952133" y="3116262"/>
            <a:ext cx="4396339" cy="3741738"/>
          </a:xfrm>
        </p:spPr>
        <p:txBody>
          <a:bodyPr>
            <a:normAutofit/>
          </a:bodyPr>
          <a:lstStyle/>
          <a:p>
            <a:r>
              <a:rPr lang="en-GB" dirty="0"/>
              <a:t>Day 13 onward: Develop a list of negative situations that you have difficulty reframing. Several times each week, imagine using your counterarguments during these moments to successful reframe these situations so you can perform your best.</a:t>
            </a:r>
          </a:p>
        </p:txBody>
      </p:sp>
      <p:sp>
        <p:nvSpPr>
          <p:cNvPr id="7" name="Text Placeholder 6">
            <a:extLst>
              <a:ext uri="{FF2B5EF4-FFF2-40B4-BE49-F238E27FC236}">
                <a16:creationId xmlns:a16="http://schemas.microsoft.com/office/drawing/2014/main" id="{F3156743-53EA-FA8C-9FBC-80070D69ECBB}"/>
              </a:ext>
            </a:extLst>
          </p:cNvPr>
          <p:cNvSpPr>
            <a:spLocks noGrp="1"/>
          </p:cNvSpPr>
          <p:nvPr>
            <p:ph type="body" sz="quarter" idx="3"/>
          </p:nvPr>
        </p:nvSpPr>
        <p:spPr>
          <a:xfrm>
            <a:off x="5654495" y="2193131"/>
            <a:ext cx="4396339" cy="576262"/>
          </a:xfrm>
        </p:spPr>
        <p:txBody>
          <a:bodyPr/>
          <a:lstStyle/>
          <a:p>
            <a:r>
              <a:rPr lang="en-GB" dirty="0"/>
              <a:t>Stage 4: Use Smart Talk in Practice and Competition</a:t>
            </a:r>
          </a:p>
        </p:txBody>
      </p:sp>
      <p:sp>
        <p:nvSpPr>
          <p:cNvPr id="8" name="Content Placeholder 7">
            <a:extLst>
              <a:ext uri="{FF2B5EF4-FFF2-40B4-BE49-F238E27FC236}">
                <a16:creationId xmlns:a16="http://schemas.microsoft.com/office/drawing/2014/main" id="{B36F1DF4-8A18-35BD-218C-0E6770E8C141}"/>
              </a:ext>
            </a:extLst>
          </p:cNvPr>
          <p:cNvSpPr>
            <a:spLocks noGrp="1"/>
          </p:cNvSpPr>
          <p:nvPr>
            <p:ph sz="quarter" idx="4"/>
          </p:nvPr>
        </p:nvSpPr>
        <p:spPr>
          <a:xfrm>
            <a:off x="6096000" y="3111499"/>
            <a:ext cx="5183188" cy="4216359"/>
          </a:xfrm>
        </p:spPr>
        <p:txBody>
          <a:bodyPr>
            <a:normAutofit/>
          </a:bodyPr>
          <a:lstStyle/>
          <a:p>
            <a:r>
              <a:rPr lang="en-GB" dirty="0"/>
              <a:t>Use reframing strategies to combat any remaining negative thoughts during practice and competition.</a:t>
            </a:r>
          </a:p>
          <a:p>
            <a:endParaRPr lang="en-GB" dirty="0"/>
          </a:p>
          <a:p>
            <a:r>
              <a:rPr lang="en-GB" dirty="0"/>
              <a:t>Detect, detour, and dispute any remaining negative thoughts.</a:t>
            </a:r>
          </a:p>
          <a:p>
            <a:endParaRPr lang="en-GB" dirty="0"/>
          </a:p>
          <a:p>
            <a:r>
              <a:rPr lang="en-GB" dirty="0"/>
              <a:t>Modify your script to reprogram these thoughts using more positive and helpful alternative statements.</a:t>
            </a:r>
          </a:p>
          <a:p>
            <a:endParaRPr lang="en-GB" dirty="0"/>
          </a:p>
        </p:txBody>
      </p:sp>
    </p:spTree>
    <p:extLst>
      <p:ext uri="{BB962C8B-B14F-4D97-AF65-F5344CB8AC3E}">
        <p14:creationId xmlns:p14="http://schemas.microsoft.com/office/powerpoint/2010/main" val="119186962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Ion</Template>
  <TotalTime>105</TotalTime>
  <Words>1929</Words>
  <Application>Microsoft Office PowerPoint</Application>
  <PresentationFormat>Widescreen</PresentationFormat>
  <Paragraphs>217</Paragraphs>
  <Slides>29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29</vt:i4>
      </vt:variant>
    </vt:vector>
  </HeadingPairs>
  <TitlesOfParts>
    <vt:vector size="33" baseType="lpstr">
      <vt:lpstr>Arial</vt:lpstr>
      <vt:lpstr>Century Gothic</vt:lpstr>
      <vt:lpstr>Wingdings 3</vt:lpstr>
      <vt:lpstr>Ion</vt:lpstr>
      <vt:lpstr>Understanding Self-Talk (Psychological Skills 2). </vt:lpstr>
      <vt:lpstr>Aims of the Session</vt:lpstr>
      <vt:lpstr>WHAT IS SELF TALK?</vt:lpstr>
      <vt:lpstr>THREE CHARACTERISTICS OF SELF TALK…</vt:lpstr>
      <vt:lpstr>SELF TALK ABC’S… </vt:lpstr>
      <vt:lpstr>DOES SELF-TALK WORK?</vt:lpstr>
      <vt:lpstr>REPROGRAMMING SELF TALK…</vt:lpstr>
      <vt:lpstr>TYPES OF SELF TALK… </vt:lpstr>
      <vt:lpstr>TYPES OF SELF-TALK (CONTINUED). </vt:lpstr>
      <vt:lpstr>Discussion Point – Which type of Self-Talk do you feel would be (or find to be) most effective? </vt:lpstr>
      <vt:lpstr>USES OF SELF TALK… </vt:lpstr>
      <vt:lpstr>USES OF SELF-TALK (CONTINUED). </vt:lpstr>
      <vt:lpstr>“SMART TALK” COMMANDMENTS</vt:lpstr>
      <vt:lpstr>“SMART TALK” COMMANDMENTS</vt:lpstr>
      <vt:lpstr>HOW TO REPROGRAM SELF TALK…</vt:lpstr>
      <vt:lpstr>CORRECTING UNPRODUCTIVE THINKING…</vt:lpstr>
      <vt:lpstr>DEALING WITH NEGATIVE THOUGHTS</vt:lpstr>
      <vt:lpstr>DETECTING NEGATIVE THOUGHTS…</vt:lpstr>
      <vt:lpstr>COMMON COMPETITIVE COGNITIVE DISTORTIONS.</vt:lpstr>
      <vt:lpstr>COMMON COMPETITIVE IRRATIONAL BELIEFS</vt:lpstr>
      <vt:lpstr>COMMON COMPETITIVE IRRATIONAL BELIEFS (CONTINUED)…..</vt:lpstr>
      <vt:lpstr>DETOURING NEGATIVE THOUGHTS…</vt:lpstr>
      <vt:lpstr>COUNTERARGUMENTS TO DISPUTE NEGATIVE THOUGHTS</vt:lpstr>
      <vt:lpstr>PHASES OF SMART TALK TRAINING PROGRAM…</vt:lpstr>
      <vt:lpstr>EDUCATION PHASE </vt:lpstr>
      <vt:lpstr>ACQUISITION PHASE </vt:lpstr>
      <vt:lpstr>ACQUISITION PHASE (CONTINUED).</vt:lpstr>
      <vt:lpstr>PRACTICE AND PERFORMANCE PHASES…</vt:lpstr>
      <vt:lpstr>PRACTICE AND PERFORMANCE PHASES…(Continued).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Understanding Self-Talk (Psychological Skills 2). </dc:title>
  <dc:creator>Stuart Jones</dc:creator>
  <cp:lastModifiedBy>Stuart Jones</cp:lastModifiedBy>
  <cp:revision>2</cp:revision>
  <dcterms:created xsi:type="dcterms:W3CDTF">2023-02-16T10:04:16Z</dcterms:created>
  <dcterms:modified xsi:type="dcterms:W3CDTF">2023-02-16T11:49:47Z</dcterms:modified>
</cp:coreProperties>
</file>