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74" r:id="rId3"/>
    <p:sldId id="257" r:id="rId4"/>
    <p:sldId id="258" r:id="rId5"/>
    <p:sldId id="273" r:id="rId6"/>
    <p:sldId id="281" r:id="rId7"/>
    <p:sldId id="270" r:id="rId8"/>
    <p:sldId id="261" r:id="rId9"/>
    <p:sldId id="276" r:id="rId10"/>
    <p:sldId id="282" r:id="rId11"/>
    <p:sldId id="275" r:id="rId12"/>
    <p:sldId id="277" r:id="rId13"/>
    <p:sldId id="271" r:id="rId14"/>
    <p:sldId id="262" r:id="rId15"/>
    <p:sldId id="272" r:id="rId16"/>
    <p:sldId id="278" r:id="rId17"/>
    <p:sldId id="264" r:id="rId18"/>
    <p:sldId id="28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C80"/>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FAC344-AE00-432A-A46E-2936C843888B}" v="617" dt="2024-12-02T11:05:04.4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howGuides="1">
      <p:cViewPr varScale="1">
        <p:scale>
          <a:sx n="59" d="100"/>
          <a:sy n="59" d="100"/>
        </p:scale>
        <p:origin x="964" y="52"/>
      </p:cViewPr>
      <p:guideLst>
        <p:guide orient="horz" pos="2160"/>
        <p:guide pos="3840"/>
      </p:guideLst>
    </p:cSldViewPr>
  </p:slideViewPr>
  <p:notesTextViewPr>
    <p:cViewPr>
      <p:scale>
        <a:sx n="1" d="1"/>
        <a:sy n="1" d="1"/>
      </p:scale>
      <p:origin x="0" y="0"/>
    </p:cViewPr>
  </p:notesTextViewPr>
  <p:sorterViewPr>
    <p:cViewPr>
      <p:scale>
        <a:sx n="100" d="100"/>
        <a:sy n="100" d="100"/>
      </p:scale>
      <p:origin x="0" y="-1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a Bortos" userId="3199d8f8b573f939" providerId="LiveId" clId="{2BFAC344-AE00-432A-A46E-2936C843888B}"/>
    <pc:docChg chg="undo custSel addSld delSld modSld sldOrd">
      <pc:chgData name="Sorina Bortos" userId="3199d8f8b573f939" providerId="LiveId" clId="{2BFAC344-AE00-432A-A46E-2936C843888B}" dt="2024-12-02T11:10:25.644" v="2045" actId="20577"/>
      <pc:docMkLst>
        <pc:docMk/>
      </pc:docMkLst>
      <pc:sldChg chg="modSp mod">
        <pc:chgData name="Sorina Bortos" userId="3199d8f8b573f939" providerId="LiveId" clId="{2BFAC344-AE00-432A-A46E-2936C843888B}" dt="2024-12-01T00:39:17.758" v="2028" actId="27636"/>
        <pc:sldMkLst>
          <pc:docMk/>
          <pc:sldMk cId="1175009490" sldId="256"/>
        </pc:sldMkLst>
        <pc:spChg chg="mod">
          <ac:chgData name="Sorina Bortos" userId="3199d8f8b573f939" providerId="LiveId" clId="{2BFAC344-AE00-432A-A46E-2936C843888B}" dt="2024-12-01T00:39:17.758" v="2028" actId="27636"/>
          <ac:spMkLst>
            <pc:docMk/>
            <pc:sldMk cId="1175009490" sldId="256"/>
            <ac:spMk id="3" creationId="{1E983BC8-15FD-B741-A144-62D62F9421E2}"/>
          </ac:spMkLst>
        </pc:spChg>
      </pc:sldChg>
      <pc:sldChg chg="modSp mod">
        <pc:chgData name="Sorina Bortos" userId="3199d8f8b573f939" providerId="LiveId" clId="{2BFAC344-AE00-432A-A46E-2936C843888B}" dt="2024-12-01T00:24:26.032" v="1770" actId="122"/>
        <pc:sldMkLst>
          <pc:docMk/>
          <pc:sldMk cId="35360804" sldId="257"/>
        </pc:sldMkLst>
        <pc:spChg chg="mod">
          <ac:chgData name="Sorina Bortos" userId="3199d8f8b573f939" providerId="LiveId" clId="{2BFAC344-AE00-432A-A46E-2936C843888B}" dt="2024-12-01T00:24:26.032" v="1770" actId="122"/>
          <ac:spMkLst>
            <pc:docMk/>
            <pc:sldMk cId="35360804" sldId="257"/>
            <ac:spMk id="2" creationId="{D0A44793-CB1E-DB2B-296F-9E91C7BFAFD0}"/>
          </ac:spMkLst>
        </pc:spChg>
        <pc:spChg chg="mod">
          <ac:chgData name="Sorina Bortos" userId="3199d8f8b573f939" providerId="LiveId" clId="{2BFAC344-AE00-432A-A46E-2936C843888B}" dt="2024-12-01T00:14:32.357" v="1722" actId="27636"/>
          <ac:spMkLst>
            <pc:docMk/>
            <pc:sldMk cId="35360804" sldId="257"/>
            <ac:spMk id="3" creationId="{7A1E6D0A-EFB0-49B7-1B3A-CE870A503CC5}"/>
          </ac:spMkLst>
        </pc:spChg>
        <pc:picChg chg="mod">
          <ac:chgData name="Sorina Bortos" userId="3199d8f8b573f939" providerId="LiveId" clId="{2BFAC344-AE00-432A-A46E-2936C843888B}" dt="2024-12-01T00:13:55.555" v="1718" actId="14826"/>
          <ac:picMkLst>
            <pc:docMk/>
            <pc:sldMk cId="35360804" sldId="257"/>
            <ac:picMk id="15" creationId="{51D2B8D8-A3F9-115D-9EA2-2E14DFA16D1E}"/>
          </ac:picMkLst>
        </pc:picChg>
      </pc:sldChg>
      <pc:sldChg chg="modSp mod">
        <pc:chgData name="Sorina Bortos" userId="3199d8f8b573f939" providerId="LiveId" clId="{2BFAC344-AE00-432A-A46E-2936C843888B}" dt="2024-12-01T00:18:10.161" v="1723"/>
        <pc:sldMkLst>
          <pc:docMk/>
          <pc:sldMk cId="3209046663" sldId="258"/>
        </pc:sldMkLst>
        <pc:spChg chg="mod">
          <ac:chgData name="Sorina Bortos" userId="3199d8f8b573f939" providerId="LiveId" clId="{2BFAC344-AE00-432A-A46E-2936C843888B}" dt="2024-11-30T23:20:54.687" v="1192" actId="14100"/>
          <ac:spMkLst>
            <pc:docMk/>
            <pc:sldMk cId="3209046663" sldId="258"/>
            <ac:spMk id="2" creationId="{C97D8875-1541-13A9-BF9F-68C963EC0A00}"/>
          </ac:spMkLst>
        </pc:spChg>
        <pc:graphicFrameChg chg="add mod">
          <ac:chgData name="Sorina Bortos" userId="3199d8f8b573f939" providerId="LiveId" clId="{2BFAC344-AE00-432A-A46E-2936C843888B}" dt="2024-12-01T00:18:10.161" v="1723"/>
          <ac:graphicFrameMkLst>
            <pc:docMk/>
            <pc:sldMk cId="3209046663" sldId="258"/>
            <ac:graphicFrameMk id="13" creationId="{2DC7A122-5E80-D0F6-2BE1-8C71E0C753F3}"/>
          </ac:graphicFrameMkLst>
        </pc:graphicFrameChg>
      </pc:sldChg>
      <pc:sldChg chg="modSp mod">
        <pc:chgData name="Sorina Bortos" userId="3199d8f8b573f939" providerId="LiveId" clId="{2BFAC344-AE00-432A-A46E-2936C843888B}" dt="2024-11-30T23:49:07.700" v="1528" actId="20577"/>
        <pc:sldMkLst>
          <pc:docMk/>
          <pc:sldMk cId="1097561177" sldId="261"/>
        </pc:sldMkLst>
        <pc:spChg chg="mod">
          <ac:chgData name="Sorina Bortos" userId="3199d8f8b573f939" providerId="LiveId" clId="{2BFAC344-AE00-432A-A46E-2936C843888B}" dt="2024-11-30T23:49:07.700" v="1528" actId="20577"/>
          <ac:spMkLst>
            <pc:docMk/>
            <pc:sldMk cId="1097561177" sldId="261"/>
            <ac:spMk id="2" creationId="{160DC7CE-0DA1-D13B-B220-E10E2BDE2929}"/>
          </ac:spMkLst>
        </pc:spChg>
      </pc:sldChg>
      <pc:sldChg chg="modSp mod">
        <pc:chgData name="Sorina Bortos" userId="3199d8f8b573f939" providerId="LiveId" clId="{2BFAC344-AE00-432A-A46E-2936C843888B}" dt="2024-11-30T21:57:15.085" v="509" actId="20577"/>
        <pc:sldMkLst>
          <pc:docMk/>
          <pc:sldMk cId="749650604" sldId="262"/>
        </pc:sldMkLst>
        <pc:spChg chg="mod">
          <ac:chgData name="Sorina Bortos" userId="3199d8f8b573f939" providerId="LiveId" clId="{2BFAC344-AE00-432A-A46E-2936C843888B}" dt="2024-11-30T21:56:14.517" v="471" actId="14100"/>
          <ac:spMkLst>
            <pc:docMk/>
            <pc:sldMk cId="749650604" sldId="262"/>
            <ac:spMk id="2" creationId="{54338EA8-AF40-CAA2-876A-472DA57D2042}"/>
          </ac:spMkLst>
        </pc:spChg>
        <pc:spChg chg="mod">
          <ac:chgData name="Sorina Bortos" userId="3199d8f8b573f939" providerId="LiveId" clId="{2BFAC344-AE00-432A-A46E-2936C843888B}" dt="2024-11-30T21:57:15.085" v="509" actId="20577"/>
          <ac:spMkLst>
            <pc:docMk/>
            <pc:sldMk cId="749650604" sldId="262"/>
            <ac:spMk id="5" creationId="{9A839B04-D392-1584-A728-25CB574D065C}"/>
          </ac:spMkLst>
        </pc:spChg>
      </pc:sldChg>
      <pc:sldChg chg="modSp mod">
        <pc:chgData name="Sorina Bortos" userId="3199d8f8b573f939" providerId="LiveId" clId="{2BFAC344-AE00-432A-A46E-2936C843888B}" dt="2024-12-01T00:01:31.424" v="1581" actId="122"/>
        <pc:sldMkLst>
          <pc:docMk/>
          <pc:sldMk cId="1430384208" sldId="264"/>
        </pc:sldMkLst>
        <pc:spChg chg="mod">
          <ac:chgData name="Sorina Bortos" userId="3199d8f8b573f939" providerId="LiveId" clId="{2BFAC344-AE00-432A-A46E-2936C843888B}" dt="2024-12-01T00:01:31.424" v="1581" actId="122"/>
          <ac:spMkLst>
            <pc:docMk/>
            <pc:sldMk cId="1430384208" sldId="264"/>
            <ac:spMk id="2" creationId="{74C59D45-2C96-52A4-BD87-9A021507236F}"/>
          </ac:spMkLst>
        </pc:spChg>
        <pc:spChg chg="mod">
          <ac:chgData name="Sorina Bortos" userId="3199d8f8b573f939" providerId="LiveId" clId="{2BFAC344-AE00-432A-A46E-2936C843888B}" dt="2024-12-01T00:00:35.940" v="1576" actId="27636"/>
          <ac:spMkLst>
            <pc:docMk/>
            <pc:sldMk cId="1430384208" sldId="264"/>
            <ac:spMk id="3" creationId="{72E084DC-C3EE-9F40-92A6-97458B0AA7D9}"/>
          </ac:spMkLst>
        </pc:spChg>
      </pc:sldChg>
      <pc:sldChg chg="modSp mod">
        <pc:chgData name="Sorina Bortos" userId="3199d8f8b573f939" providerId="LiveId" clId="{2BFAC344-AE00-432A-A46E-2936C843888B}" dt="2024-12-01T00:50:36.562" v="2040" actId="20577"/>
        <pc:sldMkLst>
          <pc:docMk/>
          <pc:sldMk cId="3361777386" sldId="270"/>
        </pc:sldMkLst>
        <pc:spChg chg="mod">
          <ac:chgData name="Sorina Bortos" userId="3199d8f8b573f939" providerId="LiveId" clId="{2BFAC344-AE00-432A-A46E-2936C843888B}" dt="2024-12-01T00:23:52.774" v="1767" actId="122"/>
          <ac:spMkLst>
            <pc:docMk/>
            <pc:sldMk cId="3361777386" sldId="270"/>
            <ac:spMk id="2" creationId="{37653A81-9569-C156-9CAC-31A5E6465F15}"/>
          </ac:spMkLst>
        </pc:spChg>
        <pc:graphicFrameChg chg="mod">
          <ac:chgData name="Sorina Bortos" userId="3199d8f8b573f939" providerId="LiveId" clId="{2BFAC344-AE00-432A-A46E-2936C843888B}" dt="2024-12-01T00:50:36.562" v="2040" actId="20577"/>
          <ac:graphicFrameMkLst>
            <pc:docMk/>
            <pc:sldMk cId="3361777386" sldId="270"/>
            <ac:graphicFrameMk id="5" creationId="{4D7D8198-ED47-1384-04A1-E95B75A2021F}"/>
          </ac:graphicFrameMkLst>
        </pc:graphicFrameChg>
      </pc:sldChg>
      <pc:sldChg chg="modSp mod ord">
        <pc:chgData name="Sorina Bortos" userId="3199d8f8b573f939" providerId="LiveId" clId="{2BFAC344-AE00-432A-A46E-2936C843888B}" dt="2024-12-01T00:27:24.703" v="1777"/>
        <pc:sldMkLst>
          <pc:docMk/>
          <pc:sldMk cId="1904712027" sldId="271"/>
        </pc:sldMkLst>
        <pc:spChg chg="mod">
          <ac:chgData name="Sorina Bortos" userId="3199d8f8b573f939" providerId="LiveId" clId="{2BFAC344-AE00-432A-A46E-2936C843888B}" dt="2024-12-01T00:23:40.459" v="1766" actId="122"/>
          <ac:spMkLst>
            <pc:docMk/>
            <pc:sldMk cId="1904712027" sldId="271"/>
            <ac:spMk id="2" creationId="{2884C12C-6534-0132-0828-F7C652ED3824}"/>
          </ac:spMkLst>
        </pc:spChg>
        <pc:graphicFrameChg chg="add mod">
          <ac:chgData name="Sorina Bortos" userId="3199d8f8b573f939" providerId="LiveId" clId="{2BFAC344-AE00-432A-A46E-2936C843888B}" dt="2024-12-01T00:19:00.672" v="1726" actId="27957"/>
          <ac:graphicFrameMkLst>
            <pc:docMk/>
            <pc:sldMk cId="1904712027" sldId="271"/>
            <ac:graphicFrameMk id="5" creationId="{E1CDE40C-D3E6-AB4C-1410-48FECA3D73D8}"/>
          </ac:graphicFrameMkLst>
        </pc:graphicFrameChg>
      </pc:sldChg>
      <pc:sldChg chg="modSp mod">
        <pc:chgData name="Sorina Bortos" userId="3199d8f8b573f939" providerId="LiveId" clId="{2BFAC344-AE00-432A-A46E-2936C843888B}" dt="2024-12-01T00:22:56.270" v="1757" actId="20577"/>
        <pc:sldMkLst>
          <pc:docMk/>
          <pc:sldMk cId="1651827823" sldId="272"/>
        </pc:sldMkLst>
        <pc:spChg chg="mod">
          <ac:chgData name="Sorina Bortos" userId="3199d8f8b573f939" providerId="LiveId" clId="{2BFAC344-AE00-432A-A46E-2936C843888B}" dt="2024-12-01T00:22:56.270" v="1757" actId="20577"/>
          <ac:spMkLst>
            <pc:docMk/>
            <pc:sldMk cId="1651827823" sldId="272"/>
            <ac:spMk id="2" creationId="{6607C7C2-D852-F570-1351-EAFB6AD7C74E}"/>
          </ac:spMkLst>
        </pc:spChg>
        <pc:graphicFrameChg chg="modGraphic">
          <ac:chgData name="Sorina Bortos" userId="3199d8f8b573f939" providerId="LiveId" clId="{2BFAC344-AE00-432A-A46E-2936C843888B}" dt="2024-11-30T22:20:11.026" v="611" actId="20577"/>
          <ac:graphicFrameMkLst>
            <pc:docMk/>
            <pc:sldMk cId="1651827823" sldId="272"/>
            <ac:graphicFrameMk id="4" creationId="{98620B75-038C-E6DF-97A5-435AFCF008BC}"/>
          </ac:graphicFrameMkLst>
        </pc:graphicFrameChg>
      </pc:sldChg>
      <pc:sldChg chg="modSp mod">
        <pc:chgData name="Sorina Bortos" userId="3199d8f8b573f939" providerId="LiveId" clId="{2BFAC344-AE00-432A-A46E-2936C843888B}" dt="2024-12-01T00:24:14.018" v="1769" actId="122"/>
        <pc:sldMkLst>
          <pc:docMk/>
          <pc:sldMk cId="2770396839" sldId="273"/>
        </pc:sldMkLst>
        <pc:spChg chg="mod">
          <ac:chgData name="Sorina Bortos" userId="3199d8f8b573f939" providerId="LiveId" clId="{2BFAC344-AE00-432A-A46E-2936C843888B}" dt="2024-12-01T00:24:14.018" v="1769" actId="122"/>
          <ac:spMkLst>
            <pc:docMk/>
            <pc:sldMk cId="2770396839" sldId="273"/>
            <ac:spMk id="2" creationId="{08934C59-2774-6C21-D30C-BAAE4D681712}"/>
          </ac:spMkLst>
        </pc:spChg>
        <pc:graphicFrameChg chg="mod">
          <ac:chgData name="Sorina Bortos" userId="3199d8f8b573f939" providerId="LiveId" clId="{2BFAC344-AE00-432A-A46E-2936C843888B}" dt="2024-11-30T23:28:21.688" v="1215" actId="20577"/>
          <ac:graphicFrameMkLst>
            <pc:docMk/>
            <pc:sldMk cId="2770396839" sldId="273"/>
            <ac:graphicFrameMk id="5" creationId="{71771D04-65AB-7BBB-4241-C372581ACEC6}"/>
          </ac:graphicFrameMkLst>
        </pc:graphicFrameChg>
      </pc:sldChg>
      <pc:sldChg chg="addSp delSp modSp mod">
        <pc:chgData name="Sorina Bortos" userId="3199d8f8b573f939" providerId="LiveId" clId="{2BFAC344-AE00-432A-A46E-2936C843888B}" dt="2024-12-01T00:45:06.919" v="2039"/>
        <pc:sldMkLst>
          <pc:docMk/>
          <pc:sldMk cId="4026713959" sldId="274"/>
        </pc:sldMkLst>
        <pc:spChg chg="mod">
          <ac:chgData name="Sorina Bortos" userId="3199d8f8b573f939" providerId="LiveId" clId="{2BFAC344-AE00-432A-A46E-2936C843888B}" dt="2024-11-29T09:23:19.215" v="108" actId="1076"/>
          <ac:spMkLst>
            <pc:docMk/>
            <pc:sldMk cId="4026713959" sldId="274"/>
            <ac:spMk id="2" creationId="{4A09E0C9-36B3-22C0-9F08-87DC527DF76B}"/>
          </ac:spMkLst>
        </pc:spChg>
        <pc:spChg chg="add mod">
          <ac:chgData name="Sorina Bortos" userId="3199d8f8b573f939" providerId="LiveId" clId="{2BFAC344-AE00-432A-A46E-2936C843888B}" dt="2024-11-29T09:23:23.859" v="114" actId="11529"/>
          <ac:spMkLst>
            <pc:docMk/>
            <pc:sldMk cId="4026713959" sldId="274"/>
            <ac:spMk id="3" creationId="{921B8C8A-6626-4720-3D3E-E7E0D6C26004}"/>
          </ac:spMkLst>
        </pc:spChg>
        <pc:graphicFrameChg chg="add del mod">
          <ac:chgData name="Sorina Bortos" userId="3199d8f8b573f939" providerId="LiveId" clId="{2BFAC344-AE00-432A-A46E-2936C843888B}" dt="2024-12-01T00:45:06.919" v="2039"/>
          <ac:graphicFrameMkLst>
            <pc:docMk/>
            <pc:sldMk cId="4026713959" sldId="274"/>
            <ac:graphicFrameMk id="5" creationId="{421F47A4-E681-BE29-5162-CC41373D6E63}"/>
          </ac:graphicFrameMkLst>
        </pc:graphicFrameChg>
      </pc:sldChg>
      <pc:sldChg chg="ord">
        <pc:chgData name="Sorina Bortos" userId="3199d8f8b573f939" providerId="LiveId" clId="{2BFAC344-AE00-432A-A46E-2936C843888B}" dt="2024-12-01T00:52:05.240" v="2044"/>
        <pc:sldMkLst>
          <pc:docMk/>
          <pc:sldMk cId="915723536" sldId="275"/>
        </pc:sldMkLst>
      </pc:sldChg>
      <pc:sldChg chg="modSp mod ord">
        <pc:chgData name="Sorina Bortos" userId="3199d8f8b573f939" providerId="LiveId" clId="{2BFAC344-AE00-432A-A46E-2936C843888B}" dt="2024-12-02T11:10:25.644" v="2045" actId="20577"/>
        <pc:sldMkLst>
          <pc:docMk/>
          <pc:sldMk cId="3951609002" sldId="276"/>
        </pc:sldMkLst>
        <pc:spChg chg="mod">
          <ac:chgData name="Sorina Bortos" userId="3199d8f8b573f939" providerId="LiveId" clId="{2BFAC344-AE00-432A-A46E-2936C843888B}" dt="2024-11-30T20:52:35.328" v="217" actId="255"/>
          <ac:spMkLst>
            <pc:docMk/>
            <pc:sldMk cId="3951609002" sldId="276"/>
            <ac:spMk id="2" creationId="{A5C7ACA4-121A-A2BE-E1BD-064AB5B4032C}"/>
          </ac:spMkLst>
        </pc:spChg>
        <pc:spChg chg="mod">
          <ac:chgData name="Sorina Bortos" userId="3199d8f8b573f939" providerId="LiveId" clId="{2BFAC344-AE00-432A-A46E-2936C843888B}" dt="2024-12-02T11:10:25.644" v="2045" actId="20577"/>
          <ac:spMkLst>
            <pc:docMk/>
            <pc:sldMk cId="3951609002" sldId="276"/>
            <ac:spMk id="8" creationId="{36A3F1D4-8D41-F1C5-47FC-B7F4A0E4E2EB}"/>
          </ac:spMkLst>
        </pc:spChg>
      </pc:sldChg>
      <pc:sldChg chg="modSp mod">
        <pc:chgData name="Sorina Bortos" userId="3199d8f8b573f939" providerId="LiveId" clId="{2BFAC344-AE00-432A-A46E-2936C843888B}" dt="2024-11-30T23:52:55.971" v="1539" actId="20577"/>
        <pc:sldMkLst>
          <pc:docMk/>
          <pc:sldMk cId="2754978877" sldId="277"/>
        </pc:sldMkLst>
        <pc:spChg chg="mod">
          <ac:chgData name="Sorina Bortos" userId="3199d8f8b573f939" providerId="LiveId" clId="{2BFAC344-AE00-432A-A46E-2936C843888B}" dt="2024-11-30T21:53:15.531" v="438" actId="122"/>
          <ac:spMkLst>
            <pc:docMk/>
            <pc:sldMk cId="2754978877" sldId="277"/>
            <ac:spMk id="2" creationId="{BB51B41D-2462-E23F-3F06-3E6EEC6B5263}"/>
          </ac:spMkLst>
        </pc:spChg>
        <pc:spChg chg="mod">
          <ac:chgData name="Sorina Bortos" userId="3199d8f8b573f939" providerId="LiveId" clId="{2BFAC344-AE00-432A-A46E-2936C843888B}" dt="2024-11-30T23:52:55.971" v="1539" actId="20577"/>
          <ac:spMkLst>
            <pc:docMk/>
            <pc:sldMk cId="2754978877" sldId="277"/>
            <ac:spMk id="9" creationId="{1E98D0EC-D8A0-1FC4-DDF2-B2510E076A3F}"/>
          </ac:spMkLst>
        </pc:spChg>
        <pc:spChg chg="mod">
          <ac:chgData name="Sorina Bortos" userId="3199d8f8b573f939" providerId="LiveId" clId="{2BFAC344-AE00-432A-A46E-2936C843888B}" dt="2024-11-30T21:54:09.866" v="446" actId="20577"/>
          <ac:spMkLst>
            <pc:docMk/>
            <pc:sldMk cId="2754978877" sldId="277"/>
            <ac:spMk id="10" creationId="{17975EE2-196D-7A1D-A9E2-425B86C859AA}"/>
          </ac:spMkLst>
        </pc:spChg>
      </pc:sldChg>
      <pc:sldChg chg="modSp mod setBg">
        <pc:chgData name="Sorina Bortos" userId="3199d8f8b573f939" providerId="LiveId" clId="{2BFAC344-AE00-432A-A46E-2936C843888B}" dt="2024-12-01T00:22:35.380" v="1741" actId="1076"/>
        <pc:sldMkLst>
          <pc:docMk/>
          <pc:sldMk cId="2692389521" sldId="278"/>
        </pc:sldMkLst>
        <pc:spChg chg="mod">
          <ac:chgData name="Sorina Bortos" userId="3199d8f8b573f939" providerId="LiveId" clId="{2BFAC344-AE00-432A-A46E-2936C843888B}" dt="2024-12-01T00:22:35.380" v="1741" actId="1076"/>
          <ac:spMkLst>
            <pc:docMk/>
            <pc:sldMk cId="2692389521" sldId="278"/>
            <ac:spMk id="2" creationId="{A6382487-84B4-BF46-A7E9-9AC8334A5055}"/>
          </ac:spMkLst>
        </pc:spChg>
        <pc:spChg chg="mod">
          <ac:chgData name="Sorina Bortos" userId="3199d8f8b573f939" providerId="LiveId" clId="{2BFAC344-AE00-432A-A46E-2936C843888B}" dt="2024-12-01T00:22:30.311" v="1740" actId="14100"/>
          <ac:spMkLst>
            <pc:docMk/>
            <pc:sldMk cId="2692389521" sldId="278"/>
            <ac:spMk id="3" creationId="{FE4277EB-E02A-1AE4-0675-F18490332405}"/>
          </ac:spMkLst>
        </pc:spChg>
      </pc:sldChg>
      <pc:sldChg chg="new del">
        <pc:chgData name="Sorina Bortos" userId="3199d8f8b573f939" providerId="LiveId" clId="{2BFAC344-AE00-432A-A46E-2936C843888B}" dt="2024-11-30T20:55:49.878" v="220" actId="47"/>
        <pc:sldMkLst>
          <pc:docMk/>
          <pc:sldMk cId="794919733" sldId="279"/>
        </pc:sldMkLst>
      </pc:sldChg>
      <pc:sldChg chg="modSp new del mod">
        <pc:chgData name="Sorina Bortos" userId="3199d8f8b573f939" providerId="LiveId" clId="{2BFAC344-AE00-432A-A46E-2936C843888B}" dt="2024-11-30T21:09:55.653" v="323" actId="47"/>
        <pc:sldMkLst>
          <pc:docMk/>
          <pc:sldMk cId="1655912882" sldId="280"/>
        </pc:sldMkLst>
        <pc:spChg chg="mod">
          <ac:chgData name="Sorina Bortos" userId="3199d8f8b573f939" providerId="LiveId" clId="{2BFAC344-AE00-432A-A46E-2936C843888B}" dt="2024-11-30T21:06:55.464" v="298" actId="1582"/>
          <ac:spMkLst>
            <pc:docMk/>
            <pc:sldMk cId="1655912882" sldId="280"/>
            <ac:spMk id="2" creationId="{F27389D1-5BAC-54B1-68A4-C66B5C9378C1}"/>
          </ac:spMkLst>
        </pc:spChg>
        <pc:spChg chg="mod">
          <ac:chgData name="Sorina Bortos" userId="3199d8f8b573f939" providerId="LiveId" clId="{2BFAC344-AE00-432A-A46E-2936C843888B}" dt="2024-11-30T21:03:17.223" v="280" actId="1582"/>
          <ac:spMkLst>
            <pc:docMk/>
            <pc:sldMk cId="1655912882" sldId="280"/>
            <ac:spMk id="3" creationId="{EC0AE8FA-8C61-E412-1D3A-8530131C34B9}"/>
          </ac:spMkLst>
        </pc:spChg>
        <pc:spChg chg="mod">
          <ac:chgData name="Sorina Bortos" userId="3199d8f8b573f939" providerId="LiveId" clId="{2BFAC344-AE00-432A-A46E-2936C843888B}" dt="2024-11-30T21:02:52.096" v="277" actId="1582"/>
          <ac:spMkLst>
            <pc:docMk/>
            <pc:sldMk cId="1655912882" sldId="280"/>
            <ac:spMk id="4" creationId="{36FF08A6-E8AE-FC76-ECF8-CB4547BD1DD9}"/>
          </ac:spMkLst>
        </pc:spChg>
        <pc:spChg chg="mod">
          <ac:chgData name="Sorina Bortos" userId="3199d8f8b573f939" providerId="LiveId" clId="{2BFAC344-AE00-432A-A46E-2936C843888B}" dt="2024-11-30T21:03:34.846" v="283" actId="1582"/>
          <ac:spMkLst>
            <pc:docMk/>
            <pc:sldMk cId="1655912882" sldId="280"/>
            <ac:spMk id="5" creationId="{03FFC45B-41EA-6250-6C45-710AF6635AB9}"/>
          </ac:spMkLst>
        </pc:spChg>
        <pc:spChg chg="mod">
          <ac:chgData name="Sorina Bortos" userId="3199d8f8b573f939" providerId="LiveId" clId="{2BFAC344-AE00-432A-A46E-2936C843888B}" dt="2024-11-30T21:03:02.256" v="278" actId="1582"/>
          <ac:spMkLst>
            <pc:docMk/>
            <pc:sldMk cId="1655912882" sldId="280"/>
            <ac:spMk id="6" creationId="{09329F6D-0542-CCA0-6CAB-C9FB4A825518}"/>
          </ac:spMkLst>
        </pc:spChg>
      </pc:sldChg>
      <pc:sldChg chg="modSp add mod">
        <pc:chgData name="Sorina Bortos" userId="3199d8f8b573f939" providerId="LiveId" clId="{2BFAC344-AE00-432A-A46E-2936C843888B}" dt="2024-12-01T00:24:04.849" v="1768" actId="122"/>
        <pc:sldMkLst>
          <pc:docMk/>
          <pc:sldMk cId="1672321847" sldId="281"/>
        </pc:sldMkLst>
        <pc:spChg chg="mod">
          <ac:chgData name="Sorina Bortos" userId="3199d8f8b573f939" providerId="LiveId" clId="{2BFAC344-AE00-432A-A46E-2936C843888B}" dt="2024-12-01T00:24:04.849" v="1768" actId="122"/>
          <ac:spMkLst>
            <pc:docMk/>
            <pc:sldMk cId="1672321847" sldId="281"/>
            <ac:spMk id="2" creationId="{407D24DB-8403-3812-2B9E-766295A26BFA}"/>
          </ac:spMkLst>
        </pc:spChg>
        <pc:graphicFrameChg chg="mod">
          <ac:chgData name="Sorina Bortos" userId="3199d8f8b573f939" providerId="LiveId" clId="{2BFAC344-AE00-432A-A46E-2936C843888B}" dt="2024-11-30T21:09:50" v="322"/>
          <ac:graphicFrameMkLst>
            <pc:docMk/>
            <pc:sldMk cId="1672321847" sldId="281"/>
            <ac:graphicFrameMk id="5" creationId="{13BE5E16-9E52-04F1-F30B-A6A280180EBD}"/>
          </ac:graphicFrameMkLst>
        </pc:graphicFrameChg>
      </pc:sldChg>
      <pc:sldChg chg="new del">
        <pc:chgData name="Sorina Bortos" userId="3199d8f8b573f939" providerId="LiveId" clId="{2BFAC344-AE00-432A-A46E-2936C843888B}" dt="2024-11-30T21:07:32.800" v="300" actId="680"/>
        <pc:sldMkLst>
          <pc:docMk/>
          <pc:sldMk cId="3508945371" sldId="281"/>
        </pc:sldMkLst>
      </pc:sldChg>
      <pc:sldChg chg="addSp delSp modSp new mod ord setBg chgLayout">
        <pc:chgData name="Sorina Bortos" userId="3199d8f8b573f939" providerId="LiveId" clId="{2BFAC344-AE00-432A-A46E-2936C843888B}" dt="2024-12-01T00:51:52.400" v="2042"/>
        <pc:sldMkLst>
          <pc:docMk/>
          <pc:sldMk cId="591001365" sldId="282"/>
        </pc:sldMkLst>
        <pc:spChg chg="del">
          <ac:chgData name="Sorina Bortos" userId="3199d8f8b573f939" providerId="LiveId" clId="{2BFAC344-AE00-432A-A46E-2936C843888B}" dt="2024-11-30T21:24:48.054" v="356" actId="6264"/>
          <ac:spMkLst>
            <pc:docMk/>
            <pc:sldMk cId="591001365" sldId="282"/>
            <ac:spMk id="2" creationId="{9455D327-80B1-7C61-0DF3-5537A22D1198}"/>
          </ac:spMkLst>
        </pc:spChg>
        <pc:spChg chg="del">
          <ac:chgData name="Sorina Bortos" userId="3199d8f8b573f939" providerId="LiveId" clId="{2BFAC344-AE00-432A-A46E-2936C843888B}" dt="2024-11-30T21:24:48.054" v="356" actId="6264"/>
          <ac:spMkLst>
            <pc:docMk/>
            <pc:sldMk cId="591001365" sldId="282"/>
            <ac:spMk id="3" creationId="{94E4C607-56A8-3E3C-33B4-1FF988DC4954}"/>
          </ac:spMkLst>
        </pc:spChg>
        <pc:spChg chg="add mod ord">
          <ac:chgData name="Sorina Bortos" userId="3199d8f8b573f939" providerId="LiveId" clId="{2BFAC344-AE00-432A-A46E-2936C843888B}" dt="2024-12-01T00:23:17.572" v="1765" actId="20577"/>
          <ac:spMkLst>
            <pc:docMk/>
            <pc:sldMk cId="591001365" sldId="282"/>
            <ac:spMk id="4" creationId="{8A54CAB4-305B-D5B3-DA99-F55CBE5F5E7B}"/>
          </ac:spMkLst>
        </pc:spChg>
        <pc:spChg chg="add del mod ord">
          <ac:chgData name="Sorina Bortos" userId="3199d8f8b573f939" providerId="LiveId" clId="{2BFAC344-AE00-432A-A46E-2936C843888B}" dt="2024-11-30T21:25:00.449" v="357" actId="1032"/>
          <ac:spMkLst>
            <pc:docMk/>
            <pc:sldMk cId="591001365" sldId="282"/>
            <ac:spMk id="5" creationId="{64F44222-0B31-4502-2D51-B4C5402B299D}"/>
          </ac:spMkLst>
        </pc:spChg>
        <pc:graphicFrameChg chg="add mod modGraphic">
          <ac:chgData name="Sorina Bortos" userId="3199d8f8b573f939" providerId="LiveId" clId="{2BFAC344-AE00-432A-A46E-2936C843888B}" dt="2024-11-30T21:58:49.403" v="511" actId="14100"/>
          <ac:graphicFrameMkLst>
            <pc:docMk/>
            <pc:sldMk cId="591001365" sldId="282"/>
            <ac:graphicFrameMk id="6" creationId="{5B427036-55A4-B8B5-A667-1FFE9B66DB20}"/>
          </ac:graphicFrameMkLst>
        </pc:graphicFrameChg>
      </pc:sldChg>
      <pc:sldChg chg="addSp delSp modSp add del mod delDesignElem chgLayout">
        <pc:chgData name="Sorina Bortos" userId="3199d8f8b573f939" providerId="LiveId" clId="{2BFAC344-AE00-432A-A46E-2936C843888B}" dt="2024-11-30T21:24:21.523" v="354" actId="47"/>
        <pc:sldMkLst>
          <pc:docMk/>
          <pc:sldMk cId="1098315313" sldId="282"/>
        </pc:sldMkLst>
        <pc:spChg chg="mod ord">
          <ac:chgData name="Sorina Bortos" userId="3199d8f8b573f939" providerId="LiveId" clId="{2BFAC344-AE00-432A-A46E-2936C843888B}" dt="2024-11-30T21:24:17.948" v="353" actId="6264"/>
          <ac:spMkLst>
            <pc:docMk/>
            <pc:sldMk cId="1098315313" sldId="282"/>
            <ac:spMk id="2" creationId="{E36EF0BB-6221-9B87-EEC7-14F61F56C255}"/>
          </ac:spMkLst>
        </pc:spChg>
        <pc:spChg chg="add del mod">
          <ac:chgData name="Sorina Bortos" userId="3199d8f8b573f939" providerId="LiveId" clId="{2BFAC344-AE00-432A-A46E-2936C843888B}" dt="2024-11-30T21:24:17.948" v="353" actId="6264"/>
          <ac:spMkLst>
            <pc:docMk/>
            <pc:sldMk cId="1098315313" sldId="282"/>
            <ac:spMk id="3" creationId="{938B3994-F043-AE3C-3176-BB82110F4CC3}"/>
          </ac:spMkLst>
        </pc:spChg>
        <pc:spChg chg="add del mod">
          <ac:chgData name="Sorina Bortos" userId="3199d8f8b573f939" providerId="LiveId" clId="{2BFAC344-AE00-432A-A46E-2936C843888B}" dt="2024-11-30T21:24:17.948" v="353" actId="6264"/>
          <ac:spMkLst>
            <pc:docMk/>
            <pc:sldMk cId="1098315313" sldId="282"/>
            <ac:spMk id="5" creationId="{CF605F30-6674-9006-B331-E6CE1BD06CBD}"/>
          </ac:spMkLst>
        </pc:spChg>
        <pc:spChg chg="add del mod">
          <ac:chgData name="Sorina Bortos" userId="3199d8f8b573f939" providerId="LiveId" clId="{2BFAC344-AE00-432A-A46E-2936C843888B}" dt="2024-11-30T21:24:17.254" v="352" actId="6264"/>
          <ac:spMkLst>
            <pc:docMk/>
            <pc:sldMk cId="1098315313" sldId="282"/>
            <ac:spMk id="6" creationId="{E6196B1B-FD9C-D540-0647-79729D2AB275}"/>
          </ac:spMkLst>
        </pc:spChg>
        <pc:spChg chg="add del mod">
          <ac:chgData name="Sorina Bortos" userId="3199d8f8b573f939" providerId="LiveId" clId="{2BFAC344-AE00-432A-A46E-2936C843888B}" dt="2024-11-30T21:24:17.254" v="352" actId="6264"/>
          <ac:spMkLst>
            <pc:docMk/>
            <pc:sldMk cId="1098315313" sldId="282"/>
            <ac:spMk id="7" creationId="{BA162F1B-37D6-5B75-9E08-7D71582A0717}"/>
          </ac:spMkLst>
        </pc:spChg>
        <pc:spChg chg="add del mod ord">
          <ac:chgData name="Sorina Bortos" userId="3199d8f8b573f939" providerId="LiveId" clId="{2BFAC344-AE00-432A-A46E-2936C843888B}" dt="2024-11-30T21:24:16.842" v="351" actId="700"/>
          <ac:spMkLst>
            <pc:docMk/>
            <pc:sldMk cId="1098315313" sldId="282"/>
            <ac:spMk id="8" creationId="{83121E30-0D50-1674-5C2D-E9A459231E30}"/>
          </ac:spMkLst>
        </pc:spChg>
        <pc:spChg chg="add del">
          <ac:chgData name="Sorina Bortos" userId="3199d8f8b573f939" providerId="LiveId" clId="{2BFAC344-AE00-432A-A46E-2936C843888B}" dt="2024-11-30T21:24:17.948" v="353" actId="6264"/>
          <ac:spMkLst>
            <pc:docMk/>
            <pc:sldMk cId="1098315313" sldId="282"/>
            <ac:spMk id="9" creationId="{02F5D4B6-839D-1D26-C965-0D9E3BE94774}"/>
          </ac:spMkLst>
        </pc:spChg>
        <pc:spChg chg="add del">
          <ac:chgData name="Sorina Bortos" userId="3199d8f8b573f939" providerId="LiveId" clId="{2BFAC344-AE00-432A-A46E-2936C843888B}" dt="2024-11-30T21:24:17.948" v="353" actId="6264"/>
          <ac:spMkLst>
            <pc:docMk/>
            <pc:sldMk cId="1098315313" sldId="282"/>
            <ac:spMk id="13" creationId="{417C88E3-258A-8742-5526-2DEFA21849B0}"/>
          </ac:spMkLst>
        </pc:spChg>
        <pc:graphicFrameChg chg="mod ord modGraphic">
          <ac:chgData name="Sorina Bortos" userId="3199d8f8b573f939" providerId="LiveId" clId="{2BFAC344-AE00-432A-A46E-2936C843888B}" dt="2024-11-30T21:24:17.948" v="353" actId="6264"/>
          <ac:graphicFrameMkLst>
            <pc:docMk/>
            <pc:sldMk cId="1098315313" sldId="282"/>
            <ac:graphicFrameMk id="4" creationId="{2A2068DF-7175-AD34-BF7B-2F845EB7E036}"/>
          </ac:graphicFrameMkLst>
        </pc:graphicFrameChg>
        <pc:cxnChg chg="add del">
          <ac:chgData name="Sorina Bortos" userId="3199d8f8b573f939" providerId="LiveId" clId="{2BFAC344-AE00-432A-A46E-2936C843888B}" dt="2024-11-30T21:24:17.948" v="353" actId="6264"/>
          <ac:cxnSpMkLst>
            <pc:docMk/>
            <pc:sldMk cId="1098315313" sldId="282"/>
            <ac:cxnSpMk id="11" creationId="{F91766B4-F1E5-04BA-A1D7-EAF21F27939F}"/>
          </ac:cxnSpMkLst>
        </pc:cxnChg>
      </pc:sldChg>
      <pc:sldChg chg="modSp new mod">
        <pc:chgData name="Sorina Bortos" userId="3199d8f8b573f939" providerId="LiveId" clId="{2BFAC344-AE00-432A-A46E-2936C843888B}" dt="2024-12-01T00:01:24.800" v="1580" actId="122"/>
        <pc:sldMkLst>
          <pc:docMk/>
          <pc:sldMk cId="2328969452" sldId="283"/>
        </pc:sldMkLst>
        <pc:spChg chg="mod">
          <ac:chgData name="Sorina Bortos" userId="3199d8f8b573f939" providerId="LiveId" clId="{2BFAC344-AE00-432A-A46E-2936C843888B}" dt="2024-12-01T00:01:24.800" v="1580" actId="122"/>
          <ac:spMkLst>
            <pc:docMk/>
            <pc:sldMk cId="2328969452" sldId="283"/>
            <ac:spMk id="2" creationId="{19D71765-0B3E-D511-60E2-9AB753F8DB48}"/>
          </ac:spMkLst>
        </pc:spChg>
        <pc:spChg chg="mod">
          <ac:chgData name="Sorina Bortos" userId="3199d8f8b573f939" providerId="LiveId" clId="{2BFAC344-AE00-432A-A46E-2936C843888B}" dt="2024-12-01T00:01:18.251" v="1579" actId="2710"/>
          <ac:spMkLst>
            <pc:docMk/>
            <pc:sldMk cId="2328969452" sldId="283"/>
            <ac:spMk id="3" creationId="{F8BF4EEE-1FDC-2420-ADA6-77F6A95F8D4E}"/>
          </ac:spMkLst>
        </pc:spChg>
      </pc:sldChg>
    </pc:docChg>
  </pc:docChgLst>
  <pc:docChgLst>
    <pc:chgData name="A I" userId="6a48d428442d61ec" providerId="LiveId" clId="{E54827E9-B3A6-4041-8C13-136717666682}"/>
    <pc:docChg chg="undo custSel addSld modSld">
      <pc:chgData name="A I" userId="6a48d428442d61ec" providerId="LiveId" clId="{E54827E9-B3A6-4041-8C13-136717666682}" dt="2024-11-28T18:01:36.525" v="3262" actId="20577"/>
      <pc:docMkLst>
        <pc:docMk/>
      </pc:docMkLst>
      <pc:sldChg chg="modSp mod">
        <pc:chgData name="A I" userId="6a48d428442d61ec" providerId="LiveId" clId="{E54827E9-B3A6-4041-8C13-136717666682}" dt="2024-11-28T18:01:36.525" v="3262" actId="20577"/>
        <pc:sldMkLst>
          <pc:docMk/>
          <pc:sldMk cId="1175009490" sldId="256"/>
        </pc:sldMkLst>
        <pc:spChg chg="mod">
          <ac:chgData name="A I" userId="6a48d428442d61ec" providerId="LiveId" clId="{E54827E9-B3A6-4041-8C13-136717666682}" dt="2024-11-28T18:01:36.525" v="3262" actId="20577"/>
          <ac:spMkLst>
            <pc:docMk/>
            <pc:sldMk cId="1175009490" sldId="256"/>
            <ac:spMk id="3" creationId="{1E983BC8-15FD-B741-A144-62D62F9421E2}"/>
          </ac:spMkLst>
        </pc:spChg>
      </pc:sldChg>
      <pc:sldChg chg="modSp mod">
        <pc:chgData name="A I" userId="6a48d428442d61ec" providerId="LiveId" clId="{E54827E9-B3A6-4041-8C13-136717666682}" dt="2024-11-22T20:06:09.220" v="23" actId="20577"/>
        <pc:sldMkLst>
          <pc:docMk/>
          <pc:sldMk cId="35360804" sldId="257"/>
        </pc:sldMkLst>
        <pc:spChg chg="mod">
          <ac:chgData name="A I" userId="6a48d428442d61ec" providerId="LiveId" clId="{E54827E9-B3A6-4041-8C13-136717666682}" dt="2024-11-22T20:06:09.220" v="23" actId="20577"/>
          <ac:spMkLst>
            <pc:docMk/>
            <pc:sldMk cId="35360804" sldId="257"/>
            <ac:spMk id="3" creationId="{7A1E6D0A-EFB0-49B7-1B3A-CE870A503CC5}"/>
          </ac:spMkLst>
        </pc:spChg>
      </pc:sldChg>
      <pc:sldChg chg="modSp">
        <pc:chgData name="A I" userId="6a48d428442d61ec" providerId="LiveId" clId="{E54827E9-B3A6-4041-8C13-136717666682}" dt="2024-11-22T20:09:03.993" v="287" actId="20577"/>
        <pc:sldMkLst>
          <pc:docMk/>
          <pc:sldMk cId="1097561177" sldId="261"/>
        </pc:sldMkLst>
        <pc:graphicFrameChg chg="mod">
          <ac:chgData name="A I" userId="6a48d428442d61ec" providerId="LiveId" clId="{E54827E9-B3A6-4041-8C13-136717666682}" dt="2024-11-22T20:09:03.993" v="287" actId="20577"/>
          <ac:graphicFrameMkLst>
            <pc:docMk/>
            <pc:sldMk cId="1097561177" sldId="261"/>
            <ac:graphicFrameMk id="5" creationId="{3E3268A3-53EC-5E09-325D-F95EF56E488D}"/>
          </ac:graphicFrameMkLst>
        </pc:graphicFrameChg>
      </pc:sldChg>
      <pc:sldChg chg="addSp delSp modSp mod setClrOvrMap">
        <pc:chgData name="A I" userId="6a48d428442d61ec" providerId="LiveId" clId="{E54827E9-B3A6-4041-8C13-136717666682}" dt="2024-11-28T17:55:37.548" v="2606" actId="20577"/>
        <pc:sldMkLst>
          <pc:docMk/>
          <pc:sldMk cId="749650604" sldId="262"/>
        </pc:sldMkLst>
        <pc:spChg chg="mod ord">
          <ac:chgData name="A I" userId="6a48d428442d61ec" providerId="LiveId" clId="{E54827E9-B3A6-4041-8C13-136717666682}" dt="2024-11-28T17:55:21.184" v="2599" actId="123"/>
          <ac:spMkLst>
            <pc:docMk/>
            <pc:sldMk cId="749650604" sldId="262"/>
            <ac:spMk id="2" creationId="{54338EA8-AF40-CAA2-876A-472DA57D2042}"/>
          </ac:spMkLst>
        </pc:spChg>
        <pc:spChg chg="add mod">
          <ac:chgData name="A I" userId="6a48d428442d61ec" providerId="LiveId" clId="{E54827E9-B3A6-4041-8C13-136717666682}" dt="2024-11-28T17:55:37.548" v="2606" actId="20577"/>
          <ac:spMkLst>
            <pc:docMk/>
            <pc:sldMk cId="749650604" sldId="262"/>
            <ac:spMk id="5" creationId="{9A839B04-D392-1584-A728-25CB574D065C}"/>
          </ac:spMkLst>
        </pc:spChg>
        <pc:spChg chg="add del mod">
          <ac:chgData name="A I" userId="6a48d428442d61ec" providerId="LiveId" clId="{E54827E9-B3A6-4041-8C13-136717666682}" dt="2024-11-28T17:55:16.011" v="2598" actId="26606"/>
          <ac:spMkLst>
            <pc:docMk/>
            <pc:sldMk cId="749650604" sldId="262"/>
            <ac:spMk id="7" creationId="{3DB0FE10-F670-4A87-9988-72E3D12916E0}"/>
          </ac:spMkLst>
        </pc:spChg>
        <pc:spChg chg="del mod ord">
          <ac:chgData name="A I" userId="6a48d428442d61ec" providerId="LiveId" clId="{E54827E9-B3A6-4041-8C13-136717666682}" dt="2024-11-28T17:55:22.646" v="2601"/>
          <ac:spMkLst>
            <pc:docMk/>
            <pc:sldMk cId="749650604" sldId="262"/>
            <ac:spMk id="9" creationId="{12091EF0-BB80-BF3B-E13A-D2E22362CE31}"/>
          </ac:spMkLst>
        </pc:spChg>
        <pc:spChg chg="add del">
          <ac:chgData name="A I" userId="6a48d428442d61ec" providerId="LiveId" clId="{E54827E9-B3A6-4041-8C13-136717666682}" dt="2024-11-28T17:55:16.011" v="2598" actId="26606"/>
          <ac:spMkLst>
            <pc:docMk/>
            <pc:sldMk cId="749650604" sldId="262"/>
            <ac:spMk id="23" creationId="{39E3965E-AC41-4711-9D10-E25ABB132D86}"/>
          </ac:spMkLst>
        </pc:spChg>
        <pc:spChg chg="add del">
          <ac:chgData name="A I" userId="6a48d428442d61ec" providerId="LiveId" clId="{E54827E9-B3A6-4041-8C13-136717666682}" dt="2024-11-28T17:55:16.011" v="2598" actId="26606"/>
          <ac:spMkLst>
            <pc:docMk/>
            <pc:sldMk cId="749650604" sldId="262"/>
            <ac:spMk id="27" creationId="{6482F060-A4AF-4E0B-B364-7C6BA4AE9C03}"/>
          </ac:spMkLst>
        </pc:spChg>
        <pc:spChg chg="add del">
          <ac:chgData name="A I" userId="6a48d428442d61ec" providerId="LiveId" clId="{E54827E9-B3A6-4041-8C13-136717666682}" dt="2024-11-28T17:55:16.003" v="2597" actId="26606"/>
          <ac:spMkLst>
            <pc:docMk/>
            <pc:sldMk cId="749650604" sldId="262"/>
            <ac:spMk id="34" creationId="{39B4056F-1959-4627-A683-77F6C0603FCD}"/>
          </ac:spMkLst>
        </pc:spChg>
        <pc:spChg chg="add del">
          <ac:chgData name="A I" userId="6a48d428442d61ec" providerId="LiveId" clId="{E54827E9-B3A6-4041-8C13-136717666682}" dt="2024-11-28T17:55:16.003" v="2597" actId="26606"/>
          <ac:spMkLst>
            <pc:docMk/>
            <pc:sldMk cId="749650604" sldId="262"/>
            <ac:spMk id="36" creationId="{D8D7349B-C9FA-4FCE-A1FF-948F460A3A9A}"/>
          </ac:spMkLst>
        </pc:spChg>
        <pc:spChg chg="add">
          <ac:chgData name="A I" userId="6a48d428442d61ec" providerId="LiveId" clId="{E54827E9-B3A6-4041-8C13-136717666682}" dt="2024-11-28T17:55:16.011" v="2598" actId="26606"/>
          <ac:spMkLst>
            <pc:docMk/>
            <pc:sldMk cId="749650604" sldId="262"/>
            <ac:spMk id="40" creationId="{0AB6E427-3F73-4C06-A5D5-AE52C3883B50}"/>
          </ac:spMkLst>
        </pc:spChg>
        <pc:spChg chg="add">
          <ac:chgData name="A I" userId="6a48d428442d61ec" providerId="LiveId" clId="{E54827E9-B3A6-4041-8C13-136717666682}" dt="2024-11-28T17:55:16.011" v="2598" actId="26606"/>
          <ac:spMkLst>
            <pc:docMk/>
            <pc:sldMk cId="749650604" sldId="262"/>
            <ac:spMk id="41" creationId="{D8C9BDAA-0390-4B39-9B5C-BC95E5120DA4}"/>
          </ac:spMkLst>
        </pc:spChg>
        <pc:picChg chg="add mod ord modCrop">
          <ac:chgData name="A I" userId="6a48d428442d61ec" providerId="LiveId" clId="{E54827E9-B3A6-4041-8C13-136717666682}" dt="2024-11-28T17:55:16.011" v="2598" actId="26606"/>
          <ac:picMkLst>
            <pc:docMk/>
            <pc:sldMk cId="749650604" sldId="262"/>
            <ac:picMk id="3" creationId="{DDB4937F-EC61-B2B6-882C-6613DA0DB670}"/>
          </ac:picMkLst>
        </pc:picChg>
        <pc:picChg chg="del mod">
          <ac:chgData name="A I" userId="6a48d428442d61ec" providerId="LiveId" clId="{E54827E9-B3A6-4041-8C13-136717666682}" dt="2024-11-28T17:54:09.322" v="2579" actId="478"/>
          <ac:picMkLst>
            <pc:docMk/>
            <pc:sldMk cId="749650604" sldId="262"/>
            <ac:picMk id="8" creationId="{B1974268-A1DE-DCE9-6776-0635E2370DA8}"/>
          </ac:picMkLst>
        </pc:picChg>
        <pc:cxnChg chg="add del">
          <ac:chgData name="A I" userId="6a48d428442d61ec" providerId="LiveId" clId="{E54827E9-B3A6-4041-8C13-136717666682}" dt="2024-11-28T17:55:16.011" v="2598" actId="26606"/>
          <ac:cxnSpMkLst>
            <pc:docMk/>
            <pc:sldMk cId="749650604" sldId="262"/>
            <ac:cxnSpMk id="25" creationId="{1F5DC8C3-BA5F-4EED-BB9A-A14272BD82A1}"/>
          </ac:cxnSpMkLst>
        </pc:cxnChg>
        <pc:cxnChg chg="add del">
          <ac:chgData name="A I" userId="6a48d428442d61ec" providerId="LiveId" clId="{E54827E9-B3A6-4041-8C13-136717666682}" dt="2024-11-28T17:55:16.011" v="2598" actId="26606"/>
          <ac:cxnSpMkLst>
            <pc:docMk/>
            <pc:sldMk cId="749650604" sldId="262"/>
            <ac:cxnSpMk id="29" creationId="{B9EB6DAA-2F0C-43D5-A577-15D5D2C4E3F5}"/>
          </ac:cxnSpMkLst>
        </pc:cxnChg>
        <pc:cxnChg chg="add del">
          <ac:chgData name="A I" userId="6a48d428442d61ec" providerId="LiveId" clId="{E54827E9-B3A6-4041-8C13-136717666682}" dt="2024-11-28T17:55:16.003" v="2597" actId="26606"/>
          <ac:cxnSpMkLst>
            <pc:docMk/>
            <pc:sldMk cId="749650604" sldId="262"/>
            <ac:cxnSpMk id="38" creationId="{55646586-8E5D-4A2B-BDA9-01CE28AC89A1}"/>
          </ac:cxnSpMkLst>
        </pc:cxnChg>
        <pc:cxnChg chg="add">
          <ac:chgData name="A I" userId="6a48d428442d61ec" providerId="LiveId" clId="{E54827E9-B3A6-4041-8C13-136717666682}" dt="2024-11-28T17:55:16.011" v="2598" actId="26606"/>
          <ac:cxnSpMkLst>
            <pc:docMk/>
            <pc:sldMk cId="749650604" sldId="262"/>
            <ac:cxnSpMk id="42" creationId="{E04A321A-A039-4720-87B4-66A4210E0D57}"/>
          </ac:cxnSpMkLst>
        </pc:cxnChg>
      </pc:sldChg>
      <pc:sldChg chg="modSp mod">
        <pc:chgData name="A I" userId="6a48d428442d61ec" providerId="LiveId" clId="{E54827E9-B3A6-4041-8C13-136717666682}" dt="2024-11-22T20:14:21.370" v="878" actId="20577"/>
        <pc:sldMkLst>
          <pc:docMk/>
          <pc:sldMk cId="1430384208" sldId="264"/>
        </pc:sldMkLst>
        <pc:spChg chg="mod">
          <ac:chgData name="A I" userId="6a48d428442d61ec" providerId="LiveId" clId="{E54827E9-B3A6-4041-8C13-136717666682}" dt="2024-11-22T20:14:21.370" v="878" actId="20577"/>
          <ac:spMkLst>
            <pc:docMk/>
            <pc:sldMk cId="1430384208" sldId="264"/>
            <ac:spMk id="3" creationId="{72E084DC-C3EE-9F40-92A6-97458B0AA7D9}"/>
          </ac:spMkLst>
        </pc:spChg>
      </pc:sldChg>
      <pc:sldChg chg="addSp delSp modSp mod">
        <pc:chgData name="A I" userId="6a48d428442d61ec" providerId="LiveId" clId="{E54827E9-B3A6-4041-8C13-136717666682}" dt="2024-11-28T17:41:54.631" v="1497" actId="478"/>
        <pc:sldMkLst>
          <pc:docMk/>
          <pc:sldMk cId="1904712027" sldId="271"/>
        </pc:sldMkLst>
        <pc:graphicFrameChg chg="mod">
          <ac:chgData name="A I" userId="6a48d428442d61ec" providerId="LiveId" clId="{E54827E9-B3A6-4041-8C13-136717666682}" dt="2024-11-28T17:40:39.847" v="1456" actId="14100"/>
          <ac:graphicFrameMkLst>
            <pc:docMk/>
            <pc:sldMk cId="1904712027" sldId="271"/>
            <ac:graphicFrameMk id="5" creationId="{E1CDE40C-D3E6-AB4C-1410-48FECA3D73D8}"/>
          </ac:graphicFrameMkLst>
        </pc:graphicFrameChg>
        <pc:picChg chg="add del mod">
          <ac:chgData name="A I" userId="6a48d428442d61ec" providerId="LiveId" clId="{E54827E9-B3A6-4041-8C13-136717666682}" dt="2024-11-28T17:41:53.845" v="1496" actId="478"/>
          <ac:picMkLst>
            <pc:docMk/>
            <pc:sldMk cId="1904712027" sldId="271"/>
            <ac:picMk id="3" creationId="{4D39CF81-DDA6-F19C-0FC1-62860E30B3A4}"/>
          </ac:picMkLst>
        </pc:picChg>
        <pc:picChg chg="add del mod">
          <ac:chgData name="A I" userId="6a48d428442d61ec" providerId="LiveId" clId="{E54827E9-B3A6-4041-8C13-136717666682}" dt="2024-11-28T17:41:54.631" v="1497" actId="478"/>
          <ac:picMkLst>
            <pc:docMk/>
            <pc:sldMk cId="1904712027" sldId="271"/>
            <ac:picMk id="4" creationId="{EA920157-7B3A-B601-4CAB-7D64DA66A98E}"/>
          </ac:picMkLst>
        </pc:picChg>
      </pc:sldChg>
      <pc:sldChg chg="modSp mod">
        <pc:chgData name="A I" userId="6a48d428442d61ec" providerId="LiveId" clId="{E54827E9-B3A6-4041-8C13-136717666682}" dt="2024-11-22T20:14:46.575" v="906" actId="20577"/>
        <pc:sldMkLst>
          <pc:docMk/>
          <pc:sldMk cId="1651827823" sldId="272"/>
        </pc:sldMkLst>
        <pc:graphicFrameChg chg="mod modGraphic">
          <ac:chgData name="A I" userId="6a48d428442d61ec" providerId="LiveId" clId="{E54827E9-B3A6-4041-8C13-136717666682}" dt="2024-11-22T20:14:46.575" v="906" actId="20577"/>
          <ac:graphicFrameMkLst>
            <pc:docMk/>
            <pc:sldMk cId="1651827823" sldId="272"/>
            <ac:graphicFrameMk id="4" creationId="{98620B75-038C-E6DF-97A5-435AFCF008BC}"/>
          </ac:graphicFrameMkLst>
        </pc:graphicFrameChg>
      </pc:sldChg>
      <pc:sldChg chg="modSp">
        <pc:chgData name="A I" userId="6a48d428442d61ec" providerId="LiveId" clId="{E54827E9-B3A6-4041-8C13-136717666682}" dt="2024-11-28T17:33:11.434" v="1101" actId="20577"/>
        <pc:sldMkLst>
          <pc:docMk/>
          <pc:sldMk cId="2770396839" sldId="273"/>
        </pc:sldMkLst>
        <pc:graphicFrameChg chg="mod">
          <ac:chgData name="A I" userId="6a48d428442d61ec" providerId="LiveId" clId="{E54827E9-B3A6-4041-8C13-136717666682}" dt="2024-11-28T17:33:11.434" v="1101" actId="20577"/>
          <ac:graphicFrameMkLst>
            <pc:docMk/>
            <pc:sldMk cId="2770396839" sldId="273"/>
            <ac:graphicFrameMk id="5" creationId="{71771D04-65AB-7BBB-4241-C372581ACEC6}"/>
          </ac:graphicFrameMkLst>
        </pc:graphicFrameChg>
      </pc:sldChg>
      <pc:sldChg chg="addSp delSp modSp new mod setBg">
        <pc:chgData name="A I" userId="6a48d428442d61ec" providerId="LiveId" clId="{E54827E9-B3A6-4041-8C13-136717666682}" dt="2024-11-28T18:01:29.842" v="3261" actId="26606"/>
        <pc:sldMkLst>
          <pc:docMk/>
          <pc:sldMk cId="4026713959" sldId="274"/>
        </pc:sldMkLst>
        <pc:spChg chg="mod">
          <ac:chgData name="A I" userId="6a48d428442d61ec" providerId="LiveId" clId="{E54827E9-B3A6-4041-8C13-136717666682}" dt="2024-11-28T18:01:29.842" v="3261" actId="26606"/>
          <ac:spMkLst>
            <pc:docMk/>
            <pc:sldMk cId="4026713959" sldId="274"/>
            <ac:spMk id="2" creationId="{4A09E0C9-36B3-22C0-9F08-87DC527DF76B}"/>
          </ac:spMkLst>
        </pc:spChg>
        <pc:spChg chg="del mod">
          <ac:chgData name="A I" userId="6a48d428442d61ec" providerId="LiveId" clId="{E54827E9-B3A6-4041-8C13-136717666682}" dt="2024-11-28T18:01:29.842" v="3261" actId="26606"/>
          <ac:spMkLst>
            <pc:docMk/>
            <pc:sldMk cId="4026713959" sldId="274"/>
            <ac:spMk id="3" creationId="{56550E75-9354-D4A9-FAFC-A203EC83C5F1}"/>
          </ac:spMkLst>
        </pc:spChg>
        <pc:spChg chg="add">
          <ac:chgData name="A I" userId="6a48d428442d61ec" providerId="LiveId" clId="{E54827E9-B3A6-4041-8C13-136717666682}" dt="2024-11-28T18:01:29.842" v="3261" actId="26606"/>
          <ac:spMkLst>
            <pc:docMk/>
            <pc:sldMk cId="4026713959" sldId="274"/>
            <ac:spMk id="9" creationId="{EE1530B0-6F96-46C0-8B3E-3215CB756BE4}"/>
          </ac:spMkLst>
        </pc:spChg>
        <pc:spChg chg="add">
          <ac:chgData name="A I" userId="6a48d428442d61ec" providerId="LiveId" clId="{E54827E9-B3A6-4041-8C13-136717666682}" dt="2024-11-28T18:01:29.842" v="3261" actId="26606"/>
          <ac:spMkLst>
            <pc:docMk/>
            <pc:sldMk cId="4026713959" sldId="274"/>
            <ac:spMk id="11" creationId="{754910CF-1B56-45D3-960A-E89F7B3B9131}"/>
          </ac:spMkLst>
        </pc:spChg>
        <pc:graphicFrameChg chg="add">
          <ac:chgData name="A I" userId="6a48d428442d61ec" providerId="LiveId" clId="{E54827E9-B3A6-4041-8C13-136717666682}" dt="2024-11-28T18:01:29.842" v="3261" actId="26606"/>
          <ac:graphicFrameMkLst>
            <pc:docMk/>
            <pc:sldMk cId="4026713959" sldId="274"/>
            <ac:graphicFrameMk id="5" creationId="{421F47A4-E681-BE29-5162-CC41373D6E63}"/>
          </ac:graphicFrameMkLst>
        </pc:graphicFrameChg>
      </pc:sldChg>
      <pc:sldChg chg="addSp delSp modSp new mod setBg">
        <pc:chgData name="A I" userId="6a48d428442d61ec" providerId="LiveId" clId="{E54827E9-B3A6-4041-8C13-136717666682}" dt="2024-11-28T17:38:30.964" v="1439" actId="313"/>
        <pc:sldMkLst>
          <pc:docMk/>
          <pc:sldMk cId="915723536" sldId="275"/>
        </pc:sldMkLst>
        <pc:spChg chg="mod">
          <ac:chgData name="A I" userId="6a48d428442d61ec" providerId="LiveId" clId="{E54827E9-B3A6-4041-8C13-136717666682}" dt="2024-11-28T17:34:22.427" v="1128" actId="20577"/>
          <ac:spMkLst>
            <pc:docMk/>
            <pc:sldMk cId="915723536" sldId="275"/>
            <ac:spMk id="2" creationId="{BB051544-06E9-507E-B1E9-8A16EBA88B5F}"/>
          </ac:spMkLst>
        </pc:spChg>
        <pc:spChg chg="del">
          <ac:chgData name="A I" userId="6a48d428442d61ec" providerId="LiveId" clId="{E54827E9-B3A6-4041-8C13-136717666682}" dt="2024-11-28T17:34:04.164" v="1123"/>
          <ac:spMkLst>
            <pc:docMk/>
            <pc:sldMk cId="915723536" sldId="275"/>
            <ac:spMk id="3" creationId="{D350901F-DD0C-61AD-0DC5-EC67CC7DD07F}"/>
          </ac:spMkLst>
        </pc:spChg>
        <pc:spChg chg="add mod">
          <ac:chgData name="A I" userId="6a48d428442d61ec" providerId="LiveId" clId="{E54827E9-B3A6-4041-8C13-136717666682}" dt="2024-11-28T17:38:30.964" v="1439" actId="313"/>
          <ac:spMkLst>
            <pc:docMk/>
            <pc:sldMk cId="915723536" sldId="275"/>
            <ac:spMk id="5" creationId="{642FC160-D256-F45B-3A7B-C3D467F61E76}"/>
          </ac:spMkLst>
        </pc:spChg>
        <pc:spChg chg="add">
          <ac:chgData name="A I" userId="6a48d428442d61ec" providerId="LiveId" clId="{E54827E9-B3A6-4041-8C13-136717666682}" dt="2024-11-28T17:34:07.063" v="1124" actId="26606"/>
          <ac:spMkLst>
            <pc:docMk/>
            <pc:sldMk cId="915723536" sldId="275"/>
            <ac:spMk id="9" creationId="{39E3965E-AC41-4711-9D10-E25ABB132D86}"/>
          </ac:spMkLst>
        </pc:spChg>
        <pc:spChg chg="add">
          <ac:chgData name="A I" userId="6a48d428442d61ec" providerId="LiveId" clId="{E54827E9-B3A6-4041-8C13-136717666682}" dt="2024-11-28T17:34:07.063" v="1124" actId="26606"/>
          <ac:spMkLst>
            <pc:docMk/>
            <pc:sldMk cId="915723536" sldId="275"/>
            <ac:spMk id="13" creationId="{B4D0E555-16F6-44D0-BF56-AF5FF5BDE9D6}"/>
          </ac:spMkLst>
        </pc:spChg>
        <pc:spChg chg="add">
          <ac:chgData name="A I" userId="6a48d428442d61ec" providerId="LiveId" clId="{E54827E9-B3A6-4041-8C13-136717666682}" dt="2024-11-28T17:34:07.063" v="1124" actId="26606"/>
          <ac:spMkLst>
            <pc:docMk/>
            <pc:sldMk cId="915723536" sldId="275"/>
            <ac:spMk id="15" creationId="{8117041D-1A7B-4ECA-AB68-3CFDB6726B8E}"/>
          </ac:spMkLst>
        </pc:spChg>
        <pc:graphicFrameChg chg="add mod">
          <ac:chgData name="A I" userId="6a48d428442d61ec" providerId="LiveId" clId="{E54827E9-B3A6-4041-8C13-136717666682}" dt="2024-11-28T17:34:07.063" v="1124" actId="26606"/>
          <ac:graphicFrameMkLst>
            <pc:docMk/>
            <pc:sldMk cId="915723536" sldId="275"/>
            <ac:graphicFrameMk id="4" creationId="{C6591427-5459-0CEC-7127-18961B4428A5}"/>
          </ac:graphicFrameMkLst>
        </pc:graphicFrameChg>
        <pc:cxnChg chg="add">
          <ac:chgData name="A I" userId="6a48d428442d61ec" providerId="LiveId" clId="{E54827E9-B3A6-4041-8C13-136717666682}" dt="2024-11-28T17:34:07.063" v="1124" actId="26606"/>
          <ac:cxnSpMkLst>
            <pc:docMk/>
            <pc:sldMk cId="915723536" sldId="275"/>
            <ac:cxnSpMk id="11" creationId="{1F5DC8C3-BA5F-4EED-BB9A-A14272BD82A1}"/>
          </ac:cxnSpMkLst>
        </pc:cxnChg>
        <pc:cxnChg chg="add">
          <ac:chgData name="A I" userId="6a48d428442d61ec" providerId="LiveId" clId="{E54827E9-B3A6-4041-8C13-136717666682}" dt="2024-11-28T17:34:07.063" v="1124" actId="26606"/>
          <ac:cxnSpMkLst>
            <pc:docMk/>
            <pc:sldMk cId="915723536" sldId="275"/>
            <ac:cxnSpMk id="17" creationId="{ABCD2462-4C1E-401A-AC2D-F799A138B245}"/>
          </ac:cxnSpMkLst>
        </pc:cxnChg>
      </pc:sldChg>
      <pc:sldChg chg="addSp delSp modSp new mod setBg">
        <pc:chgData name="A I" userId="6a48d428442d61ec" providerId="LiveId" clId="{E54827E9-B3A6-4041-8C13-136717666682}" dt="2024-11-28T17:35:37.238" v="1177"/>
        <pc:sldMkLst>
          <pc:docMk/>
          <pc:sldMk cId="3951609002" sldId="276"/>
        </pc:sldMkLst>
        <pc:spChg chg="mod">
          <ac:chgData name="A I" userId="6a48d428442d61ec" providerId="LiveId" clId="{E54827E9-B3A6-4041-8C13-136717666682}" dt="2024-11-28T17:35:25.401" v="1176" actId="26606"/>
          <ac:spMkLst>
            <pc:docMk/>
            <pc:sldMk cId="3951609002" sldId="276"/>
            <ac:spMk id="2" creationId="{A5C7ACA4-121A-A2BE-E1BD-064AB5B4032C}"/>
          </ac:spMkLst>
        </pc:spChg>
        <pc:spChg chg="del">
          <ac:chgData name="A I" userId="6a48d428442d61ec" providerId="LiveId" clId="{E54827E9-B3A6-4041-8C13-136717666682}" dt="2024-11-28T17:35:22.296" v="1175"/>
          <ac:spMkLst>
            <pc:docMk/>
            <pc:sldMk cId="3951609002" sldId="276"/>
            <ac:spMk id="3" creationId="{B1643FBA-81D2-A273-43E0-1938AF879389}"/>
          </ac:spMkLst>
        </pc:spChg>
        <pc:spChg chg="add mod">
          <ac:chgData name="A I" userId="6a48d428442d61ec" providerId="LiveId" clId="{E54827E9-B3A6-4041-8C13-136717666682}" dt="2024-11-28T17:35:37.238" v="1177"/>
          <ac:spMkLst>
            <pc:docMk/>
            <pc:sldMk cId="3951609002" sldId="276"/>
            <ac:spMk id="8" creationId="{36A3F1D4-8D41-F1C5-47FC-B7F4A0E4E2EB}"/>
          </ac:spMkLst>
        </pc:spChg>
        <pc:spChg chg="add">
          <ac:chgData name="A I" userId="6a48d428442d61ec" providerId="LiveId" clId="{E54827E9-B3A6-4041-8C13-136717666682}" dt="2024-11-28T17:35:25.401" v="1176" actId="26606"/>
          <ac:spMkLst>
            <pc:docMk/>
            <pc:sldMk cId="3951609002" sldId="276"/>
            <ac:spMk id="11" creationId="{0AB6E427-3F73-4C06-A5D5-AE52C3883B50}"/>
          </ac:spMkLst>
        </pc:spChg>
        <pc:spChg chg="add">
          <ac:chgData name="A I" userId="6a48d428442d61ec" providerId="LiveId" clId="{E54827E9-B3A6-4041-8C13-136717666682}" dt="2024-11-28T17:35:25.401" v="1176" actId="26606"/>
          <ac:spMkLst>
            <pc:docMk/>
            <pc:sldMk cId="3951609002" sldId="276"/>
            <ac:spMk id="13" creationId="{D8C9BDAA-0390-4B39-9B5C-BC95E5120DA4}"/>
          </ac:spMkLst>
        </pc:spChg>
        <pc:picChg chg="add mod">
          <ac:chgData name="A I" userId="6a48d428442d61ec" providerId="LiveId" clId="{E54827E9-B3A6-4041-8C13-136717666682}" dt="2024-11-28T17:35:25.401" v="1176" actId="26606"/>
          <ac:picMkLst>
            <pc:docMk/>
            <pc:sldMk cId="3951609002" sldId="276"/>
            <ac:picMk id="4" creationId="{C7142A1F-F7B9-FF8F-89A9-ECEC72CB8A38}"/>
          </ac:picMkLst>
        </pc:picChg>
        <pc:cxnChg chg="add">
          <ac:chgData name="A I" userId="6a48d428442d61ec" providerId="LiveId" clId="{E54827E9-B3A6-4041-8C13-136717666682}" dt="2024-11-28T17:35:25.401" v="1176" actId="26606"/>
          <ac:cxnSpMkLst>
            <pc:docMk/>
            <pc:sldMk cId="3951609002" sldId="276"/>
            <ac:cxnSpMk id="15" creationId="{E04A321A-A039-4720-87B4-66A4210E0D57}"/>
          </ac:cxnSpMkLst>
        </pc:cxnChg>
      </pc:sldChg>
      <pc:sldChg chg="addSp delSp modSp new mod modClrScheme chgLayout">
        <pc:chgData name="A I" userId="6a48d428442d61ec" providerId="LiveId" clId="{E54827E9-B3A6-4041-8C13-136717666682}" dt="2024-11-28T17:53:30.549" v="2566" actId="1076"/>
        <pc:sldMkLst>
          <pc:docMk/>
          <pc:sldMk cId="2754978877" sldId="277"/>
        </pc:sldMkLst>
        <pc:spChg chg="mod ord">
          <ac:chgData name="A I" userId="6a48d428442d61ec" providerId="LiveId" clId="{E54827E9-B3A6-4041-8C13-136717666682}" dt="2024-11-28T17:49:21.125" v="2170" actId="1076"/>
          <ac:spMkLst>
            <pc:docMk/>
            <pc:sldMk cId="2754978877" sldId="277"/>
            <ac:spMk id="2" creationId="{BB51B41D-2462-E23F-3F06-3E6EEC6B5263}"/>
          </ac:spMkLst>
        </pc:spChg>
        <pc:spChg chg="del">
          <ac:chgData name="A I" userId="6a48d428442d61ec" providerId="LiveId" clId="{E54827E9-B3A6-4041-8C13-136717666682}" dt="2024-11-28T17:43:21.221" v="1502" actId="700"/>
          <ac:spMkLst>
            <pc:docMk/>
            <pc:sldMk cId="2754978877" sldId="277"/>
            <ac:spMk id="3" creationId="{F3D59B65-F5E2-7CB5-FA32-941D6A315EE4}"/>
          </ac:spMkLst>
        </pc:spChg>
        <pc:spChg chg="add del mod">
          <ac:chgData name="A I" userId="6a48d428442d61ec" providerId="LiveId" clId="{E54827E9-B3A6-4041-8C13-136717666682}" dt="2024-11-28T17:46:12.652" v="1949"/>
          <ac:spMkLst>
            <pc:docMk/>
            <pc:sldMk cId="2754978877" sldId="277"/>
            <ac:spMk id="8" creationId="{1C7A1BE9-7E01-BB2A-C688-4B207F8F1AE5}"/>
          </ac:spMkLst>
        </pc:spChg>
        <pc:spChg chg="add mod">
          <ac:chgData name="A I" userId="6a48d428442d61ec" providerId="LiveId" clId="{E54827E9-B3A6-4041-8C13-136717666682}" dt="2024-11-28T17:49:28.662" v="2172" actId="1076"/>
          <ac:spMkLst>
            <pc:docMk/>
            <pc:sldMk cId="2754978877" sldId="277"/>
            <ac:spMk id="9" creationId="{1E98D0EC-D8A0-1FC4-DDF2-B2510E076A3F}"/>
          </ac:spMkLst>
        </pc:spChg>
        <pc:spChg chg="add mod">
          <ac:chgData name="A I" userId="6a48d428442d61ec" providerId="LiveId" clId="{E54827E9-B3A6-4041-8C13-136717666682}" dt="2024-11-28T17:49:30.806" v="2173" actId="1076"/>
          <ac:spMkLst>
            <pc:docMk/>
            <pc:sldMk cId="2754978877" sldId="277"/>
            <ac:spMk id="10" creationId="{17975EE2-196D-7A1D-A9E2-425B86C859AA}"/>
          </ac:spMkLst>
        </pc:spChg>
        <pc:spChg chg="add mod">
          <ac:chgData name="A I" userId="6a48d428442d61ec" providerId="LiveId" clId="{E54827E9-B3A6-4041-8C13-136717666682}" dt="2024-11-28T17:49:35.575" v="2174" actId="1076"/>
          <ac:spMkLst>
            <pc:docMk/>
            <pc:sldMk cId="2754978877" sldId="277"/>
            <ac:spMk id="11" creationId="{7835C3E6-2ECB-9323-CCEE-CE5A7AE1D659}"/>
          </ac:spMkLst>
        </pc:spChg>
        <pc:picChg chg="add mod">
          <ac:chgData name="A I" userId="6a48d428442d61ec" providerId="LiveId" clId="{E54827E9-B3A6-4041-8C13-136717666682}" dt="2024-11-28T17:46:34.467" v="1957" actId="14100"/>
          <ac:picMkLst>
            <pc:docMk/>
            <pc:sldMk cId="2754978877" sldId="277"/>
            <ac:picMk id="4" creationId="{760B8834-BD1D-FF86-C944-29BE66F68152}"/>
          </ac:picMkLst>
        </pc:picChg>
        <pc:picChg chg="add mod">
          <ac:chgData name="A I" userId="6a48d428442d61ec" providerId="LiveId" clId="{E54827E9-B3A6-4041-8C13-136717666682}" dt="2024-11-28T17:45:04.485" v="1684" actId="14100"/>
          <ac:picMkLst>
            <pc:docMk/>
            <pc:sldMk cId="2754978877" sldId="277"/>
            <ac:picMk id="5" creationId="{61BD14DB-4F10-129A-7605-B26D6FE3CDF5}"/>
          </ac:picMkLst>
        </pc:picChg>
        <pc:picChg chg="add mod">
          <ac:chgData name="A I" userId="6a48d428442d61ec" providerId="LiveId" clId="{E54827E9-B3A6-4041-8C13-136717666682}" dt="2024-11-28T17:53:30.549" v="2566" actId="1076"/>
          <ac:picMkLst>
            <pc:docMk/>
            <pc:sldMk cId="2754978877" sldId="277"/>
            <ac:picMk id="6" creationId="{D4CBF07F-60B5-C5E6-FF8A-8FFEC20F5A75}"/>
          </ac:picMkLst>
        </pc:picChg>
      </pc:sldChg>
      <pc:sldChg chg="addSp delSp modSp new mod">
        <pc:chgData name="A I" userId="6a48d428442d61ec" providerId="LiveId" clId="{E54827E9-B3A6-4041-8C13-136717666682}" dt="2024-11-28T18:00:39.814" v="3202"/>
        <pc:sldMkLst>
          <pc:docMk/>
          <pc:sldMk cId="2692389521" sldId="278"/>
        </pc:sldMkLst>
        <pc:spChg chg="mod">
          <ac:chgData name="A I" userId="6a48d428442d61ec" providerId="LiveId" clId="{E54827E9-B3A6-4041-8C13-136717666682}" dt="2024-11-28T17:52:58.215" v="2565" actId="313"/>
          <ac:spMkLst>
            <pc:docMk/>
            <pc:sldMk cId="2692389521" sldId="278"/>
            <ac:spMk id="2" creationId="{A6382487-84B4-BF46-A7E9-9AC8334A5055}"/>
          </ac:spMkLst>
        </pc:spChg>
        <pc:spChg chg="mod">
          <ac:chgData name="A I" userId="6a48d428442d61ec" providerId="LiveId" clId="{E54827E9-B3A6-4041-8C13-136717666682}" dt="2024-11-28T18:00:25.720" v="3198" actId="20577"/>
          <ac:spMkLst>
            <pc:docMk/>
            <pc:sldMk cId="2692389521" sldId="278"/>
            <ac:spMk id="3" creationId="{FE4277EB-E02A-1AE4-0675-F18490332405}"/>
          </ac:spMkLst>
        </pc:spChg>
        <pc:spChg chg="add del mod">
          <ac:chgData name="A I" userId="6a48d428442d61ec" providerId="LiveId" clId="{E54827E9-B3A6-4041-8C13-136717666682}" dt="2024-11-28T18:00:39.814" v="3202"/>
          <ac:spMkLst>
            <pc:docMk/>
            <pc:sldMk cId="2692389521" sldId="278"/>
            <ac:spMk id="5" creationId="{8F2075EC-EEAC-D2DE-DE60-22EC069805F1}"/>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8.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89380E-A322-478F-A286-48477051DFB0}" type="doc">
      <dgm:prSet loTypeId="urn:microsoft.com/office/officeart/2008/layout/VerticalCircleList" loCatId="list" qsTypeId="urn:microsoft.com/office/officeart/2005/8/quickstyle/simple1" qsCatId="simple" csTypeId="urn:microsoft.com/office/officeart/2005/8/colors/colorful1" csCatId="colorful" phldr="1"/>
      <dgm:spPr/>
      <dgm:t>
        <a:bodyPr/>
        <a:lstStyle/>
        <a:p>
          <a:endParaRPr lang="en-US"/>
        </a:p>
      </dgm:t>
    </dgm:pt>
    <dgm:pt modelId="{B79CFDAE-8479-412B-BA0C-3BB2BD15DCA5}">
      <dgm:prSet/>
      <dgm:spPr/>
      <dgm:t>
        <a:bodyPr/>
        <a:lstStyle/>
        <a:p>
          <a:pPr>
            <a:buFont typeface="Times New Roman" panose="02020603050405020304" pitchFamily="18" charset="0"/>
            <a:buChar char="•"/>
          </a:pPr>
          <a:r>
            <a:rPr lang="en-GB" dirty="0"/>
            <a:t>Presentation overview</a:t>
          </a:r>
        </a:p>
      </dgm:t>
    </dgm:pt>
    <dgm:pt modelId="{2BBF849A-15C3-4C51-8A35-7944DCE8D095}" type="sibTrans" cxnId="{B7F2E6C5-24AA-464E-B376-B62CC9F41D56}">
      <dgm:prSet/>
      <dgm:spPr/>
      <dgm:t>
        <a:bodyPr/>
        <a:lstStyle/>
        <a:p>
          <a:endParaRPr lang="en-GB"/>
        </a:p>
      </dgm:t>
    </dgm:pt>
    <dgm:pt modelId="{B2A7FEAD-734E-4882-BE93-E2522740E34C}" type="parTrans" cxnId="{B7F2E6C5-24AA-464E-B376-B62CC9F41D56}">
      <dgm:prSet/>
      <dgm:spPr/>
      <dgm:t>
        <a:bodyPr/>
        <a:lstStyle/>
        <a:p>
          <a:endParaRPr lang="en-GB"/>
        </a:p>
      </dgm:t>
    </dgm:pt>
    <dgm:pt modelId="{0DB372FE-7BAE-41A6-BA76-C7028030BBA7}">
      <dgm:prSet/>
      <dgm:spPr/>
      <dgm:t>
        <a:bodyPr/>
        <a:lstStyle/>
        <a:p>
          <a:pPr>
            <a:buFont typeface="Times New Roman" panose="02020603050405020304" pitchFamily="18" charset="0"/>
            <a:buChar char="•"/>
          </a:pPr>
          <a:r>
            <a:rPr lang="en-GB" dirty="0"/>
            <a:t>Service description</a:t>
          </a:r>
        </a:p>
      </dgm:t>
    </dgm:pt>
    <dgm:pt modelId="{1EB15A88-C17C-493D-A6DA-8C93B81FBE84}" type="parTrans" cxnId="{3F9F9684-2CCA-42D4-8B0A-F38959A330BB}">
      <dgm:prSet/>
      <dgm:spPr/>
      <dgm:t>
        <a:bodyPr/>
        <a:lstStyle/>
        <a:p>
          <a:endParaRPr lang="en-GB"/>
        </a:p>
      </dgm:t>
    </dgm:pt>
    <dgm:pt modelId="{602F3B0B-E877-4334-9B0F-EB43E618492A}" type="sibTrans" cxnId="{3F9F9684-2CCA-42D4-8B0A-F38959A330BB}">
      <dgm:prSet/>
      <dgm:spPr/>
      <dgm:t>
        <a:bodyPr/>
        <a:lstStyle/>
        <a:p>
          <a:endParaRPr lang="en-GB"/>
        </a:p>
      </dgm:t>
    </dgm:pt>
    <dgm:pt modelId="{37FB80D0-41DF-48F5-A6D8-38441430F427}">
      <dgm:prSet/>
      <dgm:spPr/>
      <dgm:t>
        <a:bodyPr/>
        <a:lstStyle/>
        <a:p>
          <a:pPr>
            <a:buFont typeface="Times New Roman" panose="02020603050405020304" pitchFamily="18" charset="0"/>
            <a:buChar char="•"/>
          </a:pPr>
          <a:r>
            <a:rPr lang="en-GB" dirty="0"/>
            <a:t>Mission of the company</a:t>
          </a:r>
        </a:p>
      </dgm:t>
    </dgm:pt>
    <dgm:pt modelId="{DADBCDE3-EA27-441B-915B-94FE8A5267A2}" type="parTrans" cxnId="{15BDA50A-FF08-4358-BED8-02E6A5DC5A30}">
      <dgm:prSet/>
      <dgm:spPr/>
      <dgm:t>
        <a:bodyPr/>
        <a:lstStyle/>
        <a:p>
          <a:endParaRPr lang="en-GB"/>
        </a:p>
      </dgm:t>
    </dgm:pt>
    <dgm:pt modelId="{896B9887-4475-4278-AB47-C889A3A56635}" type="sibTrans" cxnId="{15BDA50A-FF08-4358-BED8-02E6A5DC5A30}">
      <dgm:prSet/>
      <dgm:spPr/>
      <dgm:t>
        <a:bodyPr/>
        <a:lstStyle/>
        <a:p>
          <a:endParaRPr lang="en-GB"/>
        </a:p>
      </dgm:t>
    </dgm:pt>
    <dgm:pt modelId="{B569F8B1-2E4D-4DFE-9A90-7A6454A27906}">
      <dgm:prSet/>
      <dgm:spPr/>
      <dgm:t>
        <a:bodyPr/>
        <a:lstStyle/>
        <a:p>
          <a:pPr>
            <a:buFont typeface="Times New Roman" panose="02020603050405020304" pitchFamily="18" charset="0"/>
            <a:buChar char="•"/>
          </a:pPr>
          <a:r>
            <a:rPr lang="en-GB"/>
            <a:t>Business aims &amp; objectives</a:t>
          </a:r>
        </a:p>
      </dgm:t>
    </dgm:pt>
    <dgm:pt modelId="{C1952856-BDB7-45FC-BCDC-198ED6BC9B61}" type="parTrans" cxnId="{2E05E5F3-7222-4432-88F3-1ED22EF5298B}">
      <dgm:prSet/>
      <dgm:spPr/>
      <dgm:t>
        <a:bodyPr/>
        <a:lstStyle/>
        <a:p>
          <a:endParaRPr lang="en-GB"/>
        </a:p>
      </dgm:t>
    </dgm:pt>
    <dgm:pt modelId="{20D75CAC-2662-4A97-B8DA-2E1FA1E00ACE}" type="sibTrans" cxnId="{2E05E5F3-7222-4432-88F3-1ED22EF5298B}">
      <dgm:prSet/>
      <dgm:spPr/>
      <dgm:t>
        <a:bodyPr/>
        <a:lstStyle/>
        <a:p>
          <a:endParaRPr lang="en-GB"/>
        </a:p>
      </dgm:t>
    </dgm:pt>
    <dgm:pt modelId="{9EA9AD8B-4D3B-47BB-936A-266DF82D7EBE}">
      <dgm:prSet/>
      <dgm:spPr/>
      <dgm:t>
        <a:bodyPr/>
        <a:lstStyle/>
        <a:p>
          <a:pPr>
            <a:buFont typeface="Times New Roman" panose="02020603050405020304" pitchFamily="18" charset="0"/>
            <a:buChar char="•"/>
          </a:pPr>
          <a:r>
            <a:rPr lang="en-GB"/>
            <a:t>USP</a:t>
          </a:r>
        </a:p>
      </dgm:t>
    </dgm:pt>
    <dgm:pt modelId="{142B5F01-E55E-4BBB-96E5-C34E336AA3CA}" type="parTrans" cxnId="{D92A45C2-7E89-43F2-B237-5F5630A1B085}">
      <dgm:prSet/>
      <dgm:spPr/>
      <dgm:t>
        <a:bodyPr/>
        <a:lstStyle/>
        <a:p>
          <a:endParaRPr lang="en-GB"/>
        </a:p>
      </dgm:t>
    </dgm:pt>
    <dgm:pt modelId="{97BF3D6E-A728-4C90-9B56-78A6DA1F879B}" type="sibTrans" cxnId="{D92A45C2-7E89-43F2-B237-5F5630A1B085}">
      <dgm:prSet/>
      <dgm:spPr/>
      <dgm:t>
        <a:bodyPr/>
        <a:lstStyle/>
        <a:p>
          <a:endParaRPr lang="en-GB"/>
        </a:p>
      </dgm:t>
    </dgm:pt>
    <dgm:pt modelId="{863E009B-F10F-4BF9-82B8-887A83425260}">
      <dgm:prSet/>
      <dgm:spPr/>
      <dgm:t>
        <a:bodyPr/>
        <a:lstStyle/>
        <a:p>
          <a:pPr>
            <a:buFont typeface="Times New Roman" panose="02020603050405020304" pitchFamily="18" charset="0"/>
            <a:buChar char="•"/>
          </a:pPr>
          <a:r>
            <a:rPr lang="en-GB" dirty="0"/>
            <a:t>Legal structure</a:t>
          </a:r>
        </a:p>
      </dgm:t>
    </dgm:pt>
    <dgm:pt modelId="{E629DB8B-BE8B-4C0B-8506-957304AFE18C}" type="parTrans" cxnId="{4DF37506-0BE9-4E74-B1E5-78E719831F1F}">
      <dgm:prSet/>
      <dgm:spPr/>
      <dgm:t>
        <a:bodyPr/>
        <a:lstStyle/>
        <a:p>
          <a:endParaRPr lang="en-GB"/>
        </a:p>
      </dgm:t>
    </dgm:pt>
    <dgm:pt modelId="{B9B897A9-47C7-4106-9177-C9B51EBE1839}" type="sibTrans" cxnId="{4DF37506-0BE9-4E74-B1E5-78E719831F1F}">
      <dgm:prSet/>
      <dgm:spPr/>
      <dgm:t>
        <a:bodyPr/>
        <a:lstStyle/>
        <a:p>
          <a:endParaRPr lang="en-GB"/>
        </a:p>
      </dgm:t>
    </dgm:pt>
    <dgm:pt modelId="{4411D350-0E1F-4E3D-8737-6A041D6D0645}">
      <dgm:prSet/>
      <dgm:spPr/>
      <dgm:t>
        <a:bodyPr/>
        <a:lstStyle/>
        <a:p>
          <a:pPr>
            <a:buFont typeface="Times New Roman" panose="02020603050405020304" pitchFamily="18" charset="0"/>
            <a:buChar char="•"/>
          </a:pPr>
          <a:r>
            <a:rPr lang="en-GB"/>
            <a:t>Location</a:t>
          </a:r>
        </a:p>
      </dgm:t>
    </dgm:pt>
    <dgm:pt modelId="{99FFBE06-26E2-4CCD-B5DE-D9C2549F3C14}" type="parTrans" cxnId="{5726DB62-4433-40C0-BF3B-764F57F30AAF}">
      <dgm:prSet/>
      <dgm:spPr/>
      <dgm:t>
        <a:bodyPr/>
        <a:lstStyle/>
        <a:p>
          <a:endParaRPr lang="en-GB"/>
        </a:p>
      </dgm:t>
    </dgm:pt>
    <dgm:pt modelId="{2EF74DE4-FBA7-41E3-BF68-AF1C95F99B2D}" type="sibTrans" cxnId="{5726DB62-4433-40C0-BF3B-764F57F30AAF}">
      <dgm:prSet/>
      <dgm:spPr/>
      <dgm:t>
        <a:bodyPr/>
        <a:lstStyle/>
        <a:p>
          <a:endParaRPr lang="en-GB"/>
        </a:p>
      </dgm:t>
    </dgm:pt>
    <dgm:pt modelId="{D88F3772-5698-4B8B-8825-CC62C8A8E6F9}">
      <dgm:prSet/>
      <dgm:spPr/>
      <dgm:t>
        <a:bodyPr/>
        <a:lstStyle/>
        <a:p>
          <a:pPr>
            <a:buFont typeface="Times New Roman" panose="02020603050405020304" pitchFamily="18" charset="0"/>
            <a:buChar char="•"/>
          </a:pPr>
          <a:r>
            <a:rPr lang="en-GB"/>
            <a:t>HR strategy</a:t>
          </a:r>
        </a:p>
      </dgm:t>
    </dgm:pt>
    <dgm:pt modelId="{EC60E8D4-5A3F-4B52-ADCE-E636FB76899A}" type="parTrans" cxnId="{FB1B8D0C-AFBC-45D0-979E-6676CD9679FB}">
      <dgm:prSet/>
      <dgm:spPr/>
      <dgm:t>
        <a:bodyPr/>
        <a:lstStyle/>
        <a:p>
          <a:endParaRPr lang="en-GB"/>
        </a:p>
      </dgm:t>
    </dgm:pt>
    <dgm:pt modelId="{4CD58B21-1E5D-47BF-83FF-FAF5D9199289}" type="sibTrans" cxnId="{FB1B8D0C-AFBC-45D0-979E-6676CD9679FB}">
      <dgm:prSet/>
      <dgm:spPr/>
      <dgm:t>
        <a:bodyPr/>
        <a:lstStyle/>
        <a:p>
          <a:endParaRPr lang="en-GB"/>
        </a:p>
      </dgm:t>
    </dgm:pt>
    <dgm:pt modelId="{D66268D4-4D95-4E24-97E7-FB7ABEB9D98F}">
      <dgm:prSet/>
      <dgm:spPr/>
      <dgm:t>
        <a:bodyPr/>
        <a:lstStyle/>
        <a:p>
          <a:pPr>
            <a:buFont typeface="Times New Roman" panose="02020603050405020304" pitchFamily="18" charset="0"/>
            <a:buChar char="•"/>
          </a:pPr>
          <a:r>
            <a:rPr lang="en-GB" dirty="0"/>
            <a:t>Financial overview</a:t>
          </a:r>
        </a:p>
      </dgm:t>
    </dgm:pt>
    <dgm:pt modelId="{B4036C1A-0332-4F7D-AEB2-2B4BFE7A3919}" type="parTrans" cxnId="{F529C6D9-DC4C-44D5-A60A-1743990BA65B}">
      <dgm:prSet/>
      <dgm:spPr/>
      <dgm:t>
        <a:bodyPr/>
        <a:lstStyle/>
        <a:p>
          <a:endParaRPr lang="en-GB"/>
        </a:p>
      </dgm:t>
    </dgm:pt>
    <dgm:pt modelId="{8F77AA79-42C6-4A57-9C5F-F1A7F1DB0941}" type="sibTrans" cxnId="{F529C6D9-DC4C-44D5-A60A-1743990BA65B}">
      <dgm:prSet/>
      <dgm:spPr/>
      <dgm:t>
        <a:bodyPr/>
        <a:lstStyle/>
        <a:p>
          <a:endParaRPr lang="en-GB"/>
        </a:p>
      </dgm:t>
    </dgm:pt>
    <dgm:pt modelId="{EBCB3CB0-A3E8-4CF0-91F1-CF2D96A45E14}">
      <dgm:prSet/>
      <dgm:spPr/>
      <dgm:t>
        <a:bodyPr/>
        <a:lstStyle/>
        <a:p>
          <a:pPr>
            <a:buFont typeface="Times New Roman" panose="02020603050405020304" pitchFamily="18" charset="0"/>
            <a:buChar char="•"/>
          </a:pPr>
          <a:r>
            <a:rPr lang="en-GB"/>
            <a:t>Marketing</a:t>
          </a:r>
        </a:p>
      </dgm:t>
    </dgm:pt>
    <dgm:pt modelId="{DDCE39C2-4C8E-4532-94B9-7A5DE5F1FB81}" type="parTrans" cxnId="{1FEC5336-5947-4314-A751-662F974C24A0}">
      <dgm:prSet/>
      <dgm:spPr/>
      <dgm:t>
        <a:bodyPr/>
        <a:lstStyle/>
        <a:p>
          <a:endParaRPr lang="en-GB"/>
        </a:p>
      </dgm:t>
    </dgm:pt>
    <dgm:pt modelId="{DDDA88A8-66E2-4176-B06A-D8B9D0895595}" type="sibTrans" cxnId="{1FEC5336-5947-4314-A751-662F974C24A0}">
      <dgm:prSet/>
      <dgm:spPr/>
      <dgm:t>
        <a:bodyPr/>
        <a:lstStyle/>
        <a:p>
          <a:endParaRPr lang="en-GB"/>
        </a:p>
      </dgm:t>
    </dgm:pt>
    <dgm:pt modelId="{6F189903-1B55-4716-907E-E7A45350CFF9}">
      <dgm:prSet/>
      <dgm:spPr/>
      <dgm:t>
        <a:bodyPr/>
        <a:lstStyle/>
        <a:p>
          <a:pPr>
            <a:buFont typeface="Times New Roman" panose="02020603050405020304" pitchFamily="18" charset="0"/>
            <a:buChar char="•"/>
          </a:pPr>
          <a:r>
            <a:rPr lang="en-GB"/>
            <a:t>Marketing strategies</a:t>
          </a:r>
        </a:p>
      </dgm:t>
    </dgm:pt>
    <dgm:pt modelId="{8874CDB5-68B2-4036-A366-5D6344F3478C}" type="parTrans" cxnId="{17697581-3442-450D-813E-9909F108C522}">
      <dgm:prSet/>
      <dgm:spPr/>
      <dgm:t>
        <a:bodyPr/>
        <a:lstStyle/>
        <a:p>
          <a:endParaRPr lang="en-GB"/>
        </a:p>
      </dgm:t>
    </dgm:pt>
    <dgm:pt modelId="{43194DF0-A580-4EA8-94AA-F342B846A9A9}" type="sibTrans" cxnId="{17697581-3442-450D-813E-9909F108C522}">
      <dgm:prSet/>
      <dgm:spPr/>
      <dgm:t>
        <a:bodyPr/>
        <a:lstStyle/>
        <a:p>
          <a:endParaRPr lang="en-GB"/>
        </a:p>
      </dgm:t>
    </dgm:pt>
    <dgm:pt modelId="{C18D058B-2FFB-499B-8790-848E70FCF03E}">
      <dgm:prSet/>
      <dgm:spPr/>
      <dgm:t>
        <a:bodyPr/>
        <a:lstStyle/>
        <a:p>
          <a:pPr>
            <a:buFont typeface="Times New Roman" panose="02020603050405020304" pitchFamily="18" charset="0"/>
            <a:buChar char="•"/>
          </a:pPr>
          <a:r>
            <a:rPr lang="en-GB"/>
            <a:t>Branding</a:t>
          </a:r>
        </a:p>
      </dgm:t>
    </dgm:pt>
    <dgm:pt modelId="{6F99ED0F-BC92-43BC-BA79-56F0D160AE09}" type="parTrans" cxnId="{62664F69-D245-4A3C-A82A-D0BD34EAEA82}">
      <dgm:prSet/>
      <dgm:spPr/>
      <dgm:t>
        <a:bodyPr/>
        <a:lstStyle/>
        <a:p>
          <a:endParaRPr lang="en-GB"/>
        </a:p>
      </dgm:t>
    </dgm:pt>
    <dgm:pt modelId="{876A3E4A-DC5D-4E72-AB7E-87B2ED32F209}" type="sibTrans" cxnId="{62664F69-D245-4A3C-A82A-D0BD34EAEA82}">
      <dgm:prSet/>
      <dgm:spPr/>
      <dgm:t>
        <a:bodyPr/>
        <a:lstStyle/>
        <a:p>
          <a:endParaRPr lang="en-GB"/>
        </a:p>
      </dgm:t>
    </dgm:pt>
    <dgm:pt modelId="{DC8F9B9C-0FE6-4A96-A9EE-15A4BA41A81E}">
      <dgm:prSet/>
      <dgm:spPr/>
      <dgm:t>
        <a:bodyPr/>
        <a:lstStyle/>
        <a:p>
          <a:pPr>
            <a:buFont typeface="Times New Roman" panose="02020603050405020304" pitchFamily="18" charset="0"/>
            <a:buChar char="•"/>
          </a:pPr>
          <a:r>
            <a:rPr lang="en-GB"/>
            <a:t>SWOT analysis</a:t>
          </a:r>
        </a:p>
      </dgm:t>
    </dgm:pt>
    <dgm:pt modelId="{6A44069E-8476-44D4-AE32-D3B830652A6F}" type="parTrans" cxnId="{392F4BD6-1290-41A8-A80B-9C05C788154C}">
      <dgm:prSet/>
      <dgm:spPr/>
      <dgm:t>
        <a:bodyPr/>
        <a:lstStyle/>
        <a:p>
          <a:endParaRPr lang="en-GB"/>
        </a:p>
      </dgm:t>
    </dgm:pt>
    <dgm:pt modelId="{8A96B8CD-9327-411B-8C09-79C2CD2EE6C1}" type="sibTrans" cxnId="{392F4BD6-1290-41A8-A80B-9C05C788154C}">
      <dgm:prSet/>
      <dgm:spPr/>
      <dgm:t>
        <a:bodyPr/>
        <a:lstStyle/>
        <a:p>
          <a:endParaRPr lang="en-GB"/>
        </a:p>
      </dgm:t>
    </dgm:pt>
    <dgm:pt modelId="{4279B322-D25F-4F77-AC16-3282925D3373}">
      <dgm:prSet/>
      <dgm:spPr/>
      <dgm:t>
        <a:bodyPr/>
        <a:lstStyle/>
        <a:p>
          <a:pPr>
            <a:buFont typeface="Times New Roman" panose="02020603050405020304" pitchFamily="18" charset="0"/>
            <a:buChar char="•"/>
          </a:pPr>
          <a:r>
            <a:rPr lang="en-GB" dirty="0"/>
            <a:t>Feasibility study</a:t>
          </a:r>
        </a:p>
      </dgm:t>
    </dgm:pt>
    <dgm:pt modelId="{08C42751-B213-470F-AB63-D5942D0959B8}" type="parTrans" cxnId="{7858D64C-0C49-423F-9F01-BAFDC958BC27}">
      <dgm:prSet/>
      <dgm:spPr/>
      <dgm:t>
        <a:bodyPr/>
        <a:lstStyle/>
        <a:p>
          <a:endParaRPr lang="en-GB"/>
        </a:p>
      </dgm:t>
    </dgm:pt>
    <dgm:pt modelId="{C369B700-EC5F-454A-A6E9-F91D0D55A973}" type="sibTrans" cxnId="{7858D64C-0C49-423F-9F01-BAFDC958BC27}">
      <dgm:prSet/>
      <dgm:spPr/>
      <dgm:t>
        <a:bodyPr/>
        <a:lstStyle/>
        <a:p>
          <a:endParaRPr lang="en-GB"/>
        </a:p>
      </dgm:t>
    </dgm:pt>
    <dgm:pt modelId="{6C2D4735-F514-4FAB-AEFC-D4BAC30211A5}">
      <dgm:prSet/>
      <dgm:spPr/>
      <dgm:t>
        <a:bodyPr/>
        <a:lstStyle/>
        <a:p>
          <a:pPr>
            <a:buFont typeface="Times New Roman" panose="02020603050405020304" pitchFamily="18" charset="0"/>
            <a:buChar char="•"/>
          </a:pPr>
          <a:r>
            <a:rPr lang="en-GB" dirty="0"/>
            <a:t>References</a:t>
          </a:r>
        </a:p>
      </dgm:t>
    </dgm:pt>
    <dgm:pt modelId="{4C0AB90D-3964-4ED1-B694-EF05C0326674}" type="parTrans" cxnId="{1BE66EF0-7696-44B5-A3B8-A211CE90DD54}">
      <dgm:prSet/>
      <dgm:spPr/>
      <dgm:t>
        <a:bodyPr/>
        <a:lstStyle/>
        <a:p>
          <a:endParaRPr lang="en-GB"/>
        </a:p>
      </dgm:t>
    </dgm:pt>
    <dgm:pt modelId="{AF1C956E-FE66-4C25-94B7-30059CC6067D}" type="sibTrans" cxnId="{1BE66EF0-7696-44B5-A3B8-A211CE90DD54}">
      <dgm:prSet/>
      <dgm:spPr/>
      <dgm:t>
        <a:bodyPr/>
        <a:lstStyle/>
        <a:p>
          <a:endParaRPr lang="en-GB"/>
        </a:p>
      </dgm:t>
    </dgm:pt>
    <dgm:pt modelId="{29DC64C8-C156-40CE-B936-8D9FB0BABF16}" type="pres">
      <dgm:prSet presAssocID="{7F89380E-A322-478F-A286-48477051DFB0}" presName="Name0" presStyleCnt="0">
        <dgm:presLayoutVars>
          <dgm:dir/>
        </dgm:presLayoutVars>
      </dgm:prSet>
      <dgm:spPr/>
    </dgm:pt>
    <dgm:pt modelId="{D1AAAE7F-8F65-440E-97DD-490787DCEF05}" type="pres">
      <dgm:prSet presAssocID="{B79CFDAE-8479-412B-BA0C-3BB2BD15DCA5}" presName="noChildren" presStyleCnt="0"/>
      <dgm:spPr/>
    </dgm:pt>
    <dgm:pt modelId="{82E532DD-0BCB-48BF-9F03-D468309E66C0}" type="pres">
      <dgm:prSet presAssocID="{B79CFDAE-8479-412B-BA0C-3BB2BD15DCA5}" presName="gap" presStyleCnt="0"/>
      <dgm:spPr/>
    </dgm:pt>
    <dgm:pt modelId="{EB265D40-FFFF-4916-94CF-A685FF5ADC0B}" type="pres">
      <dgm:prSet presAssocID="{B79CFDAE-8479-412B-BA0C-3BB2BD15DCA5}" presName="medCircle2" presStyleLbl="vennNode1" presStyleIdx="0" presStyleCnt="15"/>
      <dgm:spPr/>
    </dgm:pt>
    <dgm:pt modelId="{2BF79D46-9370-42AA-8C01-093FDEEDADCC}" type="pres">
      <dgm:prSet presAssocID="{B79CFDAE-8479-412B-BA0C-3BB2BD15DCA5}" presName="txLvlOnly1" presStyleLbl="revTx" presStyleIdx="0" presStyleCnt="15"/>
      <dgm:spPr/>
    </dgm:pt>
    <dgm:pt modelId="{9D1793E6-E06A-4F02-B242-EB06A53F85A4}" type="pres">
      <dgm:prSet presAssocID="{0DB372FE-7BAE-41A6-BA76-C7028030BBA7}" presName="noChildren" presStyleCnt="0"/>
      <dgm:spPr/>
    </dgm:pt>
    <dgm:pt modelId="{C84D2519-4E8D-4DB8-895B-01B418E11429}" type="pres">
      <dgm:prSet presAssocID="{0DB372FE-7BAE-41A6-BA76-C7028030BBA7}" presName="gap" presStyleCnt="0"/>
      <dgm:spPr/>
    </dgm:pt>
    <dgm:pt modelId="{57018760-9AEB-48BF-8EED-97A62ACD8589}" type="pres">
      <dgm:prSet presAssocID="{0DB372FE-7BAE-41A6-BA76-C7028030BBA7}" presName="medCircle2" presStyleLbl="vennNode1" presStyleIdx="1" presStyleCnt="15"/>
      <dgm:spPr/>
    </dgm:pt>
    <dgm:pt modelId="{2EC6CE6D-82F4-4522-951A-A9CF3AD4FEEB}" type="pres">
      <dgm:prSet presAssocID="{0DB372FE-7BAE-41A6-BA76-C7028030BBA7}" presName="txLvlOnly1" presStyleLbl="revTx" presStyleIdx="1" presStyleCnt="15"/>
      <dgm:spPr/>
    </dgm:pt>
    <dgm:pt modelId="{C9ADC9E5-2C2A-4510-9CDB-D5BF4AD162F6}" type="pres">
      <dgm:prSet presAssocID="{37FB80D0-41DF-48F5-A6D8-38441430F427}" presName="noChildren" presStyleCnt="0"/>
      <dgm:spPr/>
    </dgm:pt>
    <dgm:pt modelId="{1F446909-E29C-472D-81BC-6C5C611CFBA8}" type="pres">
      <dgm:prSet presAssocID="{37FB80D0-41DF-48F5-A6D8-38441430F427}" presName="gap" presStyleCnt="0"/>
      <dgm:spPr/>
    </dgm:pt>
    <dgm:pt modelId="{4228545D-60D1-45E5-AB82-9DFB35B9ED15}" type="pres">
      <dgm:prSet presAssocID="{37FB80D0-41DF-48F5-A6D8-38441430F427}" presName="medCircle2" presStyleLbl="vennNode1" presStyleIdx="2" presStyleCnt="15"/>
      <dgm:spPr/>
    </dgm:pt>
    <dgm:pt modelId="{9601D1EE-99D8-4193-B0A4-EA9E9948D8C5}" type="pres">
      <dgm:prSet presAssocID="{37FB80D0-41DF-48F5-A6D8-38441430F427}" presName="txLvlOnly1" presStyleLbl="revTx" presStyleIdx="2" presStyleCnt="15"/>
      <dgm:spPr/>
    </dgm:pt>
    <dgm:pt modelId="{FBAADCE4-5258-48E8-88AF-C8833A3A07E2}" type="pres">
      <dgm:prSet presAssocID="{B569F8B1-2E4D-4DFE-9A90-7A6454A27906}" presName="noChildren" presStyleCnt="0"/>
      <dgm:spPr/>
    </dgm:pt>
    <dgm:pt modelId="{220A8349-0751-4077-A3CA-0538EB595F04}" type="pres">
      <dgm:prSet presAssocID="{B569F8B1-2E4D-4DFE-9A90-7A6454A27906}" presName="gap" presStyleCnt="0"/>
      <dgm:spPr/>
    </dgm:pt>
    <dgm:pt modelId="{17EF86BF-3ED3-46F1-90C4-B01AF8C6385B}" type="pres">
      <dgm:prSet presAssocID="{B569F8B1-2E4D-4DFE-9A90-7A6454A27906}" presName="medCircle2" presStyleLbl="vennNode1" presStyleIdx="3" presStyleCnt="15"/>
      <dgm:spPr/>
    </dgm:pt>
    <dgm:pt modelId="{69E0758A-F2E3-4723-8B8A-E5384242E286}" type="pres">
      <dgm:prSet presAssocID="{B569F8B1-2E4D-4DFE-9A90-7A6454A27906}" presName="txLvlOnly1" presStyleLbl="revTx" presStyleIdx="3" presStyleCnt="15"/>
      <dgm:spPr/>
    </dgm:pt>
    <dgm:pt modelId="{397BE04B-A63A-4E80-A4F5-5CDA194AC3B0}" type="pres">
      <dgm:prSet presAssocID="{9EA9AD8B-4D3B-47BB-936A-266DF82D7EBE}" presName="noChildren" presStyleCnt="0"/>
      <dgm:spPr/>
    </dgm:pt>
    <dgm:pt modelId="{B72EA2F2-FAC3-4D17-9D0A-7BC3B4BFD9A3}" type="pres">
      <dgm:prSet presAssocID="{9EA9AD8B-4D3B-47BB-936A-266DF82D7EBE}" presName="gap" presStyleCnt="0"/>
      <dgm:spPr/>
    </dgm:pt>
    <dgm:pt modelId="{68E09FF6-469B-4CB3-9B71-3325771FCFAA}" type="pres">
      <dgm:prSet presAssocID="{9EA9AD8B-4D3B-47BB-936A-266DF82D7EBE}" presName="medCircle2" presStyleLbl="vennNode1" presStyleIdx="4" presStyleCnt="15"/>
      <dgm:spPr/>
    </dgm:pt>
    <dgm:pt modelId="{E6123A3C-FB46-404A-8EDE-F57A008E8041}" type="pres">
      <dgm:prSet presAssocID="{9EA9AD8B-4D3B-47BB-936A-266DF82D7EBE}" presName="txLvlOnly1" presStyleLbl="revTx" presStyleIdx="4" presStyleCnt="15"/>
      <dgm:spPr/>
    </dgm:pt>
    <dgm:pt modelId="{4CB474C0-D72C-43BC-AF8E-D7B4899DB3E4}" type="pres">
      <dgm:prSet presAssocID="{863E009B-F10F-4BF9-82B8-887A83425260}" presName="noChildren" presStyleCnt="0"/>
      <dgm:spPr/>
    </dgm:pt>
    <dgm:pt modelId="{80424983-D886-455E-8855-7E81A89DDE80}" type="pres">
      <dgm:prSet presAssocID="{863E009B-F10F-4BF9-82B8-887A83425260}" presName="gap" presStyleCnt="0"/>
      <dgm:spPr/>
    </dgm:pt>
    <dgm:pt modelId="{0B61C9D0-15D5-4E2C-B51B-73CB89F39107}" type="pres">
      <dgm:prSet presAssocID="{863E009B-F10F-4BF9-82B8-887A83425260}" presName="medCircle2" presStyleLbl="vennNode1" presStyleIdx="5" presStyleCnt="15"/>
      <dgm:spPr/>
    </dgm:pt>
    <dgm:pt modelId="{3A58E296-5C4F-412A-843C-BE97D0575AEE}" type="pres">
      <dgm:prSet presAssocID="{863E009B-F10F-4BF9-82B8-887A83425260}" presName="txLvlOnly1" presStyleLbl="revTx" presStyleIdx="5" presStyleCnt="15"/>
      <dgm:spPr/>
    </dgm:pt>
    <dgm:pt modelId="{FB36230C-5D25-43DD-9BCB-8CB446087880}" type="pres">
      <dgm:prSet presAssocID="{4411D350-0E1F-4E3D-8737-6A041D6D0645}" presName="noChildren" presStyleCnt="0"/>
      <dgm:spPr/>
    </dgm:pt>
    <dgm:pt modelId="{0737B204-9727-4590-8148-D8133C946832}" type="pres">
      <dgm:prSet presAssocID="{4411D350-0E1F-4E3D-8737-6A041D6D0645}" presName="gap" presStyleCnt="0"/>
      <dgm:spPr/>
    </dgm:pt>
    <dgm:pt modelId="{AACFFEEB-9F36-40BB-914F-CCDF21F769E3}" type="pres">
      <dgm:prSet presAssocID="{4411D350-0E1F-4E3D-8737-6A041D6D0645}" presName="medCircle2" presStyleLbl="vennNode1" presStyleIdx="6" presStyleCnt="15"/>
      <dgm:spPr/>
    </dgm:pt>
    <dgm:pt modelId="{CA19B5E9-F1E1-467E-B983-4B65C1E3E83F}" type="pres">
      <dgm:prSet presAssocID="{4411D350-0E1F-4E3D-8737-6A041D6D0645}" presName="txLvlOnly1" presStyleLbl="revTx" presStyleIdx="6" presStyleCnt="15"/>
      <dgm:spPr/>
    </dgm:pt>
    <dgm:pt modelId="{9FAD279F-7E18-4690-B2FC-9C155F125DED}" type="pres">
      <dgm:prSet presAssocID="{D88F3772-5698-4B8B-8825-CC62C8A8E6F9}" presName="noChildren" presStyleCnt="0"/>
      <dgm:spPr/>
    </dgm:pt>
    <dgm:pt modelId="{4A40168B-D4A2-44AF-9EB6-11E4A1771698}" type="pres">
      <dgm:prSet presAssocID="{D88F3772-5698-4B8B-8825-CC62C8A8E6F9}" presName="gap" presStyleCnt="0"/>
      <dgm:spPr/>
    </dgm:pt>
    <dgm:pt modelId="{6EE583CE-9047-4BA6-A496-77D8106D2F8A}" type="pres">
      <dgm:prSet presAssocID="{D88F3772-5698-4B8B-8825-CC62C8A8E6F9}" presName="medCircle2" presStyleLbl="vennNode1" presStyleIdx="7" presStyleCnt="15"/>
      <dgm:spPr/>
    </dgm:pt>
    <dgm:pt modelId="{CEF6B0FE-49B7-4B6E-9761-3E1DFDAB6644}" type="pres">
      <dgm:prSet presAssocID="{D88F3772-5698-4B8B-8825-CC62C8A8E6F9}" presName="txLvlOnly1" presStyleLbl="revTx" presStyleIdx="7" presStyleCnt="15"/>
      <dgm:spPr/>
    </dgm:pt>
    <dgm:pt modelId="{DB0307CB-967A-4531-88EE-56EA3B021A1E}" type="pres">
      <dgm:prSet presAssocID="{D66268D4-4D95-4E24-97E7-FB7ABEB9D98F}" presName="noChildren" presStyleCnt="0"/>
      <dgm:spPr/>
    </dgm:pt>
    <dgm:pt modelId="{58659912-6CC9-4325-BD6E-9E0FAFE8533E}" type="pres">
      <dgm:prSet presAssocID="{D66268D4-4D95-4E24-97E7-FB7ABEB9D98F}" presName="gap" presStyleCnt="0"/>
      <dgm:spPr/>
    </dgm:pt>
    <dgm:pt modelId="{679ED465-FFD6-4B5B-B93B-7112D61718AA}" type="pres">
      <dgm:prSet presAssocID="{D66268D4-4D95-4E24-97E7-FB7ABEB9D98F}" presName="medCircle2" presStyleLbl="vennNode1" presStyleIdx="8" presStyleCnt="15"/>
      <dgm:spPr/>
    </dgm:pt>
    <dgm:pt modelId="{623E8348-42F9-4164-9E25-9736A2F520B6}" type="pres">
      <dgm:prSet presAssocID="{D66268D4-4D95-4E24-97E7-FB7ABEB9D98F}" presName="txLvlOnly1" presStyleLbl="revTx" presStyleIdx="8" presStyleCnt="15"/>
      <dgm:spPr/>
    </dgm:pt>
    <dgm:pt modelId="{10C918D0-7BAE-4512-825F-80F7CCF298A0}" type="pres">
      <dgm:prSet presAssocID="{EBCB3CB0-A3E8-4CF0-91F1-CF2D96A45E14}" presName="noChildren" presStyleCnt="0"/>
      <dgm:spPr/>
    </dgm:pt>
    <dgm:pt modelId="{8084877C-E3A4-4C95-B09B-F0D9F6B57BFD}" type="pres">
      <dgm:prSet presAssocID="{EBCB3CB0-A3E8-4CF0-91F1-CF2D96A45E14}" presName="gap" presStyleCnt="0"/>
      <dgm:spPr/>
    </dgm:pt>
    <dgm:pt modelId="{EAC4E781-8266-42E6-939E-AC355A180EEF}" type="pres">
      <dgm:prSet presAssocID="{EBCB3CB0-A3E8-4CF0-91F1-CF2D96A45E14}" presName="medCircle2" presStyleLbl="vennNode1" presStyleIdx="9" presStyleCnt="15"/>
      <dgm:spPr/>
    </dgm:pt>
    <dgm:pt modelId="{FF10C9BC-BFDC-412E-91BA-3C97E9E9846B}" type="pres">
      <dgm:prSet presAssocID="{EBCB3CB0-A3E8-4CF0-91F1-CF2D96A45E14}" presName="txLvlOnly1" presStyleLbl="revTx" presStyleIdx="9" presStyleCnt="15"/>
      <dgm:spPr/>
    </dgm:pt>
    <dgm:pt modelId="{A55D4057-45EC-4572-8226-11F6AC473A30}" type="pres">
      <dgm:prSet presAssocID="{6F189903-1B55-4716-907E-E7A45350CFF9}" presName="noChildren" presStyleCnt="0"/>
      <dgm:spPr/>
    </dgm:pt>
    <dgm:pt modelId="{30E9F2DA-1A57-40A6-836D-197E5AEA3373}" type="pres">
      <dgm:prSet presAssocID="{6F189903-1B55-4716-907E-E7A45350CFF9}" presName="gap" presStyleCnt="0"/>
      <dgm:spPr/>
    </dgm:pt>
    <dgm:pt modelId="{DB0CA50D-0972-442E-9017-280E19BF5BDE}" type="pres">
      <dgm:prSet presAssocID="{6F189903-1B55-4716-907E-E7A45350CFF9}" presName="medCircle2" presStyleLbl="vennNode1" presStyleIdx="10" presStyleCnt="15"/>
      <dgm:spPr/>
    </dgm:pt>
    <dgm:pt modelId="{F3F8837E-D737-42B6-9E6D-871F83BB9CB2}" type="pres">
      <dgm:prSet presAssocID="{6F189903-1B55-4716-907E-E7A45350CFF9}" presName="txLvlOnly1" presStyleLbl="revTx" presStyleIdx="10" presStyleCnt="15"/>
      <dgm:spPr/>
    </dgm:pt>
    <dgm:pt modelId="{393EFE13-8013-4717-A37A-E85C6344CA09}" type="pres">
      <dgm:prSet presAssocID="{C18D058B-2FFB-499B-8790-848E70FCF03E}" presName="noChildren" presStyleCnt="0"/>
      <dgm:spPr/>
    </dgm:pt>
    <dgm:pt modelId="{B7836A7C-135D-4F66-9467-253B894659C4}" type="pres">
      <dgm:prSet presAssocID="{C18D058B-2FFB-499B-8790-848E70FCF03E}" presName="gap" presStyleCnt="0"/>
      <dgm:spPr/>
    </dgm:pt>
    <dgm:pt modelId="{A2F564AE-C8E4-445B-9A5C-384C2BD77F4A}" type="pres">
      <dgm:prSet presAssocID="{C18D058B-2FFB-499B-8790-848E70FCF03E}" presName="medCircle2" presStyleLbl="vennNode1" presStyleIdx="11" presStyleCnt="15"/>
      <dgm:spPr/>
    </dgm:pt>
    <dgm:pt modelId="{84BB315C-F9AA-4BB9-A27B-D26D9AAF3ED4}" type="pres">
      <dgm:prSet presAssocID="{C18D058B-2FFB-499B-8790-848E70FCF03E}" presName="txLvlOnly1" presStyleLbl="revTx" presStyleIdx="11" presStyleCnt="15"/>
      <dgm:spPr/>
    </dgm:pt>
    <dgm:pt modelId="{66841FD6-E3A4-440D-A10E-9A7B5DFD2401}" type="pres">
      <dgm:prSet presAssocID="{DC8F9B9C-0FE6-4A96-A9EE-15A4BA41A81E}" presName="noChildren" presStyleCnt="0"/>
      <dgm:spPr/>
    </dgm:pt>
    <dgm:pt modelId="{163E2A21-8FB5-4A65-95FD-77558BC5DBAE}" type="pres">
      <dgm:prSet presAssocID="{DC8F9B9C-0FE6-4A96-A9EE-15A4BA41A81E}" presName="gap" presStyleCnt="0"/>
      <dgm:spPr/>
    </dgm:pt>
    <dgm:pt modelId="{83358FA8-591A-42F0-B05E-82D1E7A2DF4E}" type="pres">
      <dgm:prSet presAssocID="{DC8F9B9C-0FE6-4A96-A9EE-15A4BA41A81E}" presName="medCircle2" presStyleLbl="vennNode1" presStyleIdx="12" presStyleCnt="15"/>
      <dgm:spPr/>
    </dgm:pt>
    <dgm:pt modelId="{A7613B40-7CE9-4056-AC05-DDCF68766477}" type="pres">
      <dgm:prSet presAssocID="{DC8F9B9C-0FE6-4A96-A9EE-15A4BA41A81E}" presName="txLvlOnly1" presStyleLbl="revTx" presStyleIdx="12" presStyleCnt="15"/>
      <dgm:spPr/>
    </dgm:pt>
    <dgm:pt modelId="{C7A16BF7-B956-4F9B-BB1B-A0F922D2B133}" type="pres">
      <dgm:prSet presAssocID="{4279B322-D25F-4F77-AC16-3282925D3373}" presName="noChildren" presStyleCnt="0"/>
      <dgm:spPr/>
    </dgm:pt>
    <dgm:pt modelId="{806825E2-6D7F-4E7A-AC72-E474C38F8EFB}" type="pres">
      <dgm:prSet presAssocID="{4279B322-D25F-4F77-AC16-3282925D3373}" presName="gap" presStyleCnt="0"/>
      <dgm:spPr/>
    </dgm:pt>
    <dgm:pt modelId="{2113BC35-712C-4F42-9EFB-7093C8FE9D58}" type="pres">
      <dgm:prSet presAssocID="{4279B322-D25F-4F77-AC16-3282925D3373}" presName="medCircle2" presStyleLbl="vennNode1" presStyleIdx="13" presStyleCnt="15"/>
      <dgm:spPr/>
    </dgm:pt>
    <dgm:pt modelId="{D12522D7-9987-4E41-9514-235D8990F969}" type="pres">
      <dgm:prSet presAssocID="{4279B322-D25F-4F77-AC16-3282925D3373}" presName="txLvlOnly1" presStyleLbl="revTx" presStyleIdx="13" presStyleCnt="15"/>
      <dgm:spPr/>
    </dgm:pt>
    <dgm:pt modelId="{40D0C744-AC0E-481E-8B13-60DEAC8D7445}" type="pres">
      <dgm:prSet presAssocID="{6C2D4735-F514-4FAB-AEFC-D4BAC30211A5}" presName="noChildren" presStyleCnt="0"/>
      <dgm:spPr/>
    </dgm:pt>
    <dgm:pt modelId="{DE5B5E01-95EE-4EDF-9547-0BB2608EFBFA}" type="pres">
      <dgm:prSet presAssocID="{6C2D4735-F514-4FAB-AEFC-D4BAC30211A5}" presName="gap" presStyleCnt="0"/>
      <dgm:spPr/>
    </dgm:pt>
    <dgm:pt modelId="{2BA772EE-8254-49E5-B747-67E648E9C88F}" type="pres">
      <dgm:prSet presAssocID="{6C2D4735-F514-4FAB-AEFC-D4BAC30211A5}" presName="medCircle2" presStyleLbl="vennNode1" presStyleIdx="14" presStyleCnt="15"/>
      <dgm:spPr/>
    </dgm:pt>
    <dgm:pt modelId="{FD4ABF6E-D5C4-40DB-BA63-F5CD4D5CAAC4}" type="pres">
      <dgm:prSet presAssocID="{6C2D4735-F514-4FAB-AEFC-D4BAC30211A5}" presName="txLvlOnly1" presStyleLbl="revTx" presStyleIdx="14" presStyleCnt="15"/>
      <dgm:spPr/>
    </dgm:pt>
  </dgm:ptLst>
  <dgm:cxnLst>
    <dgm:cxn modelId="{4DF37506-0BE9-4E74-B1E5-78E719831F1F}" srcId="{7F89380E-A322-478F-A286-48477051DFB0}" destId="{863E009B-F10F-4BF9-82B8-887A83425260}" srcOrd="5" destOrd="0" parTransId="{E629DB8B-BE8B-4C0B-8506-957304AFE18C}" sibTransId="{B9B897A9-47C7-4106-9177-C9B51EBE1839}"/>
    <dgm:cxn modelId="{5F418F08-3DD8-434E-AA7C-7EB076F66E99}" type="presOf" srcId="{6F189903-1B55-4716-907E-E7A45350CFF9}" destId="{F3F8837E-D737-42B6-9E6D-871F83BB9CB2}" srcOrd="0" destOrd="0" presId="urn:microsoft.com/office/officeart/2008/layout/VerticalCircleList"/>
    <dgm:cxn modelId="{15BDA50A-FF08-4358-BED8-02E6A5DC5A30}" srcId="{7F89380E-A322-478F-A286-48477051DFB0}" destId="{37FB80D0-41DF-48F5-A6D8-38441430F427}" srcOrd="2" destOrd="0" parTransId="{DADBCDE3-EA27-441B-915B-94FE8A5267A2}" sibTransId="{896B9887-4475-4278-AB47-C889A3A56635}"/>
    <dgm:cxn modelId="{FB1B8D0C-AFBC-45D0-979E-6676CD9679FB}" srcId="{7F89380E-A322-478F-A286-48477051DFB0}" destId="{D88F3772-5698-4B8B-8825-CC62C8A8E6F9}" srcOrd="7" destOrd="0" parTransId="{EC60E8D4-5A3F-4B52-ADCE-E636FB76899A}" sibTransId="{4CD58B21-1E5D-47BF-83FF-FAF5D9199289}"/>
    <dgm:cxn modelId="{05507F1C-5EA0-4687-9260-9C58C6C77634}" type="presOf" srcId="{D88F3772-5698-4B8B-8825-CC62C8A8E6F9}" destId="{CEF6B0FE-49B7-4B6E-9761-3E1DFDAB6644}" srcOrd="0" destOrd="0" presId="urn:microsoft.com/office/officeart/2008/layout/VerticalCircleList"/>
    <dgm:cxn modelId="{DF1B7921-EA11-4D0A-A4AD-8E2116E76E3F}" type="presOf" srcId="{4279B322-D25F-4F77-AC16-3282925D3373}" destId="{D12522D7-9987-4E41-9514-235D8990F969}" srcOrd="0" destOrd="0" presId="urn:microsoft.com/office/officeart/2008/layout/VerticalCircleList"/>
    <dgm:cxn modelId="{04C4792C-BF4E-4B8B-9110-18052C58A4E9}" type="presOf" srcId="{4411D350-0E1F-4E3D-8737-6A041D6D0645}" destId="{CA19B5E9-F1E1-467E-B983-4B65C1E3E83F}" srcOrd="0" destOrd="0" presId="urn:microsoft.com/office/officeart/2008/layout/VerticalCircleList"/>
    <dgm:cxn modelId="{1FEC5336-5947-4314-A751-662F974C24A0}" srcId="{7F89380E-A322-478F-A286-48477051DFB0}" destId="{EBCB3CB0-A3E8-4CF0-91F1-CF2D96A45E14}" srcOrd="9" destOrd="0" parTransId="{DDCE39C2-4C8E-4532-94B9-7A5DE5F1FB81}" sibTransId="{DDDA88A8-66E2-4176-B06A-D8B9D0895595}"/>
    <dgm:cxn modelId="{3BD41B5B-B8B0-45C7-A305-93D6FB91D28C}" type="presOf" srcId="{B569F8B1-2E4D-4DFE-9A90-7A6454A27906}" destId="{69E0758A-F2E3-4723-8B8A-E5384242E286}" srcOrd="0" destOrd="0" presId="urn:microsoft.com/office/officeart/2008/layout/VerticalCircleList"/>
    <dgm:cxn modelId="{5726DB62-4433-40C0-BF3B-764F57F30AAF}" srcId="{7F89380E-A322-478F-A286-48477051DFB0}" destId="{4411D350-0E1F-4E3D-8737-6A041D6D0645}" srcOrd="6" destOrd="0" parTransId="{99FFBE06-26E2-4CCD-B5DE-D9C2549F3C14}" sibTransId="{2EF74DE4-FBA7-41E3-BF68-AF1C95F99B2D}"/>
    <dgm:cxn modelId="{C4D76143-35AC-4DDF-9C7B-D26334BC5505}" type="presOf" srcId="{37FB80D0-41DF-48F5-A6D8-38441430F427}" destId="{9601D1EE-99D8-4193-B0A4-EA9E9948D8C5}" srcOrd="0" destOrd="0" presId="urn:microsoft.com/office/officeart/2008/layout/VerticalCircleList"/>
    <dgm:cxn modelId="{62664F69-D245-4A3C-A82A-D0BD34EAEA82}" srcId="{7F89380E-A322-478F-A286-48477051DFB0}" destId="{C18D058B-2FFB-499B-8790-848E70FCF03E}" srcOrd="11" destOrd="0" parTransId="{6F99ED0F-BC92-43BC-BA79-56F0D160AE09}" sibTransId="{876A3E4A-DC5D-4E72-AB7E-87B2ED32F209}"/>
    <dgm:cxn modelId="{4CF5AE69-4EDE-43A2-9F4A-5D6465BBBDC4}" type="presOf" srcId="{9EA9AD8B-4D3B-47BB-936A-266DF82D7EBE}" destId="{E6123A3C-FB46-404A-8EDE-F57A008E8041}" srcOrd="0" destOrd="0" presId="urn:microsoft.com/office/officeart/2008/layout/VerticalCircleList"/>
    <dgm:cxn modelId="{7858D64C-0C49-423F-9F01-BAFDC958BC27}" srcId="{7F89380E-A322-478F-A286-48477051DFB0}" destId="{4279B322-D25F-4F77-AC16-3282925D3373}" srcOrd="13" destOrd="0" parTransId="{08C42751-B213-470F-AB63-D5942D0959B8}" sibTransId="{C369B700-EC5F-454A-A6E9-F91D0D55A973}"/>
    <dgm:cxn modelId="{12B3344F-2A16-48D8-A37E-97CB8E1EF839}" type="presOf" srcId="{C18D058B-2FFB-499B-8790-848E70FCF03E}" destId="{84BB315C-F9AA-4BB9-A27B-D26D9AAF3ED4}" srcOrd="0" destOrd="0" presId="urn:microsoft.com/office/officeart/2008/layout/VerticalCircleList"/>
    <dgm:cxn modelId="{3C800075-E419-44E0-8991-298608FA5516}" type="presOf" srcId="{B79CFDAE-8479-412B-BA0C-3BB2BD15DCA5}" destId="{2BF79D46-9370-42AA-8C01-093FDEEDADCC}" srcOrd="0" destOrd="0" presId="urn:microsoft.com/office/officeart/2008/layout/VerticalCircleList"/>
    <dgm:cxn modelId="{C9289C59-A64F-44D4-B8F4-BBC4138A9AAA}" type="presOf" srcId="{D66268D4-4D95-4E24-97E7-FB7ABEB9D98F}" destId="{623E8348-42F9-4164-9E25-9736A2F520B6}" srcOrd="0" destOrd="0" presId="urn:microsoft.com/office/officeart/2008/layout/VerticalCircleList"/>
    <dgm:cxn modelId="{2C66367A-E742-4D97-9924-CDE818DC2EBF}" type="presOf" srcId="{863E009B-F10F-4BF9-82B8-887A83425260}" destId="{3A58E296-5C4F-412A-843C-BE97D0575AEE}" srcOrd="0" destOrd="0" presId="urn:microsoft.com/office/officeart/2008/layout/VerticalCircleList"/>
    <dgm:cxn modelId="{17697581-3442-450D-813E-9909F108C522}" srcId="{7F89380E-A322-478F-A286-48477051DFB0}" destId="{6F189903-1B55-4716-907E-E7A45350CFF9}" srcOrd="10" destOrd="0" parTransId="{8874CDB5-68B2-4036-A366-5D6344F3478C}" sibTransId="{43194DF0-A580-4EA8-94AA-F342B846A9A9}"/>
    <dgm:cxn modelId="{3F9F9684-2CCA-42D4-8B0A-F38959A330BB}" srcId="{7F89380E-A322-478F-A286-48477051DFB0}" destId="{0DB372FE-7BAE-41A6-BA76-C7028030BBA7}" srcOrd="1" destOrd="0" parTransId="{1EB15A88-C17C-493D-A6DA-8C93B81FBE84}" sibTransId="{602F3B0B-E877-4334-9B0F-EB43E618492A}"/>
    <dgm:cxn modelId="{9D379F94-61FA-4540-AFBB-7F1012D7C2C3}" type="presOf" srcId="{EBCB3CB0-A3E8-4CF0-91F1-CF2D96A45E14}" destId="{FF10C9BC-BFDC-412E-91BA-3C97E9E9846B}" srcOrd="0" destOrd="0" presId="urn:microsoft.com/office/officeart/2008/layout/VerticalCircleList"/>
    <dgm:cxn modelId="{716BF9A9-9956-4858-A8D8-49460A833DE2}" type="presOf" srcId="{DC8F9B9C-0FE6-4A96-A9EE-15A4BA41A81E}" destId="{A7613B40-7CE9-4056-AC05-DDCF68766477}" srcOrd="0" destOrd="0" presId="urn:microsoft.com/office/officeart/2008/layout/VerticalCircleList"/>
    <dgm:cxn modelId="{D92A45C2-7E89-43F2-B237-5F5630A1B085}" srcId="{7F89380E-A322-478F-A286-48477051DFB0}" destId="{9EA9AD8B-4D3B-47BB-936A-266DF82D7EBE}" srcOrd="4" destOrd="0" parTransId="{142B5F01-E55E-4BBB-96E5-C34E336AA3CA}" sibTransId="{97BF3D6E-A728-4C90-9B56-78A6DA1F879B}"/>
    <dgm:cxn modelId="{B7F2E6C5-24AA-464E-B376-B62CC9F41D56}" srcId="{7F89380E-A322-478F-A286-48477051DFB0}" destId="{B79CFDAE-8479-412B-BA0C-3BB2BD15DCA5}" srcOrd="0" destOrd="0" parTransId="{B2A7FEAD-734E-4882-BE93-E2522740E34C}" sibTransId="{2BBF849A-15C3-4C51-8A35-7944DCE8D095}"/>
    <dgm:cxn modelId="{9DFD94D4-DA93-43C1-BECB-126092D6B5D9}" type="presOf" srcId="{0DB372FE-7BAE-41A6-BA76-C7028030BBA7}" destId="{2EC6CE6D-82F4-4522-951A-A9CF3AD4FEEB}" srcOrd="0" destOrd="0" presId="urn:microsoft.com/office/officeart/2008/layout/VerticalCircleList"/>
    <dgm:cxn modelId="{392F4BD6-1290-41A8-A80B-9C05C788154C}" srcId="{7F89380E-A322-478F-A286-48477051DFB0}" destId="{DC8F9B9C-0FE6-4A96-A9EE-15A4BA41A81E}" srcOrd="12" destOrd="0" parTransId="{6A44069E-8476-44D4-AE32-D3B830652A6F}" sibTransId="{8A96B8CD-9327-411B-8C09-79C2CD2EE6C1}"/>
    <dgm:cxn modelId="{94D322D8-BFB1-49C5-8546-EC9885A88157}" type="presOf" srcId="{7F89380E-A322-478F-A286-48477051DFB0}" destId="{29DC64C8-C156-40CE-B936-8D9FB0BABF16}" srcOrd="0" destOrd="0" presId="urn:microsoft.com/office/officeart/2008/layout/VerticalCircleList"/>
    <dgm:cxn modelId="{F529C6D9-DC4C-44D5-A60A-1743990BA65B}" srcId="{7F89380E-A322-478F-A286-48477051DFB0}" destId="{D66268D4-4D95-4E24-97E7-FB7ABEB9D98F}" srcOrd="8" destOrd="0" parTransId="{B4036C1A-0332-4F7D-AEB2-2B4BFE7A3919}" sibTransId="{8F77AA79-42C6-4A57-9C5F-F1A7F1DB0941}"/>
    <dgm:cxn modelId="{B8AAC9DC-40BB-4F5D-8717-A13A9389C4F7}" type="presOf" srcId="{6C2D4735-F514-4FAB-AEFC-D4BAC30211A5}" destId="{FD4ABF6E-D5C4-40DB-BA63-F5CD4D5CAAC4}" srcOrd="0" destOrd="0" presId="urn:microsoft.com/office/officeart/2008/layout/VerticalCircleList"/>
    <dgm:cxn modelId="{1BE66EF0-7696-44B5-A3B8-A211CE90DD54}" srcId="{7F89380E-A322-478F-A286-48477051DFB0}" destId="{6C2D4735-F514-4FAB-AEFC-D4BAC30211A5}" srcOrd="14" destOrd="0" parTransId="{4C0AB90D-3964-4ED1-B694-EF05C0326674}" sibTransId="{AF1C956E-FE66-4C25-94B7-30059CC6067D}"/>
    <dgm:cxn modelId="{2E05E5F3-7222-4432-88F3-1ED22EF5298B}" srcId="{7F89380E-A322-478F-A286-48477051DFB0}" destId="{B569F8B1-2E4D-4DFE-9A90-7A6454A27906}" srcOrd="3" destOrd="0" parTransId="{C1952856-BDB7-45FC-BCDC-198ED6BC9B61}" sibTransId="{20D75CAC-2662-4A97-B8DA-2E1FA1E00ACE}"/>
    <dgm:cxn modelId="{794A9CE7-9A87-406E-9815-BBB101B8FD67}" type="presParOf" srcId="{29DC64C8-C156-40CE-B936-8D9FB0BABF16}" destId="{D1AAAE7F-8F65-440E-97DD-490787DCEF05}" srcOrd="0" destOrd="0" presId="urn:microsoft.com/office/officeart/2008/layout/VerticalCircleList"/>
    <dgm:cxn modelId="{39A7F05B-7991-4AFF-92B8-F9E87BB9FDB8}" type="presParOf" srcId="{D1AAAE7F-8F65-440E-97DD-490787DCEF05}" destId="{82E532DD-0BCB-48BF-9F03-D468309E66C0}" srcOrd="0" destOrd="0" presId="urn:microsoft.com/office/officeart/2008/layout/VerticalCircleList"/>
    <dgm:cxn modelId="{5E941252-492B-4A00-AA50-7C12CAC3777F}" type="presParOf" srcId="{D1AAAE7F-8F65-440E-97DD-490787DCEF05}" destId="{EB265D40-FFFF-4916-94CF-A685FF5ADC0B}" srcOrd="1" destOrd="0" presId="urn:microsoft.com/office/officeart/2008/layout/VerticalCircleList"/>
    <dgm:cxn modelId="{3E15BE5A-04FF-4CB7-9DF0-3CF235061206}" type="presParOf" srcId="{D1AAAE7F-8F65-440E-97DD-490787DCEF05}" destId="{2BF79D46-9370-42AA-8C01-093FDEEDADCC}" srcOrd="2" destOrd="0" presId="urn:microsoft.com/office/officeart/2008/layout/VerticalCircleList"/>
    <dgm:cxn modelId="{746DF0A0-5E53-4504-812F-CD55C8057478}" type="presParOf" srcId="{29DC64C8-C156-40CE-B936-8D9FB0BABF16}" destId="{9D1793E6-E06A-4F02-B242-EB06A53F85A4}" srcOrd="1" destOrd="0" presId="urn:microsoft.com/office/officeart/2008/layout/VerticalCircleList"/>
    <dgm:cxn modelId="{D14F3B8F-DA18-4B83-8D25-BD2A4595BE29}" type="presParOf" srcId="{9D1793E6-E06A-4F02-B242-EB06A53F85A4}" destId="{C84D2519-4E8D-4DB8-895B-01B418E11429}" srcOrd="0" destOrd="0" presId="urn:microsoft.com/office/officeart/2008/layout/VerticalCircleList"/>
    <dgm:cxn modelId="{ACA17007-27BC-4AFA-9B5D-54CB024BB945}" type="presParOf" srcId="{9D1793E6-E06A-4F02-B242-EB06A53F85A4}" destId="{57018760-9AEB-48BF-8EED-97A62ACD8589}" srcOrd="1" destOrd="0" presId="urn:microsoft.com/office/officeart/2008/layout/VerticalCircleList"/>
    <dgm:cxn modelId="{F3413B5E-81E1-4D34-A60B-CE792295458A}" type="presParOf" srcId="{9D1793E6-E06A-4F02-B242-EB06A53F85A4}" destId="{2EC6CE6D-82F4-4522-951A-A9CF3AD4FEEB}" srcOrd="2" destOrd="0" presId="urn:microsoft.com/office/officeart/2008/layout/VerticalCircleList"/>
    <dgm:cxn modelId="{EC5E1ECC-9172-435A-AE8F-4BC2C76C32BD}" type="presParOf" srcId="{29DC64C8-C156-40CE-B936-8D9FB0BABF16}" destId="{C9ADC9E5-2C2A-4510-9CDB-D5BF4AD162F6}" srcOrd="2" destOrd="0" presId="urn:microsoft.com/office/officeart/2008/layout/VerticalCircleList"/>
    <dgm:cxn modelId="{B53A1B62-8B2E-420C-B163-57CAEEF066DE}" type="presParOf" srcId="{C9ADC9E5-2C2A-4510-9CDB-D5BF4AD162F6}" destId="{1F446909-E29C-472D-81BC-6C5C611CFBA8}" srcOrd="0" destOrd="0" presId="urn:microsoft.com/office/officeart/2008/layout/VerticalCircleList"/>
    <dgm:cxn modelId="{B1546375-BA28-44D6-8183-E28D7CD089FD}" type="presParOf" srcId="{C9ADC9E5-2C2A-4510-9CDB-D5BF4AD162F6}" destId="{4228545D-60D1-45E5-AB82-9DFB35B9ED15}" srcOrd="1" destOrd="0" presId="urn:microsoft.com/office/officeart/2008/layout/VerticalCircleList"/>
    <dgm:cxn modelId="{1BB102BC-DEB9-4CB5-B56D-8DFB52032C9B}" type="presParOf" srcId="{C9ADC9E5-2C2A-4510-9CDB-D5BF4AD162F6}" destId="{9601D1EE-99D8-4193-B0A4-EA9E9948D8C5}" srcOrd="2" destOrd="0" presId="urn:microsoft.com/office/officeart/2008/layout/VerticalCircleList"/>
    <dgm:cxn modelId="{15C69B5F-C643-4EEF-8ED9-1EE6E2DCDD91}" type="presParOf" srcId="{29DC64C8-C156-40CE-B936-8D9FB0BABF16}" destId="{FBAADCE4-5258-48E8-88AF-C8833A3A07E2}" srcOrd="3" destOrd="0" presId="urn:microsoft.com/office/officeart/2008/layout/VerticalCircleList"/>
    <dgm:cxn modelId="{709FABF0-6146-4B18-B3D3-C2FAFFDD7F63}" type="presParOf" srcId="{FBAADCE4-5258-48E8-88AF-C8833A3A07E2}" destId="{220A8349-0751-4077-A3CA-0538EB595F04}" srcOrd="0" destOrd="0" presId="urn:microsoft.com/office/officeart/2008/layout/VerticalCircleList"/>
    <dgm:cxn modelId="{D61AF97C-CDA5-4B43-A2EC-1E9083FDE90F}" type="presParOf" srcId="{FBAADCE4-5258-48E8-88AF-C8833A3A07E2}" destId="{17EF86BF-3ED3-46F1-90C4-B01AF8C6385B}" srcOrd="1" destOrd="0" presId="urn:microsoft.com/office/officeart/2008/layout/VerticalCircleList"/>
    <dgm:cxn modelId="{9C1F99C1-4A15-46EF-892F-4DEFD30AA730}" type="presParOf" srcId="{FBAADCE4-5258-48E8-88AF-C8833A3A07E2}" destId="{69E0758A-F2E3-4723-8B8A-E5384242E286}" srcOrd="2" destOrd="0" presId="urn:microsoft.com/office/officeart/2008/layout/VerticalCircleList"/>
    <dgm:cxn modelId="{BAD14D0A-A352-48A4-9598-B6A6D2E29B84}" type="presParOf" srcId="{29DC64C8-C156-40CE-B936-8D9FB0BABF16}" destId="{397BE04B-A63A-4E80-A4F5-5CDA194AC3B0}" srcOrd="4" destOrd="0" presId="urn:microsoft.com/office/officeart/2008/layout/VerticalCircleList"/>
    <dgm:cxn modelId="{1F240960-096B-413D-9110-6CA4CC7D8885}" type="presParOf" srcId="{397BE04B-A63A-4E80-A4F5-5CDA194AC3B0}" destId="{B72EA2F2-FAC3-4D17-9D0A-7BC3B4BFD9A3}" srcOrd="0" destOrd="0" presId="urn:microsoft.com/office/officeart/2008/layout/VerticalCircleList"/>
    <dgm:cxn modelId="{A4847B42-DAB6-44F4-90B1-9A6CCA3FD10D}" type="presParOf" srcId="{397BE04B-A63A-4E80-A4F5-5CDA194AC3B0}" destId="{68E09FF6-469B-4CB3-9B71-3325771FCFAA}" srcOrd="1" destOrd="0" presId="urn:microsoft.com/office/officeart/2008/layout/VerticalCircleList"/>
    <dgm:cxn modelId="{E79BC3E6-D546-4DCF-8B37-8B840EC20FD4}" type="presParOf" srcId="{397BE04B-A63A-4E80-A4F5-5CDA194AC3B0}" destId="{E6123A3C-FB46-404A-8EDE-F57A008E8041}" srcOrd="2" destOrd="0" presId="urn:microsoft.com/office/officeart/2008/layout/VerticalCircleList"/>
    <dgm:cxn modelId="{CC56ADF7-7308-45F9-93C1-918EA84D081A}" type="presParOf" srcId="{29DC64C8-C156-40CE-B936-8D9FB0BABF16}" destId="{4CB474C0-D72C-43BC-AF8E-D7B4899DB3E4}" srcOrd="5" destOrd="0" presId="urn:microsoft.com/office/officeart/2008/layout/VerticalCircleList"/>
    <dgm:cxn modelId="{A4A4033E-2DE3-4762-A6E5-90DC64FD179C}" type="presParOf" srcId="{4CB474C0-D72C-43BC-AF8E-D7B4899DB3E4}" destId="{80424983-D886-455E-8855-7E81A89DDE80}" srcOrd="0" destOrd="0" presId="urn:microsoft.com/office/officeart/2008/layout/VerticalCircleList"/>
    <dgm:cxn modelId="{62E3F54B-94F8-409C-881E-DC603BBCFF19}" type="presParOf" srcId="{4CB474C0-D72C-43BC-AF8E-D7B4899DB3E4}" destId="{0B61C9D0-15D5-4E2C-B51B-73CB89F39107}" srcOrd="1" destOrd="0" presId="urn:microsoft.com/office/officeart/2008/layout/VerticalCircleList"/>
    <dgm:cxn modelId="{0EB78820-3943-42AF-B54B-43C320B0B5A7}" type="presParOf" srcId="{4CB474C0-D72C-43BC-AF8E-D7B4899DB3E4}" destId="{3A58E296-5C4F-412A-843C-BE97D0575AEE}" srcOrd="2" destOrd="0" presId="urn:microsoft.com/office/officeart/2008/layout/VerticalCircleList"/>
    <dgm:cxn modelId="{84FAA914-FC6F-4372-9F5C-59E9209D52B6}" type="presParOf" srcId="{29DC64C8-C156-40CE-B936-8D9FB0BABF16}" destId="{FB36230C-5D25-43DD-9BCB-8CB446087880}" srcOrd="6" destOrd="0" presId="urn:microsoft.com/office/officeart/2008/layout/VerticalCircleList"/>
    <dgm:cxn modelId="{C2C67D95-9326-49C2-90BC-82166191D802}" type="presParOf" srcId="{FB36230C-5D25-43DD-9BCB-8CB446087880}" destId="{0737B204-9727-4590-8148-D8133C946832}" srcOrd="0" destOrd="0" presId="urn:microsoft.com/office/officeart/2008/layout/VerticalCircleList"/>
    <dgm:cxn modelId="{FA6B15ED-79D5-441B-98B1-0BF074625CBE}" type="presParOf" srcId="{FB36230C-5D25-43DD-9BCB-8CB446087880}" destId="{AACFFEEB-9F36-40BB-914F-CCDF21F769E3}" srcOrd="1" destOrd="0" presId="urn:microsoft.com/office/officeart/2008/layout/VerticalCircleList"/>
    <dgm:cxn modelId="{DCFFF3C0-9F25-496B-B313-476D8C20D712}" type="presParOf" srcId="{FB36230C-5D25-43DD-9BCB-8CB446087880}" destId="{CA19B5E9-F1E1-467E-B983-4B65C1E3E83F}" srcOrd="2" destOrd="0" presId="urn:microsoft.com/office/officeart/2008/layout/VerticalCircleList"/>
    <dgm:cxn modelId="{BB34E43D-9D8A-4109-8338-FB914336B793}" type="presParOf" srcId="{29DC64C8-C156-40CE-B936-8D9FB0BABF16}" destId="{9FAD279F-7E18-4690-B2FC-9C155F125DED}" srcOrd="7" destOrd="0" presId="urn:microsoft.com/office/officeart/2008/layout/VerticalCircleList"/>
    <dgm:cxn modelId="{3738A98B-0101-481E-9DC1-61CDB16088F6}" type="presParOf" srcId="{9FAD279F-7E18-4690-B2FC-9C155F125DED}" destId="{4A40168B-D4A2-44AF-9EB6-11E4A1771698}" srcOrd="0" destOrd="0" presId="urn:microsoft.com/office/officeart/2008/layout/VerticalCircleList"/>
    <dgm:cxn modelId="{FFEE3018-91D3-40D0-A83B-2017D7D24D01}" type="presParOf" srcId="{9FAD279F-7E18-4690-B2FC-9C155F125DED}" destId="{6EE583CE-9047-4BA6-A496-77D8106D2F8A}" srcOrd="1" destOrd="0" presId="urn:microsoft.com/office/officeart/2008/layout/VerticalCircleList"/>
    <dgm:cxn modelId="{0829E952-E00C-4A38-89F3-4E6EE19DAD16}" type="presParOf" srcId="{9FAD279F-7E18-4690-B2FC-9C155F125DED}" destId="{CEF6B0FE-49B7-4B6E-9761-3E1DFDAB6644}" srcOrd="2" destOrd="0" presId="urn:microsoft.com/office/officeart/2008/layout/VerticalCircleList"/>
    <dgm:cxn modelId="{AF906C33-7559-44FC-A570-E76AB1D2A4D8}" type="presParOf" srcId="{29DC64C8-C156-40CE-B936-8D9FB0BABF16}" destId="{DB0307CB-967A-4531-88EE-56EA3B021A1E}" srcOrd="8" destOrd="0" presId="urn:microsoft.com/office/officeart/2008/layout/VerticalCircleList"/>
    <dgm:cxn modelId="{C47C3BE2-88A0-4ED3-9F25-83636E9FED2E}" type="presParOf" srcId="{DB0307CB-967A-4531-88EE-56EA3B021A1E}" destId="{58659912-6CC9-4325-BD6E-9E0FAFE8533E}" srcOrd="0" destOrd="0" presId="urn:microsoft.com/office/officeart/2008/layout/VerticalCircleList"/>
    <dgm:cxn modelId="{C821DBEC-0343-4F03-AD14-FB75BA20B265}" type="presParOf" srcId="{DB0307CB-967A-4531-88EE-56EA3B021A1E}" destId="{679ED465-FFD6-4B5B-B93B-7112D61718AA}" srcOrd="1" destOrd="0" presId="urn:microsoft.com/office/officeart/2008/layout/VerticalCircleList"/>
    <dgm:cxn modelId="{B3B1A4AE-B063-4B18-8CC5-B43517A13788}" type="presParOf" srcId="{DB0307CB-967A-4531-88EE-56EA3B021A1E}" destId="{623E8348-42F9-4164-9E25-9736A2F520B6}" srcOrd="2" destOrd="0" presId="urn:microsoft.com/office/officeart/2008/layout/VerticalCircleList"/>
    <dgm:cxn modelId="{AD07A0D7-5778-4E11-BC39-F6A7D5D4FD7A}" type="presParOf" srcId="{29DC64C8-C156-40CE-B936-8D9FB0BABF16}" destId="{10C918D0-7BAE-4512-825F-80F7CCF298A0}" srcOrd="9" destOrd="0" presId="urn:microsoft.com/office/officeart/2008/layout/VerticalCircleList"/>
    <dgm:cxn modelId="{27DC5DBD-150D-4BA2-9A11-E53107850415}" type="presParOf" srcId="{10C918D0-7BAE-4512-825F-80F7CCF298A0}" destId="{8084877C-E3A4-4C95-B09B-F0D9F6B57BFD}" srcOrd="0" destOrd="0" presId="urn:microsoft.com/office/officeart/2008/layout/VerticalCircleList"/>
    <dgm:cxn modelId="{29FFBC13-AC9F-40C2-A3C6-6EC674957081}" type="presParOf" srcId="{10C918D0-7BAE-4512-825F-80F7CCF298A0}" destId="{EAC4E781-8266-42E6-939E-AC355A180EEF}" srcOrd="1" destOrd="0" presId="urn:microsoft.com/office/officeart/2008/layout/VerticalCircleList"/>
    <dgm:cxn modelId="{6520F5A6-490B-4AAC-90EA-D9B3DFA3C17E}" type="presParOf" srcId="{10C918D0-7BAE-4512-825F-80F7CCF298A0}" destId="{FF10C9BC-BFDC-412E-91BA-3C97E9E9846B}" srcOrd="2" destOrd="0" presId="urn:microsoft.com/office/officeart/2008/layout/VerticalCircleList"/>
    <dgm:cxn modelId="{91ED7833-8F65-487A-B4C9-DCCCEF8B393A}" type="presParOf" srcId="{29DC64C8-C156-40CE-B936-8D9FB0BABF16}" destId="{A55D4057-45EC-4572-8226-11F6AC473A30}" srcOrd="10" destOrd="0" presId="urn:microsoft.com/office/officeart/2008/layout/VerticalCircleList"/>
    <dgm:cxn modelId="{9F09D4D3-BAE0-42A0-A42C-CD3B2C402C20}" type="presParOf" srcId="{A55D4057-45EC-4572-8226-11F6AC473A30}" destId="{30E9F2DA-1A57-40A6-836D-197E5AEA3373}" srcOrd="0" destOrd="0" presId="urn:microsoft.com/office/officeart/2008/layout/VerticalCircleList"/>
    <dgm:cxn modelId="{5719E9EF-BFB9-48EA-A773-67D362E623BB}" type="presParOf" srcId="{A55D4057-45EC-4572-8226-11F6AC473A30}" destId="{DB0CA50D-0972-442E-9017-280E19BF5BDE}" srcOrd="1" destOrd="0" presId="urn:microsoft.com/office/officeart/2008/layout/VerticalCircleList"/>
    <dgm:cxn modelId="{64B406A3-0DA3-45B9-A6D6-0C5C31FF410B}" type="presParOf" srcId="{A55D4057-45EC-4572-8226-11F6AC473A30}" destId="{F3F8837E-D737-42B6-9E6D-871F83BB9CB2}" srcOrd="2" destOrd="0" presId="urn:microsoft.com/office/officeart/2008/layout/VerticalCircleList"/>
    <dgm:cxn modelId="{5ECC0618-3B8E-4F67-B80A-42BE080AD510}" type="presParOf" srcId="{29DC64C8-C156-40CE-B936-8D9FB0BABF16}" destId="{393EFE13-8013-4717-A37A-E85C6344CA09}" srcOrd="11" destOrd="0" presId="urn:microsoft.com/office/officeart/2008/layout/VerticalCircleList"/>
    <dgm:cxn modelId="{852437F1-4B3C-45B0-A9BB-7DDF92A27282}" type="presParOf" srcId="{393EFE13-8013-4717-A37A-E85C6344CA09}" destId="{B7836A7C-135D-4F66-9467-253B894659C4}" srcOrd="0" destOrd="0" presId="urn:microsoft.com/office/officeart/2008/layout/VerticalCircleList"/>
    <dgm:cxn modelId="{54FBB472-A677-476B-AA8E-44F80C5AAD2D}" type="presParOf" srcId="{393EFE13-8013-4717-A37A-E85C6344CA09}" destId="{A2F564AE-C8E4-445B-9A5C-384C2BD77F4A}" srcOrd="1" destOrd="0" presId="urn:microsoft.com/office/officeart/2008/layout/VerticalCircleList"/>
    <dgm:cxn modelId="{0C1A8018-5ACD-4195-B68F-001473D35433}" type="presParOf" srcId="{393EFE13-8013-4717-A37A-E85C6344CA09}" destId="{84BB315C-F9AA-4BB9-A27B-D26D9AAF3ED4}" srcOrd="2" destOrd="0" presId="urn:microsoft.com/office/officeart/2008/layout/VerticalCircleList"/>
    <dgm:cxn modelId="{4AA13D10-0D46-48E8-94AA-3C42CE3266E4}" type="presParOf" srcId="{29DC64C8-C156-40CE-B936-8D9FB0BABF16}" destId="{66841FD6-E3A4-440D-A10E-9A7B5DFD2401}" srcOrd="12" destOrd="0" presId="urn:microsoft.com/office/officeart/2008/layout/VerticalCircleList"/>
    <dgm:cxn modelId="{AA821FD4-D4F9-4259-8D47-C05E9B345AF8}" type="presParOf" srcId="{66841FD6-E3A4-440D-A10E-9A7B5DFD2401}" destId="{163E2A21-8FB5-4A65-95FD-77558BC5DBAE}" srcOrd="0" destOrd="0" presId="urn:microsoft.com/office/officeart/2008/layout/VerticalCircleList"/>
    <dgm:cxn modelId="{0AE7D99A-CD12-4F27-9255-BE37B2742245}" type="presParOf" srcId="{66841FD6-E3A4-440D-A10E-9A7B5DFD2401}" destId="{83358FA8-591A-42F0-B05E-82D1E7A2DF4E}" srcOrd="1" destOrd="0" presId="urn:microsoft.com/office/officeart/2008/layout/VerticalCircleList"/>
    <dgm:cxn modelId="{D4C859CF-1FF1-41D2-A15D-C5AC8612A05C}" type="presParOf" srcId="{66841FD6-E3A4-440D-A10E-9A7B5DFD2401}" destId="{A7613B40-7CE9-4056-AC05-DDCF68766477}" srcOrd="2" destOrd="0" presId="urn:microsoft.com/office/officeart/2008/layout/VerticalCircleList"/>
    <dgm:cxn modelId="{79BBDF47-95D1-49FE-B611-D8CD9856DCED}" type="presParOf" srcId="{29DC64C8-C156-40CE-B936-8D9FB0BABF16}" destId="{C7A16BF7-B956-4F9B-BB1B-A0F922D2B133}" srcOrd="13" destOrd="0" presId="urn:microsoft.com/office/officeart/2008/layout/VerticalCircleList"/>
    <dgm:cxn modelId="{474CEA03-623C-4CF3-ACAF-DC930666D2F0}" type="presParOf" srcId="{C7A16BF7-B956-4F9B-BB1B-A0F922D2B133}" destId="{806825E2-6D7F-4E7A-AC72-E474C38F8EFB}" srcOrd="0" destOrd="0" presId="urn:microsoft.com/office/officeart/2008/layout/VerticalCircleList"/>
    <dgm:cxn modelId="{1F911EDF-0BE0-45E8-BF50-CF4B757A400C}" type="presParOf" srcId="{C7A16BF7-B956-4F9B-BB1B-A0F922D2B133}" destId="{2113BC35-712C-4F42-9EFB-7093C8FE9D58}" srcOrd="1" destOrd="0" presId="urn:microsoft.com/office/officeart/2008/layout/VerticalCircleList"/>
    <dgm:cxn modelId="{764CDA3A-2AF5-48C7-A45D-0A2212CC8C9E}" type="presParOf" srcId="{C7A16BF7-B956-4F9B-BB1B-A0F922D2B133}" destId="{D12522D7-9987-4E41-9514-235D8990F969}" srcOrd="2" destOrd="0" presId="urn:microsoft.com/office/officeart/2008/layout/VerticalCircleList"/>
    <dgm:cxn modelId="{1DA473EF-21AA-4074-9FB8-C7B8015D9E99}" type="presParOf" srcId="{29DC64C8-C156-40CE-B936-8D9FB0BABF16}" destId="{40D0C744-AC0E-481E-8B13-60DEAC8D7445}" srcOrd="14" destOrd="0" presId="urn:microsoft.com/office/officeart/2008/layout/VerticalCircleList"/>
    <dgm:cxn modelId="{7BAE0FB3-4521-4498-A9B2-724EEEF16A3E}" type="presParOf" srcId="{40D0C744-AC0E-481E-8B13-60DEAC8D7445}" destId="{DE5B5E01-95EE-4EDF-9547-0BB2608EFBFA}" srcOrd="0" destOrd="0" presId="urn:microsoft.com/office/officeart/2008/layout/VerticalCircleList"/>
    <dgm:cxn modelId="{99702EAF-4A0C-4DFE-A273-87AE52037F7B}" type="presParOf" srcId="{40D0C744-AC0E-481E-8B13-60DEAC8D7445}" destId="{2BA772EE-8254-49E5-B747-67E648E9C88F}" srcOrd="1" destOrd="0" presId="urn:microsoft.com/office/officeart/2008/layout/VerticalCircleList"/>
    <dgm:cxn modelId="{1115FD34-ECA0-499A-8EFE-29F0074216C1}" type="presParOf" srcId="{40D0C744-AC0E-481E-8B13-60DEAC8D7445}" destId="{FD4ABF6E-D5C4-40DB-BA63-F5CD4D5CAAC4}"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C2EE2D-E2F6-4831-B767-67A777BAD56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6AF0DF-B618-47A6-886D-70489AAA1874}">
      <dgm:prSet custT="1"/>
      <dgm:spPr/>
      <dgm:t>
        <a:bodyPr/>
        <a:lstStyle/>
        <a:p>
          <a:pPr>
            <a:defRPr cap="all"/>
          </a:pPr>
          <a:r>
            <a:rPr lang="en-GB" sz="1400" dirty="0"/>
            <a:t>Haircuts and styling: The styling are trained to craft haircuts which are suiting individual style and preferences.</a:t>
          </a:r>
          <a:endParaRPr lang="en-US" sz="1400" dirty="0"/>
        </a:p>
      </dgm:t>
    </dgm:pt>
    <dgm:pt modelId="{9322E593-3B59-486A-91D5-884C68074C7F}" type="parTrans" cxnId="{C172F537-A521-4D22-831E-5E8A0263C0D5}">
      <dgm:prSet/>
      <dgm:spPr/>
      <dgm:t>
        <a:bodyPr/>
        <a:lstStyle/>
        <a:p>
          <a:endParaRPr lang="en-US"/>
        </a:p>
      </dgm:t>
    </dgm:pt>
    <dgm:pt modelId="{2B385FD2-E5AE-41EA-8C0E-4786166E074E}" type="sibTrans" cxnId="{C172F537-A521-4D22-831E-5E8A0263C0D5}">
      <dgm:prSet/>
      <dgm:spPr/>
      <dgm:t>
        <a:bodyPr/>
        <a:lstStyle/>
        <a:p>
          <a:endParaRPr lang="en-US"/>
        </a:p>
      </dgm:t>
    </dgm:pt>
    <dgm:pt modelId="{DF14F884-CE91-4E93-AF06-52F5A502F3B8}">
      <dgm:prSet/>
      <dgm:spPr/>
      <dgm:t>
        <a:bodyPr/>
        <a:lstStyle/>
        <a:p>
          <a:pPr>
            <a:defRPr cap="all"/>
          </a:pPr>
          <a:r>
            <a:rPr lang="en-GB" dirty="0"/>
            <a:t>Blow dry services for a polished look</a:t>
          </a:r>
          <a:endParaRPr lang="en-US" dirty="0"/>
        </a:p>
      </dgm:t>
    </dgm:pt>
    <dgm:pt modelId="{3A0FCD6F-9982-4F58-B91F-7A98840B8495}" type="parTrans" cxnId="{44C87DC6-B817-428F-A4C0-7BD13BDF3DC7}">
      <dgm:prSet/>
      <dgm:spPr/>
      <dgm:t>
        <a:bodyPr/>
        <a:lstStyle/>
        <a:p>
          <a:endParaRPr lang="en-US"/>
        </a:p>
      </dgm:t>
    </dgm:pt>
    <dgm:pt modelId="{87739E99-E9C6-426F-9427-7D44C58D9D39}" type="sibTrans" cxnId="{44C87DC6-B817-428F-A4C0-7BD13BDF3DC7}">
      <dgm:prSet/>
      <dgm:spPr/>
      <dgm:t>
        <a:bodyPr/>
        <a:lstStyle/>
        <a:p>
          <a:endParaRPr lang="en-US"/>
        </a:p>
      </dgm:t>
    </dgm:pt>
    <dgm:pt modelId="{2EC57730-A2B9-41D9-8C1D-D9132E9D0054}">
      <dgm:prSet/>
      <dgm:spPr/>
      <dgm:t>
        <a:bodyPr/>
        <a:lstStyle/>
        <a:p>
          <a:pPr>
            <a:defRPr cap="all"/>
          </a:pPr>
          <a:r>
            <a:rPr lang="en-GB" dirty="0"/>
            <a:t>Hair colouring services</a:t>
          </a:r>
          <a:endParaRPr lang="en-US" dirty="0"/>
        </a:p>
      </dgm:t>
    </dgm:pt>
    <dgm:pt modelId="{741AB46A-0965-47A3-BC63-EC8172050EE8}" type="parTrans" cxnId="{E4C9C0D0-8135-4810-B688-35ED9D919C82}">
      <dgm:prSet/>
      <dgm:spPr/>
      <dgm:t>
        <a:bodyPr/>
        <a:lstStyle/>
        <a:p>
          <a:endParaRPr lang="en-US"/>
        </a:p>
      </dgm:t>
    </dgm:pt>
    <dgm:pt modelId="{2C3F4640-B775-4394-8020-6F2DBB3241DB}" type="sibTrans" cxnId="{E4C9C0D0-8135-4810-B688-35ED9D919C82}">
      <dgm:prSet/>
      <dgm:spPr/>
      <dgm:t>
        <a:bodyPr/>
        <a:lstStyle/>
        <a:p>
          <a:endParaRPr lang="en-US"/>
        </a:p>
      </dgm:t>
    </dgm:pt>
    <dgm:pt modelId="{B2846CA7-BA75-4456-B2D9-1B3849F40CD5}">
      <dgm:prSet/>
      <dgm:spPr/>
      <dgm:t>
        <a:bodyPr/>
        <a:lstStyle/>
        <a:p>
          <a:pPr>
            <a:defRPr cap="all"/>
          </a:pPr>
          <a:r>
            <a:rPr lang="en-GB" dirty="0"/>
            <a:t>Hair treatments like keratin, deep conditioning or detox treatments for hair.</a:t>
          </a:r>
          <a:endParaRPr lang="en-US" dirty="0"/>
        </a:p>
      </dgm:t>
    </dgm:pt>
    <dgm:pt modelId="{3AABCEAB-FE5A-425C-8249-1ED36A79AA01}" type="parTrans" cxnId="{1BC5C487-C41C-4F77-9DD3-3C9419A79530}">
      <dgm:prSet/>
      <dgm:spPr/>
      <dgm:t>
        <a:bodyPr/>
        <a:lstStyle/>
        <a:p>
          <a:endParaRPr lang="en-US"/>
        </a:p>
      </dgm:t>
    </dgm:pt>
    <dgm:pt modelId="{523EF915-C79D-4BD6-8130-917B9FBE4CAA}" type="sibTrans" cxnId="{1BC5C487-C41C-4F77-9DD3-3C9419A79530}">
      <dgm:prSet/>
      <dgm:spPr/>
      <dgm:t>
        <a:bodyPr/>
        <a:lstStyle/>
        <a:p>
          <a:endParaRPr lang="en-US"/>
        </a:p>
      </dgm:t>
    </dgm:pt>
    <dgm:pt modelId="{C6C32AF1-EC70-4C9F-A3B6-3E9B9F9C28C9}">
      <dgm:prSet/>
      <dgm:spPr/>
      <dgm:t>
        <a:bodyPr/>
        <a:lstStyle/>
        <a:p>
          <a:pPr>
            <a:defRPr cap="all"/>
          </a:pPr>
          <a:r>
            <a:rPr lang="en-GB" dirty="0"/>
            <a:t>Consultation services</a:t>
          </a:r>
          <a:endParaRPr lang="en-US" dirty="0"/>
        </a:p>
      </dgm:t>
    </dgm:pt>
    <dgm:pt modelId="{70DAE302-7CD8-4184-A4C2-8C76BEEFF5A3}" type="parTrans" cxnId="{EBCB9433-FB85-4CBE-8BC2-8FC5A82AEFD2}">
      <dgm:prSet/>
      <dgm:spPr/>
      <dgm:t>
        <a:bodyPr/>
        <a:lstStyle/>
        <a:p>
          <a:endParaRPr lang="en-US"/>
        </a:p>
      </dgm:t>
    </dgm:pt>
    <dgm:pt modelId="{445DAE4C-8F3B-481E-83C2-62A6561F9850}" type="sibTrans" cxnId="{EBCB9433-FB85-4CBE-8BC2-8FC5A82AEFD2}">
      <dgm:prSet/>
      <dgm:spPr/>
      <dgm:t>
        <a:bodyPr/>
        <a:lstStyle/>
        <a:p>
          <a:endParaRPr lang="en-US"/>
        </a:p>
      </dgm:t>
    </dgm:pt>
    <dgm:pt modelId="{B48C5ADB-94F4-4105-ABC0-EAE70B24DABD}" type="pres">
      <dgm:prSet presAssocID="{68C2EE2D-E2F6-4831-B767-67A777BAD564}" presName="root" presStyleCnt="0">
        <dgm:presLayoutVars>
          <dgm:dir/>
          <dgm:resizeHandles val="exact"/>
        </dgm:presLayoutVars>
      </dgm:prSet>
      <dgm:spPr/>
    </dgm:pt>
    <dgm:pt modelId="{C18A2404-3CB6-47A2-BDF9-8B7C6CCAF527}" type="pres">
      <dgm:prSet presAssocID="{E66AF0DF-B618-47A6-886D-70489AAA1874}" presName="compNode" presStyleCnt="0"/>
      <dgm:spPr/>
    </dgm:pt>
    <dgm:pt modelId="{B51940AA-B976-43A5-B719-EF2809E2D338}" type="pres">
      <dgm:prSet presAssocID="{E66AF0DF-B618-47A6-886D-70489AAA1874}" presName="iconBgRect" presStyleLbl="bgShp" presStyleIdx="0" presStyleCnt="5"/>
      <dgm:spPr/>
    </dgm:pt>
    <dgm:pt modelId="{5B267EE5-10DA-4818-8A1E-6C69279CDB18}" type="pres">
      <dgm:prSet presAssocID="{E66AF0DF-B618-47A6-886D-70489AAA1874}"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Scissors with solid fill"/>
        </a:ext>
      </dgm:extLst>
    </dgm:pt>
    <dgm:pt modelId="{B957E665-721F-4729-BC92-FD106C35D940}" type="pres">
      <dgm:prSet presAssocID="{E66AF0DF-B618-47A6-886D-70489AAA1874}" presName="spaceRect" presStyleCnt="0"/>
      <dgm:spPr/>
    </dgm:pt>
    <dgm:pt modelId="{63FF93D7-E2E0-43D1-BF4A-02D9F1C49D55}" type="pres">
      <dgm:prSet presAssocID="{E66AF0DF-B618-47A6-886D-70489AAA1874}" presName="textRect" presStyleLbl="revTx" presStyleIdx="0" presStyleCnt="5" custScaleY="113678" custLinFactNeighborX="-6652" custLinFactNeighborY="11295">
        <dgm:presLayoutVars>
          <dgm:chMax val="1"/>
          <dgm:chPref val="1"/>
        </dgm:presLayoutVars>
      </dgm:prSet>
      <dgm:spPr/>
    </dgm:pt>
    <dgm:pt modelId="{8795DEE2-0DA6-4BEC-B511-6F7FB2C3D551}" type="pres">
      <dgm:prSet presAssocID="{2B385FD2-E5AE-41EA-8C0E-4786166E074E}" presName="sibTrans" presStyleCnt="0"/>
      <dgm:spPr/>
    </dgm:pt>
    <dgm:pt modelId="{D8407F65-ADCF-4C0E-8351-73743B3D270C}" type="pres">
      <dgm:prSet presAssocID="{DF14F884-CE91-4E93-AF06-52F5A502F3B8}" presName="compNode" presStyleCnt="0"/>
      <dgm:spPr/>
    </dgm:pt>
    <dgm:pt modelId="{2C835347-8F71-4666-8F92-A30A071C5E0C}" type="pres">
      <dgm:prSet presAssocID="{DF14F884-CE91-4E93-AF06-52F5A502F3B8}" presName="iconBgRect" presStyleLbl="bgShp" presStyleIdx="1" presStyleCnt="5"/>
      <dgm:spPr/>
    </dgm:pt>
    <dgm:pt modelId="{581DAAB7-EE99-4215-9C33-09C6E5DB3F21}" type="pres">
      <dgm:prSet presAssocID="{DF14F884-CE91-4E93-AF06-52F5A502F3B8}"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indy with solid fill"/>
        </a:ext>
      </dgm:extLst>
    </dgm:pt>
    <dgm:pt modelId="{EC9FEC3E-7AA4-4393-B9FE-7C4716179E1F}" type="pres">
      <dgm:prSet presAssocID="{DF14F884-CE91-4E93-AF06-52F5A502F3B8}" presName="spaceRect" presStyleCnt="0"/>
      <dgm:spPr/>
    </dgm:pt>
    <dgm:pt modelId="{151B6062-F7C7-44F3-AAC8-F2BA5566C526}" type="pres">
      <dgm:prSet presAssocID="{DF14F884-CE91-4E93-AF06-52F5A502F3B8}" presName="textRect" presStyleLbl="revTx" presStyleIdx="1" presStyleCnt="5">
        <dgm:presLayoutVars>
          <dgm:chMax val="1"/>
          <dgm:chPref val="1"/>
        </dgm:presLayoutVars>
      </dgm:prSet>
      <dgm:spPr/>
    </dgm:pt>
    <dgm:pt modelId="{1C63B1BB-277F-4CF1-9895-CA07166D3A85}" type="pres">
      <dgm:prSet presAssocID="{87739E99-E9C6-426F-9427-7D44C58D9D39}" presName="sibTrans" presStyleCnt="0"/>
      <dgm:spPr/>
    </dgm:pt>
    <dgm:pt modelId="{3553A512-4323-4780-9E96-0DDD3477C156}" type="pres">
      <dgm:prSet presAssocID="{2EC57730-A2B9-41D9-8C1D-D9132E9D0054}" presName="compNode" presStyleCnt="0"/>
      <dgm:spPr/>
    </dgm:pt>
    <dgm:pt modelId="{D52D176D-32D9-4051-A733-8A8C405105B3}" type="pres">
      <dgm:prSet presAssocID="{2EC57730-A2B9-41D9-8C1D-D9132E9D0054}" presName="iconBgRect" presStyleLbl="bgShp" presStyleIdx="2" presStyleCnt="5"/>
      <dgm:spPr/>
    </dgm:pt>
    <dgm:pt modelId="{6C2FA690-C9F8-489E-A166-6DABA7A877D5}" type="pres">
      <dgm:prSet presAssocID="{2EC57730-A2B9-41D9-8C1D-D9132E9D0054}"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Palette with solid fill"/>
        </a:ext>
      </dgm:extLst>
    </dgm:pt>
    <dgm:pt modelId="{6EC6BFAC-3E89-47A3-8B53-693A22CC092A}" type="pres">
      <dgm:prSet presAssocID="{2EC57730-A2B9-41D9-8C1D-D9132E9D0054}" presName="spaceRect" presStyleCnt="0"/>
      <dgm:spPr/>
    </dgm:pt>
    <dgm:pt modelId="{4C1D4102-6A0B-4188-93E2-8B9103886FB7}" type="pres">
      <dgm:prSet presAssocID="{2EC57730-A2B9-41D9-8C1D-D9132E9D0054}" presName="textRect" presStyleLbl="revTx" presStyleIdx="2" presStyleCnt="5">
        <dgm:presLayoutVars>
          <dgm:chMax val="1"/>
          <dgm:chPref val="1"/>
        </dgm:presLayoutVars>
      </dgm:prSet>
      <dgm:spPr/>
    </dgm:pt>
    <dgm:pt modelId="{CDB240F5-409C-4B19-BF29-FFE5D84CC958}" type="pres">
      <dgm:prSet presAssocID="{2C3F4640-B775-4394-8020-6F2DBB3241DB}" presName="sibTrans" presStyleCnt="0"/>
      <dgm:spPr/>
    </dgm:pt>
    <dgm:pt modelId="{8475859F-A176-4683-9A2A-65FD696EB451}" type="pres">
      <dgm:prSet presAssocID="{B2846CA7-BA75-4456-B2D9-1B3849F40CD5}" presName="compNode" presStyleCnt="0"/>
      <dgm:spPr/>
    </dgm:pt>
    <dgm:pt modelId="{A2150144-D4F8-41B4-991A-7DB280314D60}" type="pres">
      <dgm:prSet presAssocID="{B2846CA7-BA75-4456-B2D9-1B3849F40CD5}" presName="iconBgRect" presStyleLbl="bgShp" presStyleIdx="3" presStyleCnt="5"/>
      <dgm:spPr/>
    </dgm:pt>
    <dgm:pt modelId="{09A81F0C-9F60-4300-8A7D-F5C413E269AD}" type="pres">
      <dgm:prSet presAssocID="{B2846CA7-BA75-4456-B2D9-1B3849F40CD5}"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Charm with solid fill"/>
        </a:ext>
      </dgm:extLst>
    </dgm:pt>
    <dgm:pt modelId="{8EEF5777-173F-4730-8FDF-C7D084522076}" type="pres">
      <dgm:prSet presAssocID="{B2846CA7-BA75-4456-B2D9-1B3849F40CD5}" presName="spaceRect" presStyleCnt="0"/>
      <dgm:spPr/>
    </dgm:pt>
    <dgm:pt modelId="{D3E0D890-55C2-4C29-8730-07E7F566AB84}" type="pres">
      <dgm:prSet presAssocID="{B2846CA7-BA75-4456-B2D9-1B3849F40CD5}" presName="textRect" presStyleLbl="revTx" presStyleIdx="3" presStyleCnt="5">
        <dgm:presLayoutVars>
          <dgm:chMax val="1"/>
          <dgm:chPref val="1"/>
        </dgm:presLayoutVars>
      </dgm:prSet>
      <dgm:spPr/>
    </dgm:pt>
    <dgm:pt modelId="{5B58E0BE-36BB-4A22-9AC7-BB3113EC7FAE}" type="pres">
      <dgm:prSet presAssocID="{523EF915-C79D-4BD6-8130-917B9FBE4CAA}" presName="sibTrans" presStyleCnt="0"/>
      <dgm:spPr/>
    </dgm:pt>
    <dgm:pt modelId="{D8A8CFA8-A6B3-4A48-A9C2-7DF5CA4C4E53}" type="pres">
      <dgm:prSet presAssocID="{C6C32AF1-EC70-4C9F-A3B6-3E9B9F9C28C9}" presName="compNode" presStyleCnt="0"/>
      <dgm:spPr/>
    </dgm:pt>
    <dgm:pt modelId="{1DC3320B-FA3A-4367-A29C-9F961A0FEAEB}" type="pres">
      <dgm:prSet presAssocID="{C6C32AF1-EC70-4C9F-A3B6-3E9B9F9C28C9}" presName="iconBgRect" presStyleLbl="bgShp" presStyleIdx="4" presStyleCnt="5"/>
      <dgm:spPr/>
    </dgm:pt>
    <dgm:pt modelId="{E65BDD82-5EFB-4E51-9673-520AE2262C49}" type="pres">
      <dgm:prSet presAssocID="{C6C32AF1-EC70-4C9F-A3B6-3E9B9F9C28C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5D1E3293-2FB8-4FE2-8548-4E187A71E913}" type="pres">
      <dgm:prSet presAssocID="{C6C32AF1-EC70-4C9F-A3B6-3E9B9F9C28C9}" presName="spaceRect" presStyleCnt="0"/>
      <dgm:spPr/>
    </dgm:pt>
    <dgm:pt modelId="{F04C68ED-3729-47B9-8F80-3786E6DECB1E}" type="pres">
      <dgm:prSet presAssocID="{C6C32AF1-EC70-4C9F-A3B6-3E9B9F9C28C9}" presName="textRect" presStyleLbl="revTx" presStyleIdx="4" presStyleCnt="5">
        <dgm:presLayoutVars>
          <dgm:chMax val="1"/>
          <dgm:chPref val="1"/>
        </dgm:presLayoutVars>
      </dgm:prSet>
      <dgm:spPr/>
    </dgm:pt>
  </dgm:ptLst>
  <dgm:cxnLst>
    <dgm:cxn modelId="{767A8118-9842-4DAC-B916-2CCB8B29D880}" type="presOf" srcId="{2EC57730-A2B9-41D9-8C1D-D9132E9D0054}" destId="{4C1D4102-6A0B-4188-93E2-8B9103886FB7}" srcOrd="0" destOrd="0" presId="urn:microsoft.com/office/officeart/2018/5/layout/IconCircleLabelList"/>
    <dgm:cxn modelId="{EBCB9433-FB85-4CBE-8BC2-8FC5A82AEFD2}" srcId="{68C2EE2D-E2F6-4831-B767-67A777BAD564}" destId="{C6C32AF1-EC70-4C9F-A3B6-3E9B9F9C28C9}" srcOrd="4" destOrd="0" parTransId="{70DAE302-7CD8-4184-A4C2-8C76BEEFF5A3}" sibTransId="{445DAE4C-8F3B-481E-83C2-62A6561F9850}"/>
    <dgm:cxn modelId="{C172F537-A521-4D22-831E-5E8A0263C0D5}" srcId="{68C2EE2D-E2F6-4831-B767-67A777BAD564}" destId="{E66AF0DF-B618-47A6-886D-70489AAA1874}" srcOrd="0" destOrd="0" parTransId="{9322E593-3B59-486A-91D5-884C68074C7F}" sibTransId="{2B385FD2-E5AE-41EA-8C0E-4786166E074E}"/>
    <dgm:cxn modelId="{F0784D44-D1DC-4647-A00C-819B0AB1EC91}" type="presOf" srcId="{C6C32AF1-EC70-4C9F-A3B6-3E9B9F9C28C9}" destId="{F04C68ED-3729-47B9-8F80-3786E6DECB1E}" srcOrd="0" destOrd="0" presId="urn:microsoft.com/office/officeart/2018/5/layout/IconCircleLabelList"/>
    <dgm:cxn modelId="{3B9A1C74-9F88-42AB-9958-8C7068249A6A}" type="presOf" srcId="{E66AF0DF-B618-47A6-886D-70489AAA1874}" destId="{63FF93D7-E2E0-43D1-BF4A-02D9F1C49D55}" srcOrd="0" destOrd="0" presId="urn:microsoft.com/office/officeart/2018/5/layout/IconCircleLabelList"/>
    <dgm:cxn modelId="{1BC5C487-C41C-4F77-9DD3-3C9419A79530}" srcId="{68C2EE2D-E2F6-4831-B767-67A777BAD564}" destId="{B2846CA7-BA75-4456-B2D9-1B3849F40CD5}" srcOrd="3" destOrd="0" parTransId="{3AABCEAB-FE5A-425C-8249-1ED36A79AA01}" sibTransId="{523EF915-C79D-4BD6-8130-917B9FBE4CAA}"/>
    <dgm:cxn modelId="{9679D5A4-E657-447B-AFBF-BFBC28DA5260}" type="presOf" srcId="{B2846CA7-BA75-4456-B2D9-1B3849F40CD5}" destId="{D3E0D890-55C2-4C29-8730-07E7F566AB84}" srcOrd="0" destOrd="0" presId="urn:microsoft.com/office/officeart/2018/5/layout/IconCircleLabelList"/>
    <dgm:cxn modelId="{C534BBB6-7C3B-40FE-BBED-762379B0E399}" type="presOf" srcId="{DF14F884-CE91-4E93-AF06-52F5A502F3B8}" destId="{151B6062-F7C7-44F3-AAC8-F2BA5566C526}" srcOrd="0" destOrd="0" presId="urn:microsoft.com/office/officeart/2018/5/layout/IconCircleLabelList"/>
    <dgm:cxn modelId="{44C87DC6-B817-428F-A4C0-7BD13BDF3DC7}" srcId="{68C2EE2D-E2F6-4831-B767-67A777BAD564}" destId="{DF14F884-CE91-4E93-AF06-52F5A502F3B8}" srcOrd="1" destOrd="0" parTransId="{3A0FCD6F-9982-4F58-B91F-7A98840B8495}" sibTransId="{87739E99-E9C6-426F-9427-7D44C58D9D39}"/>
    <dgm:cxn modelId="{E4C9C0D0-8135-4810-B688-35ED9D919C82}" srcId="{68C2EE2D-E2F6-4831-B767-67A777BAD564}" destId="{2EC57730-A2B9-41D9-8C1D-D9132E9D0054}" srcOrd="2" destOrd="0" parTransId="{741AB46A-0965-47A3-BC63-EC8172050EE8}" sibTransId="{2C3F4640-B775-4394-8020-6F2DBB3241DB}"/>
    <dgm:cxn modelId="{7C2451EF-6D5B-411F-B923-7AF17877109E}" type="presOf" srcId="{68C2EE2D-E2F6-4831-B767-67A777BAD564}" destId="{B48C5ADB-94F4-4105-ABC0-EAE70B24DABD}" srcOrd="0" destOrd="0" presId="urn:microsoft.com/office/officeart/2018/5/layout/IconCircleLabelList"/>
    <dgm:cxn modelId="{65BB289C-122D-4CA1-9C16-CB2E01D0BE93}" type="presParOf" srcId="{B48C5ADB-94F4-4105-ABC0-EAE70B24DABD}" destId="{C18A2404-3CB6-47A2-BDF9-8B7C6CCAF527}" srcOrd="0" destOrd="0" presId="urn:microsoft.com/office/officeart/2018/5/layout/IconCircleLabelList"/>
    <dgm:cxn modelId="{4C94C730-32B6-46CC-9572-F7B53F355422}" type="presParOf" srcId="{C18A2404-3CB6-47A2-BDF9-8B7C6CCAF527}" destId="{B51940AA-B976-43A5-B719-EF2809E2D338}" srcOrd="0" destOrd="0" presId="urn:microsoft.com/office/officeart/2018/5/layout/IconCircleLabelList"/>
    <dgm:cxn modelId="{C08DA951-7823-46A5-84D2-BF367363038B}" type="presParOf" srcId="{C18A2404-3CB6-47A2-BDF9-8B7C6CCAF527}" destId="{5B267EE5-10DA-4818-8A1E-6C69279CDB18}" srcOrd="1" destOrd="0" presId="urn:microsoft.com/office/officeart/2018/5/layout/IconCircleLabelList"/>
    <dgm:cxn modelId="{4521E842-C715-4C83-BF29-8C8CEC91069E}" type="presParOf" srcId="{C18A2404-3CB6-47A2-BDF9-8B7C6CCAF527}" destId="{B957E665-721F-4729-BC92-FD106C35D940}" srcOrd="2" destOrd="0" presId="urn:microsoft.com/office/officeart/2018/5/layout/IconCircleLabelList"/>
    <dgm:cxn modelId="{73083E47-3303-4E83-A69A-3451E6F71C34}" type="presParOf" srcId="{C18A2404-3CB6-47A2-BDF9-8B7C6CCAF527}" destId="{63FF93D7-E2E0-43D1-BF4A-02D9F1C49D55}" srcOrd="3" destOrd="0" presId="urn:microsoft.com/office/officeart/2018/5/layout/IconCircleLabelList"/>
    <dgm:cxn modelId="{C0F2C3AC-4C57-4F91-BA38-B39A471D0B7E}" type="presParOf" srcId="{B48C5ADB-94F4-4105-ABC0-EAE70B24DABD}" destId="{8795DEE2-0DA6-4BEC-B511-6F7FB2C3D551}" srcOrd="1" destOrd="0" presId="urn:microsoft.com/office/officeart/2018/5/layout/IconCircleLabelList"/>
    <dgm:cxn modelId="{39A62D82-8028-4897-A88F-4F9064E81726}" type="presParOf" srcId="{B48C5ADB-94F4-4105-ABC0-EAE70B24DABD}" destId="{D8407F65-ADCF-4C0E-8351-73743B3D270C}" srcOrd="2" destOrd="0" presId="urn:microsoft.com/office/officeart/2018/5/layout/IconCircleLabelList"/>
    <dgm:cxn modelId="{E03BA433-AAAB-4F41-A7E6-D5CDF68DBC5C}" type="presParOf" srcId="{D8407F65-ADCF-4C0E-8351-73743B3D270C}" destId="{2C835347-8F71-4666-8F92-A30A071C5E0C}" srcOrd="0" destOrd="0" presId="urn:microsoft.com/office/officeart/2018/5/layout/IconCircleLabelList"/>
    <dgm:cxn modelId="{56B8B412-9BA7-4ED3-8813-FDFD1DBDC346}" type="presParOf" srcId="{D8407F65-ADCF-4C0E-8351-73743B3D270C}" destId="{581DAAB7-EE99-4215-9C33-09C6E5DB3F21}" srcOrd="1" destOrd="0" presId="urn:microsoft.com/office/officeart/2018/5/layout/IconCircleLabelList"/>
    <dgm:cxn modelId="{7FB93446-148E-4373-BD65-428260210964}" type="presParOf" srcId="{D8407F65-ADCF-4C0E-8351-73743B3D270C}" destId="{EC9FEC3E-7AA4-4393-B9FE-7C4716179E1F}" srcOrd="2" destOrd="0" presId="urn:microsoft.com/office/officeart/2018/5/layout/IconCircleLabelList"/>
    <dgm:cxn modelId="{6C349B42-99A8-4F6A-ADF4-959D600AB924}" type="presParOf" srcId="{D8407F65-ADCF-4C0E-8351-73743B3D270C}" destId="{151B6062-F7C7-44F3-AAC8-F2BA5566C526}" srcOrd="3" destOrd="0" presId="urn:microsoft.com/office/officeart/2018/5/layout/IconCircleLabelList"/>
    <dgm:cxn modelId="{38026643-CB0E-4913-88BF-B21DECEB1924}" type="presParOf" srcId="{B48C5ADB-94F4-4105-ABC0-EAE70B24DABD}" destId="{1C63B1BB-277F-4CF1-9895-CA07166D3A85}" srcOrd="3" destOrd="0" presId="urn:microsoft.com/office/officeart/2018/5/layout/IconCircleLabelList"/>
    <dgm:cxn modelId="{D62D0856-644E-4D8B-ACDF-A9B97808F4FD}" type="presParOf" srcId="{B48C5ADB-94F4-4105-ABC0-EAE70B24DABD}" destId="{3553A512-4323-4780-9E96-0DDD3477C156}" srcOrd="4" destOrd="0" presId="urn:microsoft.com/office/officeart/2018/5/layout/IconCircleLabelList"/>
    <dgm:cxn modelId="{4A17BBBD-0C40-450E-BCCC-3FA933E7EA4A}" type="presParOf" srcId="{3553A512-4323-4780-9E96-0DDD3477C156}" destId="{D52D176D-32D9-4051-A733-8A8C405105B3}" srcOrd="0" destOrd="0" presId="urn:microsoft.com/office/officeart/2018/5/layout/IconCircleLabelList"/>
    <dgm:cxn modelId="{FB2930F9-FED0-4D6C-8945-9B8331366F26}" type="presParOf" srcId="{3553A512-4323-4780-9E96-0DDD3477C156}" destId="{6C2FA690-C9F8-489E-A166-6DABA7A877D5}" srcOrd="1" destOrd="0" presId="urn:microsoft.com/office/officeart/2018/5/layout/IconCircleLabelList"/>
    <dgm:cxn modelId="{B5A71208-79EA-476C-8ABB-2503F3C2FA74}" type="presParOf" srcId="{3553A512-4323-4780-9E96-0DDD3477C156}" destId="{6EC6BFAC-3E89-47A3-8B53-693A22CC092A}" srcOrd="2" destOrd="0" presId="urn:microsoft.com/office/officeart/2018/5/layout/IconCircleLabelList"/>
    <dgm:cxn modelId="{09DAB6DD-279C-499C-9C80-32926FFAA26E}" type="presParOf" srcId="{3553A512-4323-4780-9E96-0DDD3477C156}" destId="{4C1D4102-6A0B-4188-93E2-8B9103886FB7}" srcOrd="3" destOrd="0" presId="urn:microsoft.com/office/officeart/2018/5/layout/IconCircleLabelList"/>
    <dgm:cxn modelId="{0F350A5E-C2F7-4BA3-BD4E-F4A59940F254}" type="presParOf" srcId="{B48C5ADB-94F4-4105-ABC0-EAE70B24DABD}" destId="{CDB240F5-409C-4B19-BF29-FFE5D84CC958}" srcOrd="5" destOrd="0" presId="urn:microsoft.com/office/officeart/2018/5/layout/IconCircleLabelList"/>
    <dgm:cxn modelId="{9B8C9E2B-A9C5-42BB-8B19-793FA7EE33D4}" type="presParOf" srcId="{B48C5ADB-94F4-4105-ABC0-EAE70B24DABD}" destId="{8475859F-A176-4683-9A2A-65FD696EB451}" srcOrd="6" destOrd="0" presId="urn:microsoft.com/office/officeart/2018/5/layout/IconCircleLabelList"/>
    <dgm:cxn modelId="{23316EA1-6867-45F2-A7DC-B573495FB1EC}" type="presParOf" srcId="{8475859F-A176-4683-9A2A-65FD696EB451}" destId="{A2150144-D4F8-41B4-991A-7DB280314D60}" srcOrd="0" destOrd="0" presId="urn:microsoft.com/office/officeart/2018/5/layout/IconCircleLabelList"/>
    <dgm:cxn modelId="{F290F94D-5197-4D49-B5BB-0CC41320A4E2}" type="presParOf" srcId="{8475859F-A176-4683-9A2A-65FD696EB451}" destId="{09A81F0C-9F60-4300-8A7D-F5C413E269AD}" srcOrd="1" destOrd="0" presId="urn:microsoft.com/office/officeart/2018/5/layout/IconCircleLabelList"/>
    <dgm:cxn modelId="{CF9DEF3E-D418-4B25-B7F0-EC78306C6272}" type="presParOf" srcId="{8475859F-A176-4683-9A2A-65FD696EB451}" destId="{8EEF5777-173F-4730-8FDF-C7D084522076}" srcOrd="2" destOrd="0" presId="urn:microsoft.com/office/officeart/2018/5/layout/IconCircleLabelList"/>
    <dgm:cxn modelId="{B905A748-DF08-4A48-A845-83E74B85A5F0}" type="presParOf" srcId="{8475859F-A176-4683-9A2A-65FD696EB451}" destId="{D3E0D890-55C2-4C29-8730-07E7F566AB84}" srcOrd="3" destOrd="0" presId="urn:microsoft.com/office/officeart/2018/5/layout/IconCircleLabelList"/>
    <dgm:cxn modelId="{CA2D0A33-C024-41D3-BDA9-BE68781E7269}" type="presParOf" srcId="{B48C5ADB-94F4-4105-ABC0-EAE70B24DABD}" destId="{5B58E0BE-36BB-4A22-9AC7-BB3113EC7FAE}" srcOrd="7" destOrd="0" presId="urn:microsoft.com/office/officeart/2018/5/layout/IconCircleLabelList"/>
    <dgm:cxn modelId="{8FA08663-92F0-4C7C-A53F-4CCBF6D690BD}" type="presParOf" srcId="{B48C5ADB-94F4-4105-ABC0-EAE70B24DABD}" destId="{D8A8CFA8-A6B3-4A48-A9C2-7DF5CA4C4E53}" srcOrd="8" destOrd="0" presId="urn:microsoft.com/office/officeart/2018/5/layout/IconCircleLabelList"/>
    <dgm:cxn modelId="{E8475ABA-AB21-412B-819F-3A3C6C9E511E}" type="presParOf" srcId="{D8A8CFA8-A6B3-4A48-A9C2-7DF5CA4C4E53}" destId="{1DC3320B-FA3A-4367-A29C-9F961A0FEAEB}" srcOrd="0" destOrd="0" presId="urn:microsoft.com/office/officeart/2018/5/layout/IconCircleLabelList"/>
    <dgm:cxn modelId="{958942F5-EB6D-4A2E-9815-FF757C548D41}" type="presParOf" srcId="{D8A8CFA8-A6B3-4A48-A9C2-7DF5CA4C4E53}" destId="{E65BDD82-5EFB-4E51-9673-520AE2262C49}" srcOrd="1" destOrd="0" presId="urn:microsoft.com/office/officeart/2018/5/layout/IconCircleLabelList"/>
    <dgm:cxn modelId="{73505C93-C661-409E-816F-19F6FF2D785A}" type="presParOf" srcId="{D8A8CFA8-A6B3-4A48-A9C2-7DF5CA4C4E53}" destId="{5D1E3293-2FB8-4FE2-8548-4E187A71E913}" srcOrd="2" destOrd="0" presId="urn:microsoft.com/office/officeart/2018/5/layout/IconCircleLabelList"/>
    <dgm:cxn modelId="{7EAF93EF-7215-4488-8C50-3EF422B1B295}" type="presParOf" srcId="{D8A8CFA8-A6B3-4A48-A9C2-7DF5CA4C4E53}" destId="{F04C68ED-3729-47B9-8F80-3786E6DECB1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5077AB-A07B-44C5-AB67-B87BF0A4B38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FD38879-3900-45CC-AA40-00BDF34642B0}">
      <dgm:prSet/>
      <dgm:spPr/>
      <dgm:t>
        <a:bodyPr/>
        <a:lstStyle/>
        <a:p>
          <a:r>
            <a:rPr lang="en-GB" dirty="0"/>
            <a:t>Mission statement:</a:t>
          </a:r>
        </a:p>
        <a:p>
          <a:r>
            <a:rPr lang="en-GB" dirty="0"/>
            <a:t>“We believe beauty should be accessible to everyone and our mission is to provide services for every budget”.</a:t>
          </a:r>
          <a:endParaRPr lang="en-US" dirty="0"/>
        </a:p>
      </dgm:t>
    </dgm:pt>
    <dgm:pt modelId="{3F9A267E-39C1-4977-88DD-4ABC085B4F39}" type="parTrans" cxnId="{368D380C-EE56-484C-B053-FBCE086CAB74}">
      <dgm:prSet/>
      <dgm:spPr/>
      <dgm:t>
        <a:bodyPr/>
        <a:lstStyle/>
        <a:p>
          <a:endParaRPr lang="en-US"/>
        </a:p>
      </dgm:t>
    </dgm:pt>
    <dgm:pt modelId="{1956733B-BCF9-42B3-9F79-CF7C8B54EA12}" type="sibTrans" cxnId="{368D380C-EE56-484C-B053-FBCE086CAB74}">
      <dgm:prSet/>
      <dgm:spPr/>
      <dgm:t>
        <a:bodyPr/>
        <a:lstStyle/>
        <a:p>
          <a:endParaRPr lang="en-US"/>
        </a:p>
      </dgm:t>
    </dgm:pt>
    <dgm:pt modelId="{87C8095D-F1FD-4420-B670-819E3D0F0736}">
      <dgm:prSet/>
      <dgm:spPr/>
      <dgm:t>
        <a:bodyPr/>
        <a:lstStyle/>
        <a:p>
          <a:r>
            <a:rPr lang="en-US" dirty="0"/>
            <a:t>A mission of a company is the action based plan (Sunny,2024).When Hair Affair initially begins for business, it will provide a wide variety of beauty treatments and items that may be purchased quickly. Possibility of buying these will be introduced. </a:t>
          </a:r>
        </a:p>
        <a:p>
          <a:r>
            <a:rPr lang="en-US" dirty="0"/>
            <a:t>Not only will we provide the best skin, nail, and hair treatments imaginable, but we will also stock our shelves with the most remarkable beauty items currently on the market. We will definitely do this. </a:t>
          </a:r>
        </a:p>
        <a:p>
          <a:r>
            <a:rPr lang="en-US" dirty="0"/>
            <a:t>One thing that will make Hair Affairs different from other businesses in this industry is our promise to provide all of these services in one easily accessible place.</a:t>
          </a:r>
        </a:p>
      </dgm:t>
    </dgm:pt>
    <dgm:pt modelId="{FFBDB065-6962-4276-9A78-66FD2E198225}" type="parTrans" cxnId="{F32CE71E-8AC5-47CA-9137-03849053928A}">
      <dgm:prSet/>
      <dgm:spPr/>
      <dgm:t>
        <a:bodyPr/>
        <a:lstStyle/>
        <a:p>
          <a:endParaRPr lang="en-US"/>
        </a:p>
      </dgm:t>
    </dgm:pt>
    <dgm:pt modelId="{19672CB6-C8DA-487B-AB2F-F03859152DA5}" type="sibTrans" cxnId="{F32CE71E-8AC5-47CA-9137-03849053928A}">
      <dgm:prSet/>
      <dgm:spPr/>
      <dgm:t>
        <a:bodyPr/>
        <a:lstStyle/>
        <a:p>
          <a:endParaRPr lang="en-US"/>
        </a:p>
      </dgm:t>
    </dgm:pt>
    <dgm:pt modelId="{07475BD0-0CF5-473C-AD59-D9175E2E8733}" type="pres">
      <dgm:prSet presAssocID="{3E5077AB-A07B-44C5-AB67-B87BF0A4B38B}" presName="hierChild1" presStyleCnt="0">
        <dgm:presLayoutVars>
          <dgm:chPref val="1"/>
          <dgm:dir/>
          <dgm:animOne val="branch"/>
          <dgm:animLvl val="lvl"/>
          <dgm:resizeHandles/>
        </dgm:presLayoutVars>
      </dgm:prSet>
      <dgm:spPr/>
    </dgm:pt>
    <dgm:pt modelId="{7756E31D-BA4F-4BEA-AF14-01F334940F90}" type="pres">
      <dgm:prSet presAssocID="{FFD38879-3900-45CC-AA40-00BDF34642B0}" presName="hierRoot1" presStyleCnt="0"/>
      <dgm:spPr/>
    </dgm:pt>
    <dgm:pt modelId="{2D958CB3-EFAB-4530-8A57-E6873439EEFF}" type="pres">
      <dgm:prSet presAssocID="{FFD38879-3900-45CC-AA40-00BDF34642B0}" presName="composite" presStyleCnt="0"/>
      <dgm:spPr/>
    </dgm:pt>
    <dgm:pt modelId="{CEB8113C-5874-4C6E-A6BF-8CCF36FBB4ED}" type="pres">
      <dgm:prSet presAssocID="{FFD38879-3900-45CC-AA40-00BDF34642B0}" presName="background" presStyleLbl="node0" presStyleIdx="0" presStyleCnt="2"/>
      <dgm:spPr/>
    </dgm:pt>
    <dgm:pt modelId="{6F05CBB2-92EC-4CA3-B627-302C6E40063F}" type="pres">
      <dgm:prSet presAssocID="{FFD38879-3900-45CC-AA40-00BDF34642B0}" presName="text" presStyleLbl="fgAcc0" presStyleIdx="0" presStyleCnt="2">
        <dgm:presLayoutVars>
          <dgm:chPref val="3"/>
        </dgm:presLayoutVars>
      </dgm:prSet>
      <dgm:spPr/>
    </dgm:pt>
    <dgm:pt modelId="{CDC27003-119B-4F2C-B63C-0287EBF9410A}" type="pres">
      <dgm:prSet presAssocID="{FFD38879-3900-45CC-AA40-00BDF34642B0}" presName="hierChild2" presStyleCnt="0"/>
      <dgm:spPr/>
    </dgm:pt>
    <dgm:pt modelId="{628C3837-FE95-44E6-8DAC-9114E2BE0F24}" type="pres">
      <dgm:prSet presAssocID="{87C8095D-F1FD-4420-B670-819E3D0F0736}" presName="hierRoot1" presStyleCnt="0"/>
      <dgm:spPr/>
    </dgm:pt>
    <dgm:pt modelId="{DDCFEC3B-1C69-40C1-93BB-88E1A74335F3}" type="pres">
      <dgm:prSet presAssocID="{87C8095D-F1FD-4420-B670-819E3D0F0736}" presName="composite" presStyleCnt="0"/>
      <dgm:spPr/>
    </dgm:pt>
    <dgm:pt modelId="{5A6C8352-5B23-4A64-8543-C897EF76B6E6}" type="pres">
      <dgm:prSet presAssocID="{87C8095D-F1FD-4420-B670-819E3D0F0736}" presName="background" presStyleLbl="node0" presStyleIdx="1" presStyleCnt="2"/>
      <dgm:spPr/>
    </dgm:pt>
    <dgm:pt modelId="{D3838C09-2820-45EF-92BB-8D66E05914E6}" type="pres">
      <dgm:prSet presAssocID="{87C8095D-F1FD-4420-B670-819E3D0F0736}" presName="text" presStyleLbl="fgAcc0" presStyleIdx="1" presStyleCnt="2">
        <dgm:presLayoutVars>
          <dgm:chPref val="3"/>
        </dgm:presLayoutVars>
      </dgm:prSet>
      <dgm:spPr/>
    </dgm:pt>
    <dgm:pt modelId="{36989706-6C60-4EFD-A1FA-1BB3FE9410D6}" type="pres">
      <dgm:prSet presAssocID="{87C8095D-F1FD-4420-B670-819E3D0F0736}" presName="hierChild2" presStyleCnt="0"/>
      <dgm:spPr/>
    </dgm:pt>
  </dgm:ptLst>
  <dgm:cxnLst>
    <dgm:cxn modelId="{368D380C-EE56-484C-B053-FBCE086CAB74}" srcId="{3E5077AB-A07B-44C5-AB67-B87BF0A4B38B}" destId="{FFD38879-3900-45CC-AA40-00BDF34642B0}" srcOrd="0" destOrd="0" parTransId="{3F9A267E-39C1-4977-88DD-4ABC085B4F39}" sibTransId="{1956733B-BCF9-42B3-9F79-CF7C8B54EA12}"/>
    <dgm:cxn modelId="{8E60660C-6A97-406C-B332-0F545D89553C}" type="presOf" srcId="{FFD38879-3900-45CC-AA40-00BDF34642B0}" destId="{6F05CBB2-92EC-4CA3-B627-302C6E40063F}" srcOrd="0" destOrd="0" presId="urn:microsoft.com/office/officeart/2005/8/layout/hierarchy1"/>
    <dgm:cxn modelId="{F32CE71E-8AC5-47CA-9137-03849053928A}" srcId="{3E5077AB-A07B-44C5-AB67-B87BF0A4B38B}" destId="{87C8095D-F1FD-4420-B670-819E3D0F0736}" srcOrd="1" destOrd="0" parTransId="{FFBDB065-6962-4276-9A78-66FD2E198225}" sibTransId="{19672CB6-C8DA-487B-AB2F-F03859152DA5}"/>
    <dgm:cxn modelId="{EFD2482D-ACE9-4151-B8D6-ED4BF7A60F2B}" type="presOf" srcId="{3E5077AB-A07B-44C5-AB67-B87BF0A4B38B}" destId="{07475BD0-0CF5-473C-AD59-D9175E2E8733}" srcOrd="0" destOrd="0" presId="urn:microsoft.com/office/officeart/2005/8/layout/hierarchy1"/>
    <dgm:cxn modelId="{4D89F567-77A7-4E5A-9167-9038D3BF0FB8}" type="presOf" srcId="{87C8095D-F1FD-4420-B670-819E3D0F0736}" destId="{D3838C09-2820-45EF-92BB-8D66E05914E6}" srcOrd="0" destOrd="0" presId="urn:microsoft.com/office/officeart/2005/8/layout/hierarchy1"/>
    <dgm:cxn modelId="{A87D5A81-30BB-4F0A-A654-7B2C1A34F80C}" type="presParOf" srcId="{07475BD0-0CF5-473C-AD59-D9175E2E8733}" destId="{7756E31D-BA4F-4BEA-AF14-01F334940F90}" srcOrd="0" destOrd="0" presId="urn:microsoft.com/office/officeart/2005/8/layout/hierarchy1"/>
    <dgm:cxn modelId="{4B34A250-A158-4D3B-B8AB-2DE4D7CB2CDF}" type="presParOf" srcId="{7756E31D-BA4F-4BEA-AF14-01F334940F90}" destId="{2D958CB3-EFAB-4530-8A57-E6873439EEFF}" srcOrd="0" destOrd="0" presId="urn:microsoft.com/office/officeart/2005/8/layout/hierarchy1"/>
    <dgm:cxn modelId="{E04EA0FC-3C87-421B-ADD0-7B8CBDBAEA5D}" type="presParOf" srcId="{2D958CB3-EFAB-4530-8A57-E6873439EEFF}" destId="{CEB8113C-5874-4C6E-A6BF-8CCF36FBB4ED}" srcOrd="0" destOrd="0" presId="urn:microsoft.com/office/officeart/2005/8/layout/hierarchy1"/>
    <dgm:cxn modelId="{A54BEB5F-0981-4AA3-81EA-2E624A127A8E}" type="presParOf" srcId="{2D958CB3-EFAB-4530-8A57-E6873439EEFF}" destId="{6F05CBB2-92EC-4CA3-B627-302C6E40063F}" srcOrd="1" destOrd="0" presId="urn:microsoft.com/office/officeart/2005/8/layout/hierarchy1"/>
    <dgm:cxn modelId="{61BFD479-277A-4E2B-9BE7-592DE7AA786C}" type="presParOf" srcId="{7756E31D-BA4F-4BEA-AF14-01F334940F90}" destId="{CDC27003-119B-4F2C-B63C-0287EBF9410A}" srcOrd="1" destOrd="0" presId="urn:microsoft.com/office/officeart/2005/8/layout/hierarchy1"/>
    <dgm:cxn modelId="{2C5E19CA-1552-4164-B3D2-0C4A6DF5BA7B}" type="presParOf" srcId="{07475BD0-0CF5-473C-AD59-D9175E2E8733}" destId="{628C3837-FE95-44E6-8DAC-9114E2BE0F24}" srcOrd="1" destOrd="0" presId="urn:microsoft.com/office/officeart/2005/8/layout/hierarchy1"/>
    <dgm:cxn modelId="{6490ECCF-6203-483D-8D42-4E835B4EB7EA}" type="presParOf" srcId="{628C3837-FE95-44E6-8DAC-9114E2BE0F24}" destId="{DDCFEC3B-1C69-40C1-93BB-88E1A74335F3}" srcOrd="0" destOrd="0" presId="urn:microsoft.com/office/officeart/2005/8/layout/hierarchy1"/>
    <dgm:cxn modelId="{316342E1-BAF4-4605-9A70-BDB021690FC2}" type="presParOf" srcId="{DDCFEC3B-1C69-40C1-93BB-88E1A74335F3}" destId="{5A6C8352-5B23-4A64-8543-C897EF76B6E6}" srcOrd="0" destOrd="0" presId="urn:microsoft.com/office/officeart/2005/8/layout/hierarchy1"/>
    <dgm:cxn modelId="{738DBDAC-ED2C-44BE-AE70-CD193D2AAD4F}" type="presParOf" srcId="{DDCFEC3B-1C69-40C1-93BB-88E1A74335F3}" destId="{D3838C09-2820-45EF-92BB-8D66E05914E6}" srcOrd="1" destOrd="0" presId="urn:microsoft.com/office/officeart/2005/8/layout/hierarchy1"/>
    <dgm:cxn modelId="{66C9E110-BCF5-4FD6-B9EF-3AEC38D5A3FC}" type="presParOf" srcId="{628C3837-FE95-44E6-8DAC-9114E2BE0F24}" destId="{36989706-6C60-4EFD-A1FA-1BB3FE9410D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E5077AB-A07B-44C5-AB67-B87BF0A4B38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FD38879-3900-45CC-AA40-00BDF34642B0}">
      <dgm:prSet/>
      <dgm:spPr/>
      <dgm:t>
        <a:bodyPr/>
        <a:lstStyle/>
        <a:p>
          <a:r>
            <a:rPr lang="en-GB" dirty="0"/>
            <a:t>Aims:</a:t>
          </a:r>
        </a:p>
        <a:p>
          <a:r>
            <a:rPr lang="en-GB" dirty="0">
              <a:effectLst/>
              <a:ea typeface="Aptos" panose="020B0004020202020204" pitchFamily="34" charset="0"/>
              <a:cs typeface="Times New Roman" panose="02020603050405020304" pitchFamily="18" charset="0"/>
            </a:rPr>
            <a:t>- building a clientele</a:t>
          </a:r>
        </a:p>
        <a:p>
          <a:r>
            <a:rPr lang="en-GB" dirty="0">
              <a:effectLst/>
              <a:ea typeface="Aptos" panose="020B0004020202020204" pitchFamily="34" charset="0"/>
              <a:cs typeface="Times New Roman" panose="02020603050405020304" pitchFamily="18" charset="0"/>
            </a:rPr>
            <a:t>- professional excellence</a:t>
          </a:r>
        </a:p>
        <a:p>
          <a:r>
            <a:rPr lang="en-GB" dirty="0">
              <a:effectLst/>
              <a:ea typeface="Aptos" panose="020B0004020202020204" pitchFamily="34" charset="0"/>
              <a:cs typeface="Times New Roman" panose="02020603050405020304" pitchFamily="18" charset="0"/>
            </a:rPr>
            <a:t>- increase profit by the end of each month</a:t>
          </a:r>
        </a:p>
        <a:p>
          <a:r>
            <a:rPr lang="en-GB" dirty="0">
              <a:effectLst/>
              <a:ea typeface="Aptos" panose="020B0004020202020204" pitchFamily="34" charset="0"/>
              <a:cs typeface="Times New Roman" panose="02020603050405020304" pitchFamily="18" charset="0"/>
            </a:rPr>
            <a:t>- provide good customer service so the clients will come back and recommend us to other people</a:t>
          </a:r>
          <a:endParaRPr lang="en-US" dirty="0"/>
        </a:p>
      </dgm:t>
    </dgm:pt>
    <dgm:pt modelId="{3F9A267E-39C1-4977-88DD-4ABC085B4F39}" type="parTrans" cxnId="{368D380C-EE56-484C-B053-FBCE086CAB74}">
      <dgm:prSet/>
      <dgm:spPr/>
      <dgm:t>
        <a:bodyPr/>
        <a:lstStyle/>
        <a:p>
          <a:endParaRPr lang="en-US"/>
        </a:p>
      </dgm:t>
    </dgm:pt>
    <dgm:pt modelId="{1956733B-BCF9-42B3-9F79-CF7C8B54EA12}" type="sibTrans" cxnId="{368D380C-EE56-484C-B053-FBCE086CAB74}">
      <dgm:prSet/>
      <dgm:spPr/>
      <dgm:t>
        <a:bodyPr/>
        <a:lstStyle/>
        <a:p>
          <a:endParaRPr lang="en-US"/>
        </a:p>
      </dgm:t>
    </dgm:pt>
    <dgm:pt modelId="{87C8095D-F1FD-4420-B670-819E3D0F0736}">
      <dgm:prSet/>
      <dgm:spPr/>
      <dgm:t>
        <a:bodyPr/>
        <a:lstStyle/>
        <a:p>
          <a:r>
            <a:rPr lang="en-US" dirty="0"/>
            <a:t>Objectives:</a:t>
          </a:r>
        </a:p>
        <a:p>
          <a:r>
            <a:rPr lang="en-GB" dirty="0">
              <a:effectLst/>
              <a:ea typeface="Aptos" panose="020B0004020202020204" pitchFamily="34" charset="0"/>
              <a:cs typeface="Times New Roman" panose="02020603050405020304" pitchFamily="18" charset="0"/>
            </a:rPr>
            <a:t>- find a good location</a:t>
          </a:r>
        </a:p>
        <a:p>
          <a:r>
            <a:rPr lang="en-GB" dirty="0">
              <a:effectLst/>
              <a:ea typeface="Aptos" panose="020B0004020202020204" pitchFamily="34" charset="0"/>
              <a:cs typeface="Times New Roman" panose="02020603050405020304" pitchFamily="18" charset="0"/>
            </a:rPr>
            <a:t>- recruit more beauticians and increase employee skills</a:t>
          </a:r>
        </a:p>
        <a:p>
          <a:r>
            <a:rPr lang="en-GB" dirty="0">
              <a:effectLst/>
              <a:ea typeface="Aptos" panose="020B0004020202020204" pitchFamily="34" charset="0"/>
              <a:cs typeface="Times New Roman" panose="02020603050405020304" pitchFamily="18" charset="0"/>
            </a:rPr>
            <a:t>- marketing increase</a:t>
          </a:r>
        </a:p>
        <a:p>
          <a:r>
            <a:rPr lang="en-GB" dirty="0">
              <a:effectLst/>
              <a:ea typeface="Aptos" panose="020B0004020202020204" pitchFamily="34" charset="0"/>
              <a:cs typeface="Times New Roman" panose="02020603050405020304" pitchFamily="18" charset="0"/>
            </a:rPr>
            <a:t>- increase customer retention</a:t>
          </a:r>
        </a:p>
        <a:p>
          <a:r>
            <a:rPr lang="en-GB" dirty="0">
              <a:effectLst/>
              <a:ea typeface="Aptos" panose="020B0004020202020204" pitchFamily="34" charset="0"/>
              <a:cs typeface="Times New Roman" panose="02020603050405020304" pitchFamily="18" charset="0"/>
            </a:rPr>
            <a:t>- increase revenue</a:t>
          </a:r>
          <a:endParaRPr lang="en-US" dirty="0"/>
        </a:p>
      </dgm:t>
    </dgm:pt>
    <dgm:pt modelId="{FFBDB065-6962-4276-9A78-66FD2E198225}" type="parTrans" cxnId="{F32CE71E-8AC5-47CA-9137-03849053928A}">
      <dgm:prSet/>
      <dgm:spPr/>
      <dgm:t>
        <a:bodyPr/>
        <a:lstStyle/>
        <a:p>
          <a:endParaRPr lang="en-US"/>
        </a:p>
      </dgm:t>
    </dgm:pt>
    <dgm:pt modelId="{19672CB6-C8DA-487B-AB2F-F03859152DA5}" type="sibTrans" cxnId="{F32CE71E-8AC5-47CA-9137-03849053928A}">
      <dgm:prSet/>
      <dgm:spPr/>
      <dgm:t>
        <a:bodyPr/>
        <a:lstStyle/>
        <a:p>
          <a:endParaRPr lang="en-US"/>
        </a:p>
      </dgm:t>
    </dgm:pt>
    <dgm:pt modelId="{07475BD0-0CF5-473C-AD59-D9175E2E8733}" type="pres">
      <dgm:prSet presAssocID="{3E5077AB-A07B-44C5-AB67-B87BF0A4B38B}" presName="hierChild1" presStyleCnt="0">
        <dgm:presLayoutVars>
          <dgm:chPref val="1"/>
          <dgm:dir/>
          <dgm:animOne val="branch"/>
          <dgm:animLvl val="lvl"/>
          <dgm:resizeHandles/>
        </dgm:presLayoutVars>
      </dgm:prSet>
      <dgm:spPr/>
    </dgm:pt>
    <dgm:pt modelId="{7756E31D-BA4F-4BEA-AF14-01F334940F90}" type="pres">
      <dgm:prSet presAssocID="{FFD38879-3900-45CC-AA40-00BDF34642B0}" presName="hierRoot1" presStyleCnt="0"/>
      <dgm:spPr/>
    </dgm:pt>
    <dgm:pt modelId="{2D958CB3-EFAB-4530-8A57-E6873439EEFF}" type="pres">
      <dgm:prSet presAssocID="{FFD38879-3900-45CC-AA40-00BDF34642B0}" presName="composite" presStyleCnt="0"/>
      <dgm:spPr/>
    </dgm:pt>
    <dgm:pt modelId="{CEB8113C-5874-4C6E-A6BF-8CCF36FBB4ED}" type="pres">
      <dgm:prSet presAssocID="{FFD38879-3900-45CC-AA40-00BDF34642B0}" presName="background" presStyleLbl="node0" presStyleIdx="0" presStyleCnt="2"/>
      <dgm:spPr/>
    </dgm:pt>
    <dgm:pt modelId="{6F05CBB2-92EC-4CA3-B627-302C6E40063F}" type="pres">
      <dgm:prSet presAssocID="{FFD38879-3900-45CC-AA40-00BDF34642B0}" presName="text" presStyleLbl="fgAcc0" presStyleIdx="0" presStyleCnt="2">
        <dgm:presLayoutVars>
          <dgm:chPref val="3"/>
        </dgm:presLayoutVars>
      </dgm:prSet>
      <dgm:spPr/>
    </dgm:pt>
    <dgm:pt modelId="{CDC27003-119B-4F2C-B63C-0287EBF9410A}" type="pres">
      <dgm:prSet presAssocID="{FFD38879-3900-45CC-AA40-00BDF34642B0}" presName="hierChild2" presStyleCnt="0"/>
      <dgm:spPr/>
    </dgm:pt>
    <dgm:pt modelId="{628C3837-FE95-44E6-8DAC-9114E2BE0F24}" type="pres">
      <dgm:prSet presAssocID="{87C8095D-F1FD-4420-B670-819E3D0F0736}" presName="hierRoot1" presStyleCnt="0"/>
      <dgm:spPr/>
    </dgm:pt>
    <dgm:pt modelId="{DDCFEC3B-1C69-40C1-93BB-88E1A74335F3}" type="pres">
      <dgm:prSet presAssocID="{87C8095D-F1FD-4420-B670-819E3D0F0736}" presName="composite" presStyleCnt="0"/>
      <dgm:spPr/>
    </dgm:pt>
    <dgm:pt modelId="{5A6C8352-5B23-4A64-8543-C897EF76B6E6}" type="pres">
      <dgm:prSet presAssocID="{87C8095D-F1FD-4420-B670-819E3D0F0736}" presName="background" presStyleLbl="node0" presStyleIdx="1" presStyleCnt="2"/>
      <dgm:spPr/>
    </dgm:pt>
    <dgm:pt modelId="{D3838C09-2820-45EF-92BB-8D66E05914E6}" type="pres">
      <dgm:prSet presAssocID="{87C8095D-F1FD-4420-B670-819E3D0F0736}" presName="text" presStyleLbl="fgAcc0" presStyleIdx="1" presStyleCnt="2">
        <dgm:presLayoutVars>
          <dgm:chPref val="3"/>
        </dgm:presLayoutVars>
      </dgm:prSet>
      <dgm:spPr/>
    </dgm:pt>
    <dgm:pt modelId="{36989706-6C60-4EFD-A1FA-1BB3FE9410D6}" type="pres">
      <dgm:prSet presAssocID="{87C8095D-F1FD-4420-B670-819E3D0F0736}" presName="hierChild2" presStyleCnt="0"/>
      <dgm:spPr/>
    </dgm:pt>
  </dgm:ptLst>
  <dgm:cxnLst>
    <dgm:cxn modelId="{368D380C-EE56-484C-B053-FBCE086CAB74}" srcId="{3E5077AB-A07B-44C5-AB67-B87BF0A4B38B}" destId="{FFD38879-3900-45CC-AA40-00BDF34642B0}" srcOrd="0" destOrd="0" parTransId="{3F9A267E-39C1-4977-88DD-4ABC085B4F39}" sibTransId="{1956733B-BCF9-42B3-9F79-CF7C8B54EA12}"/>
    <dgm:cxn modelId="{8E60660C-6A97-406C-B332-0F545D89553C}" type="presOf" srcId="{FFD38879-3900-45CC-AA40-00BDF34642B0}" destId="{6F05CBB2-92EC-4CA3-B627-302C6E40063F}" srcOrd="0" destOrd="0" presId="urn:microsoft.com/office/officeart/2005/8/layout/hierarchy1"/>
    <dgm:cxn modelId="{F32CE71E-8AC5-47CA-9137-03849053928A}" srcId="{3E5077AB-A07B-44C5-AB67-B87BF0A4B38B}" destId="{87C8095D-F1FD-4420-B670-819E3D0F0736}" srcOrd="1" destOrd="0" parTransId="{FFBDB065-6962-4276-9A78-66FD2E198225}" sibTransId="{19672CB6-C8DA-487B-AB2F-F03859152DA5}"/>
    <dgm:cxn modelId="{EFD2482D-ACE9-4151-B8D6-ED4BF7A60F2B}" type="presOf" srcId="{3E5077AB-A07B-44C5-AB67-B87BF0A4B38B}" destId="{07475BD0-0CF5-473C-AD59-D9175E2E8733}" srcOrd="0" destOrd="0" presId="urn:microsoft.com/office/officeart/2005/8/layout/hierarchy1"/>
    <dgm:cxn modelId="{4D89F567-77A7-4E5A-9167-9038D3BF0FB8}" type="presOf" srcId="{87C8095D-F1FD-4420-B670-819E3D0F0736}" destId="{D3838C09-2820-45EF-92BB-8D66E05914E6}" srcOrd="0" destOrd="0" presId="urn:microsoft.com/office/officeart/2005/8/layout/hierarchy1"/>
    <dgm:cxn modelId="{A87D5A81-30BB-4F0A-A654-7B2C1A34F80C}" type="presParOf" srcId="{07475BD0-0CF5-473C-AD59-D9175E2E8733}" destId="{7756E31D-BA4F-4BEA-AF14-01F334940F90}" srcOrd="0" destOrd="0" presId="urn:microsoft.com/office/officeart/2005/8/layout/hierarchy1"/>
    <dgm:cxn modelId="{4B34A250-A158-4D3B-B8AB-2DE4D7CB2CDF}" type="presParOf" srcId="{7756E31D-BA4F-4BEA-AF14-01F334940F90}" destId="{2D958CB3-EFAB-4530-8A57-E6873439EEFF}" srcOrd="0" destOrd="0" presId="urn:microsoft.com/office/officeart/2005/8/layout/hierarchy1"/>
    <dgm:cxn modelId="{E04EA0FC-3C87-421B-ADD0-7B8CBDBAEA5D}" type="presParOf" srcId="{2D958CB3-EFAB-4530-8A57-E6873439EEFF}" destId="{CEB8113C-5874-4C6E-A6BF-8CCF36FBB4ED}" srcOrd="0" destOrd="0" presId="urn:microsoft.com/office/officeart/2005/8/layout/hierarchy1"/>
    <dgm:cxn modelId="{A54BEB5F-0981-4AA3-81EA-2E624A127A8E}" type="presParOf" srcId="{2D958CB3-EFAB-4530-8A57-E6873439EEFF}" destId="{6F05CBB2-92EC-4CA3-B627-302C6E40063F}" srcOrd="1" destOrd="0" presId="urn:microsoft.com/office/officeart/2005/8/layout/hierarchy1"/>
    <dgm:cxn modelId="{61BFD479-277A-4E2B-9BE7-592DE7AA786C}" type="presParOf" srcId="{7756E31D-BA4F-4BEA-AF14-01F334940F90}" destId="{CDC27003-119B-4F2C-B63C-0287EBF9410A}" srcOrd="1" destOrd="0" presId="urn:microsoft.com/office/officeart/2005/8/layout/hierarchy1"/>
    <dgm:cxn modelId="{2C5E19CA-1552-4164-B3D2-0C4A6DF5BA7B}" type="presParOf" srcId="{07475BD0-0CF5-473C-AD59-D9175E2E8733}" destId="{628C3837-FE95-44E6-8DAC-9114E2BE0F24}" srcOrd="1" destOrd="0" presId="urn:microsoft.com/office/officeart/2005/8/layout/hierarchy1"/>
    <dgm:cxn modelId="{6490ECCF-6203-483D-8D42-4E835B4EB7EA}" type="presParOf" srcId="{628C3837-FE95-44E6-8DAC-9114E2BE0F24}" destId="{DDCFEC3B-1C69-40C1-93BB-88E1A74335F3}" srcOrd="0" destOrd="0" presId="urn:microsoft.com/office/officeart/2005/8/layout/hierarchy1"/>
    <dgm:cxn modelId="{316342E1-BAF4-4605-9A70-BDB021690FC2}" type="presParOf" srcId="{DDCFEC3B-1C69-40C1-93BB-88E1A74335F3}" destId="{5A6C8352-5B23-4A64-8543-C897EF76B6E6}" srcOrd="0" destOrd="0" presId="urn:microsoft.com/office/officeart/2005/8/layout/hierarchy1"/>
    <dgm:cxn modelId="{738DBDAC-ED2C-44BE-AE70-CD193D2AAD4F}" type="presParOf" srcId="{DDCFEC3B-1C69-40C1-93BB-88E1A74335F3}" destId="{D3838C09-2820-45EF-92BB-8D66E05914E6}" srcOrd="1" destOrd="0" presId="urn:microsoft.com/office/officeart/2005/8/layout/hierarchy1"/>
    <dgm:cxn modelId="{66C9E110-BCF5-4FD6-B9EF-3AEC38D5A3FC}" type="presParOf" srcId="{628C3837-FE95-44E6-8DAC-9114E2BE0F24}" destId="{36989706-6C60-4EFD-A1FA-1BB3FE9410D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8F3BAA1-9D25-4F75-9BD4-3C99AAED4D5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040A25A-DF43-409E-940D-A790EBBAA31D}">
      <dgm:prSet/>
      <dgm:spPr/>
      <dgm:t>
        <a:bodyPr/>
        <a:lstStyle/>
        <a:p>
          <a:r>
            <a:rPr lang="en-GB"/>
            <a:t>At Hair Affair Salon , diversity is important. The team is trained to work with all hair types, styles and will ensure everyone feels catered to and confident in the services provided.</a:t>
          </a:r>
          <a:endParaRPr lang="en-US"/>
        </a:p>
      </dgm:t>
    </dgm:pt>
    <dgm:pt modelId="{E27FCD77-54CF-4764-9028-1D403462F88C}" type="parTrans" cxnId="{F11DDC98-6845-482A-8785-6602E1A115FF}">
      <dgm:prSet/>
      <dgm:spPr/>
      <dgm:t>
        <a:bodyPr/>
        <a:lstStyle/>
        <a:p>
          <a:endParaRPr lang="en-US"/>
        </a:p>
      </dgm:t>
    </dgm:pt>
    <dgm:pt modelId="{787D5723-899D-4BA8-BECB-09D8F1A87E39}" type="sibTrans" cxnId="{F11DDC98-6845-482A-8785-6602E1A115FF}">
      <dgm:prSet/>
      <dgm:spPr/>
      <dgm:t>
        <a:bodyPr/>
        <a:lstStyle/>
        <a:p>
          <a:endParaRPr lang="en-US"/>
        </a:p>
      </dgm:t>
    </dgm:pt>
    <dgm:pt modelId="{9FEE04AE-0593-4EC6-99C6-5ACFC670A4AB}">
      <dgm:prSet/>
      <dgm:spPr/>
      <dgm:t>
        <a:bodyPr/>
        <a:lstStyle/>
        <a:p>
          <a:r>
            <a:rPr lang="en-GB" dirty="0"/>
            <a:t>From the moment clients are stepping inside, they are greeted with warmth and care. In the waiting area, they are offered complementary hot and cold beverage, a music request list so they can listen a song of their choice whilst having their treatment to ensure a good experience for the clients.</a:t>
          </a:r>
          <a:endParaRPr lang="en-US" dirty="0"/>
        </a:p>
      </dgm:t>
    </dgm:pt>
    <dgm:pt modelId="{521FDD1D-92B2-4EC1-A1D8-8E7A5607A6F3}" type="parTrans" cxnId="{406CEDE1-DE93-4990-94A6-89B1CCB78BB3}">
      <dgm:prSet/>
      <dgm:spPr/>
      <dgm:t>
        <a:bodyPr/>
        <a:lstStyle/>
        <a:p>
          <a:endParaRPr lang="en-US"/>
        </a:p>
      </dgm:t>
    </dgm:pt>
    <dgm:pt modelId="{9BE15EC5-1172-43C8-A09B-62D69870516E}" type="sibTrans" cxnId="{406CEDE1-DE93-4990-94A6-89B1CCB78BB3}">
      <dgm:prSet/>
      <dgm:spPr/>
      <dgm:t>
        <a:bodyPr/>
        <a:lstStyle/>
        <a:p>
          <a:endParaRPr lang="en-US"/>
        </a:p>
      </dgm:t>
    </dgm:pt>
    <dgm:pt modelId="{139E8264-1F4E-4C25-9C25-75F4A5748E62}">
      <dgm:prSet/>
      <dgm:spPr/>
      <dgm:t>
        <a:bodyPr/>
        <a:lstStyle/>
        <a:p>
          <a:r>
            <a:rPr lang="en-GB" dirty="0"/>
            <a:t>Every client is receiving a tailored consultation to ensure their needs are understood(Abraham,2014).</a:t>
          </a:r>
          <a:endParaRPr lang="en-US" dirty="0"/>
        </a:p>
      </dgm:t>
    </dgm:pt>
    <dgm:pt modelId="{A06593BF-4FEF-4C07-93D4-6CA725CAC53F}" type="parTrans" cxnId="{105CE220-3A4D-421C-804E-BE56666A1514}">
      <dgm:prSet/>
      <dgm:spPr/>
      <dgm:t>
        <a:bodyPr/>
        <a:lstStyle/>
        <a:p>
          <a:endParaRPr lang="en-US"/>
        </a:p>
      </dgm:t>
    </dgm:pt>
    <dgm:pt modelId="{A24850DC-9657-4401-B513-DB810024AC73}" type="sibTrans" cxnId="{105CE220-3A4D-421C-804E-BE56666A1514}">
      <dgm:prSet/>
      <dgm:spPr/>
      <dgm:t>
        <a:bodyPr/>
        <a:lstStyle/>
        <a:p>
          <a:endParaRPr lang="en-US"/>
        </a:p>
      </dgm:t>
    </dgm:pt>
    <dgm:pt modelId="{86099199-D5B2-4078-B08B-025F65DF9952}" type="pres">
      <dgm:prSet presAssocID="{38F3BAA1-9D25-4F75-9BD4-3C99AAED4D55}" presName="outerComposite" presStyleCnt="0">
        <dgm:presLayoutVars>
          <dgm:chMax val="5"/>
          <dgm:dir/>
          <dgm:resizeHandles val="exact"/>
        </dgm:presLayoutVars>
      </dgm:prSet>
      <dgm:spPr/>
    </dgm:pt>
    <dgm:pt modelId="{7083BBF1-5AFC-4B06-9704-86FBF7BE7CC2}" type="pres">
      <dgm:prSet presAssocID="{38F3BAA1-9D25-4F75-9BD4-3C99AAED4D55}" presName="dummyMaxCanvas" presStyleCnt="0">
        <dgm:presLayoutVars/>
      </dgm:prSet>
      <dgm:spPr/>
    </dgm:pt>
    <dgm:pt modelId="{E094E436-2F3D-4FEA-8FA4-7CBEF67B6DB8}" type="pres">
      <dgm:prSet presAssocID="{38F3BAA1-9D25-4F75-9BD4-3C99AAED4D55}" presName="ThreeNodes_1" presStyleLbl="node1" presStyleIdx="0" presStyleCnt="3">
        <dgm:presLayoutVars>
          <dgm:bulletEnabled val="1"/>
        </dgm:presLayoutVars>
      </dgm:prSet>
      <dgm:spPr/>
    </dgm:pt>
    <dgm:pt modelId="{9D3ED693-5A86-4F47-BDE9-DEA9AF9C9257}" type="pres">
      <dgm:prSet presAssocID="{38F3BAA1-9D25-4F75-9BD4-3C99AAED4D55}" presName="ThreeNodes_2" presStyleLbl="node1" presStyleIdx="1" presStyleCnt="3">
        <dgm:presLayoutVars>
          <dgm:bulletEnabled val="1"/>
        </dgm:presLayoutVars>
      </dgm:prSet>
      <dgm:spPr/>
    </dgm:pt>
    <dgm:pt modelId="{598113C6-4222-4996-AEC8-827830D84BD8}" type="pres">
      <dgm:prSet presAssocID="{38F3BAA1-9D25-4F75-9BD4-3C99AAED4D55}" presName="ThreeNodes_3" presStyleLbl="node1" presStyleIdx="2" presStyleCnt="3">
        <dgm:presLayoutVars>
          <dgm:bulletEnabled val="1"/>
        </dgm:presLayoutVars>
      </dgm:prSet>
      <dgm:spPr/>
    </dgm:pt>
    <dgm:pt modelId="{C6D601B5-2703-4291-BCA8-9C1BAFA0C975}" type="pres">
      <dgm:prSet presAssocID="{38F3BAA1-9D25-4F75-9BD4-3C99AAED4D55}" presName="ThreeConn_1-2" presStyleLbl="fgAccFollowNode1" presStyleIdx="0" presStyleCnt="2">
        <dgm:presLayoutVars>
          <dgm:bulletEnabled val="1"/>
        </dgm:presLayoutVars>
      </dgm:prSet>
      <dgm:spPr/>
    </dgm:pt>
    <dgm:pt modelId="{28F6B238-D7FE-46C1-BD4C-BD1C74D4BFBF}" type="pres">
      <dgm:prSet presAssocID="{38F3BAA1-9D25-4F75-9BD4-3C99AAED4D55}" presName="ThreeConn_2-3" presStyleLbl="fgAccFollowNode1" presStyleIdx="1" presStyleCnt="2">
        <dgm:presLayoutVars>
          <dgm:bulletEnabled val="1"/>
        </dgm:presLayoutVars>
      </dgm:prSet>
      <dgm:spPr/>
    </dgm:pt>
    <dgm:pt modelId="{955AC1E4-08D5-4469-85C8-4AD5F4906724}" type="pres">
      <dgm:prSet presAssocID="{38F3BAA1-9D25-4F75-9BD4-3C99AAED4D55}" presName="ThreeNodes_1_text" presStyleLbl="node1" presStyleIdx="2" presStyleCnt="3">
        <dgm:presLayoutVars>
          <dgm:bulletEnabled val="1"/>
        </dgm:presLayoutVars>
      </dgm:prSet>
      <dgm:spPr/>
    </dgm:pt>
    <dgm:pt modelId="{FFAE8554-21BE-43EC-B837-687553C6047F}" type="pres">
      <dgm:prSet presAssocID="{38F3BAA1-9D25-4F75-9BD4-3C99AAED4D55}" presName="ThreeNodes_2_text" presStyleLbl="node1" presStyleIdx="2" presStyleCnt="3">
        <dgm:presLayoutVars>
          <dgm:bulletEnabled val="1"/>
        </dgm:presLayoutVars>
      </dgm:prSet>
      <dgm:spPr/>
    </dgm:pt>
    <dgm:pt modelId="{C9CA06E2-D454-4371-AD58-302C4015F762}" type="pres">
      <dgm:prSet presAssocID="{38F3BAA1-9D25-4F75-9BD4-3C99AAED4D55}" presName="ThreeNodes_3_text" presStyleLbl="node1" presStyleIdx="2" presStyleCnt="3">
        <dgm:presLayoutVars>
          <dgm:bulletEnabled val="1"/>
        </dgm:presLayoutVars>
      </dgm:prSet>
      <dgm:spPr/>
    </dgm:pt>
  </dgm:ptLst>
  <dgm:cxnLst>
    <dgm:cxn modelId="{A74A0301-E483-44C2-B73C-C3408496F2CC}" type="presOf" srcId="{139E8264-1F4E-4C25-9C25-75F4A5748E62}" destId="{598113C6-4222-4996-AEC8-827830D84BD8}" srcOrd="0" destOrd="0" presId="urn:microsoft.com/office/officeart/2005/8/layout/vProcess5"/>
    <dgm:cxn modelId="{86EC8E1D-B135-41BE-9195-F248C36184D8}" type="presOf" srcId="{9BE15EC5-1172-43C8-A09B-62D69870516E}" destId="{28F6B238-D7FE-46C1-BD4C-BD1C74D4BFBF}" srcOrd="0" destOrd="0" presId="urn:microsoft.com/office/officeart/2005/8/layout/vProcess5"/>
    <dgm:cxn modelId="{105CE220-3A4D-421C-804E-BE56666A1514}" srcId="{38F3BAA1-9D25-4F75-9BD4-3C99AAED4D55}" destId="{139E8264-1F4E-4C25-9C25-75F4A5748E62}" srcOrd="2" destOrd="0" parTransId="{A06593BF-4FEF-4C07-93D4-6CA725CAC53F}" sibTransId="{A24850DC-9657-4401-B513-DB810024AC73}"/>
    <dgm:cxn modelId="{97806967-123E-4E12-9FE3-60152355A14E}" type="presOf" srcId="{38F3BAA1-9D25-4F75-9BD4-3C99AAED4D55}" destId="{86099199-D5B2-4078-B08B-025F65DF9952}" srcOrd="0" destOrd="0" presId="urn:microsoft.com/office/officeart/2005/8/layout/vProcess5"/>
    <dgm:cxn modelId="{F11DDC98-6845-482A-8785-6602E1A115FF}" srcId="{38F3BAA1-9D25-4F75-9BD4-3C99AAED4D55}" destId="{B040A25A-DF43-409E-940D-A790EBBAA31D}" srcOrd="0" destOrd="0" parTransId="{E27FCD77-54CF-4764-9028-1D403462F88C}" sibTransId="{787D5723-899D-4BA8-BECB-09D8F1A87E39}"/>
    <dgm:cxn modelId="{CCE492A0-C9AB-4A5B-AF19-E4929779EDA2}" type="presOf" srcId="{9FEE04AE-0593-4EC6-99C6-5ACFC670A4AB}" destId="{9D3ED693-5A86-4F47-BDE9-DEA9AF9C9257}" srcOrd="0" destOrd="0" presId="urn:microsoft.com/office/officeart/2005/8/layout/vProcess5"/>
    <dgm:cxn modelId="{192FE1A9-52E6-4F7A-8780-631A1D57A31B}" type="presOf" srcId="{B040A25A-DF43-409E-940D-A790EBBAA31D}" destId="{955AC1E4-08D5-4469-85C8-4AD5F4906724}" srcOrd="1" destOrd="0" presId="urn:microsoft.com/office/officeart/2005/8/layout/vProcess5"/>
    <dgm:cxn modelId="{BBE89DAF-1A47-43B5-94D6-8C54CD0EC0B2}" type="presOf" srcId="{B040A25A-DF43-409E-940D-A790EBBAA31D}" destId="{E094E436-2F3D-4FEA-8FA4-7CBEF67B6DB8}" srcOrd="0" destOrd="0" presId="urn:microsoft.com/office/officeart/2005/8/layout/vProcess5"/>
    <dgm:cxn modelId="{B2954BCA-1514-49A3-9F58-E2C63DC87F2C}" type="presOf" srcId="{9FEE04AE-0593-4EC6-99C6-5ACFC670A4AB}" destId="{FFAE8554-21BE-43EC-B837-687553C6047F}" srcOrd="1" destOrd="0" presId="urn:microsoft.com/office/officeart/2005/8/layout/vProcess5"/>
    <dgm:cxn modelId="{4A115ECD-D442-4187-A01C-EF6F2561B927}" type="presOf" srcId="{787D5723-899D-4BA8-BECB-09D8F1A87E39}" destId="{C6D601B5-2703-4291-BCA8-9C1BAFA0C975}" srcOrd="0" destOrd="0" presId="urn:microsoft.com/office/officeart/2005/8/layout/vProcess5"/>
    <dgm:cxn modelId="{B5C96BD5-DF9B-4210-846A-E68E7BBE4CE7}" type="presOf" srcId="{139E8264-1F4E-4C25-9C25-75F4A5748E62}" destId="{C9CA06E2-D454-4371-AD58-302C4015F762}" srcOrd="1" destOrd="0" presId="urn:microsoft.com/office/officeart/2005/8/layout/vProcess5"/>
    <dgm:cxn modelId="{406CEDE1-DE93-4990-94A6-89B1CCB78BB3}" srcId="{38F3BAA1-9D25-4F75-9BD4-3C99AAED4D55}" destId="{9FEE04AE-0593-4EC6-99C6-5ACFC670A4AB}" srcOrd="1" destOrd="0" parTransId="{521FDD1D-92B2-4EC1-A1D8-8E7A5607A6F3}" sibTransId="{9BE15EC5-1172-43C8-A09B-62D69870516E}"/>
    <dgm:cxn modelId="{9EC1F394-D6B2-487A-A5E6-EBCE69389CD6}" type="presParOf" srcId="{86099199-D5B2-4078-B08B-025F65DF9952}" destId="{7083BBF1-5AFC-4B06-9704-86FBF7BE7CC2}" srcOrd="0" destOrd="0" presId="urn:microsoft.com/office/officeart/2005/8/layout/vProcess5"/>
    <dgm:cxn modelId="{74363461-EBA0-4BCE-8CCB-EC18FA797B7A}" type="presParOf" srcId="{86099199-D5B2-4078-B08B-025F65DF9952}" destId="{E094E436-2F3D-4FEA-8FA4-7CBEF67B6DB8}" srcOrd="1" destOrd="0" presId="urn:microsoft.com/office/officeart/2005/8/layout/vProcess5"/>
    <dgm:cxn modelId="{75B31B29-E561-4DD2-B594-0B1D89DFB6B1}" type="presParOf" srcId="{86099199-D5B2-4078-B08B-025F65DF9952}" destId="{9D3ED693-5A86-4F47-BDE9-DEA9AF9C9257}" srcOrd="2" destOrd="0" presId="urn:microsoft.com/office/officeart/2005/8/layout/vProcess5"/>
    <dgm:cxn modelId="{2DFAF6CB-30CA-402E-8959-75C30BD4FE36}" type="presParOf" srcId="{86099199-D5B2-4078-B08B-025F65DF9952}" destId="{598113C6-4222-4996-AEC8-827830D84BD8}" srcOrd="3" destOrd="0" presId="urn:microsoft.com/office/officeart/2005/8/layout/vProcess5"/>
    <dgm:cxn modelId="{FC9833C9-E3F7-437D-877A-A008420651F5}" type="presParOf" srcId="{86099199-D5B2-4078-B08B-025F65DF9952}" destId="{C6D601B5-2703-4291-BCA8-9C1BAFA0C975}" srcOrd="4" destOrd="0" presId="urn:microsoft.com/office/officeart/2005/8/layout/vProcess5"/>
    <dgm:cxn modelId="{6566BD10-4EFD-4824-8128-F9594A8CF32E}" type="presParOf" srcId="{86099199-D5B2-4078-B08B-025F65DF9952}" destId="{28F6B238-D7FE-46C1-BD4C-BD1C74D4BFBF}" srcOrd="5" destOrd="0" presId="urn:microsoft.com/office/officeart/2005/8/layout/vProcess5"/>
    <dgm:cxn modelId="{9D190DDB-9C66-45AB-A822-65D3AA3D8FFA}" type="presParOf" srcId="{86099199-D5B2-4078-B08B-025F65DF9952}" destId="{955AC1E4-08D5-4469-85C8-4AD5F4906724}" srcOrd="6" destOrd="0" presId="urn:microsoft.com/office/officeart/2005/8/layout/vProcess5"/>
    <dgm:cxn modelId="{0A6345D6-C715-45D2-84FE-FEBC67225C36}" type="presParOf" srcId="{86099199-D5B2-4078-B08B-025F65DF9952}" destId="{FFAE8554-21BE-43EC-B837-687553C6047F}" srcOrd="7" destOrd="0" presId="urn:microsoft.com/office/officeart/2005/8/layout/vProcess5"/>
    <dgm:cxn modelId="{6FAC52BE-6649-48AA-86D0-61EDAE0AC000}" type="presParOf" srcId="{86099199-D5B2-4078-B08B-025F65DF9952}" destId="{C9CA06E2-D454-4371-AD58-302C4015F76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0917560-D6E0-4AA3-8235-1786E964F30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5651D49-8F70-423B-BB85-14FABB4B0D3F}">
      <dgm:prSet/>
      <dgm:spPr/>
      <dgm:t>
        <a:bodyPr/>
        <a:lstStyle/>
        <a:p>
          <a:r>
            <a:rPr lang="en-GB" dirty="0"/>
            <a:t>Sole trader- running business as an individual(Johnathan,2024)</a:t>
          </a:r>
          <a:endParaRPr lang="en-US" dirty="0"/>
        </a:p>
      </dgm:t>
    </dgm:pt>
    <dgm:pt modelId="{637EDC68-9E94-4F9D-B4F7-E6DD5E0F9C1B}" type="parTrans" cxnId="{2B144709-F948-494C-9125-E6F4CD1BA1C8}">
      <dgm:prSet/>
      <dgm:spPr/>
      <dgm:t>
        <a:bodyPr/>
        <a:lstStyle/>
        <a:p>
          <a:endParaRPr lang="en-US"/>
        </a:p>
      </dgm:t>
    </dgm:pt>
    <dgm:pt modelId="{F88B73B6-D35A-4753-94B1-89838A7D3AED}" type="sibTrans" cxnId="{2B144709-F948-494C-9125-E6F4CD1BA1C8}">
      <dgm:prSet/>
      <dgm:spPr/>
      <dgm:t>
        <a:bodyPr/>
        <a:lstStyle/>
        <a:p>
          <a:endParaRPr lang="en-US"/>
        </a:p>
      </dgm:t>
    </dgm:pt>
    <dgm:pt modelId="{C832829D-2F32-494F-90C5-E0DB3D1F6054}">
      <dgm:prSet/>
      <dgm:spPr/>
      <dgm:t>
        <a:bodyPr/>
        <a:lstStyle/>
        <a:p>
          <a:r>
            <a:rPr lang="en-GB"/>
            <a:t>Personally responsible for any losses of the business</a:t>
          </a:r>
          <a:endParaRPr lang="en-US"/>
        </a:p>
      </dgm:t>
    </dgm:pt>
    <dgm:pt modelId="{34B3A233-4BE5-4E20-A0B0-E888E9A60EE0}" type="parTrans" cxnId="{45BF4289-37FE-4756-99D5-D6486AFB2DD2}">
      <dgm:prSet/>
      <dgm:spPr/>
      <dgm:t>
        <a:bodyPr/>
        <a:lstStyle/>
        <a:p>
          <a:endParaRPr lang="en-US"/>
        </a:p>
      </dgm:t>
    </dgm:pt>
    <dgm:pt modelId="{1529ADDB-F964-4C09-BCFB-040D9B05DCE6}" type="sibTrans" cxnId="{45BF4289-37FE-4756-99D5-D6486AFB2DD2}">
      <dgm:prSet/>
      <dgm:spPr/>
      <dgm:t>
        <a:bodyPr/>
        <a:lstStyle/>
        <a:p>
          <a:endParaRPr lang="en-US"/>
        </a:p>
      </dgm:t>
    </dgm:pt>
    <dgm:pt modelId="{3B067FC7-3C76-49A5-AEC1-DC1BFEEF1054}">
      <dgm:prSet/>
      <dgm:spPr/>
      <dgm:t>
        <a:bodyPr/>
        <a:lstStyle/>
        <a:p>
          <a:r>
            <a:rPr lang="en-GB" dirty="0"/>
            <a:t>Responsible for business bills and debts (Johnathan,2024)</a:t>
          </a:r>
          <a:endParaRPr lang="en-US" dirty="0"/>
        </a:p>
      </dgm:t>
    </dgm:pt>
    <dgm:pt modelId="{221DD55B-0B6A-4755-A9FE-518ED08FD6A3}" type="parTrans" cxnId="{7F80BFAA-E14D-470C-B08F-5623AE0C8D22}">
      <dgm:prSet/>
      <dgm:spPr/>
      <dgm:t>
        <a:bodyPr/>
        <a:lstStyle/>
        <a:p>
          <a:endParaRPr lang="en-US"/>
        </a:p>
      </dgm:t>
    </dgm:pt>
    <dgm:pt modelId="{E5B02526-7F74-4FD5-BA11-FDB288446EB4}" type="sibTrans" cxnId="{7F80BFAA-E14D-470C-B08F-5623AE0C8D22}">
      <dgm:prSet/>
      <dgm:spPr/>
      <dgm:t>
        <a:bodyPr/>
        <a:lstStyle/>
        <a:p>
          <a:endParaRPr lang="en-US"/>
        </a:p>
      </dgm:t>
    </dgm:pt>
    <dgm:pt modelId="{9524C321-8650-46DC-8EEC-AD796E8A3175}">
      <dgm:prSet/>
      <dgm:spPr/>
      <dgm:t>
        <a:bodyPr/>
        <a:lstStyle/>
        <a:p>
          <a:r>
            <a:rPr lang="en-GB"/>
            <a:t>Keep the records of the business (Gov,2024)</a:t>
          </a:r>
          <a:endParaRPr lang="en-US"/>
        </a:p>
      </dgm:t>
    </dgm:pt>
    <dgm:pt modelId="{CB44953A-C751-4BC5-9894-D76DF8878A16}" type="parTrans" cxnId="{3EE221DD-5E0A-40DE-98C7-3EF90DA974B5}">
      <dgm:prSet/>
      <dgm:spPr/>
      <dgm:t>
        <a:bodyPr/>
        <a:lstStyle/>
        <a:p>
          <a:endParaRPr lang="en-US"/>
        </a:p>
      </dgm:t>
    </dgm:pt>
    <dgm:pt modelId="{7DC13BBE-0D5C-4881-8E23-26C597B2EAB8}" type="sibTrans" cxnId="{3EE221DD-5E0A-40DE-98C7-3EF90DA974B5}">
      <dgm:prSet/>
      <dgm:spPr/>
      <dgm:t>
        <a:bodyPr/>
        <a:lstStyle/>
        <a:p>
          <a:endParaRPr lang="en-US"/>
        </a:p>
      </dgm:t>
    </dgm:pt>
    <dgm:pt modelId="{10E0A34F-83FC-4EBC-856B-271F31B6B3BC}" type="pres">
      <dgm:prSet presAssocID="{00917560-D6E0-4AA3-8235-1786E964F304}" presName="outerComposite" presStyleCnt="0">
        <dgm:presLayoutVars>
          <dgm:chMax val="5"/>
          <dgm:dir/>
          <dgm:resizeHandles val="exact"/>
        </dgm:presLayoutVars>
      </dgm:prSet>
      <dgm:spPr/>
    </dgm:pt>
    <dgm:pt modelId="{6AE644E7-622C-4FC0-997E-AC60549B862F}" type="pres">
      <dgm:prSet presAssocID="{00917560-D6E0-4AA3-8235-1786E964F304}" presName="dummyMaxCanvas" presStyleCnt="0">
        <dgm:presLayoutVars/>
      </dgm:prSet>
      <dgm:spPr/>
    </dgm:pt>
    <dgm:pt modelId="{018569B5-8D8A-4D1B-89E1-20651B8CEF41}" type="pres">
      <dgm:prSet presAssocID="{00917560-D6E0-4AA3-8235-1786E964F304}" presName="FourNodes_1" presStyleLbl="node1" presStyleIdx="0" presStyleCnt="4">
        <dgm:presLayoutVars>
          <dgm:bulletEnabled val="1"/>
        </dgm:presLayoutVars>
      </dgm:prSet>
      <dgm:spPr/>
    </dgm:pt>
    <dgm:pt modelId="{97E35180-AA2A-469E-A61F-8FCB5EE1F2A6}" type="pres">
      <dgm:prSet presAssocID="{00917560-D6E0-4AA3-8235-1786E964F304}" presName="FourNodes_2" presStyleLbl="node1" presStyleIdx="1" presStyleCnt="4">
        <dgm:presLayoutVars>
          <dgm:bulletEnabled val="1"/>
        </dgm:presLayoutVars>
      </dgm:prSet>
      <dgm:spPr/>
    </dgm:pt>
    <dgm:pt modelId="{DC571FB3-D827-4D52-9167-706B5CC0E27C}" type="pres">
      <dgm:prSet presAssocID="{00917560-D6E0-4AA3-8235-1786E964F304}" presName="FourNodes_3" presStyleLbl="node1" presStyleIdx="2" presStyleCnt="4">
        <dgm:presLayoutVars>
          <dgm:bulletEnabled val="1"/>
        </dgm:presLayoutVars>
      </dgm:prSet>
      <dgm:spPr/>
    </dgm:pt>
    <dgm:pt modelId="{C82A950C-8518-4D19-A9A1-0FD12E7BDDB7}" type="pres">
      <dgm:prSet presAssocID="{00917560-D6E0-4AA3-8235-1786E964F304}" presName="FourNodes_4" presStyleLbl="node1" presStyleIdx="3" presStyleCnt="4">
        <dgm:presLayoutVars>
          <dgm:bulletEnabled val="1"/>
        </dgm:presLayoutVars>
      </dgm:prSet>
      <dgm:spPr/>
    </dgm:pt>
    <dgm:pt modelId="{CCF2F786-E49D-4195-BA58-17099866324B}" type="pres">
      <dgm:prSet presAssocID="{00917560-D6E0-4AA3-8235-1786E964F304}" presName="FourConn_1-2" presStyleLbl="fgAccFollowNode1" presStyleIdx="0" presStyleCnt="3">
        <dgm:presLayoutVars>
          <dgm:bulletEnabled val="1"/>
        </dgm:presLayoutVars>
      </dgm:prSet>
      <dgm:spPr/>
    </dgm:pt>
    <dgm:pt modelId="{6CB03425-4DE1-4DE5-ABE7-FAB2CFA56164}" type="pres">
      <dgm:prSet presAssocID="{00917560-D6E0-4AA3-8235-1786E964F304}" presName="FourConn_2-3" presStyleLbl="fgAccFollowNode1" presStyleIdx="1" presStyleCnt="3">
        <dgm:presLayoutVars>
          <dgm:bulletEnabled val="1"/>
        </dgm:presLayoutVars>
      </dgm:prSet>
      <dgm:spPr/>
    </dgm:pt>
    <dgm:pt modelId="{0FD6BAA6-5426-44D9-A388-56F507A1BB31}" type="pres">
      <dgm:prSet presAssocID="{00917560-D6E0-4AA3-8235-1786E964F304}" presName="FourConn_3-4" presStyleLbl="fgAccFollowNode1" presStyleIdx="2" presStyleCnt="3">
        <dgm:presLayoutVars>
          <dgm:bulletEnabled val="1"/>
        </dgm:presLayoutVars>
      </dgm:prSet>
      <dgm:spPr/>
    </dgm:pt>
    <dgm:pt modelId="{D332D034-3056-44C1-A0D8-B0BCDFC9F279}" type="pres">
      <dgm:prSet presAssocID="{00917560-D6E0-4AA3-8235-1786E964F304}" presName="FourNodes_1_text" presStyleLbl="node1" presStyleIdx="3" presStyleCnt="4">
        <dgm:presLayoutVars>
          <dgm:bulletEnabled val="1"/>
        </dgm:presLayoutVars>
      </dgm:prSet>
      <dgm:spPr/>
    </dgm:pt>
    <dgm:pt modelId="{5247D394-9E61-4E94-8D9B-D5CA9564BC76}" type="pres">
      <dgm:prSet presAssocID="{00917560-D6E0-4AA3-8235-1786E964F304}" presName="FourNodes_2_text" presStyleLbl="node1" presStyleIdx="3" presStyleCnt="4">
        <dgm:presLayoutVars>
          <dgm:bulletEnabled val="1"/>
        </dgm:presLayoutVars>
      </dgm:prSet>
      <dgm:spPr/>
    </dgm:pt>
    <dgm:pt modelId="{5597D072-732C-4A97-86CB-4E5AEE7735F4}" type="pres">
      <dgm:prSet presAssocID="{00917560-D6E0-4AA3-8235-1786E964F304}" presName="FourNodes_3_text" presStyleLbl="node1" presStyleIdx="3" presStyleCnt="4">
        <dgm:presLayoutVars>
          <dgm:bulletEnabled val="1"/>
        </dgm:presLayoutVars>
      </dgm:prSet>
      <dgm:spPr/>
    </dgm:pt>
    <dgm:pt modelId="{1424E714-A6B3-4FC5-8DA3-24427E6EF769}" type="pres">
      <dgm:prSet presAssocID="{00917560-D6E0-4AA3-8235-1786E964F304}" presName="FourNodes_4_text" presStyleLbl="node1" presStyleIdx="3" presStyleCnt="4">
        <dgm:presLayoutVars>
          <dgm:bulletEnabled val="1"/>
        </dgm:presLayoutVars>
      </dgm:prSet>
      <dgm:spPr/>
    </dgm:pt>
  </dgm:ptLst>
  <dgm:cxnLst>
    <dgm:cxn modelId="{2B144709-F948-494C-9125-E6F4CD1BA1C8}" srcId="{00917560-D6E0-4AA3-8235-1786E964F304}" destId="{25651D49-8F70-423B-BB85-14FABB4B0D3F}" srcOrd="0" destOrd="0" parTransId="{637EDC68-9E94-4F9D-B4F7-E6DD5E0F9C1B}" sibTransId="{F88B73B6-D35A-4753-94B1-89838A7D3AED}"/>
    <dgm:cxn modelId="{2BC2FF1E-DF63-4C5A-B3D4-99B3E4EF183C}" type="presOf" srcId="{E5B02526-7F74-4FD5-BA11-FDB288446EB4}" destId="{0FD6BAA6-5426-44D9-A388-56F507A1BB31}" srcOrd="0" destOrd="0" presId="urn:microsoft.com/office/officeart/2005/8/layout/vProcess5"/>
    <dgm:cxn modelId="{6970F833-4293-4841-B2AB-77E18507B3FA}" type="presOf" srcId="{3B067FC7-3C76-49A5-AEC1-DC1BFEEF1054}" destId="{5597D072-732C-4A97-86CB-4E5AEE7735F4}" srcOrd="1" destOrd="0" presId="urn:microsoft.com/office/officeart/2005/8/layout/vProcess5"/>
    <dgm:cxn modelId="{39C8135F-4D05-47D7-A69E-697F8FE8E98D}" type="presOf" srcId="{9524C321-8650-46DC-8EEC-AD796E8A3175}" destId="{C82A950C-8518-4D19-A9A1-0FD12E7BDDB7}" srcOrd="0" destOrd="0" presId="urn:microsoft.com/office/officeart/2005/8/layout/vProcess5"/>
    <dgm:cxn modelId="{4E072944-92AF-4CF7-BDCE-9527C4C49596}" type="presOf" srcId="{25651D49-8F70-423B-BB85-14FABB4B0D3F}" destId="{D332D034-3056-44C1-A0D8-B0BCDFC9F279}" srcOrd="1" destOrd="0" presId="urn:microsoft.com/office/officeart/2005/8/layout/vProcess5"/>
    <dgm:cxn modelId="{C3871A6E-640A-4B8E-A7D0-7EFD1A7A6E10}" type="presOf" srcId="{25651D49-8F70-423B-BB85-14FABB4B0D3F}" destId="{018569B5-8D8A-4D1B-89E1-20651B8CEF41}" srcOrd="0" destOrd="0" presId="urn:microsoft.com/office/officeart/2005/8/layout/vProcess5"/>
    <dgm:cxn modelId="{A4872C59-B162-4FB6-BBFA-5FBBF203E4B8}" type="presOf" srcId="{1529ADDB-F964-4C09-BCFB-040D9B05DCE6}" destId="{6CB03425-4DE1-4DE5-ABE7-FAB2CFA56164}" srcOrd="0" destOrd="0" presId="urn:microsoft.com/office/officeart/2005/8/layout/vProcess5"/>
    <dgm:cxn modelId="{45BF4289-37FE-4756-99D5-D6486AFB2DD2}" srcId="{00917560-D6E0-4AA3-8235-1786E964F304}" destId="{C832829D-2F32-494F-90C5-E0DB3D1F6054}" srcOrd="1" destOrd="0" parTransId="{34B3A233-4BE5-4E20-A0B0-E888E9A60EE0}" sibTransId="{1529ADDB-F964-4C09-BCFB-040D9B05DCE6}"/>
    <dgm:cxn modelId="{C319949D-31D6-45F8-9365-AA314A0DB4B4}" type="presOf" srcId="{F88B73B6-D35A-4753-94B1-89838A7D3AED}" destId="{CCF2F786-E49D-4195-BA58-17099866324B}" srcOrd="0" destOrd="0" presId="urn:microsoft.com/office/officeart/2005/8/layout/vProcess5"/>
    <dgm:cxn modelId="{7FD5009E-F155-423C-BE8E-6B427BDC77E9}" type="presOf" srcId="{C832829D-2F32-494F-90C5-E0DB3D1F6054}" destId="{97E35180-AA2A-469E-A61F-8FCB5EE1F2A6}" srcOrd="0" destOrd="0" presId="urn:microsoft.com/office/officeart/2005/8/layout/vProcess5"/>
    <dgm:cxn modelId="{09105B9E-9D43-4C81-87A0-4CA8D42BF1AB}" type="presOf" srcId="{00917560-D6E0-4AA3-8235-1786E964F304}" destId="{10E0A34F-83FC-4EBC-856B-271F31B6B3BC}" srcOrd="0" destOrd="0" presId="urn:microsoft.com/office/officeart/2005/8/layout/vProcess5"/>
    <dgm:cxn modelId="{F4695F9E-D326-4A5B-819D-EB5564363591}" type="presOf" srcId="{9524C321-8650-46DC-8EEC-AD796E8A3175}" destId="{1424E714-A6B3-4FC5-8DA3-24427E6EF769}" srcOrd="1" destOrd="0" presId="urn:microsoft.com/office/officeart/2005/8/layout/vProcess5"/>
    <dgm:cxn modelId="{6E087EA8-3223-4B56-90DE-3FCC4E746EA7}" type="presOf" srcId="{3B067FC7-3C76-49A5-AEC1-DC1BFEEF1054}" destId="{DC571FB3-D827-4D52-9167-706B5CC0E27C}" srcOrd="0" destOrd="0" presId="urn:microsoft.com/office/officeart/2005/8/layout/vProcess5"/>
    <dgm:cxn modelId="{7F80BFAA-E14D-470C-B08F-5623AE0C8D22}" srcId="{00917560-D6E0-4AA3-8235-1786E964F304}" destId="{3B067FC7-3C76-49A5-AEC1-DC1BFEEF1054}" srcOrd="2" destOrd="0" parTransId="{221DD55B-0B6A-4755-A9FE-518ED08FD6A3}" sibTransId="{E5B02526-7F74-4FD5-BA11-FDB288446EB4}"/>
    <dgm:cxn modelId="{CB1E9FB7-EDFB-43F1-B20B-2369AEAA2DB6}" type="presOf" srcId="{C832829D-2F32-494F-90C5-E0DB3D1F6054}" destId="{5247D394-9E61-4E94-8D9B-D5CA9564BC76}" srcOrd="1" destOrd="0" presId="urn:microsoft.com/office/officeart/2005/8/layout/vProcess5"/>
    <dgm:cxn modelId="{3EE221DD-5E0A-40DE-98C7-3EF90DA974B5}" srcId="{00917560-D6E0-4AA3-8235-1786E964F304}" destId="{9524C321-8650-46DC-8EEC-AD796E8A3175}" srcOrd="3" destOrd="0" parTransId="{CB44953A-C751-4BC5-9894-D76DF8878A16}" sibTransId="{7DC13BBE-0D5C-4881-8E23-26C597B2EAB8}"/>
    <dgm:cxn modelId="{62745FC9-43C7-42DC-8262-3747EF200FB5}" type="presParOf" srcId="{10E0A34F-83FC-4EBC-856B-271F31B6B3BC}" destId="{6AE644E7-622C-4FC0-997E-AC60549B862F}" srcOrd="0" destOrd="0" presId="urn:microsoft.com/office/officeart/2005/8/layout/vProcess5"/>
    <dgm:cxn modelId="{2ADE47C0-A70C-4094-B735-FE889002FD6A}" type="presParOf" srcId="{10E0A34F-83FC-4EBC-856B-271F31B6B3BC}" destId="{018569B5-8D8A-4D1B-89E1-20651B8CEF41}" srcOrd="1" destOrd="0" presId="urn:microsoft.com/office/officeart/2005/8/layout/vProcess5"/>
    <dgm:cxn modelId="{E49A5BB8-A720-4981-B93D-9246B5954DC9}" type="presParOf" srcId="{10E0A34F-83FC-4EBC-856B-271F31B6B3BC}" destId="{97E35180-AA2A-469E-A61F-8FCB5EE1F2A6}" srcOrd="2" destOrd="0" presId="urn:microsoft.com/office/officeart/2005/8/layout/vProcess5"/>
    <dgm:cxn modelId="{D49B6524-ADA7-485C-86C6-8A003F79D297}" type="presParOf" srcId="{10E0A34F-83FC-4EBC-856B-271F31B6B3BC}" destId="{DC571FB3-D827-4D52-9167-706B5CC0E27C}" srcOrd="3" destOrd="0" presId="urn:microsoft.com/office/officeart/2005/8/layout/vProcess5"/>
    <dgm:cxn modelId="{24C46D2B-CD35-4AD6-82A3-B6B18F58DDE1}" type="presParOf" srcId="{10E0A34F-83FC-4EBC-856B-271F31B6B3BC}" destId="{C82A950C-8518-4D19-A9A1-0FD12E7BDDB7}" srcOrd="4" destOrd="0" presId="urn:microsoft.com/office/officeart/2005/8/layout/vProcess5"/>
    <dgm:cxn modelId="{8AF5AD9D-9916-4811-840E-CCB7BE5B9149}" type="presParOf" srcId="{10E0A34F-83FC-4EBC-856B-271F31B6B3BC}" destId="{CCF2F786-E49D-4195-BA58-17099866324B}" srcOrd="5" destOrd="0" presId="urn:microsoft.com/office/officeart/2005/8/layout/vProcess5"/>
    <dgm:cxn modelId="{F11086A5-5A54-4B42-B4A7-D3F749591326}" type="presParOf" srcId="{10E0A34F-83FC-4EBC-856B-271F31B6B3BC}" destId="{6CB03425-4DE1-4DE5-ABE7-FAB2CFA56164}" srcOrd="6" destOrd="0" presId="urn:microsoft.com/office/officeart/2005/8/layout/vProcess5"/>
    <dgm:cxn modelId="{DB3D0AB1-E7DC-48C8-9B3F-34D82A344978}" type="presParOf" srcId="{10E0A34F-83FC-4EBC-856B-271F31B6B3BC}" destId="{0FD6BAA6-5426-44D9-A388-56F507A1BB31}" srcOrd="7" destOrd="0" presId="urn:microsoft.com/office/officeart/2005/8/layout/vProcess5"/>
    <dgm:cxn modelId="{B742BFCC-1021-4099-9DF9-A883C7E422FB}" type="presParOf" srcId="{10E0A34F-83FC-4EBC-856B-271F31B6B3BC}" destId="{D332D034-3056-44C1-A0D8-B0BCDFC9F279}" srcOrd="8" destOrd="0" presId="urn:microsoft.com/office/officeart/2005/8/layout/vProcess5"/>
    <dgm:cxn modelId="{EE62DFB8-1E78-4431-A9F3-0B5E506AECA9}" type="presParOf" srcId="{10E0A34F-83FC-4EBC-856B-271F31B6B3BC}" destId="{5247D394-9E61-4E94-8D9B-D5CA9564BC76}" srcOrd="9" destOrd="0" presId="urn:microsoft.com/office/officeart/2005/8/layout/vProcess5"/>
    <dgm:cxn modelId="{7865DFE5-C559-49DE-BC8E-EF84E6B67D31}" type="presParOf" srcId="{10E0A34F-83FC-4EBC-856B-271F31B6B3BC}" destId="{5597D072-732C-4A97-86CB-4E5AEE7735F4}" srcOrd="10" destOrd="0" presId="urn:microsoft.com/office/officeart/2005/8/layout/vProcess5"/>
    <dgm:cxn modelId="{B111F354-C8E7-4163-A1D0-FC28A39D03B4}" type="presParOf" srcId="{10E0A34F-83FC-4EBC-856B-271F31B6B3BC}" destId="{1424E714-A6B3-4FC5-8DA3-24427E6EF76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C2ECEF1-D33C-4C22-82B5-334D988A3DB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1FF0637-0EE9-4DD3-A926-CB7226E3F96D}">
      <dgm:prSet phldrT="[Text]"/>
      <dgm:spPr/>
      <dgm:t>
        <a:bodyPr/>
        <a:lstStyle/>
        <a:p>
          <a:r>
            <a:rPr lang="en-GB" dirty="0"/>
            <a:t>Recruitment and selection:</a:t>
          </a:r>
        </a:p>
        <a:p>
          <a:endParaRPr lang="en-GB" dirty="0"/>
        </a:p>
        <a:p>
          <a:r>
            <a:rPr lang="en-GB" dirty="0"/>
            <a:t>- Attract, recruit and retain highly skilled stylists via online platforms, social media and partnerships with beauty schools</a:t>
          </a:r>
        </a:p>
        <a:p>
          <a:r>
            <a:rPr lang="en-GB" dirty="0"/>
            <a:t>- Effective recruitment practices reduce turnover and ensure high-quality customer service (</a:t>
          </a:r>
          <a:r>
            <a:rPr lang="en-GB" dirty="0" err="1"/>
            <a:t>Breaugh</a:t>
          </a:r>
          <a:r>
            <a:rPr lang="en-GB" dirty="0"/>
            <a:t>, 2008)</a:t>
          </a:r>
        </a:p>
      </dgm:t>
    </dgm:pt>
    <dgm:pt modelId="{C7B3436D-D1BC-49B9-AEC8-896DADAE2C70}" type="parTrans" cxnId="{D19D2AEB-E11F-455E-8D14-6F8A1F4B1F26}">
      <dgm:prSet/>
      <dgm:spPr/>
      <dgm:t>
        <a:bodyPr/>
        <a:lstStyle/>
        <a:p>
          <a:endParaRPr lang="en-GB"/>
        </a:p>
      </dgm:t>
    </dgm:pt>
    <dgm:pt modelId="{42F14FF2-2105-4A7F-B0F7-C68148F02882}" type="sibTrans" cxnId="{D19D2AEB-E11F-455E-8D14-6F8A1F4B1F26}">
      <dgm:prSet/>
      <dgm:spPr/>
      <dgm:t>
        <a:bodyPr/>
        <a:lstStyle/>
        <a:p>
          <a:endParaRPr lang="en-GB"/>
        </a:p>
      </dgm:t>
    </dgm:pt>
    <dgm:pt modelId="{15537A49-6F8C-40E3-B4F6-F4150B127EC4}">
      <dgm:prSet phldrT="[Text]"/>
      <dgm:spPr/>
      <dgm:t>
        <a:bodyPr/>
        <a:lstStyle/>
        <a:p>
          <a:r>
            <a:rPr lang="en-GB" dirty="0"/>
            <a:t>Training and development:</a:t>
          </a:r>
        </a:p>
        <a:p>
          <a:endParaRPr lang="en-GB" dirty="0"/>
        </a:p>
        <a:p>
          <a:r>
            <a:rPr lang="en-GB" dirty="0"/>
            <a:t>- Foster continuous learning and skill enhancement among all employees	</a:t>
          </a:r>
        </a:p>
        <a:p>
          <a:r>
            <a:rPr lang="en-GB" dirty="0"/>
            <a:t>- Continuous training improves service quality and employee satisfaction (Noe, 2020)</a:t>
          </a:r>
        </a:p>
      </dgm:t>
    </dgm:pt>
    <dgm:pt modelId="{D30AC5F7-BA11-4BCA-A71C-6E1D0B1AAF1C}" type="parTrans" cxnId="{0C3EA9B8-AEC3-4620-AF61-7D63EDBBEA0F}">
      <dgm:prSet/>
      <dgm:spPr/>
      <dgm:t>
        <a:bodyPr/>
        <a:lstStyle/>
        <a:p>
          <a:endParaRPr lang="en-GB"/>
        </a:p>
      </dgm:t>
    </dgm:pt>
    <dgm:pt modelId="{D9506EDF-218D-492F-A045-9A223F0E3129}" type="sibTrans" cxnId="{0C3EA9B8-AEC3-4620-AF61-7D63EDBBEA0F}">
      <dgm:prSet/>
      <dgm:spPr/>
      <dgm:t>
        <a:bodyPr/>
        <a:lstStyle/>
        <a:p>
          <a:endParaRPr lang="en-GB"/>
        </a:p>
      </dgm:t>
    </dgm:pt>
    <dgm:pt modelId="{82F15C4E-2CB1-41C9-8C34-A7C4A9001927}">
      <dgm:prSet phldrT="[Text]"/>
      <dgm:spPr/>
      <dgm:t>
        <a:bodyPr/>
        <a:lstStyle/>
        <a:p>
          <a:r>
            <a:rPr lang="en-GB" dirty="0"/>
            <a:t>Employee benefits and retention:</a:t>
          </a:r>
        </a:p>
        <a:p>
          <a:endParaRPr lang="en-GB" dirty="0"/>
        </a:p>
        <a:p>
          <a:r>
            <a:rPr lang="en-GB" dirty="0"/>
            <a:t>- Provide a competitive benefits package that fosters loyalty and job satisfaction</a:t>
          </a:r>
        </a:p>
        <a:p>
          <a:r>
            <a:rPr lang="en-GB" dirty="0"/>
            <a:t>- Competitive compensation and benefits improve retention and attract top talent (Dessler, 2020)</a:t>
          </a:r>
        </a:p>
      </dgm:t>
    </dgm:pt>
    <dgm:pt modelId="{1E71D649-37E1-43A2-ACD9-DCD21FC4E79E}" type="parTrans" cxnId="{48D257FE-D63D-4FE9-9B02-3289EADC3D22}">
      <dgm:prSet/>
      <dgm:spPr/>
      <dgm:t>
        <a:bodyPr/>
        <a:lstStyle/>
        <a:p>
          <a:endParaRPr lang="en-GB"/>
        </a:p>
      </dgm:t>
    </dgm:pt>
    <dgm:pt modelId="{871C291E-33ED-4548-A388-858AA764A45B}" type="sibTrans" cxnId="{48D257FE-D63D-4FE9-9B02-3289EADC3D22}">
      <dgm:prSet/>
      <dgm:spPr/>
      <dgm:t>
        <a:bodyPr/>
        <a:lstStyle/>
        <a:p>
          <a:endParaRPr lang="en-GB"/>
        </a:p>
      </dgm:t>
    </dgm:pt>
    <dgm:pt modelId="{1FD43937-2557-439C-8392-4A109B35F4A2}">
      <dgm:prSet phldrT="[Text]"/>
      <dgm:spPr/>
      <dgm:t>
        <a:bodyPr/>
        <a:lstStyle/>
        <a:p>
          <a:r>
            <a:rPr lang="en-GB" dirty="0"/>
            <a:t>Workplace health and safety:</a:t>
          </a:r>
        </a:p>
        <a:p>
          <a:endParaRPr lang="en-GB" dirty="0"/>
        </a:p>
        <a:p>
          <a:r>
            <a:rPr lang="en-GB" dirty="0"/>
            <a:t>- Ensure a safe and healthy working environment for all employees</a:t>
          </a:r>
        </a:p>
        <a:p>
          <a:r>
            <a:rPr lang="en-GB" dirty="0"/>
            <a:t>-A safe workplace enhances employee wellbeing and reduces absenteeism (Armstrong, 2020)</a:t>
          </a:r>
        </a:p>
      </dgm:t>
    </dgm:pt>
    <dgm:pt modelId="{89EBE737-66D2-474B-A0F0-11903F6B183D}" type="parTrans" cxnId="{BC090635-433E-40AD-B588-A0828021B3C7}">
      <dgm:prSet/>
      <dgm:spPr/>
      <dgm:t>
        <a:bodyPr/>
        <a:lstStyle/>
        <a:p>
          <a:endParaRPr lang="en-GB"/>
        </a:p>
      </dgm:t>
    </dgm:pt>
    <dgm:pt modelId="{F74397B0-1053-42B6-BD93-01377CC9A730}" type="sibTrans" cxnId="{BC090635-433E-40AD-B588-A0828021B3C7}">
      <dgm:prSet/>
      <dgm:spPr/>
      <dgm:t>
        <a:bodyPr/>
        <a:lstStyle/>
        <a:p>
          <a:endParaRPr lang="en-GB"/>
        </a:p>
      </dgm:t>
    </dgm:pt>
    <dgm:pt modelId="{173A642F-7AEC-4F26-86A2-D0B437B1F667}">
      <dgm:prSet phldrT="[Text]"/>
      <dgm:spPr/>
      <dgm:t>
        <a:bodyPr/>
        <a:lstStyle/>
        <a:p>
          <a:r>
            <a:rPr lang="en-GB" dirty="0"/>
            <a:t>Diversity and inclusion:</a:t>
          </a:r>
        </a:p>
        <a:p>
          <a:endParaRPr lang="en-GB" dirty="0"/>
        </a:p>
        <a:p>
          <a:r>
            <a:rPr lang="en-GB" dirty="0"/>
            <a:t>- Promote a respectful and inclusive work environment. Discrimination or harassment will not be tolerated</a:t>
          </a:r>
        </a:p>
        <a:p>
          <a:r>
            <a:rPr lang="en-GB" dirty="0"/>
            <a:t>- Inclusive workplaces are more innovative and productive (Shore et al, 2018)</a:t>
          </a:r>
        </a:p>
      </dgm:t>
    </dgm:pt>
    <dgm:pt modelId="{FD31F81D-3E0C-40B8-8D7F-EFEC2D701A15}" type="parTrans" cxnId="{E67DDD73-71B8-4A2B-AE1A-6D710182EBA0}">
      <dgm:prSet/>
      <dgm:spPr/>
      <dgm:t>
        <a:bodyPr/>
        <a:lstStyle/>
        <a:p>
          <a:endParaRPr lang="en-GB"/>
        </a:p>
      </dgm:t>
    </dgm:pt>
    <dgm:pt modelId="{CF222F08-D8CC-4D9E-9939-8FA56AB54BAD}" type="sibTrans" cxnId="{E67DDD73-71B8-4A2B-AE1A-6D710182EBA0}">
      <dgm:prSet/>
      <dgm:spPr/>
      <dgm:t>
        <a:bodyPr/>
        <a:lstStyle/>
        <a:p>
          <a:endParaRPr lang="en-GB"/>
        </a:p>
      </dgm:t>
    </dgm:pt>
    <dgm:pt modelId="{CAEC37BD-4216-4165-BF1A-37B4ED8472F9}" type="pres">
      <dgm:prSet presAssocID="{EC2ECEF1-D33C-4C22-82B5-334D988A3DB9}" presName="diagram" presStyleCnt="0">
        <dgm:presLayoutVars>
          <dgm:dir/>
          <dgm:resizeHandles val="exact"/>
        </dgm:presLayoutVars>
      </dgm:prSet>
      <dgm:spPr/>
    </dgm:pt>
    <dgm:pt modelId="{E0A35025-ACF7-4A85-87BC-8DA8D8AFA6A1}" type="pres">
      <dgm:prSet presAssocID="{81FF0637-0EE9-4DD3-A926-CB7226E3F96D}" presName="node" presStyleLbl="node1" presStyleIdx="0" presStyleCnt="5" custScaleY="136464">
        <dgm:presLayoutVars>
          <dgm:bulletEnabled val="1"/>
        </dgm:presLayoutVars>
      </dgm:prSet>
      <dgm:spPr/>
    </dgm:pt>
    <dgm:pt modelId="{E47C486E-3167-409B-94B4-65EFC1DBF344}" type="pres">
      <dgm:prSet presAssocID="{42F14FF2-2105-4A7F-B0F7-C68148F02882}" presName="sibTrans" presStyleCnt="0"/>
      <dgm:spPr/>
    </dgm:pt>
    <dgm:pt modelId="{2AD3C927-B6EE-4FAD-B6EE-7B950C3C0EA3}" type="pres">
      <dgm:prSet presAssocID="{15537A49-6F8C-40E3-B4F6-F4150B127EC4}" presName="node" presStyleLbl="node1" presStyleIdx="1" presStyleCnt="5" custScaleY="136464">
        <dgm:presLayoutVars>
          <dgm:bulletEnabled val="1"/>
        </dgm:presLayoutVars>
      </dgm:prSet>
      <dgm:spPr/>
    </dgm:pt>
    <dgm:pt modelId="{1782E09F-0008-4FD7-86B9-C4AE8E34CF52}" type="pres">
      <dgm:prSet presAssocID="{D9506EDF-218D-492F-A045-9A223F0E3129}" presName="sibTrans" presStyleCnt="0"/>
      <dgm:spPr/>
    </dgm:pt>
    <dgm:pt modelId="{C3DAD3F0-F1FD-4B2B-80E0-A8178F7DBECB}" type="pres">
      <dgm:prSet presAssocID="{82F15C4E-2CB1-41C9-8C34-A7C4A9001927}" presName="node" presStyleLbl="node1" presStyleIdx="2" presStyleCnt="5" custScaleY="136464">
        <dgm:presLayoutVars>
          <dgm:bulletEnabled val="1"/>
        </dgm:presLayoutVars>
      </dgm:prSet>
      <dgm:spPr/>
    </dgm:pt>
    <dgm:pt modelId="{EFA0B1E1-4C5C-4557-A8C5-838E623BCBE2}" type="pres">
      <dgm:prSet presAssocID="{871C291E-33ED-4548-A388-858AA764A45B}" presName="sibTrans" presStyleCnt="0"/>
      <dgm:spPr/>
    </dgm:pt>
    <dgm:pt modelId="{C9E169D8-0A53-456B-A388-3E31870F317E}" type="pres">
      <dgm:prSet presAssocID="{1FD43937-2557-439C-8392-4A109B35F4A2}" presName="node" presStyleLbl="node1" presStyleIdx="3" presStyleCnt="5" custScaleY="130873">
        <dgm:presLayoutVars>
          <dgm:bulletEnabled val="1"/>
        </dgm:presLayoutVars>
      </dgm:prSet>
      <dgm:spPr/>
    </dgm:pt>
    <dgm:pt modelId="{9FAF4AF7-3C2C-45F6-A64E-8BA5C6276AAA}" type="pres">
      <dgm:prSet presAssocID="{F74397B0-1053-42B6-BD93-01377CC9A730}" presName="sibTrans" presStyleCnt="0"/>
      <dgm:spPr/>
    </dgm:pt>
    <dgm:pt modelId="{1A0611A5-C365-4C6C-A9E8-82F3938843A6}" type="pres">
      <dgm:prSet presAssocID="{173A642F-7AEC-4F26-86A2-D0B437B1F667}" presName="node" presStyleLbl="node1" presStyleIdx="4" presStyleCnt="5" custScaleY="130260" custLinFactNeighborX="-324" custLinFactNeighborY="318">
        <dgm:presLayoutVars>
          <dgm:bulletEnabled val="1"/>
        </dgm:presLayoutVars>
      </dgm:prSet>
      <dgm:spPr/>
    </dgm:pt>
  </dgm:ptLst>
  <dgm:cxnLst>
    <dgm:cxn modelId="{E73AC40D-A062-481A-9D21-590F46E29D03}" type="presOf" srcId="{82F15C4E-2CB1-41C9-8C34-A7C4A9001927}" destId="{C3DAD3F0-F1FD-4B2B-80E0-A8178F7DBECB}" srcOrd="0" destOrd="0" presId="urn:microsoft.com/office/officeart/2005/8/layout/default"/>
    <dgm:cxn modelId="{C387A11C-03D9-42E3-A8FC-464C7498E26A}" type="presOf" srcId="{15537A49-6F8C-40E3-B4F6-F4150B127EC4}" destId="{2AD3C927-B6EE-4FAD-B6EE-7B950C3C0EA3}" srcOrd="0" destOrd="0" presId="urn:microsoft.com/office/officeart/2005/8/layout/default"/>
    <dgm:cxn modelId="{BC090635-433E-40AD-B588-A0828021B3C7}" srcId="{EC2ECEF1-D33C-4C22-82B5-334D988A3DB9}" destId="{1FD43937-2557-439C-8392-4A109B35F4A2}" srcOrd="3" destOrd="0" parTransId="{89EBE737-66D2-474B-A0F0-11903F6B183D}" sibTransId="{F74397B0-1053-42B6-BD93-01377CC9A730}"/>
    <dgm:cxn modelId="{83733B66-DE87-4451-B80C-45F427CAF192}" type="presOf" srcId="{81FF0637-0EE9-4DD3-A926-CB7226E3F96D}" destId="{E0A35025-ACF7-4A85-87BC-8DA8D8AFA6A1}" srcOrd="0" destOrd="0" presId="urn:microsoft.com/office/officeart/2005/8/layout/default"/>
    <dgm:cxn modelId="{84BDDE6E-2BB1-40F0-A33E-430C8327E1CF}" type="presOf" srcId="{173A642F-7AEC-4F26-86A2-D0B437B1F667}" destId="{1A0611A5-C365-4C6C-A9E8-82F3938843A6}" srcOrd="0" destOrd="0" presId="urn:microsoft.com/office/officeart/2005/8/layout/default"/>
    <dgm:cxn modelId="{E67DDD73-71B8-4A2B-AE1A-6D710182EBA0}" srcId="{EC2ECEF1-D33C-4C22-82B5-334D988A3DB9}" destId="{173A642F-7AEC-4F26-86A2-D0B437B1F667}" srcOrd="4" destOrd="0" parTransId="{FD31F81D-3E0C-40B8-8D7F-EFEC2D701A15}" sibTransId="{CF222F08-D8CC-4D9E-9939-8FA56AB54BAD}"/>
    <dgm:cxn modelId="{0C3EA9B8-AEC3-4620-AF61-7D63EDBBEA0F}" srcId="{EC2ECEF1-D33C-4C22-82B5-334D988A3DB9}" destId="{15537A49-6F8C-40E3-B4F6-F4150B127EC4}" srcOrd="1" destOrd="0" parTransId="{D30AC5F7-BA11-4BCA-A71C-6E1D0B1AAF1C}" sibTransId="{D9506EDF-218D-492F-A045-9A223F0E3129}"/>
    <dgm:cxn modelId="{2390F1C1-B13A-4EC5-9038-6233DFC9B581}" type="presOf" srcId="{1FD43937-2557-439C-8392-4A109B35F4A2}" destId="{C9E169D8-0A53-456B-A388-3E31870F317E}" srcOrd="0" destOrd="0" presId="urn:microsoft.com/office/officeart/2005/8/layout/default"/>
    <dgm:cxn modelId="{D29EA9DF-7262-4824-972D-6B7CF7282421}" type="presOf" srcId="{EC2ECEF1-D33C-4C22-82B5-334D988A3DB9}" destId="{CAEC37BD-4216-4165-BF1A-37B4ED8472F9}" srcOrd="0" destOrd="0" presId="urn:microsoft.com/office/officeart/2005/8/layout/default"/>
    <dgm:cxn modelId="{D19D2AEB-E11F-455E-8D14-6F8A1F4B1F26}" srcId="{EC2ECEF1-D33C-4C22-82B5-334D988A3DB9}" destId="{81FF0637-0EE9-4DD3-A926-CB7226E3F96D}" srcOrd="0" destOrd="0" parTransId="{C7B3436D-D1BC-49B9-AEC8-896DADAE2C70}" sibTransId="{42F14FF2-2105-4A7F-B0F7-C68148F02882}"/>
    <dgm:cxn modelId="{48D257FE-D63D-4FE9-9B02-3289EADC3D22}" srcId="{EC2ECEF1-D33C-4C22-82B5-334D988A3DB9}" destId="{82F15C4E-2CB1-41C9-8C34-A7C4A9001927}" srcOrd="2" destOrd="0" parTransId="{1E71D649-37E1-43A2-ACD9-DCD21FC4E79E}" sibTransId="{871C291E-33ED-4548-A388-858AA764A45B}"/>
    <dgm:cxn modelId="{F3E6D989-BAA6-4625-B2F3-7C398D4892AE}" type="presParOf" srcId="{CAEC37BD-4216-4165-BF1A-37B4ED8472F9}" destId="{E0A35025-ACF7-4A85-87BC-8DA8D8AFA6A1}" srcOrd="0" destOrd="0" presId="urn:microsoft.com/office/officeart/2005/8/layout/default"/>
    <dgm:cxn modelId="{39356834-AC6A-44CF-AE48-7F6FF110EE07}" type="presParOf" srcId="{CAEC37BD-4216-4165-BF1A-37B4ED8472F9}" destId="{E47C486E-3167-409B-94B4-65EFC1DBF344}" srcOrd="1" destOrd="0" presId="urn:microsoft.com/office/officeart/2005/8/layout/default"/>
    <dgm:cxn modelId="{A6EA3C5C-4773-4C2D-A9A9-0FF09786D353}" type="presParOf" srcId="{CAEC37BD-4216-4165-BF1A-37B4ED8472F9}" destId="{2AD3C927-B6EE-4FAD-B6EE-7B950C3C0EA3}" srcOrd="2" destOrd="0" presId="urn:microsoft.com/office/officeart/2005/8/layout/default"/>
    <dgm:cxn modelId="{5AC937CC-A4F9-4B82-AC4E-9B090AF924EC}" type="presParOf" srcId="{CAEC37BD-4216-4165-BF1A-37B4ED8472F9}" destId="{1782E09F-0008-4FD7-86B9-C4AE8E34CF52}" srcOrd="3" destOrd="0" presId="urn:microsoft.com/office/officeart/2005/8/layout/default"/>
    <dgm:cxn modelId="{11D98374-2281-4406-A1F4-9627B6CEB41A}" type="presParOf" srcId="{CAEC37BD-4216-4165-BF1A-37B4ED8472F9}" destId="{C3DAD3F0-F1FD-4B2B-80E0-A8178F7DBECB}" srcOrd="4" destOrd="0" presId="urn:microsoft.com/office/officeart/2005/8/layout/default"/>
    <dgm:cxn modelId="{4D4F2849-244A-4AC4-92A4-A3733E077EF0}" type="presParOf" srcId="{CAEC37BD-4216-4165-BF1A-37B4ED8472F9}" destId="{EFA0B1E1-4C5C-4557-A8C5-838E623BCBE2}" srcOrd="5" destOrd="0" presId="urn:microsoft.com/office/officeart/2005/8/layout/default"/>
    <dgm:cxn modelId="{EE8F3823-675B-4A8F-BC5D-D6AB6E9FECAD}" type="presParOf" srcId="{CAEC37BD-4216-4165-BF1A-37B4ED8472F9}" destId="{C9E169D8-0A53-456B-A388-3E31870F317E}" srcOrd="6" destOrd="0" presId="urn:microsoft.com/office/officeart/2005/8/layout/default"/>
    <dgm:cxn modelId="{9472E668-ABFF-47FA-9955-463BEEBBBCFD}" type="presParOf" srcId="{CAEC37BD-4216-4165-BF1A-37B4ED8472F9}" destId="{9FAF4AF7-3C2C-45F6-A64E-8BA5C6276AAA}" srcOrd="7" destOrd="0" presId="urn:microsoft.com/office/officeart/2005/8/layout/default"/>
    <dgm:cxn modelId="{2E55FABA-E629-4F19-9C7F-CECBAD224053}" type="presParOf" srcId="{CAEC37BD-4216-4165-BF1A-37B4ED8472F9}" destId="{1A0611A5-C365-4C6C-A9E8-82F3938843A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7C3483C-FB6E-42EE-8852-28369444F3E4}"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A586B1C1-B997-49C2-ADBD-C90686E153F6}">
      <dgm:prSet/>
      <dgm:spPr/>
      <dgm:t>
        <a:bodyPr/>
        <a:lstStyle/>
        <a:p>
          <a:r>
            <a:rPr lang="en-GB"/>
            <a:t>Google Ads- Use targeting keywords, create ad campaign focus on specific services, track performance.</a:t>
          </a:r>
          <a:endParaRPr lang="en-US"/>
        </a:p>
      </dgm:t>
    </dgm:pt>
    <dgm:pt modelId="{56357DA6-C845-4D49-8054-E2EE92D1013C}" type="parTrans" cxnId="{9D42A302-9F3E-410F-A909-4F81C1DE2584}">
      <dgm:prSet/>
      <dgm:spPr/>
      <dgm:t>
        <a:bodyPr/>
        <a:lstStyle/>
        <a:p>
          <a:endParaRPr lang="en-US"/>
        </a:p>
      </dgm:t>
    </dgm:pt>
    <dgm:pt modelId="{F4726756-A3A5-4F13-A3AA-D7DB09BF3993}" type="sibTrans" cxnId="{9D42A302-9F3E-410F-A909-4F81C1DE2584}">
      <dgm:prSet/>
      <dgm:spPr/>
      <dgm:t>
        <a:bodyPr/>
        <a:lstStyle/>
        <a:p>
          <a:endParaRPr lang="en-US"/>
        </a:p>
      </dgm:t>
    </dgm:pt>
    <dgm:pt modelId="{D6E61D20-8602-44FF-BF28-2090FA19470A}">
      <dgm:prSet/>
      <dgm:spPr/>
      <dgm:t>
        <a:bodyPr/>
        <a:lstStyle/>
        <a:p>
          <a:r>
            <a:rPr lang="en-GB"/>
            <a:t>Social media ads- Facebook and Instagram, create visually content with before and after, post regularly content</a:t>
          </a:r>
          <a:endParaRPr lang="en-US"/>
        </a:p>
      </dgm:t>
    </dgm:pt>
    <dgm:pt modelId="{407DE810-B2A4-4148-ABE5-89AAF1FFCF32}" type="parTrans" cxnId="{DF42B852-5DB4-42F0-97DE-12D827C43851}">
      <dgm:prSet/>
      <dgm:spPr/>
      <dgm:t>
        <a:bodyPr/>
        <a:lstStyle/>
        <a:p>
          <a:endParaRPr lang="en-US"/>
        </a:p>
      </dgm:t>
    </dgm:pt>
    <dgm:pt modelId="{91E07CD9-B993-4968-AFE8-2BDAA357AD2F}" type="sibTrans" cxnId="{DF42B852-5DB4-42F0-97DE-12D827C43851}">
      <dgm:prSet/>
      <dgm:spPr/>
      <dgm:t>
        <a:bodyPr/>
        <a:lstStyle/>
        <a:p>
          <a:endParaRPr lang="en-US"/>
        </a:p>
      </dgm:t>
    </dgm:pt>
    <dgm:pt modelId="{FE264D07-92A8-49FD-8952-79609367F9FF}">
      <dgm:prSet/>
      <dgm:spPr/>
      <dgm:t>
        <a:bodyPr/>
        <a:lstStyle/>
        <a:p>
          <a:r>
            <a:rPr lang="en-GB"/>
            <a:t>Website  development: online booking,  service menu with description and pricing.</a:t>
          </a:r>
          <a:endParaRPr lang="en-US"/>
        </a:p>
      </dgm:t>
    </dgm:pt>
    <dgm:pt modelId="{3FE6B836-DEDC-4EC7-B045-E619FF9884B3}" type="parTrans" cxnId="{1D6C05D1-A9CF-4CAF-BCE1-424BBD643A40}">
      <dgm:prSet/>
      <dgm:spPr/>
      <dgm:t>
        <a:bodyPr/>
        <a:lstStyle/>
        <a:p>
          <a:endParaRPr lang="en-US"/>
        </a:p>
      </dgm:t>
    </dgm:pt>
    <dgm:pt modelId="{1B30558E-25F4-4E2E-AD5D-697D5307957F}" type="sibTrans" cxnId="{1D6C05D1-A9CF-4CAF-BCE1-424BBD643A40}">
      <dgm:prSet/>
      <dgm:spPr/>
      <dgm:t>
        <a:bodyPr/>
        <a:lstStyle/>
        <a:p>
          <a:endParaRPr lang="en-US"/>
        </a:p>
      </dgm:t>
    </dgm:pt>
    <dgm:pt modelId="{BE7D3F0E-CCB5-46AB-A819-AB9610D68FA1}">
      <dgm:prSet/>
      <dgm:spPr/>
      <dgm:t>
        <a:bodyPr/>
        <a:lstStyle/>
        <a:p>
          <a:r>
            <a:rPr lang="en-GB"/>
            <a:t>Discounts </a:t>
          </a:r>
          <a:endParaRPr lang="en-US"/>
        </a:p>
      </dgm:t>
    </dgm:pt>
    <dgm:pt modelId="{2CAED7E5-F3F3-4998-AABB-965DDE12A583}" type="parTrans" cxnId="{9AF57ADB-9FF1-4B50-A089-700953C044FA}">
      <dgm:prSet/>
      <dgm:spPr/>
      <dgm:t>
        <a:bodyPr/>
        <a:lstStyle/>
        <a:p>
          <a:endParaRPr lang="en-US"/>
        </a:p>
      </dgm:t>
    </dgm:pt>
    <dgm:pt modelId="{D8715FE1-1F16-4864-8455-9A7427BB2067}" type="sibTrans" cxnId="{9AF57ADB-9FF1-4B50-A089-700953C044FA}">
      <dgm:prSet/>
      <dgm:spPr/>
      <dgm:t>
        <a:bodyPr/>
        <a:lstStyle/>
        <a:p>
          <a:endParaRPr lang="en-US"/>
        </a:p>
      </dgm:t>
    </dgm:pt>
    <dgm:pt modelId="{63D2B532-B1E8-48B3-84FB-D2452F56B07B}" type="pres">
      <dgm:prSet presAssocID="{77C3483C-FB6E-42EE-8852-28369444F3E4}" presName="root" presStyleCnt="0">
        <dgm:presLayoutVars>
          <dgm:dir/>
          <dgm:resizeHandles val="exact"/>
        </dgm:presLayoutVars>
      </dgm:prSet>
      <dgm:spPr/>
    </dgm:pt>
    <dgm:pt modelId="{AB89452B-27C3-440D-833B-6AE6F191AE74}" type="pres">
      <dgm:prSet presAssocID="{77C3483C-FB6E-42EE-8852-28369444F3E4}" presName="container" presStyleCnt="0">
        <dgm:presLayoutVars>
          <dgm:dir/>
          <dgm:resizeHandles val="exact"/>
        </dgm:presLayoutVars>
      </dgm:prSet>
      <dgm:spPr/>
    </dgm:pt>
    <dgm:pt modelId="{1DCB2F25-8F3B-4380-A0F2-3F91FF704FF2}" type="pres">
      <dgm:prSet presAssocID="{A586B1C1-B997-49C2-ADBD-C90686E153F6}" presName="compNode" presStyleCnt="0"/>
      <dgm:spPr/>
    </dgm:pt>
    <dgm:pt modelId="{8644754C-0133-484D-9C76-5492DBD48EB0}" type="pres">
      <dgm:prSet presAssocID="{A586B1C1-B997-49C2-ADBD-C90686E153F6}" presName="iconBgRect" presStyleLbl="bgShp" presStyleIdx="0" presStyleCnt="4"/>
      <dgm:spPr/>
    </dgm:pt>
    <dgm:pt modelId="{CE7AC599-E9BF-487B-B26E-A912B5FF857E}" type="pres">
      <dgm:prSet presAssocID="{A586B1C1-B997-49C2-ADBD-C90686E153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00CFD8F0-75BE-45AD-A971-B40A706F5354}" type="pres">
      <dgm:prSet presAssocID="{A586B1C1-B997-49C2-ADBD-C90686E153F6}" presName="spaceRect" presStyleCnt="0"/>
      <dgm:spPr/>
    </dgm:pt>
    <dgm:pt modelId="{D43ED5A4-E61B-4D1F-B285-2F131CD7999A}" type="pres">
      <dgm:prSet presAssocID="{A586B1C1-B997-49C2-ADBD-C90686E153F6}" presName="textRect" presStyleLbl="revTx" presStyleIdx="0" presStyleCnt="4">
        <dgm:presLayoutVars>
          <dgm:chMax val="1"/>
          <dgm:chPref val="1"/>
        </dgm:presLayoutVars>
      </dgm:prSet>
      <dgm:spPr/>
    </dgm:pt>
    <dgm:pt modelId="{5A2DDB3A-D54F-4C15-81C9-0D25AFEDD108}" type="pres">
      <dgm:prSet presAssocID="{F4726756-A3A5-4F13-A3AA-D7DB09BF3993}" presName="sibTrans" presStyleLbl="sibTrans2D1" presStyleIdx="0" presStyleCnt="0"/>
      <dgm:spPr/>
    </dgm:pt>
    <dgm:pt modelId="{D7A09E7B-C2BB-4E28-8776-9CA95E39A467}" type="pres">
      <dgm:prSet presAssocID="{D6E61D20-8602-44FF-BF28-2090FA19470A}" presName="compNode" presStyleCnt="0"/>
      <dgm:spPr/>
    </dgm:pt>
    <dgm:pt modelId="{A37A8EC0-20B0-4762-957B-1656B6426729}" type="pres">
      <dgm:prSet presAssocID="{D6E61D20-8602-44FF-BF28-2090FA19470A}" presName="iconBgRect" presStyleLbl="bgShp" presStyleIdx="1" presStyleCnt="4"/>
      <dgm:spPr/>
    </dgm:pt>
    <dgm:pt modelId="{B3DFA217-A00D-42D2-BC1E-89E753349C83}" type="pres">
      <dgm:prSet presAssocID="{D6E61D20-8602-44FF-BF28-2090FA1947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BA0D478B-F653-4033-807B-A0D805368EE2}" type="pres">
      <dgm:prSet presAssocID="{D6E61D20-8602-44FF-BF28-2090FA19470A}" presName="spaceRect" presStyleCnt="0"/>
      <dgm:spPr/>
    </dgm:pt>
    <dgm:pt modelId="{C5F2081A-FB4B-4606-94D4-03B67E67FD33}" type="pres">
      <dgm:prSet presAssocID="{D6E61D20-8602-44FF-BF28-2090FA19470A}" presName="textRect" presStyleLbl="revTx" presStyleIdx="1" presStyleCnt="4">
        <dgm:presLayoutVars>
          <dgm:chMax val="1"/>
          <dgm:chPref val="1"/>
        </dgm:presLayoutVars>
      </dgm:prSet>
      <dgm:spPr/>
    </dgm:pt>
    <dgm:pt modelId="{89C87471-E1B9-403E-B0AB-D8D263962912}" type="pres">
      <dgm:prSet presAssocID="{91E07CD9-B993-4968-AFE8-2BDAA357AD2F}" presName="sibTrans" presStyleLbl="sibTrans2D1" presStyleIdx="0" presStyleCnt="0"/>
      <dgm:spPr/>
    </dgm:pt>
    <dgm:pt modelId="{4FA5D703-435E-46EA-BC9A-E2F19A5ABDD9}" type="pres">
      <dgm:prSet presAssocID="{FE264D07-92A8-49FD-8952-79609367F9FF}" presName="compNode" presStyleCnt="0"/>
      <dgm:spPr/>
    </dgm:pt>
    <dgm:pt modelId="{2827E3A2-B434-4C8A-9097-58DE4847B270}" type="pres">
      <dgm:prSet presAssocID="{FE264D07-92A8-49FD-8952-79609367F9FF}" presName="iconBgRect" presStyleLbl="bgShp" presStyleIdx="2" presStyleCnt="4"/>
      <dgm:spPr/>
    </dgm:pt>
    <dgm:pt modelId="{FBC96DF0-580E-4A35-A10C-C6DC391A0FFB}" type="pres">
      <dgm:prSet presAssocID="{FE264D07-92A8-49FD-8952-79609367F9F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33656BC2-7A4A-402A-BF4D-0EF00A57D329}" type="pres">
      <dgm:prSet presAssocID="{FE264D07-92A8-49FD-8952-79609367F9FF}" presName="spaceRect" presStyleCnt="0"/>
      <dgm:spPr/>
    </dgm:pt>
    <dgm:pt modelId="{E6019925-8A0A-4A2A-A508-97AD346FD201}" type="pres">
      <dgm:prSet presAssocID="{FE264D07-92A8-49FD-8952-79609367F9FF}" presName="textRect" presStyleLbl="revTx" presStyleIdx="2" presStyleCnt="4">
        <dgm:presLayoutVars>
          <dgm:chMax val="1"/>
          <dgm:chPref val="1"/>
        </dgm:presLayoutVars>
      </dgm:prSet>
      <dgm:spPr/>
    </dgm:pt>
    <dgm:pt modelId="{E0600C5D-5902-423B-842A-DC74F4F7EB8F}" type="pres">
      <dgm:prSet presAssocID="{1B30558E-25F4-4E2E-AD5D-697D5307957F}" presName="sibTrans" presStyleLbl="sibTrans2D1" presStyleIdx="0" presStyleCnt="0"/>
      <dgm:spPr/>
    </dgm:pt>
    <dgm:pt modelId="{7C33221B-5138-4820-9418-3E2FF34811F9}" type="pres">
      <dgm:prSet presAssocID="{BE7D3F0E-CCB5-46AB-A819-AB9610D68FA1}" presName="compNode" presStyleCnt="0"/>
      <dgm:spPr/>
    </dgm:pt>
    <dgm:pt modelId="{B642CFDA-6369-4E1D-8F71-527C3069F669}" type="pres">
      <dgm:prSet presAssocID="{BE7D3F0E-CCB5-46AB-A819-AB9610D68FA1}" presName="iconBgRect" presStyleLbl="bgShp" presStyleIdx="3" presStyleCnt="4"/>
      <dgm:spPr/>
    </dgm:pt>
    <dgm:pt modelId="{0D40D528-1012-40AF-8AB3-C8D6F96DF146}" type="pres">
      <dgm:prSet presAssocID="{BE7D3F0E-CCB5-46AB-A819-AB9610D68F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iggy Bank"/>
        </a:ext>
      </dgm:extLst>
    </dgm:pt>
    <dgm:pt modelId="{58C92C1E-7876-4FA3-BB65-C597A36D056B}" type="pres">
      <dgm:prSet presAssocID="{BE7D3F0E-CCB5-46AB-A819-AB9610D68FA1}" presName="spaceRect" presStyleCnt="0"/>
      <dgm:spPr/>
    </dgm:pt>
    <dgm:pt modelId="{8834F65E-B05E-4394-8C92-B9A9EA545A83}" type="pres">
      <dgm:prSet presAssocID="{BE7D3F0E-CCB5-46AB-A819-AB9610D68FA1}" presName="textRect" presStyleLbl="revTx" presStyleIdx="3" presStyleCnt="4">
        <dgm:presLayoutVars>
          <dgm:chMax val="1"/>
          <dgm:chPref val="1"/>
        </dgm:presLayoutVars>
      </dgm:prSet>
      <dgm:spPr/>
    </dgm:pt>
  </dgm:ptLst>
  <dgm:cxnLst>
    <dgm:cxn modelId="{9D42A302-9F3E-410F-A909-4F81C1DE2584}" srcId="{77C3483C-FB6E-42EE-8852-28369444F3E4}" destId="{A586B1C1-B997-49C2-ADBD-C90686E153F6}" srcOrd="0" destOrd="0" parTransId="{56357DA6-C845-4D49-8054-E2EE92D1013C}" sibTransId="{F4726756-A3A5-4F13-A3AA-D7DB09BF3993}"/>
    <dgm:cxn modelId="{E9608717-CB1D-4013-B8D3-81CA6BC09AD7}" type="presOf" srcId="{D6E61D20-8602-44FF-BF28-2090FA19470A}" destId="{C5F2081A-FB4B-4606-94D4-03B67E67FD33}" srcOrd="0" destOrd="0" presId="urn:microsoft.com/office/officeart/2018/2/layout/IconCircleList"/>
    <dgm:cxn modelId="{8829C45D-6147-4711-9D35-4BA347D3F636}" type="presOf" srcId="{FE264D07-92A8-49FD-8952-79609367F9FF}" destId="{E6019925-8A0A-4A2A-A508-97AD346FD201}" srcOrd="0" destOrd="0" presId="urn:microsoft.com/office/officeart/2018/2/layout/IconCircleList"/>
    <dgm:cxn modelId="{DF42B852-5DB4-42F0-97DE-12D827C43851}" srcId="{77C3483C-FB6E-42EE-8852-28369444F3E4}" destId="{D6E61D20-8602-44FF-BF28-2090FA19470A}" srcOrd="1" destOrd="0" parTransId="{407DE810-B2A4-4148-ABE5-89AAF1FFCF32}" sibTransId="{91E07CD9-B993-4968-AFE8-2BDAA357AD2F}"/>
    <dgm:cxn modelId="{0D624C73-2EDB-439F-9C9F-DD406E3A4D4D}" type="presOf" srcId="{77C3483C-FB6E-42EE-8852-28369444F3E4}" destId="{63D2B532-B1E8-48B3-84FB-D2452F56B07B}" srcOrd="0" destOrd="0" presId="urn:microsoft.com/office/officeart/2018/2/layout/IconCircleList"/>
    <dgm:cxn modelId="{748C7184-D3D6-4E3F-AC7A-4F500028D0C8}" type="presOf" srcId="{F4726756-A3A5-4F13-A3AA-D7DB09BF3993}" destId="{5A2DDB3A-D54F-4C15-81C9-0D25AFEDD108}" srcOrd="0" destOrd="0" presId="urn:microsoft.com/office/officeart/2018/2/layout/IconCircleList"/>
    <dgm:cxn modelId="{C9C43895-F800-4025-9F89-D4530C3CCFAA}" type="presOf" srcId="{1B30558E-25F4-4E2E-AD5D-697D5307957F}" destId="{E0600C5D-5902-423B-842A-DC74F4F7EB8F}" srcOrd="0" destOrd="0" presId="urn:microsoft.com/office/officeart/2018/2/layout/IconCircleList"/>
    <dgm:cxn modelId="{5CCB03C3-AF22-497F-A8EB-40A16EF9BD82}" type="presOf" srcId="{BE7D3F0E-CCB5-46AB-A819-AB9610D68FA1}" destId="{8834F65E-B05E-4394-8C92-B9A9EA545A83}" srcOrd="0" destOrd="0" presId="urn:microsoft.com/office/officeart/2018/2/layout/IconCircleList"/>
    <dgm:cxn modelId="{74350CCB-764B-47D6-9BD5-DC59BC344CB7}" type="presOf" srcId="{91E07CD9-B993-4968-AFE8-2BDAA357AD2F}" destId="{89C87471-E1B9-403E-B0AB-D8D263962912}" srcOrd="0" destOrd="0" presId="urn:microsoft.com/office/officeart/2018/2/layout/IconCircleList"/>
    <dgm:cxn modelId="{1D6C05D1-A9CF-4CAF-BCE1-424BBD643A40}" srcId="{77C3483C-FB6E-42EE-8852-28369444F3E4}" destId="{FE264D07-92A8-49FD-8952-79609367F9FF}" srcOrd="2" destOrd="0" parTransId="{3FE6B836-DEDC-4EC7-B045-E619FF9884B3}" sibTransId="{1B30558E-25F4-4E2E-AD5D-697D5307957F}"/>
    <dgm:cxn modelId="{9AF57ADB-9FF1-4B50-A089-700953C044FA}" srcId="{77C3483C-FB6E-42EE-8852-28369444F3E4}" destId="{BE7D3F0E-CCB5-46AB-A819-AB9610D68FA1}" srcOrd="3" destOrd="0" parTransId="{2CAED7E5-F3F3-4998-AABB-965DDE12A583}" sibTransId="{D8715FE1-1F16-4864-8455-9A7427BB2067}"/>
    <dgm:cxn modelId="{890FE4FC-EC47-42E9-875E-7AA4A0D1F913}" type="presOf" srcId="{A586B1C1-B997-49C2-ADBD-C90686E153F6}" destId="{D43ED5A4-E61B-4D1F-B285-2F131CD7999A}" srcOrd="0" destOrd="0" presId="urn:microsoft.com/office/officeart/2018/2/layout/IconCircleList"/>
    <dgm:cxn modelId="{26002D8F-B1D0-4712-ABFE-1ECABE043EFD}" type="presParOf" srcId="{63D2B532-B1E8-48B3-84FB-D2452F56B07B}" destId="{AB89452B-27C3-440D-833B-6AE6F191AE74}" srcOrd="0" destOrd="0" presId="urn:microsoft.com/office/officeart/2018/2/layout/IconCircleList"/>
    <dgm:cxn modelId="{7DA6A38C-7FD1-4485-ACC2-E5CF54C85D8F}" type="presParOf" srcId="{AB89452B-27C3-440D-833B-6AE6F191AE74}" destId="{1DCB2F25-8F3B-4380-A0F2-3F91FF704FF2}" srcOrd="0" destOrd="0" presId="urn:microsoft.com/office/officeart/2018/2/layout/IconCircleList"/>
    <dgm:cxn modelId="{89D66C2E-6D5B-4E00-9179-550995ABF85F}" type="presParOf" srcId="{1DCB2F25-8F3B-4380-A0F2-3F91FF704FF2}" destId="{8644754C-0133-484D-9C76-5492DBD48EB0}" srcOrd="0" destOrd="0" presId="urn:microsoft.com/office/officeart/2018/2/layout/IconCircleList"/>
    <dgm:cxn modelId="{1C94ED98-07F4-4EDC-8D42-BBADA09FDE50}" type="presParOf" srcId="{1DCB2F25-8F3B-4380-A0F2-3F91FF704FF2}" destId="{CE7AC599-E9BF-487B-B26E-A912B5FF857E}" srcOrd="1" destOrd="0" presId="urn:microsoft.com/office/officeart/2018/2/layout/IconCircleList"/>
    <dgm:cxn modelId="{FDB8D6FC-889D-4A90-BC21-FEE06C80078F}" type="presParOf" srcId="{1DCB2F25-8F3B-4380-A0F2-3F91FF704FF2}" destId="{00CFD8F0-75BE-45AD-A971-B40A706F5354}" srcOrd="2" destOrd="0" presId="urn:microsoft.com/office/officeart/2018/2/layout/IconCircleList"/>
    <dgm:cxn modelId="{99275CC2-02E5-4F9B-91CA-5749AAEE62B6}" type="presParOf" srcId="{1DCB2F25-8F3B-4380-A0F2-3F91FF704FF2}" destId="{D43ED5A4-E61B-4D1F-B285-2F131CD7999A}" srcOrd="3" destOrd="0" presId="urn:microsoft.com/office/officeart/2018/2/layout/IconCircleList"/>
    <dgm:cxn modelId="{8D7FDC3B-69D0-4571-A20D-B120CAE78514}" type="presParOf" srcId="{AB89452B-27C3-440D-833B-6AE6F191AE74}" destId="{5A2DDB3A-D54F-4C15-81C9-0D25AFEDD108}" srcOrd="1" destOrd="0" presId="urn:microsoft.com/office/officeart/2018/2/layout/IconCircleList"/>
    <dgm:cxn modelId="{828957A0-E81D-43A5-BF85-0328C8D2F578}" type="presParOf" srcId="{AB89452B-27C3-440D-833B-6AE6F191AE74}" destId="{D7A09E7B-C2BB-4E28-8776-9CA95E39A467}" srcOrd="2" destOrd="0" presId="urn:microsoft.com/office/officeart/2018/2/layout/IconCircleList"/>
    <dgm:cxn modelId="{7F42E149-1936-4A78-8E58-CDF0A380128F}" type="presParOf" srcId="{D7A09E7B-C2BB-4E28-8776-9CA95E39A467}" destId="{A37A8EC0-20B0-4762-957B-1656B6426729}" srcOrd="0" destOrd="0" presId="urn:microsoft.com/office/officeart/2018/2/layout/IconCircleList"/>
    <dgm:cxn modelId="{85AF2D87-AC10-4E6B-A60A-293DA87BB924}" type="presParOf" srcId="{D7A09E7B-C2BB-4E28-8776-9CA95E39A467}" destId="{B3DFA217-A00D-42D2-BC1E-89E753349C83}" srcOrd="1" destOrd="0" presId="urn:microsoft.com/office/officeart/2018/2/layout/IconCircleList"/>
    <dgm:cxn modelId="{5BE95DB0-ED08-4CC0-A2B2-9CE6C2FBE4D8}" type="presParOf" srcId="{D7A09E7B-C2BB-4E28-8776-9CA95E39A467}" destId="{BA0D478B-F653-4033-807B-A0D805368EE2}" srcOrd="2" destOrd="0" presId="urn:microsoft.com/office/officeart/2018/2/layout/IconCircleList"/>
    <dgm:cxn modelId="{297D717E-96C6-4CEB-84F2-03F2108FCE76}" type="presParOf" srcId="{D7A09E7B-C2BB-4E28-8776-9CA95E39A467}" destId="{C5F2081A-FB4B-4606-94D4-03B67E67FD33}" srcOrd="3" destOrd="0" presId="urn:microsoft.com/office/officeart/2018/2/layout/IconCircleList"/>
    <dgm:cxn modelId="{5FA8869E-5D51-4BA1-88D4-329C277ED667}" type="presParOf" srcId="{AB89452B-27C3-440D-833B-6AE6F191AE74}" destId="{89C87471-E1B9-403E-B0AB-D8D263962912}" srcOrd="3" destOrd="0" presId="urn:microsoft.com/office/officeart/2018/2/layout/IconCircleList"/>
    <dgm:cxn modelId="{E41F7A08-3195-4922-A2EE-B0470C3B6F69}" type="presParOf" srcId="{AB89452B-27C3-440D-833B-6AE6F191AE74}" destId="{4FA5D703-435E-46EA-BC9A-E2F19A5ABDD9}" srcOrd="4" destOrd="0" presId="urn:microsoft.com/office/officeart/2018/2/layout/IconCircleList"/>
    <dgm:cxn modelId="{B94A005C-D200-4302-932D-937F5822B646}" type="presParOf" srcId="{4FA5D703-435E-46EA-BC9A-E2F19A5ABDD9}" destId="{2827E3A2-B434-4C8A-9097-58DE4847B270}" srcOrd="0" destOrd="0" presId="urn:microsoft.com/office/officeart/2018/2/layout/IconCircleList"/>
    <dgm:cxn modelId="{2DC46A88-A370-47F1-A2EF-0A69F324E696}" type="presParOf" srcId="{4FA5D703-435E-46EA-BC9A-E2F19A5ABDD9}" destId="{FBC96DF0-580E-4A35-A10C-C6DC391A0FFB}" srcOrd="1" destOrd="0" presId="urn:microsoft.com/office/officeart/2018/2/layout/IconCircleList"/>
    <dgm:cxn modelId="{1BE32F3F-9A86-4250-84E2-D074324F6C32}" type="presParOf" srcId="{4FA5D703-435E-46EA-BC9A-E2F19A5ABDD9}" destId="{33656BC2-7A4A-402A-BF4D-0EF00A57D329}" srcOrd="2" destOrd="0" presId="urn:microsoft.com/office/officeart/2018/2/layout/IconCircleList"/>
    <dgm:cxn modelId="{262B5520-0FDE-4C5E-A9B8-34BA4DA6B75E}" type="presParOf" srcId="{4FA5D703-435E-46EA-BC9A-E2F19A5ABDD9}" destId="{E6019925-8A0A-4A2A-A508-97AD346FD201}" srcOrd="3" destOrd="0" presId="urn:microsoft.com/office/officeart/2018/2/layout/IconCircleList"/>
    <dgm:cxn modelId="{2CC6B7CF-ACD0-4CD4-8D43-9FA4D683E652}" type="presParOf" srcId="{AB89452B-27C3-440D-833B-6AE6F191AE74}" destId="{E0600C5D-5902-423B-842A-DC74F4F7EB8F}" srcOrd="5" destOrd="0" presId="urn:microsoft.com/office/officeart/2018/2/layout/IconCircleList"/>
    <dgm:cxn modelId="{1EAF7753-57F9-4889-A750-41EED76E837B}" type="presParOf" srcId="{AB89452B-27C3-440D-833B-6AE6F191AE74}" destId="{7C33221B-5138-4820-9418-3E2FF34811F9}" srcOrd="6" destOrd="0" presId="urn:microsoft.com/office/officeart/2018/2/layout/IconCircleList"/>
    <dgm:cxn modelId="{4A6ECD66-727D-4AF1-99DF-4595F56533CC}" type="presParOf" srcId="{7C33221B-5138-4820-9418-3E2FF34811F9}" destId="{B642CFDA-6369-4E1D-8F71-527C3069F669}" srcOrd="0" destOrd="0" presId="urn:microsoft.com/office/officeart/2018/2/layout/IconCircleList"/>
    <dgm:cxn modelId="{7C576199-A536-4623-BC87-86F1121251CF}" type="presParOf" srcId="{7C33221B-5138-4820-9418-3E2FF34811F9}" destId="{0D40D528-1012-40AF-8AB3-C8D6F96DF146}" srcOrd="1" destOrd="0" presId="urn:microsoft.com/office/officeart/2018/2/layout/IconCircleList"/>
    <dgm:cxn modelId="{27BE45C8-44FB-412F-B472-6A9DE374F5D2}" type="presParOf" srcId="{7C33221B-5138-4820-9418-3E2FF34811F9}" destId="{58C92C1E-7876-4FA3-BB65-C597A36D056B}" srcOrd="2" destOrd="0" presId="urn:microsoft.com/office/officeart/2018/2/layout/IconCircleList"/>
    <dgm:cxn modelId="{402AF204-5F30-454B-B6A5-EC5FF906D3ED}" type="presParOf" srcId="{7C33221B-5138-4820-9418-3E2FF34811F9}" destId="{8834F65E-B05E-4394-8C92-B9A9EA545A83}" srcOrd="3" destOrd="0" presId="urn:microsoft.com/office/officeart/2018/2/layout/IconCircle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265D40-FFFF-4916-94CF-A685FF5ADC0B}">
      <dsp:nvSpPr>
        <dsp:cNvPr id="0" name=""/>
        <dsp:cNvSpPr/>
      </dsp:nvSpPr>
      <dsp:spPr>
        <a:xfrm>
          <a:off x="652231" y="4516"/>
          <a:ext cx="446437" cy="446437"/>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BF79D46-9370-42AA-8C01-093FDEEDADCC}">
      <dsp:nvSpPr>
        <dsp:cNvPr id="0" name=""/>
        <dsp:cNvSpPr/>
      </dsp:nvSpPr>
      <dsp:spPr>
        <a:xfrm>
          <a:off x="875449" y="4516"/>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dirty="0"/>
            <a:t>Presentation overview</a:t>
          </a:r>
        </a:p>
      </dsp:txBody>
      <dsp:txXfrm>
        <a:off x="875449" y="4516"/>
        <a:ext cx="2381908" cy="446437"/>
      </dsp:txXfrm>
    </dsp:sp>
    <dsp:sp modelId="{57018760-9AEB-48BF-8EED-97A62ACD8589}">
      <dsp:nvSpPr>
        <dsp:cNvPr id="0" name=""/>
        <dsp:cNvSpPr/>
      </dsp:nvSpPr>
      <dsp:spPr>
        <a:xfrm>
          <a:off x="652231" y="450954"/>
          <a:ext cx="446437" cy="446437"/>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EC6CE6D-82F4-4522-951A-A9CF3AD4FEEB}">
      <dsp:nvSpPr>
        <dsp:cNvPr id="0" name=""/>
        <dsp:cNvSpPr/>
      </dsp:nvSpPr>
      <dsp:spPr>
        <a:xfrm>
          <a:off x="875449" y="450954"/>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dirty="0"/>
            <a:t>Service description</a:t>
          </a:r>
        </a:p>
      </dsp:txBody>
      <dsp:txXfrm>
        <a:off x="875449" y="450954"/>
        <a:ext cx="2381908" cy="446437"/>
      </dsp:txXfrm>
    </dsp:sp>
    <dsp:sp modelId="{4228545D-60D1-45E5-AB82-9DFB35B9ED15}">
      <dsp:nvSpPr>
        <dsp:cNvPr id="0" name=""/>
        <dsp:cNvSpPr/>
      </dsp:nvSpPr>
      <dsp:spPr>
        <a:xfrm>
          <a:off x="652231" y="897392"/>
          <a:ext cx="446437" cy="446437"/>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9601D1EE-99D8-4193-B0A4-EA9E9948D8C5}">
      <dsp:nvSpPr>
        <dsp:cNvPr id="0" name=""/>
        <dsp:cNvSpPr/>
      </dsp:nvSpPr>
      <dsp:spPr>
        <a:xfrm>
          <a:off x="875449" y="897392"/>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dirty="0"/>
            <a:t>Mission of the company</a:t>
          </a:r>
        </a:p>
      </dsp:txBody>
      <dsp:txXfrm>
        <a:off x="875449" y="897392"/>
        <a:ext cx="2381908" cy="446437"/>
      </dsp:txXfrm>
    </dsp:sp>
    <dsp:sp modelId="{17EF86BF-3ED3-46F1-90C4-B01AF8C6385B}">
      <dsp:nvSpPr>
        <dsp:cNvPr id="0" name=""/>
        <dsp:cNvSpPr/>
      </dsp:nvSpPr>
      <dsp:spPr>
        <a:xfrm>
          <a:off x="652231" y="1343829"/>
          <a:ext cx="446437" cy="446437"/>
        </a:xfrm>
        <a:prstGeom prst="ellipse">
          <a:avLst/>
        </a:prstGeom>
        <a:solidFill>
          <a:schemeClr val="accent5">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9E0758A-F2E3-4723-8B8A-E5384242E286}">
      <dsp:nvSpPr>
        <dsp:cNvPr id="0" name=""/>
        <dsp:cNvSpPr/>
      </dsp:nvSpPr>
      <dsp:spPr>
        <a:xfrm>
          <a:off x="875449" y="1343829"/>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a:t>Business aims &amp; objectives</a:t>
          </a:r>
        </a:p>
      </dsp:txBody>
      <dsp:txXfrm>
        <a:off x="875449" y="1343829"/>
        <a:ext cx="2381908" cy="446437"/>
      </dsp:txXfrm>
    </dsp:sp>
    <dsp:sp modelId="{68E09FF6-469B-4CB3-9B71-3325771FCFAA}">
      <dsp:nvSpPr>
        <dsp:cNvPr id="0" name=""/>
        <dsp:cNvSpPr/>
      </dsp:nvSpPr>
      <dsp:spPr>
        <a:xfrm>
          <a:off x="652231" y="1790267"/>
          <a:ext cx="446437" cy="446437"/>
        </a:xfrm>
        <a:prstGeom prst="ellipse">
          <a:avLst/>
        </a:prstGeom>
        <a:solidFill>
          <a:schemeClr val="accent6">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6123A3C-FB46-404A-8EDE-F57A008E8041}">
      <dsp:nvSpPr>
        <dsp:cNvPr id="0" name=""/>
        <dsp:cNvSpPr/>
      </dsp:nvSpPr>
      <dsp:spPr>
        <a:xfrm>
          <a:off x="875449" y="1790267"/>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a:t>USP</a:t>
          </a:r>
        </a:p>
      </dsp:txBody>
      <dsp:txXfrm>
        <a:off x="875449" y="1790267"/>
        <a:ext cx="2381908" cy="446437"/>
      </dsp:txXfrm>
    </dsp:sp>
    <dsp:sp modelId="{0B61C9D0-15D5-4E2C-B51B-73CB89F39107}">
      <dsp:nvSpPr>
        <dsp:cNvPr id="0" name=""/>
        <dsp:cNvSpPr/>
      </dsp:nvSpPr>
      <dsp:spPr>
        <a:xfrm>
          <a:off x="652231" y="2236705"/>
          <a:ext cx="446437" cy="446437"/>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3A58E296-5C4F-412A-843C-BE97D0575AEE}">
      <dsp:nvSpPr>
        <dsp:cNvPr id="0" name=""/>
        <dsp:cNvSpPr/>
      </dsp:nvSpPr>
      <dsp:spPr>
        <a:xfrm>
          <a:off x="875449" y="2236705"/>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dirty="0"/>
            <a:t>Legal structure</a:t>
          </a:r>
        </a:p>
      </dsp:txBody>
      <dsp:txXfrm>
        <a:off x="875449" y="2236705"/>
        <a:ext cx="2381908" cy="446437"/>
      </dsp:txXfrm>
    </dsp:sp>
    <dsp:sp modelId="{AACFFEEB-9F36-40BB-914F-CCDF21F769E3}">
      <dsp:nvSpPr>
        <dsp:cNvPr id="0" name=""/>
        <dsp:cNvSpPr/>
      </dsp:nvSpPr>
      <dsp:spPr>
        <a:xfrm>
          <a:off x="652231" y="2683143"/>
          <a:ext cx="446437" cy="446437"/>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A19B5E9-F1E1-467E-B983-4B65C1E3E83F}">
      <dsp:nvSpPr>
        <dsp:cNvPr id="0" name=""/>
        <dsp:cNvSpPr/>
      </dsp:nvSpPr>
      <dsp:spPr>
        <a:xfrm>
          <a:off x="875449" y="2683143"/>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a:t>Location</a:t>
          </a:r>
        </a:p>
      </dsp:txBody>
      <dsp:txXfrm>
        <a:off x="875449" y="2683143"/>
        <a:ext cx="2381908" cy="446437"/>
      </dsp:txXfrm>
    </dsp:sp>
    <dsp:sp modelId="{6EE583CE-9047-4BA6-A496-77D8106D2F8A}">
      <dsp:nvSpPr>
        <dsp:cNvPr id="0" name=""/>
        <dsp:cNvSpPr/>
      </dsp:nvSpPr>
      <dsp:spPr>
        <a:xfrm>
          <a:off x="652231" y="3129581"/>
          <a:ext cx="446437" cy="446437"/>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EF6B0FE-49B7-4B6E-9761-3E1DFDAB6644}">
      <dsp:nvSpPr>
        <dsp:cNvPr id="0" name=""/>
        <dsp:cNvSpPr/>
      </dsp:nvSpPr>
      <dsp:spPr>
        <a:xfrm>
          <a:off x="875449" y="3129581"/>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a:t>HR strategy</a:t>
          </a:r>
        </a:p>
      </dsp:txBody>
      <dsp:txXfrm>
        <a:off x="875449" y="3129581"/>
        <a:ext cx="2381908" cy="446437"/>
      </dsp:txXfrm>
    </dsp:sp>
    <dsp:sp modelId="{679ED465-FFD6-4B5B-B93B-7112D61718AA}">
      <dsp:nvSpPr>
        <dsp:cNvPr id="0" name=""/>
        <dsp:cNvSpPr/>
      </dsp:nvSpPr>
      <dsp:spPr>
        <a:xfrm>
          <a:off x="652231" y="3576018"/>
          <a:ext cx="446437" cy="446437"/>
        </a:xfrm>
        <a:prstGeom prst="ellipse">
          <a:avLst/>
        </a:prstGeom>
        <a:solidFill>
          <a:schemeClr val="accent5">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23E8348-42F9-4164-9E25-9736A2F520B6}">
      <dsp:nvSpPr>
        <dsp:cNvPr id="0" name=""/>
        <dsp:cNvSpPr/>
      </dsp:nvSpPr>
      <dsp:spPr>
        <a:xfrm>
          <a:off x="875449" y="3576018"/>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dirty="0"/>
            <a:t>Financial overview</a:t>
          </a:r>
        </a:p>
      </dsp:txBody>
      <dsp:txXfrm>
        <a:off x="875449" y="3576018"/>
        <a:ext cx="2381908" cy="446437"/>
      </dsp:txXfrm>
    </dsp:sp>
    <dsp:sp modelId="{EAC4E781-8266-42E6-939E-AC355A180EEF}">
      <dsp:nvSpPr>
        <dsp:cNvPr id="0" name=""/>
        <dsp:cNvSpPr/>
      </dsp:nvSpPr>
      <dsp:spPr>
        <a:xfrm>
          <a:off x="652231" y="4022456"/>
          <a:ext cx="446437" cy="446437"/>
        </a:xfrm>
        <a:prstGeom prst="ellipse">
          <a:avLst/>
        </a:prstGeom>
        <a:solidFill>
          <a:schemeClr val="accent6">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F10C9BC-BFDC-412E-91BA-3C97E9E9846B}">
      <dsp:nvSpPr>
        <dsp:cNvPr id="0" name=""/>
        <dsp:cNvSpPr/>
      </dsp:nvSpPr>
      <dsp:spPr>
        <a:xfrm>
          <a:off x="875449" y="4022456"/>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a:t>Marketing</a:t>
          </a:r>
        </a:p>
      </dsp:txBody>
      <dsp:txXfrm>
        <a:off x="875449" y="4022456"/>
        <a:ext cx="2381908" cy="446437"/>
      </dsp:txXfrm>
    </dsp:sp>
    <dsp:sp modelId="{DB0CA50D-0972-442E-9017-280E19BF5BDE}">
      <dsp:nvSpPr>
        <dsp:cNvPr id="0" name=""/>
        <dsp:cNvSpPr/>
      </dsp:nvSpPr>
      <dsp:spPr>
        <a:xfrm>
          <a:off x="652231" y="4468894"/>
          <a:ext cx="446437" cy="446437"/>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3F8837E-D737-42B6-9E6D-871F83BB9CB2}">
      <dsp:nvSpPr>
        <dsp:cNvPr id="0" name=""/>
        <dsp:cNvSpPr/>
      </dsp:nvSpPr>
      <dsp:spPr>
        <a:xfrm>
          <a:off x="875449" y="4468894"/>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a:t>Marketing strategies</a:t>
          </a:r>
        </a:p>
      </dsp:txBody>
      <dsp:txXfrm>
        <a:off x="875449" y="4468894"/>
        <a:ext cx="2381908" cy="446437"/>
      </dsp:txXfrm>
    </dsp:sp>
    <dsp:sp modelId="{A2F564AE-C8E4-445B-9A5C-384C2BD77F4A}">
      <dsp:nvSpPr>
        <dsp:cNvPr id="0" name=""/>
        <dsp:cNvSpPr/>
      </dsp:nvSpPr>
      <dsp:spPr>
        <a:xfrm>
          <a:off x="652231" y="4915332"/>
          <a:ext cx="446437" cy="446437"/>
        </a:xfrm>
        <a:prstGeom prst="ellipse">
          <a:avLst/>
        </a:prstGeom>
        <a:solidFill>
          <a:schemeClr val="accent3">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84BB315C-F9AA-4BB9-A27B-D26D9AAF3ED4}">
      <dsp:nvSpPr>
        <dsp:cNvPr id="0" name=""/>
        <dsp:cNvSpPr/>
      </dsp:nvSpPr>
      <dsp:spPr>
        <a:xfrm>
          <a:off x="875449" y="4915332"/>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a:t>Branding</a:t>
          </a:r>
        </a:p>
      </dsp:txBody>
      <dsp:txXfrm>
        <a:off x="875449" y="4915332"/>
        <a:ext cx="2381908" cy="446437"/>
      </dsp:txXfrm>
    </dsp:sp>
    <dsp:sp modelId="{83358FA8-591A-42F0-B05E-82D1E7A2DF4E}">
      <dsp:nvSpPr>
        <dsp:cNvPr id="0" name=""/>
        <dsp:cNvSpPr/>
      </dsp:nvSpPr>
      <dsp:spPr>
        <a:xfrm>
          <a:off x="652231" y="5361770"/>
          <a:ext cx="446437" cy="446437"/>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A7613B40-7CE9-4056-AC05-DDCF68766477}">
      <dsp:nvSpPr>
        <dsp:cNvPr id="0" name=""/>
        <dsp:cNvSpPr/>
      </dsp:nvSpPr>
      <dsp:spPr>
        <a:xfrm>
          <a:off x="875449" y="5361770"/>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a:t>SWOT analysis</a:t>
          </a:r>
        </a:p>
      </dsp:txBody>
      <dsp:txXfrm>
        <a:off x="875449" y="5361770"/>
        <a:ext cx="2381908" cy="446437"/>
      </dsp:txXfrm>
    </dsp:sp>
    <dsp:sp modelId="{2113BC35-712C-4F42-9EFB-7093C8FE9D58}">
      <dsp:nvSpPr>
        <dsp:cNvPr id="0" name=""/>
        <dsp:cNvSpPr/>
      </dsp:nvSpPr>
      <dsp:spPr>
        <a:xfrm>
          <a:off x="652231" y="5808207"/>
          <a:ext cx="446437" cy="446437"/>
        </a:xfrm>
        <a:prstGeom prst="ellipse">
          <a:avLst/>
        </a:prstGeom>
        <a:solidFill>
          <a:schemeClr val="accent5">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12522D7-9987-4E41-9514-235D8990F969}">
      <dsp:nvSpPr>
        <dsp:cNvPr id="0" name=""/>
        <dsp:cNvSpPr/>
      </dsp:nvSpPr>
      <dsp:spPr>
        <a:xfrm>
          <a:off x="875449" y="5808207"/>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dirty="0"/>
            <a:t>Feasibility study</a:t>
          </a:r>
        </a:p>
      </dsp:txBody>
      <dsp:txXfrm>
        <a:off x="875449" y="5808207"/>
        <a:ext cx="2381908" cy="446437"/>
      </dsp:txXfrm>
    </dsp:sp>
    <dsp:sp modelId="{2BA772EE-8254-49E5-B747-67E648E9C88F}">
      <dsp:nvSpPr>
        <dsp:cNvPr id="0" name=""/>
        <dsp:cNvSpPr/>
      </dsp:nvSpPr>
      <dsp:spPr>
        <a:xfrm>
          <a:off x="652231" y="6254645"/>
          <a:ext cx="446437" cy="446437"/>
        </a:xfrm>
        <a:prstGeom prst="ellipse">
          <a:avLst/>
        </a:prstGeom>
        <a:solidFill>
          <a:schemeClr val="accent6">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D4ABF6E-D5C4-40DB-BA63-F5CD4D5CAAC4}">
      <dsp:nvSpPr>
        <dsp:cNvPr id="0" name=""/>
        <dsp:cNvSpPr/>
      </dsp:nvSpPr>
      <dsp:spPr>
        <a:xfrm>
          <a:off x="875449" y="6254645"/>
          <a:ext cx="2381908" cy="446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1590" rIns="0" bIns="21590" numCol="1" spcCol="1270" anchor="ctr" anchorCtr="0">
          <a:noAutofit/>
        </a:bodyPr>
        <a:lstStyle/>
        <a:p>
          <a:pPr marL="0" lvl="0" indent="0" algn="l" defTabSz="755650">
            <a:lnSpc>
              <a:spcPct val="90000"/>
            </a:lnSpc>
            <a:spcBef>
              <a:spcPct val="0"/>
            </a:spcBef>
            <a:spcAft>
              <a:spcPct val="35000"/>
            </a:spcAft>
            <a:buFont typeface="Times New Roman" panose="02020603050405020304" pitchFamily="18" charset="0"/>
            <a:buNone/>
          </a:pPr>
          <a:r>
            <a:rPr lang="en-GB" sz="1700" kern="1200" dirty="0"/>
            <a:t>References</a:t>
          </a:r>
        </a:p>
      </dsp:txBody>
      <dsp:txXfrm>
        <a:off x="875449" y="6254645"/>
        <a:ext cx="2381908" cy="4464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940AA-B976-43A5-B719-EF2809E2D338}">
      <dsp:nvSpPr>
        <dsp:cNvPr id="0" name=""/>
        <dsp:cNvSpPr/>
      </dsp:nvSpPr>
      <dsp:spPr>
        <a:xfrm>
          <a:off x="816257" y="557848"/>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267EE5-10DA-4818-8A1E-6C69279CDB18}">
      <dsp:nvSpPr>
        <dsp:cNvPr id="0" name=""/>
        <dsp:cNvSpPr/>
      </dsp:nvSpPr>
      <dsp:spPr>
        <a:xfrm>
          <a:off x="1050257" y="791848"/>
          <a:ext cx="630000" cy="630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FF93D7-E2E0-43D1-BF4A-02D9F1C49D55}">
      <dsp:nvSpPr>
        <dsp:cNvPr id="0" name=""/>
        <dsp:cNvSpPr/>
      </dsp:nvSpPr>
      <dsp:spPr>
        <a:xfrm>
          <a:off x="345521" y="2064020"/>
          <a:ext cx="1800000" cy="1688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Haircuts and styling: The styling are trained to craft haircuts which are suiting individual style and preferences.</a:t>
          </a:r>
          <a:endParaRPr lang="en-US" sz="1400" kern="1200" dirty="0"/>
        </a:p>
      </dsp:txBody>
      <dsp:txXfrm>
        <a:off x="345521" y="2064020"/>
        <a:ext cx="1800000" cy="1688118"/>
      </dsp:txXfrm>
    </dsp:sp>
    <dsp:sp modelId="{2C835347-8F71-4666-8F92-A30A071C5E0C}">
      <dsp:nvSpPr>
        <dsp:cNvPr id="0" name=""/>
        <dsp:cNvSpPr/>
      </dsp:nvSpPr>
      <dsp:spPr>
        <a:xfrm>
          <a:off x="2931257" y="608628"/>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DAAB7-EE99-4215-9C33-09C6E5DB3F21}">
      <dsp:nvSpPr>
        <dsp:cNvPr id="0" name=""/>
        <dsp:cNvSpPr/>
      </dsp:nvSpPr>
      <dsp:spPr>
        <a:xfrm>
          <a:off x="3165257" y="842628"/>
          <a:ext cx="630000" cy="630000"/>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1B6062-F7C7-44F3-AAC8-F2BA5566C526}">
      <dsp:nvSpPr>
        <dsp:cNvPr id="0" name=""/>
        <dsp:cNvSpPr/>
      </dsp:nvSpPr>
      <dsp:spPr>
        <a:xfrm>
          <a:off x="2580257" y="2048628"/>
          <a:ext cx="180000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Blow dry services for a polished look</a:t>
          </a:r>
          <a:endParaRPr lang="en-US" sz="1500" kern="1200" dirty="0"/>
        </a:p>
      </dsp:txBody>
      <dsp:txXfrm>
        <a:off x="2580257" y="2048628"/>
        <a:ext cx="1800000" cy="1485000"/>
      </dsp:txXfrm>
    </dsp:sp>
    <dsp:sp modelId="{D52D176D-32D9-4051-A733-8A8C405105B3}">
      <dsp:nvSpPr>
        <dsp:cNvPr id="0" name=""/>
        <dsp:cNvSpPr/>
      </dsp:nvSpPr>
      <dsp:spPr>
        <a:xfrm>
          <a:off x="5046257" y="608628"/>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2FA690-C9F8-489E-A166-6DABA7A877D5}">
      <dsp:nvSpPr>
        <dsp:cNvPr id="0" name=""/>
        <dsp:cNvSpPr/>
      </dsp:nvSpPr>
      <dsp:spPr>
        <a:xfrm>
          <a:off x="5280257" y="842628"/>
          <a:ext cx="630000" cy="630000"/>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1D4102-6A0B-4188-93E2-8B9103886FB7}">
      <dsp:nvSpPr>
        <dsp:cNvPr id="0" name=""/>
        <dsp:cNvSpPr/>
      </dsp:nvSpPr>
      <dsp:spPr>
        <a:xfrm>
          <a:off x="4695257" y="2048628"/>
          <a:ext cx="180000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Hair colouring services</a:t>
          </a:r>
          <a:endParaRPr lang="en-US" sz="1500" kern="1200" dirty="0"/>
        </a:p>
      </dsp:txBody>
      <dsp:txXfrm>
        <a:off x="4695257" y="2048628"/>
        <a:ext cx="1800000" cy="1485000"/>
      </dsp:txXfrm>
    </dsp:sp>
    <dsp:sp modelId="{A2150144-D4F8-41B4-991A-7DB280314D60}">
      <dsp:nvSpPr>
        <dsp:cNvPr id="0" name=""/>
        <dsp:cNvSpPr/>
      </dsp:nvSpPr>
      <dsp:spPr>
        <a:xfrm>
          <a:off x="7161257" y="608628"/>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A81F0C-9F60-4300-8A7D-F5C413E269AD}">
      <dsp:nvSpPr>
        <dsp:cNvPr id="0" name=""/>
        <dsp:cNvSpPr/>
      </dsp:nvSpPr>
      <dsp:spPr>
        <a:xfrm>
          <a:off x="7395257" y="842628"/>
          <a:ext cx="630000" cy="63000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E0D890-55C2-4C29-8730-07E7F566AB84}">
      <dsp:nvSpPr>
        <dsp:cNvPr id="0" name=""/>
        <dsp:cNvSpPr/>
      </dsp:nvSpPr>
      <dsp:spPr>
        <a:xfrm>
          <a:off x="6810257" y="2048628"/>
          <a:ext cx="180000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Hair treatments like keratin, deep conditioning or detox treatments for hair.</a:t>
          </a:r>
          <a:endParaRPr lang="en-US" sz="1500" kern="1200" dirty="0"/>
        </a:p>
      </dsp:txBody>
      <dsp:txXfrm>
        <a:off x="6810257" y="2048628"/>
        <a:ext cx="1800000" cy="1485000"/>
      </dsp:txXfrm>
    </dsp:sp>
    <dsp:sp modelId="{1DC3320B-FA3A-4367-A29C-9F961A0FEAEB}">
      <dsp:nvSpPr>
        <dsp:cNvPr id="0" name=""/>
        <dsp:cNvSpPr/>
      </dsp:nvSpPr>
      <dsp:spPr>
        <a:xfrm>
          <a:off x="9276257" y="608628"/>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5BDD82-5EFB-4E51-9673-520AE2262C49}">
      <dsp:nvSpPr>
        <dsp:cNvPr id="0" name=""/>
        <dsp:cNvSpPr/>
      </dsp:nvSpPr>
      <dsp:spPr>
        <a:xfrm>
          <a:off x="9510257" y="842628"/>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4C68ED-3729-47B9-8F80-3786E6DECB1E}">
      <dsp:nvSpPr>
        <dsp:cNvPr id="0" name=""/>
        <dsp:cNvSpPr/>
      </dsp:nvSpPr>
      <dsp:spPr>
        <a:xfrm>
          <a:off x="8925257" y="2048628"/>
          <a:ext cx="1800000" cy="14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Consultation services</a:t>
          </a:r>
          <a:endParaRPr lang="en-US" sz="1500" kern="1200" dirty="0"/>
        </a:p>
      </dsp:txBody>
      <dsp:txXfrm>
        <a:off x="8925257" y="2048628"/>
        <a:ext cx="1800000" cy="148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8113C-5874-4C6E-A6BF-8CCF36FBB4ED}">
      <dsp:nvSpPr>
        <dsp:cNvPr id="0" name=""/>
        <dsp:cNvSpPr/>
      </dsp:nvSpPr>
      <dsp:spPr>
        <a:xfrm>
          <a:off x="12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05CBB2-92EC-4CA3-B627-302C6E40063F}">
      <dsp:nvSpPr>
        <dsp:cNvPr id="0" name=""/>
        <dsp:cNvSpPr/>
      </dsp:nvSpPr>
      <dsp:spPr>
        <a:xfrm>
          <a:off x="480082"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Mission statement:</a:t>
          </a:r>
        </a:p>
        <a:p>
          <a:pPr marL="0" lvl="0" indent="0" algn="ctr" defTabSz="622300">
            <a:lnSpc>
              <a:spcPct val="90000"/>
            </a:lnSpc>
            <a:spcBef>
              <a:spcPct val="0"/>
            </a:spcBef>
            <a:spcAft>
              <a:spcPct val="35000"/>
            </a:spcAft>
            <a:buNone/>
          </a:pPr>
          <a:r>
            <a:rPr lang="en-GB" sz="1400" kern="1200" dirty="0"/>
            <a:t>“We believe beauty should be accessible to everyone and our mission is to provide services for every budget”.</a:t>
          </a:r>
          <a:endParaRPr lang="en-US" sz="1400" kern="1200" dirty="0"/>
        </a:p>
      </dsp:txBody>
      <dsp:txXfrm>
        <a:off x="560236" y="819728"/>
        <a:ext cx="4149382" cy="2576345"/>
      </dsp:txXfrm>
    </dsp:sp>
    <dsp:sp modelId="{5A6C8352-5B23-4A64-8543-C897EF76B6E6}">
      <dsp:nvSpPr>
        <dsp:cNvPr id="0" name=""/>
        <dsp:cNvSpPr/>
      </dsp:nvSpPr>
      <dsp:spPr>
        <a:xfrm>
          <a:off x="52686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38C09-2820-45EF-92BB-8D66E05914E6}">
      <dsp:nvSpPr>
        <dsp:cNvPr id="0" name=""/>
        <dsp:cNvSpPr/>
      </dsp:nvSpPr>
      <dsp:spPr>
        <a:xfrm>
          <a:off x="5747481"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 mission of a company is the action based plan (Sunny,2024).When Hair Affair initially begins for business, it will provide a wide variety of beauty treatments and items that may be purchased quickly. Possibility of buying these will be introduced. </a:t>
          </a:r>
        </a:p>
        <a:p>
          <a:pPr marL="0" lvl="0" indent="0" algn="ctr" defTabSz="622300">
            <a:lnSpc>
              <a:spcPct val="90000"/>
            </a:lnSpc>
            <a:spcBef>
              <a:spcPct val="0"/>
            </a:spcBef>
            <a:spcAft>
              <a:spcPct val="35000"/>
            </a:spcAft>
            <a:buNone/>
          </a:pPr>
          <a:r>
            <a:rPr lang="en-US" sz="1400" kern="1200" dirty="0"/>
            <a:t>Not only will we provide the best skin, nail, and hair treatments imaginable, but we will also stock our shelves with the most remarkable beauty items currently on the market. We will definitely do this. </a:t>
          </a:r>
        </a:p>
        <a:p>
          <a:pPr marL="0" lvl="0" indent="0" algn="ctr" defTabSz="622300">
            <a:lnSpc>
              <a:spcPct val="90000"/>
            </a:lnSpc>
            <a:spcBef>
              <a:spcPct val="0"/>
            </a:spcBef>
            <a:spcAft>
              <a:spcPct val="35000"/>
            </a:spcAft>
            <a:buNone/>
          </a:pPr>
          <a:r>
            <a:rPr lang="en-US" sz="1400" kern="1200" dirty="0"/>
            <a:t>One thing that will make Hair Affairs different from other businesses in this industry is our promise to provide all of these services in one easily accessible place.</a:t>
          </a:r>
        </a:p>
      </dsp:txBody>
      <dsp:txXfrm>
        <a:off x="5827635" y="819728"/>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8113C-5874-4C6E-A6BF-8CCF36FBB4ED}">
      <dsp:nvSpPr>
        <dsp:cNvPr id="0" name=""/>
        <dsp:cNvSpPr/>
      </dsp:nvSpPr>
      <dsp:spPr>
        <a:xfrm>
          <a:off x="12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05CBB2-92EC-4CA3-B627-302C6E40063F}">
      <dsp:nvSpPr>
        <dsp:cNvPr id="0" name=""/>
        <dsp:cNvSpPr/>
      </dsp:nvSpPr>
      <dsp:spPr>
        <a:xfrm>
          <a:off x="480082"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Aims:</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building a clientele</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professional excellence</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increase profit by the end of each month</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provide good customer service so the clients will come back and recommend us to other people</a:t>
          </a:r>
          <a:endParaRPr lang="en-US" sz="1900" kern="1200" dirty="0"/>
        </a:p>
      </dsp:txBody>
      <dsp:txXfrm>
        <a:off x="560236" y="819728"/>
        <a:ext cx="4149382" cy="2576345"/>
      </dsp:txXfrm>
    </dsp:sp>
    <dsp:sp modelId="{5A6C8352-5B23-4A64-8543-C897EF76B6E6}">
      <dsp:nvSpPr>
        <dsp:cNvPr id="0" name=""/>
        <dsp:cNvSpPr/>
      </dsp:nvSpPr>
      <dsp:spPr>
        <a:xfrm>
          <a:off x="52686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38C09-2820-45EF-92BB-8D66E05914E6}">
      <dsp:nvSpPr>
        <dsp:cNvPr id="0" name=""/>
        <dsp:cNvSpPr/>
      </dsp:nvSpPr>
      <dsp:spPr>
        <a:xfrm>
          <a:off x="5747481"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Objectives:</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find a good location</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recruit more beauticians and increase employee skills</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marketing increase</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increase customer retention</a:t>
          </a:r>
        </a:p>
        <a:p>
          <a:pPr marL="0" lvl="0" indent="0" algn="ctr" defTabSz="844550">
            <a:lnSpc>
              <a:spcPct val="90000"/>
            </a:lnSpc>
            <a:spcBef>
              <a:spcPct val="0"/>
            </a:spcBef>
            <a:spcAft>
              <a:spcPct val="35000"/>
            </a:spcAft>
            <a:buNone/>
          </a:pPr>
          <a:r>
            <a:rPr lang="en-GB" sz="1900" kern="1200" dirty="0">
              <a:effectLst/>
              <a:ea typeface="Aptos" panose="020B0004020202020204" pitchFamily="34" charset="0"/>
              <a:cs typeface="Times New Roman" panose="02020603050405020304" pitchFamily="18" charset="0"/>
            </a:rPr>
            <a:t>- increase revenue</a:t>
          </a:r>
          <a:endParaRPr lang="en-US" sz="1900" kern="1200" dirty="0"/>
        </a:p>
      </dsp:txBody>
      <dsp:txXfrm>
        <a:off x="5827635" y="819728"/>
        <a:ext cx="4149382" cy="2576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4E436-2F3D-4FEA-8FA4-7CBEF67B6DB8}">
      <dsp:nvSpPr>
        <dsp:cNvPr id="0" name=""/>
        <dsp:cNvSpPr/>
      </dsp:nvSpPr>
      <dsp:spPr>
        <a:xfrm>
          <a:off x="0" y="0"/>
          <a:ext cx="8549640" cy="113582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 Hair Affair Salon , diversity is important. The team is trained to work with all hair types, styles and will ensure everyone feels catered to and confident in the services provided.</a:t>
          </a:r>
          <a:endParaRPr lang="en-US" sz="1800" kern="1200"/>
        </a:p>
      </dsp:txBody>
      <dsp:txXfrm>
        <a:off x="33267" y="33267"/>
        <a:ext cx="7323997" cy="1069290"/>
      </dsp:txXfrm>
    </dsp:sp>
    <dsp:sp modelId="{9D3ED693-5A86-4F47-BDE9-DEA9AF9C9257}">
      <dsp:nvSpPr>
        <dsp:cNvPr id="0" name=""/>
        <dsp:cNvSpPr/>
      </dsp:nvSpPr>
      <dsp:spPr>
        <a:xfrm>
          <a:off x="754379" y="1325127"/>
          <a:ext cx="8549640" cy="113582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From the moment clients are stepping inside, they are greeted with warmth and care. In the waiting area, they are offered complementary hot and cold beverage, a music request list so they can listen a song of their choice whilst having their treatment to ensure a good experience for the clients.</a:t>
          </a:r>
          <a:endParaRPr lang="en-US" sz="1800" kern="1200" dirty="0"/>
        </a:p>
      </dsp:txBody>
      <dsp:txXfrm>
        <a:off x="787646" y="1358394"/>
        <a:ext cx="6990440" cy="1069290"/>
      </dsp:txXfrm>
    </dsp:sp>
    <dsp:sp modelId="{598113C6-4222-4996-AEC8-827830D84BD8}">
      <dsp:nvSpPr>
        <dsp:cNvPr id="0" name=""/>
        <dsp:cNvSpPr/>
      </dsp:nvSpPr>
      <dsp:spPr>
        <a:xfrm>
          <a:off x="1508759" y="2650255"/>
          <a:ext cx="8549640" cy="113582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Every client is receiving a tailored consultation to ensure their needs are understood(Abraham,2014).</a:t>
          </a:r>
          <a:endParaRPr lang="en-US" sz="1800" kern="1200" dirty="0"/>
        </a:p>
      </dsp:txBody>
      <dsp:txXfrm>
        <a:off x="1542026" y="2683522"/>
        <a:ext cx="6990440" cy="1069290"/>
      </dsp:txXfrm>
    </dsp:sp>
    <dsp:sp modelId="{C6D601B5-2703-4291-BCA8-9C1BAFA0C975}">
      <dsp:nvSpPr>
        <dsp:cNvPr id="0" name=""/>
        <dsp:cNvSpPr/>
      </dsp:nvSpPr>
      <dsp:spPr>
        <a:xfrm>
          <a:off x="7811354" y="861333"/>
          <a:ext cx="738285" cy="73828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977468" y="861333"/>
        <a:ext cx="406057" cy="555559"/>
      </dsp:txXfrm>
    </dsp:sp>
    <dsp:sp modelId="{28F6B238-D7FE-46C1-BD4C-BD1C74D4BFBF}">
      <dsp:nvSpPr>
        <dsp:cNvPr id="0" name=""/>
        <dsp:cNvSpPr/>
      </dsp:nvSpPr>
      <dsp:spPr>
        <a:xfrm>
          <a:off x="8565734" y="2178889"/>
          <a:ext cx="738285" cy="738285"/>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731848" y="2178889"/>
        <a:ext cx="406057" cy="5555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569B5-8D8A-4D1B-89E1-20651B8CEF41}">
      <dsp:nvSpPr>
        <dsp:cNvPr id="0" name=""/>
        <dsp:cNvSpPr/>
      </dsp:nvSpPr>
      <dsp:spPr>
        <a:xfrm>
          <a:off x="0" y="0"/>
          <a:ext cx="5528309" cy="111131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Sole trader- running business as an individual(Johnathan,2024)</a:t>
          </a:r>
          <a:endParaRPr lang="en-US" sz="2500" kern="1200" dirty="0"/>
        </a:p>
      </dsp:txBody>
      <dsp:txXfrm>
        <a:off x="32549" y="32549"/>
        <a:ext cx="4235210" cy="1046215"/>
      </dsp:txXfrm>
    </dsp:sp>
    <dsp:sp modelId="{97E35180-AA2A-469E-A61F-8FCB5EE1F2A6}">
      <dsp:nvSpPr>
        <dsp:cNvPr id="0" name=""/>
        <dsp:cNvSpPr/>
      </dsp:nvSpPr>
      <dsp:spPr>
        <a:xfrm>
          <a:off x="462995" y="1313370"/>
          <a:ext cx="5528309" cy="1111313"/>
        </a:xfrm>
        <a:prstGeom prst="roundRect">
          <a:avLst>
            <a:gd name="adj" fmla="val 10000"/>
          </a:avLst>
        </a:prstGeom>
        <a:solidFill>
          <a:schemeClr val="accent2">
            <a:hueOff val="511493"/>
            <a:satOff val="-3678"/>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Personally responsible for any losses of the business</a:t>
          </a:r>
          <a:endParaRPr lang="en-US" sz="2500" kern="1200"/>
        </a:p>
      </dsp:txBody>
      <dsp:txXfrm>
        <a:off x="495544" y="1345919"/>
        <a:ext cx="4277861" cy="1046215"/>
      </dsp:txXfrm>
    </dsp:sp>
    <dsp:sp modelId="{DC571FB3-D827-4D52-9167-706B5CC0E27C}">
      <dsp:nvSpPr>
        <dsp:cNvPr id="0" name=""/>
        <dsp:cNvSpPr/>
      </dsp:nvSpPr>
      <dsp:spPr>
        <a:xfrm>
          <a:off x="919081" y="2626741"/>
          <a:ext cx="5528309" cy="1111313"/>
        </a:xfrm>
        <a:prstGeom prst="roundRect">
          <a:avLst>
            <a:gd name="adj" fmla="val 10000"/>
          </a:avLst>
        </a:prstGeom>
        <a:solidFill>
          <a:schemeClr val="accent2">
            <a:hueOff val="1022985"/>
            <a:satOff val="-7356"/>
            <a:lumOff val="-18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Responsible for business bills and debts (Johnathan,2024)</a:t>
          </a:r>
          <a:endParaRPr lang="en-US" sz="2500" kern="1200" dirty="0"/>
        </a:p>
      </dsp:txBody>
      <dsp:txXfrm>
        <a:off x="951630" y="2659290"/>
        <a:ext cx="4284772" cy="1046215"/>
      </dsp:txXfrm>
    </dsp:sp>
    <dsp:sp modelId="{C82A950C-8518-4D19-A9A1-0FD12E7BDDB7}">
      <dsp:nvSpPr>
        <dsp:cNvPr id="0" name=""/>
        <dsp:cNvSpPr/>
      </dsp:nvSpPr>
      <dsp:spPr>
        <a:xfrm>
          <a:off x="1382077" y="3940111"/>
          <a:ext cx="5528309" cy="1111313"/>
        </a:xfrm>
        <a:prstGeom prst="roundRect">
          <a:avLst>
            <a:gd name="adj" fmla="val 10000"/>
          </a:avLst>
        </a:prstGeom>
        <a:solidFill>
          <a:schemeClr val="accent2">
            <a:hueOff val="1534478"/>
            <a:satOff val="-11034"/>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Keep the records of the business (Gov,2024)</a:t>
          </a:r>
          <a:endParaRPr lang="en-US" sz="2500" kern="1200"/>
        </a:p>
      </dsp:txBody>
      <dsp:txXfrm>
        <a:off x="1414626" y="3972660"/>
        <a:ext cx="4277861" cy="1046215"/>
      </dsp:txXfrm>
    </dsp:sp>
    <dsp:sp modelId="{CCF2F786-E49D-4195-BA58-17099866324B}">
      <dsp:nvSpPr>
        <dsp:cNvPr id="0" name=""/>
        <dsp:cNvSpPr/>
      </dsp:nvSpPr>
      <dsp:spPr>
        <a:xfrm>
          <a:off x="4805955" y="851165"/>
          <a:ext cx="722353" cy="722353"/>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968484" y="851165"/>
        <a:ext cx="397295" cy="543571"/>
      </dsp:txXfrm>
    </dsp:sp>
    <dsp:sp modelId="{6CB03425-4DE1-4DE5-ABE7-FAB2CFA56164}">
      <dsp:nvSpPr>
        <dsp:cNvPr id="0" name=""/>
        <dsp:cNvSpPr/>
      </dsp:nvSpPr>
      <dsp:spPr>
        <a:xfrm>
          <a:off x="5268951" y="2164535"/>
          <a:ext cx="722353" cy="722353"/>
        </a:xfrm>
        <a:prstGeom prst="downArrow">
          <a:avLst>
            <a:gd name="adj1" fmla="val 55000"/>
            <a:gd name="adj2" fmla="val 45000"/>
          </a:avLst>
        </a:prstGeom>
        <a:solidFill>
          <a:schemeClr val="accent2">
            <a:tint val="40000"/>
            <a:alpha val="90000"/>
            <a:hueOff val="860202"/>
            <a:satOff val="-4567"/>
            <a:lumOff val="-414"/>
            <a:alphaOff val="0"/>
          </a:schemeClr>
        </a:solidFill>
        <a:ln w="15875" cap="flat" cmpd="sng" algn="ctr">
          <a:solidFill>
            <a:schemeClr val="accent2">
              <a:tint val="40000"/>
              <a:alpha val="90000"/>
              <a:hueOff val="860202"/>
              <a:satOff val="-4567"/>
              <a:lumOff val="-4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431480" y="2164535"/>
        <a:ext cx="397295" cy="543571"/>
      </dsp:txXfrm>
    </dsp:sp>
    <dsp:sp modelId="{0FD6BAA6-5426-44D9-A388-56F507A1BB31}">
      <dsp:nvSpPr>
        <dsp:cNvPr id="0" name=""/>
        <dsp:cNvSpPr/>
      </dsp:nvSpPr>
      <dsp:spPr>
        <a:xfrm>
          <a:off x="5725037" y="3477906"/>
          <a:ext cx="722353" cy="722353"/>
        </a:xfrm>
        <a:prstGeom prst="downArrow">
          <a:avLst>
            <a:gd name="adj1" fmla="val 55000"/>
            <a:gd name="adj2" fmla="val 45000"/>
          </a:avLst>
        </a:prstGeom>
        <a:solidFill>
          <a:schemeClr val="accent2">
            <a:tint val="40000"/>
            <a:alpha val="90000"/>
            <a:hueOff val="1720403"/>
            <a:satOff val="-9133"/>
            <a:lumOff val="-829"/>
            <a:alphaOff val="0"/>
          </a:schemeClr>
        </a:solidFill>
        <a:ln w="15875" cap="flat" cmpd="sng" algn="ctr">
          <a:solidFill>
            <a:schemeClr val="accent2">
              <a:tint val="40000"/>
              <a:alpha val="90000"/>
              <a:hueOff val="1720403"/>
              <a:satOff val="-9133"/>
              <a:lumOff val="-82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887566" y="3477906"/>
        <a:ext cx="397295" cy="5435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35025-ACF7-4A85-87BC-8DA8D8AFA6A1}">
      <dsp:nvSpPr>
        <dsp:cNvPr id="0" name=""/>
        <dsp:cNvSpPr/>
      </dsp:nvSpPr>
      <dsp:spPr>
        <a:xfrm>
          <a:off x="407397" y="3058"/>
          <a:ext cx="3140358" cy="25712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Recruitment and selection:</a:t>
          </a:r>
        </a:p>
        <a:p>
          <a:pPr marL="0" lvl="0" indent="0" algn="ctr" defTabSz="711200">
            <a:lnSpc>
              <a:spcPct val="90000"/>
            </a:lnSpc>
            <a:spcBef>
              <a:spcPct val="0"/>
            </a:spcBef>
            <a:spcAft>
              <a:spcPct val="35000"/>
            </a:spcAft>
            <a:buNone/>
          </a:pPr>
          <a:endParaRPr lang="en-GB" sz="1600" kern="1200" dirty="0"/>
        </a:p>
        <a:p>
          <a:pPr marL="0" lvl="0" indent="0" algn="ctr" defTabSz="711200">
            <a:lnSpc>
              <a:spcPct val="90000"/>
            </a:lnSpc>
            <a:spcBef>
              <a:spcPct val="0"/>
            </a:spcBef>
            <a:spcAft>
              <a:spcPct val="35000"/>
            </a:spcAft>
            <a:buNone/>
          </a:pPr>
          <a:r>
            <a:rPr lang="en-GB" sz="1600" kern="1200" dirty="0"/>
            <a:t>- Attract, recruit and retain highly skilled stylists via online platforms, social media and partnerships with beauty schools</a:t>
          </a:r>
        </a:p>
        <a:p>
          <a:pPr marL="0" lvl="0" indent="0" algn="ctr" defTabSz="711200">
            <a:lnSpc>
              <a:spcPct val="90000"/>
            </a:lnSpc>
            <a:spcBef>
              <a:spcPct val="0"/>
            </a:spcBef>
            <a:spcAft>
              <a:spcPct val="35000"/>
            </a:spcAft>
            <a:buNone/>
          </a:pPr>
          <a:r>
            <a:rPr lang="en-GB" sz="1600" kern="1200" dirty="0"/>
            <a:t>- Effective recruitment practices reduce turnover and ensure high-quality customer service (</a:t>
          </a:r>
          <a:r>
            <a:rPr lang="en-GB" sz="1600" kern="1200" dirty="0" err="1"/>
            <a:t>Breaugh</a:t>
          </a:r>
          <a:r>
            <a:rPr lang="en-GB" sz="1600" kern="1200" dirty="0"/>
            <a:t>, 2008)</a:t>
          </a:r>
        </a:p>
      </dsp:txBody>
      <dsp:txXfrm>
        <a:off x="407397" y="3058"/>
        <a:ext cx="3140358" cy="2571275"/>
      </dsp:txXfrm>
    </dsp:sp>
    <dsp:sp modelId="{2AD3C927-B6EE-4FAD-B6EE-7B950C3C0EA3}">
      <dsp:nvSpPr>
        <dsp:cNvPr id="0" name=""/>
        <dsp:cNvSpPr/>
      </dsp:nvSpPr>
      <dsp:spPr>
        <a:xfrm>
          <a:off x="3861792" y="3058"/>
          <a:ext cx="3140358" cy="25712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Training and development:</a:t>
          </a:r>
        </a:p>
        <a:p>
          <a:pPr marL="0" lvl="0" indent="0" algn="ctr" defTabSz="711200">
            <a:lnSpc>
              <a:spcPct val="90000"/>
            </a:lnSpc>
            <a:spcBef>
              <a:spcPct val="0"/>
            </a:spcBef>
            <a:spcAft>
              <a:spcPct val="35000"/>
            </a:spcAft>
            <a:buNone/>
          </a:pPr>
          <a:endParaRPr lang="en-GB" sz="1600" kern="1200" dirty="0"/>
        </a:p>
        <a:p>
          <a:pPr marL="0" lvl="0" indent="0" algn="ctr" defTabSz="711200">
            <a:lnSpc>
              <a:spcPct val="90000"/>
            </a:lnSpc>
            <a:spcBef>
              <a:spcPct val="0"/>
            </a:spcBef>
            <a:spcAft>
              <a:spcPct val="35000"/>
            </a:spcAft>
            <a:buNone/>
          </a:pPr>
          <a:r>
            <a:rPr lang="en-GB" sz="1600" kern="1200" dirty="0"/>
            <a:t>- Foster continuous learning and skill enhancement among all employees	</a:t>
          </a:r>
        </a:p>
        <a:p>
          <a:pPr marL="0" lvl="0" indent="0" algn="ctr" defTabSz="711200">
            <a:lnSpc>
              <a:spcPct val="90000"/>
            </a:lnSpc>
            <a:spcBef>
              <a:spcPct val="0"/>
            </a:spcBef>
            <a:spcAft>
              <a:spcPct val="35000"/>
            </a:spcAft>
            <a:buNone/>
          </a:pPr>
          <a:r>
            <a:rPr lang="en-GB" sz="1600" kern="1200" dirty="0"/>
            <a:t>- Continuous training improves service quality and employee satisfaction (Noe, 2020)</a:t>
          </a:r>
        </a:p>
      </dsp:txBody>
      <dsp:txXfrm>
        <a:off x="3861792" y="3058"/>
        <a:ext cx="3140358" cy="2571275"/>
      </dsp:txXfrm>
    </dsp:sp>
    <dsp:sp modelId="{C3DAD3F0-F1FD-4B2B-80E0-A8178F7DBECB}">
      <dsp:nvSpPr>
        <dsp:cNvPr id="0" name=""/>
        <dsp:cNvSpPr/>
      </dsp:nvSpPr>
      <dsp:spPr>
        <a:xfrm>
          <a:off x="7316186" y="3058"/>
          <a:ext cx="3140358" cy="257127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Employee benefits and retention:</a:t>
          </a:r>
        </a:p>
        <a:p>
          <a:pPr marL="0" lvl="0" indent="0" algn="ctr" defTabSz="711200">
            <a:lnSpc>
              <a:spcPct val="90000"/>
            </a:lnSpc>
            <a:spcBef>
              <a:spcPct val="0"/>
            </a:spcBef>
            <a:spcAft>
              <a:spcPct val="35000"/>
            </a:spcAft>
            <a:buNone/>
          </a:pPr>
          <a:endParaRPr lang="en-GB" sz="1600" kern="1200" dirty="0"/>
        </a:p>
        <a:p>
          <a:pPr marL="0" lvl="0" indent="0" algn="ctr" defTabSz="711200">
            <a:lnSpc>
              <a:spcPct val="90000"/>
            </a:lnSpc>
            <a:spcBef>
              <a:spcPct val="0"/>
            </a:spcBef>
            <a:spcAft>
              <a:spcPct val="35000"/>
            </a:spcAft>
            <a:buNone/>
          </a:pPr>
          <a:r>
            <a:rPr lang="en-GB" sz="1600" kern="1200" dirty="0"/>
            <a:t>- Provide a competitive benefits package that fosters loyalty and job satisfaction</a:t>
          </a:r>
        </a:p>
        <a:p>
          <a:pPr marL="0" lvl="0" indent="0" algn="ctr" defTabSz="711200">
            <a:lnSpc>
              <a:spcPct val="90000"/>
            </a:lnSpc>
            <a:spcBef>
              <a:spcPct val="0"/>
            </a:spcBef>
            <a:spcAft>
              <a:spcPct val="35000"/>
            </a:spcAft>
            <a:buNone/>
          </a:pPr>
          <a:r>
            <a:rPr lang="en-GB" sz="1600" kern="1200" dirty="0"/>
            <a:t>- Competitive compensation and benefits improve retention and attract top talent (Dessler, 2020)</a:t>
          </a:r>
        </a:p>
      </dsp:txBody>
      <dsp:txXfrm>
        <a:off x="7316186" y="3058"/>
        <a:ext cx="3140358" cy="2571275"/>
      </dsp:txXfrm>
    </dsp:sp>
    <dsp:sp modelId="{C9E169D8-0A53-456B-A388-3E31870F317E}">
      <dsp:nvSpPr>
        <dsp:cNvPr id="0" name=""/>
        <dsp:cNvSpPr/>
      </dsp:nvSpPr>
      <dsp:spPr>
        <a:xfrm>
          <a:off x="2134595" y="2888370"/>
          <a:ext cx="3140358" cy="246592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Workplace health and safety:</a:t>
          </a:r>
        </a:p>
        <a:p>
          <a:pPr marL="0" lvl="0" indent="0" algn="ctr" defTabSz="711200">
            <a:lnSpc>
              <a:spcPct val="90000"/>
            </a:lnSpc>
            <a:spcBef>
              <a:spcPct val="0"/>
            </a:spcBef>
            <a:spcAft>
              <a:spcPct val="35000"/>
            </a:spcAft>
            <a:buNone/>
          </a:pPr>
          <a:endParaRPr lang="en-GB" sz="1600" kern="1200" dirty="0"/>
        </a:p>
        <a:p>
          <a:pPr marL="0" lvl="0" indent="0" algn="ctr" defTabSz="711200">
            <a:lnSpc>
              <a:spcPct val="90000"/>
            </a:lnSpc>
            <a:spcBef>
              <a:spcPct val="0"/>
            </a:spcBef>
            <a:spcAft>
              <a:spcPct val="35000"/>
            </a:spcAft>
            <a:buNone/>
          </a:pPr>
          <a:r>
            <a:rPr lang="en-GB" sz="1600" kern="1200" dirty="0"/>
            <a:t>- Ensure a safe and healthy working environment for all employees</a:t>
          </a:r>
        </a:p>
        <a:p>
          <a:pPr marL="0" lvl="0" indent="0" algn="ctr" defTabSz="711200">
            <a:lnSpc>
              <a:spcPct val="90000"/>
            </a:lnSpc>
            <a:spcBef>
              <a:spcPct val="0"/>
            </a:spcBef>
            <a:spcAft>
              <a:spcPct val="35000"/>
            </a:spcAft>
            <a:buNone/>
          </a:pPr>
          <a:r>
            <a:rPr lang="en-GB" sz="1600" kern="1200" dirty="0"/>
            <a:t>-A safe workplace enhances employee wellbeing and reduces absenteeism (Armstrong, 2020)</a:t>
          </a:r>
        </a:p>
      </dsp:txBody>
      <dsp:txXfrm>
        <a:off x="2134595" y="2888370"/>
        <a:ext cx="3140358" cy="2465928"/>
      </dsp:txXfrm>
    </dsp:sp>
    <dsp:sp modelId="{1A0611A5-C365-4C6C-A9E8-82F3938843A6}">
      <dsp:nvSpPr>
        <dsp:cNvPr id="0" name=""/>
        <dsp:cNvSpPr/>
      </dsp:nvSpPr>
      <dsp:spPr>
        <a:xfrm>
          <a:off x="5578814" y="2900137"/>
          <a:ext cx="3140358" cy="245437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Diversity and inclusion:</a:t>
          </a:r>
        </a:p>
        <a:p>
          <a:pPr marL="0" lvl="0" indent="0" algn="ctr" defTabSz="711200">
            <a:lnSpc>
              <a:spcPct val="90000"/>
            </a:lnSpc>
            <a:spcBef>
              <a:spcPct val="0"/>
            </a:spcBef>
            <a:spcAft>
              <a:spcPct val="35000"/>
            </a:spcAft>
            <a:buNone/>
          </a:pPr>
          <a:endParaRPr lang="en-GB" sz="1600" kern="1200" dirty="0"/>
        </a:p>
        <a:p>
          <a:pPr marL="0" lvl="0" indent="0" algn="ctr" defTabSz="711200">
            <a:lnSpc>
              <a:spcPct val="90000"/>
            </a:lnSpc>
            <a:spcBef>
              <a:spcPct val="0"/>
            </a:spcBef>
            <a:spcAft>
              <a:spcPct val="35000"/>
            </a:spcAft>
            <a:buNone/>
          </a:pPr>
          <a:r>
            <a:rPr lang="en-GB" sz="1600" kern="1200" dirty="0"/>
            <a:t>- Promote a respectful and inclusive work environment. Discrimination or harassment will not be tolerated</a:t>
          </a:r>
        </a:p>
        <a:p>
          <a:pPr marL="0" lvl="0" indent="0" algn="ctr" defTabSz="711200">
            <a:lnSpc>
              <a:spcPct val="90000"/>
            </a:lnSpc>
            <a:spcBef>
              <a:spcPct val="0"/>
            </a:spcBef>
            <a:spcAft>
              <a:spcPct val="35000"/>
            </a:spcAft>
            <a:buNone/>
          </a:pPr>
          <a:r>
            <a:rPr lang="en-GB" sz="1600" kern="1200" dirty="0"/>
            <a:t>- Inclusive workplaces are more innovative and productive (Shore et al, 2018)</a:t>
          </a:r>
        </a:p>
      </dsp:txBody>
      <dsp:txXfrm>
        <a:off x="5578814" y="2900137"/>
        <a:ext cx="3140358" cy="245437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4754C-0133-484D-9C76-5492DBD48EB0}">
      <dsp:nvSpPr>
        <dsp:cNvPr id="0" name=""/>
        <dsp:cNvSpPr/>
      </dsp:nvSpPr>
      <dsp:spPr>
        <a:xfrm>
          <a:off x="134825" y="275313"/>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7AC599-E9BF-487B-B26E-A912B5FF857E}">
      <dsp:nvSpPr>
        <dsp:cNvPr id="0" name=""/>
        <dsp:cNvSpPr/>
      </dsp:nvSpPr>
      <dsp:spPr>
        <a:xfrm>
          <a:off x="406966" y="547454"/>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3ED5A4-E61B-4D1F-B285-2F131CD7999A}">
      <dsp:nvSpPr>
        <dsp:cNvPr id="0" name=""/>
        <dsp:cNvSpPr/>
      </dsp:nvSpPr>
      <dsp:spPr>
        <a:xfrm>
          <a:off x="1708430" y="2753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Google Ads- Use targeting keywords, create ad campaign focus on specific services, track performance.</a:t>
          </a:r>
          <a:endParaRPr lang="en-US" sz="2100" kern="1200"/>
        </a:p>
      </dsp:txBody>
      <dsp:txXfrm>
        <a:off x="1708430" y="275313"/>
        <a:ext cx="3054644" cy="1295909"/>
      </dsp:txXfrm>
    </dsp:sp>
    <dsp:sp modelId="{A37A8EC0-20B0-4762-957B-1656B6426729}">
      <dsp:nvSpPr>
        <dsp:cNvPr id="0" name=""/>
        <dsp:cNvSpPr/>
      </dsp:nvSpPr>
      <dsp:spPr>
        <a:xfrm>
          <a:off x="5295324" y="275313"/>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DFA217-A00D-42D2-BC1E-89E753349C83}">
      <dsp:nvSpPr>
        <dsp:cNvPr id="0" name=""/>
        <dsp:cNvSpPr/>
      </dsp:nvSpPr>
      <dsp:spPr>
        <a:xfrm>
          <a:off x="5567465" y="547454"/>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F2081A-FB4B-4606-94D4-03B67E67FD33}">
      <dsp:nvSpPr>
        <dsp:cNvPr id="0" name=""/>
        <dsp:cNvSpPr/>
      </dsp:nvSpPr>
      <dsp:spPr>
        <a:xfrm>
          <a:off x="6868929" y="27531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Social media ads- Facebook and Instagram, create visually content with before and after, post regularly content</a:t>
          </a:r>
          <a:endParaRPr lang="en-US" sz="2100" kern="1200"/>
        </a:p>
      </dsp:txBody>
      <dsp:txXfrm>
        <a:off x="6868929" y="275313"/>
        <a:ext cx="3054644" cy="1295909"/>
      </dsp:txXfrm>
    </dsp:sp>
    <dsp:sp modelId="{2827E3A2-B434-4C8A-9097-58DE4847B270}">
      <dsp:nvSpPr>
        <dsp:cNvPr id="0" name=""/>
        <dsp:cNvSpPr/>
      </dsp:nvSpPr>
      <dsp:spPr>
        <a:xfrm>
          <a:off x="134825" y="2214856"/>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C96DF0-580E-4A35-A10C-C6DC391A0FFB}">
      <dsp:nvSpPr>
        <dsp:cNvPr id="0" name=""/>
        <dsp:cNvSpPr/>
      </dsp:nvSpPr>
      <dsp:spPr>
        <a:xfrm>
          <a:off x="406966" y="2486997"/>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019925-8A0A-4A2A-A508-97AD346FD201}">
      <dsp:nvSpPr>
        <dsp:cNvPr id="0" name=""/>
        <dsp:cNvSpPr/>
      </dsp:nvSpPr>
      <dsp:spPr>
        <a:xfrm>
          <a:off x="1708430" y="2214856"/>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Website  development: online booking,  service menu with description and pricing.</a:t>
          </a:r>
          <a:endParaRPr lang="en-US" sz="2100" kern="1200"/>
        </a:p>
      </dsp:txBody>
      <dsp:txXfrm>
        <a:off x="1708430" y="2214856"/>
        <a:ext cx="3054644" cy="1295909"/>
      </dsp:txXfrm>
    </dsp:sp>
    <dsp:sp modelId="{B642CFDA-6369-4E1D-8F71-527C3069F669}">
      <dsp:nvSpPr>
        <dsp:cNvPr id="0" name=""/>
        <dsp:cNvSpPr/>
      </dsp:nvSpPr>
      <dsp:spPr>
        <a:xfrm>
          <a:off x="5295324" y="2214856"/>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0D528-1012-40AF-8AB3-C8D6F96DF146}">
      <dsp:nvSpPr>
        <dsp:cNvPr id="0" name=""/>
        <dsp:cNvSpPr/>
      </dsp:nvSpPr>
      <dsp:spPr>
        <a:xfrm>
          <a:off x="5567465" y="2486997"/>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34F65E-B05E-4394-8C92-B9A9EA545A83}">
      <dsp:nvSpPr>
        <dsp:cNvPr id="0" name=""/>
        <dsp:cNvSpPr/>
      </dsp:nvSpPr>
      <dsp:spPr>
        <a:xfrm>
          <a:off x="6868929" y="2214856"/>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kern="1200"/>
            <a:t>Discounts </a:t>
          </a:r>
          <a:endParaRPr lang="en-US" sz="2100" kern="1200"/>
        </a:p>
      </dsp:txBody>
      <dsp:txXfrm>
        <a:off x="6868929" y="2214856"/>
        <a:ext cx="3054644" cy="1295909"/>
      </dsp:txXfrm>
    </dsp:sp>
  </dsp:spTree>
</dsp:drawing>
</file>

<file path=ppt/diagrams/layout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12/2/2024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82515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12/2/2024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23317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12/2/2024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88514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12/2/2024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1454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12/2/2024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5787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12/2/2024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5935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12/2/2024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68358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12/2/2024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42684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12/2/2024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5565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12/2/2024</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3382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12/2/2024</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600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12/2/2024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724636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ipd.org/uk/knowledge/factsheets/swot-analysis-factsheet/#:~:text=A%20SWOT%20analysis%20is%20a,environment%20in%20which%20it%20operates." TargetMode="External"/><Relationship Id="rId2" Type="http://schemas.openxmlformats.org/officeDocument/2006/relationships/hyperlink" Target="https://www.gov.uk/become-sole-trader" TargetMode="External"/><Relationship Id="rId1" Type="http://schemas.openxmlformats.org/officeDocument/2006/relationships/slideLayout" Target="../slideLayouts/slideLayout2.xml"/><Relationship Id="rId6" Type="http://schemas.openxmlformats.org/officeDocument/2006/relationships/hyperlink" Target="https://www.techtarget.com/searchcio/definition/business-goals" TargetMode="External"/><Relationship Id="rId5" Type="http://schemas.openxmlformats.org/officeDocument/2006/relationships/hyperlink" Target="https://www.thebrandingjournal.com/2015/10/what-is-branding-definition/" TargetMode="External"/><Relationship Id="rId4" Type="http://schemas.openxmlformats.org/officeDocument/2006/relationships/hyperlink" Target="https://www.informdirect.co.uk/business-management/what-is-a-sole-trader/"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investopedia.com/terms/s/swot.asp" TargetMode="External"/><Relationship Id="rId2" Type="http://schemas.openxmlformats.org/officeDocument/2006/relationships/hyperlink" Target="https://www.fond.co/blog/what-is-a-company-mission-statement/#:~:text=A%20company%20mission%20statement%20is%20an%20action%2Dbased%20statement%20that,it%20does%2C%20and%20its%20objectiv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42129-F8E3-E73D-D4C2-27146BFCC68D}"/>
              </a:ext>
            </a:extLst>
          </p:cNvPr>
          <p:cNvSpPr>
            <a:spLocks noGrp="1"/>
          </p:cNvSpPr>
          <p:nvPr>
            <p:ph type="ctrTitle"/>
          </p:nvPr>
        </p:nvSpPr>
        <p:spPr>
          <a:xfrm>
            <a:off x="6730000" y="639097"/>
            <a:ext cx="4813072" cy="3494791"/>
          </a:xfrm>
        </p:spPr>
        <p:txBody>
          <a:bodyPr>
            <a:normAutofit/>
          </a:bodyPr>
          <a:lstStyle/>
          <a:p>
            <a:r>
              <a:rPr lang="en-GB" sz="6200" b="1" dirty="0">
                <a:effectLst/>
                <a:latin typeface="Arial" panose="020B0604020202020204" pitchFamily="34" charset="0"/>
                <a:ea typeface="Times New Roman" panose="02020603050405020304" pitchFamily="18" charset="0"/>
              </a:rPr>
              <a:t>BMSW4011 – Managing Enterprise</a:t>
            </a:r>
            <a:endParaRPr lang="ro-RO" sz="6200" dirty="0"/>
          </a:p>
        </p:txBody>
      </p:sp>
      <p:sp>
        <p:nvSpPr>
          <p:cNvPr id="3" name="Subtitle 2">
            <a:extLst>
              <a:ext uri="{FF2B5EF4-FFF2-40B4-BE49-F238E27FC236}">
                <a16:creationId xmlns:a16="http://schemas.microsoft.com/office/drawing/2014/main" id="{1E983BC8-15FD-B741-A144-62D62F9421E2}"/>
              </a:ext>
            </a:extLst>
          </p:cNvPr>
          <p:cNvSpPr>
            <a:spLocks noGrp="1"/>
          </p:cNvSpPr>
          <p:nvPr>
            <p:ph type="subTitle" idx="1"/>
          </p:nvPr>
        </p:nvSpPr>
        <p:spPr>
          <a:xfrm>
            <a:off x="6729999" y="4455620"/>
            <a:ext cx="5385801" cy="2288077"/>
          </a:xfrm>
        </p:spPr>
        <p:txBody>
          <a:bodyPr>
            <a:normAutofit fontScale="85000" lnSpcReduction="10000"/>
          </a:bodyPr>
          <a:lstStyle/>
          <a:p>
            <a:pPr marL="0" marR="0" algn="ct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Student name: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Sorina</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err="1">
                <a:effectLst/>
                <a:latin typeface="Times New Roman" panose="02020603050405020304" pitchFamily="18" charset="0"/>
                <a:ea typeface="Calibri" panose="020F0502020204030204" pitchFamily="34" charset="0"/>
                <a:cs typeface="Times New Roman" panose="02020603050405020304" pitchFamily="18" charset="0"/>
              </a:rPr>
              <a:t>Bortos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Student id: 2321394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Submission date: 02/12/2024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ro-RO" dirty="0"/>
          </a:p>
        </p:txBody>
      </p:sp>
      <p:pic>
        <p:nvPicPr>
          <p:cNvPr id="4" name="Picture 3">
            <a:extLst>
              <a:ext uri="{FF2B5EF4-FFF2-40B4-BE49-F238E27FC236}">
                <a16:creationId xmlns:a16="http://schemas.microsoft.com/office/drawing/2014/main" id="{3B1ECE7B-4244-5A24-7366-59CBF0757E91}"/>
              </a:ext>
            </a:extLst>
          </p:cNvPr>
          <p:cNvPicPr>
            <a:picLocks noChangeAspect="1"/>
          </p:cNvPicPr>
          <p:nvPr/>
        </p:nvPicPr>
        <p:blipFill>
          <a:blip r:embed="rId2"/>
          <a:srcRect l="8725" r="11275"/>
          <a:stretch/>
        </p:blipFill>
        <p:spPr>
          <a:xfrm>
            <a:off x="1" y="10"/>
            <a:ext cx="6096000" cy="6857990"/>
          </a:xfrm>
          <a:prstGeom prst="rect">
            <a:avLst/>
          </a:prstGeom>
        </p:spPr>
      </p:pic>
      <p:cxnSp>
        <p:nvCxnSpPr>
          <p:cNvPr id="11" name="Straight Connector 10">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5009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sp>
        <p:nvSpPr>
          <p:cNvPr id="2" name="Title 1">
            <a:extLst>
              <a:ext uri="{FF2B5EF4-FFF2-40B4-BE49-F238E27FC236}">
                <a16:creationId xmlns:a16="http://schemas.microsoft.com/office/drawing/2014/main" id="{4A09E0C9-36B3-22C0-9F08-87DC527DF76B}"/>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Table of content</a:t>
            </a:r>
            <a:endParaRPr lang="ro-RO" sz="3600">
              <a:solidFill>
                <a:schemeClr val="bg1"/>
              </a:solidFill>
            </a:endParaRPr>
          </a:p>
        </p:txBody>
      </p:sp>
      <p:graphicFrame>
        <p:nvGraphicFramePr>
          <p:cNvPr id="5" name="Content Placeholder 2">
            <a:extLst>
              <a:ext uri="{FF2B5EF4-FFF2-40B4-BE49-F238E27FC236}">
                <a16:creationId xmlns:a16="http://schemas.microsoft.com/office/drawing/2014/main" id="{421F47A4-E681-BE29-5162-CC41373D6E63}"/>
              </a:ext>
            </a:extLst>
          </p:cNvPr>
          <p:cNvGraphicFramePr>
            <a:graphicFrameLocks noGrp="1"/>
          </p:cNvGraphicFramePr>
          <p:nvPr>
            <p:ph idx="1"/>
            <p:extLst>
              <p:ext uri="{D42A27DB-BD31-4B8C-83A1-F6EECF244321}">
                <p14:modId xmlns:p14="http://schemas.microsoft.com/office/powerpoint/2010/main" val="503342635"/>
              </p:ext>
            </p:extLst>
          </p:nvPr>
        </p:nvGraphicFramePr>
        <p:xfrm>
          <a:off x="4720093" y="152400"/>
          <a:ext cx="3792536" cy="670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6713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44793-CB1E-DB2B-296F-9E91C7BFAFD0}"/>
              </a:ext>
            </a:extLst>
          </p:cNvPr>
          <p:cNvSpPr>
            <a:spLocks noGrp="1"/>
          </p:cNvSpPr>
          <p:nvPr>
            <p:ph type="title"/>
          </p:nvPr>
        </p:nvSpPr>
        <p:spPr>
          <a:xfrm>
            <a:off x="1036320" y="297489"/>
            <a:ext cx="10058400" cy="1450757"/>
          </a:xfrm>
        </p:spPr>
        <p:txBody>
          <a:bodyPr>
            <a:normAutofit/>
          </a:bodyPr>
          <a:lstStyle/>
          <a:p>
            <a:pPr algn="ctr"/>
            <a:r>
              <a:rPr lang="en-GB" dirty="0"/>
              <a:t>Presentation overview</a:t>
            </a:r>
            <a:endParaRPr lang="ro-RO" dirty="0"/>
          </a:p>
        </p:txBody>
      </p:sp>
      <p:cxnSp>
        <p:nvCxnSpPr>
          <p:cNvPr id="20" name="Straight Connector 19">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5" name="Graphic 14" descr="Salon with solid fill">
            <a:extLst>
              <a:ext uri="{FF2B5EF4-FFF2-40B4-BE49-F238E27FC236}">
                <a16:creationId xmlns:a16="http://schemas.microsoft.com/office/drawing/2014/main" id="{51D2B8D8-A3F9-115D-9EA2-2E14DFA16D1E}"/>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7A1E6D0A-EFB0-49B7-1B3A-CE870A503CC5}"/>
              </a:ext>
            </a:extLst>
          </p:cNvPr>
          <p:cNvSpPr>
            <a:spLocks noGrp="1"/>
          </p:cNvSpPr>
          <p:nvPr>
            <p:ph idx="1"/>
          </p:nvPr>
        </p:nvSpPr>
        <p:spPr>
          <a:xfrm>
            <a:off x="4706460" y="2108201"/>
            <a:ext cx="6388260" cy="3760891"/>
          </a:xfrm>
        </p:spPr>
        <p:txBody>
          <a:bodyPr>
            <a:normAutofit lnSpcReduction="10000"/>
          </a:bodyPr>
          <a:lstStyle/>
          <a:p>
            <a:pPr>
              <a:lnSpc>
                <a:spcPct val="90000"/>
              </a:lnSpc>
            </a:pPr>
            <a:r>
              <a:rPr lang="en-GB" sz="2000" dirty="0"/>
              <a:t>From the first step inside, the clients are greeted with a friendly ‘Hello’ from the receptionist. The clients waiting for their appointments can relax in a cozy seating area which is designed to offer maximum comfort.</a:t>
            </a:r>
            <a:r>
              <a:rPr lang="en-GB" sz="2000" dirty="0">
                <a:effectLst/>
                <a:ea typeface="Calibri" panose="020F0502020204030204" pitchFamily="34" charset="0"/>
              </a:rPr>
              <a:t> We will provide a comprehensive range of services, and </a:t>
            </a:r>
            <a:r>
              <a:rPr lang="en-GB" sz="2000" dirty="0">
                <a:ea typeface="Calibri" panose="020F0502020204030204" pitchFamily="34" charset="0"/>
              </a:rPr>
              <a:t>we will </a:t>
            </a:r>
            <a:r>
              <a:rPr lang="en-GB" sz="2000" dirty="0">
                <a:effectLst/>
                <a:ea typeface="Calibri" panose="020F0502020204030204" pitchFamily="34" charset="0"/>
              </a:rPr>
              <a:t>make sure that every customer is completely satisfied and leaves feeling valued and confident.</a:t>
            </a:r>
            <a:endParaRPr lang="ro-RO" sz="2000" dirty="0"/>
          </a:p>
          <a:p>
            <a:pPr>
              <a:lnSpc>
                <a:spcPct val="90000"/>
              </a:lnSpc>
            </a:pPr>
            <a:r>
              <a:rPr lang="en-GB" sz="2000" dirty="0"/>
              <a:t>Hair Affair Salon is dedicated to provide high quality hair care and styling services to diverse clients needs. The goal of the business is to create an inviting and luxurious experience for the customers which are stepping through the doors(Sean,2024).The aim is to create an inclusive environment where the clients are greeted with warmth and treated special( Thompson,2016).</a:t>
            </a:r>
          </a:p>
        </p:txBody>
      </p:sp>
      <p:sp>
        <p:nvSpPr>
          <p:cNvPr id="22" name="Rectangle 21">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spTree>
    <p:extLst>
      <p:ext uri="{BB962C8B-B14F-4D97-AF65-F5344CB8AC3E}">
        <p14:creationId xmlns:p14="http://schemas.microsoft.com/office/powerpoint/2010/main" val="35360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a:extLst>
            <a:ext uri="{FF2B5EF4-FFF2-40B4-BE49-F238E27FC236}">
              <a16:creationId xmlns:a16="http://schemas.microsoft.com/office/drawing/2014/main" id="{54053958-8661-7697-AC87-2E8D74CAD592}"/>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D8875-1541-13A9-BF9F-68C963EC0A00}"/>
              </a:ext>
            </a:extLst>
          </p:cNvPr>
          <p:cNvSpPr>
            <a:spLocks noGrp="1"/>
          </p:cNvSpPr>
          <p:nvPr>
            <p:ph type="title"/>
          </p:nvPr>
        </p:nvSpPr>
        <p:spPr>
          <a:xfrm>
            <a:off x="1097280" y="286603"/>
            <a:ext cx="10058400" cy="1651879"/>
          </a:xfrm>
        </p:spPr>
        <p:txBody>
          <a:bodyPr>
            <a:normAutofit/>
          </a:bodyPr>
          <a:lstStyle/>
          <a:p>
            <a:pPr algn="ctr"/>
            <a:r>
              <a:rPr lang="en-GB" dirty="0"/>
              <a:t>Service description</a:t>
            </a:r>
            <a:br>
              <a:rPr lang="en-GB" dirty="0"/>
            </a:br>
            <a:r>
              <a:rPr lang="en-GB" sz="2000" dirty="0"/>
              <a:t>Hair Affair offers a wide range of professional hair care and styling services tailored to meet the diverse needs of its clients.</a:t>
            </a:r>
            <a:endParaRPr lang="ro-RO" sz="2000" dirty="0"/>
          </a:p>
        </p:txBody>
      </p:sp>
      <p:cxnSp>
        <p:nvCxnSpPr>
          <p:cNvPr id="19" name="Straight Connector 18">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graphicFrame>
        <p:nvGraphicFramePr>
          <p:cNvPr id="13" name="Content Placeholder 2">
            <a:extLst>
              <a:ext uri="{FF2B5EF4-FFF2-40B4-BE49-F238E27FC236}">
                <a16:creationId xmlns:a16="http://schemas.microsoft.com/office/drawing/2014/main" id="{2DC7A122-5E80-D0F6-2BE1-8C71E0C753F3}"/>
              </a:ext>
            </a:extLst>
          </p:cNvPr>
          <p:cNvGraphicFramePr>
            <a:graphicFrameLocks noGrp="1"/>
          </p:cNvGraphicFramePr>
          <p:nvPr>
            <p:ph idx="1"/>
            <p:extLst>
              <p:ext uri="{D42A27DB-BD31-4B8C-83A1-F6EECF244321}">
                <p14:modId xmlns:p14="http://schemas.microsoft.com/office/powerpoint/2010/main" val="1091678845"/>
              </p:ext>
            </p:extLst>
          </p:nvPr>
        </p:nvGraphicFramePr>
        <p:xfrm>
          <a:off x="522514" y="2098514"/>
          <a:ext cx="11190515" cy="41422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904666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4C59-2774-6C21-D30C-BAAE4D681712}"/>
              </a:ext>
            </a:extLst>
          </p:cNvPr>
          <p:cNvSpPr>
            <a:spLocks noGrp="1"/>
          </p:cNvSpPr>
          <p:nvPr>
            <p:ph type="title"/>
          </p:nvPr>
        </p:nvSpPr>
        <p:spPr/>
        <p:txBody>
          <a:bodyPr/>
          <a:lstStyle/>
          <a:p>
            <a:pPr algn="ctr"/>
            <a:r>
              <a:rPr lang="en-GB" dirty="0"/>
              <a:t>Mission of the company</a:t>
            </a:r>
            <a:endParaRPr lang="ro-RO" dirty="0"/>
          </a:p>
        </p:txBody>
      </p:sp>
      <p:graphicFrame>
        <p:nvGraphicFramePr>
          <p:cNvPr id="5" name="Content Placeholder 2">
            <a:extLst>
              <a:ext uri="{FF2B5EF4-FFF2-40B4-BE49-F238E27FC236}">
                <a16:creationId xmlns:a16="http://schemas.microsoft.com/office/drawing/2014/main" id="{71771D04-65AB-7BBB-4241-C372581ACEC6}"/>
              </a:ext>
            </a:extLst>
          </p:cNvPr>
          <p:cNvGraphicFramePr>
            <a:graphicFrameLocks noGrp="1"/>
          </p:cNvGraphicFramePr>
          <p:nvPr>
            <p:ph idx="1"/>
            <p:extLst>
              <p:ext uri="{D42A27DB-BD31-4B8C-83A1-F6EECF244321}">
                <p14:modId xmlns:p14="http://schemas.microsoft.com/office/powerpoint/2010/main" val="2787242002"/>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0396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4EE62-FEDE-EE5D-1C0E-42340C7479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7D24DB-8403-3812-2B9E-766295A26BFA}"/>
              </a:ext>
            </a:extLst>
          </p:cNvPr>
          <p:cNvSpPr>
            <a:spLocks noGrp="1"/>
          </p:cNvSpPr>
          <p:nvPr>
            <p:ph type="title"/>
          </p:nvPr>
        </p:nvSpPr>
        <p:spPr/>
        <p:txBody>
          <a:bodyPr/>
          <a:lstStyle/>
          <a:p>
            <a:pPr algn="ctr"/>
            <a:r>
              <a:rPr lang="en-GB" dirty="0">
                <a:latin typeface="+mn-lt"/>
              </a:rPr>
              <a:t>Business aims &amp; objectives</a:t>
            </a:r>
            <a:endParaRPr lang="ro-RO" dirty="0"/>
          </a:p>
        </p:txBody>
      </p:sp>
      <p:graphicFrame>
        <p:nvGraphicFramePr>
          <p:cNvPr id="5" name="Content Placeholder 2">
            <a:extLst>
              <a:ext uri="{FF2B5EF4-FFF2-40B4-BE49-F238E27FC236}">
                <a16:creationId xmlns:a16="http://schemas.microsoft.com/office/drawing/2014/main" id="{13BE5E16-9E52-04F1-F30B-A6A280180EBD}"/>
              </a:ext>
            </a:extLst>
          </p:cNvPr>
          <p:cNvGraphicFramePr>
            <a:graphicFrameLocks noGrp="1"/>
          </p:cNvGraphicFramePr>
          <p:nvPr>
            <p:ph idx="1"/>
            <p:extLst>
              <p:ext uri="{D42A27DB-BD31-4B8C-83A1-F6EECF244321}">
                <p14:modId xmlns:p14="http://schemas.microsoft.com/office/powerpoint/2010/main" val="1518629909"/>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23218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53A81-9569-C156-9CAC-31A5E6465F15}"/>
              </a:ext>
            </a:extLst>
          </p:cNvPr>
          <p:cNvSpPr>
            <a:spLocks noGrp="1"/>
          </p:cNvSpPr>
          <p:nvPr>
            <p:ph type="title"/>
          </p:nvPr>
        </p:nvSpPr>
        <p:spPr>
          <a:xfrm>
            <a:off x="1097280" y="286603"/>
            <a:ext cx="10058400" cy="1450757"/>
          </a:xfrm>
        </p:spPr>
        <p:txBody>
          <a:bodyPr>
            <a:normAutofit/>
          </a:bodyPr>
          <a:lstStyle/>
          <a:p>
            <a:pPr algn="ctr"/>
            <a:r>
              <a:rPr lang="en-GB" dirty="0"/>
              <a:t>USP</a:t>
            </a:r>
            <a:endParaRPr lang="ro-RO" dirty="0"/>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graphicFrame>
        <p:nvGraphicFramePr>
          <p:cNvPr id="5" name="Content Placeholder 2">
            <a:extLst>
              <a:ext uri="{FF2B5EF4-FFF2-40B4-BE49-F238E27FC236}">
                <a16:creationId xmlns:a16="http://schemas.microsoft.com/office/drawing/2014/main" id="{4D7D8198-ED47-1384-04A1-E95B75A2021F}"/>
              </a:ext>
            </a:extLst>
          </p:cNvPr>
          <p:cNvGraphicFramePr>
            <a:graphicFrameLocks noGrp="1"/>
          </p:cNvGraphicFramePr>
          <p:nvPr>
            <p:ph idx="1"/>
            <p:extLst>
              <p:ext uri="{D42A27DB-BD31-4B8C-83A1-F6EECF244321}">
                <p14:modId xmlns:p14="http://schemas.microsoft.com/office/powerpoint/2010/main" val="52978786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17773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a:extLst>
            <a:ext uri="{FF2B5EF4-FFF2-40B4-BE49-F238E27FC236}">
              <a16:creationId xmlns:a16="http://schemas.microsoft.com/office/drawing/2014/main" id="{253070B6-1575-24EE-BCA0-7C23662B0204}"/>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0DC7CE-0DA1-D13B-B220-E10E2BDE2929}"/>
              </a:ext>
            </a:extLst>
          </p:cNvPr>
          <p:cNvSpPr>
            <a:spLocks noGrp="1"/>
          </p:cNvSpPr>
          <p:nvPr>
            <p:ph type="title"/>
          </p:nvPr>
        </p:nvSpPr>
        <p:spPr>
          <a:xfrm>
            <a:off x="642259" y="634946"/>
            <a:ext cx="3372529" cy="5055904"/>
          </a:xfrm>
        </p:spPr>
        <p:txBody>
          <a:bodyPr anchor="ctr">
            <a:normAutofit/>
          </a:bodyPr>
          <a:lstStyle/>
          <a:p>
            <a:r>
              <a:rPr lang="en-GB" dirty="0"/>
              <a:t>Legal structure</a:t>
            </a:r>
            <a:br>
              <a:rPr lang="en-GB" dirty="0"/>
            </a:br>
            <a:br>
              <a:rPr lang="en-GB" dirty="0"/>
            </a:br>
            <a:r>
              <a:rPr lang="en-GB" sz="2200" dirty="0"/>
              <a:t>Sole trader – I will have complete control over the business decisions and retain all profits.</a:t>
            </a:r>
            <a:endParaRPr lang="ro-RO" sz="2200" dirty="0"/>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graphicFrame>
        <p:nvGraphicFramePr>
          <p:cNvPr id="5" name="Content Placeholder 2">
            <a:extLst>
              <a:ext uri="{FF2B5EF4-FFF2-40B4-BE49-F238E27FC236}">
                <a16:creationId xmlns:a16="http://schemas.microsoft.com/office/drawing/2014/main" id="{3E3268A3-53EC-5E09-325D-F95EF56E488D}"/>
              </a:ext>
            </a:extLst>
          </p:cNvPr>
          <p:cNvGraphicFramePr>
            <a:graphicFrameLocks noGrp="1"/>
          </p:cNvGraphicFramePr>
          <p:nvPr>
            <p:ph idx="1"/>
            <p:extLst>
              <p:ext uri="{D42A27DB-BD31-4B8C-83A1-F6EECF244321}">
                <p14:modId xmlns:p14="http://schemas.microsoft.com/office/powerpoint/2010/main" val="3919276723"/>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756117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C3988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sp>
        <p:nvSpPr>
          <p:cNvPr id="2" name="Title 1">
            <a:extLst>
              <a:ext uri="{FF2B5EF4-FFF2-40B4-BE49-F238E27FC236}">
                <a16:creationId xmlns:a16="http://schemas.microsoft.com/office/drawing/2014/main" id="{A5C7ACA4-121A-A2BE-E1BD-064AB5B4032C}"/>
              </a:ext>
            </a:extLst>
          </p:cNvPr>
          <p:cNvSpPr>
            <a:spLocks noGrp="1"/>
          </p:cNvSpPr>
          <p:nvPr>
            <p:ph type="title"/>
          </p:nvPr>
        </p:nvSpPr>
        <p:spPr>
          <a:xfrm>
            <a:off x="532061" y="200649"/>
            <a:ext cx="3084844" cy="675259"/>
          </a:xfrm>
        </p:spPr>
        <p:txBody>
          <a:bodyPr>
            <a:noAutofit/>
          </a:bodyPr>
          <a:lstStyle/>
          <a:p>
            <a:r>
              <a:rPr lang="en-GB" sz="4400" dirty="0">
                <a:solidFill>
                  <a:srgbClr val="FFFFFF"/>
                </a:solidFill>
              </a:rPr>
              <a:t>Location</a:t>
            </a:r>
            <a:endParaRPr lang="ro-RO" sz="4400" dirty="0">
              <a:solidFill>
                <a:srgbClr val="FFFFFF"/>
              </a:solidFill>
            </a:endParaRPr>
          </a:p>
        </p:txBody>
      </p:sp>
      <p:cxnSp>
        <p:nvCxnSpPr>
          <p:cNvPr id="15" name="Straight Connector 14">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36A3F1D4-8D41-F1C5-47FC-B7F4A0E4E2EB}"/>
              </a:ext>
            </a:extLst>
          </p:cNvPr>
          <p:cNvSpPr>
            <a:spLocks noGrp="1"/>
          </p:cNvSpPr>
          <p:nvPr>
            <p:ph idx="1"/>
          </p:nvPr>
        </p:nvSpPr>
        <p:spPr>
          <a:xfrm>
            <a:off x="571752" y="1306635"/>
            <a:ext cx="3005462" cy="5120638"/>
          </a:xfrm>
        </p:spPr>
        <p:txBody>
          <a:bodyPr>
            <a:noAutofit/>
          </a:bodyPr>
          <a:lstStyle/>
          <a:p>
            <a:r>
              <a:rPr lang="en-GB" sz="2000" dirty="0">
                <a:effectLst/>
                <a:latin typeface="Times New Roman" panose="02020603050405020304" pitchFamily="18" charset="0"/>
                <a:ea typeface="Calibri" panose="020F0502020204030204" pitchFamily="34" charset="0"/>
              </a:rPr>
              <a:t>Commercial Street, Newport, NP20</a:t>
            </a:r>
          </a:p>
          <a:p>
            <a:endParaRPr lang="en-GB" sz="2000" dirty="0">
              <a:effectLst/>
              <a:latin typeface="Times New Roman" panose="02020603050405020304" pitchFamily="18" charset="0"/>
              <a:ea typeface="Calibri" panose="020F0502020204030204" pitchFamily="34" charset="0"/>
            </a:endParaRPr>
          </a:p>
          <a:p>
            <a:r>
              <a:rPr lang="en-GB" sz="2000" dirty="0">
                <a:effectLst/>
                <a:latin typeface="Times New Roman" panose="02020603050405020304" pitchFamily="18" charset="0"/>
                <a:ea typeface="Calibri" panose="020F0502020204030204" pitchFamily="34" charset="0"/>
              </a:rPr>
              <a:t>I will have to find a space in the city centre on the main road, because it’s a lot of traffic at any hour of the day and it can attract new customers, it has parking, and everyone can come to their appointments by foot or with their car. This location has been chosen as it will ensure high visibility and a steady stream of potential customers. </a:t>
            </a:r>
            <a:endParaRPr lang="en-US" sz="2000" dirty="0">
              <a:solidFill>
                <a:srgbClr val="FFFFFF"/>
              </a:solidFill>
            </a:endParaRPr>
          </a:p>
        </p:txBody>
      </p:sp>
      <p:pic>
        <p:nvPicPr>
          <p:cNvPr id="4" name="Content Placeholder 3" descr="A screenshot of a map&#10;&#10;Description automatically generated">
            <a:extLst>
              <a:ext uri="{FF2B5EF4-FFF2-40B4-BE49-F238E27FC236}">
                <a16:creationId xmlns:a16="http://schemas.microsoft.com/office/drawing/2014/main" id="{C7142A1F-F7B9-FF8F-89A9-ECEC72CB8A38}"/>
              </a:ext>
            </a:extLst>
          </p:cNvPr>
          <p:cNvPicPr>
            <a:picLocks noChangeAspect="1"/>
          </p:cNvPicPr>
          <p:nvPr/>
        </p:nvPicPr>
        <p:blipFill>
          <a:blip r:embed="rId2"/>
          <a:stretch>
            <a:fillRect/>
          </a:stretch>
        </p:blipFill>
        <p:spPr>
          <a:xfrm>
            <a:off x="4742017" y="1602015"/>
            <a:ext cx="6798082" cy="3653969"/>
          </a:xfrm>
          <a:prstGeom prst="rect">
            <a:avLst/>
          </a:prstGeom>
        </p:spPr>
      </p:pic>
    </p:spTree>
    <p:extLst>
      <p:ext uri="{BB962C8B-B14F-4D97-AF65-F5344CB8AC3E}">
        <p14:creationId xmlns:p14="http://schemas.microsoft.com/office/powerpoint/2010/main" val="3951609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A54CAB4-305B-D5B3-DA99-F55CBE5F5E7B}"/>
              </a:ext>
            </a:extLst>
          </p:cNvPr>
          <p:cNvSpPr>
            <a:spLocks noGrp="1"/>
          </p:cNvSpPr>
          <p:nvPr>
            <p:ph type="title"/>
          </p:nvPr>
        </p:nvSpPr>
        <p:spPr>
          <a:xfrm>
            <a:off x="1097280" y="286603"/>
            <a:ext cx="10058400" cy="702409"/>
          </a:xfrm>
        </p:spPr>
        <p:txBody>
          <a:bodyPr>
            <a:normAutofit fontScale="90000"/>
          </a:bodyPr>
          <a:lstStyle/>
          <a:p>
            <a:pPr algn="ctr"/>
            <a:r>
              <a:rPr lang="en-GB" dirty="0">
                <a:latin typeface="+mn-lt"/>
              </a:rPr>
              <a:t>HR strategy</a:t>
            </a:r>
          </a:p>
        </p:txBody>
      </p:sp>
      <p:graphicFrame>
        <p:nvGraphicFramePr>
          <p:cNvPr id="6" name="Content Placeholder 5">
            <a:extLst>
              <a:ext uri="{FF2B5EF4-FFF2-40B4-BE49-F238E27FC236}">
                <a16:creationId xmlns:a16="http://schemas.microsoft.com/office/drawing/2014/main" id="{5B427036-55A4-B8B5-A667-1FFE9B66DB20}"/>
              </a:ext>
            </a:extLst>
          </p:cNvPr>
          <p:cNvGraphicFramePr>
            <a:graphicFrameLocks noGrp="1"/>
          </p:cNvGraphicFramePr>
          <p:nvPr>
            <p:ph idx="1"/>
            <p:extLst>
              <p:ext uri="{D42A27DB-BD31-4B8C-83A1-F6EECF244321}">
                <p14:modId xmlns:p14="http://schemas.microsoft.com/office/powerpoint/2010/main" val="3064528130"/>
              </p:ext>
            </p:extLst>
          </p:nvPr>
        </p:nvGraphicFramePr>
        <p:xfrm>
          <a:off x="772886" y="989013"/>
          <a:ext cx="10863943" cy="53573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1001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C3988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sp>
        <p:nvSpPr>
          <p:cNvPr id="2" name="Title 1">
            <a:extLst>
              <a:ext uri="{FF2B5EF4-FFF2-40B4-BE49-F238E27FC236}">
                <a16:creationId xmlns:a16="http://schemas.microsoft.com/office/drawing/2014/main" id="{BB051544-06E9-507E-B1E9-8A16EBA88B5F}"/>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sz="4400" dirty="0">
                <a:solidFill>
                  <a:srgbClr val="FFFFFF"/>
                </a:solidFill>
              </a:rPr>
              <a:t>Financial overview</a:t>
            </a:r>
            <a:br>
              <a:rPr lang="en-US" sz="4400" dirty="0">
                <a:solidFill>
                  <a:srgbClr val="FFFFFF"/>
                </a:solidFill>
              </a:rPr>
            </a:br>
            <a:br>
              <a:rPr lang="en-US" sz="4400" dirty="0">
                <a:solidFill>
                  <a:srgbClr val="FFFFFF"/>
                </a:solidFill>
              </a:rPr>
            </a:br>
            <a:endParaRPr lang="en-US" sz="4400" dirty="0">
              <a:solidFill>
                <a:srgbClr val="FFFFFF"/>
              </a:solidFill>
            </a:endParaRPr>
          </a:p>
        </p:txBody>
      </p:sp>
      <p:cxnSp>
        <p:nvCxnSpPr>
          <p:cNvPr id="17" name="Straight Connector 1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C6591427-5459-0CEC-7127-18961B4428A5}"/>
              </a:ext>
            </a:extLst>
          </p:cNvPr>
          <p:cNvGraphicFramePr>
            <a:graphicFrameLocks noGrp="1"/>
          </p:cNvGraphicFramePr>
          <p:nvPr>
            <p:ph idx="1"/>
            <p:extLst>
              <p:ext uri="{D42A27DB-BD31-4B8C-83A1-F6EECF244321}">
                <p14:modId xmlns:p14="http://schemas.microsoft.com/office/powerpoint/2010/main" val="3483074763"/>
              </p:ext>
            </p:extLst>
          </p:nvPr>
        </p:nvGraphicFramePr>
        <p:xfrm>
          <a:off x="5571494" y="640080"/>
          <a:ext cx="5697350" cy="5577843"/>
        </p:xfrm>
        <a:graphic>
          <a:graphicData uri="http://schemas.openxmlformats.org/drawingml/2006/table">
            <a:tbl>
              <a:tblPr firstRow="1" firstCol="1" bandRow="1">
                <a:noFill/>
                <a:tableStyleId>{5C22544A-7EE6-4342-B048-85BDC9FD1C3A}</a:tableStyleId>
              </a:tblPr>
              <a:tblGrid>
                <a:gridCol w="1321024">
                  <a:extLst>
                    <a:ext uri="{9D8B030D-6E8A-4147-A177-3AD203B41FA5}">
                      <a16:colId xmlns:a16="http://schemas.microsoft.com/office/drawing/2014/main" val="813210506"/>
                    </a:ext>
                  </a:extLst>
                </a:gridCol>
                <a:gridCol w="1424451">
                  <a:extLst>
                    <a:ext uri="{9D8B030D-6E8A-4147-A177-3AD203B41FA5}">
                      <a16:colId xmlns:a16="http://schemas.microsoft.com/office/drawing/2014/main" val="566657945"/>
                    </a:ext>
                  </a:extLst>
                </a:gridCol>
                <a:gridCol w="1656144">
                  <a:extLst>
                    <a:ext uri="{9D8B030D-6E8A-4147-A177-3AD203B41FA5}">
                      <a16:colId xmlns:a16="http://schemas.microsoft.com/office/drawing/2014/main" val="3468272465"/>
                    </a:ext>
                  </a:extLst>
                </a:gridCol>
                <a:gridCol w="1295731">
                  <a:extLst>
                    <a:ext uri="{9D8B030D-6E8A-4147-A177-3AD203B41FA5}">
                      <a16:colId xmlns:a16="http://schemas.microsoft.com/office/drawing/2014/main" val="388860382"/>
                    </a:ext>
                  </a:extLst>
                </a:gridCol>
              </a:tblGrid>
              <a:tr h="791007">
                <a:tc>
                  <a:txBody>
                    <a:bodyPr/>
                    <a:lstStyle/>
                    <a:p>
                      <a:pPr marL="0" marR="0" algn="just">
                        <a:lnSpc>
                          <a:spcPct val="150000"/>
                        </a:lnSpc>
                        <a:spcAft>
                          <a:spcPts val="800"/>
                        </a:spcAft>
                      </a:pPr>
                      <a:r>
                        <a:rPr lang="en-GB" sz="1500" b="0" kern="100" cap="none" spc="60">
                          <a:solidFill>
                            <a:schemeClr val="bg1"/>
                          </a:solidFill>
                          <a:effectLst/>
                        </a:rPr>
                        <a:t>Month</a:t>
                      </a:r>
                      <a:endParaRPr lang="en-GB" sz="1500" b="0" kern="100" cap="none" spc="6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nchor="ctr">
                    <a:lnL w="12700" cmpd="sng">
                      <a:noFill/>
                    </a:lnL>
                    <a:lnR w="12700" cmpd="sng">
                      <a:noFill/>
                    </a:lnR>
                    <a:lnT w="19050" cap="flat" cmpd="sng" algn="ctr">
                      <a:noFill/>
                      <a:prstDash val="solid"/>
                    </a:lnT>
                    <a:lnB w="38100" cmpd="sng">
                      <a:noFill/>
                    </a:lnB>
                    <a:solidFill>
                      <a:schemeClr val="accent1"/>
                    </a:solidFill>
                  </a:tcPr>
                </a:tc>
                <a:tc>
                  <a:txBody>
                    <a:bodyPr/>
                    <a:lstStyle/>
                    <a:p>
                      <a:pPr marL="0" marR="0" algn="just">
                        <a:lnSpc>
                          <a:spcPct val="150000"/>
                        </a:lnSpc>
                        <a:spcAft>
                          <a:spcPts val="800"/>
                        </a:spcAft>
                      </a:pPr>
                      <a:r>
                        <a:rPr lang="en-GB" sz="1500" b="0" kern="100" cap="none" spc="60">
                          <a:solidFill>
                            <a:schemeClr val="bg1"/>
                          </a:solidFill>
                          <a:effectLst/>
                        </a:rPr>
                        <a:t>Income</a:t>
                      </a:r>
                      <a:endParaRPr lang="en-GB" sz="1500" b="0" kern="100" cap="none" spc="6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nchor="ctr">
                    <a:lnL w="12700" cmpd="sng">
                      <a:noFill/>
                    </a:lnL>
                    <a:lnR w="12700" cmpd="sng">
                      <a:noFill/>
                    </a:lnR>
                    <a:lnT w="19050" cap="flat" cmpd="sng" algn="ctr">
                      <a:noFill/>
                      <a:prstDash val="solid"/>
                    </a:lnT>
                    <a:lnB w="38100" cmpd="sng">
                      <a:noFill/>
                    </a:lnB>
                    <a:solidFill>
                      <a:schemeClr val="accent1"/>
                    </a:solidFill>
                  </a:tcPr>
                </a:tc>
                <a:tc>
                  <a:txBody>
                    <a:bodyPr/>
                    <a:lstStyle/>
                    <a:p>
                      <a:pPr marL="0" marR="0" algn="just">
                        <a:lnSpc>
                          <a:spcPct val="150000"/>
                        </a:lnSpc>
                        <a:spcAft>
                          <a:spcPts val="800"/>
                        </a:spcAft>
                      </a:pPr>
                      <a:r>
                        <a:rPr lang="en-GB" sz="1500" b="0" kern="100" cap="none" spc="60">
                          <a:solidFill>
                            <a:schemeClr val="bg1"/>
                          </a:solidFill>
                          <a:effectLst/>
                        </a:rPr>
                        <a:t>Expenses</a:t>
                      </a:r>
                      <a:endParaRPr lang="en-GB" sz="1500" b="0" kern="100" cap="none" spc="6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nchor="ctr">
                    <a:lnL w="12700" cmpd="sng">
                      <a:noFill/>
                    </a:lnL>
                    <a:lnR w="12700" cmpd="sng">
                      <a:noFill/>
                    </a:lnR>
                    <a:lnT w="19050" cap="flat" cmpd="sng" algn="ctr">
                      <a:noFill/>
                      <a:prstDash val="solid"/>
                    </a:lnT>
                    <a:lnB w="38100" cmpd="sng">
                      <a:noFill/>
                    </a:lnB>
                    <a:solidFill>
                      <a:schemeClr val="accent1"/>
                    </a:solidFill>
                  </a:tcPr>
                </a:tc>
                <a:tc>
                  <a:txBody>
                    <a:bodyPr/>
                    <a:lstStyle/>
                    <a:p>
                      <a:pPr marL="0" marR="0" algn="just">
                        <a:lnSpc>
                          <a:spcPct val="150000"/>
                        </a:lnSpc>
                        <a:spcAft>
                          <a:spcPts val="800"/>
                        </a:spcAft>
                      </a:pPr>
                      <a:r>
                        <a:rPr lang="en-GB" sz="1500" b="0" kern="100" cap="none" spc="60">
                          <a:solidFill>
                            <a:schemeClr val="bg1"/>
                          </a:solidFill>
                          <a:effectLst/>
                        </a:rPr>
                        <a:t>Net  cash flow</a:t>
                      </a:r>
                      <a:endParaRPr lang="en-GB" sz="1500" b="0" kern="100" cap="none" spc="6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018107110"/>
                  </a:ext>
                </a:extLst>
              </a:tr>
              <a:tr h="398903">
                <a:tc>
                  <a:txBody>
                    <a:bodyPr/>
                    <a:lstStyle/>
                    <a:p>
                      <a:pPr marL="0" marR="0" algn="just">
                        <a:lnSpc>
                          <a:spcPct val="150000"/>
                        </a:lnSpc>
                        <a:spcAft>
                          <a:spcPts val="800"/>
                        </a:spcAft>
                      </a:pPr>
                      <a:r>
                        <a:rPr lang="en-GB" sz="1400" b="1" kern="100" cap="none" spc="0">
                          <a:solidFill>
                            <a:schemeClr val="tx1"/>
                          </a:solidFill>
                          <a:effectLst/>
                        </a:rPr>
                        <a:t>1</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38100" cmpd="sng">
                      <a:noFill/>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8000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38100" cmpd="sng">
                      <a:noFill/>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38100" cmpd="sng">
                      <a:noFill/>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3464571400"/>
                  </a:ext>
                </a:extLst>
              </a:tr>
              <a:tr h="398903">
                <a:tc>
                  <a:txBody>
                    <a:bodyPr/>
                    <a:lstStyle/>
                    <a:p>
                      <a:pPr marL="0" marR="0" algn="just">
                        <a:lnSpc>
                          <a:spcPct val="150000"/>
                        </a:lnSpc>
                        <a:spcAft>
                          <a:spcPts val="800"/>
                        </a:spcAft>
                      </a:pPr>
                      <a:r>
                        <a:rPr lang="en-GB" sz="1400" b="1" kern="100" cap="none" spc="0">
                          <a:solidFill>
                            <a:schemeClr val="tx1"/>
                          </a:solidFill>
                          <a:effectLst/>
                        </a:rPr>
                        <a:t>2</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8500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1000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224530337"/>
                  </a:ext>
                </a:extLst>
              </a:tr>
              <a:tr h="398903">
                <a:tc>
                  <a:txBody>
                    <a:bodyPr/>
                    <a:lstStyle/>
                    <a:p>
                      <a:pPr marL="0" marR="0" algn="just">
                        <a:lnSpc>
                          <a:spcPct val="150000"/>
                        </a:lnSpc>
                        <a:spcAft>
                          <a:spcPts val="800"/>
                        </a:spcAft>
                      </a:pPr>
                      <a:r>
                        <a:rPr lang="en-GB" sz="1400" b="1" kern="100" cap="none" spc="0">
                          <a:solidFill>
                            <a:schemeClr val="tx1"/>
                          </a:solidFill>
                          <a:effectLst/>
                        </a:rPr>
                        <a:t>3</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9000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1500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748932979"/>
                  </a:ext>
                </a:extLst>
              </a:tr>
              <a:tr h="398903">
                <a:tc>
                  <a:txBody>
                    <a:bodyPr/>
                    <a:lstStyle/>
                    <a:p>
                      <a:pPr marL="0" marR="0" algn="just">
                        <a:lnSpc>
                          <a:spcPct val="150000"/>
                        </a:lnSpc>
                        <a:spcAft>
                          <a:spcPts val="800"/>
                        </a:spcAft>
                      </a:pPr>
                      <a:r>
                        <a:rPr lang="en-GB" sz="1400" b="1" kern="100" cap="none" spc="0">
                          <a:solidFill>
                            <a:schemeClr val="tx1"/>
                          </a:solidFill>
                          <a:effectLst/>
                        </a:rPr>
                        <a:t>4</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9500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2000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268800826"/>
                  </a:ext>
                </a:extLst>
              </a:tr>
              <a:tr h="398903">
                <a:tc>
                  <a:txBody>
                    <a:bodyPr/>
                    <a:lstStyle/>
                    <a:p>
                      <a:pPr marL="0" marR="0" algn="just">
                        <a:lnSpc>
                          <a:spcPct val="150000"/>
                        </a:lnSpc>
                        <a:spcAft>
                          <a:spcPts val="800"/>
                        </a:spcAft>
                      </a:pPr>
                      <a:r>
                        <a:rPr lang="en-GB" sz="1400" b="1" kern="100" cap="none" spc="0">
                          <a:solidFill>
                            <a:schemeClr val="tx1"/>
                          </a:solidFill>
                          <a:effectLst/>
                        </a:rPr>
                        <a:t>5</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10.000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2500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666892620"/>
                  </a:ext>
                </a:extLst>
              </a:tr>
              <a:tr h="398903">
                <a:tc>
                  <a:txBody>
                    <a:bodyPr/>
                    <a:lstStyle/>
                    <a:p>
                      <a:pPr marL="0" marR="0" algn="just">
                        <a:lnSpc>
                          <a:spcPct val="150000"/>
                        </a:lnSpc>
                        <a:spcAft>
                          <a:spcPts val="800"/>
                        </a:spcAft>
                      </a:pPr>
                      <a:r>
                        <a:rPr lang="en-GB" sz="1400" b="1" kern="100" cap="none" spc="0">
                          <a:solidFill>
                            <a:schemeClr val="tx1"/>
                          </a:solidFill>
                          <a:effectLst/>
                        </a:rPr>
                        <a:t>6</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10.500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3000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756971248"/>
                  </a:ext>
                </a:extLst>
              </a:tr>
              <a:tr h="398903">
                <a:tc>
                  <a:txBody>
                    <a:bodyPr/>
                    <a:lstStyle/>
                    <a:p>
                      <a:pPr marL="0" marR="0" algn="just">
                        <a:lnSpc>
                          <a:spcPct val="150000"/>
                        </a:lnSpc>
                        <a:spcAft>
                          <a:spcPts val="800"/>
                        </a:spcAft>
                      </a:pPr>
                      <a:r>
                        <a:rPr lang="en-GB" sz="1400" b="1" kern="100" cap="none" spc="0">
                          <a:solidFill>
                            <a:schemeClr val="tx1"/>
                          </a:solidFill>
                          <a:effectLst/>
                        </a:rPr>
                        <a:t>7</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11.000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3500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039928805"/>
                  </a:ext>
                </a:extLst>
              </a:tr>
              <a:tr h="398903">
                <a:tc>
                  <a:txBody>
                    <a:bodyPr/>
                    <a:lstStyle/>
                    <a:p>
                      <a:pPr marL="0" marR="0" algn="just">
                        <a:lnSpc>
                          <a:spcPct val="150000"/>
                        </a:lnSpc>
                        <a:spcAft>
                          <a:spcPts val="800"/>
                        </a:spcAft>
                      </a:pPr>
                      <a:r>
                        <a:rPr lang="en-GB" sz="1400" b="1" kern="100" cap="none" spc="0">
                          <a:solidFill>
                            <a:schemeClr val="tx1"/>
                          </a:solidFill>
                          <a:effectLst/>
                        </a:rPr>
                        <a:t>8</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11.500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4000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556002109"/>
                  </a:ext>
                </a:extLst>
              </a:tr>
              <a:tr h="398903">
                <a:tc>
                  <a:txBody>
                    <a:bodyPr/>
                    <a:lstStyle/>
                    <a:p>
                      <a:pPr marL="0" marR="0" algn="just">
                        <a:lnSpc>
                          <a:spcPct val="150000"/>
                        </a:lnSpc>
                        <a:spcAft>
                          <a:spcPts val="800"/>
                        </a:spcAft>
                      </a:pPr>
                      <a:r>
                        <a:rPr lang="en-GB" sz="1400" b="1" kern="100" cap="none" spc="0">
                          <a:solidFill>
                            <a:schemeClr val="tx1"/>
                          </a:solidFill>
                          <a:effectLst/>
                        </a:rPr>
                        <a:t>9</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12.000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4500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352685453"/>
                  </a:ext>
                </a:extLst>
              </a:tr>
              <a:tr h="398903">
                <a:tc>
                  <a:txBody>
                    <a:bodyPr/>
                    <a:lstStyle/>
                    <a:p>
                      <a:pPr marL="0" marR="0" algn="just">
                        <a:lnSpc>
                          <a:spcPct val="150000"/>
                        </a:lnSpc>
                        <a:spcAft>
                          <a:spcPts val="800"/>
                        </a:spcAft>
                      </a:pPr>
                      <a:r>
                        <a:rPr lang="en-GB" sz="1400" b="1" kern="100" cap="none" spc="0">
                          <a:solidFill>
                            <a:schemeClr val="tx1"/>
                          </a:solidFill>
                          <a:effectLst/>
                        </a:rPr>
                        <a:t>10</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12.500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5000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983240024"/>
                  </a:ext>
                </a:extLst>
              </a:tr>
              <a:tr h="398903">
                <a:tc>
                  <a:txBody>
                    <a:bodyPr/>
                    <a:lstStyle/>
                    <a:p>
                      <a:pPr marL="0" marR="0" algn="just">
                        <a:lnSpc>
                          <a:spcPct val="150000"/>
                        </a:lnSpc>
                        <a:spcAft>
                          <a:spcPts val="800"/>
                        </a:spcAft>
                      </a:pPr>
                      <a:r>
                        <a:rPr lang="en-GB" sz="1400" b="1" kern="100" cap="none" spc="0">
                          <a:solidFill>
                            <a:schemeClr val="tx1"/>
                          </a:solidFill>
                          <a:effectLst/>
                        </a:rPr>
                        <a:t>11</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13.000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marL="0" marR="0" algn="just">
                        <a:lnSpc>
                          <a:spcPct val="150000"/>
                        </a:lnSpc>
                        <a:spcAft>
                          <a:spcPts val="800"/>
                        </a:spcAft>
                      </a:pPr>
                      <a:r>
                        <a:rPr lang="en-GB" sz="1400" kern="100" cap="none" spc="0">
                          <a:solidFill>
                            <a:schemeClr val="tx1"/>
                          </a:solidFill>
                          <a:effectLst/>
                        </a:rPr>
                        <a:t>5500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21899117"/>
                  </a:ext>
                </a:extLst>
              </a:tr>
              <a:tr h="398903">
                <a:tc>
                  <a:txBody>
                    <a:bodyPr/>
                    <a:lstStyle/>
                    <a:p>
                      <a:pPr marL="0" marR="0" algn="just">
                        <a:lnSpc>
                          <a:spcPct val="150000"/>
                        </a:lnSpc>
                        <a:spcAft>
                          <a:spcPts val="800"/>
                        </a:spcAft>
                      </a:pPr>
                      <a:r>
                        <a:rPr lang="en-GB" sz="1400" b="1" kern="100" cap="none" spc="0">
                          <a:solidFill>
                            <a:schemeClr val="tx1"/>
                          </a:solidFill>
                          <a:effectLst/>
                        </a:rPr>
                        <a:t>12</a:t>
                      </a:r>
                      <a:endParaRPr lang="en-GB" sz="1400" b="1"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13.500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7500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marL="0" marR="0" algn="just">
                        <a:lnSpc>
                          <a:spcPct val="150000"/>
                        </a:lnSpc>
                        <a:spcAft>
                          <a:spcPts val="800"/>
                        </a:spcAft>
                      </a:pPr>
                      <a:r>
                        <a:rPr lang="en-GB" sz="1400" kern="100" cap="none" spc="0">
                          <a:solidFill>
                            <a:schemeClr val="tx1"/>
                          </a:solidFill>
                          <a:effectLst/>
                        </a:rPr>
                        <a:t>6000</a:t>
                      </a:r>
                      <a:endParaRPr lang="en-GB" sz="1400" kern="1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6147" marR="66147" marT="88196" marB="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96862495"/>
                  </a:ext>
                </a:extLst>
              </a:tr>
            </a:tbl>
          </a:graphicData>
        </a:graphic>
      </p:graphicFrame>
      <p:sp>
        <p:nvSpPr>
          <p:cNvPr id="5" name="TextBox 4">
            <a:extLst>
              <a:ext uri="{FF2B5EF4-FFF2-40B4-BE49-F238E27FC236}">
                <a16:creationId xmlns:a16="http://schemas.microsoft.com/office/drawing/2014/main" id="{642FC160-D256-F45B-3A7B-C3D467F61E76}"/>
              </a:ext>
            </a:extLst>
          </p:cNvPr>
          <p:cNvSpPr txBox="1"/>
          <p:nvPr/>
        </p:nvSpPr>
        <p:spPr>
          <a:xfrm>
            <a:off x="314325" y="3086100"/>
            <a:ext cx="3457575" cy="3139321"/>
          </a:xfrm>
          <a:prstGeom prst="rect">
            <a:avLst/>
          </a:prstGeom>
          <a:noFill/>
        </p:spPr>
        <p:txBody>
          <a:bodyPr wrap="square" rtlCol="0">
            <a:spAutoFit/>
          </a:bodyPr>
          <a:lstStyle/>
          <a:p>
            <a:r>
              <a:rPr lang="en-GB" dirty="0"/>
              <a:t>Start up cost -£50,000</a:t>
            </a:r>
          </a:p>
          <a:p>
            <a:r>
              <a:rPr lang="en-GB" dirty="0"/>
              <a:t>Rent £8,500 per year</a:t>
            </a:r>
          </a:p>
          <a:p>
            <a:r>
              <a:rPr lang="en-GB" dirty="0"/>
              <a:t>Renovation £23,000</a:t>
            </a:r>
          </a:p>
          <a:p>
            <a:r>
              <a:rPr lang="en-GB" dirty="0"/>
              <a:t>Marketing £7,000</a:t>
            </a:r>
          </a:p>
          <a:p>
            <a:r>
              <a:rPr lang="en-GB" dirty="0"/>
              <a:t>Wages £8,500 for 3 months</a:t>
            </a:r>
          </a:p>
          <a:p>
            <a:r>
              <a:rPr lang="en-GB" dirty="0"/>
              <a:t>Operational costs £6,000</a:t>
            </a:r>
          </a:p>
          <a:p>
            <a:r>
              <a:rPr lang="en-GB" dirty="0"/>
              <a:t>Source of finance £15,000 personal savings</a:t>
            </a:r>
          </a:p>
          <a:p>
            <a:r>
              <a:rPr lang="en-GB" dirty="0"/>
              <a:t>Crowdfunding £10,000</a:t>
            </a:r>
          </a:p>
          <a:p>
            <a:r>
              <a:rPr lang="en-GB" dirty="0"/>
              <a:t>Grant £25,000</a:t>
            </a:r>
          </a:p>
          <a:p>
            <a:endParaRPr lang="ro-RO" dirty="0"/>
          </a:p>
        </p:txBody>
      </p:sp>
    </p:spTree>
    <p:extLst>
      <p:ext uri="{BB962C8B-B14F-4D97-AF65-F5344CB8AC3E}">
        <p14:creationId xmlns:p14="http://schemas.microsoft.com/office/powerpoint/2010/main" val="915723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1B41D-2462-E23F-3F06-3E6EEC6B5263}"/>
              </a:ext>
            </a:extLst>
          </p:cNvPr>
          <p:cNvSpPr>
            <a:spLocks noGrp="1"/>
          </p:cNvSpPr>
          <p:nvPr>
            <p:ph type="title" idx="4294967295"/>
          </p:nvPr>
        </p:nvSpPr>
        <p:spPr>
          <a:xfrm>
            <a:off x="987139" y="-237600"/>
            <a:ext cx="10058400" cy="1449387"/>
          </a:xfrm>
        </p:spPr>
        <p:txBody>
          <a:bodyPr/>
          <a:lstStyle/>
          <a:p>
            <a:pPr algn="ctr"/>
            <a:r>
              <a:rPr lang="en-GB" dirty="0"/>
              <a:t>Marketing</a:t>
            </a:r>
            <a:endParaRPr lang="ro-RO" dirty="0"/>
          </a:p>
        </p:txBody>
      </p:sp>
      <p:pic>
        <p:nvPicPr>
          <p:cNvPr id="4" name="Picture 3" descr="A screenshot of a computer&#10;&#10;Description automatically generated">
            <a:extLst>
              <a:ext uri="{FF2B5EF4-FFF2-40B4-BE49-F238E27FC236}">
                <a16:creationId xmlns:a16="http://schemas.microsoft.com/office/drawing/2014/main" id="{760B8834-BD1D-FF86-C944-29BE66F68152}"/>
              </a:ext>
            </a:extLst>
          </p:cNvPr>
          <p:cNvPicPr>
            <a:picLocks noChangeAspect="1"/>
          </p:cNvPicPr>
          <p:nvPr/>
        </p:nvPicPr>
        <p:blipFill rotWithShape="1">
          <a:blip r:embed="rId2"/>
          <a:srcRect l="41903" t="22457" r="38404" b="12227"/>
          <a:stretch/>
        </p:blipFill>
        <p:spPr bwMode="auto">
          <a:xfrm>
            <a:off x="3898329" y="3762930"/>
            <a:ext cx="4236021" cy="2161620"/>
          </a:xfrm>
          <a:prstGeom prst="rect">
            <a:avLst/>
          </a:prstGeom>
          <a:ln>
            <a:noFill/>
          </a:ln>
          <a:extLst>
            <a:ext uri="{53640926-AAD7-44D8-BBD7-CCE9431645EC}">
              <a14:shadowObscured xmlns:a14="http://schemas.microsoft.com/office/drawing/2010/main"/>
            </a:ext>
          </a:extLst>
        </p:spPr>
      </p:pic>
      <p:pic>
        <p:nvPicPr>
          <p:cNvPr id="5" name="Picture 4" descr="A comparison of hair color&#10;&#10;Description automatically generated">
            <a:extLst>
              <a:ext uri="{FF2B5EF4-FFF2-40B4-BE49-F238E27FC236}">
                <a16:creationId xmlns:a16="http://schemas.microsoft.com/office/drawing/2014/main" id="{61BD14DB-4F10-129A-7605-B26D6FE3CDF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2088" y="3762930"/>
            <a:ext cx="2913062" cy="2009220"/>
          </a:xfrm>
          <a:prstGeom prst="rect">
            <a:avLst/>
          </a:prstGeom>
          <a:noFill/>
          <a:ln>
            <a:noFill/>
          </a:ln>
        </p:spPr>
      </p:pic>
      <p:pic>
        <p:nvPicPr>
          <p:cNvPr id="6" name="Picture 5" descr="A screenshot of a computer&#10;&#10;Description automatically generated">
            <a:extLst>
              <a:ext uri="{FF2B5EF4-FFF2-40B4-BE49-F238E27FC236}">
                <a16:creationId xmlns:a16="http://schemas.microsoft.com/office/drawing/2014/main" id="{D4CBF07F-60B5-C5E6-FF8A-8FFEC20F5A75}"/>
              </a:ext>
            </a:extLst>
          </p:cNvPr>
          <p:cNvPicPr>
            <a:picLocks noChangeAspect="1"/>
          </p:cNvPicPr>
          <p:nvPr/>
        </p:nvPicPr>
        <p:blipFill rotWithShape="1">
          <a:blip r:embed="rId4"/>
          <a:srcRect l="34965" t="21683" r="30635" b="11711"/>
          <a:stretch/>
        </p:blipFill>
        <p:spPr bwMode="auto">
          <a:xfrm>
            <a:off x="9086852" y="3760199"/>
            <a:ext cx="2809876" cy="2164351"/>
          </a:xfrm>
          <a:prstGeom prst="rect">
            <a:avLst/>
          </a:prstGeom>
          <a:ln>
            <a:noFill/>
          </a:ln>
          <a:extLst>
            <a:ext uri="{53640926-AAD7-44D8-BBD7-CCE9431645EC}">
              <a14:shadowObscured xmlns:a14="http://schemas.microsoft.com/office/drawing/2010/main"/>
            </a:ext>
          </a:extLst>
        </p:spPr>
      </p:pic>
      <p:sp>
        <p:nvSpPr>
          <p:cNvPr id="9" name="TextBox 8">
            <a:extLst>
              <a:ext uri="{FF2B5EF4-FFF2-40B4-BE49-F238E27FC236}">
                <a16:creationId xmlns:a16="http://schemas.microsoft.com/office/drawing/2014/main" id="{1E98D0EC-D8A0-1FC4-DDF2-B2510E076A3F}"/>
              </a:ext>
            </a:extLst>
          </p:cNvPr>
          <p:cNvSpPr txBox="1"/>
          <p:nvPr/>
        </p:nvSpPr>
        <p:spPr>
          <a:xfrm>
            <a:off x="374079" y="1505714"/>
            <a:ext cx="3524250" cy="1477328"/>
          </a:xfrm>
          <a:prstGeom prst="rect">
            <a:avLst/>
          </a:prstGeom>
          <a:noFill/>
        </p:spPr>
        <p:txBody>
          <a:bodyPr wrap="square" rtlCol="0">
            <a:spAutoFit/>
          </a:bodyPr>
          <a:lstStyle/>
          <a:p>
            <a:r>
              <a:rPr lang="en-GB" dirty="0"/>
              <a:t>Social media campaigns</a:t>
            </a:r>
          </a:p>
          <a:p>
            <a:r>
              <a:rPr lang="en-GB" dirty="0"/>
              <a:t>-Our services, post a visual appealing infographic which shows the service offered (colouring)</a:t>
            </a:r>
          </a:p>
          <a:p>
            <a:r>
              <a:rPr lang="en-GB" dirty="0"/>
              <a:t>-Instagram and Facebook</a:t>
            </a:r>
            <a:endParaRPr lang="ro-RO" dirty="0"/>
          </a:p>
        </p:txBody>
      </p:sp>
      <p:sp>
        <p:nvSpPr>
          <p:cNvPr id="10" name="TextBox 9">
            <a:extLst>
              <a:ext uri="{FF2B5EF4-FFF2-40B4-BE49-F238E27FC236}">
                <a16:creationId xmlns:a16="http://schemas.microsoft.com/office/drawing/2014/main" id="{17975EE2-196D-7A1D-A9E2-425B86C859AA}"/>
              </a:ext>
            </a:extLst>
          </p:cNvPr>
          <p:cNvSpPr txBox="1"/>
          <p:nvPr/>
        </p:nvSpPr>
        <p:spPr>
          <a:xfrm>
            <a:off x="3898329" y="1505714"/>
            <a:ext cx="4694044" cy="2031325"/>
          </a:xfrm>
          <a:prstGeom prst="rect">
            <a:avLst/>
          </a:prstGeom>
          <a:noFill/>
        </p:spPr>
        <p:txBody>
          <a:bodyPr wrap="square" rtlCol="0">
            <a:spAutoFit/>
          </a:bodyPr>
          <a:lstStyle/>
          <a:p>
            <a:r>
              <a:rPr lang="en-GB" dirty="0"/>
              <a:t>Discount Ad Post</a:t>
            </a:r>
          </a:p>
          <a:p>
            <a:r>
              <a:rPr lang="en-GB" dirty="0"/>
              <a:t>-Promotional post with clean call to action “ Ready for a new Look” Get up to 30% off on Hair </a:t>
            </a:r>
            <a:r>
              <a:rPr lang="en-GB" dirty="0" err="1"/>
              <a:t>Coloring</a:t>
            </a:r>
            <a:r>
              <a:rPr lang="en-GB" dirty="0"/>
              <a:t>!”</a:t>
            </a:r>
          </a:p>
          <a:p>
            <a:r>
              <a:rPr lang="en-GB" dirty="0"/>
              <a:t>-The purpose is to attract new customers through discounts and encourage bookings</a:t>
            </a:r>
          </a:p>
          <a:p>
            <a:r>
              <a:rPr lang="en-GB" dirty="0"/>
              <a:t>-Social media platforms, website</a:t>
            </a:r>
            <a:endParaRPr lang="ro-RO" dirty="0"/>
          </a:p>
        </p:txBody>
      </p:sp>
      <p:sp>
        <p:nvSpPr>
          <p:cNvPr id="11" name="TextBox 10">
            <a:extLst>
              <a:ext uri="{FF2B5EF4-FFF2-40B4-BE49-F238E27FC236}">
                <a16:creationId xmlns:a16="http://schemas.microsoft.com/office/drawing/2014/main" id="{7835C3E6-2ECB-9323-CCEE-CE5A7AE1D659}"/>
              </a:ext>
            </a:extLst>
          </p:cNvPr>
          <p:cNvSpPr txBox="1"/>
          <p:nvPr/>
        </p:nvSpPr>
        <p:spPr>
          <a:xfrm>
            <a:off x="8958708" y="1367214"/>
            <a:ext cx="3157915" cy="2308324"/>
          </a:xfrm>
          <a:prstGeom prst="rect">
            <a:avLst/>
          </a:prstGeom>
          <a:noFill/>
        </p:spPr>
        <p:txBody>
          <a:bodyPr wrap="square" rtlCol="0">
            <a:spAutoFit/>
          </a:bodyPr>
          <a:lstStyle/>
          <a:p>
            <a:r>
              <a:rPr lang="en-GB" dirty="0"/>
              <a:t>Flyer with salon services</a:t>
            </a:r>
          </a:p>
          <a:p>
            <a:r>
              <a:rPr lang="en-GB" dirty="0"/>
              <a:t>-overview of the salon services</a:t>
            </a:r>
          </a:p>
          <a:p>
            <a:r>
              <a:rPr lang="en-GB" dirty="0"/>
              <a:t>-attract potential customers</a:t>
            </a:r>
          </a:p>
          <a:p>
            <a:r>
              <a:rPr lang="en-GB" dirty="0"/>
              <a:t>-Used on social media and website</a:t>
            </a:r>
          </a:p>
          <a:p>
            <a:r>
              <a:rPr lang="en-GB" dirty="0"/>
              <a:t>-Displayed at the reception of the salon</a:t>
            </a:r>
          </a:p>
          <a:p>
            <a:r>
              <a:rPr lang="en-GB" dirty="0"/>
              <a:t>-Call to action</a:t>
            </a:r>
            <a:endParaRPr lang="ro-RO" dirty="0"/>
          </a:p>
        </p:txBody>
      </p:sp>
    </p:spTree>
    <p:extLst>
      <p:ext uri="{BB962C8B-B14F-4D97-AF65-F5344CB8AC3E}">
        <p14:creationId xmlns:p14="http://schemas.microsoft.com/office/powerpoint/2010/main" val="2754978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84C12C-6534-0132-0828-F7C652ED3824}"/>
              </a:ext>
            </a:extLst>
          </p:cNvPr>
          <p:cNvSpPr>
            <a:spLocks noGrp="1"/>
          </p:cNvSpPr>
          <p:nvPr>
            <p:ph type="title"/>
          </p:nvPr>
        </p:nvSpPr>
        <p:spPr>
          <a:xfrm>
            <a:off x="1097280" y="286603"/>
            <a:ext cx="10058400" cy="1450757"/>
          </a:xfrm>
        </p:spPr>
        <p:txBody>
          <a:bodyPr>
            <a:normAutofit/>
          </a:bodyPr>
          <a:lstStyle/>
          <a:p>
            <a:pPr algn="ctr"/>
            <a:r>
              <a:rPr lang="en-GB" dirty="0"/>
              <a:t>Marketing strategies</a:t>
            </a:r>
            <a:endParaRPr lang="ro-RO" dirty="0"/>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graphicFrame>
        <p:nvGraphicFramePr>
          <p:cNvPr id="5" name="Content Placeholder 2">
            <a:extLst>
              <a:ext uri="{FF2B5EF4-FFF2-40B4-BE49-F238E27FC236}">
                <a16:creationId xmlns:a16="http://schemas.microsoft.com/office/drawing/2014/main" id="{E1CDE40C-D3E6-AB4C-1410-48FECA3D73D8}"/>
              </a:ext>
            </a:extLst>
          </p:cNvPr>
          <p:cNvGraphicFramePr>
            <a:graphicFrameLocks noGrp="1"/>
          </p:cNvGraphicFramePr>
          <p:nvPr>
            <p:ph idx="1"/>
            <p:extLst>
              <p:ext uri="{D42A27DB-BD31-4B8C-83A1-F6EECF244321}">
                <p14:modId xmlns:p14="http://schemas.microsoft.com/office/powerpoint/2010/main" val="389639085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471202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C3988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sp>
        <p:nvSpPr>
          <p:cNvPr id="2" name="Title 1">
            <a:extLst>
              <a:ext uri="{FF2B5EF4-FFF2-40B4-BE49-F238E27FC236}">
                <a16:creationId xmlns:a16="http://schemas.microsoft.com/office/drawing/2014/main" id="{54338EA8-AF40-CAA2-876A-472DA57D2042}"/>
              </a:ext>
            </a:extLst>
          </p:cNvPr>
          <p:cNvSpPr>
            <a:spLocks noGrp="1"/>
          </p:cNvSpPr>
          <p:nvPr>
            <p:ph type="title"/>
          </p:nvPr>
        </p:nvSpPr>
        <p:spPr>
          <a:xfrm>
            <a:off x="141514" y="217714"/>
            <a:ext cx="3679372" cy="2601686"/>
          </a:xfrm>
        </p:spPr>
        <p:txBody>
          <a:bodyPr vert="horz" lIns="91440" tIns="45720" rIns="91440" bIns="45720" rtlCol="0" anchor="b">
            <a:normAutofit/>
          </a:bodyPr>
          <a:lstStyle/>
          <a:p>
            <a:pPr algn="just"/>
            <a:r>
              <a:rPr lang="en-US" sz="4400" dirty="0">
                <a:solidFill>
                  <a:srgbClr val="FFFFFF"/>
                </a:solidFill>
                <a:latin typeface="+mn-lt"/>
              </a:rPr>
              <a:t>BRANDING</a:t>
            </a:r>
            <a:br>
              <a:rPr lang="en-US" sz="4400" dirty="0">
                <a:solidFill>
                  <a:srgbClr val="FFFFFF"/>
                </a:solidFill>
                <a:latin typeface="+mn-lt"/>
              </a:rPr>
            </a:br>
            <a:br>
              <a:rPr lang="en-US" sz="1900" dirty="0">
                <a:solidFill>
                  <a:srgbClr val="FFFFFF"/>
                </a:solidFill>
              </a:rPr>
            </a:br>
            <a:r>
              <a:rPr lang="en-US" sz="1900" dirty="0">
                <a:solidFill>
                  <a:srgbClr val="FFFFFF"/>
                </a:solidFill>
              </a:rPr>
              <a:t>Any word, phrase, design, symbol, or combination thereof that identifies one vendor's goods or service as distinct from another is considered a brand.(Marion,2024)</a:t>
            </a:r>
          </a:p>
        </p:txBody>
      </p:sp>
      <p:cxnSp>
        <p:nvCxnSpPr>
          <p:cNvPr id="42" name="Straight Connector 41">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9A839B04-D392-1584-A728-25CB574D065C}"/>
              </a:ext>
            </a:extLst>
          </p:cNvPr>
          <p:cNvSpPr>
            <a:spLocks noGrp="1"/>
          </p:cNvSpPr>
          <p:nvPr>
            <p:ph idx="1"/>
          </p:nvPr>
        </p:nvSpPr>
        <p:spPr>
          <a:xfrm>
            <a:off x="141515" y="2994758"/>
            <a:ext cx="3679372" cy="3514898"/>
          </a:xfrm>
        </p:spPr>
        <p:txBody>
          <a:bodyPr vert="horz" lIns="0" tIns="45720" rIns="0" bIns="45720" rtlCol="0">
            <a:normAutofit/>
          </a:bodyPr>
          <a:lstStyle/>
          <a:p>
            <a:pPr>
              <a:lnSpc>
                <a:spcPct val="90000"/>
              </a:lnSpc>
              <a:spcBef>
                <a:spcPts val="1200"/>
              </a:spcBef>
              <a:spcAft>
                <a:spcPts val="200"/>
              </a:spcAft>
              <a:buClr>
                <a:schemeClr val="accent1"/>
              </a:buClr>
              <a:buSzPct val="100000"/>
            </a:pPr>
            <a:r>
              <a:rPr lang="en-US" cap="all" spc="200" dirty="0">
                <a:solidFill>
                  <a:srgbClr val="FFFFFF"/>
                </a:solidFill>
              </a:rPr>
              <a:t>Hair Affair Salon</a:t>
            </a:r>
          </a:p>
          <a:p>
            <a:pPr>
              <a:lnSpc>
                <a:spcPct val="90000"/>
              </a:lnSpc>
              <a:spcBef>
                <a:spcPts val="1200"/>
              </a:spcBef>
              <a:spcAft>
                <a:spcPts val="200"/>
              </a:spcAft>
              <a:buClr>
                <a:schemeClr val="accent1"/>
              </a:buClr>
              <a:buSzPct val="100000"/>
            </a:pPr>
            <a:r>
              <a:rPr lang="en-US" sz="1100" cap="all" spc="200" dirty="0">
                <a:solidFill>
                  <a:srgbClr val="FFFFFF"/>
                </a:solidFill>
              </a:rPr>
              <a:t>The logo is elegant and sophisticated, symbolizing luxury and attention to details.</a:t>
            </a:r>
          </a:p>
          <a:p>
            <a:pPr>
              <a:lnSpc>
                <a:spcPct val="90000"/>
              </a:lnSpc>
              <a:spcBef>
                <a:spcPts val="1200"/>
              </a:spcBef>
              <a:spcAft>
                <a:spcPts val="200"/>
              </a:spcAft>
              <a:buClr>
                <a:schemeClr val="accent1"/>
              </a:buClr>
              <a:buSzPct val="100000"/>
            </a:pPr>
            <a:r>
              <a:rPr lang="en-US" sz="1100" cap="all" spc="200" dirty="0">
                <a:solidFill>
                  <a:srgbClr val="FFFFFF"/>
                </a:solidFill>
              </a:rPr>
              <a:t>The use of </a:t>
            </a:r>
            <a:r>
              <a:rPr lang="en-US" sz="1100" cap="all" spc="200" dirty="0" err="1">
                <a:solidFill>
                  <a:srgbClr val="FFFFFF"/>
                </a:solidFill>
              </a:rPr>
              <a:t>black,gold</a:t>
            </a:r>
            <a:r>
              <a:rPr lang="en-US" sz="1100" cap="all" spc="200" dirty="0">
                <a:solidFill>
                  <a:srgbClr val="FFFFFF"/>
                </a:solidFill>
              </a:rPr>
              <a:t> and pink reflects quality and inclusivity</a:t>
            </a:r>
          </a:p>
          <a:p>
            <a:pPr>
              <a:lnSpc>
                <a:spcPct val="90000"/>
              </a:lnSpc>
              <a:spcBef>
                <a:spcPts val="1200"/>
              </a:spcBef>
              <a:spcAft>
                <a:spcPts val="200"/>
              </a:spcAft>
              <a:buClr>
                <a:schemeClr val="accent1"/>
              </a:buClr>
              <a:buSzPct val="100000"/>
            </a:pPr>
            <a:r>
              <a:rPr lang="en-US" sz="1100" cap="all" spc="200" dirty="0">
                <a:solidFill>
                  <a:srgbClr val="FFFFFF"/>
                </a:solidFill>
              </a:rPr>
              <a:t>Clean minimalistic design ensure that the brand stands out as modern</a:t>
            </a:r>
          </a:p>
          <a:p>
            <a:pPr>
              <a:lnSpc>
                <a:spcPct val="90000"/>
              </a:lnSpc>
              <a:spcBef>
                <a:spcPts val="1200"/>
              </a:spcBef>
              <a:spcAft>
                <a:spcPts val="200"/>
              </a:spcAft>
              <a:buClr>
                <a:schemeClr val="accent1"/>
              </a:buClr>
              <a:buSzPct val="100000"/>
            </a:pPr>
            <a:r>
              <a:rPr lang="en-US" sz="1100" cap="all" spc="200" dirty="0">
                <a:solidFill>
                  <a:srgbClr val="FFFFFF"/>
                </a:solidFill>
              </a:rPr>
              <a:t>Customer centric</a:t>
            </a:r>
          </a:p>
          <a:p>
            <a:pPr>
              <a:lnSpc>
                <a:spcPct val="90000"/>
              </a:lnSpc>
              <a:spcBef>
                <a:spcPts val="1200"/>
              </a:spcBef>
              <a:spcAft>
                <a:spcPts val="200"/>
              </a:spcAft>
              <a:buClr>
                <a:schemeClr val="accent1"/>
              </a:buClr>
              <a:buSzPct val="100000"/>
            </a:pPr>
            <a:r>
              <a:rPr lang="en-US" sz="1100" cap="all" spc="200" dirty="0">
                <a:solidFill>
                  <a:srgbClr val="FFFFFF"/>
                </a:solidFill>
              </a:rPr>
              <a:t>The logo is over all the materials in the salon</a:t>
            </a:r>
          </a:p>
        </p:txBody>
      </p:sp>
      <p:pic>
        <p:nvPicPr>
          <p:cNvPr id="3" name="Picture 2" descr="A screenshot of a computer&#10;&#10;Description automatically generated">
            <a:extLst>
              <a:ext uri="{FF2B5EF4-FFF2-40B4-BE49-F238E27FC236}">
                <a16:creationId xmlns:a16="http://schemas.microsoft.com/office/drawing/2014/main" id="{DDB4937F-EC61-B2B6-882C-6613DA0DB670}"/>
              </a:ext>
            </a:extLst>
          </p:cNvPr>
          <p:cNvPicPr>
            <a:picLocks noChangeAspect="1"/>
          </p:cNvPicPr>
          <p:nvPr/>
        </p:nvPicPr>
        <p:blipFill rotWithShape="1">
          <a:blip r:embed="rId2"/>
          <a:srcRect l="34965" t="24095" r="46855" b="66415"/>
          <a:stretch/>
        </p:blipFill>
        <p:spPr bwMode="auto">
          <a:xfrm>
            <a:off x="4742017" y="2475313"/>
            <a:ext cx="6798082" cy="1907374"/>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749650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7C7C2-D852-F570-1351-EAFB6AD7C74E}"/>
              </a:ext>
            </a:extLst>
          </p:cNvPr>
          <p:cNvSpPr>
            <a:spLocks noGrp="1"/>
          </p:cNvSpPr>
          <p:nvPr>
            <p:ph type="title"/>
          </p:nvPr>
        </p:nvSpPr>
        <p:spPr>
          <a:xfrm>
            <a:off x="1097280" y="286603"/>
            <a:ext cx="10058400" cy="1450757"/>
          </a:xfrm>
        </p:spPr>
        <p:txBody>
          <a:bodyPr>
            <a:normAutofit/>
          </a:bodyPr>
          <a:lstStyle/>
          <a:p>
            <a:pPr algn="ctr"/>
            <a:r>
              <a:rPr lang="en-GB" dirty="0"/>
              <a:t>SWOT analysis</a:t>
            </a:r>
            <a:endParaRPr lang="ro-RO" dirty="0"/>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ro-RO"/>
          </a:p>
        </p:txBody>
      </p:sp>
      <p:graphicFrame>
        <p:nvGraphicFramePr>
          <p:cNvPr id="4" name="Content Placeholder 3">
            <a:extLst>
              <a:ext uri="{FF2B5EF4-FFF2-40B4-BE49-F238E27FC236}">
                <a16:creationId xmlns:a16="http://schemas.microsoft.com/office/drawing/2014/main" id="{98620B75-038C-E6DF-97A5-435AFCF008BC}"/>
              </a:ext>
            </a:extLst>
          </p:cNvPr>
          <p:cNvGraphicFramePr>
            <a:graphicFrameLocks noGrp="1"/>
          </p:cNvGraphicFramePr>
          <p:nvPr>
            <p:ph idx="1"/>
            <p:extLst>
              <p:ext uri="{D42A27DB-BD31-4B8C-83A1-F6EECF244321}">
                <p14:modId xmlns:p14="http://schemas.microsoft.com/office/powerpoint/2010/main" val="4040720388"/>
              </p:ext>
            </p:extLst>
          </p:nvPr>
        </p:nvGraphicFramePr>
        <p:xfrm>
          <a:off x="1218816" y="2098515"/>
          <a:ext cx="9814696" cy="4128519"/>
        </p:xfrm>
        <a:graphic>
          <a:graphicData uri="http://schemas.openxmlformats.org/drawingml/2006/table">
            <a:tbl>
              <a:tblPr firstRow="1" bandRow="1">
                <a:tableStyleId>{5C22544A-7EE6-4342-B048-85BDC9FD1C3A}</a:tableStyleId>
              </a:tblPr>
              <a:tblGrid>
                <a:gridCol w="2561889">
                  <a:extLst>
                    <a:ext uri="{9D8B030D-6E8A-4147-A177-3AD203B41FA5}">
                      <a16:colId xmlns:a16="http://schemas.microsoft.com/office/drawing/2014/main" val="3674081401"/>
                    </a:ext>
                  </a:extLst>
                </a:gridCol>
                <a:gridCol w="2209188">
                  <a:extLst>
                    <a:ext uri="{9D8B030D-6E8A-4147-A177-3AD203B41FA5}">
                      <a16:colId xmlns:a16="http://schemas.microsoft.com/office/drawing/2014/main" val="478981208"/>
                    </a:ext>
                  </a:extLst>
                </a:gridCol>
                <a:gridCol w="2449666">
                  <a:extLst>
                    <a:ext uri="{9D8B030D-6E8A-4147-A177-3AD203B41FA5}">
                      <a16:colId xmlns:a16="http://schemas.microsoft.com/office/drawing/2014/main" val="1158874552"/>
                    </a:ext>
                  </a:extLst>
                </a:gridCol>
                <a:gridCol w="2593953">
                  <a:extLst>
                    <a:ext uri="{9D8B030D-6E8A-4147-A177-3AD203B41FA5}">
                      <a16:colId xmlns:a16="http://schemas.microsoft.com/office/drawing/2014/main" val="2828064383"/>
                    </a:ext>
                  </a:extLst>
                </a:gridCol>
              </a:tblGrid>
              <a:tr h="507889">
                <a:tc>
                  <a:txBody>
                    <a:bodyPr/>
                    <a:lstStyle/>
                    <a:p>
                      <a:r>
                        <a:rPr lang="en-GB" sz="2300"/>
                        <a:t>Strengths</a:t>
                      </a:r>
                      <a:endParaRPr lang="ro-RO" sz="2300"/>
                    </a:p>
                  </a:txBody>
                  <a:tcPr marL="115429" marR="115429" marT="57715" marB="57715"/>
                </a:tc>
                <a:tc>
                  <a:txBody>
                    <a:bodyPr/>
                    <a:lstStyle/>
                    <a:p>
                      <a:r>
                        <a:rPr lang="en-GB" sz="2300"/>
                        <a:t>Weaknesses</a:t>
                      </a:r>
                      <a:endParaRPr lang="ro-RO" sz="2300"/>
                    </a:p>
                  </a:txBody>
                  <a:tcPr marL="115429" marR="115429" marT="57715" marB="57715"/>
                </a:tc>
                <a:tc>
                  <a:txBody>
                    <a:bodyPr/>
                    <a:lstStyle/>
                    <a:p>
                      <a:r>
                        <a:rPr lang="en-GB" sz="2300"/>
                        <a:t>Opportunities</a:t>
                      </a:r>
                      <a:endParaRPr lang="ro-RO" sz="2300"/>
                    </a:p>
                  </a:txBody>
                  <a:tcPr marL="115429" marR="115429" marT="57715" marB="57715"/>
                </a:tc>
                <a:tc>
                  <a:txBody>
                    <a:bodyPr/>
                    <a:lstStyle/>
                    <a:p>
                      <a:r>
                        <a:rPr lang="en-GB" sz="2300"/>
                        <a:t>Threats</a:t>
                      </a:r>
                      <a:endParaRPr lang="ro-RO" sz="2300"/>
                    </a:p>
                  </a:txBody>
                  <a:tcPr marL="115429" marR="115429" marT="57715" marB="57715"/>
                </a:tc>
                <a:extLst>
                  <a:ext uri="{0D108BD9-81ED-4DB2-BD59-A6C34878D82A}">
                    <a16:rowId xmlns:a16="http://schemas.microsoft.com/office/drawing/2014/main" val="529580875"/>
                  </a:ext>
                </a:extLst>
              </a:tr>
              <a:tr h="3278192">
                <a:tc>
                  <a:txBody>
                    <a:bodyPr/>
                    <a:lstStyle/>
                    <a:p>
                      <a:r>
                        <a:rPr lang="en-GB" sz="2300" dirty="0"/>
                        <a:t>Strong USP</a:t>
                      </a:r>
                    </a:p>
                    <a:p>
                      <a:r>
                        <a:rPr lang="en-GB" sz="2300" dirty="0"/>
                        <a:t>Skilled team of stylist with years of industry experience</a:t>
                      </a:r>
                    </a:p>
                    <a:p>
                      <a:r>
                        <a:rPr lang="en-GB" sz="2300" dirty="0"/>
                        <a:t>Good location as it is situated in a high traffic area</a:t>
                      </a:r>
                    </a:p>
                    <a:p>
                      <a:r>
                        <a:rPr lang="en-GB" sz="2300" dirty="0"/>
                        <a:t>Variety of services(Will,2024)</a:t>
                      </a:r>
                      <a:endParaRPr lang="ro-RO" sz="2300" dirty="0"/>
                    </a:p>
                  </a:txBody>
                  <a:tcPr marL="115429" marR="115429" marT="57715" marB="57715"/>
                </a:tc>
                <a:tc>
                  <a:txBody>
                    <a:bodyPr/>
                    <a:lstStyle/>
                    <a:p>
                      <a:r>
                        <a:rPr lang="en-GB" sz="2300" dirty="0"/>
                        <a:t>Difficulties retaining experienced employees</a:t>
                      </a:r>
                    </a:p>
                    <a:p>
                      <a:r>
                        <a:rPr lang="en-GB" sz="2300" dirty="0"/>
                        <a:t>High prices</a:t>
                      </a:r>
                    </a:p>
                    <a:p>
                      <a:r>
                        <a:rPr lang="en-GB" sz="2300" dirty="0"/>
                        <a:t>Building a client base takes time</a:t>
                      </a:r>
                    </a:p>
                    <a:p>
                      <a:r>
                        <a:rPr lang="en-GB" sz="2300" dirty="0"/>
                        <a:t>Minimal social engagement(Will,2024)</a:t>
                      </a:r>
                      <a:endParaRPr lang="ro-RO" sz="2300" dirty="0"/>
                    </a:p>
                  </a:txBody>
                  <a:tcPr marL="115429" marR="115429" marT="57715" marB="57715"/>
                </a:tc>
                <a:tc>
                  <a:txBody>
                    <a:bodyPr/>
                    <a:lstStyle/>
                    <a:p>
                      <a:r>
                        <a:rPr lang="en-GB" sz="2300" dirty="0"/>
                        <a:t>Offering special packages for holidays and events to attract the clients</a:t>
                      </a:r>
                    </a:p>
                    <a:p>
                      <a:r>
                        <a:rPr lang="en-GB" sz="2300" dirty="0"/>
                        <a:t>Expansion into retail products</a:t>
                      </a:r>
                    </a:p>
                    <a:p>
                      <a:r>
                        <a:rPr lang="en-GB" sz="2300" dirty="0"/>
                        <a:t>Collaborate with influencers (CIPD,2024)</a:t>
                      </a:r>
                      <a:endParaRPr lang="ro-RO" sz="2300" dirty="0"/>
                    </a:p>
                  </a:txBody>
                  <a:tcPr marL="115429" marR="115429" marT="57715" marB="57715"/>
                </a:tc>
                <a:tc>
                  <a:txBody>
                    <a:bodyPr/>
                    <a:lstStyle/>
                    <a:p>
                      <a:r>
                        <a:rPr lang="en-GB" sz="2300" dirty="0"/>
                        <a:t>Numerous existing salons in the area</a:t>
                      </a:r>
                    </a:p>
                    <a:p>
                      <a:r>
                        <a:rPr lang="en-GB" sz="2300" dirty="0"/>
                        <a:t>Economic downturn</a:t>
                      </a:r>
                    </a:p>
                    <a:p>
                      <a:r>
                        <a:rPr lang="en-GB" sz="2300" dirty="0"/>
                        <a:t>Decrease in the customer spending on services</a:t>
                      </a:r>
                    </a:p>
                    <a:p>
                      <a:r>
                        <a:rPr lang="en-GB" sz="2300" dirty="0"/>
                        <a:t>Regulation (CIPD,2024)</a:t>
                      </a:r>
                      <a:endParaRPr lang="ro-RO" sz="2300" dirty="0"/>
                    </a:p>
                  </a:txBody>
                  <a:tcPr marL="115429" marR="115429" marT="57715" marB="57715"/>
                </a:tc>
                <a:extLst>
                  <a:ext uri="{0D108BD9-81ED-4DB2-BD59-A6C34878D82A}">
                    <a16:rowId xmlns:a16="http://schemas.microsoft.com/office/drawing/2014/main" val="2041773404"/>
                  </a:ext>
                </a:extLst>
              </a:tr>
            </a:tbl>
          </a:graphicData>
        </a:graphic>
      </p:graphicFrame>
    </p:spTree>
    <p:extLst>
      <p:ext uri="{BB962C8B-B14F-4D97-AF65-F5344CB8AC3E}">
        <p14:creationId xmlns:p14="http://schemas.microsoft.com/office/powerpoint/2010/main" val="165182782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82487-84B4-BF46-A7E9-9AC8334A5055}"/>
              </a:ext>
            </a:extLst>
          </p:cNvPr>
          <p:cNvSpPr>
            <a:spLocks noGrp="1"/>
          </p:cNvSpPr>
          <p:nvPr>
            <p:ph type="title"/>
          </p:nvPr>
        </p:nvSpPr>
        <p:spPr>
          <a:xfrm>
            <a:off x="1184365" y="751114"/>
            <a:ext cx="10058400" cy="920931"/>
          </a:xfrm>
        </p:spPr>
        <p:txBody>
          <a:bodyPr/>
          <a:lstStyle/>
          <a:p>
            <a:pPr algn="ctr"/>
            <a:r>
              <a:rPr lang="en-GB" dirty="0">
                <a:solidFill>
                  <a:schemeClr val="accent1">
                    <a:lumMod val="20000"/>
                    <a:lumOff val="80000"/>
                  </a:schemeClr>
                </a:solidFill>
              </a:rPr>
              <a:t>Feasibility study</a:t>
            </a:r>
            <a:endParaRPr lang="ro-RO" dirty="0">
              <a:solidFill>
                <a:schemeClr val="accent1">
                  <a:lumMod val="20000"/>
                  <a:lumOff val="80000"/>
                </a:schemeClr>
              </a:solidFill>
            </a:endParaRPr>
          </a:p>
        </p:txBody>
      </p:sp>
      <p:sp>
        <p:nvSpPr>
          <p:cNvPr id="3" name="Content Placeholder 2">
            <a:extLst>
              <a:ext uri="{FF2B5EF4-FFF2-40B4-BE49-F238E27FC236}">
                <a16:creationId xmlns:a16="http://schemas.microsoft.com/office/drawing/2014/main" id="{FE4277EB-E02A-1AE4-0675-F18490332405}"/>
              </a:ext>
            </a:extLst>
          </p:cNvPr>
          <p:cNvSpPr>
            <a:spLocks noGrp="1"/>
          </p:cNvSpPr>
          <p:nvPr>
            <p:ph idx="1"/>
          </p:nvPr>
        </p:nvSpPr>
        <p:spPr>
          <a:xfrm>
            <a:off x="1295399" y="1992086"/>
            <a:ext cx="9947366" cy="4376057"/>
          </a:xfrm>
          <a:solidFill>
            <a:schemeClr val="accent1">
              <a:lumMod val="40000"/>
              <a:lumOff val="60000"/>
            </a:schemeClr>
          </a:solidFill>
        </p:spPr>
        <p:txBody>
          <a:bodyPr>
            <a:normAutofit fontScale="85000" lnSpcReduction="20000"/>
          </a:bodyPr>
          <a:lstStyle/>
          <a:p>
            <a:r>
              <a:rPr lang="en-GB" dirty="0"/>
              <a:t>Business viability: The hair and beauty industry is consistently in demand, as people regularly seek haircuts, styling and treatments.</a:t>
            </a:r>
          </a:p>
          <a:p>
            <a:r>
              <a:rPr lang="en-GB" dirty="0"/>
              <a:t>Hair affair diverse offerings and customer centric approach position the business well to capture market share.</a:t>
            </a:r>
          </a:p>
          <a:p>
            <a:r>
              <a:rPr lang="en-GB" dirty="0"/>
              <a:t>Start up costs: £50,000- funded through a mix of saving, crowdfunding and grants.</a:t>
            </a:r>
          </a:p>
          <a:p>
            <a:r>
              <a:rPr lang="en-GB" dirty="0"/>
              <a:t>Projected profitability within the first 12 months</a:t>
            </a:r>
          </a:p>
          <a:p>
            <a:r>
              <a:rPr lang="en-GB" dirty="0"/>
              <a:t>Expected revenue growth from £8,000 in first month to £13,500 in 12</a:t>
            </a:r>
            <a:r>
              <a:rPr lang="en-GB" baseline="30000" dirty="0"/>
              <a:t>th</a:t>
            </a:r>
            <a:r>
              <a:rPr lang="en-GB" dirty="0"/>
              <a:t> month if the targeted customer base is reached.</a:t>
            </a:r>
          </a:p>
          <a:p>
            <a:r>
              <a:rPr lang="en-GB" dirty="0"/>
              <a:t>Located in a high traffic area to ensure visibility.</a:t>
            </a:r>
          </a:p>
          <a:p>
            <a:r>
              <a:rPr lang="en-GB" dirty="0"/>
              <a:t>Challenges: Retain experienced staff and compete with existing salons in the area.</a:t>
            </a:r>
          </a:p>
          <a:p>
            <a:r>
              <a:rPr lang="en-GB" dirty="0"/>
              <a:t>With a focus on exceptional costumer service, branding and innovative marketing, Hair Affair is a viable and promising business opportunity with significant growth potential.</a:t>
            </a:r>
          </a:p>
        </p:txBody>
      </p:sp>
    </p:spTree>
    <p:extLst>
      <p:ext uri="{BB962C8B-B14F-4D97-AF65-F5344CB8AC3E}">
        <p14:creationId xmlns:p14="http://schemas.microsoft.com/office/powerpoint/2010/main" val="26923895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4BEE2-66CA-7049-D8CA-06C8791E7F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C59D45-2C96-52A4-BD87-9A021507236F}"/>
              </a:ext>
            </a:extLst>
          </p:cNvPr>
          <p:cNvSpPr>
            <a:spLocks noGrp="1"/>
          </p:cNvSpPr>
          <p:nvPr>
            <p:ph type="title"/>
          </p:nvPr>
        </p:nvSpPr>
        <p:spPr/>
        <p:txBody>
          <a:bodyPr/>
          <a:lstStyle/>
          <a:p>
            <a:pPr algn="ctr"/>
            <a:r>
              <a:rPr lang="en-GB" dirty="0"/>
              <a:t>References</a:t>
            </a:r>
            <a:endParaRPr lang="ro-RO" dirty="0"/>
          </a:p>
        </p:txBody>
      </p:sp>
      <p:sp>
        <p:nvSpPr>
          <p:cNvPr id="3" name="Content Placeholder 2">
            <a:extLst>
              <a:ext uri="{FF2B5EF4-FFF2-40B4-BE49-F238E27FC236}">
                <a16:creationId xmlns:a16="http://schemas.microsoft.com/office/drawing/2014/main" id="{72E084DC-C3EE-9F40-92A6-97458B0AA7D9}"/>
              </a:ext>
            </a:extLst>
          </p:cNvPr>
          <p:cNvSpPr>
            <a:spLocks noGrp="1"/>
          </p:cNvSpPr>
          <p:nvPr>
            <p:ph idx="1"/>
          </p:nvPr>
        </p:nvSpPr>
        <p:spPr/>
        <p:txBody>
          <a:bodyPr>
            <a:normAutofit/>
          </a:bodyPr>
          <a:lstStyle/>
          <a:p>
            <a:r>
              <a:rPr lang="en-GB" sz="1600" dirty="0"/>
              <a:t>Gov (2024) Sole trader ( online) available at </a:t>
            </a:r>
            <a:r>
              <a:rPr lang="en-US" sz="1600" dirty="0">
                <a:hlinkClick r:id="rId2"/>
              </a:rPr>
              <a:t>Become a sole trader: What a sole trader is - GOV.UK</a:t>
            </a:r>
            <a:r>
              <a:rPr lang="en-US" sz="1600" dirty="0"/>
              <a:t> Accessed 17 11 2024</a:t>
            </a:r>
          </a:p>
          <a:p>
            <a:r>
              <a:rPr lang="en-US" sz="1600" dirty="0"/>
              <a:t>Abrams, R. (2014). Successful Business Plan: Secrets &amp; Strategies. Planning Shop: Palo Alto</a:t>
            </a:r>
          </a:p>
          <a:p>
            <a:r>
              <a:rPr lang="en-US" sz="1600" dirty="0"/>
              <a:t>CIPD (2024 )SWOT Analysis (online) available at </a:t>
            </a:r>
            <a:r>
              <a:rPr lang="en-GB" sz="1600" dirty="0">
                <a:hlinkClick r:id="rId3"/>
              </a:rPr>
              <a:t>SWOT analysis | Factsheets | CIPD</a:t>
            </a:r>
            <a:r>
              <a:rPr lang="en-GB" sz="1600" dirty="0"/>
              <a:t> Accessed 22 11 2024</a:t>
            </a:r>
            <a:endParaRPr lang="en-US" sz="1600" dirty="0"/>
          </a:p>
          <a:p>
            <a:r>
              <a:rPr lang="en-US" sz="1600" dirty="0"/>
              <a:t>Armstrong, P. k. (2015). Analyzing the Market Environment. In Kotler, Principle of Marketing (pp. 70-78). Prentice hall</a:t>
            </a:r>
          </a:p>
          <a:p>
            <a:r>
              <a:rPr lang="en-US" sz="1600" dirty="0"/>
              <a:t>Johnathan, K., (2024) What is a sole trader (online)available at </a:t>
            </a:r>
            <a:r>
              <a:rPr lang="en-US" sz="1600" dirty="0">
                <a:hlinkClick r:id="rId4"/>
              </a:rPr>
              <a:t>What is a sole trader? - Inform Direct</a:t>
            </a:r>
            <a:r>
              <a:rPr lang="en-US" sz="1600" dirty="0"/>
              <a:t> Accessed 22 11 2024</a:t>
            </a:r>
          </a:p>
          <a:p>
            <a:r>
              <a:rPr lang="en-US" sz="1600" dirty="0"/>
              <a:t>Marion, A., (2024) What is branding? (online)available at </a:t>
            </a:r>
            <a:r>
              <a:rPr lang="en-US" sz="1600" dirty="0">
                <a:hlinkClick r:id="rId5"/>
              </a:rPr>
              <a:t>What Is Branding? - The Branding Journal</a:t>
            </a:r>
            <a:r>
              <a:rPr lang="en-US" sz="1600" dirty="0"/>
              <a:t> Accessed 22 11 2024</a:t>
            </a:r>
          </a:p>
          <a:p>
            <a:r>
              <a:rPr lang="en-US" sz="1600" dirty="0"/>
              <a:t>Thompson, A et al. (2016). Crafting and Executing Strategy: The Quest for Competitive Advantage</a:t>
            </a:r>
          </a:p>
          <a:p>
            <a:r>
              <a:rPr lang="en-US" sz="1600" dirty="0"/>
              <a:t>Sean(2024) Business goal (online)available at </a:t>
            </a:r>
            <a:r>
              <a:rPr lang="en-US" sz="1600" dirty="0">
                <a:hlinkClick r:id="rId6"/>
              </a:rPr>
              <a:t>What are Business Goals? Definition and Examples | TechTarget</a:t>
            </a:r>
            <a:r>
              <a:rPr lang="en-US" sz="1600" dirty="0"/>
              <a:t> Accessed 22 11 2024</a:t>
            </a:r>
          </a:p>
          <a:p>
            <a:endParaRPr lang="en-US" sz="1600" dirty="0"/>
          </a:p>
        </p:txBody>
      </p:sp>
    </p:spTree>
    <p:extLst>
      <p:ext uri="{BB962C8B-B14F-4D97-AF65-F5344CB8AC3E}">
        <p14:creationId xmlns:p14="http://schemas.microsoft.com/office/powerpoint/2010/main" val="1430384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71765-0B3E-D511-60E2-9AB753F8DB48}"/>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F8BF4EEE-1FDC-2420-ADA6-77F6A95F8D4E}"/>
              </a:ext>
            </a:extLst>
          </p:cNvPr>
          <p:cNvSpPr>
            <a:spLocks noGrp="1"/>
          </p:cNvSpPr>
          <p:nvPr>
            <p:ph idx="1"/>
          </p:nvPr>
        </p:nvSpPr>
        <p:spPr/>
        <p:txBody>
          <a:bodyPr>
            <a:noAutofit/>
          </a:bodyPr>
          <a:lstStyle/>
          <a:p>
            <a:r>
              <a:rPr lang="en-US" sz="1600" dirty="0"/>
              <a:t>Sunny (2024) What is a company mission statement and how can define your </a:t>
            </a:r>
            <a:r>
              <a:rPr lang="en-US" sz="1600" dirty="0" err="1"/>
              <a:t>culture?available</a:t>
            </a:r>
            <a:r>
              <a:rPr lang="en-US" sz="1600" dirty="0"/>
              <a:t> at </a:t>
            </a:r>
            <a:r>
              <a:rPr lang="en-US" sz="1600" dirty="0">
                <a:hlinkClick r:id="rId2"/>
              </a:rPr>
              <a:t>What is a company mission statement and how can it define your culture?</a:t>
            </a:r>
            <a:r>
              <a:rPr lang="en-US" sz="1600" dirty="0"/>
              <a:t> Accessed 22 11 2024</a:t>
            </a:r>
          </a:p>
          <a:p>
            <a:r>
              <a:rPr lang="en-US" sz="1600" dirty="0"/>
              <a:t>Will, K (2024) How to perform a SWOT analysis (online) available at </a:t>
            </a:r>
            <a:r>
              <a:rPr lang="en-US" sz="1600" dirty="0">
                <a:hlinkClick r:id="rId3"/>
              </a:rPr>
              <a:t>How to Perform a SWOT Analysis</a:t>
            </a:r>
            <a:r>
              <a:rPr lang="en-US" sz="1600" dirty="0"/>
              <a:t> Accessed 22 11 2024</a:t>
            </a:r>
          </a:p>
          <a:p>
            <a:pPr marL="0" indent="0">
              <a:spcAft>
                <a:spcPts val="800"/>
              </a:spcAft>
              <a:buNone/>
            </a:pPr>
            <a:r>
              <a:rPr lang="en-GB" sz="1600" kern="100" dirty="0">
                <a:effectLst/>
                <a:ea typeface="Aptos" panose="020B0004020202020204" pitchFamily="34" charset="0"/>
                <a:cs typeface="Times New Roman" panose="02020603050405020304" pitchFamily="18" charset="0"/>
              </a:rPr>
              <a:t>   </a:t>
            </a:r>
            <a:r>
              <a:rPr lang="en-GB" sz="1600" kern="100" dirty="0" err="1">
                <a:effectLst/>
                <a:ea typeface="Aptos" panose="020B0004020202020204" pitchFamily="34" charset="0"/>
                <a:cs typeface="Times New Roman" panose="02020603050405020304" pitchFamily="18" charset="0"/>
              </a:rPr>
              <a:t>Breaugh</a:t>
            </a:r>
            <a:r>
              <a:rPr lang="en-GB" sz="1600" kern="100" dirty="0">
                <a:effectLst/>
                <a:ea typeface="Aptos" panose="020B0004020202020204" pitchFamily="34" charset="0"/>
                <a:cs typeface="Times New Roman" panose="02020603050405020304" pitchFamily="18" charset="0"/>
              </a:rPr>
              <a:t>, J.A. (2008) ‘Employee Recruitment: Current Knowledge and Important Areas for Future Research’, Human Resource    Management Review, 18(3), pp. 103-118</a:t>
            </a:r>
          </a:p>
          <a:p>
            <a:pPr>
              <a:spcAft>
                <a:spcPts val="800"/>
              </a:spcAft>
            </a:pPr>
            <a:r>
              <a:rPr lang="en-GB" sz="1600" kern="100" dirty="0">
                <a:effectLst/>
                <a:ea typeface="Aptos" panose="020B0004020202020204" pitchFamily="34" charset="0"/>
                <a:cs typeface="Times New Roman" panose="02020603050405020304" pitchFamily="18" charset="0"/>
              </a:rPr>
              <a:t>Noe , R.A. (2020) Employee Training and Development. 8</a:t>
            </a:r>
            <a:r>
              <a:rPr lang="en-GB" sz="1600" kern="100" baseline="30000" dirty="0">
                <a:effectLst/>
                <a:ea typeface="Aptos" panose="020B0004020202020204" pitchFamily="34" charset="0"/>
                <a:cs typeface="Times New Roman" panose="02020603050405020304" pitchFamily="18" charset="0"/>
              </a:rPr>
              <a:t>th</a:t>
            </a:r>
            <a:r>
              <a:rPr lang="en-GB" sz="1600" kern="100" dirty="0">
                <a:effectLst/>
                <a:ea typeface="Aptos" panose="020B0004020202020204" pitchFamily="34" charset="0"/>
                <a:cs typeface="Times New Roman" panose="02020603050405020304" pitchFamily="18" charset="0"/>
              </a:rPr>
              <a:t> </a:t>
            </a:r>
            <a:r>
              <a:rPr lang="en-GB" sz="1600" kern="100" dirty="0" err="1">
                <a:effectLst/>
                <a:ea typeface="Aptos" panose="020B0004020202020204" pitchFamily="34" charset="0"/>
                <a:cs typeface="Times New Roman" panose="02020603050405020304" pitchFamily="18" charset="0"/>
              </a:rPr>
              <a:t>edn</a:t>
            </a:r>
            <a:r>
              <a:rPr lang="en-GB" sz="1600" kern="100" dirty="0">
                <a:effectLst/>
                <a:ea typeface="Aptos" panose="020B0004020202020204" pitchFamily="34" charset="0"/>
                <a:cs typeface="Times New Roman" panose="02020603050405020304" pitchFamily="18" charset="0"/>
              </a:rPr>
              <a:t>. New York: McGraw-Hill</a:t>
            </a:r>
          </a:p>
          <a:p>
            <a:pPr>
              <a:spcAft>
                <a:spcPts val="800"/>
              </a:spcAft>
            </a:pPr>
            <a:r>
              <a:rPr lang="en-GB" sz="1600" kern="100" dirty="0">
                <a:effectLst/>
                <a:ea typeface="Aptos" panose="020B0004020202020204" pitchFamily="34" charset="0"/>
                <a:cs typeface="Times New Roman" panose="02020603050405020304" pitchFamily="18" charset="0"/>
              </a:rPr>
              <a:t>Dessler, G. (2020) Human Resource Management. 16</a:t>
            </a:r>
            <a:r>
              <a:rPr lang="en-GB" sz="1600" kern="100" baseline="30000" dirty="0">
                <a:effectLst/>
                <a:ea typeface="Aptos" panose="020B0004020202020204" pitchFamily="34" charset="0"/>
                <a:cs typeface="Times New Roman" panose="02020603050405020304" pitchFamily="18" charset="0"/>
              </a:rPr>
              <a:t>th</a:t>
            </a:r>
            <a:r>
              <a:rPr lang="en-GB" sz="1600" kern="100" dirty="0">
                <a:effectLst/>
                <a:ea typeface="Aptos" panose="020B0004020202020204" pitchFamily="34" charset="0"/>
                <a:cs typeface="Times New Roman" panose="02020603050405020304" pitchFamily="18" charset="0"/>
              </a:rPr>
              <a:t> </a:t>
            </a:r>
            <a:r>
              <a:rPr lang="en-GB" sz="1600" kern="100" dirty="0" err="1">
                <a:effectLst/>
                <a:ea typeface="Aptos" panose="020B0004020202020204" pitchFamily="34" charset="0"/>
                <a:cs typeface="Times New Roman" panose="02020603050405020304" pitchFamily="18" charset="0"/>
              </a:rPr>
              <a:t>edn</a:t>
            </a:r>
            <a:r>
              <a:rPr lang="en-GB" sz="1600" kern="100" dirty="0">
                <a:effectLst/>
                <a:ea typeface="Aptos" panose="020B0004020202020204" pitchFamily="34" charset="0"/>
                <a:cs typeface="Times New Roman" panose="02020603050405020304" pitchFamily="18" charset="0"/>
              </a:rPr>
              <a:t>. Harlow: Pearson Education</a:t>
            </a:r>
          </a:p>
          <a:p>
            <a:pPr>
              <a:spcAft>
                <a:spcPts val="800"/>
              </a:spcAft>
            </a:pPr>
            <a:r>
              <a:rPr lang="en-GB" sz="1600" kern="100" dirty="0">
                <a:effectLst/>
                <a:ea typeface="Aptos" panose="020B0004020202020204" pitchFamily="34" charset="0"/>
                <a:cs typeface="Times New Roman" panose="02020603050405020304" pitchFamily="18" charset="0"/>
              </a:rPr>
              <a:t>Armstrong, M (2020) Armstrong’s Handbook of Human Resource Management Practice. 15</a:t>
            </a:r>
            <a:r>
              <a:rPr lang="en-GB" sz="1600" kern="100" baseline="30000" dirty="0">
                <a:effectLst/>
                <a:ea typeface="Aptos" panose="020B0004020202020204" pitchFamily="34" charset="0"/>
                <a:cs typeface="Times New Roman" panose="02020603050405020304" pitchFamily="18" charset="0"/>
              </a:rPr>
              <a:t>th</a:t>
            </a:r>
            <a:r>
              <a:rPr lang="en-GB" sz="1600" kern="100" dirty="0">
                <a:effectLst/>
                <a:ea typeface="Aptos" panose="020B0004020202020204" pitchFamily="34" charset="0"/>
                <a:cs typeface="Times New Roman" panose="02020603050405020304" pitchFamily="18" charset="0"/>
              </a:rPr>
              <a:t> </a:t>
            </a:r>
            <a:r>
              <a:rPr lang="en-GB" sz="1600" kern="100" dirty="0" err="1">
                <a:effectLst/>
                <a:ea typeface="Aptos" panose="020B0004020202020204" pitchFamily="34" charset="0"/>
                <a:cs typeface="Times New Roman" panose="02020603050405020304" pitchFamily="18" charset="0"/>
              </a:rPr>
              <a:t>edn</a:t>
            </a:r>
            <a:r>
              <a:rPr lang="en-GB" sz="1600" kern="100" dirty="0">
                <a:effectLst/>
                <a:ea typeface="Aptos" panose="020B0004020202020204" pitchFamily="34" charset="0"/>
                <a:cs typeface="Times New Roman" panose="02020603050405020304" pitchFamily="18" charset="0"/>
              </a:rPr>
              <a:t>. London: Kogan Page</a:t>
            </a:r>
          </a:p>
          <a:p>
            <a:pPr>
              <a:spcAft>
                <a:spcPts val="800"/>
              </a:spcAft>
            </a:pPr>
            <a:r>
              <a:rPr lang="en-GB" sz="1600" kern="100" dirty="0">
                <a:effectLst/>
                <a:ea typeface="Aptos" panose="020B0004020202020204" pitchFamily="34" charset="0"/>
                <a:cs typeface="Times New Roman" panose="02020603050405020304" pitchFamily="18" charset="0"/>
              </a:rPr>
              <a:t>Shore, L.M., Cleveland, J.N. and Sanchez, D. (2018) ‘Inclusive Workplaces: A Review and Model’, Human Resource Management Review, 28(2), pp. 176-189</a:t>
            </a:r>
          </a:p>
          <a:p>
            <a:endParaRPr lang="en-GB" sz="1600" dirty="0"/>
          </a:p>
        </p:txBody>
      </p:sp>
    </p:spTree>
    <p:extLst>
      <p:ext uri="{BB962C8B-B14F-4D97-AF65-F5344CB8AC3E}">
        <p14:creationId xmlns:p14="http://schemas.microsoft.com/office/powerpoint/2010/main" val="2328969452"/>
      </p:ext>
    </p:extLst>
  </p:cSld>
  <p:clrMapOvr>
    <a:masterClrMapping/>
  </p:clrMapOvr>
</p:sld>
</file>

<file path=ppt/theme/theme1.xml><?xml version="1.0" encoding="utf-8"?>
<a:theme xmlns:a="http://schemas.openxmlformats.org/drawingml/2006/main" name="RetrospectVTI">
  <a:themeElements>
    <a:clrScheme name="AnalogousFromLightSeedRightStep">
      <a:dk1>
        <a:srgbClr val="000000"/>
      </a:dk1>
      <a:lt1>
        <a:srgbClr val="FFFFFF"/>
      </a:lt1>
      <a:dk2>
        <a:srgbClr val="37371F"/>
      </a:dk2>
      <a:lt2>
        <a:srgbClr val="E2E7E8"/>
      </a:lt2>
      <a:accent1>
        <a:srgbClr val="C3988F"/>
      </a:accent1>
      <a:accent2>
        <a:srgbClr val="B79D7A"/>
      </a:accent2>
      <a:accent3>
        <a:srgbClr val="A6A67D"/>
      </a:accent3>
      <a:accent4>
        <a:srgbClr val="95AB75"/>
      </a:accent4>
      <a:accent5>
        <a:srgbClr val="8AAD83"/>
      </a:accent5>
      <a:accent6>
        <a:srgbClr val="77AF85"/>
      </a:accent6>
      <a:hlink>
        <a:srgbClr val="5A8B95"/>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434</TotalTime>
  <Words>1866</Words>
  <Application>Microsoft Office PowerPoint</Application>
  <PresentationFormat>Widescreen</PresentationFormat>
  <Paragraphs>216</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Arial</vt:lpstr>
      <vt:lpstr>Calibri</vt:lpstr>
      <vt:lpstr>Garamond</vt:lpstr>
      <vt:lpstr>Times New Roman</vt:lpstr>
      <vt:lpstr>RetrospectVTI</vt:lpstr>
      <vt:lpstr>BMSW4011 – Managing Enterprise</vt:lpstr>
      <vt:lpstr>Table of content</vt:lpstr>
      <vt:lpstr>Presentation overview</vt:lpstr>
      <vt:lpstr>Service description Hair Affair offers a wide range of professional hair care and styling services tailored to meet the diverse needs of its clients.</vt:lpstr>
      <vt:lpstr>Mission of the company</vt:lpstr>
      <vt:lpstr>Business aims &amp; objectives</vt:lpstr>
      <vt:lpstr>USP</vt:lpstr>
      <vt:lpstr>Legal structure  Sole trader – I will have complete control over the business decisions and retain all profits.</vt:lpstr>
      <vt:lpstr>Location</vt:lpstr>
      <vt:lpstr>HR strategy</vt:lpstr>
      <vt:lpstr>Financial overview  </vt:lpstr>
      <vt:lpstr>Marketing</vt:lpstr>
      <vt:lpstr>Marketing strategies</vt:lpstr>
      <vt:lpstr>BRANDING  Any word, phrase, design, symbol, or combination thereof that identifies one vendor's goods or service as distinct from another is considered a brand.(Marion,2024)</vt:lpstr>
      <vt:lpstr>SWOT analysis</vt:lpstr>
      <vt:lpstr>Feasibility study</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Sorina Bortos</dc:creator>
  <cp:lastModifiedBy>Sorina Bortos</cp:lastModifiedBy>
  <cp:revision>2</cp:revision>
  <dcterms:created xsi:type="dcterms:W3CDTF">2024-11-19T13:19:46Z</dcterms:created>
  <dcterms:modified xsi:type="dcterms:W3CDTF">2024-12-02T11:10:34Z</dcterms:modified>
</cp:coreProperties>
</file>