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278"/>
    <p:restoredTop sz="94643"/>
  </p:normalViewPr>
  <p:slideViewPr>
    <p:cSldViewPr snapToGrid="0" snapToObjects="1">
      <p:cViewPr>
        <p:scale>
          <a:sx n="100" d="100"/>
          <a:sy n="100" d="100"/>
        </p:scale>
        <p:origin x="1176" y="5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9B762-0815-074D-A019-709AF3D66D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56243F-176E-5343-ABD6-2E83822CD4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6C1FD6-C6E1-6843-9FA9-181A52BFC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A73E2-B58A-344D-AF19-383ACD9428D2}" type="datetimeFigureOut">
              <a:rPr lang="cy-GB" smtClean="0"/>
              <a:t>03/03/20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F4BFA-E665-1E42-9173-416B672B2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BB7D63-9FD7-6A41-B3FD-E8E862BBF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2E90-6AD3-1A42-BE5C-9ED82DF316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41381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31888-7921-4442-958A-5E9543886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2AC88-17FA-A44A-8B65-542563BA6D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A936F5-6F50-B64F-9837-3D93EB32F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A73E2-B58A-344D-AF19-383ACD9428D2}" type="datetimeFigureOut">
              <a:rPr lang="cy-GB" smtClean="0"/>
              <a:t>03/03/20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5D3260-E912-804E-BE3D-E33074EA0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6906A7-E80E-414A-85E2-31CCC0257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2E90-6AD3-1A42-BE5C-9ED82DF316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89673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83791-ACB1-9741-8BD8-95B099A75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D20CF-651D-DB43-9C06-9C0D9B0C29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0AD7DC-6F80-CD42-90A3-A493494E8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A73E2-B58A-344D-AF19-383ACD9428D2}" type="datetimeFigureOut">
              <a:rPr lang="cy-GB" smtClean="0"/>
              <a:t>03/03/20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0BBCFB-CB55-DB48-9CB6-1E0FB09FF1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79133-31AE-F848-96AA-9AC4811DE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2E90-6AD3-1A42-BE5C-9ED82DF316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70806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24590-7C77-6545-90B9-72ACFA6CD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21FE1-CAEE-7343-A3FC-4EA7F216F5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A87466-B1A5-9742-B82A-AB5DAC3559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FCF78-DFD9-754C-82C1-19499DE40B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A73E2-B58A-344D-AF19-383ACD9428D2}" type="datetimeFigureOut">
              <a:rPr lang="cy-GB" smtClean="0"/>
              <a:t>03/03/20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B64B8E-F41E-9D47-85C8-4930F86DD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9B9870-C461-5445-BDE5-1CB7B0AC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2E90-6AD3-1A42-BE5C-9ED82DF316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61200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F2E1C-0979-204C-94D8-384D49D4E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778BB0-537E-C04A-8825-223068A1D0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5A994-7287-D941-8641-C009E7D345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0E5534-3A73-164E-89A6-C018A94DD8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ED7D69-3C33-A54C-A5C7-C9A735DB71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C246029-E251-7B4F-A5D1-B30DBAC91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A73E2-B58A-344D-AF19-383ACD9428D2}" type="datetimeFigureOut">
              <a:rPr lang="cy-GB" smtClean="0"/>
              <a:t>03/03/20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B1C0C8-37EB-E449-93F0-B318AA86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94D00A-3ABC-5C4C-9571-81996E274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2E90-6AD3-1A42-BE5C-9ED82DF316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5486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9EBF5-33A1-5945-A331-FA6BE92C5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181279-7DA9-234A-863C-CBED4664E5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A73E2-B58A-344D-AF19-383ACD9428D2}" type="datetimeFigureOut">
              <a:rPr lang="cy-GB" smtClean="0"/>
              <a:t>03/03/20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37A631-331F-6C4B-AD2F-ECCA718CD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149870-206B-FB49-A0EE-3D1F579AB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2E90-6AD3-1A42-BE5C-9ED82DF316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25203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CC6FF5-4027-A14A-A020-488081419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A73E2-B58A-344D-AF19-383ACD9428D2}" type="datetimeFigureOut">
              <a:rPr lang="cy-GB" smtClean="0"/>
              <a:t>03/03/20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0D0659-08E1-D64B-8FBF-B13ED3339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8F51D6-9014-1049-850F-C4110861B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2E90-6AD3-1A42-BE5C-9ED82DF316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82762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0D7A6-D489-B141-ADD0-ACD028788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B7834-01F7-F64B-804D-FCED8A3F23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75A997-862B-0F46-8A9B-D241C20CD4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C906CD-F2A0-1240-9BC8-B409B7BE7B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A73E2-B58A-344D-AF19-383ACD9428D2}" type="datetimeFigureOut">
              <a:rPr lang="cy-GB" smtClean="0"/>
              <a:t>03/03/20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BC0AFE-CFF1-764C-B61B-88A927F58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34B3D9-BBCF-CC4E-B51C-39FC6EDC3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2E90-6AD3-1A42-BE5C-9ED82DF316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76726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48A82-3CE9-AF4D-A331-9856D424E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F0E2D5-2437-6148-B9E8-071AD6DD7C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D665B4-FBFB-5E48-8FE1-F0AC925CA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69EF5F-FD69-2940-A3EE-109BEC30F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A73E2-B58A-344D-AF19-383ACD9428D2}" type="datetimeFigureOut">
              <a:rPr lang="cy-GB" smtClean="0"/>
              <a:t>03/03/20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251039-F722-DA42-8EF9-C78A00E8B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963146-7DB8-4544-92CD-20BDB9335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2E90-6AD3-1A42-BE5C-9ED82DF316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64829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4F7C2-425D-AA4C-8E31-4F36BBAC5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535C5B-843C-3140-90C2-D5664ACEEA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7A4D02-BA05-DB48-94AB-0C42DF9C9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A73E2-B58A-344D-AF19-383ACD9428D2}" type="datetimeFigureOut">
              <a:rPr lang="cy-GB" smtClean="0"/>
              <a:t>03/03/20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E93136-F3D5-A442-83C8-74C8A28A9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9FE226-1C00-9D46-9EF0-2709D6E2E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2E90-6AD3-1A42-BE5C-9ED82DF316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14663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6834B0-C509-2C4A-8186-C7FEC64662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DB4C55-8062-A945-837D-39BA14AEAE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248F21-38DF-B04B-BECE-806DA9FA2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A73E2-B58A-344D-AF19-383ACD9428D2}" type="datetimeFigureOut">
              <a:rPr lang="cy-GB" smtClean="0"/>
              <a:t>03/03/20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20C8D-1A48-494E-9DC3-761B2FEB6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3812D2-822E-4748-A9DB-4FF43FE74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52E90-6AD3-1A42-BE5C-9ED82DF316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86176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77819C-1EDD-9041-8D64-82ED8FDC2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C8C554-C870-FB4E-AA08-B9C8255F77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2B0E5D-6805-3E4B-AC3C-5CAB42C44B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EA73E2-B58A-344D-AF19-383ACD9428D2}" type="datetimeFigureOut">
              <a:rPr lang="cy-GB" smtClean="0"/>
              <a:t>03/03/20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925840-6BCE-7D41-B069-33C059DE96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2EC938-3A7B-9B46-8126-04277FD44A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A52E90-6AD3-1A42-BE5C-9ED82DF316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42393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tiff"/><Relationship Id="rId3" Type="http://schemas.openxmlformats.org/officeDocument/2006/relationships/image" Target="../media/image2.tiff"/><Relationship Id="rId7" Type="http://schemas.openxmlformats.org/officeDocument/2006/relationships/image" Target="../media/image6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tiff"/><Relationship Id="rId5" Type="http://schemas.openxmlformats.org/officeDocument/2006/relationships/image" Target="../media/image4.tiff"/><Relationship Id="rId10" Type="http://schemas.openxmlformats.org/officeDocument/2006/relationships/image" Target="../media/image9.tiff"/><Relationship Id="rId4" Type="http://schemas.openxmlformats.org/officeDocument/2006/relationships/image" Target="../media/image3.tiff"/><Relationship Id="rId9" Type="http://schemas.openxmlformats.org/officeDocument/2006/relationships/image" Target="../media/image8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E5ABEDF-F910-AF47-976D-4923F295C332}"/>
              </a:ext>
            </a:extLst>
          </p:cNvPr>
          <p:cNvCxnSpPr>
            <a:cxnSpLocks/>
          </p:cNvCxnSpPr>
          <p:nvPr/>
        </p:nvCxnSpPr>
        <p:spPr>
          <a:xfrm>
            <a:off x="4049487" y="-404037"/>
            <a:ext cx="0" cy="79212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C5C7B5F-85AC-BC4E-A7F6-D65487C4564E}"/>
              </a:ext>
            </a:extLst>
          </p:cNvPr>
          <p:cNvCxnSpPr>
            <a:cxnSpLocks/>
          </p:cNvCxnSpPr>
          <p:nvPr/>
        </p:nvCxnSpPr>
        <p:spPr>
          <a:xfrm>
            <a:off x="8184249" y="-404037"/>
            <a:ext cx="0" cy="79212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68D42B-07CB-F143-8637-AE851F6CF369}"/>
              </a:ext>
            </a:extLst>
          </p:cNvPr>
          <p:cNvCxnSpPr>
            <a:cxnSpLocks/>
          </p:cNvCxnSpPr>
          <p:nvPr/>
        </p:nvCxnSpPr>
        <p:spPr>
          <a:xfrm>
            <a:off x="-555883" y="2163450"/>
            <a:ext cx="133332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5A4F19A-80DF-4248-9C7E-F718491A558B}"/>
              </a:ext>
            </a:extLst>
          </p:cNvPr>
          <p:cNvCxnSpPr>
            <a:cxnSpLocks/>
          </p:cNvCxnSpPr>
          <p:nvPr/>
        </p:nvCxnSpPr>
        <p:spPr>
          <a:xfrm>
            <a:off x="-584791" y="4771868"/>
            <a:ext cx="133332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6">
            <a:extLst>
              <a:ext uri="{FF2B5EF4-FFF2-40B4-BE49-F238E27FC236}">
                <a16:creationId xmlns:a16="http://schemas.microsoft.com/office/drawing/2014/main" id="{CF469A68-3530-EB4A-8A35-A84F5121C7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7052" y="4852786"/>
            <a:ext cx="2080065" cy="194035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C404446-09E4-6848-B748-FFDA940D0FB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92" t="8685" r="5590" b="16878"/>
          <a:stretch/>
        </p:blipFill>
        <p:spPr>
          <a:xfrm>
            <a:off x="4998668" y="0"/>
            <a:ext cx="2153890" cy="189392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093BF7F-D0C7-9D4F-81EA-4011BFC2C9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76890" y="6128"/>
            <a:ext cx="2811833" cy="196665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AAF5E3F1-AE28-B142-98FD-0E65769D4F8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7571"/>
          <a:stretch/>
        </p:blipFill>
        <p:spPr>
          <a:xfrm>
            <a:off x="1058106" y="2436816"/>
            <a:ext cx="2141973" cy="214327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83A3E963-3396-434B-BAE4-2A064BB39F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67460" y="2349915"/>
            <a:ext cx="1665356" cy="2106186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7C918BE3-17B0-294F-A34D-9A52AD24BB2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10349"/>
          <a:stretch/>
        </p:blipFill>
        <p:spPr>
          <a:xfrm>
            <a:off x="8309170" y="2455210"/>
            <a:ext cx="3747275" cy="210648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B40D9CD-6C0B-C247-93C0-07F192C9380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78829" y="4852786"/>
            <a:ext cx="2242618" cy="1978781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28F329B3-1E05-8E4E-95F9-DC9A20120DB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b="12324"/>
          <a:stretch/>
        </p:blipFill>
        <p:spPr>
          <a:xfrm>
            <a:off x="233735" y="4896965"/>
            <a:ext cx="3593986" cy="1961035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2A25344D-AEDF-7243-AB19-173F99B1C697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3926" t="4338" r="5997" b="1990"/>
          <a:stretch/>
        </p:blipFill>
        <p:spPr>
          <a:xfrm>
            <a:off x="1082218" y="4200"/>
            <a:ext cx="1897020" cy="1972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8744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280212-3A2D-4F41-9E60-84F8953F0D96}"/>
              </a:ext>
            </a:extLst>
          </p:cNvPr>
          <p:cNvCxnSpPr>
            <a:cxnSpLocks/>
          </p:cNvCxnSpPr>
          <p:nvPr/>
        </p:nvCxnSpPr>
        <p:spPr>
          <a:xfrm>
            <a:off x="4049487" y="-350874"/>
            <a:ext cx="0" cy="77086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A03FFF5-BAD5-6847-B69C-E4B9BAC1643B}"/>
              </a:ext>
            </a:extLst>
          </p:cNvPr>
          <p:cNvCxnSpPr>
            <a:cxnSpLocks/>
          </p:cNvCxnSpPr>
          <p:nvPr/>
        </p:nvCxnSpPr>
        <p:spPr>
          <a:xfrm>
            <a:off x="8173617" y="-350874"/>
            <a:ext cx="0" cy="77086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8DDCDCF-5618-4849-883E-EACCEDD10882}"/>
              </a:ext>
            </a:extLst>
          </p:cNvPr>
          <p:cNvCxnSpPr>
            <a:cxnSpLocks/>
          </p:cNvCxnSpPr>
          <p:nvPr/>
        </p:nvCxnSpPr>
        <p:spPr>
          <a:xfrm>
            <a:off x="-733647" y="2199639"/>
            <a:ext cx="1356714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CDA6ABF-0875-F941-96D3-9D91621951A3}"/>
              </a:ext>
            </a:extLst>
          </p:cNvPr>
          <p:cNvCxnSpPr>
            <a:cxnSpLocks/>
          </p:cNvCxnSpPr>
          <p:nvPr/>
        </p:nvCxnSpPr>
        <p:spPr>
          <a:xfrm>
            <a:off x="-733647" y="4647653"/>
            <a:ext cx="1356714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AE3B46CE-3929-414C-82B4-F05FC5419E30}"/>
              </a:ext>
            </a:extLst>
          </p:cNvPr>
          <p:cNvSpPr txBox="1"/>
          <p:nvPr/>
        </p:nvSpPr>
        <p:spPr>
          <a:xfrm>
            <a:off x="602760" y="741448"/>
            <a:ext cx="276932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000" dirty="0">
                <a:latin typeface="Comic Sans MS" panose="030F0902030302020204" pitchFamily="66" charset="0"/>
              </a:rPr>
              <a:t>Octopws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FBE6242-312F-704F-8DF3-0F93EC09CF1D}"/>
              </a:ext>
            </a:extLst>
          </p:cNvPr>
          <p:cNvSpPr txBox="1"/>
          <p:nvPr/>
        </p:nvSpPr>
        <p:spPr>
          <a:xfrm>
            <a:off x="4976412" y="751376"/>
            <a:ext cx="223917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000" dirty="0">
                <a:latin typeface="Comic Sans MS" panose="030F0902030302020204" pitchFamily="66" charset="0"/>
              </a:rPr>
              <a:t>Oriawr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85DD3EE-2FA2-CD4E-A7AA-959F3B7052BD}"/>
              </a:ext>
            </a:extLst>
          </p:cNvPr>
          <p:cNvSpPr txBox="1"/>
          <p:nvPr/>
        </p:nvSpPr>
        <p:spPr>
          <a:xfrm>
            <a:off x="9294987" y="754607"/>
            <a:ext cx="177564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000" dirty="0">
                <a:latin typeface="Comic Sans MS" panose="030F0902030302020204" pitchFamily="66" charset="0"/>
              </a:rPr>
              <a:t>Oren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A1DA0ED-A3E2-B44A-B6C3-CCC66BF4D6A3}"/>
              </a:ext>
            </a:extLst>
          </p:cNvPr>
          <p:cNvSpPr txBox="1"/>
          <p:nvPr/>
        </p:nvSpPr>
        <p:spPr>
          <a:xfrm>
            <a:off x="1267355" y="2998113"/>
            <a:ext cx="144013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000" dirty="0">
                <a:latin typeface="Comic Sans MS" panose="030F0902030302020204" pitchFamily="66" charset="0"/>
              </a:rPr>
              <a:t>Oen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2C99F4F-D7B7-D447-9D3A-ACB15B470E6D}"/>
              </a:ext>
            </a:extLst>
          </p:cNvPr>
          <p:cNvSpPr txBox="1"/>
          <p:nvPr/>
        </p:nvSpPr>
        <p:spPr>
          <a:xfrm>
            <a:off x="5080956" y="3022781"/>
            <a:ext cx="203008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000" dirty="0">
                <a:latin typeface="Comic Sans MS" panose="030F0902030302020204" pitchFamily="66" charset="0"/>
              </a:rPr>
              <a:t>Omlet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7A8E378-B9CD-B340-A775-47109EAEDB60}"/>
              </a:ext>
            </a:extLst>
          </p:cNvPr>
          <p:cNvSpPr txBox="1"/>
          <p:nvPr/>
        </p:nvSpPr>
        <p:spPr>
          <a:xfrm>
            <a:off x="9153670" y="3022781"/>
            <a:ext cx="205827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000" dirty="0">
                <a:latin typeface="Comic Sans MS" panose="030F0902030302020204" pitchFamily="66" charset="0"/>
              </a:rPr>
              <a:t>Olwyn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2ADF083-F197-2A4F-A080-72494A724F31}"/>
              </a:ext>
            </a:extLst>
          </p:cNvPr>
          <p:cNvSpPr txBox="1"/>
          <p:nvPr/>
        </p:nvSpPr>
        <p:spPr>
          <a:xfrm>
            <a:off x="935058" y="5229860"/>
            <a:ext cx="210473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000" dirty="0">
                <a:latin typeface="Comic Sans MS" panose="030F0902030302020204" pitchFamily="66" charset="0"/>
              </a:rPr>
              <a:t>Ofnus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50B6CFB-F2A1-6748-8515-41E917D87769}"/>
              </a:ext>
            </a:extLst>
          </p:cNvPr>
          <p:cNvSpPr txBox="1"/>
          <p:nvPr/>
        </p:nvSpPr>
        <p:spPr>
          <a:xfrm>
            <a:off x="935058" y="5229860"/>
            <a:ext cx="210473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000" dirty="0">
                <a:latin typeface="Comic Sans MS" panose="030F0902030302020204" pitchFamily="66" charset="0"/>
              </a:rPr>
              <a:t>Ofnus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551395B-954D-1E42-B395-949D1482F885}"/>
              </a:ext>
            </a:extLst>
          </p:cNvPr>
          <p:cNvSpPr txBox="1"/>
          <p:nvPr/>
        </p:nvSpPr>
        <p:spPr>
          <a:xfrm>
            <a:off x="4436406" y="5229860"/>
            <a:ext cx="335029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000" dirty="0">
                <a:latin typeface="Comic Sans MS" panose="030F0902030302020204" pitchFamily="66" charset="0"/>
              </a:rPr>
              <a:t>Offerynau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E0EE8AD-603C-3A41-AEC0-6BC90E79066B}"/>
              </a:ext>
            </a:extLst>
          </p:cNvPr>
          <p:cNvSpPr txBox="1"/>
          <p:nvPr/>
        </p:nvSpPr>
        <p:spPr>
          <a:xfrm>
            <a:off x="9336444" y="5198102"/>
            <a:ext cx="169272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000" dirty="0">
                <a:latin typeface="Comic Sans MS" panose="030F0902030302020204" pitchFamily="66" charset="0"/>
              </a:rPr>
              <a:t>Ogof</a:t>
            </a:r>
          </a:p>
        </p:txBody>
      </p:sp>
    </p:spTree>
    <p:extLst>
      <p:ext uri="{BB962C8B-B14F-4D97-AF65-F5344CB8AC3E}">
        <p14:creationId xmlns:p14="http://schemas.microsoft.com/office/powerpoint/2010/main" val="28170353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10</Words>
  <Application>Microsoft Macintosh PowerPoint</Application>
  <PresentationFormat>Widescreen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13</cp:revision>
  <cp:lastPrinted>2020-03-03T20:22:20Z</cp:lastPrinted>
  <dcterms:created xsi:type="dcterms:W3CDTF">2020-03-03T19:15:09Z</dcterms:created>
  <dcterms:modified xsi:type="dcterms:W3CDTF">2020-03-03T20:42:35Z</dcterms:modified>
</cp:coreProperties>
</file>