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Lst>
  <p:sldSz cx="38404800" cy="288036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18" d="100"/>
          <a:sy n="18" d="100"/>
        </p:scale>
        <p:origin x="1666" y="13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F846B13-922E-4DD3-8A54-9F8F33FB9DA7}" type="doc">
      <dgm:prSet loTypeId="urn:microsoft.com/office/officeart/2005/8/layout/hProcess9" loCatId="process" qsTypeId="urn:microsoft.com/office/officeart/2005/8/quickstyle/simple1" qsCatId="simple" csTypeId="urn:microsoft.com/office/officeart/2005/8/colors/accent1_5" csCatId="accent1" phldr="1"/>
      <dgm:spPr/>
    </dgm:pt>
    <dgm:pt modelId="{5611B44C-DBB5-47E6-99E1-877A11530096}">
      <dgm:prSet phldrT="[Text]"/>
      <dgm:spPr/>
      <dgm:t>
        <a:bodyPr/>
        <a:lstStyle/>
        <a:p>
          <a:r>
            <a:rPr lang="en-US" dirty="0"/>
            <a:t>1</a:t>
          </a:r>
        </a:p>
      </dgm:t>
    </dgm:pt>
    <dgm:pt modelId="{A1AD2E86-16CD-476D-97E5-52D830CB56E3}" type="parTrans" cxnId="{D1FA525C-DC6D-4CCC-BA5C-0AA0350635F9}">
      <dgm:prSet/>
      <dgm:spPr/>
      <dgm:t>
        <a:bodyPr/>
        <a:lstStyle/>
        <a:p>
          <a:endParaRPr lang="en-US"/>
        </a:p>
      </dgm:t>
    </dgm:pt>
    <dgm:pt modelId="{48C59332-1C69-4160-9FE2-5A9E3E2A1393}" type="sibTrans" cxnId="{D1FA525C-DC6D-4CCC-BA5C-0AA0350635F9}">
      <dgm:prSet/>
      <dgm:spPr/>
      <dgm:t>
        <a:bodyPr/>
        <a:lstStyle/>
        <a:p>
          <a:endParaRPr lang="en-US"/>
        </a:p>
      </dgm:t>
    </dgm:pt>
    <dgm:pt modelId="{559F1923-2185-4963-B629-3DF6F8D0C13F}">
      <dgm:prSet phldrT="[Text]"/>
      <dgm:spPr/>
      <dgm:t>
        <a:bodyPr/>
        <a:lstStyle/>
        <a:p>
          <a:r>
            <a:rPr lang="en-US" dirty="0"/>
            <a:t>2</a:t>
          </a:r>
        </a:p>
      </dgm:t>
    </dgm:pt>
    <dgm:pt modelId="{74DA0B5A-2068-467A-9742-CBB73E92EB5D}" type="parTrans" cxnId="{B0BF9035-F33D-40D7-9C3D-D52C5EFBCB19}">
      <dgm:prSet/>
      <dgm:spPr/>
      <dgm:t>
        <a:bodyPr/>
        <a:lstStyle/>
        <a:p>
          <a:endParaRPr lang="en-US"/>
        </a:p>
      </dgm:t>
    </dgm:pt>
    <dgm:pt modelId="{B234064A-725C-4E01-9726-B6BA033E3715}" type="sibTrans" cxnId="{B0BF9035-F33D-40D7-9C3D-D52C5EFBCB19}">
      <dgm:prSet/>
      <dgm:spPr/>
      <dgm:t>
        <a:bodyPr/>
        <a:lstStyle/>
        <a:p>
          <a:endParaRPr lang="en-US"/>
        </a:p>
      </dgm:t>
    </dgm:pt>
    <dgm:pt modelId="{B1CF0A07-3C15-436B-89E6-2B64D832516F}">
      <dgm:prSet phldrT="[Text]"/>
      <dgm:spPr/>
      <dgm:t>
        <a:bodyPr/>
        <a:lstStyle/>
        <a:p>
          <a:r>
            <a:rPr lang="en-US" dirty="0"/>
            <a:t>3</a:t>
          </a:r>
        </a:p>
      </dgm:t>
    </dgm:pt>
    <dgm:pt modelId="{D162990F-E937-4A7A-80BD-621B54CAE9BF}" type="parTrans" cxnId="{64DE67A0-98A8-4628-8016-80C0DDB6FA8B}">
      <dgm:prSet/>
      <dgm:spPr/>
      <dgm:t>
        <a:bodyPr/>
        <a:lstStyle/>
        <a:p>
          <a:endParaRPr lang="en-US"/>
        </a:p>
      </dgm:t>
    </dgm:pt>
    <dgm:pt modelId="{8B5413AD-538E-4944-8CCD-E619894147D5}" type="sibTrans" cxnId="{64DE67A0-98A8-4628-8016-80C0DDB6FA8B}">
      <dgm:prSet/>
      <dgm:spPr/>
      <dgm:t>
        <a:bodyPr/>
        <a:lstStyle/>
        <a:p>
          <a:endParaRPr lang="en-US"/>
        </a:p>
      </dgm:t>
    </dgm:pt>
    <dgm:pt modelId="{64AD01B3-DB66-4651-9F26-90B2EBAAB8A9}">
      <dgm:prSet/>
      <dgm:spPr/>
      <dgm:t>
        <a:bodyPr/>
        <a:lstStyle/>
        <a:p>
          <a:r>
            <a:rPr lang="en-US" dirty="0"/>
            <a:t>4</a:t>
          </a:r>
        </a:p>
      </dgm:t>
    </dgm:pt>
    <dgm:pt modelId="{2FA4D084-7D55-4B77-BC23-24F5C041D9DC}" type="parTrans" cxnId="{BE6C5B40-07B6-44EA-8A5E-08D6285A9D2F}">
      <dgm:prSet/>
      <dgm:spPr/>
      <dgm:t>
        <a:bodyPr/>
        <a:lstStyle/>
        <a:p>
          <a:endParaRPr lang="en-US"/>
        </a:p>
      </dgm:t>
    </dgm:pt>
    <dgm:pt modelId="{D4B06760-C488-4853-BB93-556C94C5EC5A}" type="sibTrans" cxnId="{BE6C5B40-07B6-44EA-8A5E-08D6285A9D2F}">
      <dgm:prSet/>
      <dgm:spPr/>
      <dgm:t>
        <a:bodyPr/>
        <a:lstStyle/>
        <a:p>
          <a:endParaRPr lang="en-US"/>
        </a:p>
      </dgm:t>
    </dgm:pt>
    <dgm:pt modelId="{B8F4BC97-0746-4830-A2A3-E6F5D62620C4}" type="pres">
      <dgm:prSet presAssocID="{FF846B13-922E-4DD3-8A54-9F8F33FB9DA7}" presName="CompostProcess" presStyleCnt="0">
        <dgm:presLayoutVars>
          <dgm:dir/>
          <dgm:resizeHandles val="exact"/>
        </dgm:presLayoutVars>
      </dgm:prSet>
      <dgm:spPr/>
    </dgm:pt>
    <dgm:pt modelId="{9EF7AE09-CA1F-4D99-B083-667B3ABBE96A}" type="pres">
      <dgm:prSet presAssocID="{FF846B13-922E-4DD3-8A54-9F8F33FB9DA7}" presName="arrow" presStyleLbl="bgShp" presStyleIdx="0" presStyleCnt="1"/>
      <dgm:spPr/>
    </dgm:pt>
    <dgm:pt modelId="{F4DA2CC9-3F46-4025-8325-CFE6DB6C9B5D}" type="pres">
      <dgm:prSet presAssocID="{FF846B13-922E-4DD3-8A54-9F8F33FB9DA7}" presName="linearProcess" presStyleCnt="0"/>
      <dgm:spPr/>
    </dgm:pt>
    <dgm:pt modelId="{E4087132-4F12-4649-BF0A-260B8B72DD6C}" type="pres">
      <dgm:prSet presAssocID="{5611B44C-DBB5-47E6-99E1-877A11530096}" presName="textNode" presStyleLbl="node1" presStyleIdx="0" presStyleCnt="4">
        <dgm:presLayoutVars>
          <dgm:bulletEnabled val="1"/>
        </dgm:presLayoutVars>
      </dgm:prSet>
      <dgm:spPr/>
    </dgm:pt>
    <dgm:pt modelId="{C96015E9-7440-43BE-94CA-F58055810BAB}" type="pres">
      <dgm:prSet presAssocID="{48C59332-1C69-4160-9FE2-5A9E3E2A1393}" presName="sibTrans" presStyleCnt="0"/>
      <dgm:spPr/>
    </dgm:pt>
    <dgm:pt modelId="{2C1AEA7D-36E1-4DE7-BB00-FCBACFE86BAD}" type="pres">
      <dgm:prSet presAssocID="{559F1923-2185-4963-B629-3DF6F8D0C13F}" presName="textNode" presStyleLbl="node1" presStyleIdx="1" presStyleCnt="4">
        <dgm:presLayoutVars>
          <dgm:bulletEnabled val="1"/>
        </dgm:presLayoutVars>
      </dgm:prSet>
      <dgm:spPr/>
    </dgm:pt>
    <dgm:pt modelId="{272288DF-DB7D-42C4-ACB9-BF382AA452BD}" type="pres">
      <dgm:prSet presAssocID="{B234064A-725C-4E01-9726-B6BA033E3715}" presName="sibTrans" presStyleCnt="0"/>
      <dgm:spPr/>
    </dgm:pt>
    <dgm:pt modelId="{C79C27D3-8990-47F4-A181-EB655891BBCD}" type="pres">
      <dgm:prSet presAssocID="{B1CF0A07-3C15-436B-89E6-2B64D832516F}" presName="textNode" presStyleLbl="node1" presStyleIdx="2" presStyleCnt="4">
        <dgm:presLayoutVars>
          <dgm:bulletEnabled val="1"/>
        </dgm:presLayoutVars>
      </dgm:prSet>
      <dgm:spPr/>
    </dgm:pt>
    <dgm:pt modelId="{5BB7CF49-4353-4317-9D2E-A8E9A637D509}" type="pres">
      <dgm:prSet presAssocID="{8B5413AD-538E-4944-8CCD-E619894147D5}" presName="sibTrans" presStyleCnt="0"/>
      <dgm:spPr/>
    </dgm:pt>
    <dgm:pt modelId="{CE5E92A2-7F23-49FF-8114-4F8FB196F222}" type="pres">
      <dgm:prSet presAssocID="{64AD01B3-DB66-4651-9F26-90B2EBAAB8A9}" presName="textNode" presStyleLbl="node1" presStyleIdx="3" presStyleCnt="4">
        <dgm:presLayoutVars>
          <dgm:bulletEnabled val="1"/>
        </dgm:presLayoutVars>
      </dgm:prSet>
      <dgm:spPr/>
    </dgm:pt>
  </dgm:ptLst>
  <dgm:cxnLst>
    <dgm:cxn modelId="{B0BF9035-F33D-40D7-9C3D-D52C5EFBCB19}" srcId="{FF846B13-922E-4DD3-8A54-9F8F33FB9DA7}" destId="{559F1923-2185-4963-B629-3DF6F8D0C13F}" srcOrd="1" destOrd="0" parTransId="{74DA0B5A-2068-467A-9742-CBB73E92EB5D}" sibTransId="{B234064A-725C-4E01-9726-B6BA033E3715}"/>
    <dgm:cxn modelId="{6654243E-749D-4AB7-B49D-565C05CF8B38}" type="presOf" srcId="{559F1923-2185-4963-B629-3DF6F8D0C13F}" destId="{2C1AEA7D-36E1-4DE7-BB00-FCBACFE86BAD}" srcOrd="0" destOrd="0" presId="urn:microsoft.com/office/officeart/2005/8/layout/hProcess9"/>
    <dgm:cxn modelId="{BE6C5B40-07B6-44EA-8A5E-08D6285A9D2F}" srcId="{FF846B13-922E-4DD3-8A54-9F8F33FB9DA7}" destId="{64AD01B3-DB66-4651-9F26-90B2EBAAB8A9}" srcOrd="3" destOrd="0" parTransId="{2FA4D084-7D55-4B77-BC23-24F5C041D9DC}" sibTransId="{D4B06760-C488-4853-BB93-556C94C5EC5A}"/>
    <dgm:cxn modelId="{D1FA525C-DC6D-4CCC-BA5C-0AA0350635F9}" srcId="{FF846B13-922E-4DD3-8A54-9F8F33FB9DA7}" destId="{5611B44C-DBB5-47E6-99E1-877A11530096}" srcOrd="0" destOrd="0" parTransId="{A1AD2E86-16CD-476D-97E5-52D830CB56E3}" sibTransId="{48C59332-1C69-4160-9FE2-5A9E3E2A1393}"/>
    <dgm:cxn modelId="{64DE67A0-98A8-4628-8016-80C0DDB6FA8B}" srcId="{FF846B13-922E-4DD3-8A54-9F8F33FB9DA7}" destId="{B1CF0A07-3C15-436B-89E6-2B64D832516F}" srcOrd="2" destOrd="0" parTransId="{D162990F-E937-4A7A-80BD-621B54CAE9BF}" sibTransId="{8B5413AD-538E-4944-8CCD-E619894147D5}"/>
    <dgm:cxn modelId="{CD8A07E6-5C1D-4877-8C32-D65434B74EBC}" type="presOf" srcId="{FF846B13-922E-4DD3-8A54-9F8F33FB9DA7}" destId="{B8F4BC97-0746-4830-A2A3-E6F5D62620C4}" srcOrd="0" destOrd="0" presId="urn:microsoft.com/office/officeart/2005/8/layout/hProcess9"/>
    <dgm:cxn modelId="{20255DE9-8A13-441B-B6EA-4D67389C2A23}" type="presOf" srcId="{5611B44C-DBB5-47E6-99E1-877A11530096}" destId="{E4087132-4F12-4649-BF0A-260B8B72DD6C}" srcOrd="0" destOrd="0" presId="urn:microsoft.com/office/officeart/2005/8/layout/hProcess9"/>
    <dgm:cxn modelId="{33346FEB-A9D3-4C4E-BF0D-483F74B92428}" type="presOf" srcId="{B1CF0A07-3C15-436B-89E6-2B64D832516F}" destId="{C79C27D3-8990-47F4-A181-EB655891BBCD}" srcOrd="0" destOrd="0" presId="urn:microsoft.com/office/officeart/2005/8/layout/hProcess9"/>
    <dgm:cxn modelId="{B73F7BF3-7051-48B5-A9BA-CFE52995FF89}" type="presOf" srcId="{64AD01B3-DB66-4651-9F26-90B2EBAAB8A9}" destId="{CE5E92A2-7F23-49FF-8114-4F8FB196F222}" srcOrd="0" destOrd="0" presId="urn:microsoft.com/office/officeart/2005/8/layout/hProcess9"/>
    <dgm:cxn modelId="{47330FB1-7CA7-4894-9D65-91D566960C23}" type="presParOf" srcId="{B8F4BC97-0746-4830-A2A3-E6F5D62620C4}" destId="{9EF7AE09-CA1F-4D99-B083-667B3ABBE96A}" srcOrd="0" destOrd="0" presId="urn:microsoft.com/office/officeart/2005/8/layout/hProcess9"/>
    <dgm:cxn modelId="{06AB9BBB-2277-4A2F-9ADF-808ACA03B76E}" type="presParOf" srcId="{B8F4BC97-0746-4830-A2A3-E6F5D62620C4}" destId="{F4DA2CC9-3F46-4025-8325-CFE6DB6C9B5D}" srcOrd="1" destOrd="0" presId="urn:microsoft.com/office/officeart/2005/8/layout/hProcess9"/>
    <dgm:cxn modelId="{BF554A06-AEC1-425E-B75F-A8431F2632ED}" type="presParOf" srcId="{F4DA2CC9-3F46-4025-8325-CFE6DB6C9B5D}" destId="{E4087132-4F12-4649-BF0A-260B8B72DD6C}" srcOrd="0" destOrd="0" presId="urn:microsoft.com/office/officeart/2005/8/layout/hProcess9"/>
    <dgm:cxn modelId="{F28DD131-4807-44A8-B447-595CA29D9A48}" type="presParOf" srcId="{F4DA2CC9-3F46-4025-8325-CFE6DB6C9B5D}" destId="{C96015E9-7440-43BE-94CA-F58055810BAB}" srcOrd="1" destOrd="0" presId="urn:microsoft.com/office/officeart/2005/8/layout/hProcess9"/>
    <dgm:cxn modelId="{7B8EC5B1-18A7-4BC4-A56F-5D65E9AF4F96}" type="presParOf" srcId="{F4DA2CC9-3F46-4025-8325-CFE6DB6C9B5D}" destId="{2C1AEA7D-36E1-4DE7-BB00-FCBACFE86BAD}" srcOrd="2" destOrd="0" presId="urn:microsoft.com/office/officeart/2005/8/layout/hProcess9"/>
    <dgm:cxn modelId="{0C546466-8196-43C6-992E-7D7C67C1FC78}" type="presParOf" srcId="{F4DA2CC9-3F46-4025-8325-CFE6DB6C9B5D}" destId="{272288DF-DB7D-42C4-ACB9-BF382AA452BD}" srcOrd="3" destOrd="0" presId="urn:microsoft.com/office/officeart/2005/8/layout/hProcess9"/>
    <dgm:cxn modelId="{6AA40AF4-E08B-4660-908D-045C95B35016}" type="presParOf" srcId="{F4DA2CC9-3F46-4025-8325-CFE6DB6C9B5D}" destId="{C79C27D3-8990-47F4-A181-EB655891BBCD}" srcOrd="4" destOrd="0" presId="urn:microsoft.com/office/officeart/2005/8/layout/hProcess9"/>
    <dgm:cxn modelId="{FACA6C49-F494-4BE8-B57F-5E88026D9D8B}" type="presParOf" srcId="{F4DA2CC9-3F46-4025-8325-CFE6DB6C9B5D}" destId="{5BB7CF49-4353-4317-9D2E-A8E9A637D509}" srcOrd="5" destOrd="0" presId="urn:microsoft.com/office/officeart/2005/8/layout/hProcess9"/>
    <dgm:cxn modelId="{05BC1308-039B-4B51-8A51-A4B93C6B73DA}" type="presParOf" srcId="{F4DA2CC9-3F46-4025-8325-CFE6DB6C9B5D}" destId="{CE5E92A2-7F23-49FF-8114-4F8FB196F222}" srcOrd="6" destOrd="0" presId="urn:microsoft.com/office/officeart/2005/8/layout/hProcess9"/>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F7AE09-CA1F-4D99-B083-667B3ABBE96A}">
      <dsp:nvSpPr>
        <dsp:cNvPr id="0" name=""/>
        <dsp:cNvSpPr/>
      </dsp:nvSpPr>
      <dsp:spPr>
        <a:xfrm>
          <a:off x="2458352" y="0"/>
          <a:ext cx="27861322" cy="2399339"/>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4087132-4F12-4649-BF0A-260B8B72DD6C}">
      <dsp:nvSpPr>
        <dsp:cNvPr id="0" name=""/>
        <dsp:cNvSpPr/>
      </dsp:nvSpPr>
      <dsp:spPr>
        <a:xfrm>
          <a:off x="11203" y="719801"/>
          <a:ext cx="7279026" cy="959735"/>
        </a:xfrm>
        <a:prstGeom prst="roundRect">
          <a:avLst/>
        </a:prstGeom>
        <a:solidFill>
          <a:schemeClr val="accent1">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US" sz="4000" kern="1200" dirty="0"/>
            <a:t>1</a:t>
          </a:r>
        </a:p>
      </dsp:txBody>
      <dsp:txXfrm>
        <a:off x="58053" y="766651"/>
        <a:ext cx="7185326" cy="866035"/>
      </dsp:txXfrm>
    </dsp:sp>
    <dsp:sp modelId="{2C1AEA7D-36E1-4DE7-BB00-FCBACFE86BAD}">
      <dsp:nvSpPr>
        <dsp:cNvPr id="0" name=""/>
        <dsp:cNvSpPr/>
      </dsp:nvSpPr>
      <dsp:spPr>
        <a:xfrm>
          <a:off x="8503401" y="719801"/>
          <a:ext cx="7279026" cy="959735"/>
        </a:xfrm>
        <a:prstGeom prst="roundRect">
          <a:avLst/>
        </a:prstGeom>
        <a:solidFill>
          <a:schemeClr val="accent1">
            <a:alpha val="90000"/>
            <a:hueOff val="0"/>
            <a:satOff val="0"/>
            <a:lumOff val="0"/>
            <a:alphaOff val="-13333"/>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US" sz="4000" kern="1200" dirty="0"/>
            <a:t>2</a:t>
          </a:r>
        </a:p>
      </dsp:txBody>
      <dsp:txXfrm>
        <a:off x="8550251" y="766651"/>
        <a:ext cx="7185326" cy="866035"/>
      </dsp:txXfrm>
    </dsp:sp>
    <dsp:sp modelId="{C79C27D3-8990-47F4-A181-EB655891BBCD}">
      <dsp:nvSpPr>
        <dsp:cNvPr id="0" name=""/>
        <dsp:cNvSpPr/>
      </dsp:nvSpPr>
      <dsp:spPr>
        <a:xfrm>
          <a:off x="16995599" y="719801"/>
          <a:ext cx="7279026" cy="959735"/>
        </a:xfrm>
        <a:prstGeom prst="roundRect">
          <a:avLst/>
        </a:prstGeom>
        <a:solidFill>
          <a:schemeClr val="accent1">
            <a:alpha val="90000"/>
            <a:hueOff val="0"/>
            <a:satOff val="0"/>
            <a:lumOff val="0"/>
            <a:alphaOff val="-26667"/>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US" sz="4000" kern="1200" dirty="0"/>
            <a:t>3</a:t>
          </a:r>
        </a:p>
      </dsp:txBody>
      <dsp:txXfrm>
        <a:off x="17042449" y="766651"/>
        <a:ext cx="7185326" cy="866035"/>
      </dsp:txXfrm>
    </dsp:sp>
    <dsp:sp modelId="{CE5E92A2-7F23-49FF-8114-4F8FB196F222}">
      <dsp:nvSpPr>
        <dsp:cNvPr id="0" name=""/>
        <dsp:cNvSpPr/>
      </dsp:nvSpPr>
      <dsp:spPr>
        <a:xfrm>
          <a:off x="25487796" y="719801"/>
          <a:ext cx="7279026" cy="959735"/>
        </a:xfrm>
        <a:prstGeom prst="roundRect">
          <a:avLst/>
        </a:prstGeom>
        <a:solidFill>
          <a:schemeClr val="accent1">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US" sz="4000" kern="1200" dirty="0"/>
            <a:t>4</a:t>
          </a:r>
        </a:p>
      </dsp:txBody>
      <dsp:txXfrm>
        <a:off x="25534646" y="766651"/>
        <a:ext cx="7185326" cy="866035"/>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880360" y="4713925"/>
            <a:ext cx="32644080" cy="10027920"/>
          </a:xfrm>
        </p:spPr>
        <p:txBody>
          <a:bodyPr anchor="b"/>
          <a:lstStyle>
            <a:lvl1pPr algn="ctr">
              <a:defRPr sz="25200"/>
            </a:lvl1pPr>
          </a:lstStyle>
          <a:p>
            <a:r>
              <a:rPr lang="en-US"/>
              <a:t>Click to edit Master title style</a:t>
            </a:r>
            <a:endParaRPr lang="en-US" dirty="0"/>
          </a:p>
        </p:txBody>
      </p:sp>
      <p:sp>
        <p:nvSpPr>
          <p:cNvPr id="3" name="Subtitle 2"/>
          <p:cNvSpPr>
            <a:spLocks noGrp="1"/>
          </p:cNvSpPr>
          <p:nvPr>
            <p:ph type="subTitle" idx="1"/>
          </p:nvPr>
        </p:nvSpPr>
        <p:spPr>
          <a:xfrm>
            <a:off x="4800600" y="15128560"/>
            <a:ext cx="28803600" cy="6954200"/>
          </a:xfrm>
        </p:spPr>
        <p:txBody>
          <a:bodyPr/>
          <a:lstStyle>
            <a:lvl1pPr marL="0" indent="0" algn="ctr">
              <a:buNone/>
              <a:defRPr sz="10080"/>
            </a:lvl1pPr>
            <a:lvl2pPr marL="1920240" indent="0" algn="ctr">
              <a:buNone/>
              <a:defRPr sz="8400"/>
            </a:lvl2pPr>
            <a:lvl3pPr marL="3840480" indent="0" algn="ctr">
              <a:buNone/>
              <a:defRPr sz="7560"/>
            </a:lvl3pPr>
            <a:lvl4pPr marL="5760720" indent="0" algn="ctr">
              <a:buNone/>
              <a:defRPr sz="6720"/>
            </a:lvl4pPr>
            <a:lvl5pPr marL="7680960" indent="0" algn="ctr">
              <a:buNone/>
              <a:defRPr sz="6720"/>
            </a:lvl5pPr>
            <a:lvl6pPr marL="9601200" indent="0" algn="ctr">
              <a:buNone/>
              <a:defRPr sz="6720"/>
            </a:lvl6pPr>
            <a:lvl7pPr marL="11521440" indent="0" algn="ctr">
              <a:buNone/>
              <a:defRPr sz="6720"/>
            </a:lvl7pPr>
            <a:lvl8pPr marL="13441680" indent="0" algn="ctr">
              <a:buNone/>
              <a:defRPr sz="6720"/>
            </a:lvl8pPr>
            <a:lvl9pPr marL="15361920" indent="0" algn="ctr">
              <a:buNone/>
              <a:defRPr sz="672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7E070DF-F9E2-435E-825D-11BFC6C5B510}" type="datetimeFigureOut">
              <a:rPr lang="en-US" smtClean="0"/>
              <a:t>3/27/2024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E641684-916E-4E03-A091-E155915AD877}" type="slidenum">
              <a:rPr lang="en-US" smtClean="0"/>
              <a:t>‹#›</a:t>
            </a:fld>
            <a:endParaRPr lang="en-US"/>
          </a:p>
        </p:txBody>
      </p:sp>
    </p:spTree>
    <p:extLst>
      <p:ext uri="{BB962C8B-B14F-4D97-AF65-F5344CB8AC3E}">
        <p14:creationId xmlns:p14="http://schemas.microsoft.com/office/powerpoint/2010/main" val="30092870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7E070DF-F9E2-435E-825D-11BFC6C5B510}" type="datetimeFigureOut">
              <a:rPr lang="en-US" smtClean="0"/>
              <a:t>3/27/2024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E641684-916E-4E03-A091-E155915AD877}" type="slidenum">
              <a:rPr lang="en-US" smtClean="0"/>
              <a:t>‹#›</a:t>
            </a:fld>
            <a:endParaRPr lang="en-US"/>
          </a:p>
        </p:txBody>
      </p:sp>
    </p:spTree>
    <p:extLst>
      <p:ext uri="{BB962C8B-B14F-4D97-AF65-F5344CB8AC3E}">
        <p14:creationId xmlns:p14="http://schemas.microsoft.com/office/powerpoint/2010/main" val="16009670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620330" y="7180906"/>
            <a:ext cx="33124140" cy="11981495"/>
          </a:xfrm>
        </p:spPr>
        <p:txBody>
          <a:bodyPr anchor="b"/>
          <a:lstStyle>
            <a:lvl1pPr>
              <a:defRPr sz="25200"/>
            </a:lvl1pPr>
          </a:lstStyle>
          <a:p>
            <a:r>
              <a:rPr lang="en-US"/>
              <a:t>Click to edit Master title style</a:t>
            </a:r>
            <a:endParaRPr lang="en-US" dirty="0"/>
          </a:p>
        </p:txBody>
      </p:sp>
      <p:sp>
        <p:nvSpPr>
          <p:cNvPr id="3" name="Text Placeholder 2"/>
          <p:cNvSpPr>
            <a:spLocks noGrp="1"/>
          </p:cNvSpPr>
          <p:nvPr>
            <p:ph type="body" idx="1"/>
          </p:nvPr>
        </p:nvSpPr>
        <p:spPr>
          <a:xfrm>
            <a:off x="2620330" y="19275751"/>
            <a:ext cx="33124140" cy="6300785"/>
          </a:xfrm>
        </p:spPr>
        <p:txBody>
          <a:bodyPr/>
          <a:lstStyle>
            <a:lvl1pPr marL="0" indent="0">
              <a:buNone/>
              <a:defRPr sz="10080">
                <a:solidFill>
                  <a:schemeClr val="tx1"/>
                </a:solidFill>
              </a:defRPr>
            </a:lvl1pPr>
            <a:lvl2pPr marL="1920240" indent="0">
              <a:buNone/>
              <a:defRPr sz="8400">
                <a:solidFill>
                  <a:schemeClr val="tx1">
                    <a:tint val="75000"/>
                  </a:schemeClr>
                </a:solidFill>
              </a:defRPr>
            </a:lvl2pPr>
            <a:lvl3pPr marL="3840480" indent="0">
              <a:buNone/>
              <a:defRPr sz="7560">
                <a:solidFill>
                  <a:schemeClr val="tx1">
                    <a:tint val="75000"/>
                  </a:schemeClr>
                </a:solidFill>
              </a:defRPr>
            </a:lvl3pPr>
            <a:lvl4pPr marL="5760720" indent="0">
              <a:buNone/>
              <a:defRPr sz="6720">
                <a:solidFill>
                  <a:schemeClr val="tx1">
                    <a:tint val="75000"/>
                  </a:schemeClr>
                </a:solidFill>
              </a:defRPr>
            </a:lvl4pPr>
            <a:lvl5pPr marL="7680960" indent="0">
              <a:buNone/>
              <a:defRPr sz="6720">
                <a:solidFill>
                  <a:schemeClr val="tx1">
                    <a:tint val="75000"/>
                  </a:schemeClr>
                </a:solidFill>
              </a:defRPr>
            </a:lvl5pPr>
            <a:lvl6pPr marL="9601200" indent="0">
              <a:buNone/>
              <a:defRPr sz="6720">
                <a:solidFill>
                  <a:schemeClr val="tx1">
                    <a:tint val="75000"/>
                  </a:schemeClr>
                </a:solidFill>
              </a:defRPr>
            </a:lvl6pPr>
            <a:lvl7pPr marL="11521440" indent="0">
              <a:buNone/>
              <a:defRPr sz="6720">
                <a:solidFill>
                  <a:schemeClr val="tx1">
                    <a:tint val="75000"/>
                  </a:schemeClr>
                </a:solidFill>
              </a:defRPr>
            </a:lvl7pPr>
            <a:lvl8pPr marL="13441680" indent="0">
              <a:buNone/>
              <a:defRPr sz="6720">
                <a:solidFill>
                  <a:schemeClr val="tx1">
                    <a:tint val="75000"/>
                  </a:schemeClr>
                </a:solidFill>
              </a:defRPr>
            </a:lvl8pPr>
            <a:lvl9pPr marL="15361920" indent="0">
              <a:buNone/>
              <a:defRPr sz="672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7E070DF-F9E2-435E-825D-11BFC6C5B510}" type="datetimeFigureOut">
              <a:rPr lang="en-US" smtClean="0"/>
              <a:t>3/27/2024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E641684-916E-4E03-A091-E155915AD877}" type="slidenum">
              <a:rPr lang="en-US" smtClean="0"/>
              <a:t>‹#›</a:t>
            </a:fld>
            <a:endParaRPr lang="en-US"/>
          </a:p>
        </p:txBody>
      </p:sp>
    </p:spTree>
    <p:extLst>
      <p:ext uri="{BB962C8B-B14F-4D97-AF65-F5344CB8AC3E}">
        <p14:creationId xmlns:p14="http://schemas.microsoft.com/office/powerpoint/2010/main" val="33872378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640330" y="7667625"/>
            <a:ext cx="16322040" cy="182756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9442430" y="7667625"/>
            <a:ext cx="16322040" cy="182756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7E070DF-F9E2-435E-825D-11BFC6C5B510}" type="datetimeFigureOut">
              <a:rPr lang="en-US" smtClean="0"/>
              <a:t>3/27/2024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E641684-916E-4E03-A091-E155915AD877}" type="slidenum">
              <a:rPr lang="en-US" smtClean="0"/>
              <a:t>‹#›</a:t>
            </a:fld>
            <a:endParaRPr lang="en-US"/>
          </a:p>
        </p:txBody>
      </p:sp>
    </p:spTree>
    <p:extLst>
      <p:ext uri="{BB962C8B-B14F-4D97-AF65-F5344CB8AC3E}">
        <p14:creationId xmlns:p14="http://schemas.microsoft.com/office/powerpoint/2010/main" val="11120997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645332" y="1533531"/>
            <a:ext cx="33124140" cy="5567365"/>
          </a:xfrm>
        </p:spPr>
        <p:txBody>
          <a:bodyPr/>
          <a:lstStyle/>
          <a:p>
            <a:r>
              <a:rPr lang="en-US"/>
              <a:t>Click to edit Master title style</a:t>
            </a:r>
            <a:endParaRPr lang="en-US" dirty="0"/>
          </a:p>
        </p:txBody>
      </p:sp>
      <p:sp>
        <p:nvSpPr>
          <p:cNvPr id="3" name="Text Placeholder 2"/>
          <p:cNvSpPr>
            <a:spLocks noGrp="1"/>
          </p:cNvSpPr>
          <p:nvPr>
            <p:ph type="body" idx="1"/>
          </p:nvPr>
        </p:nvSpPr>
        <p:spPr>
          <a:xfrm>
            <a:off x="2645336" y="7060885"/>
            <a:ext cx="16247028" cy="3460430"/>
          </a:xfrm>
        </p:spPr>
        <p:txBody>
          <a:bodyPr anchor="b"/>
          <a:lstStyle>
            <a:lvl1pPr marL="0" indent="0">
              <a:buNone/>
              <a:defRPr sz="10080" b="1"/>
            </a:lvl1pPr>
            <a:lvl2pPr marL="1920240" indent="0">
              <a:buNone/>
              <a:defRPr sz="8400" b="1"/>
            </a:lvl2pPr>
            <a:lvl3pPr marL="3840480" indent="0">
              <a:buNone/>
              <a:defRPr sz="7560" b="1"/>
            </a:lvl3pPr>
            <a:lvl4pPr marL="5760720" indent="0">
              <a:buNone/>
              <a:defRPr sz="6720" b="1"/>
            </a:lvl4pPr>
            <a:lvl5pPr marL="7680960" indent="0">
              <a:buNone/>
              <a:defRPr sz="6720" b="1"/>
            </a:lvl5pPr>
            <a:lvl6pPr marL="9601200" indent="0">
              <a:buNone/>
              <a:defRPr sz="6720" b="1"/>
            </a:lvl6pPr>
            <a:lvl7pPr marL="11521440" indent="0">
              <a:buNone/>
              <a:defRPr sz="6720" b="1"/>
            </a:lvl7pPr>
            <a:lvl8pPr marL="13441680" indent="0">
              <a:buNone/>
              <a:defRPr sz="6720" b="1"/>
            </a:lvl8pPr>
            <a:lvl9pPr marL="15361920" indent="0">
              <a:buNone/>
              <a:defRPr sz="6720" b="1"/>
            </a:lvl9pPr>
          </a:lstStyle>
          <a:p>
            <a:pPr lvl="0"/>
            <a:r>
              <a:rPr lang="en-US"/>
              <a:t>Click to edit Master text styles</a:t>
            </a:r>
          </a:p>
        </p:txBody>
      </p:sp>
      <p:sp>
        <p:nvSpPr>
          <p:cNvPr id="4" name="Content Placeholder 3"/>
          <p:cNvSpPr>
            <a:spLocks noGrp="1"/>
          </p:cNvSpPr>
          <p:nvPr>
            <p:ph sz="half" idx="2"/>
          </p:nvPr>
        </p:nvSpPr>
        <p:spPr>
          <a:xfrm>
            <a:off x="2645336" y="10521315"/>
            <a:ext cx="16247028" cy="154752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9442432" y="7060885"/>
            <a:ext cx="16327042" cy="3460430"/>
          </a:xfrm>
        </p:spPr>
        <p:txBody>
          <a:bodyPr anchor="b"/>
          <a:lstStyle>
            <a:lvl1pPr marL="0" indent="0">
              <a:buNone/>
              <a:defRPr sz="10080" b="1"/>
            </a:lvl1pPr>
            <a:lvl2pPr marL="1920240" indent="0">
              <a:buNone/>
              <a:defRPr sz="8400" b="1"/>
            </a:lvl2pPr>
            <a:lvl3pPr marL="3840480" indent="0">
              <a:buNone/>
              <a:defRPr sz="7560" b="1"/>
            </a:lvl3pPr>
            <a:lvl4pPr marL="5760720" indent="0">
              <a:buNone/>
              <a:defRPr sz="6720" b="1"/>
            </a:lvl4pPr>
            <a:lvl5pPr marL="7680960" indent="0">
              <a:buNone/>
              <a:defRPr sz="6720" b="1"/>
            </a:lvl5pPr>
            <a:lvl6pPr marL="9601200" indent="0">
              <a:buNone/>
              <a:defRPr sz="6720" b="1"/>
            </a:lvl6pPr>
            <a:lvl7pPr marL="11521440" indent="0">
              <a:buNone/>
              <a:defRPr sz="6720" b="1"/>
            </a:lvl7pPr>
            <a:lvl8pPr marL="13441680" indent="0">
              <a:buNone/>
              <a:defRPr sz="6720" b="1"/>
            </a:lvl8pPr>
            <a:lvl9pPr marL="15361920" indent="0">
              <a:buNone/>
              <a:defRPr sz="6720" b="1"/>
            </a:lvl9pPr>
          </a:lstStyle>
          <a:p>
            <a:pPr lvl="0"/>
            <a:r>
              <a:rPr lang="en-US"/>
              <a:t>Click to edit Master text styles</a:t>
            </a:r>
          </a:p>
        </p:txBody>
      </p:sp>
      <p:sp>
        <p:nvSpPr>
          <p:cNvPr id="6" name="Content Placeholder 5"/>
          <p:cNvSpPr>
            <a:spLocks noGrp="1"/>
          </p:cNvSpPr>
          <p:nvPr>
            <p:ph sz="quarter" idx="4"/>
          </p:nvPr>
        </p:nvSpPr>
        <p:spPr>
          <a:xfrm>
            <a:off x="19442432" y="10521315"/>
            <a:ext cx="16327042" cy="154752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7E070DF-F9E2-435E-825D-11BFC6C5B510}" type="datetimeFigureOut">
              <a:rPr lang="en-US" smtClean="0"/>
              <a:t>3/27/2024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E641684-916E-4E03-A091-E155915AD877}" type="slidenum">
              <a:rPr lang="en-US" smtClean="0"/>
              <a:t>‹#›</a:t>
            </a:fld>
            <a:endParaRPr lang="en-US"/>
          </a:p>
        </p:txBody>
      </p:sp>
    </p:spTree>
    <p:extLst>
      <p:ext uri="{BB962C8B-B14F-4D97-AF65-F5344CB8AC3E}">
        <p14:creationId xmlns:p14="http://schemas.microsoft.com/office/powerpoint/2010/main" val="3042910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7E070DF-F9E2-435E-825D-11BFC6C5B510}" type="datetimeFigureOut">
              <a:rPr lang="en-US" smtClean="0"/>
              <a:t>3/27/2024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E641684-916E-4E03-A091-E155915AD877}" type="slidenum">
              <a:rPr lang="en-US" smtClean="0"/>
              <a:t>‹#›</a:t>
            </a:fld>
            <a:endParaRPr lang="en-US"/>
          </a:p>
        </p:txBody>
      </p:sp>
    </p:spTree>
    <p:extLst>
      <p:ext uri="{BB962C8B-B14F-4D97-AF65-F5344CB8AC3E}">
        <p14:creationId xmlns:p14="http://schemas.microsoft.com/office/powerpoint/2010/main" val="25272908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7E070DF-F9E2-435E-825D-11BFC6C5B510}" type="datetimeFigureOut">
              <a:rPr lang="en-US" smtClean="0"/>
              <a:t>3/27/2024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E641684-916E-4E03-A091-E155915AD877}" type="slidenum">
              <a:rPr lang="en-US" smtClean="0"/>
              <a:t>‹#›</a:t>
            </a:fld>
            <a:endParaRPr lang="en-US"/>
          </a:p>
        </p:txBody>
      </p:sp>
    </p:spTree>
    <p:extLst>
      <p:ext uri="{BB962C8B-B14F-4D97-AF65-F5344CB8AC3E}">
        <p14:creationId xmlns:p14="http://schemas.microsoft.com/office/powerpoint/2010/main" val="21749686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645332" y="1920240"/>
            <a:ext cx="12386548" cy="6720840"/>
          </a:xfrm>
        </p:spPr>
        <p:txBody>
          <a:bodyPr anchor="b"/>
          <a:lstStyle>
            <a:lvl1pPr>
              <a:defRPr sz="13440"/>
            </a:lvl1pPr>
          </a:lstStyle>
          <a:p>
            <a:r>
              <a:rPr lang="en-US"/>
              <a:t>Click to edit Master title style</a:t>
            </a:r>
            <a:endParaRPr lang="en-US" dirty="0"/>
          </a:p>
        </p:txBody>
      </p:sp>
      <p:sp>
        <p:nvSpPr>
          <p:cNvPr id="3" name="Content Placeholder 2"/>
          <p:cNvSpPr>
            <a:spLocks noGrp="1"/>
          </p:cNvSpPr>
          <p:nvPr>
            <p:ph idx="1"/>
          </p:nvPr>
        </p:nvSpPr>
        <p:spPr>
          <a:xfrm>
            <a:off x="16327042" y="4147191"/>
            <a:ext cx="19442430" cy="20469225"/>
          </a:xfrm>
        </p:spPr>
        <p:txBody>
          <a:bodyPr/>
          <a:lstStyle>
            <a:lvl1pPr>
              <a:defRPr sz="13440"/>
            </a:lvl1pPr>
            <a:lvl2pPr>
              <a:defRPr sz="11760"/>
            </a:lvl2pPr>
            <a:lvl3pPr>
              <a:defRPr sz="10080"/>
            </a:lvl3pPr>
            <a:lvl4pPr>
              <a:defRPr sz="8400"/>
            </a:lvl4pPr>
            <a:lvl5pPr>
              <a:defRPr sz="8400"/>
            </a:lvl5pPr>
            <a:lvl6pPr>
              <a:defRPr sz="8400"/>
            </a:lvl6pPr>
            <a:lvl7pPr>
              <a:defRPr sz="8400"/>
            </a:lvl7pPr>
            <a:lvl8pPr>
              <a:defRPr sz="8400"/>
            </a:lvl8pPr>
            <a:lvl9pPr>
              <a:defRPr sz="8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645332" y="8641080"/>
            <a:ext cx="12386548" cy="16008670"/>
          </a:xfrm>
        </p:spPr>
        <p:txBody>
          <a:bodyPr/>
          <a:lstStyle>
            <a:lvl1pPr marL="0" indent="0">
              <a:buNone/>
              <a:defRPr sz="6720"/>
            </a:lvl1pPr>
            <a:lvl2pPr marL="1920240" indent="0">
              <a:buNone/>
              <a:defRPr sz="5880"/>
            </a:lvl2pPr>
            <a:lvl3pPr marL="3840480" indent="0">
              <a:buNone/>
              <a:defRPr sz="5040"/>
            </a:lvl3pPr>
            <a:lvl4pPr marL="5760720" indent="0">
              <a:buNone/>
              <a:defRPr sz="4200"/>
            </a:lvl4pPr>
            <a:lvl5pPr marL="7680960" indent="0">
              <a:buNone/>
              <a:defRPr sz="4200"/>
            </a:lvl5pPr>
            <a:lvl6pPr marL="9601200" indent="0">
              <a:buNone/>
              <a:defRPr sz="4200"/>
            </a:lvl6pPr>
            <a:lvl7pPr marL="11521440" indent="0">
              <a:buNone/>
              <a:defRPr sz="4200"/>
            </a:lvl7pPr>
            <a:lvl8pPr marL="13441680" indent="0">
              <a:buNone/>
              <a:defRPr sz="4200"/>
            </a:lvl8pPr>
            <a:lvl9pPr marL="15361920" indent="0">
              <a:buNone/>
              <a:defRPr sz="4200"/>
            </a:lvl9pPr>
          </a:lstStyle>
          <a:p>
            <a:pPr lvl="0"/>
            <a:r>
              <a:rPr lang="en-US"/>
              <a:t>Click to edit Master text styles</a:t>
            </a:r>
          </a:p>
        </p:txBody>
      </p:sp>
      <p:sp>
        <p:nvSpPr>
          <p:cNvPr id="5" name="Date Placeholder 4"/>
          <p:cNvSpPr>
            <a:spLocks noGrp="1"/>
          </p:cNvSpPr>
          <p:nvPr>
            <p:ph type="dt" sz="half" idx="10"/>
          </p:nvPr>
        </p:nvSpPr>
        <p:spPr/>
        <p:txBody>
          <a:bodyPr/>
          <a:lstStyle/>
          <a:p>
            <a:fld id="{E7E070DF-F9E2-435E-825D-11BFC6C5B510}" type="datetimeFigureOut">
              <a:rPr lang="en-US" smtClean="0"/>
              <a:t>3/27/2024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E641684-916E-4E03-A091-E155915AD877}" type="slidenum">
              <a:rPr lang="en-US" smtClean="0"/>
              <a:t>‹#›</a:t>
            </a:fld>
            <a:endParaRPr lang="en-US"/>
          </a:p>
        </p:txBody>
      </p:sp>
    </p:spTree>
    <p:extLst>
      <p:ext uri="{BB962C8B-B14F-4D97-AF65-F5344CB8AC3E}">
        <p14:creationId xmlns:p14="http://schemas.microsoft.com/office/powerpoint/2010/main" val="7483063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645332" y="1920240"/>
            <a:ext cx="12386548" cy="6720840"/>
          </a:xfrm>
        </p:spPr>
        <p:txBody>
          <a:bodyPr anchor="b"/>
          <a:lstStyle>
            <a:lvl1pPr>
              <a:defRPr sz="13440"/>
            </a:lvl1pPr>
          </a:lstStyle>
          <a:p>
            <a:r>
              <a:rPr lang="en-US"/>
              <a:t>Click to edit Master title style</a:t>
            </a:r>
            <a:endParaRPr lang="en-US" dirty="0"/>
          </a:p>
        </p:txBody>
      </p:sp>
      <p:sp>
        <p:nvSpPr>
          <p:cNvPr id="3" name="Picture Placeholder 2"/>
          <p:cNvSpPr>
            <a:spLocks noGrp="1" noChangeAspect="1"/>
          </p:cNvSpPr>
          <p:nvPr>
            <p:ph type="pic" idx="1"/>
          </p:nvPr>
        </p:nvSpPr>
        <p:spPr>
          <a:xfrm>
            <a:off x="16327042" y="4147191"/>
            <a:ext cx="19442430" cy="20469225"/>
          </a:xfrm>
        </p:spPr>
        <p:txBody>
          <a:bodyPr anchor="t"/>
          <a:lstStyle>
            <a:lvl1pPr marL="0" indent="0">
              <a:buNone/>
              <a:defRPr sz="13440"/>
            </a:lvl1pPr>
            <a:lvl2pPr marL="1920240" indent="0">
              <a:buNone/>
              <a:defRPr sz="11760"/>
            </a:lvl2pPr>
            <a:lvl3pPr marL="3840480" indent="0">
              <a:buNone/>
              <a:defRPr sz="10080"/>
            </a:lvl3pPr>
            <a:lvl4pPr marL="5760720" indent="0">
              <a:buNone/>
              <a:defRPr sz="8400"/>
            </a:lvl4pPr>
            <a:lvl5pPr marL="7680960" indent="0">
              <a:buNone/>
              <a:defRPr sz="8400"/>
            </a:lvl5pPr>
            <a:lvl6pPr marL="9601200" indent="0">
              <a:buNone/>
              <a:defRPr sz="8400"/>
            </a:lvl6pPr>
            <a:lvl7pPr marL="11521440" indent="0">
              <a:buNone/>
              <a:defRPr sz="8400"/>
            </a:lvl7pPr>
            <a:lvl8pPr marL="13441680" indent="0">
              <a:buNone/>
              <a:defRPr sz="8400"/>
            </a:lvl8pPr>
            <a:lvl9pPr marL="15361920" indent="0">
              <a:buNone/>
              <a:defRPr sz="8400"/>
            </a:lvl9pPr>
          </a:lstStyle>
          <a:p>
            <a:r>
              <a:rPr lang="en-US"/>
              <a:t>Click icon to add picture</a:t>
            </a:r>
            <a:endParaRPr lang="en-US" dirty="0"/>
          </a:p>
        </p:txBody>
      </p:sp>
      <p:sp>
        <p:nvSpPr>
          <p:cNvPr id="4" name="Text Placeholder 3"/>
          <p:cNvSpPr>
            <a:spLocks noGrp="1"/>
          </p:cNvSpPr>
          <p:nvPr>
            <p:ph type="body" sz="half" idx="2"/>
          </p:nvPr>
        </p:nvSpPr>
        <p:spPr>
          <a:xfrm>
            <a:off x="2645332" y="8641080"/>
            <a:ext cx="12386548" cy="16008670"/>
          </a:xfrm>
        </p:spPr>
        <p:txBody>
          <a:bodyPr/>
          <a:lstStyle>
            <a:lvl1pPr marL="0" indent="0">
              <a:buNone/>
              <a:defRPr sz="6720"/>
            </a:lvl1pPr>
            <a:lvl2pPr marL="1920240" indent="0">
              <a:buNone/>
              <a:defRPr sz="5880"/>
            </a:lvl2pPr>
            <a:lvl3pPr marL="3840480" indent="0">
              <a:buNone/>
              <a:defRPr sz="5040"/>
            </a:lvl3pPr>
            <a:lvl4pPr marL="5760720" indent="0">
              <a:buNone/>
              <a:defRPr sz="4200"/>
            </a:lvl4pPr>
            <a:lvl5pPr marL="7680960" indent="0">
              <a:buNone/>
              <a:defRPr sz="4200"/>
            </a:lvl5pPr>
            <a:lvl6pPr marL="9601200" indent="0">
              <a:buNone/>
              <a:defRPr sz="4200"/>
            </a:lvl6pPr>
            <a:lvl7pPr marL="11521440" indent="0">
              <a:buNone/>
              <a:defRPr sz="4200"/>
            </a:lvl7pPr>
            <a:lvl8pPr marL="13441680" indent="0">
              <a:buNone/>
              <a:defRPr sz="4200"/>
            </a:lvl8pPr>
            <a:lvl9pPr marL="15361920" indent="0">
              <a:buNone/>
              <a:defRPr sz="4200"/>
            </a:lvl9pPr>
          </a:lstStyle>
          <a:p>
            <a:pPr lvl="0"/>
            <a:r>
              <a:rPr lang="en-US"/>
              <a:t>Click to edit Master text styles</a:t>
            </a:r>
          </a:p>
        </p:txBody>
      </p:sp>
      <p:sp>
        <p:nvSpPr>
          <p:cNvPr id="5" name="Date Placeholder 4"/>
          <p:cNvSpPr>
            <a:spLocks noGrp="1"/>
          </p:cNvSpPr>
          <p:nvPr>
            <p:ph type="dt" sz="half" idx="10"/>
          </p:nvPr>
        </p:nvSpPr>
        <p:spPr/>
        <p:txBody>
          <a:bodyPr/>
          <a:lstStyle/>
          <a:p>
            <a:fld id="{E7E070DF-F9E2-435E-825D-11BFC6C5B510}" type="datetimeFigureOut">
              <a:rPr lang="en-US" smtClean="0"/>
              <a:t>3/27/2024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E641684-916E-4E03-A091-E155915AD877}" type="slidenum">
              <a:rPr lang="en-US" smtClean="0"/>
              <a:t>‹#›</a:t>
            </a:fld>
            <a:endParaRPr lang="en-US"/>
          </a:p>
        </p:txBody>
      </p:sp>
    </p:spTree>
    <p:extLst>
      <p:ext uri="{BB962C8B-B14F-4D97-AF65-F5344CB8AC3E}">
        <p14:creationId xmlns:p14="http://schemas.microsoft.com/office/powerpoint/2010/main" val="24576434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7E070DF-F9E2-435E-825D-11BFC6C5B510}" type="datetimeFigureOut">
              <a:rPr lang="en-US" smtClean="0"/>
              <a:t>3/27/2024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E641684-916E-4E03-A091-E155915AD877}" type="slidenum">
              <a:rPr lang="en-US" smtClean="0"/>
              <a:t>‹#›</a:t>
            </a:fld>
            <a:endParaRPr lang="en-US"/>
          </a:p>
        </p:txBody>
      </p:sp>
    </p:spTree>
    <p:extLst>
      <p:ext uri="{BB962C8B-B14F-4D97-AF65-F5344CB8AC3E}">
        <p14:creationId xmlns:p14="http://schemas.microsoft.com/office/powerpoint/2010/main" val="3620780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7483437" y="1533525"/>
            <a:ext cx="8281035" cy="2440972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640332" y="1533525"/>
            <a:ext cx="24363045" cy="2440972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7E070DF-F9E2-435E-825D-11BFC6C5B510}" type="datetimeFigureOut">
              <a:rPr lang="en-US" smtClean="0"/>
              <a:t>3/27/2024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E641684-916E-4E03-A091-E155915AD877}" type="slidenum">
              <a:rPr lang="en-US" smtClean="0"/>
              <a:t>‹#›</a:t>
            </a:fld>
            <a:endParaRPr lang="en-US"/>
          </a:p>
        </p:txBody>
      </p:sp>
    </p:spTree>
    <p:extLst>
      <p:ext uri="{BB962C8B-B14F-4D97-AF65-F5344CB8AC3E}">
        <p14:creationId xmlns:p14="http://schemas.microsoft.com/office/powerpoint/2010/main" val="21792049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640330" y="1533531"/>
            <a:ext cx="33124140" cy="556736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640330" y="7667625"/>
            <a:ext cx="33124140" cy="182756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640330" y="26696676"/>
            <a:ext cx="8641080" cy="1533525"/>
          </a:xfrm>
          <a:prstGeom prst="rect">
            <a:avLst/>
          </a:prstGeom>
        </p:spPr>
        <p:txBody>
          <a:bodyPr vert="horz" lIns="91440" tIns="45720" rIns="91440" bIns="45720" rtlCol="0" anchor="ctr"/>
          <a:lstStyle>
            <a:lvl1pPr algn="l">
              <a:defRPr sz="5040">
                <a:solidFill>
                  <a:schemeClr val="tx1">
                    <a:tint val="75000"/>
                  </a:schemeClr>
                </a:solidFill>
              </a:defRPr>
            </a:lvl1pPr>
          </a:lstStyle>
          <a:p>
            <a:fld id="{E7E070DF-F9E2-435E-825D-11BFC6C5B510}" type="datetimeFigureOut">
              <a:rPr lang="en-US" smtClean="0"/>
              <a:t>3/27/2024</a:t>
            </a:fld>
            <a:endParaRPr lang="en-US"/>
          </a:p>
        </p:txBody>
      </p:sp>
      <p:sp>
        <p:nvSpPr>
          <p:cNvPr id="5" name="Footer Placeholder 4"/>
          <p:cNvSpPr>
            <a:spLocks noGrp="1"/>
          </p:cNvSpPr>
          <p:nvPr>
            <p:ph type="ftr" sz="quarter" idx="3"/>
          </p:nvPr>
        </p:nvSpPr>
        <p:spPr>
          <a:xfrm>
            <a:off x="12721590" y="26696676"/>
            <a:ext cx="12961620" cy="1533525"/>
          </a:xfrm>
          <a:prstGeom prst="rect">
            <a:avLst/>
          </a:prstGeom>
        </p:spPr>
        <p:txBody>
          <a:bodyPr vert="horz" lIns="91440" tIns="45720" rIns="91440" bIns="45720" rtlCol="0" anchor="ctr"/>
          <a:lstStyle>
            <a:lvl1pPr algn="ctr">
              <a:defRPr sz="504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27123390" y="26696676"/>
            <a:ext cx="8641080" cy="1533525"/>
          </a:xfrm>
          <a:prstGeom prst="rect">
            <a:avLst/>
          </a:prstGeom>
        </p:spPr>
        <p:txBody>
          <a:bodyPr vert="horz" lIns="91440" tIns="45720" rIns="91440" bIns="45720" rtlCol="0" anchor="ctr"/>
          <a:lstStyle>
            <a:lvl1pPr algn="r">
              <a:defRPr sz="5040">
                <a:solidFill>
                  <a:schemeClr val="tx1">
                    <a:tint val="75000"/>
                  </a:schemeClr>
                </a:solidFill>
              </a:defRPr>
            </a:lvl1pPr>
          </a:lstStyle>
          <a:p>
            <a:fld id="{DE641684-916E-4E03-A091-E155915AD877}" type="slidenum">
              <a:rPr lang="en-US" smtClean="0"/>
              <a:t>‹#›</a:t>
            </a:fld>
            <a:endParaRPr lang="en-US"/>
          </a:p>
        </p:txBody>
      </p:sp>
    </p:spTree>
    <p:extLst>
      <p:ext uri="{BB962C8B-B14F-4D97-AF65-F5344CB8AC3E}">
        <p14:creationId xmlns:p14="http://schemas.microsoft.com/office/powerpoint/2010/main" val="925669372"/>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3840480" rtl="0" eaLnBrk="1" latinLnBrk="0" hangingPunct="1">
        <a:lnSpc>
          <a:spcPct val="90000"/>
        </a:lnSpc>
        <a:spcBef>
          <a:spcPct val="0"/>
        </a:spcBef>
        <a:buNone/>
        <a:defRPr sz="18480" kern="1200">
          <a:solidFill>
            <a:schemeClr val="tx1"/>
          </a:solidFill>
          <a:latin typeface="+mj-lt"/>
          <a:ea typeface="+mj-ea"/>
          <a:cs typeface="+mj-cs"/>
        </a:defRPr>
      </a:lvl1pPr>
    </p:titleStyle>
    <p:bodyStyle>
      <a:lvl1pPr marL="960120" indent="-960120" algn="l" defTabSz="3840480" rtl="0" eaLnBrk="1" latinLnBrk="0" hangingPunct="1">
        <a:lnSpc>
          <a:spcPct val="90000"/>
        </a:lnSpc>
        <a:spcBef>
          <a:spcPts val="4200"/>
        </a:spcBef>
        <a:buFont typeface="Arial" panose="020B0604020202020204" pitchFamily="34" charset="0"/>
        <a:buChar char="•"/>
        <a:defRPr sz="11760" kern="1200">
          <a:solidFill>
            <a:schemeClr val="tx1"/>
          </a:solidFill>
          <a:latin typeface="+mn-lt"/>
          <a:ea typeface="+mn-ea"/>
          <a:cs typeface="+mn-cs"/>
        </a:defRPr>
      </a:lvl1pPr>
      <a:lvl2pPr marL="2880360" indent="-960120" algn="l" defTabSz="3840480" rtl="0" eaLnBrk="1" latinLnBrk="0" hangingPunct="1">
        <a:lnSpc>
          <a:spcPct val="90000"/>
        </a:lnSpc>
        <a:spcBef>
          <a:spcPts val="2100"/>
        </a:spcBef>
        <a:buFont typeface="Arial" panose="020B0604020202020204" pitchFamily="34" charset="0"/>
        <a:buChar char="•"/>
        <a:defRPr sz="10080" kern="1200">
          <a:solidFill>
            <a:schemeClr val="tx1"/>
          </a:solidFill>
          <a:latin typeface="+mn-lt"/>
          <a:ea typeface="+mn-ea"/>
          <a:cs typeface="+mn-cs"/>
        </a:defRPr>
      </a:lvl2pPr>
      <a:lvl3pPr marL="4800600" indent="-960120" algn="l" defTabSz="3840480" rtl="0" eaLnBrk="1" latinLnBrk="0" hangingPunct="1">
        <a:lnSpc>
          <a:spcPct val="90000"/>
        </a:lnSpc>
        <a:spcBef>
          <a:spcPts val="2100"/>
        </a:spcBef>
        <a:buFont typeface="Arial" panose="020B0604020202020204" pitchFamily="34" charset="0"/>
        <a:buChar char="•"/>
        <a:defRPr sz="8400" kern="1200">
          <a:solidFill>
            <a:schemeClr val="tx1"/>
          </a:solidFill>
          <a:latin typeface="+mn-lt"/>
          <a:ea typeface="+mn-ea"/>
          <a:cs typeface="+mn-cs"/>
        </a:defRPr>
      </a:lvl3pPr>
      <a:lvl4pPr marL="6720840" indent="-960120" algn="l" defTabSz="3840480" rtl="0" eaLnBrk="1" latinLnBrk="0" hangingPunct="1">
        <a:lnSpc>
          <a:spcPct val="90000"/>
        </a:lnSpc>
        <a:spcBef>
          <a:spcPts val="2100"/>
        </a:spcBef>
        <a:buFont typeface="Arial" panose="020B0604020202020204" pitchFamily="34" charset="0"/>
        <a:buChar char="•"/>
        <a:defRPr sz="7560" kern="1200">
          <a:solidFill>
            <a:schemeClr val="tx1"/>
          </a:solidFill>
          <a:latin typeface="+mn-lt"/>
          <a:ea typeface="+mn-ea"/>
          <a:cs typeface="+mn-cs"/>
        </a:defRPr>
      </a:lvl4pPr>
      <a:lvl5pPr marL="8641080" indent="-960120" algn="l" defTabSz="3840480" rtl="0" eaLnBrk="1" latinLnBrk="0" hangingPunct="1">
        <a:lnSpc>
          <a:spcPct val="90000"/>
        </a:lnSpc>
        <a:spcBef>
          <a:spcPts val="2100"/>
        </a:spcBef>
        <a:buFont typeface="Arial" panose="020B0604020202020204" pitchFamily="34" charset="0"/>
        <a:buChar char="•"/>
        <a:defRPr sz="7560" kern="1200">
          <a:solidFill>
            <a:schemeClr val="tx1"/>
          </a:solidFill>
          <a:latin typeface="+mn-lt"/>
          <a:ea typeface="+mn-ea"/>
          <a:cs typeface="+mn-cs"/>
        </a:defRPr>
      </a:lvl5pPr>
      <a:lvl6pPr marL="10561320" indent="-960120" algn="l" defTabSz="3840480" rtl="0" eaLnBrk="1" latinLnBrk="0" hangingPunct="1">
        <a:lnSpc>
          <a:spcPct val="90000"/>
        </a:lnSpc>
        <a:spcBef>
          <a:spcPts val="2100"/>
        </a:spcBef>
        <a:buFont typeface="Arial" panose="020B0604020202020204" pitchFamily="34" charset="0"/>
        <a:buChar char="•"/>
        <a:defRPr sz="7560" kern="1200">
          <a:solidFill>
            <a:schemeClr val="tx1"/>
          </a:solidFill>
          <a:latin typeface="+mn-lt"/>
          <a:ea typeface="+mn-ea"/>
          <a:cs typeface="+mn-cs"/>
        </a:defRPr>
      </a:lvl6pPr>
      <a:lvl7pPr marL="12481560" indent="-960120" algn="l" defTabSz="3840480" rtl="0" eaLnBrk="1" latinLnBrk="0" hangingPunct="1">
        <a:lnSpc>
          <a:spcPct val="90000"/>
        </a:lnSpc>
        <a:spcBef>
          <a:spcPts val="2100"/>
        </a:spcBef>
        <a:buFont typeface="Arial" panose="020B0604020202020204" pitchFamily="34" charset="0"/>
        <a:buChar char="•"/>
        <a:defRPr sz="7560" kern="1200">
          <a:solidFill>
            <a:schemeClr val="tx1"/>
          </a:solidFill>
          <a:latin typeface="+mn-lt"/>
          <a:ea typeface="+mn-ea"/>
          <a:cs typeface="+mn-cs"/>
        </a:defRPr>
      </a:lvl7pPr>
      <a:lvl8pPr marL="14401800" indent="-960120" algn="l" defTabSz="3840480" rtl="0" eaLnBrk="1" latinLnBrk="0" hangingPunct="1">
        <a:lnSpc>
          <a:spcPct val="90000"/>
        </a:lnSpc>
        <a:spcBef>
          <a:spcPts val="2100"/>
        </a:spcBef>
        <a:buFont typeface="Arial" panose="020B0604020202020204" pitchFamily="34" charset="0"/>
        <a:buChar char="•"/>
        <a:defRPr sz="7560" kern="1200">
          <a:solidFill>
            <a:schemeClr val="tx1"/>
          </a:solidFill>
          <a:latin typeface="+mn-lt"/>
          <a:ea typeface="+mn-ea"/>
          <a:cs typeface="+mn-cs"/>
        </a:defRPr>
      </a:lvl8pPr>
      <a:lvl9pPr marL="16322040" indent="-960120" algn="l" defTabSz="3840480" rtl="0" eaLnBrk="1" latinLnBrk="0" hangingPunct="1">
        <a:lnSpc>
          <a:spcPct val="90000"/>
        </a:lnSpc>
        <a:spcBef>
          <a:spcPts val="2100"/>
        </a:spcBef>
        <a:buFont typeface="Arial" panose="020B0604020202020204" pitchFamily="34" charset="0"/>
        <a:buChar char="•"/>
        <a:defRPr sz="7560" kern="1200">
          <a:solidFill>
            <a:schemeClr val="tx1"/>
          </a:solidFill>
          <a:latin typeface="+mn-lt"/>
          <a:ea typeface="+mn-ea"/>
          <a:cs typeface="+mn-cs"/>
        </a:defRPr>
      </a:lvl9pPr>
    </p:bodyStyle>
    <p:otherStyle>
      <a:defPPr>
        <a:defRPr lang="en-US"/>
      </a:defPPr>
      <a:lvl1pPr marL="0" algn="l" defTabSz="3840480" rtl="0" eaLnBrk="1" latinLnBrk="0" hangingPunct="1">
        <a:defRPr sz="7560" kern="1200">
          <a:solidFill>
            <a:schemeClr val="tx1"/>
          </a:solidFill>
          <a:latin typeface="+mn-lt"/>
          <a:ea typeface="+mn-ea"/>
          <a:cs typeface="+mn-cs"/>
        </a:defRPr>
      </a:lvl1pPr>
      <a:lvl2pPr marL="1920240" algn="l" defTabSz="3840480" rtl="0" eaLnBrk="1" latinLnBrk="0" hangingPunct="1">
        <a:defRPr sz="7560" kern="1200">
          <a:solidFill>
            <a:schemeClr val="tx1"/>
          </a:solidFill>
          <a:latin typeface="+mn-lt"/>
          <a:ea typeface="+mn-ea"/>
          <a:cs typeface="+mn-cs"/>
        </a:defRPr>
      </a:lvl2pPr>
      <a:lvl3pPr marL="3840480" algn="l" defTabSz="3840480" rtl="0" eaLnBrk="1" latinLnBrk="0" hangingPunct="1">
        <a:defRPr sz="7560" kern="1200">
          <a:solidFill>
            <a:schemeClr val="tx1"/>
          </a:solidFill>
          <a:latin typeface="+mn-lt"/>
          <a:ea typeface="+mn-ea"/>
          <a:cs typeface="+mn-cs"/>
        </a:defRPr>
      </a:lvl3pPr>
      <a:lvl4pPr marL="5760720" algn="l" defTabSz="3840480" rtl="0" eaLnBrk="1" latinLnBrk="0" hangingPunct="1">
        <a:defRPr sz="7560" kern="1200">
          <a:solidFill>
            <a:schemeClr val="tx1"/>
          </a:solidFill>
          <a:latin typeface="+mn-lt"/>
          <a:ea typeface="+mn-ea"/>
          <a:cs typeface="+mn-cs"/>
        </a:defRPr>
      </a:lvl4pPr>
      <a:lvl5pPr marL="7680960" algn="l" defTabSz="3840480" rtl="0" eaLnBrk="1" latinLnBrk="0" hangingPunct="1">
        <a:defRPr sz="7560" kern="1200">
          <a:solidFill>
            <a:schemeClr val="tx1"/>
          </a:solidFill>
          <a:latin typeface="+mn-lt"/>
          <a:ea typeface="+mn-ea"/>
          <a:cs typeface="+mn-cs"/>
        </a:defRPr>
      </a:lvl5pPr>
      <a:lvl6pPr marL="9601200" algn="l" defTabSz="3840480" rtl="0" eaLnBrk="1" latinLnBrk="0" hangingPunct="1">
        <a:defRPr sz="7560" kern="1200">
          <a:solidFill>
            <a:schemeClr val="tx1"/>
          </a:solidFill>
          <a:latin typeface="+mn-lt"/>
          <a:ea typeface="+mn-ea"/>
          <a:cs typeface="+mn-cs"/>
        </a:defRPr>
      </a:lvl6pPr>
      <a:lvl7pPr marL="11521440" algn="l" defTabSz="3840480" rtl="0" eaLnBrk="1" latinLnBrk="0" hangingPunct="1">
        <a:defRPr sz="7560" kern="1200">
          <a:solidFill>
            <a:schemeClr val="tx1"/>
          </a:solidFill>
          <a:latin typeface="+mn-lt"/>
          <a:ea typeface="+mn-ea"/>
          <a:cs typeface="+mn-cs"/>
        </a:defRPr>
      </a:lvl7pPr>
      <a:lvl8pPr marL="13441680" algn="l" defTabSz="3840480" rtl="0" eaLnBrk="1" latinLnBrk="0" hangingPunct="1">
        <a:defRPr sz="7560" kern="1200">
          <a:solidFill>
            <a:schemeClr val="tx1"/>
          </a:solidFill>
          <a:latin typeface="+mn-lt"/>
          <a:ea typeface="+mn-ea"/>
          <a:cs typeface="+mn-cs"/>
        </a:defRPr>
      </a:lvl8pPr>
      <a:lvl9pPr marL="15361920" algn="l" defTabSz="3840480" rtl="0" eaLnBrk="1" latinLnBrk="0" hangingPunct="1">
        <a:defRPr sz="75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2.png"/><Relationship Id="rId7" Type="http://schemas.openxmlformats.org/officeDocument/2006/relationships/diagramQuickStyle" Target="../diagrams/quickStyle1.xml"/><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4.png"/><Relationship Id="rId4" Type="http://schemas.openxmlformats.org/officeDocument/2006/relationships/image" Target="../media/image3.png"/><Relationship Id="rId9" Type="http://schemas.microsoft.com/office/2007/relationships/diagramDrawing" Target="../diagrams/drawing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19C4010-D0DC-1996-C54D-CDCAFAB9A2B1}"/>
              </a:ext>
            </a:extLst>
          </p:cNvPr>
          <p:cNvSpPr txBox="1"/>
          <p:nvPr/>
        </p:nvSpPr>
        <p:spPr>
          <a:xfrm>
            <a:off x="9492343" y="1"/>
            <a:ext cx="28912457" cy="4511813"/>
          </a:xfrm>
          <a:prstGeom prst="rect">
            <a:avLst/>
          </a:prstGeom>
        </p:spPr>
        <p:style>
          <a:lnRef idx="2">
            <a:schemeClr val="accent5">
              <a:shade val="15000"/>
            </a:schemeClr>
          </a:lnRef>
          <a:fillRef idx="1">
            <a:schemeClr val="accent5"/>
          </a:fillRef>
          <a:effectRef idx="0">
            <a:schemeClr val="accent5"/>
          </a:effectRef>
          <a:fontRef idx="minor">
            <a:schemeClr val="lt1"/>
          </a:fontRef>
        </p:style>
        <p:txBody>
          <a:bodyPr wrap="square" rtlCol="0">
            <a:spAutoFit/>
          </a:bodyPr>
          <a:lstStyle/>
          <a:p>
            <a:r>
              <a:rPr lang="en-US" sz="9573" b="1" dirty="0">
                <a:latin typeface="Times New Roman" panose="02020603050405020304" pitchFamily="18" charset="0"/>
                <a:ea typeface="Times New Roman" panose="02020603050405020304" pitchFamily="18" charset="0"/>
              </a:rPr>
              <a:t>        </a:t>
            </a:r>
          </a:p>
          <a:p>
            <a:pPr algn="ctr"/>
            <a:r>
              <a:rPr lang="en-US" sz="9573" b="1" dirty="0">
                <a:latin typeface="Times New Roman" panose="02020603050405020304" pitchFamily="18" charset="0"/>
                <a:ea typeface="Times New Roman" panose="02020603050405020304" pitchFamily="18" charset="0"/>
              </a:rPr>
              <a:t>Basic Digital Safety</a:t>
            </a:r>
          </a:p>
          <a:p>
            <a:pPr algn="ctr"/>
            <a:endParaRPr lang="en-US" sz="9573" b="1" dirty="0">
              <a:latin typeface="Times New Roman" panose="02020603050405020304" pitchFamily="18" charset="0"/>
              <a:ea typeface="Times New Roman" panose="02020603050405020304" pitchFamily="18" charset="0"/>
            </a:endParaRPr>
          </a:p>
        </p:txBody>
      </p:sp>
      <p:pic>
        <p:nvPicPr>
          <p:cNvPr id="4" name="Picture 3">
            <a:extLst>
              <a:ext uri="{FF2B5EF4-FFF2-40B4-BE49-F238E27FC236}">
                <a16:creationId xmlns:a16="http://schemas.microsoft.com/office/drawing/2014/main" id="{32427A0C-0CA7-1E22-8335-1A67C1C7015B}"/>
              </a:ext>
            </a:extLst>
          </p:cNvPr>
          <p:cNvPicPr>
            <a:picLocks noChangeAspect="1"/>
          </p:cNvPicPr>
          <p:nvPr/>
        </p:nvPicPr>
        <p:blipFill>
          <a:blip r:embed="rId2"/>
          <a:stretch>
            <a:fillRect/>
          </a:stretch>
        </p:blipFill>
        <p:spPr>
          <a:xfrm>
            <a:off x="0" y="1"/>
            <a:ext cx="9492342" cy="4511813"/>
          </a:xfrm>
          <a:prstGeom prst="rect">
            <a:avLst/>
          </a:prstGeom>
        </p:spPr>
      </p:pic>
      <p:sp>
        <p:nvSpPr>
          <p:cNvPr id="6" name="Flowchart: Terminator 5">
            <a:extLst>
              <a:ext uri="{FF2B5EF4-FFF2-40B4-BE49-F238E27FC236}">
                <a16:creationId xmlns:a16="http://schemas.microsoft.com/office/drawing/2014/main" id="{2CB2D704-5D91-1473-EF89-50A033460512}"/>
              </a:ext>
            </a:extLst>
          </p:cNvPr>
          <p:cNvSpPr/>
          <p:nvPr/>
        </p:nvSpPr>
        <p:spPr>
          <a:xfrm>
            <a:off x="1889706" y="4874631"/>
            <a:ext cx="6313714" cy="1736425"/>
          </a:xfrm>
          <a:prstGeom prst="flowChartTerminator">
            <a:avLst/>
          </a:pr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r>
              <a:rPr lang="en-US" sz="6000" b="1" dirty="0">
                <a:latin typeface="Times New Roman" panose="02020603050405020304" pitchFamily="18" charset="0"/>
                <a:cs typeface="Times New Roman" panose="02020603050405020304" pitchFamily="18" charset="0"/>
              </a:rPr>
              <a:t>     Introduction</a:t>
            </a:r>
            <a:r>
              <a:rPr lang="en-US" sz="6000" dirty="0"/>
              <a:t> </a:t>
            </a:r>
          </a:p>
        </p:txBody>
      </p:sp>
      <p:sp>
        <p:nvSpPr>
          <p:cNvPr id="7" name="Flowchart: Connector 6">
            <a:extLst>
              <a:ext uri="{FF2B5EF4-FFF2-40B4-BE49-F238E27FC236}">
                <a16:creationId xmlns:a16="http://schemas.microsoft.com/office/drawing/2014/main" id="{C2897D65-A9D2-FF98-2422-C2D2D9540AA2}"/>
              </a:ext>
            </a:extLst>
          </p:cNvPr>
          <p:cNvSpPr/>
          <p:nvPr/>
        </p:nvSpPr>
        <p:spPr>
          <a:xfrm>
            <a:off x="272721" y="4602363"/>
            <a:ext cx="2188375" cy="2182002"/>
          </a:xfrm>
          <a:prstGeom prst="flowChartConnector">
            <a:avLst/>
          </a:prstGeom>
        </p:spPr>
        <p:style>
          <a:lnRef idx="2">
            <a:schemeClr val="accent5"/>
          </a:lnRef>
          <a:fillRef idx="1">
            <a:schemeClr val="lt1"/>
          </a:fillRef>
          <a:effectRef idx="0">
            <a:schemeClr val="accent5"/>
          </a:effectRef>
          <a:fontRef idx="minor">
            <a:schemeClr val="dk1"/>
          </a:fontRef>
        </p:style>
        <p:txBody>
          <a:bodyPr rtlCol="0" anchor="ctr"/>
          <a:lstStyle/>
          <a:p>
            <a:pPr algn="ctr"/>
            <a:r>
              <a:rPr lang="en-US" sz="4308" dirty="0">
                <a:latin typeface="Times New Roman" panose="02020603050405020304" pitchFamily="18" charset="0"/>
                <a:cs typeface="Times New Roman" panose="02020603050405020304" pitchFamily="18" charset="0"/>
              </a:rPr>
              <a:t>1</a:t>
            </a:r>
          </a:p>
        </p:txBody>
      </p:sp>
      <p:sp>
        <p:nvSpPr>
          <p:cNvPr id="8" name="TextBox 7">
            <a:extLst>
              <a:ext uri="{FF2B5EF4-FFF2-40B4-BE49-F238E27FC236}">
                <a16:creationId xmlns:a16="http://schemas.microsoft.com/office/drawing/2014/main" id="{6010B2CD-B441-FF53-349F-34C23910F28D}"/>
              </a:ext>
            </a:extLst>
          </p:cNvPr>
          <p:cNvSpPr txBox="1"/>
          <p:nvPr/>
        </p:nvSpPr>
        <p:spPr>
          <a:xfrm>
            <a:off x="601353" y="6844903"/>
            <a:ext cx="7976589" cy="3025252"/>
          </a:xfrm>
          <a:prstGeom prst="rect">
            <a:avLst/>
          </a:prstGeom>
          <a:noFill/>
        </p:spPr>
        <p:txBody>
          <a:bodyPr wrap="square" rtlCol="0">
            <a:spAutoFit/>
          </a:bodyPr>
          <a:lstStyle/>
          <a:p>
            <a:pPr algn="just">
              <a:lnSpc>
                <a:spcPct val="115000"/>
              </a:lnSpc>
            </a:pPr>
            <a:r>
              <a:rPr lang="en-US" sz="2800" dirty="0">
                <a:latin typeface="Times New Roman" panose="02020603050405020304" pitchFamily="18" charset="0"/>
                <a:ea typeface="Times New Roman" panose="02020603050405020304" pitchFamily="18" charset="0"/>
              </a:rPr>
              <a:t>This study focuses on elaborating the minute discussion on basic digital safety. Digital safety refers to the protection of the online presence such as data, identity and assets. Besides this, this study explores the various methods of digital safety and analyzes the application of the important methods. </a:t>
            </a:r>
            <a:endParaRPr lang="en-US" sz="2800" dirty="0">
              <a:latin typeface="Arial" panose="020B0604020202020204" pitchFamily="34" charset="0"/>
              <a:ea typeface="Arial" panose="020B0604020202020204" pitchFamily="34" charset="0"/>
            </a:endParaRPr>
          </a:p>
        </p:txBody>
      </p:sp>
      <p:sp>
        <p:nvSpPr>
          <p:cNvPr id="9" name="Flowchart: Terminator 8">
            <a:extLst>
              <a:ext uri="{FF2B5EF4-FFF2-40B4-BE49-F238E27FC236}">
                <a16:creationId xmlns:a16="http://schemas.microsoft.com/office/drawing/2014/main" id="{F550BC9D-AF45-48DF-561C-93E54AEA6917}"/>
              </a:ext>
            </a:extLst>
          </p:cNvPr>
          <p:cNvSpPr/>
          <p:nvPr/>
        </p:nvSpPr>
        <p:spPr>
          <a:xfrm>
            <a:off x="9510876" y="4799582"/>
            <a:ext cx="18945590" cy="1994406"/>
          </a:xfrm>
          <a:prstGeom prst="flowChartTerminator">
            <a:avLst/>
          </a:pr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r>
              <a:rPr lang="en-US" sz="6000" b="1" dirty="0">
                <a:latin typeface="Times New Roman" panose="02020603050405020304" pitchFamily="18" charset="0"/>
                <a:ea typeface="Times New Roman" panose="02020603050405020304" pitchFamily="18" charset="0"/>
              </a:rPr>
              <a:t>Importance of Digital Safety </a:t>
            </a:r>
            <a:endParaRPr lang="en-US" sz="6000" dirty="0">
              <a:latin typeface="Arial" panose="020B0604020202020204" pitchFamily="34" charset="0"/>
              <a:ea typeface="Arial" panose="020B0604020202020204" pitchFamily="34" charset="0"/>
            </a:endParaRPr>
          </a:p>
        </p:txBody>
      </p:sp>
      <p:sp>
        <p:nvSpPr>
          <p:cNvPr id="10" name="Flowchart: Connector 9">
            <a:extLst>
              <a:ext uri="{FF2B5EF4-FFF2-40B4-BE49-F238E27FC236}">
                <a16:creationId xmlns:a16="http://schemas.microsoft.com/office/drawing/2014/main" id="{F4E90C71-3BFD-065A-E6DE-8216D2441378}"/>
              </a:ext>
            </a:extLst>
          </p:cNvPr>
          <p:cNvSpPr/>
          <p:nvPr/>
        </p:nvSpPr>
        <p:spPr>
          <a:xfrm>
            <a:off x="9108464" y="4704819"/>
            <a:ext cx="2188375" cy="1974291"/>
          </a:xfrm>
          <a:prstGeom prst="flowChartConnector">
            <a:avLst/>
          </a:prstGeom>
        </p:spPr>
        <p:style>
          <a:lnRef idx="2">
            <a:schemeClr val="accent5"/>
          </a:lnRef>
          <a:fillRef idx="1">
            <a:schemeClr val="lt1"/>
          </a:fillRef>
          <a:effectRef idx="0">
            <a:schemeClr val="accent5"/>
          </a:effectRef>
          <a:fontRef idx="minor">
            <a:schemeClr val="dk1"/>
          </a:fontRef>
        </p:style>
        <p:txBody>
          <a:bodyPr rtlCol="0" anchor="ctr"/>
          <a:lstStyle/>
          <a:p>
            <a:pPr algn="ctr"/>
            <a:r>
              <a:rPr lang="en-US" sz="4308" dirty="0">
                <a:latin typeface="Times New Roman" panose="02020603050405020304" pitchFamily="18" charset="0"/>
                <a:cs typeface="Times New Roman" panose="02020603050405020304" pitchFamily="18" charset="0"/>
              </a:rPr>
              <a:t>2</a:t>
            </a:r>
          </a:p>
        </p:txBody>
      </p:sp>
      <p:sp>
        <p:nvSpPr>
          <p:cNvPr id="11" name="TextBox 10">
            <a:extLst>
              <a:ext uri="{FF2B5EF4-FFF2-40B4-BE49-F238E27FC236}">
                <a16:creationId xmlns:a16="http://schemas.microsoft.com/office/drawing/2014/main" id="{ADCCC082-E56F-96AE-8800-39DBE34A8AC1}"/>
              </a:ext>
            </a:extLst>
          </p:cNvPr>
          <p:cNvSpPr txBox="1"/>
          <p:nvPr/>
        </p:nvSpPr>
        <p:spPr>
          <a:xfrm>
            <a:off x="8897150" y="6899970"/>
            <a:ext cx="20068238" cy="2529731"/>
          </a:xfrm>
          <a:prstGeom prst="rect">
            <a:avLst/>
          </a:prstGeom>
          <a:noFill/>
        </p:spPr>
        <p:txBody>
          <a:bodyPr wrap="square" rtlCol="0">
            <a:spAutoFit/>
          </a:bodyPr>
          <a:lstStyle/>
          <a:p>
            <a:pPr algn="just">
              <a:lnSpc>
                <a:spcPct val="115000"/>
              </a:lnSpc>
            </a:pPr>
            <a:r>
              <a:rPr lang="en-US" sz="2800" dirty="0">
                <a:latin typeface="Times New Roman" panose="02020603050405020304" pitchFamily="18" charset="0"/>
                <a:ea typeface="Times New Roman" panose="02020603050405020304" pitchFamily="18" charset="0"/>
              </a:rPr>
              <a:t>There is a major importance of digital safety to keep the shared online information safe by developing awareness and taking essential precautions in the online platform. Moreover, there is another importance of digital safety to protect the shared data from hackers. At the same time, digital safety decreases the chances of cyberbullying (</a:t>
            </a:r>
            <a:r>
              <a:rPr lang="en-US" sz="2800" dirty="0" err="1">
                <a:solidFill>
                  <a:srgbClr val="222222"/>
                </a:solidFill>
                <a:highlight>
                  <a:srgbClr val="FFFFFF"/>
                </a:highlight>
                <a:latin typeface="Times New Roman" panose="02020603050405020304" pitchFamily="18" charset="0"/>
                <a:ea typeface="Times New Roman" panose="02020603050405020304" pitchFamily="18" charset="0"/>
              </a:rPr>
              <a:t>Kowalik</a:t>
            </a:r>
            <a:r>
              <a:rPr lang="en-US" sz="2800" dirty="0">
                <a:solidFill>
                  <a:srgbClr val="222222"/>
                </a:solidFill>
                <a:highlight>
                  <a:srgbClr val="FFFFFF"/>
                </a:highlight>
                <a:latin typeface="Times New Roman" panose="02020603050405020304" pitchFamily="18" charset="0"/>
                <a:ea typeface="Times New Roman" panose="02020603050405020304" pitchFamily="18" charset="0"/>
              </a:rPr>
              <a:t>, 2020)</a:t>
            </a:r>
            <a:r>
              <a:rPr lang="en-US" sz="2800" dirty="0">
                <a:latin typeface="Times New Roman" panose="02020603050405020304" pitchFamily="18" charset="0"/>
                <a:ea typeface="Times New Roman" panose="02020603050405020304" pitchFamily="18" charset="0"/>
              </a:rPr>
              <a:t>. Adding to this, digital safety can resist phishing attacks by recognizing the emails and messages of cybercriminals. Along with this, by embracing digital safety anti-virus software and the operating system can be up to date for better service. Besides this, digital safety reduces the chances of online abuse, threats, bullying etc.   </a:t>
            </a:r>
            <a:endParaRPr lang="en-US" sz="2800" dirty="0">
              <a:latin typeface="Arial" panose="020B0604020202020204" pitchFamily="34" charset="0"/>
              <a:ea typeface="Arial" panose="020B0604020202020204" pitchFamily="34" charset="0"/>
            </a:endParaRPr>
          </a:p>
        </p:txBody>
      </p:sp>
      <p:pic>
        <p:nvPicPr>
          <p:cNvPr id="12" name="image2.png">
            <a:extLst>
              <a:ext uri="{FF2B5EF4-FFF2-40B4-BE49-F238E27FC236}">
                <a16:creationId xmlns:a16="http://schemas.microsoft.com/office/drawing/2014/main" id="{F80F4E78-8EF8-ECF9-612C-50F5404DFF87}"/>
              </a:ext>
            </a:extLst>
          </p:cNvPr>
          <p:cNvPicPr/>
          <p:nvPr/>
        </p:nvPicPr>
        <p:blipFill>
          <a:blip r:embed="rId3"/>
          <a:srcRect/>
          <a:stretch>
            <a:fillRect/>
          </a:stretch>
        </p:blipFill>
        <p:spPr>
          <a:xfrm>
            <a:off x="29167517" y="4822112"/>
            <a:ext cx="8964562" cy="4933752"/>
          </a:xfrm>
          <a:prstGeom prst="rect">
            <a:avLst/>
          </a:prstGeom>
          <a:ln/>
        </p:spPr>
      </p:pic>
      <p:sp>
        <p:nvSpPr>
          <p:cNvPr id="13" name="Flowchart: Terminator 12">
            <a:extLst>
              <a:ext uri="{FF2B5EF4-FFF2-40B4-BE49-F238E27FC236}">
                <a16:creationId xmlns:a16="http://schemas.microsoft.com/office/drawing/2014/main" id="{0789192B-3473-575B-17E1-A49D7D8465EA}"/>
              </a:ext>
            </a:extLst>
          </p:cNvPr>
          <p:cNvSpPr/>
          <p:nvPr/>
        </p:nvSpPr>
        <p:spPr>
          <a:xfrm>
            <a:off x="1524000" y="9987809"/>
            <a:ext cx="36608079" cy="2366919"/>
          </a:xfrm>
          <a:prstGeom prst="flowChartTerminator">
            <a:avLst/>
          </a:pr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r>
              <a:rPr lang="en-US" sz="6000" b="1" dirty="0">
                <a:latin typeface="Times New Roman" panose="02020603050405020304" pitchFamily="18" charset="0"/>
                <a:ea typeface="Times New Roman" panose="02020603050405020304" pitchFamily="18" charset="0"/>
                <a:cs typeface="Times New Roman" panose="02020603050405020304" pitchFamily="18" charset="0"/>
              </a:rPr>
              <a:t>Methods of Digital Safety </a:t>
            </a:r>
            <a:endParaRPr lang="en-US" sz="6000" dirty="0">
              <a:latin typeface="Times New Roman" panose="02020603050405020304" pitchFamily="18" charset="0"/>
              <a:ea typeface="Arial" panose="020B0604020202020204" pitchFamily="34" charset="0"/>
              <a:cs typeface="Times New Roman" panose="02020603050405020304" pitchFamily="18" charset="0"/>
            </a:endParaRPr>
          </a:p>
        </p:txBody>
      </p:sp>
      <p:sp>
        <p:nvSpPr>
          <p:cNvPr id="14" name="Flowchart: Connector 13">
            <a:extLst>
              <a:ext uri="{FF2B5EF4-FFF2-40B4-BE49-F238E27FC236}">
                <a16:creationId xmlns:a16="http://schemas.microsoft.com/office/drawing/2014/main" id="{72D7D4D6-755E-880D-E913-F079B84BFCB3}"/>
              </a:ext>
            </a:extLst>
          </p:cNvPr>
          <p:cNvSpPr/>
          <p:nvPr/>
        </p:nvSpPr>
        <p:spPr>
          <a:xfrm>
            <a:off x="377170" y="9993822"/>
            <a:ext cx="2574290" cy="2354892"/>
          </a:xfrm>
          <a:prstGeom prst="flowChartConnector">
            <a:avLst/>
          </a:prstGeom>
        </p:spPr>
        <p:style>
          <a:lnRef idx="2">
            <a:schemeClr val="accent5"/>
          </a:lnRef>
          <a:fillRef idx="1">
            <a:schemeClr val="lt1"/>
          </a:fillRef>
          <a:effectRef idx="0">
            <a:schemeClr val="accent5"/>
          </a:effectRef>
          <a:fontRef idx="minor">
            <a:schemeClr val="dk1"/>
          </a:fontRef>
        </p:style>
        <p:txBody>
          <a:bodyPr rtlCol="0" anchor="ctr"/>
          <a:lstStyle/>
          <a:p>
            <a:pPr algn="ctr"/>
            <a:r>
              <a:rPr lang="en-US" sz="4308" dirty="0">
                <a:latin typeface="Times New Roman" panose="02020603050405020304" pitchFamily="18" charset="0"/>
                <a:cs typeface="Times New Roman" panose="02020603050405020304" pitchFamily="18" charset="0"/>
              </a:rPr>
              <a:t>3</a:t>
            </a:r>
          </a:p>
        </p:txBody>
      </p:sp>
      <p:sp>
        <p:nvSpPr>
          <p:cNvPr id="15" name="TextBox 14">
            <a:extLst>
              <a:ext uri="{FF2B5EF4-FFF2-40B4-BE49-F238E27FC236}">
                <a16:creationId xmlns:a16="http://schemas.microsoft.com/office/drawing/2014/main" id="{DCE5D44A-D8FB-D1B0-7A8D-A6B28C707B19}"/>
              </a:ext>
            </a:extLst>
          </p:cNvPr>
          <p:cNvSpPr txBox="1"/>
          <p:nvPr/>
        </p:nvSpPr>
        <p:spPr>
          <a:xfrm>
            <a:off x="315793" y="12822421"/>
            <a:ext cx="6395616" cy="3471720"/>
          </a:xfrm>
          <a:prstGeom prst="rect">
            <a:avLst/>
          </a:prstGeom>
          <a:noFill/>
        </p:spPr>
        <p:txBody>
          <a:bodyPr wrap="square" rtlCol="0">
            <a:spAutoFit/>
          </a:bodyPr>
          <a:lstStyle/>
          <a:p>
            <a:pPr algn="just">
              <a:lnSpc>
                <a:spcPct val="115000"/>
              </a:lnSpc>
            </a:pPr>
            <a:r>
              <a:rPr lang="en-US" sz="2400" b="1" dirty="0">
                <a:latin typeface="Times New Roman" panose="02020603050405020304" pitchFamily="18" charset="0"/>
                <a:ea typeface="Times New Roman" panose="02020603050405020304" pitchFamily="18" charset="0"/>
              </a:rPr>
              <a:t>Multifactor Authentication (MFA)</a:t>
            </a:r>
            <a:endParaRPr lang="en-US" sz="2400" dirty="0">
              <a:latin typeface="Arial" panose="020B0604020202020204" pitchFamily="34" charset="0"/>
              <a:ea typeface="Arial" panose="020B0604020202020204" pitchFamily="34" charset="0"/>
            </a:endParaRPr>
          </a:p>
          <a:p>
            <a:pPr algn="just"/>
            <a:r>
              <a:rPr lang="en-US" sz="2400" dirty="0">
                <a:latin typeface="Times New Roman" panose="02020603050405020304" pitchFamily="18" charset="0"/>
                <a:ea typeface="Times New Roman" panose="02020603050405020304" pitchFamily="18" charset="0"/>
              </a:rPr>
              <a:t>MFA is a multi-step account login process that requires more data from users than using only a password. MFA plays a crucial role as an additional layer of digital security in preventing unauthorized users from entering these accounts, or while passwords stolen. In this way, MFA provides quick and convenient access to authorized users (</a:t>
            </a:r>
            <a:r>
              <a:rPr lang="en-US" sz="2400" dirty="0" err="1">
                <a:solidFill>
                  <a:srgbClr val="222222"/>
                </a:solidFill>
                <a:highlight>
                  <a:srgbClr val="FFFFFF"/>
                </a:highlight>
                <a:latin typeface="Times New Roman" panose="02020603050405020304" pitchFamily="18" charset="0"/>
                <a:ea typeface="Times New Roman" panose="02020603050405020304" pitchFamily="18" charset="0"/>
              </a:rPr>
              <a:t>Suleski</a:t>
            </a:r>
            <a:r>
              <a:rPr lang="en-US" sz="2400" dirty="0">
                <a:solidFill>
                  <a:srgbClr val="222222"/>
                </a:solidFill>
                <a:highlight>
                  <a:srgbClr val="FFFFFF"/>
                </a:highlight>
                <a:latin typeface="Times New Roman" panose="02020603050405020304" pitchFamily="18" charset="0"/>
                <a:ea typeface="Times New Roman" panose="02020603050405020304" pitchFamily="18" charset="0"/>
              </a:rPr>
              <a:t> </a:t>
            </a:r>
            <a:r>
              <a:rPr lang="en-US" sz="2400" i="1" dirty="0">
                <a:solidFill>
                  <a:srgbClr val="222222"/>
                </a:solidFill>
                <a:highlight>
                  <a:srgbClr val="FFFFFF"/>
                </a:highlight>
                <a:latin typeface="Times New Roman" panose="02020603050405020304" pitchFamily="18" charset="0"/>
                <a:ea typeface="Times New Roman" panose="02020603050405020304" pitchFamily="18" charset="0"/>
              </a:rPr>
              <a:t>et al.,</a:t>
            </a:r>
            <a:r>
              <a:rPr lang="en-US" sz="2400" dirty="0">
                <a:solidFill>
                  <a:srgbClr val="222222"/>
                </a:solidFill>
                <a:highlight>
                  <a:srgbClr val="FFFFFF"/>
                </a:highlight>
                <a:latin typeface="Times New Roman" panose="02020603050405020304" pitchFamily="18" charset="0"/>
                <a:ea typeface="Times New Roman" panose="02020603050405020304" pitchFamily="18" charset="0"/>
              </a:rPr>
              <a:t> 2023)</a:t>
            </a:r>
            <a:r>
              <a:rPr lang="en-US" sz="2400" dirty="0">
                <a:latin typeface="Times New Roman" panose="02020603050405020304" pitchFamily="18" charset="0"/>
                <a:ea typeface="Times New Roman" panose="02020603050405020304" pitchFamily="18" charset="0"/>
              </a:rPr>
              <a:t>.</a:t>
            </a:r>
            <a:endParaRPr lang="en-US" sz="2400" dirty="0"/>
          </a:p>
        </p:txBody>
      </p:sp>
      <p:sp>
        <p:nvSpPr>
          <p:cNvPr id="16" name="TextBox 15">
            <a:extLst>
              <a:ext uri="{FF2B5EF4-FFF2-40B4-BE49-F238E27FC236}">
                <a16:creationId xmlns:a16="http://schemas.microsoft.com/office/drawing/2014/main" id="{12CAB878-16A6-40AA-3F09-21DD5C0DD15C}"/>
              </a:ext>
            </a:extLst>
          </p:cNvPr>
          <p:cNvSpPr txBox="1"/>
          <p:nvPr/>
        </p:nvSpPr>
        <p:spPr>
          <a:xfrm>
            <a:off x="14438682" y="12799800"/>
            <a:ext cx="9466348" cy="3173176"/>
          </a:xfrm>
          <a:prstGeom prst="rect">
            <a:avLst/>
          </a:prstGeom>
          <a:noFill/>
        </p:spPr>
        <p:txBody>
          <a:bodyPr wrap="square" rtlCol="0">
            <a:spAutoFit/>
          </a:bodyPr>
          <a:lstStyle/>
          <a:p>
            <a:pPr algn="just">
              <a:lnSpc>
                <a:spcPct val="115000"/>
              </a:lnSpc>
            </a:pPr>
            <a:r>
              <a:rPr lang="en-US" sz="2800" b="1" dirty="0">
                <a:latin typeface="Times New Roman" panose="02020603050405020304" pitchFamily="18" charset="0"/>
                <a:ea typeface="Times New Roman" panose="02020603050405020304" pitchFamily="18" charset="0"/>
                <a:cs typeface="Times New Roman" panose="02020603050405020304" pitchFamily="18" charset="0"/>
              </a:rPr>
              <a:t>Encryption</a:t>
            </a:r>
            <a:endParaRPr lang="en-US" sz="2800" dirty="0">
              <a:latin typeface="Times New Roman" panose="02020603050405020304" pitchFamily="18" charset="0"/>
              <a:ea typeface="Arial" panose="020B0604020202020204" pitchFamily="34" charset="0"/>
              <a:cs typeface="Times New Roman" panose="02020603050405020304" pitchFamily="18" charset="0"/>
            </a:endParaRPr>
          </a:p>
          <a:p>
            <a:pPr algn="just"/>
            <a:r>
              <a:rPr lang="en-US" sz="2800" dirty="0">
                <a:latin typeface="Times New Roman" panose="02020603050405020304" pitchFamily="18" charset="0"/>
                <a:ea typeface="Times New Roman" panose="02020603050405020304" pitchFamily="18" charset="0"/>
                <a:cs typeface="Times New Roman" panose="02020603050405020304" pitchFamily="18" charset="0"/>
              </a:rPr>
              <a:t>Encryption is a paramount feature of a safe and trustworthy Internet that assists in providing data security for sensitive information in digital platforms or areas. Encryption keeps secret data by scrambling it so that anyone who intends to view for sees only random information and can only be unlocked accompanied by a unique digital key.</a:t>
            </a:r>
            <a:endParaRPr lang="en-US" sz="2800" dirty="0">
              <a:latin typeface="Times New Roman" panose="02020603050405020304" pitchFamily="18" charset="0"/>
              <a:cs typeface="Times New Roman" panose="02020603050405020304" pitchFamily="18" charset="0"/>
            </a:endParaRPr>
          </a:p>
        </p:txBody>
      </p:sp>
      <p:sp>
        <p:nvSpPr>
          <p:cNvPr id="17" name="TextBox 16">
            <a:extLst>
              <a:ext uri="{FF2B5EF4-FFF2-40B4-BE49-F238E27FC236}">
                <a16:creationId xmlns:a16="http://schemas.microsoft.com/office/drawing/2014/main" id="{D97976AE-0B4F-C9B9-7321-F52D3D6BA323}"/>
              </a:ext>
            </a:extLst>
          </p:cNvPr>
          <p:cNvSpPr txBox="1"/>
          <p:nvPr/>
        </p:nvSpPr>
        <p:spPr>
          <a:xfrm>
            <a:off x="24169387" y="12756156"/>
            <a:ext cx="8998278" cy="3173176"/>
          </a:xfrm>
          <a:prstGeom prst="rect">
            <a:avLst/>
          </a:prstGeom>
          <a:noFill/>
        </p:spPr>
        <p:txBody>
          <a:bodyPr wrap="square" rtlCol="0">
            <a:spAutoFit/>
          </a:bodyPr>
          <a:lstStyle/>
          <a:p>
            <a:pPr algn="just">
              <a:lnSpc>
                <a:spcPct val="115000"/>
              </a:lnSpc>
            </a:pPr>
            <a:r>
              <a:rPr lang="en-US" sz="2800" b="1" dirty="0">
                <a:latin typeface="Times New Roman" panose="02020603050405020304" pitchFamily="18" charset="0"/>
                <a:ea typeface="Times New Roman" panose="02020603050405020304" pitchFamily="18" charset="0"/>
                <a:cs typeface="Times New Roman" panose="02020603050405020304" pitchFamily="18" charset="0"/>
              </a:rPr>
              <a:t>Antivirus</a:t>
            </a:r>
            <a:endParaRPr lang="en-US" sz="2800" dirty="0">
              <a:latin typeface="Times New Roman" panose="02020603050405020304" pitchFamily="18" charset="0"/>
              <a:ea typeface="Arial" panose="020B0604020202020204" pitchFamily="34" charset="0"/>
              <a:cs typeface="Times New Roman" panose="02020603050405020304" pitchFamily="18" charset="0"/>
            </a:endParaRPr>
          </a:p>
          <a:p>
            <a:pPr algn="just"/>
            <a:r>
              <a:rPr lang="en-US" sz="2800" dirty="0">
                <a:latin typeface="Times New Roman" panose="02020603050405020304" pitchFamily="18" charset="0"/>
                <a:ea typeface="Times New Roman" panose="02020603050405020304" pitchFamily="18" charset="0"/>
                <a:cs typeface="Times New Roman" panose="02020603050405020304" pitchFamily="18" charset="0"/>
              </a:rPr>
              <a:t>Antivirus software is one of the significant security programs designed to prevent, protect, detect, search and remove entire viruses and other types of malware from networks, computers or any other devices (</a:t>
            </a:r>
            <a:r>
              <a:rPr lang="en-US" sz="2800" dirty="0">
                <a:solidFill>
                  <a:srgbClr val="222222"/>
                </a:solidFill>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George </a:t>
            </a:r>
            <a:r>
              <a:rPr lang="en-US" sz="2800" i="1" dirty="0">
                <a:solidFill>
                  <a:srgbClr val="222222"/>
                </a:solidFill>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et al.</a:t>
            </a:r>
            <a:r>
              <a:rPr lang="en-US" sz="2800" dirty="0">
                <a:solidFill>
                  <a:srgbClr val="222222"/>
                </a:solidFill>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2023)</a:t>
            </a:r>
            <a:r>
              <a:rPr lang="en-US" sz="2800" dirty="0">
                <a:latin typeface="Times New Roman" panose="02020603050405020304" pitchFamily="18" charset="0"/>
                <a:ea typeface="Times New Roman" panose="02020603050405020304" pitchFamily="18" charset="0"/>
                <a:cs typeface="Times New Roman" panose="02020603050405020304" pitchFamily="18" charset="0"/>
              </a:rPr>
              <a:t>. By scanning user’s computers, antivirus programs can detect and remove malware that may attack specific devices</a:t>
            </a:r>
            <a:endParaRPr lang="en-US" sz="2800" dirty="0">
              <a:latin typeface="Times New Roman" panose="02020603050405020304" pitchFamily="18" charset="0"/>
              <a:cs typeface="Times New Roman" panose="02020603050405020304" pitchFamily="18" charset="0"/>
            </a:endParaRPr>
          </a:p>
        </p:txBody>
      </p:sp>
      <p:pic>
        <p:nvPicPr>
          <p:cNvPr id="18" name="image3.png">
            <a:extLst>
              <a:ext uri="{FF2B5EF4-FFF2-40B4-BE49-F238E27FC236}">
                <a16:creationId xmlns:a16="http://schemas.microsoft.com/office/drawing/2014/main" id="{50DE2DE5-286F-9996-D2C4-54FBA91A7A7C}"/>
              </a:ext>
            </a:extLst>
          </p:cNvPr>
          <p:cNvPicPr/>
          <p:nvPr/>
        </p:nvPicPr>
        <p:blipFill>
          <a:blip r:embed="rId4"/>
          <a:srcRect/>
          <a:stretch>
            <a:fillRect/>
          </a:stretch>
        </p:blipFill>
        <p:spPr>
          <a:xfrm>
            <a:off x="7153772" y="12759391"/>
            <a:ext cx="6842545" cy="3815565"/>
          </a:xfrm>
          <a:prstGeom prst="rect">
            <a:avLst/>
          </a:prstGeom>
          <a:ln/>
        </p:spPr>
      </p:pic>
      <p:sp>
        <p:nvSpPr>
          <p:cNvPr id="19" name="TextBox 18">
            <a:extLst>
              <a:ext uri="{FF2B5EF4-FFF2-40B4-BE49-F238E27FC236}">
                <a16:creationId xmlns:a16="http://schemas.microsoft.com/office/drawing/2014/main" id="{B795D9C2-E799-95B1-F39D-7395BC4FA888}"/>
              </a:ext>
            </a:extLst>
          </p:cNvPr>
          <p:cNvSpPr txBox="1"/>
          <p:nvPr/>
        </p:nvSpPr>
        <p:spPr>
          <a:xfrm>
            <a:off x="33211208" y="12448259"/>
            <a:ext cx="4920871" cy="5998373"/>
          </a:xfrm>
          <a:prstGeom prst="rect">
            <a:avLst/>
          </a:prstGeom>
          <a:noFill/>
        </p:spPr>
        <p:txBody>
          <a:bodyPr wrap="square" rtlCol="0">
            <a:spAutoFit/>
          </a:bodyPr>
          <a:lstStyle/>
          <a:p>
            <a:pPr algn="just">
              <a:lnSpc>
                <a:spcPct val="115000"/>
              </a:lnSpc>
            </a:pPr>
            <a:r>
              <a:rPr lang="en-US" sz="2800" b="1" dirty="0">
                <a:latin typeface="Times New Roman" panose="02020603050405020304" pitchFamily="18" charset="0"/>
                <a:ea typeface="Times New Roman" panose="02020603050405020304" pitchFamily="18" charset="0"/>
              </a:rPr>
              <a:t>Firewall</a:t>
            </a:r>
            <a:endParaRPr lang="en-US" sz="2800" dirty="0">
              <a:latin typeface="Arial" panose="020B0604020202020204" pitchFamily="34" charset="0"/>
              <a:ea typeface="Arial" panose="020B0604020202020204" pitchFamily="34" charset="0"/>
            </a:endParaRPr>
          </a:p>
          <a:p>
            <a:pPr algn="just">
              <a:lnSpc>
                <a:spcPct val="115000"/>
              </a:lnSpc>
            </a:pPr>
            <a:r>
              <a:rPr lang="en-US" sz="2800" dirty="0">
                <a:latin typeface="Times New Roman" panose="02020603050405020304" pitchFamily="18" charset="0"/>
                <a:ea typeface="Times New Roman" panose="02020603050405020304" pitchFamily="18" charset="0"/>
              </a:rPr>
              <a:t>A firewall is a network safety device involved in preventing unauthorized access to a network. Firewalls usually provide strict protection against outside cyber attackers safeguarding users’ computers or networks from defamatory or unnecessary activities or network traffic (</a:t>
            </a:r>
            <a:r>
              <a:rPr lang="en-US" sz="2800" dirty="0" err="1">
                <a:solidFill>
                  <a:srgbClr val="222222"/>
                </a:solidFill>
                <a:highlight>
                  <a:srgbClr val="FFFFFF"/>
                </a:highlight>
                <a:latin typeface="Times New Roman" panose="02020603050405020304" pitchFamily="18" charset="0"/>
                <a:ea typeface="Times New Roman" panose="02020603050405020304" pitchFamily="18" charset="0"/>
              </a:rPr>
              <a:t>Bringhenti</a:t>
            </a:r>
            <a:r>
              <a:rPr lang="en-US" sz="2800" dirty="0">
                <a:solidFill>
                  <a:srgbClr val="222222"/>
                </a:solidFill>
                <a:highlight>
                  <a:srgbClr val="FFFFFF"/>
                </a:highlight>
                <a:latin typeface="Times New Roman" panose="02020603050405020304" pitchFamily="18" charset="0"/>
                <a:ea typeface="Times New Roman" panose="02020603050405020304" pitchFamily="18" charset="0"/>
              </a:rPr>
              <a:t> </a:t>
            </a:r>
            <a:r>
              <a:rPr lang="en-US" sz="2800" i="1" dirty="0">
                <a:solidFill>
                  <a:srgbClr val="222222"/>
                </a:solidFill>
                <a:highlight>
                  <a:srgbClr val="FFFFFF"/>
                </a:highlight>
                <a:latin typeface="Times New Roman" panose="02020603050405020304" pitchFamily="18" charset="0"/>
                <a:ea typeface="Times New Roman" panose="02020603050405020304" pitchFamily="18" charset="0"/>
              </a:rPr>
              <a:t>et al. </a:t>
            </a:r>
            <a:r>
              <a:rPr lang="en-US" sz="2800" dirty="0">
                <a:solidFill>
                  <a:srgbClr val="222222"/>
                </a:solidFill>
                <a:highlight>
                  <a:srgbClr val="FFFFFF"/>
                </a:highlight>
                <a:latin typeface="Times New Roman" panose="02020603050405020304" pitchFamily="18" charset="0"/>
                <a:ea typeface="Times New Roman" panose="02020603050405020304" pitchFamily="18" charset="0"/>
              </a:rPr>
              <a:t>2022)</a:t>
            </a:r>
            <a:r>
              <a:rPr lang="en-US" sz="2800" dirty="0">
                <a:latin typeface="Times New Roman" panose="02020603050405020304" pitchFamily="18" charset="0"/>
                <a:ea typeface="Times New Roman" panose="02020603050405020304" pitchFamily="18" charset="0"/>
              </a:rPr>
              <a:t>. </a:t>
            </a:r>
            <a:endParaRPr lang="en-US" sz="2800" dirty="0">
              <a:latin typeface="Arial" panose="020B0604020202020204" pitchFamily="34" charset="0"/>
              <a:ea typeface="Arial" panose="020B0604020202020204" pitchFamily="34" charset="0"/>
            </a:endParaRPr>
          </a:p>
        </p:txBody>
      </p:sp>
      <p:graphicFrame>
        <p:nvGraphicFramePr>
          <p:cNvPr id="21" name="Diagram 20">
            <a:extLst>
              <a:ext uri="{FF2B5EF4-FFF2-40B4-BE49-F238E27FC236}">
                <a16:creationId xmlns:a16="http://schemas.microsoft.com/office/drawing/2014/main" id="{A6DD41F1-353B-AB60-7266-59C7C87BC02A}"/>
              </a:ext>
            </a:extLst>
          </p:cNvPr>
          <p:cNvGraphicFramePr/>
          <p:nvPr>
            <p:extLst>
              <p:ext uri="{D42A27DB-BD31-4B8C-83A1-F6EECF244321}">
                <p14:modId xmlns:p14="http://schemas.microsoft.com/office/powerpoint/2010/main" val="625494585"/>
              </p:ext>
            </p:extLst>
          </p:nvPr>
        </p:nvGraphicFramePr>
        <p:xfrm>
          <a:off x="386186" y="16139027"/>
          <a:ext cx="32778027" cy="239933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22" name="Flowchart: Terminator 21">
            <a:extLst>
              <a:ext uri="{FF2B5EF4-FFF2-40B4-BE49-F238E27FC236}">
                <a16:creationId xmlns:a16="http://schemas.microsoft.com/office/drawing/2014/main" id="{C22E4C8A-0901-DD63-497C-5CC5362707A7}"/>
              </a:ext>
            </a:extLst>
          </p:cNvPr>
          <p:cNvSpPr/>
          <p:nvPr/>
        </p:nvSpPr>
        <p:spPr>
          <a:xfrm>
            <a:off x="1362705" y="18383445"/>
            <a:ext cx="14825877" cy="2333130"/>
          </a:xfrm>
          <a:prstGeom prst="flowChartTerminator">
            <a:avLst/>
          </a:pr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US" sz="6000" b="1" dirty="0">
              <a:latin typeface="Times New Roman" panose="02020603050405020304" pitchFamily="18" charset="0"/>
              <a:ea typeface="Times New Roman" panose="02020603050405020304" pitchFamily="18" charset="0"/>
            </a:endParaRPr>
          </a:p>
          <a:p>
            <a:pPr algn="ctr"/>
            <a:r>
              <a:rPr lang="en-US" sz="6000" b="1" dirty="0">
                <a:latin typeface="Times New Roman" panose="02020603050405020304" pitchFamily="18" charset="0"/>
                <a:ea typeface="Times New Roman" panose="02020603050405020304" pitchFamily="18" charset="0"/>
              </a:rPr>
              <a:t>Analysis </a:t>
            </a:r>
            <a:endParaRPr lang="en-US" sz="6000" dirty="0">
              <a:latin typeface="Arial" panose="020B0604020202020204" pitchFamily="34" charset="0"/>
              <a:ea typeface="Arial" panose="020B0604020202020204" pitchFamily="34" charset="0"/>
            </a:endParaRPr>
          </a:p>
          <a:p>
            <a:pPr algn="ctr"/>
            <a:endParaRPr lang="en-US" sz="6000" dirty="0"/>
          </a:p>
        </p:txBody>
      </p:sp>
      <p:sp>
        <p:nvSpPr>
          <p:cNvPr id="23" name="Flowchart: Connector 22">
            <a:extLst>
              <a:ext uri="{FF2B5EF4-FFF2-40B4-BE49-F238E27FC236}">
                <a16:creationId xmlns:a16="http://schemas.microsoft.com/office/drawing/2014/main" id="{F995EDA6-A6EC-A9D6-5D6D-E67DCF00C4F0}"/>
              </a:ext>
            </a:extLst>
          </p:cNvPr>
          <p:cNvSpPr/>
          <p:nvPr/>
        </p:nvSpPr>
        <p:spPr>
          <a:xfrm>
            <a:off x="386186" y="18392784"/>
            <a:ext cx="2656114" cy="2399339"/>
          </a:xfrm>
          <a:prstGeom prst="flowChartConnector">
            <a:avLst/>
          </a:prstGeom>
        </p:spPr>
        <p:style>
          <a:lnRef idx="2">
            <a:schemeClr val="accent5"/>
          </a:lnRef>
          <a:fillRef idx="1">
            <a:schemeClr val="lt1"/>
          </a:fillRef>
          <a:effectRef idx="0">
            <a:schemeClr val="accent5"/>
          </a:effectRef>
          <a:fontRef idx="minor">
            <a:schemeClr val="dk1"/>
          </a:fontRef>
        </p:style>
        <p:txBody>
          <a:bodyPr rtlCol="0" anchor="ctr"/>
          <a:lstStyle/>
          <a:p>
            <a:pPr algn="ctr"/>
            <a:r>
              <a:rPr lang="en-US" sz="4400" dirty="0"/>
              <a:t>4</a:t>
            </a:r>
          </a:p>
        </p:txBody>
      </p:sp>
      <p:sp>
        <p:nvSpPr>
          <p:cNvPr id="24" name="TextBox 23">
            <a:extLst>
              <a:ext uri="{FF2B5EF4-FFF2-40B4-BE49-F238E27FC236}">
                <a16:creationId xmlns:a16="http://schemas.microsoft.com/office/drawing/2014/main" id="{12909D7E-22D8-2F55-4F28-659C63F6AB17}"/>
              </a:ext>
            </a:extLst>
          </p:cNvPr>
          <p:cNvSpPr txBox="1"/>
          <p:nvPr/>
        </p:nvSpPr>
        <p:spPr>
          <a:xfrm>
            <a:off x="386186" y="21090479"/>
            <a:ext cx="16334271" cy="3539430"/>
          </a:xfrm>
          <a:prstGeom prst="rect">
            <a:avLst/>
          </a:prstGeom>
          <a:noFill/>
        </p:spPr>
        <p:txBody>
          <a:bodyPr wrap="square" rtlCol="0">
            <a:spAutoFit/>
          </a:bodyPr>
          <a:lstStyle/>
          <a:p>
            <a:pPr algn="just"/>
            <a:r>
              <a:rPr lang="en-US" sz="2800" dirty="0">
                <a:latin typeface="Times New Roman" panose="02020603050405020304" pitchFamily="18" charset="0"/>
                <a:ea typeface="Times New Roman" panose="02020603050405020304" pitchFamily="18" charset="0"/>
              </a:rPr>
              <a:t>Multifactor Authentication can be applied to reduce cyber-attacks (</a:t>
            </a:r>
            <a:r>
              <a:rPr lang="en-US" sz="2800" dirty="0" err="1">
                <a:solidFill>
                  <a:srgbClr val="222222"/>
                </a:solidFill>
                <a:highlight>
                  <a:srgbClr val="FFFFFF"/>
                </a:highlight>
                <a:latin typeface="Times New Roman" panose="02020603050405020304" pitchFamily="18" charset="0"/>
                <a:ea typeface="Times New Roman" panose="02020603050405020304" pitchFamily="18" charset="0"/>
              </a:rPr>
              <a:t>Suleski</a:t>
            </a:r>
            <a:r>
              <a:rPr lang="en-US" sz="2800" dirty="0">
                <a:solidFill>
                  <a:srgbClr val="222222"/>
                </a:solidFill>
                <a:highlight>
                  <a:srgbClr val="FFFFFF"/>
                </a:highlight>
                <a:latin typeface="Times New Roman" panose="02020603050405020304" pitchFamily="18" charset="0"/>
                <a:ea typeface="Times New Roman" panose="02020603050405020304" pitchFamily="18" charset="0"/>
              </a:rPr>
              <a:t> </a:t>
            </a:r>
            <a:r>
              <a:rPr lang="en-US" sz="2800" i="1" dirty="0">
                <a:solidFill>
                  <a:srgbClr val="222222"/>
                </a:solidFill>
                <a:highlight>
                  <a:srgbClr val="FFFFFF"/>
                </a:highlight>
                <a:latin typeface="Times New Roman" panose="02020603050405020304" pitchFamily="18" charset="0"/>
                <a:ea typeface="Times New Roman" panose="02020603050405020304" pitchFamily="18" charset="0"/>
              </a:rPr>
              <a:t>et al.</a:t>
            </a:r>
            <a:r>
              <a:rPr lang="en-US" sz="2800" dirty="0">
                <a:solidFill>
                  <a:srgbClr val="222222"/>
                </a:solidFill>
                <a:highlight>
                  <a:srgbClr val="FFFFFF"/>
                </a:highlight>
                <a:latin typeface="Times New Roman" panose="02020603050405020304" pitchFamily="18" charset="0"/>
                <a:ea typeface="Times New Roman" panose="02020603050405020304" pitchFamily="18" charset="0"/>
              </a:rPr>
              <a:t> 2023)</a:t>
            </a:r>
            <a:r>
              <a:rPr lang="en-US" sz="2800" dirty="0">
                <a:latin typeface="Times New Roman" panose="02020603050405020304" pitchFamily="18" charset="0"/>
                <a:ea typeface="Times New Roman" panose="02020603050405020304" pitchFamily="18" charset="0"/>
              </a:rPr>
              <a:t>. It has been explored that Multifactor Authentication factors such as a one-time password and thumbprint can be applied to resist the violation of stealing the password and username to attack the user account. Along with this, encryption methods can be implemented to protect the communications of an organization from cyber criminals (</a:t>
            </a:r>
            <a:r>
              <a:rPr lang="en-US" sz="2800" dirty="0" err="1">
                <a:solidFill>
                  <a:srgbClr val="222222"/>
                </a:solidFill>
                <a:highlight>
                  <a:srgbClr val="FFFFFF"/>
                </a:highlight>
                <a:latin typeface="Times New Roman" panose="02020603050405020304" pitchFamily="18" charset="0"/>
                <a:ea typeface="Times New Roman" panose="02020603050405020304" pitchFamily="18" charset="0"/>
              </a:rPr>
              <a:t>Diro</a:t>
            </a:r>
            <a:r>
              <a:rPr lang="en-US" sz="2800" dirty="0">
                <a:solidFill>
                  <a:srgbClr val="222222"/>
                </a:solidFill>
                <a:highlight>
                  <a:srgbClr val="FFFFFF"/>
                </a:highlight>
                <a:latin typeface="Times New Roman" panose="02020603050405020304" pitchFamily="18" charset="0"/>
                <a:ea typeface="Times New Roman" panose="02020603050405020304" pitchFamily="18" charset="0"/>
              </a:rPr>
              <a:t> </a:t>
            </a:r>
            <a:r>
              <a:rPr lang="en-US" sz="2800" i="1" dirty="0">
                <a:solidFill>
                  <a:srgbClr val="222222"/>
                </a:solidFill>
                <a:highlight>
                  <a:srgbClr val="FFFFFF"/>
                </a:highlight>
                <a:latin typeface="Times New Roman" panose="02020603050405020304" pitchFamily="18" charset="0"/>
                <a:ea typeface="Times New Roman" panose="02020603050405020304" pitchFamily="18" charset="0"/>
              </a:rPr>
              <a:t>et al.</a:t>
            </a:r>
            <a:r>
              <a:rPr lang="en-US" sz="2800" dirty="0">
                <a:solidFill>
                  <a:srgbClr val="222222"/>
                </a:solidFill>
                <a:highlight>
                  <a:srgbClr val="FFFFFF"/>
                </a:highlight>
                <a:latin typeface="Times New Roman" panose="02020603050405020304" pitchFamily="18" charset="0"/>
                <a:ea typeface="Times New Roman" panose="02020603050405020304" pitchFamily="18" charset="0"/>
              </a:rPr>
              <a:t> 2020)</a:t>
            </a:r>
            <a:r>
              <a:rPr lang="en-US" sz="2800" dirty="0">
                <a:latin typeface="Times New Roman" panose="02020603050405020304" pitchFamily="18" charset="0"/>
                <a:ea typeface="Times New Roman" panose="02020603050405020304" pitchFamily="18" charset="0"/>
              </a:rPr>
              <a:t>. Moreover, the antivirus digital safety method can be applied to protect the data from malicious software. It can also prevent cyber threats such as based detection, </a:t>
            </a:r>
            <a:r>
              <a:rPr lang="en-US" sz="2800" dirty="0" err="1">
                <a:latin typeface="Times New Roman" panose="02020603050405020304" pitchFamily="18" charset="0"/>
                <a:ea typeface="Times New Roman" panose="02020603050405020304" pitchFamily="18" charset="0"/>
              </a:rPr>
              <a:t>behaviour</a:t>
            </a:r>
            <a:r>
              <a:rPr lang="en-US" sz="2800" dirty="0">
                <a:latin typeface="Times New Roman" panose="02020603050405020304" pitchFamily="18" charset="0"/>
                <a:ea typeface="Times New Roman" panose="02020603050405020304" pitchFamily="18" charset="0"/>
              </a:rPr>
              <a:t>-based detection etc. Adding to this, the Firewall network security device can be applied to filter and monitor the network traffic on the organizational security policy.    </a:t>
            </a:r>
            <a:endParaRPr lang="en-US" sz="2800" dirty="0">
              <a:latin typeface="Arial" panose="020B0604020202020204" pitchFamily="34" charset="0"/>
              <a:ea typeface="Arial" panose="020B0604020202020204" pitchFamily="34" charset="0"/>
            </a:endParaRPr>
          </a:p>
        </p:txBody>
      </p:sp>
      <p:pic>
        <p:nvPicPr>
          <p:cNvPr id="26" name="Picture 25">
            <a:extLst>
              <a:ext uri="{FF2B5EF4-FFF2-40B4-BE49-F238E27FC236}">
                <a16:creationId xmlns:a16="http://schemas.microsoft.com/office/drawing/2014/main" id="{25B60DC1-4718-11D2-1C52-EB9419E260F9}"/>
              </a:ext>
            </a:extLst>
          </p:cNvPr>
          <p:cNvPicPr>
            <a:picLocks noChangeAspect="1"/>
          </p:cNvPicPr>
          <p:nvPr/>
        </p:nvPicPr>
        <p:blipFill>
          <a:blip r:embed="rId10"/>
          <a:stretch>
            <a:fillRect/>
          </a:stretch>
        </p:blipFill>
        <p:spPr>
          <a:xfrm>
            <a:off x="17034473" y="18870114"/>
            <a:ext cx="7654620" cy="5733740"/>
          </a:xfrm>
          <a:prstGeom prst="rect">
            <a:avLst/>
          </a:prstGeom>
        </p:spPr>
      </p:pic>
      <p:sp>
        <p:nvSpPr>
          <p:cNvPr id="28" name="Flowchart: Terminator 27">
            <a:extLst>
              <a:ext uri="{FF2B5EF4-FFF2-40B4-BE49-F238E27FC236}">
                <a16:creationId xmlns:a16="http://schemas.microsoft.com/office/drawing/2014/main" id="{A146C0C7-B788-5219-C61B-DC6A298A4A21}"/>
              </a:ext>
            </a:extLst>
          </p:cNvPr>
          <p:cNvSpPr/>
          <p:nvPr/>
        </p:nvSpPr>
        <p:spPr>
          <a:xfrm>
            <a:off x="26288894" y="19136261"/>
            <a:ext cx="11800114" cy="2193411"/>
          </a:xfrm>
          <a:prstGeom prst="flowChartTerminator">
            <a:avLst/>
          </a:pr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r>
              <a:rPr lang="en-US" sz="6000" b="1" dirty="0">
                <a:latin typeface="Times New Roman" panose="02020603050405020304" pitchFamily="18" charset="0"/>
                <a:cs typeface="Times New Roman" panose="02020603050405020304" pitchFamily="18" charset="0"/>
              </a:rPr>
              <a:t>Conclusion</a:t>
            </a:r>
          </a:p>
        </p:txBody>
      </p:sp>
      <p:sp>
        <p:nvSpPr>
          <p:cNvPr id="29" name="Flowchart: Connector 28">
            <a:extLst>
              <a:ext uri="{FF2B5EF4-FFF2-40B4-BE49-F238E27FC236}">
                <a16:creationId xmlns:a16="http://schemas.microsoft.com/office/drawing/2014/main" id="{6A768E93-C90D-C8DC-9F93-27B11BCBCE40}"/>
              </a:ext>
            </a:extLst>
          </p:cNvPr>
          <p:cNvSpPr/>
          <p:nvPr/>
        </p:nvSpPr>
        <p:spPr>
          <a:xfrm>
            <a:off x="24993599" y="19038792"/>
            <a:ext cx="2569029" cy="2399339"/>
          </a:xfrm>
          <a:prstGeom prst="flowChartConnector">
            <a:avLst/>
          </a:prstGeom>
        </p:spPr>
        <p:style>
          <a:lnRef idx="2">
            <a:schemeClr val="accent5"/>
          </a:lnRef>
          <a:fillRef idx="1">
            <a:schemeClr val="lt1"/>
          </a:fillRef>
          <a:effectRef idx="0">
            <a:schemeClr val="accent5"/>
          </a:effectRef>
          <a:fontRef idx="minor">
            <a:schemeClr val="dk1"/>
          </a:fontRef>
        </p:style>
        <p:txBody>
          <a:bodyPr rtlCol="0" anchor="ctr"/>
          <a:lstStyle/>
          <a:p>
            <a:pPr algn="ctr"/>
            <a:r>
              <a:rPr lang="en-US" sz="4400" dirty="0">
                <a:latin typeface="Times New Roman" panose="02020603050405020304" pitchFamily="18" charset="0"/>
                <a:cs typeface="Times New Roman" panose="02020603050405020304" pitchFamily="18" charset="0"/>
              </a:rPr>
              <a:t>5</a:t>
            </a:r>
          </a:p>
        </p:txBody>
      </p:sp>
      <p:sp>
        <p:nvSpPr>
          <p:cNvPr id="30" name="TextBox 29">
            <a:extLst>
              <a:ext uri="{FF2B5EF4-FFF2-40B4-BE49-F238E27FC236}">
                <a16:creationId xmlns:a16="http://schemas.microsoft.com/office/drawing/2014/main" id="{7C9C20E4-D9C3-7F51-BA6E-6138BF86895D}"/>
              </a:ext>
            </a:extLst>
          </p:cNvPr>
          <p:cNvSpPr txBox="1"/>
          <p:nvPr/>
        </p:nvSpPr>
        <p:spPr>
          <a:xfrm>
            <a:off x="25905189" y="21927568"/>
            <a:ext cx="11800114" cy="2246769"/>
          </a:xfrm>
          <a:prstGeom prst="rect">
            <a:avLst/>
          </a:prstGeom>
          <a:noFill/>
        </p:spPr>
        <p:txBody>
          <a:bodyPr wrap="square" rtlCol="0">
            <a:spAutoFit/>
          </a:bodyPr>
          <a:lstStyle/>
          <a:p>
            <a:pPr algn="just"/>
            <a:r>
              <a:rPr lang="en-US" sz="2800" dirty="0">
                <a:latin typeface="Times New Roman" panose="02020603050405020304" pitchFamily="18" charset="0"/>
                <a:ea typeface="Times New Roman" panose="02020603050405020304" pitchFamily="18" charset="0"/>
              </a:rPr>
              <a:t>Based on the above analysis, it can be concluded that the key concern of the study is to portray digital safety. It has reviewed the importance of digital safety methods. Along with this, various digital safety methods have been discussed along with the proper application process of Multifactor Authentication, Encryption, Antivirus and Firewall.</a:t>
            </a:r>
            <a:endParaRPr lang="en-US" sz="2800" dirty="0"/>
          </a:p>
        </p:txBody>
      </p:sp>
      <p:sp>
        <p:nvSpPr>
          <p:cNvPr id="31" name="TextBox 30">
            <a:extLst>
              <a:ext uri="{FF2B5EF4-FFF2-40B4-BE49-F238E27FC236}">
                <a16:creationId xmlns:a16="http://schemas.microsoft.com/office/drawing/2014/main" id="{90DD2D64-7DF5-5AC7-B920-E3B96730AA2A}"/>
              </a:ext>
            </a:extLst>
          </p:cNvPr>
          <p:cNvSpPr txBox="1"/>
          <p:nvPr/>
        </p:nvSpPr>
        <p:spPr>
          <a:xfrm>
            <a:off x="0" y="24930017"/>
            <a:ext cx="38404800" cy="3948581"/>
          </a:xfrm>
          <a:prstGeom prst="rect">
            <a:avLst/>
          </a:prstGeom>
        </p:spPr>
        <p:style>
          <a:lnRef idx="3">
            <a:schemeClr val="lt1"/>
          </a:lnRef>
          <a:fillRef idx="1">
            <a:schemeClr val="accent5"/>
          </a:fillRef>
          <a:effectRef idx="1">
            <a:schemeClr val="accent5"/>
          </a:effectRef>
          <a:fontRef idx="minor">
            <a:schemeClr val="lt1"/>
          </a:fontRef>
        </p:style>
        <p:txBody>
          <a:bodyPr wrap="square" rtlCol="0">
            <a:spAutoFit/>
          </a:bodyPr>
          <a:lstStyle/>
          <a:p>
            <a:r>
              <a:rPr lang="en-US" sz="6000" b="1" dirty="0">
                <a:latin typeface="Times New Roman" panose="02020603050405020304" pitchFamily="18" charset="0"/>
                <a:cs typeface="Times New Roman" panose="02020603050405020304" pitchFamily="18" charset="0"/>
              </a:rPr>
              <a:t>References </a:t>
            </a:r>
          </a:p>
          <a:p>
            <a:pPr algn="just">
              <a:lnSpc>
                <a:spcPct val="115000"/>
              </a:lnSpc>
            </a:pPr>
            <a:r>
              <a:rPr lang="en-US" sz="2800" dirty="0" err="1">
                <a:solidFill>
                  <a:srgbClr val="222222"/>
                </a:solidFill>
                <a:latin typeface="Times New Roman" panose="02020603050405020304" pitchFamily="18" charset="0"/>
                <a:ea typeface="Times New Roman" panose="02020603050405020304" pitchFamily="18" charset="0"/>
              </a:rPr>
              <a:t>Bringhenti</a:t>
            </a:r>
            <a:r>
              <a:rPr lang="en-US" sz="2800" dirty="0">
                <a:solidFill>
                  <a:srgbClr val="222222"/>
                </a:solidFill>
                <a:latin typeface="Times New Roman" panose="02020603050405020304" pitchFamily="18" charset="0"/>
                <a:ea typeface="Times New Roman" panose="02020603050405020304" pitchFamily="18" charset="0"/>
              </a:rPr>
              <a:t>, D., </a:t>
            </a:r>
            <a:r>
              <a:rPr lang="en-US" sz="2800" dirty="0" err="1">
                <a:solidFill>
                  <a:srgbClr val="222222"/>
                </a:solidFill>
                <a:latin typeface="Times New Roman" panose="02020603050405020304" pitchFamily="18" charset="0"/>
                <a:ea typeface="Times New Roman" panose="02020603050405020304" pitchFamily="18" charset="0"/>
              </a:rPr>
              <a:t>Marchetto</a:t>
            </a:r>
            <a:r>
              <a:rPr lang="en-US" sz="2800" dirty="0">
                <a:solidFill>
                  <a:srgbClr val="222222"/>
                </a:solidFill>
                <a:latin typeface="Times New Roman" panose="02020603050405020304" pitchFamily="18" charset="0"/>
                <a:ea typeface="Times New Roman" panose="02020603050405020304" pitchFamily="18" charset="0"/>
              </a:rPr>
              <a:t>, G., </a:t>
            </a:r>
            <a:r>
              <a:rPr lang="en-US" sz="2800" dirty="0" err="1">
                <a:solidFill>
                  <a:srgbClr val="222222"/>
                </a:solidFill>
                <a:latin typeface="Times New Roman" panose="02020603050405020304" pitchFamily="18" charset="0"/>
                <a:ea typeface="Times New Roman" panose="02020603050405020304" pitchFamily="18" charset="0"/>
              </a:rPr>
              <a:t>Sisto</a:t>
            </a:r>
            <a:r>
              <a:rPr lang="en-US" sz="2800" dirty="0">
                <a:solidFill>
                  <a:srgbClr val="222222"/>
                </a:solidFill>
                <a:latin typeface="Times New Roman" panose="02020603050405020304" pitchFamily="18" charset="0"/>
                <a:ea typeface="Times New Roman" panose="02020603050405020304" pitchFamily="18" charset="0"/>
              </a:rPr>
              <a:t>, R., </a:t>
            </a:r>
            <a:r>
              <a:rPr lang="en-US" sz="2800" dirty="0" err="1">
                <a:solidFill>
                  <a:srgbClr val="222222"/>
                </a:solidFill>
                <a:latin typeface="Times New Roman" panose="02020603050405020304" pitchFamily="18" charset="0"/>
                <a:ea typeface="Times New Roman" panose="02020603050405020304" pitchFamily="18" charset="0"/>
              </a:rPr>
              <a:t>Valenza</a:t>
            </a:r>
            <a:r>
              <a:rPr lang="en-US" sz="2800" dirty="0">
                <a:solidFill>
                  <a:srgbClr val="222222"/>
                </a:solidFill>
                <a:latin typeface="Times New Roman" panose="02020603050405020304" pitchFamily="18" charset="0"/>
                <a:ea typeface="Times New Roman" panose="02020603050405020304" pitchFamily="18" charset="0"/>
              </a:rPr>
              <a:t>, F. and </a:t>
            </a:r>
            <a:r>
              <a:rPr lang="en-US" sz="2800" dirty="0" err="1">
                <a:solidFill>
                  <a:srgbClr val="222222"/>
                </a:solidFill>
                <a:latin typeface="Times New Roman" panose="02020603050405020304" pitchFamily="18" charset="0"/>
                <a:ea typeface="Times New Roman" panose="02020603050405020304" pitchFamily="18" charset="0"/>
              </a:rPr>
              <a:t>Yusupov</a:t>
            </a:r>
            <a:r>
              <a:rPr lang="en-US" sz="2800" dirty="0">
                <a:solidFill>
                  <a:srgbClr val="222222"/>
                </a:solidFill>
                <a:latin typeface="Times New Roman" panose="02020603050405020304" pitchFamily="18" charset="0"/>
                <a:ea typeface="Times New Roman" panose="02020603050405020304" pitchFamily="18" charset="0"/>
              </a:rPr>
              <a:t>, J., 2022. Automated firewall configuration in virtual networks. </a:t>
            </a:r>
            <a:r>
              <a:rPr lang="en-US" sz="2800" i="1" dirty="0">
                <a:solidFill>
                  <a:srgbClr val="222222"/>
                </a:solidFill>
                <a:latin typeface="Times New Roman" panose="02020603050405020304" pitchFamily="18" charset="0"/>
                <a:ea typeface="Times New Roman" panose="02020603050405020304" pitchFamily="18" charset="0"/>
              </a:rPr>
              <a:t>IEEE Transactions on Dependable and Secure Computing</a:t>
            </a:r>
            <a:r>
              <a:rPr lang="en-US" sz="2800" dirty="0">
                <a:solidFill>
                  <a:srgbClr val="222222"/>
                </a:solidFill>
                <a:latin typeface="Times New Roman" panose="02020603050405020304" pitchFamily="18" charset="0"/>
                <a:ea typeface="Times New Roman" panose="02020603050405020304" pitchFamily="18" charset="0"/>
              </a:rPr>
              <a:t>, </a:t>
            </a:r>
            <a:r>
              <a:rPr lang="en-US" sz="2800" i="1" dirty="0">
                <a:solidFill>
                  <a:srgbClr val="222222"/>
                </a:solidFill>
                <a:latin typeface="Times New Roman" panose="02020603050405020304" pitchFamily="18" charset="0"/>
                <a:ea typeface="Times New Roman" panose="02020603050405020304" pitchFamily="18" charset="0"/>
              </a:rPr>
              <a:t>20</a:t>
            </a:r>
            <a:r>
              <a:rPr lang="en-US" sz="2800" dirty="0">
                <a:solidFill>
                  <a:srgbClr val="222222"/>
                </a:solidFill>
                <a:latin typeface="Times New Roman" panose="02020603050405020304" pitchFamily="18" charset="0"/>
                <a:ea typeface="Times New Roman" panose="02020603050405020304" pitchFamily="18" charset="0"/>
              </a:rPr>
              <a:t>(2), pp.1559-1576.</a:t>
            </a:r>
            <a:endParaRPr lang="en-US" sz="2800" dirty="0">
              <a:latin typeface="Arial" panose="020B0604020202020204" pitchFamily="34" charset="0"/>
              <a:ea typeface="Arial" panose="020B0604020202020204" pitchFamily="34" charset="0"/>
            </a:endParaRPr>
          </a:p>
          <a:p>
            <a:pPr algn="just">
              <a:lnSpc>
                <a:spcPct val="115000"/>
              </a:lnSpc>
            </a:pPr>
            <a:r>
              <a:rPr lang="en-US" sz="2800" dirty="0" err="1">
                <a:solidFill>
                  <a:srgbClr val="222222"/>
                </a:solidFill>
                <a:latin typeface="Times New Roman" panose="02020603050405020304" pitchFamily="18" charset="0"/>
                <a:ea typeface="Times New Roman" panose="02020603050405020304" pitchFamily="18" charset="0"/>
              </a:rPr>
              <a:t>Diro</a:t>
            </a:r>
            <a:r>
              <a:rPr lang="en-US" sz="2800" dirty="0">
                <a:solidFill>
                  <a:srgbClr val="222222"/>
                </a:solidFill>
                <a:latin typeface="Times New Roman" panose="02020603050405020304" pitchFamily="18" charset="0"/>
                <a:ea typeface="Times New Roman" panose="02020603050405020304" pitchFamily="18" charset="0"/>
              </a:rPr>
              <a:t>, A., Reda, H., </a:t>
            </a:r>
            <a:r>
              <a:rPr lang="en-US" sz="2800" dirty="0" err="1">
                <a:solidFill>
                  <a:srgbClr val="222222"/>
                </a:solidFill>
                <a:latin typeface="Times New Roman" panose="02020603050405020304" pitchFamily="18" charset="0"/>
                <a:ea typeface="Times New Roman" panose="02020603050405020304" pitchFamily="18" charset="0"/>
              </a:rPr>
              <a:t>Chilamkurti</a:t>
            </a:r>
            <a:r>
              <a:rPr lang="en-US" sz="2800" dirty="0">
                <a:solidFill>
                  <a:srgbClr val="222222"/>
                </a:solidFill>
                <a:latin typeface="Times New Roman" panose="02020603050405020304" pitchFamily="18" charset="0"/>
                <a:ea typeface="Times New Roman" panose="02020603050405020304" pitchFamily="18" charset="0"/>
              </a:rPr>
              <a:t>, N., Mahmood, A., Zaman, N. and Nam, Y., 2020. Lightweight authenticated-encryption scheme for internet of things based on publish-subscribe communication. </a:t>
            </a:r>
            <a:r>
              <a:rPr lang="en-US" sz="2800" i="1" dirty="0">
                <a:solidFill>
                  <a:srgbClr val="222222"/>
                </a:solidFill>
                <a:latin typeface="Times New Roman" panose="02020603050405020304" pitchFamily="18" charset="0"/>
                <a:ea typeface="Times New Roman" panose="02020603050405020304" pitchFamily="18" charset="0"/>
              </a:rPr>
              <a:t>IEEE Access</a:t>
            </a:r>
            <a:r>
              <a:rPr lang="en-US" sz="2800" dirty="0">
                <a:solidFill>
                  <a:srgbClr val="222222"/>
                </a:solidFill>
                <a:latin typeface="Times New Roman" panose="02020603050405020304" pitchFamily="18" charset="0"/>
                <a:ea typeface="Times New Roman" panose="02020603050405020304" pitchFamily="18" charset="0"/>
              </a:rPr>
              <a:t>, </a:t>
            </a:r>
            <a:r>
              <a:rPr lang="en-US" sz="2800" i="1" dirty="0">
                <a:solidFill>
                  <a:srgbClr val="222222"/>
                </a:solidFill>
                <a:latin typeface="Times New Roman" panose="02020603050405020304" pitchFamily="18" charset="0"/>
                <a:ea typeface="Times New Roman" panose="02020603050405020304" pitchFamily="18" charset="0"/>
              </a:rPr>
              <a:t>8</a:t>
            </a:r>
            <a:r>
              <a:rPr lang="en-US" sz="2800" dirty="0">
                <a:solidFill>
                  <a:srgbClr val="222222"/>
                </a:solidFill>
                <a:latin typeface="Times New Roman" panose="02020603050405020304" pitchFamily="18" charset="0"/>
                <a:ea typeface="Times New Roman" panose="02020603050405020304" pitchFamily="18" charset="0"/>
              </a:rPr>
              <a:t>, pp.60539-60551.</a:t>
            </a:r>
            <a:endParaRPr lang="en-US" sz="2800" dirty="0">
              <a:latin typeface="Arial" panose="020B0604020202020204" pitchFamily="34" charset="0"/>
              <a:ea typeface="Arial" panose="020B0604020202020204" pitchFamily="34" charset="0"/>
            </a:endParaRPr>
          </a:p>
          <a:p>
            <a:pPr algn="just">
              <a:lnSpc>
                <a:spcPct val="115000"/>
              </a:lnSpc>
            </a:pPr>
            <a:r>
              <a:rPr lang="en-US" sz="2800" dirty="0">
                <a:solidFill>
                  <a:srgbClr val="222222"/>
                </a:solidFill>
                <a:latin typeface="Times New Roman" panose="02020603050405020304" pitchFamily="18" charset="0"/>
                <a:ea typeface="Times New Roman" panose="02020603050405020304" pitchFamily="18" charset="0"/>
              </a:rPr>
              <a:t>George, A.S., George, A.H. and Baskar, T., 2023. Digitally immune systems: building robust </a:t>
            </a:r>
            <a:r>
              <a:rPr lang="en-US" sz="2800" dirty="0" err="1">
                <a:solidFill>
                  <a:srgbClr val="222222"/>
                </a:solidFill>
                <a:latin typeface="Times New Roman" panose="02020603050405020304" pitchFamily="18" charset="0"/>
                <a:ea typeface="Times New Roman" panose="02020603050405020304" pitchFamily="18" charset="0"/>
              </a:rPr>
              <a:t>defences</a:t>
            </a:r>
            <a:r>
              <a:rPr lang="en-US" sz="2800" dirty="0">
                <a:solidFill>
                  <a:srgbClr val="222222"/>
                </a:solidFill>
                <a:latin typeface="Times New Roman" panose="02020603050405020304" pitchFamily="18" charset="0"/>
                <a:ea typeface="Times New Roman" panose="02020603050405020304" pitchFamily="18" charset="0"/>
              </a:rPr>
              <a:t> in the age of cyber threats. </a:t>
            </a:r>
            <a:r>
              <a:rPr lang="en-US" sz="2800" i="1" dirty="0">
                <a:solidFill>
                  <a:srgbClr val="222222"/>
                </a:solidFill>
                <a:latin typeface="Times New Roman" panose="02020603050405020304" pitchFamily="18" charset="0"/>
                <a:ea typeface="Times New Roman" panose="02020603050405020304" pitchFamily="18" charset="0"/>
              </a:rPr>
              <a:t>Partners Universal International Innovation Journal</a:t>
            </a:r>
            <a:r>
              <a:rPr lang="en-US" sz="2800" dirty="0">
                <a:solidFill>
                  <a:srgbClr val="222222"/>
                </a:solidFill>
                <a:latin typeface="Times New Roman" panose="02020603050405020304" pitchFamily="18" charset="0"/>
                <a:ea typeface="Times New Roman" panose="02020603050405020304" pitchFamily="18" charset="0"/>
              </a:rPr>
              <a:t>, </a:t>
            </a:r>
            <a:r>
              <a:rPr lang="en-US" sz="2800" i="1" dirty="0">
                <a:solidFill>
                  <a:srgbClr val="222222"/>
                </a:solidFill>
                <a:latin typeface="Times New Roman" panose="02020603050405020304" pitchFamily="18" charset="0"/>
                <a:ea typeface="Times New Roman" panose="02020603050405020304" pitchFamily="18" charset="0"/>
              </a:rPr>
              <a:t>1</a:t>
            </a:r>
            <a:r>
              <a:rPr lang="en-US" sz="2800" dirty="0">
                <a:solidFill>
                  <a:srgbClr val="222222"/>
                </a:solidFill>
                <a:latin typeface="Times New Roman" panose="02020603050405020304" pitchFamily="18" charset="0"/>
                <a:ea typeface="Times New Roman" panose="02020603050405020304" pitchFamily="18" charset="0"/>
              </a:rPr>
              <a:t>(4), pp.155-172.</a:t>
            </a:r>
            <a:endParaRPr lang="en-US" sz="2800" dirty="0">
              <a:latin typeface="Arial" panose="020B0604020202020204" pitchFamily="34" charset="0"/>
              <a:ea typeface="Arial" panose="020B0604020202020204" pitchFamily="34" charset="0"/>
            </a:endParaRPr>
          </a:p>
          <a:p>
            <a:pPr algn="just">
              <a:lnSpc>
                <a:spcPct val="115000"/>
              </a:lnSpc>
            </a:pPr>
            <a:r>
              <a:rPr lang="en-US" sz="2800" dirty="0" err="1">
                <a:solidFill>
                  <a:srgbClr val="222222"/>
                </a:solidFill>
                <a:latin typeface="Times New Roman" panose="02020603050405020304" pitchFamily="18" charset="0"/>
                <a:ea typeface="Times New Roman" panose="02020603050405020304" pitchFamily="18" charset="0"/>
              </a:rPr>
              <a:t>Kowalik</a:t>
            </a:r>
            <a:r>
              <a:rPr lang="en-US" sz="2800" dirty="0">
                <a:solidFill>
                  <a:srgbClr val="222222"/>
                </a:solidFill>
                <a:latin typeface="Times New Roman" panose="02020603050405020304" pitchFamily="18" charset="0"/>
                <a:ea typeface="Times New Roman" panose="02020603050405020304" pitchFamily="18" charset="0"/>
              </a:rPr>
              <a:t>, K., 2020. The role of safety in service quality in the opinion of traditional and digital customers of postal service. </a:t>
            </a:r>
            <a:r>
              <a:rPr lang="en-US" sz="2800" i="1" dirty="0">
                <a:solidFill>
                  <a:srgbClr val="222222"/>
                </a:solidFill>
                <a:latin typeface="Times New Roman" panose="02020603050405020304" pitchFamily="18" charset="0"/>
                <a:ea typeface="Times New Roman" panose="02020603050405020304" pitchFamily="18" charset="0"/>
              </a:rPr>
              <a:t>Production Engineering Archives</a:t>
            </a:r>
            <a:r>
              <a:rPr lang="en-US" sz="2800" dirty="0">
                <a:solidFill>
                  <a:srgbClr val="222222"/>
                </a:solidFill>
                <a:latin typeface="Times New Roman" panose="02020603050405020304" pitchFamily="18" charset="0"/>
                <a:ea typeface="Times New Roman" panose="02020603050405020304" pitchFamily="18" charset="0"/>
              </a:rPr>
              <a:t>, </a:t>
            </a:r>
            <a:r>
              <a:rPr lang="en-US" sz="2800" i="1" dirty="0">
                <a:solidFill>
                  <a:srgbClr val="222222"/>
                </a:solidFill>
                <a:latin typeface="Times New Roman" panose="02020603050405020304" pitchFamily="18" charset="0"/>
                <a:ea typeface="Times New Roman" panose="02020603050405020304" pitchFamily="18" charset="0"/>
              </a:rPr>
              <a:t>26</a:t>
            </a:r>
            <a:r>
              <a:rPr lang="en-US" sz="2800" dirty="0">
                <a:solidFill>
                  <a:srgbClr val="222222"/>
                </a:solidFill>
                <a:latin typeface="Times New Roman" panose="02020603050405020304" pitchFamily="18" charset="0"/>
                <a:ea typeface="Times New Roman" panose="02020603050405020304" pitchFamily="18" charset="0"/>
              </a:rPr>
              <a:t>(1), pp.1-4.</a:t>
            </a:r>
            <a:endParaRPr lang="en-US" sz="2800" dirty="0">
              <a:latin typeface="Arial" panose="020B0604020202020204" pitchFamily="34" charset="0"/>
              <a:ea typeface="Arial" panose="020B0604020202020204" pitchFamily="34" charset="0"/>
            </a:endParaRPr>
          </a:p>
          <a:p>
            <a:pPr algn="just">
              <a:lnSpc>
                <a:spcPct val="115000"/>
              </a:lnSpc>
            </a:pPr>
            <a:r>
              <a:rPr lang="en-US" sz="2800" dirty="0" err="1">
                <a:solidFill>
                  <a:srgbClr val="222222"/>
                </a:solidFill>
                <a:latin typeface="Times New Roman" panose="02020603050405020304" pitchFamily="18" charset="0"/>
                <a:ea typeface="Times New Roman" panose="02020603050405020304" pitchFamily="18" charset="0"/>
              </a:rPr>
              <a:t>Suleski</a:t>
            </a:r>
            <a:r>
              <a:rPr lang="en-US" sz="2800" dirty="0">
                <a:solidFill>
                  <a:srgbClr val="222222"/>
                </a:solidFill>
                <a:latin typeface="Times New Roman" panose="02020603050405020304" pitchFamily="18" charset="0"/>
                <a:ea typeface="Times New Roman" panose="02020603050405020304" pitchFamily="18" charset="0"/>
              </a:rPr>
              <a:t>, T., Ahmed, M., Yang, W. and Wang, E., 2023. A review of multi-factor authentication in the Internet of Healthcare Things. </a:t>
            </a:r>
            <a:r>
              <a:rPr lang="en-US" sz="2800" i="1" dirty="0">
                <a:solidFill>
                  <a:srgbClr val="222222"/>
                </a:solidFill>
                <a:latin typeface="Times New Roman" panose="02020603050405020304" pitchFamily="18" charset="0"/>
                <a:ea typeface="Times New Roman" panose="02020603050405020304" pitchFamily="18" charset="0"/>
              </a:rPr>
              <a:t>Digital Health</a:t>
            </a:r>
            <a:r>
              <a:rPr lang="en-US" sz="2800" dirty="0">
                <a:solidFill>
                  <a:srgbClr val="222222"/>
                </a:solidFill>
                <a:latin typeface="Times New Roman" panose="02020603050405020304" pitchFamily="18" charset="0"/>
                <a:ea typeface="Times New Roman" panose="02020603050405020304" pitchFamily="18" charset="0"/>
              </a:rPr>
              <a:t>, </a:t>
            </a:r>
            <a:r>
              <a:rPr lang="en-US" sz="2800" i="1" dirty="0">
                <a:solidFill>
                  <a:srgbClr val="222222"/>
                </a:solidFill>
                <a:latin typeface="Times New Roman" panose="02020603050405020304" pitchFamily="18" charset="0"/>
                <a:ea typeface="Times New Roman" panose="02020603050405020304" pitchFamily="18" charset="0"/>
              </a:rPr>
              <a:t>9</a:t>
            </a:r>
            <a:r>
              <a:rPr lang="en-US" sz="2800" dirty="0">
                <a:solidFill>
                  <a:srgbClr val="222222"/>
                </a:solidFill>
                <a:latin typeface="Times New Roman" panose="02020603050405020304" pitchFamily="18" charset="0"/>
                <a:ea typeface="Times New Roman" panose="02020603050405020304" pitchFamily="18" charset="0"/>
              </a:rPr>
              <a:t>, p.20552076231177144.</a:t>
            </a:r>
            <a:endParaRPr lang="en-US" sz="2800" dirty="0">
              <a:latin typeface="Arial" panose="020B0604020202020204" pitchFamily="34" charset="0"/>
              <a:ea typeface="Arial" panose="020B0604020202020204" pitchFamily="34" charset="0"/>
            </a:endParaRPr>
          </a:p>
          <a:p>
            <a:pPr algn="just">
              <a:lnSpc>
                <a:spcPct val="115000"/>
              </a:lnSpc>
            </a:pPr>
            <a:r>
              <a:rPr lang="en-US" sz="2800" dirty="0" err="1">
                <a:solidFill>
                  <a:srgbClr val="222222"/>
                </a:solidFill>
                <a:latin typeface="Times New Roman" panose="02020603050405020304" pitchFamily="18" charset="0"/>
                <a:ea typeface="Times New Roman" panose="02020603050405020304" pitchFamily="18" charset="0"/>
              </a:rPr>
              <a:t>Suleski</a:t>
            </a:r>
            <a:r>
              <a:rPr lang="en-US" sz="2800" dirty="0">
                <a:solidFill>
                  <a:srgbClr val="222222"/>
                </a:solidFill>
                <a:latin typeface="Times New Roman" panose="02020603050405020304" pitchFamily="18" charset="0"/>
                <a:ea typeface="Times New Roman" panose="02020603050405020304" pitchFamily="18" charset="0"/>
              </a:rPr>
              <a:t>, T., Ahmed, M., Yang, W. and Wang, E., 2023. A review of multi-factor authentication in the Internet of Healthcare Things. </a:t>
            </a:r>
            <a:r>
              <a:rPr lang="en-US" sz="2800" i="1" dirty="0">
                <a:solidFill>
                  <a:srgbClr val="222222"/>
                </a:solidFill>
                <a:latin typeface="Times New Roman" panose="02020603050405020304" pitchFamily="18" charset="0"/>
                <a:ea typeface="Times New Roman" panose="02020603050405020304" pitchFamily="18" charset="0"/>
              </a:rPr>
              <a:t>Digital Health</a:t>
            </a:r>
            <a:r>
              <a:rPr lang="en-US" sz="2800" dirty="0">
                <a:solidFill>
                  <a:srgbClr val="222222"/>
                </a:solidFill>
                <a:latin typeface="Times New Roman" panose="02020603050405020304" pitchFamily="18" charset="0"/>
                <a:ea typeface="Times New Roman" panose="02020603050405020304" pitchFamily="18" charset="0"/>
              </a:rPr>
              <a:t>, </a:t>
            </a:r>
            <a:r>
              <a:rPr lang="en-US" sz="2800" i="1" dirty="0">
                <a:solidFill>
                  <a:srgbClr val="222222"/>
                </a:solidFill>
                <a:latin typeface="Times New Roman" panose="02020603050405020304" pitchFamily="18" charset="0"/>
                <a:ea typeface="Times New Roman" panose="02020603050405020304" pitchFamily="18" charset="0"/>
              </a:rPr>
              <a:t>9</a:t>
            </a:r>
            <a:r>
              <a:rPr lang="en-US" sz="2800" dirty="0">
                <a:solidFill>
                  <a:srgbClr val="222222"/>
                </a:solidFill>
                <a:latin typeface="Times New Roman" panose="02020603050405020304" pitchFamily="18" charset="0"/>
                <a:ea typeface="Times New Roman" panose="02020603050405020304" pitchFamily="18" charset="0"/>
              </a:rPr>
              <a:t>, p.20552076231177144.</a:t>
            </a:r>
            <a:endParaRPr lang="en-US" sz="2800" dirty="0">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286175945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65</TotalTime>
  <Words>878</Words>
  <PresentationFormat>Custom</PresentationFormat>
  <Paragraphs>36</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Times New Roman</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2024-03-27T07:48:37Z</dcterms:created>
  <dcterms:modified xsi:type="dcterms:W3CDTF">2024-03-27T09:54:59Z</dcterms:modified>
</cp:coreProperties>
</file>