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760" r:id="rId2"/>
  </p:sldMasterIdLst>
  <p:notesMasterIdLst>
    <p:notesMasterId r:id="rId13"/>
  </p:notesMasterIdLst>
  <p:sldIdLst>
    <p:sldId id="2145705570" r:id="rId3"/>
    <p:sldId id="2145705563" r:id="rId4"/>
    <p:sldId id="2145705566" r:id="rId5"/>
    <p:sldId id="2145705565" r:id="rId6"/>
    <p:sldId id="2145705571" r:id="rId7"/>
    <p:sldId id="2145705569" r:id="rId8"/>
    <p:sldId id="2145705567" r:id="rId9"/>
    <p:sldId id="2145705573" r:id="rId10"/>
    <p:sldId id="2145705575" r:id="rId11"/>
    <p:sldId id="214570557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CFDFB"/>
    <a:srgbClr val="FDFBFE"/>
    <a:srgbClr val="36333D"/>
    <a:srgbClr val="00643C"/>
    <a:srgbClr val="E0F3FF"/>
    <a:srgbClr val="1B9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64F194-8E2F-4124-8ABD-3B8D424E57E8}" v="68" dt="2026-03-27T19:37:26.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38" autoAdjust="0"/>
    <p:restoredTop sz="94161" autoAdjust="0"/>
  </p:normalViewPr>
  <p:slideViewPr>
    <p:cSldViewPr snapToGrid="0">
      <p:cViewPr>
        <p:scale>
          <a:sx n="63" d="100"/>
          <a:sy n="63" d="100"/>
        </p:scale>
        <p:origin x="808" y="3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banski, Aleks" userId="51374a5f-5455-4b9a-8dfc-8929db270138" providerId="ADAL" clId="{D14332A0-C618-4E2D-8CCF-4083AC107564}"/>
    <pc:docChg chg="undo custSel addSld delSld modSld sldOrd delMainMaster">
      <pc:chgData name="Kubanski, Aleks" userId="51374a5f-5455-4b9a-8dfc-8929db270138" providerId="ADAL" clId="{D14332A0-C618-4E2D-8CCF-4083AC107564}" dt="2026-03-27T19:37:31.392" v="1975" actId="1076"/>
      <pc:docMkLst>
        <pc:docMk/>
      </pc:docMkLst>
      <pc:sldChg chg="addSp delSp modSp add mod ord">
        <pc:chgData name="Kubanski, Aleks" userId="51374a5f-5455-4b9a-8dfc-8929db270138" providerId="ADAL" clId="{D14332A0-C618-4E2D-8CCF-4083AC107564}" dt="2026-03-21T23:33:56.145" v="675" actId="20577"/>
        <pc:sldMkLst>
          <pc:docMk/>
          <pc:sldMk cId="1496771856" sldId="2145705563"/>
        </pc:sldMkLst>
        <pc:spChg chg="add mod">
          <ac:chgData name="Kubanski, Aleks" userId="51374a5f-5455-4b9a-8dfc-8929db270138" providerId="ADAL" clId="{D14332A0-C618-4E2D-8CCF-4083AC107564}" dt="2026-03-21T23:27:22.514" v="513" actId="14100"/>
          <ac:spMkLst>
            <pc:docMk/>
            <pc:sldMk cId="1496771856" sldId="2145705563"/>
            <ac:spMk id="3" creationId="{32494474-FBDD-9AD9-6299-76878D94A460}"/>
          </ac:spMkLst>
        </pc:spChg>
        <pc:spChg chg="add mod">
          <ac:chgData name="Kubanski, Aleks" userId="51374a5f-5455-4b9a-8dfc-8929db270138" providerId="ADAL" clId="{D14332A0-C618-4E2D-8CCF-4083AC107564}" dt="2026-03-21T23:31:37.220" v="609" actId="1076"/>
          <ac:spMkLst>
            <pc:docMk/>
            <pc:sldMk cId="1496771856" sldId="2145705563"/>
            <ac:spMk id="15" creationId="{932D5CFA-CD29-391A-B393-892E92C9BA7B}"/>
          </ac:spMkLst>
        </pc:spChg>
        <pc:spChg chg="add mod">
          <ac:chgData name="Kubanski, Aleks" userId="51374a5f-5455-4b9a-8dfc-8929db270138" providerId="ADAL" clId="{D14332A0-C618-4E2D-8CCF-4083AC107564}" dt="2026-03-21T23:33:56.145" v="675" actId="20577"/>
          <ac:spMkLst>
            <pc:docMk/>
            <pc:sldMk cId="1496771856" sldId="2145705563"/>
            <ac:spMk id="16" creationId="{E323B79C-0E9B-78E9-933A-C35FEB7AFF7F}"/>
          </ac:spMkLst>
        </pc:spChg>
        <pc:picChg chg="add mod">
          <ac:chgData name="Kubanski, Aleks" userId="51374a5f-5455-4b9a-8dfc-8929db270138" providerId="ADAL" clId="{D14332A0-C618-4E2D-8CCF-4083AC107564}" dt="2026-03-21T23:20:25.637" v="362" actId="1076"/>
          <ac:picMkLst>
            <pc:docMk/>
            <pc:sldMk cId="1496771856" sldId="2145705563"/>
            <ac:picMk id="12" creationId="{3726B975-52CA-ADE4-A594-BEAB4DCDBD4D}"/>
          </ac:picMkLst>
        </pc:picChg>
      </pc:sldChg>
      <pc:sldChg chg="addSp delSp modSp add mod ord modNotesTx">
        <pc:chgData name="Kubanski, Aleks" userId="51374a5f-5455-4b9a-8dfc-8929db270138" providerId="ADAL" clId="{D14332A0-C618-4E2D-8CCF-4083AC107564}" dt="2026-03-21T23:47:23.232" v="789" actId="1076"/>
        <pc:sldMkLst>
          <pc:docMk/>
          <pc:sldMk cId="463133048" sldId="2145705565"/>
        </pc:sldMkLst>
        <pc:spChg chg="add mod">
          <ac:chgData name="Kubanski, Aleks" userId="51374a5f-5455-4b9a-8dfc-8929db270138" providerId="ADAL" clId="{D14332A0-C618-4E2D-8CCF-4083AC107564}" dt="2026-03-21T23:47:23.232" v="789" actId="1076"/>
          <ac:spMkLst>
            <pc:docMk/>
            <pc:sldMk cId="463133048" sldId="2145705565"/>
            <ac:spMk id="9" creationId="{86C9549D-B3F4-4E4D-B082-3395F212C9FA}"/>
          </ac:spMkLst>
        </pc:spChg>
        <pc:spChg chg="add mod">
          <ac:chgData name="Kubanski, Aleks" userId="51374a5f-5455-4b9a-8dfc-8929db270138" providerId="ADAL" clId="{D14332A0-C618-4E2D-8CCF-4083AC107564}" dt="2026-03-21T23:47:13.540" v="788" actId="20577"/>
          <ac:spMkLst>
            <pc:docMk/>
            <pc:sldMk cId="463133048" sldId="2145705565"/>
            <ac:spMk id="13" creationId="{2F466DEC-D65E-88F5-8481-2F6CF457658A}"/>
          </ac:spMkLst>
        </pc:spChg>
        <pc:picChg chg="add mod modCrop">
          <ac:chgData name="Kubanski, Aleks" userId="51374a5f-5455-4b9a-8dfc-8929db270138" providerId="ADAL" clId="{D14332A0-C618-4E2D-8CCF-4083AC107564}" dt="2026-03-21T23:47:09.551" v="786" actId="1076"/>
          <ac:picMkLst>
            <pc:docMk/>
            <pc:sldMk cId="463133048" sldId="2145705565"/>
            <ac:picMk id="4" creationId="{8ACCB4B6-2891-A81B-E76A-5AA68801ACB0}"/>
          </ac:picMkLst>
        </pc:picChg>
      </pc:sldChg>
      <pc:sldChg chg="addSp delSp modSp add mod ord">
        <pc:chgData name="Kubanski, Aleks" userId="51374a5f-5455-4b9a-8dfc-8929db270138" providerId="ADAL" clId="{D14332A0-C618-4E2D-8CCF-4083AC107564}" dt="2026-03-21T23:42:12.576" v="722" actId="20577"/>
        <pc:sldMkLst>
          <pc:docMk/>
          <pc:sldMk cId="753203156" sldId="2145705566"/>
        </pc:sldMkLst>
        <pc:spChg chg="add mod">
          <ac:chgData name="Kubanski, Aleks" userId="51374a5f-5455-4b9a-8dfc-8929db270138" providerId="ADAL" clId="{D14332A0-C618-4E2D-8CCF-4083AC107564}" dt="2026-03-21T23:41:54.003" v="711" actId="14100"/>
          <ac:spMkLst>
            <pc:docMk/>
            <pc:sldMk cId="753203156" sldId="2145705566"/>
            <ac:spMk id="6" creationId="{360A5923-348F-14EB-40B6-F6FDAC11BFD3}"/>
          </ac:spMkLst>
        </pc:spChg>
        <pc:spChg chg="mod">
          <ac:chgData name="Kubanski, Aleks" userId="51374a5f-5455-4b9a-8dfc-8929db270138" providerId="ADAL" clId="{D14332A0-C618-4E2D-8CCF-4083AC107564}" dt="2026-03-21T23:42:12.576" v="722" actId="20577"/>
          <ac:spMkLst>
            <pc:docMk/>
            <pc:sldMk cId="753203156" sldId="2145705566"/>
            <ac:spMk id="9" creationId="{63619612-C8F4-7F71-3E66-23B1F6E0118C}"/>
          </ac:spMkLst>
        </pc:spChg>
        <pc:picChg chg="add mod modCrop">
          <ac:chgData name="Kubanski, Aleks" userId="51374a5f-5455-4b9a-8dfc-8929db270138" providerId="ADAL" clId="{D14332A0-C618-4E2D-8CCF-4083AC107564}" dt="2026-03-21T23:42:07.011" v="714" actId="1076"/>
          <ac:picMkLst>
            <pc:docMk/>
            <pc:sldMk cId="753203156" sldId="2145705566"/>
            <ac:picMk id="3" creationId="{0896A487-F18E-1350-ECD8-3D0FB9F9BE6F}"/>
          </ac:picMkLst>
        </pc:picChg>
      </pc:sldChg>
      <pc:sldChg chg="addSp delSp modSp add mod ord">
        <pc:chgData name="Kubanski, Aleks" userId="51374a5f-5455-4b9a-8dfc-8929db270138" providerId="ADAL" clId="{D14332A0-C618-4E2D-8CCF-4083AC107564}" dt="2026-03-27T17:41:07.703" v="1755"/>
        <pc:sldMkLst>
          <pc:docMk/>
          <pc:sldMk cId="2999441431" sldId="2145705567"/>
        </pc:sldMkLst>
        <pc:spChg chg="add del mod">
          <ac:chgData name="Kubanski, Aleks" userId="51374a5f-5455-4b9a-8dfc-8929db270138" providerId="ADAL" clId="{D14332A0-C618-4E2D-8CCF-4083AC107564}" dt="2026-03-27T17:41:07.703" v="1755"/>
          <ac:spMkLst>
            <pc:docMk/>
            <pc:sldMk cId="2999441431" sldId="2145705567"/>
            <ac:spMk id="2" creationId="{DE1F1B61-629A-9FE3-6B64-557E98C6392D}"/>
          </ac:spMkLst>
        </pc:spChg>
        <pc:spChg chg="mod">
          <ac:chgData name="Kubanski, Aleks" userId="51374a5f-5455-4b9a-8dfc-8929db270138" providerId="ADAL" clId="{D14332A0-C618-4E2D-8CCF-4083AC107564}" dt="2026-03-21T23:25:44.279" v="474" actId="14100"/>
          <ac:spMkLst>
            <pc:docMk/>
            <pc:sldMk cId="2999441431" sldId="2145705567"/>
            <ac:spMk id="13" creationId="{38049E9F-CEC4-ADFF-241F-D57EEA481049}"/>
          </ac:spMkLst>
        </pc:spChg>
        <pc:spChg chg="mod">
          <ac:chgData name="Kubanski, Aleks" userId="51374a5f-5455-4b9a-8dfc-8929db270138" providerId="ADAL" clId="{D14332A0-C618-4E2D-8CCF-4083AC107564}" dt="2026-03-27T17:41:06.591" v="1753" actId="2711"/>
          <ac:spMkLst>
            <pc:docMk/>
            <pc:sldMk cId="2999441431" sldId="2145705567"/>
            <ac:spMk id="15" creationId="{47479D72-C7AF-E4AF-2068-8BDB70C7EAD2}"/>
          </ac:spMkLst>
        </pc:spChg>
        <pc:picChg chg="add mod">
          <ac:chgData name="Kubanski, Aleks" userId="51374a5f-5455-4b9a-8dfc-8929db270138" providerId="ADAL" clId="{D14332A0-C618-4E2D-8CCF-4083AC107564}" dt="2026-03-21T23:24:08.314" v="460" actId="1076"/>
          <ac:picMkLst>
            <pc:docMk/>
            <pc:sldMk cId="2999441431" sldId="2145705567"/>
            <ac:picMk id="4" creationId="{8086183F-4BE7-EEA0-B71F-0533FC6AEE66}"/>
          </ac:picMkLst>
        </pc:picChg>
        <pc:picChg chg="mod">
          <ac:chgData name="Kubanski, Aleks" userId="51374a5f-5455-4b9a-8dfc-8929db270138" providerId="ADAL" clId="{D14332A0-C618-4E2D-8CCF-4083AC107564}" dt="2026-03-21T23:16:11.001" v="304" actId="1076"/>
          <ac:picMkLst>
            <pc:docMk/>
            <pc:sldMk cId="2999441431" sldId="2145705567"/>
            <ac:picMk id="10" creationId="{4F6DA1A3-11B3-8E8B-96A9-4E6D0B405220}"/>
          </ac:picMkLst>
        </pc:picChg>
      </pc:sldChg>
      <pc:sldChg chg="addSp delSp modSp add mod">
        <pc:chgData name="Kubanski, Aleks" userId="51374a5f-5455-4b9a-8dfc-8929db270138" providerId="ADAL" clId="{D14332A0-C618-4E2D-8CCF-4083AC107564}" dt="2026-03-27T17:38:56.852" v="1743" actId="2711"/>
        <pc:sldMkLst>
          <pc:docMk/>
          <pc:sldMk cId="1649575299" sldId="2145705569"/>
        </pc:sldMkLst>
        <pc:spChg chg="add del mod">
          <ac:chgData name="Kubanski, Aleks" userId="51374a5f-5455-4b9a-8dfc-8929db270138" providerId="ADAL" clId="{D14332A0-C618-4E2D-8CCF-4083AC107564}" dt="2026-03-27T17:38:45.809" v="1740"/>
          <ac:spMkLst>
            <pc:docMk/>
            <pc:sldMk cId="1649575299" sldId="2145705569"/>
            <ac:spMk id="2" creationId="{6454267C-5022-E7DB-6383-C889DD5D3125}"/>
          </ac:spMkLst>
        </pc:spChg>
        <pc:spChg chg="add mod">
          <ac:chgData name="Kubanski, Aleks" userId="51374a5f-5455-4b9a-8dfc-8929db270138" providerId="ADAL" clId="{D14332A0-C618-4E2D-8CCF-4083AC107564}" dt="2026-03-21T23:46:26.092" v="770" actId="14100"/>
          <ac:spMkLst>
            <pc:docMk/>
            <pc:sldMk cId="1649575299" sldId="2145705569"/>
            <ac:spMk id="3" creationId="{DEE88527-75F5-E161-5420-AEF34F7B30C3}"/>
          </ac:spMkLst>
        </pc:spChg>
        <pc:spChg chg="mod">
          <ac:chgData name="Kubanski, Aleks" userId="51374a5f-5455-4b9a-8dfc-8929db270138" providerId="ADAL" clId="{D14332A0-C618-4E2D-8CCF-4083AC107564}" dt="2026-03-27T17:38:56.852" v="1743" actId="2711"/>
          <ac:spMkLst>
            <pc:docMk/>
            <pc:sldMk cId="1649575299" sldId="2145705569"/>
            <ac:spMk id="7" creationId="{878F5855-FF59-BC07-2C3F-B42C4C44FEF6}"/>
          </ac:spMkLst>
        </pc:spChg>
        <pc:picChg chg="mod">
          <ac:chgData name="Kubanski, Aleks" userId="51374a5f-5455-4b9a-8dfc-8929db270138" providerId="ADAL" clId="{D14332A0-C618-4E2D-8CCF-4083AC107564}" dt="2026-03-21T23:46:40.231" v="775" actId="1440"/>
          <ac:picMkLst>
            <pc:docMk/>
            <pc:sldMk cId="1649575299" sldId="2145705569"/>
            <ac:picMk id="15" creationId="{20F29C21-52EB-E408-322B-FF3DD74116A0}"/>
          </ac:picMkLst>
        </pc:picChg>
      </pc:sldChg>
      <pc:sldChg chg="addSp delSp modSp add mod ord">
        <pc:chgData name="Kubanski, Aleks" userId="51374a5f-5455-4b9a-8dfc-8929db270138" providerId="ADAL" clId="{D14332A0-C618-4E2D-8CCF-4083AC107564}" dt="2026-03-21T23:52:18.003" v="1016"/>
        <pc:sldMkLst>
          <pc:docMk/>
          <pc:sldMk cId="3128196881" sldId="2145705570"/>
        </pc:sldMkLst>
        <pc:spChg chg="add mod">
          <ac:chgData name="Kubanski, Aleks" userId="51374a5f-5455-4b9a-8dfc-8929db270138" providerId="ADAL" clId="{D14332A0-C618-4E2D-8CCF-4083AC107564}" dt="2026-03-21T23:51:46.560" v="1003" actId="1076"/>
          <ac:spMkLst>
            <pc:docMk/>
            <pc:sldMk cId="3128196881" sldId="2145705570"/>
            <ac:spMk id="2" creationId="{7299BB0E-09F0-5405-0697-E08991981D3D}"/>
          </ac:spMkLst>
        </pc:spChg>
        <pc:spChg chg="add mod">
          <ac:chgData name="Kubanski, Aleks" userId="51374a5f-5455-4b9a-8dfc-8929db270138" providerId="ADAL" clId="{D14332A0-C618-4E2D-8CCF-4083AC107564}" dt="2026-03-21T23:52:14.959" v="1014" actId="20577"/>
          <ac:spMkLst>
            <pc:docMk/>
            <pc:sldMk cId="3128196881" sldId="2145705570"/>
            <ac:spMk id="4" creationId="{B9B88851-D934-FC2B-1A2B-94B5FE28F626}"/>
          </ac:spMkLst>
        </pc:spChg>
        <pc:spChg chg="add mod">
          <ac:chgData name="Kubanski, Aleks" userId="51374a5f-5455-4b9a-8dfc-8929db270138" providerId="ADAL" clId="{D14332A0-C618-4E2D-8CCF-4083AC107564}" dt="2026-03-21T23:52:02.745" v="1007" actId="1076"/>
          <ac:spMkLst>
            <pc:docMk/>
            <pc:sldMk cId="3128196881" sldId="2145705570"/>
            <ac:spMk id="5" creationId="{71FF5D7F-58B0-C0BF-BDFF-39B5D84AFA48}"/>
          </ac:spMkLst>
        </pc:spChg>
      </pc:sldChg>
      <pc:sldChg chg="addSp delSp modSp add mod">
        <pc:chgData name="Kubanski, Aleks" userId="51374a5f-5455-4b9a-8dfc-8929db270138" providerId="ADAL" clId="{D14332A0-C618-4E2D-8CCF-4083AC107564}" dt="2026-03-27T16:19:17.651" v="1227" actId="1076"/>
        <pc:sldMkLst>
          <pc:docMk/>
          <pc:sldMk cId="1710749689" sldId="2145705571"/>
        </pc:sldMkLst>
        <pc:spChg chg="add mod">
          <ac:chgData name="Kubanski, Aleks" userId="51374a5f-5455-4b9a-8dfc-8929db270138" providerId="ADAL" clId="{D14332A0-C618-4E2D-8CCF-4083AC107564}" dt="2026-03-27T16:19:17.651" v="1227" actId="1076"/>
          <ac:spMkLst>
            <pc:docMk/>
            <pc:sldMk cId="1710749689" sldId="2145705571"/>
            <ac:spMk id="3" creationId="{226EFEE6-15C5-66A7-20CC-9F1932BF80F1}"/>
          </ac:spMkLst>
        </pc:spChg>
        <pc:spChg chg="add del mod ord">
          <ac:chgData name="Kubanski, Aleks" userId="51374a5f-5455-4b9a-8dfc-8929db270138" providerId="ADAL" clId="{D14332A0-C618-4E2D-8CCF-4083AC107564}" dt="2026-03-27T16:18:22.266" v="1214" actId="478"/>
          <ac:spMkLst>
            <pc:docMk/>
            <pc:sldMk cId="1710749689" sldId="2145705571"/>
            <ac:spMk id="7" creationId="{6AD2F7C0-4EFD-CBEA-C759-B04057368B1C}"/>
          </ac:spMkLst>
        </pc:spChg>
        <pc:spChg chg="add del mod">
          <ac:chgData name="Kubanski, Aleks" userId="51374a5f-5455-4b9a-8dfc-8929db270138" providerId="ADAL" clId="{D14332A0-C618-4E2D-8CCF-4083AC107564}" dt="2026-03-27T16:18:22.266" v="1214" actId="478"/>
          <ac:spMkLst>
            <pc:docMk/>
            <pc:sldMk cId="1710749689" sldId="2145705571"/>
            <ac:spMk id="8" creationId="{A6F0EAE7-1504-6DFE-B618-67121B0E08C5}"/>
          </ac:spMkLst>
        </pc:spChg>
        <pc:spChg chg="mod">
          <ac:chgData name="Kubanski, Aleks" userId="51374a5f-5455-4b9a-8dfc-8929db270138" providerId="ADAL" clId="{D14332A0-C618-4E2D-8CCF-4083AC107564}" dt="2026-03-27T16:07:10.256" v="1105" actId="20577"/>
          <ac:spMkLst>
            <pc:docMk/>
            <pc:sldMk cId="1710749689" sldId="2145705571"/>
            <ac:spMk id="9" creationId="{A081BF8C-FD59-DFAB-DF64-6AD43837F8A5}"/>
          </ac:spMkLst>
        </pc:spChg>
        <pc:spChg chg="add del mod">
          <ac:chgData name="Kubanski, Aleks" userId="51374a5f-5455-4b9a-8dfc-8929db270138" providerId="ADAL" clId="{D14332A0-C618-4E2D-8CCF-4083AC107564}" dt="2026-03-27T16:18:22.266" v="1214" actId="478"/>
          <ac:spMkLst>
            <pc:docMk/>
            <pc:sldMk cId="1710749689" sldId="2145705571"/>
            <ac:spMk id="10" creationId="{B2608829-4517-A30F-F513-3484373E4ACC}"/>
          </ac:spMkLst>
        </pc:spChg>
        <pc:spChg chg="del mod">
          <ac:chgData name="Kubanski, Aleks" userId="51374a5f-5455-4b9a-8dfc-8929db270138" providerId="ADAL" clId="{D14332A0-C618-4E2D-8CCF-4083AC107564}" dt="2026-03-27T16:03:03.954" v="1042" actId="478"/>
          <ac:spMkLst>
            <pc:docMk/>
            <pc:sldMk cId="1710749689" sldId="2145705571"/>
            <ac:spMk id="13" creationId="{2CD10E47-6C80-AEDA-F667-A1C402CBCE7A}"/>
          </ac:spMkLst>
        </pc:spChg>
        <pc:picChg chg="del">
          <ac:chgData name="Kubanski, Aleks" userId="51374a5f-5455-4b9a-8dfc-8929db270138" providerId="ADAL" clId="{D14332A0-C618-4E2D-8CCF-4083AC107564}" dt="2026-03-27T16:04:08.489" v="1044" actId="478"/>
          <ac:picMkLst>
            <pc:docMk/>
            <pc:sldMk cId="1710749689" sldId="2145705571"/>
            <ac:picMk id="4" creationId="{1F10CF00-5D37-6065-DDE3-A005ED5C819A}"/>
          </ac:picMkLst>
        </pc:picChg>
        <pc:picChg chg="add del mod modCrop">
          <ac:chgData name="Kubanski, Aleks" userId="51374a5f-5455-4b9a-8dfc-8929db270138" providerId="ADAL" clId="{D14332A0-C618-4E2D-8CCF-4083AC107564}" dt="2026-03-27T16:18:22.266" v="1214" actId="478"/>
          <ac:picMkLst>
            <pc:docMk/>
            <pc:sldMk cId="1710749689" sldId="2145705571"/>
            <ac:picMk id="6" creationId="{CCD2E29E-939B-720C-DE3D-C2BDD769BDE1}"/>
          </ac:picMkLst>
        </pc:picChg>
        <pc:picChg chg="add mod modCrop">
          <ac:chgData name="Kubanski, Aleks" userId="51374a5f-5455-4b9a-8dfc-8929db270138" providerId="ADAL" clId="{D14332A0-C618-4E2D-8CCF-4083AC107564}" dt="2026-03-27T16:18:54.094" v="1224" actId="1076"/>
          <ac:picMkLst>
            <pc:docMk/>
            <pc:sldMk cId="1710749689" sldId="2145705571"/>
            <ac:picMk id="12" creationId="{FFDF7B56-8488-9082-5224-98DA6A8EC735}"/>
          </ac:picMkLst>
        </pc:picChg>
      </pc:sldChg>
      <pc:sldChg chg="delSp new del mod">
        <pc:chgData name="Kubanski, Aleks" userId="51374a5f-5455-4b9a-8dfc-8929db270138" providerId="ADAL" clId="{D14332A0-C618-4E2D-8CCF-4083AC107564}" dt="2026-03-27T16:19:51.719" v="1231" actId="47"/>
        <pc:sldMkLst>
          <pc:docMk/>
          <pc:sldMk cId="3393899036" sldId="2145705572"/>
        </pc:sldMkLst>
        <pc:spChg chg="del">
          <ac:chgData name="Kubanski, Aleks" userId="51374a5f-5455-4b9a-8dfc-8929db270138" providerId="ADAL" clId="{D14332A0-C618-4E2D-8CCF-4083AC107564}" dt="2026-03-27T16:19:42.111" v="1229" actId="478"/>
          <ac:spMkLst>
            <pc:docMk/>
            <pc:sldMk cId="3393899036" sldId="2145705572"/>
            <ac:spMk id="2" creationId="{A6DE9C1E-8321-F2C8-BEBD-8C1DB0CB9374}"/>
          </ac:spMkLst>
        </pc:spChg>
        <pc:spChg chg="del">
          <ac:chgData name="Kubanski, Aleks" userId="51374a5f-5455-4b9a-8dfc-8929db270138" providerId="ADAL" clId="{D14332A0-C618-4E2D-8CCF-4083AC107564}" dt="2026-03-27T16:19:42.111" v="1229" actId="478"/>
          <ac:spMkLst>
            <pc:docMk/>
            <pc:sldMk cId="3393899036" sldId="2145705572"/>
            <ac:spMk id="3" creationId="{ECEBA9CF-AB84-586F-C6FC-8355DA154DD5}"/>
          </ac:spMkLst>
        </pc:spChg>
      </pc:sldChg>
      <pc:sldChg chg="addSp delSp modSp add mod">
        <pc:chgData name="Kubanski, Aleks" userId="51374a5f-5455-4b9a-8dfc-8929db270138" providerId="ADAL" clId="{D14332A0-C618-4E2D-8CCF-4083AC107564}" dt="2026-03-27T19:36:29.017" v="1961"/>
        <pc:sldMkLst>
          <pc:docMk/>
          <pc:sldMk cId="1046806630" sldId="2145705573"/>
        </pc:sldMkLst>
        <pc:spChg chg="add del mod">
          <ac:chgData name="Kubanski, Aleks" userId="51374a5f-5455-4b9a-8dfc-8929db270138" providerId="ADAL" clId="{D14332A0-C618-4E2D-8CCF-4083AC107564}" dt="2026-03-27T16:34:58.205" v="1306"/>
          <ac:spMkLst>
            <pc:docMk/>
            <pc:sldMk cId="1046806630" sldId="2145705573"/>
            <ac:spMk id="2" creationId="{663BEEEE-356A-CB29-A964-4AE7BA09566B}"/>
          </ac:spMkLst>
        </pc:spChg>
        <pc:spChg chg="add mod">
          <ac:chgData name="Kubanski, Aleks" userId="51374a5f-5455-4b9a-8dfc-8929db270138" providerId="ADAL" clId="{D14332A0-C618-4E2D-8CCF-4083AC107564}" dt="2026-03-27T17:36:19.966" v="1729" actId="20577"/>
          <ac:spMkLst>
            <pc:docMk/>
            <pc:sldMk cId="1046806630" sldId="2145705573"/>
            <ac:spMk id="5" creationId="{C3E4273A-40FA-6198-AD0A-3B76C2F83E42}"/>
          </ac:spMkLst>
        </pc:spChg>
        <pc:spChg chg="add mod ord">
          <ac:chgData name="Kubanski, Aleks" userId="51374a5f-5455-4b9a-8dfc-8929db270138" providerId="ADAL" clId="{D14332A0-C618-4E2D-8CCF-4083AC107564}" dt="2026-03-27T17:19:26.296" v="1415" actId="164"/>
          <ac:spMkLst>
            <pc:docMk/>
            <pc:sldMk cId="1046806630" sldId="2145705573"/>
            <ac:spMk id="8" creationId="{40319FB1-5A3B-1337-9179-25D1CC551127}"/>
          </ac:spMkLst>
        </pc:spChg>
        <pc:spChg chg="add mod">
          <ac:chgData name="Kubanski, Aleks" userId="51374a5f-5455-4b9a-8dfc-8929db270138" providerId="ADAL" clId="{D14332A0-C618-4E2D-8CCF-4083AC107564}" dt="2026-03-27T17:19:26.296" v="1415" actId="164"/>
          <ac:spMkLst>
            <pc:docMk/>
            <pc:sldMk cId="1046806630" sldId="2145705573"/>
            <ac:spMk id="9" creationId="{ED2540FB-FC48-5D86-8E55-F0C09D542681}"/>
          </ac:spMkLst>
        </pc:spChg>
        <pc:spChg chg="mod">
          <ac:chgData name="Kubanski, Aleks" userId="51374a5f-5455-4b9a-8dfc-8929db270138" providerId="ADAL" clId="{D14332A0-C618-4E2D-8CCF-4083AC107564}" dt="2026-03-27T17:35:07.309" v="1704" actId="14100"/>
          <ac:spMkLst>
            <pc:docMk/>
            <pc:sldMk cId="1046806630" sldId="2145705573"/>
            <ac:spMk id="13" creationId="{119E1AE6-7B45-3464-B2E6-E79386C256C8}"/>
          </ac:spMkLst>
        </pc:spChg>
        <pc:spChg chg="del">
          <ac:chgData name="Kubanski, Aleks" userId="51374a5f-5455-4b9a-8dfc-8929db270138" providerId="ADAL" clId="{D14332A0-C618-4E2D-8CCF-4083AC107564}" dt="2026-03-27T16:34:52.611" v="1302" actId="478"/>
          <ac:spMkLst>
            <pc:docMk/>
            <pc:sldMk cId="1046806630" sldId="2145705573"/>
            <ac:spMk id="15" creationId="{B68B0693-E15A-84D0-C65C-8DB788CF0663}"/>
          </ac:spMkLst>
        </pc:spChg>
        <pc:spChg chg="add mod">
          <ac:chgData name="Kubanski, Aleks" userId="51374a5f-5455-4b9a-8dfc-8929db270138" providerId="ADAL" clId="{D14332A0-C618-4E2D-8CCF-4083AC107564}" dt="2026-03-27T17:35:22.987" v="1709" actId="20577"/>
          <ac:spMkLst>
            <pc:docMk/>
            <pc:sldMk cId="1046806630" sldId="2145705573"/>
            <ac:spMk id="23" creationId="{7A392537-6743-F331-82BF-67B9EF545E36}"/>
          </ac:spMkLst>
        </pc:spChg>
        <pc:spChg chg="add mod">
          <ac:chgData name="Kubanski, Aleks" userId="51374a5f-5455-4b9a-8dfc-8929db270138" providerId="ADAL" clId="{D14332A0-C618-4E2D-8CCF-4083AC107564}" dt="2026-03-27T19:36:27.619" v="1959" actId="2711"/>
          <ac:spMkLst>
            <pc:docMk/>
            <pc:sldMk cId="1046806630" sldId="2145705573"/>
            <ac:spMk id="25" creationId="{B0BDC3C5-3781-80FF-B212-75F12AE74CE3}"/>
          </ac:spMkLst>
        </pc:spChg>
        <pc:spChg chg="add del mod">
          <ac:chgData name="Kubanski, Aleks" userId="51374a5f-5455-4b9a-8dfc-8929db270138" providerId="ADAL" clId="{D14332A0-C618-4E2D-8CCF-4083AC107564}" dt="2026-03-27T19:36:29.017" v="1961"/>
          <ac:spMkLst>
            <pc:docMk/>
            <pc:sldMk cId="1046806630" sldId="2145705573"/>
            <ac:spMk id="26" creationId="{4A46497C-2988-2271-F2AC-5E08338D9E00}"/>
          </ac:spMkLst>
        </pc:spChg>
        <pc:grpChg chg="add mod">
          <ac:chgData name="Kubanski, Aleks" userId="51374a5f-5455-4b9a-8dfc-8929db270138" providerId="ADAL" clId="{D14332A0-C618-4E2D-8CCF-4083AC107564}" dt="2026-03-27T17:35:27.203" v="1710" actId="1076"/>
          <ac:grpSpMkLst>
            <pc:docMk/>
            <pc:sldMk cId="1046806630" sldId="2145705573"/>
            <ac:grpSpMk id="14" creationId="{0EAA4978-DAC4-F617-3CEA-922FD334771A}"/>
          </ac:grpSpMkLst>
        </pc:grpChg>
        <pc:grpChg chg="add mod">
          <ac:chgData name="Kubanski, Aleks" userId="51374a5f-5455-4b9a-8dfc-8929db270138" providerId="ADAL" clId="{D14332A0-C618-4E2D-8CCF-4083AC107564}" dt="2026-03-27T17:36:34.731" v="1733" actId="1076"/>
          <ac:grpSpMkLst>
            <pc:docMk/>
            <pc:sldMk cId="1046806630" sldId="2145705573"/>
            <ac:grpSpMk id="21" creationId="{0A31045C-2735-6748-B7EF-FC1AB36D918C}"/>
          </ac:grpSpMkLst>
        </pc:grpChg>
        <pc:picChg chg="del">
          <ac:chgData name="Kubanski, Aleks" userId="51374a5f-5455-4b9a-8dfc-8929db270138" providerId="ADAL" clId="{D14332A0-C618-4E2D-8CCF-4083AC107564}" dt="2026-03-27T16:19:53.210" v="1232" actId="478"/>
          <ac:picMkLst>
            <pc:docMk/>
            <pc:sldMk cId="1046806630" sldId="2145705573"/>
            <ac:picMk id="4" creationId="{2D95F856-6A4B-F033-19E1-26C6B9005E42}"/>
          </ac:picMkLst>
        </pc:picChg>
        <pc:picChg chg="add mod modCrop">
          <ac:chgData name="Kubanski, Aleks" userId="51374a5f-5455-4b9a-8dfc-8929db270138" providerId="ADAL" clId="{D14332A0-C618-4E2D-8CCF-4083AC107564}" dt="2026-03-27T17:19:26.296" v="1415" actId="164"/>
          <ac:picMkLst>
            <pc:docMk/>
            <pc:sldMk cId="1046806630" sldId="2145705573"/>
            <ac:picMk id="7" creationId="{48A90D10-4D92-E063-B76F-B394140B333E}"/>
          </ac:picMkLst>
        </pc:picChg>
        <pc:picChg chg="del">
          <ac:chgData name="Kubanski, Aleks" userId="51374a5f-5455-4b9a-8dfc-8929db270138" providerId="ADAL" clId="{D14332A0-C618-4E2D-8CCF-4083AC107564}" dt="2026-03-27T16:19:54.063" v="1233" actId="478"/>
          <ac:picMkLst>
            <pc:docMk/>
            <pc:sldMk cId="1046806630" sldId="2145705573"/>
            <ac:picMk id="10" creationId="{15ABE445-021F-2C50-0C30-AE4E5EA1F3F6}"/>
          </ac:picMkLst>
        </pc:picChg>
        <pc:picChg chg="add mod modCrop">
          <ac:chgData name="Kubanski, Aleks" userId="51374a5f-5455-4b9a-8dfc-8929db270138" providerId="ADAL" clId="{D14332A0-C618-4E2D-8CCF-4083AC107564}" dt="2026-03-27T17:35:05.070" v="1703" actId="1076"/>
          <ac:picMkLst>
            <pc:docMk/>
            <pc:sldMk cId="1046806630" sldId="2145705573"/>
            <ac:picMk id="12" creationId="{754CE5CC-10D1-C7CF-98DB-CC737E60F18D}"/>
          </ac:picMkLst>
        </pc:picChg>
        <pc:picChg chg="add mod modCrop">
          <ac:chgData name="Kubanski, Aleks" userId="51374a5f-5455-4b9a-8dfc-8929db270138" providerId="ADAL" clId="{D14332A0-C618-4E2D-8CCF-4083AC107564}" dt="2026-03-27T17:27:29.282" v="1597" actId="1076"/>
          <ac:picMkLst>
            <pc:docMk/>
            <pc:sldMk cId="1046806630" sldId="2145705573"/>
            <ac:picMk id="17" creationId="{9EF39A90-80E5-D9BD-C925-3ECA81E98EEC}"/>
          </ac:picMkLst>
        </pc:picChg>
        <pc:picChg chg="add del mod modCrop">
          <ac:chgData name="Kubanski, Aleks" userId="51374a5f-5455-4b9a-8dfc-8929db270138" providerId="ADAL" clId="{D14332A0-C618-4E2D-8CCF-4083AC107564}" dt="2026-03-27T17:36:30.668" v="1732" actId="478"/>
          <ac:picMkLst>
            <pc:docMk/>
            <pc:sldMk cId="1046806630" sldId="2145705573"/>
            <ac:picMk id="18" creationId="{6B891106-2D09-A2C8-EF37-E9842C4A9294}"/>
          </ac:picMkLst>
        </pc:picChg>
        <pc:picChg chg="add mod modCrop">
          <ac:chgData name="Kubanski, Aleks" userId="51374a5f-5455-4b9a-8dfc-8929db270138" providerId="ADAL" clId="{D14332A0-C618-4E2D-8CCF-4083AC107564}" dt="2026-03-27T17:27:26.517" v="1596" actId="1076"/>
          <ac:picMkLst>
            <pc:docMk/>
            <pc:sldMk cId="1046806630" sldId="2145705573"/>
            <ac:picMk id="19" creationId="{F9DCF4E6-7B0F-BC2A-0F59-C6D12EE39C5F}"/>
          </ac:picMkLst>
        </pc:picChg>
        <pc:picChg chg="add mod modCrop">
          <ac:chgData name="Kubanski, Aleks" userId="51374a5f-5455-4b9a-8dfc-8929db270138" providerId="ADAL" clId="{D14332A0-C618-4E2D-8CCF-4083AC107564}" dt="2026-03-27T17:29:20.619" v="1603" actId="1076"/>
          <ac:picMkLst>
            <pc:docMk/>
            <pc:sldMk cId="1046806630" sldId="2145705573"/>
            <ac:picMk id="20" creationId="{4EF54ED7-F677-1601-1E7F-297C1CFCB314}"/>
          </ac:picMkLst>
        </pc:picChg>
      </pc:sldChg>
      <pc:sldChg chg="addSp delSp modSp new mod">
        <pc:chgData name="Kubanski, Aleks" userId="51374a5f-5455-4b9a-8dfc-8929db270138" providerId="ADAL" clId="{D14332A0-C618-4E2D-8CCF-4083AC107564}" dt="2026-03-27T19:37:31.392" v="1975" actId="1076"/>
        <pc:sldMkLst>
          <pc:docMk/>
          <pc:sldMk cId="1214655556" sldId="2145705574"/>
        </pc:sldMkLst>
        <pc:spChg chg="del">
          <ac:chgData name="Kubanski, Aleks" userId="51374a5f-5455-4b9a-8dfc-8929db270138" providerId="ADAL" clId="{D14332A0-C618-4E2D-8CCF-4083AC107564}" dt="2026-03-27T17:17:58.795" v="1335" actId="478"/>
          <ac:spMkLst>
            <pc:docMk/>
            <pc:sldMk cId="1214655556" sldId="2145705574"/>
            <ac:spMk id="2" creationId="{B0E5C5CE-847A-A988-94C9-80F21CC1066A}"/>
          </ac:spMkLst>
        </pc:spChg>
        <pc:spChg chg="del">
          <ac:chgData name="Kubanski, Aleks" userId="51374a5f-5455-4b9a-8dfc-8929db270138" providerId="ADAL" clId="{D14332A0-C618-4E2D-8CCF-4083AC107564}" dt="2026-03-27T17:17:58.795" v="1335" actId="478"/>
          <ac:spMkLst>
            <pc:docMk/>
            <pc:sldMk cId="1214655556" sldId="2145705574"/>
            <ac:spMk id="3" creationId="{4E6E3442-89C3-15FE-161C-75EECD2F1F8C}"/>
          </ac:spMkLst>
        </pc:spChg>
        <pc:spChg chg="add mod">
          <ac:chgData name="Kubanski, Aleks" userId="51374a5f-5455-4b9a-8dfc-8929db270138" providerId="ADAL" clId="{D14332A0-C618-4E2D-8CCF-4083AC107564}" dt="2026-03-27T19:37:31.392" v="1975" actId="1076"/>
          <ac:spMkLst>
            <pc:docMk/>
            <pc:sldMk cId="1214655556" sldId="2145705574"/>
            <ac:spMk id="4" creationId="{A6847410-00A6-B982-AAFC-1DE0BBFD20B4}"/>
          </ac:spMkLst>
        </pc:spChg>
        <pc:spChg chg="add mod">
          <ac:chgData name="Kubanski, Aleks" userId="51374a5f-5455-4b9a-8dfc-8929db270138" providerId="ADAL" clId="{D14332A0-C618-4E2D-8CCF-4083AC107564}" dt="2026-03-27T19:37:26.791" v="1974" actId="1076"/>
          <ac:spMkLst>
            <pc:docMk/>
            <pc:sldMk cId="1214655556" sldId="2145705574"/>
            <ac:spMk id="5" creationId="{8E0FAA3F-50BB-EFEF-B1F0-3825FD73A88D}"/>
          </ac:spMkLst>
        </pc:spChg>
      </pc:sldChg>
      <pc:sldChg chg="addSp delSp modSp add mod">
        <pc:chgData name="Kubanski, Aleks" userId="51374a5f-5455-4b9a-8dfc-8929db270138" providerId="ADAL" clId="{D14332A0-C618-4E2D-8CCF-4083AC107564}" dt="2026-03-27T19:35:10.152" v="1938"/>
        <pc:sldMkLst>
          <pc:docMk/>
          <pc:sldMk cId="1171198834" sldId="2145705575"/>
        </pc:sldMkLst>
        <pc:spChg chg="add mod">
          <ac:chgData name="Kubanski, Aleks" userId="51374a5f-5455-4b9a-8dfc-8929db270138" providerId="ADAL" clId="{D14332A0-C618-4E2D-8CCF-4083AC107564}" dt="2026-03-27T19:16:45.252" v="1920" actId="164"/>
          <ac:spMkLst>
            <pc:docMk/>
            <pc:sldMk cId="1171198834" sldId="2145705575"/>
            <ac:spMk id="4" creationId="{D8A548B2-C403-59A5-448A-42914680E2EE}"/>
          </ac:spMkLst>
        </pc:spChg>
        <pc:spChg chg="mod">
          <ac:chgData name="Kubanski, Aleks" userId="51374a5f-5455-4b9a-8dfc-8929db270138" providerId="ADAL" clId="{D14332A0-C618-4E2D-8CCF-4083AC107564}" dt="2026-03-27T19:15:54.560" v="1910" actId="20577"/>
          <ac:spMkLst>
            <pc:docMk/>
            <pc:sldMk cId="1171198834" sldId="2145705575"/>
            <ac:spMk id="13" creationId="{880E49CF-59C6-6617-7EEF-8DF3F06E2760}"/>
          </ac:spMkLst>
        </pc:spChg>
        <pc:spChg chg="add mod">
          <ac:chgData name="Kubanski, Aleks" userId="51374a5f-5455-4b9a-8dfc-8929db270138" providerId="ADAL" clId="{D14332A0-C618-4E2D-8CCF-4083AC107564}" dt="2026-03-27T19:16:45.252" v="1920" actId="164"/>
          <ac:spMkLst>
            <pc:docMk/>
            <pc:sldMk cId="1171198834" sldId="2145705575"/>
            <ac:spMk id="16" creationId="{E4653313-7AF7-6846-C415-6459C553801A}"/>
          </ac:spMkLst>
        </pc:spChg>
        <pc:spChg chg="del">
          <ac:chgData name="Kubanski, Aleks" userId="51374a5f-5455-4b9a-8dfc-8929db270138" providerId="ADAL" clId="{D14332A0-C618-4E2D-8CCF-4083AC107564}" dt="2026-03-27T18:41:34.043" v="1760" actId="478"/>
          <ac:spMkLst>
            <pc:docMk/>
            <pc:sldMk cId="1171198834" sldId="2145705575"/>
            <ac:spMk id="23" creationId="{8C535D36-30C8-43DB-5972-425421DE9AB8}"/>
          </ac:spMkLst>
        </pc:spChg>
        <pc:spChg chg="del">
          <ac:chgData name="Kubanski, Aleks" userId="51374a5f-5455-4b9a-8dfc-8929db270138" providerId="ADAL" clId="{D14332A0-C618-4E2D-8CCF-4083AC107564}" dt="2026-03-27T18:41:34.043" v="1760" actId="478"/>
          <ac:spMkLst>
            <pc:docMk/>
            <pc:sldMk cId="1171198834" sldId="2145705575"/>
            <ac:spMk id="25" creationId="{5209CE58-6F0C-178C-0548-F585CFEA31F5}"/>
          </ac:spMkLst>
        </pc:spChg>
        <pc:spChg chg="add mod">
          <ac:chgData name="Kubanski, Aleks" userId="51374a5f-5455-4b9a-8dfc-8929db270138" providerId="ADAL" clId="{D14332A0-C618-4E2D-8CCF-4083AC107564}" dt="2026-03-27T19:35:08.662" v="1936" actId="255"/>
          <ac:spMkLst>
            <pc:docMk/>
            <pc:sldMk cId="1171198834" sldId="2145705575"/>
            <ac:spMk id="35" creationId="{938DD2CE-4848-B1E7-1746-57ED99C6017B}"/>
          </ac:spMkLst>
        </pc:spChg>
        <pc:spChg chg="add del mod">
          <ac:chgData name="Kubanski, Aleks" userId="51374a5f-5455-4b9a-8dfc-8929db270138" providerId="ADAL" clId="{D14332A0-C618-4E2D-8CCF-4083AC107564}" dt="2026-03-27T19:35:10.152" v="1938"/>
          <ac:spMkLst>
            <pc:docMk/>
            <pc:sldMk cId="1171198834" sldId="2145705575"/>
            <ac:spMk id="36" creationId="{E6D98680-9728-66B3-A88E-94F630691D25}"/>
          </ac:spMkLst>
        </pc:spChg>
        <pc:grpChg chg="del">
          <ac:chgData name="Kubanski, Aleks" userId="51374a5f-5455-4b9a-8dfc-8929db270138" providerId="ADAL" clId="{D14332A0-C618-4E2D-8CCF-4083AC107564}" dt="2026-03-27T18:41:34.043" v="1760" actId="478"/>
          <ac:grpSpMkLst>
            <pc:docMk/>
            <pc:sldMk cId="1171198834" sldId="2145705575"/>
            <ac:grpSpMk id="14" creationId="{7F17C7A7-5832-D207-5D32-CB3BEDE0B399}"/>
          </ac:grpSpMkLst>
        </pc:grpChg>
        <pc:grpChg chg="del">
          <ac:chgData name="Kubanski, Aleks" userId="51374a5f-5455-4b9a-8dfc-8929db270138" providerId="ADAL" clId="{D14332A0-C618-4E2D-8CCF-4083AC107564}" dt="2026-03-27T18:41:34.043" v="1760" actId="478"/>
          <ac:grpSpMkLst>
            <pc:docMk/>
            <pc:sldMk cId="1171198834" sldId="2145705575"/>
            <ac:grpSpMk id="21" creationId="{3D51F44D-BDA4-0330-04B8-3A32A0F8078E}"/>
          </ac:grpSpMkLst>
        </pc:grpChg>
        <pc:grpChg chg="add mod">
          <ac:chgData name="Kubanski, Aleks" userId="51374a5f-5455-4b9a-8dfc-8929db270138" providerId="ADAL" clId="{D14332A0-C618-4E2D-8CCF-4083AC107564}" dt="2026-03-27T19:17:07.736" v="1926" actId="1076"/>
          <ac:grpSpMkLst>
            <pc:docMk/>
            <pc:sldMk cId="1171198834" sldId="2145705575"/>
            <ac:grpSpMk id="30" creationId="{6ABDF4F2-7EE3-542C-6045-1DCF063E92FF}"/>
          </ac:grpSpMkLst>
        </pc:grpChg>
        <pc:grpChg chg="add mod">
          <ac:chgData name="Kubanski, Aleks" userId="51374a5f-5455-4b9a-8dfc-8929db270138" providerId="ADAL" clId="{D14332A0-C618-4E2D-8CCF-4083AC107564}" dt="2026-03-27T19:16:52.122" v="1922" actId="1076"/>
          <ac:grpSpMkLst>
            <pc:docMk/>
            <pc:sldMk cId="1171198834" sldId="2145705575"/>
            <ac:grpSpMk id="33" creationId="{4D54D6C4-5F63-9A7E-85E9-972A66AE59D1}"/>
          </ac:grpSpMkLst>
        </pc:grpChg>
        <pc:picChg chg="add mod modCrop">
          <ac:chgData name="Kubanski, Aleks" userId="51374a5f-5455-4b9a-8dfc-8929db270138" providerId="ADAL" clId="{D14332A0-C618-4E2D-8CCF-4083AC107564}" dt="2026-03-27T19:16:45.252" v="1920" actId="164"/>
          <ac:picMkLst>
            <pc:docMk/>
            <pc:sldMk cId="1171198834" sldId="2145705575"/>
            <ac:picMk id="3" creationId="{9673C20D-1838-B98C-4FA8-23F019EFB577}"/>
          </ac:picMkLst>
        </pc:picChg>
        <pc:picChg chg="add del">
          <ac:chgData name="Kubanski, Aleks" userId="51374a5f-5455-4b9a-8dfc-8929db270138" providerId="ADAL" clId="{D14332A0-C618-4E2D-8CCF-4083AC107564}" dt="2026-03-27T18:48:32.718" v="1771" actId="478"/>
          <ac:picMkLst>
            <pc:docMk/>
            <pc:sldMk cId="1171198834" sldId="2145705575"/>
            <ac:picMk id="10" creationId="{AF3E98CA-1084-5660-59D4-3DF0BD5A0CD3}"/>
          </ac:picMkLst>
        </pc:picChg>
        <pc:picChg chg="del">
          <ac:chgData name="Kubanski, Aleks" userId="51374a5f-5455-4b9a-8dfc-8929db270138" providerId="ADAL" clId="{D14332A0-C618-4E2D-8CCF-4083AC107564}" dt="2026-03-27T18:41:35.449" v="1761" actId="478"/>
          <ac:picMkLst>
            <pc:docMk/>
            <pc:sldMk cId="1171198834" sldId="2145705575"/>
            <ac:picMk id="12" creationId="{D5B89E28-2534-E3A1-3211-3FC0AC6F8F20}"/>
          </ac:picMkLst>
        </pc:picChg>
        <pc:picChg chg="add del">
          <ac:chgData name="Kubanski, Aleks" userId="51374a5f-5455-4b9a-8dfc-8929db270138" providerId="ADAL" clId="{D14332A0-C618-4E2D-8CCF-4083AC107564}" dt="2026-03-27T18:48:36.101" v="1773" actId="478"/>
          <ac:picMkLst>
            <pc:docMk/>
            <pc:sldMk cId="1171198834" sldId="2145705575"/>
            <ac:picMk id="15" creationId="{99703E83-0698-52ED-680B-C2BAF0153C46}"/>
          </ac:picMkLst>
        </pc:picChg>
        <pc:picChg chg="add mod modCrop">
          <ac:chgData name="Kubanski, Aleks" userId="51374a5f-5455-4b9a-8dfc-8929db270138" providerId="ADAL" clId="{D14332A0-C618-4E2D-8CCF-4083AC107564}" dt="2026-03-27T19:16:59.447" v="1925" actId="1076"/>
          <ac:picMkLst>
            <pc:docMk/>
            <pc:sldMk cId="1171198834" sldId="2145705575"/>
            <ac:picMk id="22" creationId="{0F2092F3-7C67-CDAB-39FA-4CB67B0DD93E}"/>
          </ac:picMkLst>
        </pc:picChg>
        <pc:picChg chg="add mod modCrop">
          <ac:chgData name="Kubanski, Aleks" userId="51374a5f-5455-4b9a-8dfc-8929db270138" providerId="ADAL" clId="{D14332A0-C618-4E2D-8CCF-4083AC107564}" dt="2026-03-27T19:07:14.706" v="1900" actId="164"/>
          <ac:picMkLst>
            <pc:docMk/>
            <pc:sldMk cId="1171198834" sldId="2145705575"/>
            <ac:picMk id="24" creationId="{CB4C9A46-8169-F30F-CA09-0D4A3003C41C}"/>
          </ac:picMkLst>
        </pc:picChg>
        <pc:picChg chg="add mod modCrop">
          <ac:chgData name="Kubanski, Aleks" userId="51374a5f-5455-4b9a-8dfc-8929db270138" providerId="ADAL" clId="{D14332A0-C618-4E2D-8CCF-4083AC107564}" dt="2026-03-27T19:07:14.706" v="1900" actId="164"/>
          <ac:picMkLst>
            <pc:docMk/>
            <pc:sldMk cId="1171198834" sldId="2145705575"/>
            <ac:picMk id="26" creationId="{AB7D4AD1-9981-8A5E-004F-5F6C141A0E80}"/>
          </ac:picMkLst>
        </pc:picChg>
        <pc:picChg chg="add mod modCrop">
          <ac:chgData name="Kubanski, Aleks" userId="51374a5f-5455-4b9a-8dfc-8929db270138" providerId="ADAL" clId="{D14332A0-C618-4E2D-8CCF-4083AC107564}" dt="2026-03-27T19:07:14.706" v="1900" actId="164"/>
          <ac:picMkLst>
            <pc:docMk/>
            <pc:sldMk cId="1171198834" sldId="2145705575"/>
            <ac:picMk id="27" creationId="{3305C682-A805-025C-D773-E57C54C4EFF2}"/>
          </ac:picMkLst>
        </pc:picChg>
        <pc:picChg chg="add mod ord modCrop">
          <ac:chgData name="Kubanski, Aleks" userId="51374a5f-5455-4b9a-8dfc-8929db270138" providerId="ADAL" clId="{D14332A0-C618-4E2D-8CCF-4083AC107564}" dt="2026-03-27T19:07:14.706" v="1900" actId="164"/>
          <ac:picMkLst>
            <pc:docMk/>
            <pc:sldMk cId="1171198834" sldId="2145705575"/>
            <ac:picMk id="28" creationId="{21987A32-432B-1F37-2422-BAD766013987}"/>
          </ac:picMkLst>
        </pc:picChg>
        <pc:picChg chg="add mod modCrop">
          <ac:chgData name="Kubanski, Aleks" userId="51374a5f-5455-4b9a-8dfc-8929db270138" providerId="ADAL" clId="{D14332A0-C618-4E2D-8CCF-4083AC107564}" dt="2026-03-27T19:33:38.424" v="1930" actId="1076"/>
          <ac:picMkLst>
            <pc:docMk/>
            <pc:sldMk cId="1171198834" sldId="2145705575"/>
            <ac:picMk id="29" creationId="{DC68FEE3-BF1B-3B2A-FAFA-EAA4497C520B}"/>
          </ac:picMkLst>
        </pc:picChg>
        <pc:picChg chg="add mod">
          <ac:chgData name="Kubanski, Aleks" userId="51374a5f-5455-4b9a-8dfc-8929db270138" providerId="ADAL" clId="{D14332A0-C618-4E2D-8CCF-4083AC107564}" dt="2026-03-27T19:16:29.349" v="1916" actId="14100"/>
          <ac:picMkLst>
            <pc:docMk/>
            <pc:sldMk cId="1171198834" sldId="2145705575"/>
            <ac:picMk id="32" creationId="{FD764103-633A-013A-BFBE-6B86CC070354}"/>
          </ac:picMkLst>
        </pc:picChg>
      </pc:sldChg>
      <pc:sldChg chg="add del">
        <pc:chgData name="Kubanski, Aleks" userId="51374a5f-5455-4b9a-8dfc-8929db270138" providerId="ADAL" clId="{D14332A0-C618-4E2D-8CCF-4083AC107564}" dt="2026-03-27T18:41:22.375" v="1758" actId="47"/>
        <pc:sldMkLst>
          <pc:docMk/>
          <pc:sldMk cId="1834306109" sldId="21457055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16A90C-66C7-408B-9767-73396507AB53}" type="datetimeFigureOut">
              <a:rPr lang="en-GB" smtClean="0"/>
              <a:t>27/03/2026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8685AD-0E28-4A36-A7AA-600A614CAC7D}" type="slidenum">
              <a:rPr lang="en-GB" smtClean="0"/>
              <a:t>‹#›</a:t>
            </a:fld>
            <a:endParaRPr lang="en-GB"/>
          </a:p>
        </p:txBody>
      </p:sp>
    </p:spTree>
    <p:extLst>
      <p:ext uri="{BB962C8B-B14F-4D97-AF65-F5344CB8AC3E}">
        <p14:creationId xmlns:p14="http://schemas.microsoft.com/office/powerpoint/2010/main" val="467784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0DCBB9-A74E-F536-8AEC-B821DADE39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A80C2-1EDF-4230-C864-AA4C8D32F1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9DE715-BA03-430F-4639-DA2E08CD0DD5}"/>
              </a:ext>
            </a:extLst>
          </p:cNvPr>
          <p:cNvSpPr>
            <a:spLocks noGrp="1"/>
          </p:cNvSpPr>
          <p:nvPr>
            <p:ph type="body" idx="1"/>
          </p:nvPr>
        </p:nvSpPr>
        <p:spPr/>
        <p:txBody>
          <a:bodyPr/>
          <a:lstStyle/>
          <a:p>
            <a:r>
              <a:rPr lang="en-US" dirty="0"/>
              <a:t>This presentation examines the importance of emotional and cultural intelligence in leadership. My central argument is that effective leadership, especially in multicultural and collaborative environments, depends on both. Emotional intelligence helps leaders manage emotions and relationships, while cultural intelligence helps them interpret and adapt across different cultural settings. I will also argue that these concepts are valuable, but not sufficient on their own</a:t>
            </a:r>
            <a:endParaRPr lang="en-GB" dirty="0"/>
          </a:p>
        </p:txBody>
      </p:sp>
      <p:sp>
        <p:nvSpPr>
          <p:cNvPr id="4" name="Slide Number Placeholder 3">
            <a:extLst>
              <a:ext uri="{FF2B5EF4-FFF2-40B4-BE49-F238E27FC236}">
                <a16:creationId xmlns:a16="http://schemas.microsoft.com/office/drawing/2014/main" id="{E7A977CD-85F1-004C-F955-7754F062A316}"/>
              </a:ext>
            </a:extLst>
          </p:cNvPr>
          <p:cNvSpPr>
            <a:spLocks noGrp="1"/>
          </p:cNvSpPr>
          <p:nvPr>
            <p:ph type="sldNum" sz="quarter" idx="5"/>
          </p:nvPr>
        </p:nvSpPr>
        <p:spPr/>
        <p:txBody>
          <a:bodyPr/>
          <a:lstStyle/>
          <a:p>
            <a:fld id="{388685AD-0E28-4A36-A7AA-600A614CAC7D}" type="slidenum">
              <a:rPr lang="en-GB" smtClean="0"/>
              <a:t>1</a:t>
            </a:fld>
            <a:endParaRPr lang="en-GB"/>
          </a:p>
        </p:txBody>
      </p:sp>
    </p:spTree>
    <p:extLst>
      <p:ext uri="{BB962C8B-B14F-4D97-AF65-F5344CB8AC3E}">
        <p14:creationId xmlns:p14="http://schemas.microsoft.com/office/powerpoint/2010/main" val="2337482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examines the importance of emotional and cultural intelligence in leadership. My central argument is that effective leadership, especially in multicultural and collaborative environments, depends on both. Emotional intelligence helps leaders manage emotions and relationships, while cultural intelligence helps them interpret and adapt across different cultural settings. I will also argue that these concepts are valuable, but not sufficient on their own</a:t>
            </a:r>
            <a:endParaRPr lang="en-GB" dirty="0"/>
          </a:p>
        </p:txBody>
      </p:sp>
      <p:sp>
        <p:nvSpPr>
          <p:cNvPr id="4" name="Slide Number Placeholder 3"/>
          <p:cNvSpPr>
            <a:spLocks noGrp="1"/>
          </p:cNvSpPr>
          <p:nvPr>
            <p:ph type="sldNum" sz="quarter" idx="5"/>
          </p:nvPr>
        </p:nvSpPr>
        <p:spPr/>
        <p:txBody>
          <a:bodyPr/>
          <a:lstStyle/>
          <a:p>
            <a:fld id="{388685AD-0E28-4A36-A7AA-600A614CAC7D}" type="slidenum">
              <a:rPr lang="en-GB" smtClean="0"/>
              <a:t>2</a:t>
            </a:fld>
            <a:endParaRPr lang="en-GB"/>
          </a:p>
        </p:txBody>
      </p:sp>
    </p:spTree>
    <p:extLst>
      <p:ext uri="{BB962C8B-B14F-4D97-AF65-F5344CB8AC3E}">
        <p14:creationId xmlns:p14="http://schemas.microsoft.com/office/powerpoint/2010/main" val="6301679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616944-92D7-0300-BC82-5AC8686F8F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B56C37-42DD-10BB-F62F-F6F53FC85C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5E39BC-2E2A-F782-570C-30BA19B2D92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7018F9-C91A-626D-4B4D-53E086A0CD5D}"/>
              </a:ext>
            </a:extLst>
          </p:cNvPr>
          <p:cNvSpPr>
            <a:spLocks noGrp="1"/>
          </p:cNvSpPr>
          <p:nvPr>
            <p:ph type="sldNum" sz="quarter" idx="5"/>
          </p:nvPr>
        </p:nvSpPr>
        <p:spPr/>
        <p:txBody>
          <a:bodyPr/>
          <a:lstStyle/>
          <a:p>
            <a:fld id="{388685AD-0E28-4A36-A7AA-600A614CAC7D}" type="slidenum">
              <a:rPr lang="en-GB" smtClean="0"/>
              <a:t>3</a:t>
            </a:fld>
            <a:endParaRPr lang="en-GB"/>
          </a:p>
        </p:txBody>
      </p:sp>
    </p:spTree>
    <p:extLst>
      <p:ext uri="{BB962C8B-B14F-4D97-AF65-F5344CB8AC3E}">
        <p14:creationId xmlns:p14="http://schemas.microsoft.com/office/powerpoint/2010/main" val="18419961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97F9C9-218E-19D8-CDDB-BF125C7516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E10030-190E-9B84-05F6-CE8C05BDC2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A3D53D-0B2C-EEDB-9E0B-137E513CBCD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D03EE8E-35BC-1432-B25C-3B2EEC47A554}"/>
              </a:ext>
            </a:extLst>
          </p:cNvPr>
          <p:cNvSpPr>
            <a:spLocks noGrp="1"/>
          </p:cNvSpPr>
          <p:nvPr>
            <p:ph type="sldNum" sz="quarter" idx="5"/>
          </p:nvPr>
        </p:nvSpPr>
        <p:spPr/>
        <p:txBody>
          <a:bodyPr/>
          <a:lstStyle/>
          <a:p>
            <a:fld id="{388685AD-0E28-4A36-A7AA-600A614CAC7D}" type="slidenum">
              <a:rPr lang="en-GB" smtClean="0"/>
              <a:t>4</a:t>
            </a:fld>
            <a:endParaRPr lang="en-GB"/>
          </a:p>
        </p:txBody>
      </p:sp>
    </p:spTree>
    <p:extLst>
      <p:ext uri="{BB962C8B-B14F-4D97-AF65-F5344CB8AC3E}">
        <p14:creationId xmlns:p14="http://schemas.microsoft.com/office/powerpoint/2010/main" val="3817883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15B0A-F773-2359-A599-59457C177D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CE5F11-7FB7-9D27-74CA-3D30DF6EFB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306EE1-F40A-39FF-38AC-F5D9E773D4D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3641EFF-F644-7483-2C40-D74447F4292F}"/>
              </a:ext>
            </a:extLst>
          </p:cNvPr>
          <p:cNvSpPr>
            <a:spLocks noGrp="1"/>
          </p:cNvSpPr>
          <p:nvPr>
            <p:ph type="sldNum" sz="quarter" idx="5"/>
          </p:nvPr>
        </p:nvSpPr>
        <p:spPr/>
        <p:txBody>
          <a:bodyPr/>
          <a:lstStyle/>
          <a:p>
            <a:fld id="{388685AD-0E28-4A36-A7AA-600A614CAC7D}" type="slidenum">
              <a:rPr lang="en-GB" smtClean="0"/>
              <a:t>5</a:t>
            </a:fld>
            <a:endParaRPr lang="en-GB"/>
          </a:p>
        </p:txBody>
      </p:sp>
    </p:spTree>
    <p:extLst>
      <p:ext uri="{BB962C8B-B14F-4D97-AF65-F5344CB8AC3E}">
        <p14:creationId xmlns:p14="http://schemas.microsoft.com/office/powerpoint/2010/main" val="2379635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A1C0B0-482D-7BEC-FC90-02931D61FE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F67EB2-96BC-9434-4E71-F2EB43E3AF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8B3509-9DDD-799C-5749-C9D54150665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A652095-5517-5D0E-F4D6-D6C09DA5F1C4}"/>
              </a:ext>
            </a:extLst>
          </p:cNvPr>
          <p:cNvSpPr>
            <a:spLocks noGrp="1"/>
          </p:cNvSpPr>
          <p:nvPr>
            <p:ph type="sldNum" sz="quarter" idx="5"/>
          </p:nvPr>
        </p:nvSpPr>
        <p:spPr/>
        <p:txBody>
          <a:bodyPr/>
          <a:lstStyle/>
          <a:p>
            <a:fld id="{388685AD-0E28-4A36-A7AA-600A614CAC7D}" type="slidenum">
              <a:rPr lang="en-GB" smtClean="0"/>
              <a:t>6</a:t>
            </a:fld>
            <a:endParaRPr lang="en-GB"/>
          </a:p>
        </p:txBody>
      </p:sp>
    </p:spTree>
    <p:extLst>
      <p:ext uri="{BB962C8B-B14F-4D97-AF65-F5344CB8AC3E}">
        <p14:creationId xmlns:p14="http://schemas.microsoft.com/office/powerpoint/2010/main" val="561444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DBE4B5-BAF3-8C23-BF6F-EA55EF7EB1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55179D-FFF9-E21C-776A-9BFCA70600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657655-4065-475E-70AC-161A252A84D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F49121-9CC9-EACC-372C-F36E37333987}"/>
              </a:ext>
            </a:extLst>
          </p:cNvPr>
          <p:cNvSpPr>
            <a:spLocks noGrp="1"/>
          </p:cNvSpPr>
          <p:nvPr>
            <p:ph type="sldNum" sz="quarter" idx="5"/>
          </p:nvPr>
        </p:nvSpPr>
        <p:spPr/>
        <p:txBody>
          <a:bodyPr/>
          <a:lstStyle/>
          <a:p>
            <a:fld id="{388685AD-0E28-4A36-A7AA-600A614CAC7D}" type="slidenum">
              <a:rPr lang="en-GB" smtClean="0"/>
              <a:t>7</a:t>
            </a:fld>
            <a:endParaRPr lang="en-GB"/>
          </a:p>
        </p:txBody>
      </p:sp>
    </p:spTree>
    <p:extLst>
      <p:ext uri="{BB962C8B-B14F-4D97-AF65-F5344CB8AC3E}">
        <p14:creationId xmlns:p14="http://schemas.microsoft.com/office/powerpoint/2010/main" val="3441978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9CEF9-3A4E-1D81-3260-F7EFF90298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B4AD5C-C7FC-3A5A-6822-65B93E07DF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C4AF2F-ADC6-2A23-26FB-70FD0271D0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16D8D67-375B-2547-3230-1A2E80FDD0D5}"/>
              </a:ext>
            </a:extLst>
          </p:cNvPr>
          <p:cNvSpPr>
            <a:spLocks noGrp="1"/>
          </p:cNvSpPr>
          <p:nvPr>
            <p:ph type="sldNum" sz="quarter" idx="5"/>
          </p:nvPr>
        </p:nvSpPr>
        <p:spPr/>
        <p:txBody>
          <a:bodyPr/>
          <a:lstStyle/>
          <a:p>
            <a:fld id="{388685AD-0E28-4A36-A7AA-600A614CAC7D}" type="slidenum">
              <a:rPr lang="en-GB" smtClean="0"/>
              <a:t>8</a:t>
            </a:fld>
            <a:endParaRPr lang="en-GB"/>
          </a:p>
        </p:txBody>
      </p:sp>
    </p:spTree>
    <p:extLst>
      <p:ext uri="{BB962C8B-B14F-4D97-AF65-F5344CB8AC3E}">
        <p14:creationId xmlns:p14="http://schemas.microsoft.com/office/powerpoint/2010/main" val="2505353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471E46-DAEA-F5AF-EB51-617DEFC89F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DBA27C-8B40-34B4-0ED3-6911CCE4A4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07E0EE-0583-C9F7-8001-9BAC4134C0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753FAD-1771-1F18-83AB-9F191DDBDC4B}"/>
              </a:ext>
            </a:extLst>
          </p:cNvPr>
          <p:cNvSpPr>
            <a:spLocks noGrp="1"/>
          </p:cNvSpPr>
          <p:nvPr>
            <p:ph type="sldNum" sz="quarter" idx="5"/>
          </p:nvPr>
        </p:nvSpPr>
        <p:spPr/>
        <p:txBody>
          <a:bodyPr/>
          <a:lstStyle/>
          <a:p>
            <a:fld id="{388685AD-0E28-4A36-A7AA-600A614CAC7D}" type="slidenum">
              <a:rPr lang="en-GB" smtClean="0"/>
              <a:t>9</a:t>
            </a:fld>
            <a:endParaRPr lang="en-GB"/>
          </a:p>
        </p:txBody>
      </p:sp>
    </p:spTree>
    <p:extLst>
      <p:ext uri="{BB962C8B-B14F-4D97-AF65-F5344CB8AC3E}">
        <p14:creationId xmlns:p14="http://schemas.microsoft.com/office/powerpoint/2010/main" val="33175898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A32A1-FA55-840A-D081-6450D788CC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88F6E3-B556-75F5-A316-59759AF18F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0889EB-2273-9C66-F587-A2ABEACA6437}"/>
              </a:ext>
            </a:extLst>
          </p:cNvPr>
          <p:cNvSpPr>
            <a:spLocks noGrp="1"/>
          </p:cNvSpPr>
          <p:nvPr>
            <p:ph type="dt" sz="half" idx="10"/>
          </p:nvPr>
        </p:nvSpPr>
        <p:spPr/>
        <p:txBody>
          <a:bodyPr/>
          <a:lstStyle/>
          <a:p>
            <a:fld id="{8BF2FE75-83E4-44EC-AFCC-2B35ED71C3F4}" type="datetimeFigureOut">
              <a:rPr lang="en-GB" smtClean="0"/>
              <a:t>27/03/2026</a:t>
            </a:fld>
            <a:endParaRPr lang="en-GB"/>
          </a:p>
        </p:txBody>
      </p:sp>
      <p:sp>
        <p:nvSpPr>
          <p:cNvPr id="5" name="Footer Placeholder 4">
            <a:extLst>
              <a:ext uri="{FF2B5EF4-FFF2-40B4-BE49-F238E27FC236}">
                <a16:creationId xmlns:a16="http://schemas.microsoft.com/office/drawing/2014/main" id="{F8993073-089C-1434-742A-82F8ABE0F2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E50DE-38B4-D825-86BB-C03AC344D337}"/>
              </a:ext>
            </a:extLst>
          </p:cNvPr>
          <p:cNvSpPr>
            <a:spLocks noGrp="1"/>
          </p:cNvSpPr>
          <p:nvPr>
            <p:ph type="sldNum" sz="quarter" idx="12"/>
          </p:nvPr>
        </p:nvSpPr>
        <p:spPr/>
        <p:txBody>
          <a:bodyPr/>
          <a:lstStyle/>
          <a:p>
            <a:fld id="{94B412E3-BBFF-4E65-A965-93AD74375529}" type="slidenum">
              <a:rPr lang="en-GB" smtClean="0"/>
              <a:t>‹#›</a:t>
            </a:fld>
            <a:endParaRPr lang="en-GB"/>
          </a:p>
        </p:txBody>
      </p:sp>
    </p:spTree>
    <p:extLst>
      <p:ext uri="{BB962C8B-B14F-4D97-AF65-F5344CB8AC3E}">
        <p14:creationId xmlns:p14="http://schemas.microsoft.com/office/powerpoint/2010/main" val="4129718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D329B-3401-72CA-F2AC-55F7F7A7DD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416CB2-F030-9BC0-5ACA-14E2CE96F7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E74305-78E4-C84E-5E6E-071A153364F6}"/>
              </a:ext>
            </a:extLst>
          </p:cNvPr>
          <p:cNvSpPr>
            <a:spLocks noGrp="1"/>
          </p:cNvSpPr>
          <p:nvPr>
            <p:ph type="dt" sz="half" idx="10"/>
          </p:nvPr>
        </p:nvSpPr>
        <p:spPr/>
        <p:txBody>
          <a:bodyPr/>
          <a:lstStyle/>
          <a:p>
            <a:fld id="{8BF2FE75-83E4-44EC-AFCC-2B35ED71C3F4}" type="datetimeFigureOut">
              <a:rPr lang="en-GB" smtClean="0"/>
              <a:t>27/03/2026</a:t>
            </a:fld>
            <a:endParaRPr lang="en-GB"/>
          </a:p>
        </p:txBody>
      </p:sp>
      <p:sp>
        <p:nvSpPr>
          <p:cNvPr id="5" name="Footer Placeholder 4">
            <a:extLst>
              <a:ext uri="{FF2B5EF4-FFF2-40B4-BE49-F238E27FC236}">
                <a16:creationId xmlns:a16="http://schemas.microsoft.com/office/drawing/2014/main" id="{4EC7A8A5-A371-C6D3-99AF-3209F4AFC0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BF4EA9-4F9A-82D8-FA9B-C16ECB4ABEC3}"/>
              </a:ext>
            </a:extLst>
          </p:cNvPr>
          <p:cNvSpPr>
            <a:spLocks noGrp="1"/>
          </p:cNvSpPr>
          <p:nvPr>
            <p:ph type="sldNum" sz="quarter" idx="12"/>
          </p:nvPr>
        </p:nvSpPr>
        <p:spPr/>
        <p:txBody>
          <a:bodyPr/>
          <a:lstStyle/>
          <a:p>
            <a:fld id="{94B412E3-BBFF-4E65-A965-93AD74375529}" type="slidenum">
              <a:rPr lang="en-GB" smtClean="0"/>
              <a:t>‹#›</a:t>
            </a:fld>
            <a:endParaRPr lang="en-GB"/>
          </a:p>
        </p:txBody>
      </p:sp>
    </p:spTree>
    <p:extLst>
      <p:ext uri="{BB962C8B-B14F-4D97-AF65-F5344CB8AC3E}">
        <p14:creationId xmlns:p14="http://schemas.microsoft.com/office/powerpoint/2010/main" val="1424966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44178-B751-5039-7B43-FA04E2E7E7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C01570-6608-FE2B-01C9-EF6DE195543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A7F276-133B-C9AE-FBFF-4EBCB3649C63}"/>
              </a:ext>
            </a:extLst>
          </p:cNvPr>
          <p:cNvSpPr>
            <a:spLocks noGrp="1"/>
          </p:cNvSpPr>
          <p:nvPr>
            <p:ph type="dt" sz="half" idx="10"/>
          </p:nvPr>
        </p:nvSpPr>
        <p:spPr/>
        <p:txBody>
          <a:bodyPr/>
          <a:lstStyle/>
          <a:p>
            <a:fld id="{8BF2FE75-83E4-44EC-AFCC-2B35ED71C3F4}" type="datetimeFigureOut">
              <a:rPr lang="en-GB" smtClean="0"/>
              <a:t>27/03/2026</a:t>
            </a:fld>
            <a:endParaRPr lang="en-GB"/>
          </a:p>
        </p:txBody>
      </p:sp>
      <p:sp>
        <p:nvSpPr>
          <p:cNvPr id="5" name="Footer Placeholder 4">
            <a:extLst>
              <a:ext uri="{FF2B5EF4-FFF2-40B4-BE49-F238E27FC236}">
                <a16:creationId xmlns:a16="http://schemas.microsoft.com/office/drawing/2014/main" id="{412561BD-E587-18D2-0321-28890A4A7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D49228-BE82-3969-5D13-4637C8256F17}"/>
              </a:ext>
            </a:extLst>
          </p:cNvPr>
          <p:cNvSpPr>
            <a:spLocks noGrp="1"/>
          </p:cNvSpPr>
          <p:nvPr>
            <p:ph type="sldNum" sz="quarter" idx="12"/>
          </p:nvPr>
        </p:nvSpPr>
        <p:spPr/>
        <p:txBody>
          <a:bodyPr/>
          <a:lstStyle/>
          <a:p>
            <a:fld id="{94B412E3-BBFF-4E65-A965-93AD74375529}" type="slidenum">
              <a:rPr lang="en-GB" smtClean="0"/>
              <a:t>‹#›</a:t>
            </a:fld>
            <a:endParaRPr lang="en-GB"/>
          </a:p>
        </p:txBody>
      </p:sp>
    </p:spTree>
    <p:extLst>
      <p:ext uri="{BB962C8B-B14F-4D97-AF65-F5344CB8AC3E}">
        <p14:creationId xmlns:p14="http://schemas.microsoft.com/office/powerpoint/2010/main" val="3999755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CEBAB-BECA-22E6-25BD-933815D013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04FE8A-E9E0-E93E-3FB1-961488C6CA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3058A5-626A-A739-40E9-114C5187AAE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6F3D5F-766D-EC57-FC47-9227F2B3BA86}"/>
              </a:ext>
            </a:extLst>
          </p:cNvPr>
          <p:cNvSpPr>
            <a:spLocks noGrp="1"/>
          </p:cNvSpPr>
          <p:nvPr>
            <p:ph type="dt" sz="half" idx="10"/>
          </p:nvPr>
        </p:nvSpPr>
        <p:spPr/>
        <p:txBody>
          <a:bodyPr/>
          <a:lstStyle/>
          <a:p>
            <a:fld id="{8BF2FE75-83E4-44EC-AFCC-2B35ED71C3F4}" type="datetimeFigureOut">
              <a:rPr lang="en-GB" smtClean="0"/>
              <a:t>27/03/2026</a:t>
            </a:fld>
            <a:endParaRPr lang="en-GB"/>
          </a:p>
        </p:txBody>
      </p:sp>
      <p:sp>
        <p:nvSpPr>
          <p:cNvPr id="6" name="Footer Placeholder 5">
            <a:extLst>
              <a:ext uri="{FF2B5EF4-FFF2-40B4-BE49-F238E27FC236}">
                <a16:creationId xmlns:a16="http://schemas.microsoft.com/office/drawing/2014/main" id="{4CD535E6-C163-BDF0-7127-F842E025AB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F4A47E-1190-04D4-5D1A-E99CEC6A2CE9}"/>
              </a:ext>
            </a:extLst>
          </p:cNvPr>
          <p:cNvSpPr>
            <a:spLocks noGrp="1"/>
          </p:cNvSpPr>
          <p:nvPr>
            <p:ph type="sldNum" sz="quarter" idx="12"/>
          </p:nvPr>
        </p:nvSpPr>
        <p:spPr/>
        <p:txBody>
          <a:bodyPr/>
          <a:lstStyle/>
          <a:p>
            <a:fld id="{94B412E3-BBFF-4E65-A965-93AD74375529}" type="slidenum">
              <a:rPr lang="en-GB" smtClean="0"/>
              <a:t>‹#›</a:t>
            </a:fld>
            <a:endParaRPr lang="en-GB"/>
          </a:p>
        </p:txBody>
      </p:sp>
    </p:spTree>
    <p:extLst>
      <p:ext uri="{BB962C8B-B14F-4D97-AF65-F5344CB8AC3E}">
        <p14:creationId xmlns:p14="http://schemas.microsoft.com/office/powerpoint/2010/main" val="155449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172E6-8FB2-23CB-660A-7FAEB3F5169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3513CC-232E-7859-9797-A1721585DD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D074EA-CC0E-A9B0-4E92-8DB458045D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2992F1-BD7E-D73A-3A93-D7FEF55F2F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19C76A-8066-BF62-56A5-FCE67E927C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16CD54-E58B-5973-1D56-9B98A3084A1C}"/>
              </a:ext>
            </a:extLst>
          </p:cNvPr>
          <p:cNvSpPr>
            <a:spLocks noGrp="1"/>
          </p:cNvSpPr>
          <p:nvPr>
            <p:ph type="dt" sz="half" idx="10"/>
          </p:nvPr>
        </p:nvSpPr>
        <p:spPr/>
        <p:txBody>
          <a:bodyPr/>
          <a:lstStyle/>
          <a:p>
            <a:fld id="{8BF2FE75-83E4-44EC-AFCC-2B35ED71C3F4}" type="datetimeFigureOut">
              <a:rPr lang="en-GB" smtClean="0"/>
              <a:t>27/03/2026</a:t>
            </a:fld>
            <a:endParaRPr lang="en-GB"/>
          </a:p>
        </p:txBody>
      </p:sp>
      <p:sp>
        <p:nvSpPr>
          <p:cNvPr id="8" name="Footer Placeholder 7">
            <a:extLst>
              <a:ext uri="{FF2B5EF4-FFF2-40B4-BE49-F238E27FC236}">
                <a16:creationId xmlns:a16="http://schemas.microsoft.com/office/drawing/2014/main" id="{2EF773C9-77E1-685E-475D-FAD89A6C8F2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344748-43CF-FEF1-0784-02FBC361675B}"/>
              </a:ext>
            </a:extLst>
          </p:cNvPr>
          <p:cNvSpPr>
            <a:spLocks noGrp="1"/>
          </p:cNvSpPr>
          <p:nvPr>
            <p:ph type="sldNum" sz="quarter" idx="12"/>
          </p:nvPr>
        </p:nvSpPr>
        <p:spPr/>
        <p:txBody>
          <a:bodyPr/>
          <a:lstStyle/>
          <a:p>
            <a:fld id="{94B412E3-BBFF-4E65-A965-93AD74375529}" type="slidenum">
              <a:rPr lang="en-GB" smtClean="0"/>
              <a:t>‹#›</a:t>
            </a:fld>
            <a:endParaRPr lang="en-GB"/>
          </a:p>
        </p:txBody>
      </p:sp>
    </p:spTree>
    <p:extLst>
      <p:ext uri="{BB962C8B-B14F-4D97-AF65-F5344CB8AC3E}">
        <p14:creationId xmlns:p14="http://schemas.microsoft.com/office/powerpoint/2010/main" val="1165114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45BD9-219D-458D-8521-D5F8C8AB5A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41179E-E74C-80F8-6195-A221619CE08B}"/>
              </a:ext>
            </a:extLst>
          </p:cNvPr>
          <p:cNvSpPr>
            <a:spLocks noGrp="1"/>
          </p:cNvSpPr>
          <p:nvPr>
            <p:ph type="dt" sz="half" idx="10"/>
          </p:nvPr>
        </p:nvSpPr>
        <p:spPr/>
        <p:txBody>
          <a:bodyPr/>
          <a:lstStyle/>
          <a:p>
            <a:fld id="{8BF2FE75-83E4-44EC-AFCC-2B35ED71C3F4}" type="datetimeFigureOut">
              <a:rPr lang="en-GB" smtClean="0"/>
              <a:t>27/03/2026</a:t>
            </a:fld>
            <a:endParaRPr lang="en-GB"/>
          </a:p>
        </p:txBody>
      </p:sp>
      <p:sp>
        <p:nvSpPr>
          <p:cNvPr id="4" name="Footer Placeholder 3">
            <a:extLst>
              <a:ext uri="{FF2B5EF4-FFF2-40B4-BE49-F238E27FC236}">
                <a16:creationId xmlns:a16="http://schemas.microsoft.com/office/drawing/2014/main" id="{F79CF56C-6DD2-F449-F79B-FC0FAA5498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A174F6-71C2-A11D-A647-92F5BB97E468}"/>
              </a:ext>
            </a:extLst>
          </p:cNvPr>
          <p:cNvSpPr>
            <a:spLocks noGrp="1"/>
          </p:cNvSpPr>
          <p:nvPr>
            <p:ph type="sldNum" sz="quarter" idx="12"/>
          </p:nvPr>
        </p:nvSpPr>
        <p:spPr/>
        <p:txBody>
          <a:bodyPr/>
          <a:lstStyle/>
          <a:p>
            <a:fld id="{94B412E3-BBFF-4E65-A965-93AD74375529}" type="slidenum">
              <a:rPr lang="en-GB" smtClean="0"/>
              <a:t>‹#›</a:t>
            </a:fld>
            <a:endParaRPr lang="en-GB"/>
          </a:p>
        </p:txBody>
      </p:sp>
    </p:spTree>
    <p:extLst>
      <p:ext uri="{BB962C8B-B14F-4D97-AF65-F5344CB8AC3E}">
        <p14:creationId xmlns:p14="http://schemas.microsoft.com/office/powerpoint/2010/main" val="2852197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FB0886-69EF-CBC9-06B4-ED084025631B}"/>
              </a:ext>
            </a:extLst>
          </p:cNvPr>
          <p:cNvSpPr>
            <a:spLocks noGrp="1"/>
          </p:cNvSpPr>
          <p:nvPr>
            <p:ph type="dt" sz="half" idx="10"/>
          </p:nvPr>
        </p:nvSpPr>
        <p:spPr/>
        <p:txBody>
          <a:bodyPr/>
          <a:lstStyle/>
          <a:p>
            <a:fld id="{8BF2FE75-83E4-44EC-AFCC-2B35ED71C3F4}" type="datetimeFigureOut">
              <a:rPr lang="en-GB" smtClean="0"/>
              <a:t>27/03/2026</a:t>
            </a:fld>
            <a:endParaRPr lang="en-GB"/>
          </a:p>
        </p:txBody>
      </p:sp>
      <p:sp>
        <p:nvSpPr>
          <p:cNvPr id="3" name="Footer Placeholder 2">
            <a:extLst>
              <a:ext uri="{FF2B5EF4-FFF2-40B4-BE49-F238E27FC236}">
                <a16:creationId xmlns:a16="http://schemas.microsoft.com/office/drawing/2014/main" id="{97832E45-CC94-043D-0BA6-36EB9529A2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ADB93F-150D-882B-AFA6-61179316847A}"/>
              </a:ext>
            </a:extLst>
          </p:cNvPr>
          <p:cNvSpPr>
            <a:spLocks noGrp="1"/>
          </p:cNvSpPr>
          <p:nvPr>
            <p:ph type="sldNum" sz="quarter" idx="12"/>
          </p:nvPr>
        </p:nvSpPr>
        <p:spPr/>
        <p:txBody>
          <a:bodyPr/>
          <a:lstStyle/>
          <a:p>
            <a:fld id="{94B412E3-BBFF-4E65-A965-93AD74375529}" type="slidenum">
              <a:rPr lang="en-GB" smtClean="0"/>
              <a:t>‹#›</a:t>
            </a:fld>
            <a:endParaRPr lang="en-GB"/>
          </a:p>
        </p:txBody>
      </p:sp>
    </p:spTree>
    <p:extLst>
      <p:ext uri="{BB962C8B-B14F-4D97-AF65-F5344CB8AC3E}">
        <p14:creationId xmlns:p14="http://schemas.microsoft.com/office/powerpoint/2010/main" val="1961326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E6D6B-59F6-39F2-F13E-E6F4A16DE7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5B62DB-6E8F-83B8-CF00-17C12E2E6E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D5D357-CD39-2AC3-C4C2-A4196251C4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ED4E57-C64C-0572-852A-F69736790E40}"/>
              </a:ext>
            </a:extLst>
          </p:cNvPr>
          <p:cNvSpPr>
            <a:spLocks noGrp="1"/>
          </p:cNvSpPr>
          <p:nvPr>
            <p:ph type="dt" sz="half" idx="10"/>
          </p:nvPr>
        </p:nvSpPr>
        <p:spPr/>
        <p:txBody>
          <a:bodyPr/>
          <a:lstStyle/>
          <a:p>
            <a:fld id="{8BF2FE75-83E4-44EC-AFCC-2B35ED71C3F4}" type="datetimeFigureOut">
              <a:rPr lang="en-GB" smtClean="0"/>
              <a:t>27/03/2026</a:t>
            </a:fld>
            <a:endParaRPr lang="en-GB"/>
          </a:p>
        </p:txBody>
      </p:sp>
      <p:sp>
        <p:nvSpPr>
          <p:cNvPr id="6" name="Footer Placeholder 5">
            <a:extLst>
              <a:ext uri="{FF2B5EF4-FFF2-40B4-BE49-F238E27FC236}">
                <a16:creationId xmlns:a16="http://schemas.microsoft.com/office/drawing/2014/main" id="{89BD8931-34FF-9C30-52E8-A164405B86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CE566D-6C7E-B116-D58C-E3F92D69715D}"/>
              </a:ext>
            </a:extLst>
          </p:cNvPr>
          <p:cNvSpPr>
            <a:spLocks noGrp="1"/>
          </p:cNvSpPr>
          <p:nvPr>
            <p:ph type="sldNum" sz="quarter" idx="12"/>
          </p:nvPr>
        </p:nvSpPr>
        <p:spPr/>
        <p:txBody>
          <a:bodyPr/>
          <a:lstStyle/>
          <a:p>
            <a:fld id="{94B412E3-BBFF-4E65-A965-93AD74375529}" type="slidenum">
              <a:rPr lang="en-GB" smtClean="0"/>
              <a:t>‹#›</a:t>
            </a:fld>
            <a:endParaRPr lang="en-GB"/>
          </a:p>
        </p:txBody>
      </p:sp>
    </p:spTree>
    <p:extLst>
      <p:ext uri="{BB962C8B-B14F-4D97-AF65-F5344CB8AC3E}">
        <p14:creationId xmlns:p14="http://schemas.microsoft.com/office/powerpoint/2010/main" val="3615779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F521D-E7C9-3983-D2E1-5A0ED75ACC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02955F-5A9C-0B5D-8C07-692EC6C723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FA5843-5F5A-9E43-A53D-B7410F3BF6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3816E6-9B83-5254-7255-B4A90A09CE91}"/>
              </a:ext>
            </a:extLst>
          </p:cNvPr>
          <p:cNvSpPr>
            <a:spLocks noGrp="1"/>
          </p:cNvSpPr>
          <p:nvPr>
            <p:ph type="dt" sz="half" idx="10"/>
          </p:nvPr>
        </p:nvSpPr>
        <p:spPr/>
        <p:txBody>
          <a:bodyPr/>
          <a:lstStyle/>
          <a:p>
            <a:fld id="{8BF2FE75-83E4-44EC-AFCC-2B35ED71C3F4}" type="datetimeFigureOut">
              <a:rPr lang="en-GB" smtClean="0"/>
              <a:t>27/03/2026</a:t>
            </a:fld>
            <a:endParaRPr lang="en-GB"/>
          </a:p>
        </p:txBody>
      </p:sp>
      <p:sp>
        <p:nvSpPr>
          <p:cNvPr id="6" name="Footer Placeholder 5">
            <a:extLst>
              <a:ext uri="{FF2B5EF4-FFF2-40B4-BE49-F238E27FC236}">
                <a16:creationId xmlns:a16="http://schemas.microsoft.com/office/drawing/2014/main" id="{3CA07A5D-42E4-B57D-4A51-4226383152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1141FC-56E5-1348-F5CE-1B5D949BD4C3}"/>
              </a:ext>
            </a:extLst>
          </p:cNvPr>
          <p:cNvSpPr>
            <a:spLocks noGrp="1"/>
          </p:cNvSpPr>
          <p:nvPr>
            <p:ph type="sldNum" sz="quarter" idx="12"/>
          </p:nvPr>
        </p:nvSpPr>
        <p:spPr/>
        <p:txBody>
          <a:bodyPr/>
          <a:lstStyle/>
          <a:p>
            <a:fld id="{94B412E3-BBFF-4E65-A965-93AD74375529}" type="slidenum">
              <a:rPr lang="en-GB" smtClean="0"/>
              <a:t>‹#›</a:t>
            </a:fld>
            <a:endParaRPr lang="en-GB"/>
          </a:p>
        </p:txBody>
      </p:sp>
    </p:spTree>
    <p:extLst>
      <p:ext uri="{BB962C8B-B14F-4D97-AF65-F5344CB8AC3E}">
        <p14:creationId xmlns:p14="http://schemas.microsoft.com/office/powerpoint/2010/main" val="3869696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CAF2C-B0D6-1EF3-01EC-0035DE68B7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7A49F1-7A42-825B-9C32-9B7924BB17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DFFF6-3093-5EF9-EAD7-E1E709153C15}"/>
              </a:ext>
            </a:extLst>
          </p:cNvPr>
          <p:cNvSpPr>
            <a:spLocks noGrp="1"/>
          </p:cNvSpPr>
          <p:nvPr>
            <p:ph type="dt" sz="half" idx="10"/>
          </p:nvPr>
        </p:nvSpPr>
        <p:spPr/>
        <p:txBody>
          <a:bodyPr/>
          <a:lstStyle/>
          <a:p>
            <a:fld id="{8BF2FE75-83E4-44EC-AFCC-2B35ED71C3F4}" type="datetimeFigureOut">
              <a:rPr lang="en-GB" smtClean="0"/>
              <a:t>27/03/2026</a:t>
            </a:fld>
            <a:endParaRPr lang="en-GB"/>
          </a:p>
        </p:txBody>
      </p:sp>
      <p:sp>
        <p:nvSpPr>
          <p:cNvPr id="5" name="Footer Placeholder 4">
            <a:extLst>
              <a:ext uri="{FF2B5EF4-FFF2-40B4-BE49-F238E27FC236}">
                <a16:creationId xmlns:a16="http://schemas.microsoft.com/office/drawing/2014/main" id="{EB048487-53D7-29E8-14BE-2D7583DD27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DE5302-6DF4-0CA7-C76C-9647FD57C2B1}"/>
              </a:ext>
            </a:extLst>
          </p:cNvPr>
          <p:cNvSpPr>
            <a:spLocks noGrp="1"/>
          </p:cNvSpPr>
          <p:nvPr>
            <p:ph type="sldNum" sz="quarter" idx="12"/>
          </p:nvPr>
        </p:nvSpPr>
        <p:spPr/>
        <p:txBody>
          <a:bodyPr/>
          <a:lstStyle/>
          <a:p>
            <a:fld id="{94B412E3-BBFF-4E65-A965-93AD74375529}" type="slidenum">
              <a:rPr lang="en-GB" smtClean="0"/>
              <a:t>‹#›</a:t>
            </a:fld>
            <a:endParaRPr lang="en-GB"/>
          </a:p>
        </p:txBody>
      </p:sp>
    </p:spTree>
    <p:extLst>
      <p:ext uri="{BB962C8B-B14F-4D97-AF65-F5344CB8AC3E}">
        <p14:creationId xmlns:p14="http://schemas.microsoft.com/office/powerpoint/2010/main" val="1754508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E94DC2-C0EC-92BC-686D-B23E817248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FFC54E-E8A1-9E52-D0E2-21832CFE404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09D5C9-1497-3532-F979-124A65068F09}"/>
              </a:ext>
            </a:extLst>
          </p:cNvPr>
          <p:cNvSpPr>
            <a:spLocks noGrp="1"/>
          </p:cNvSpPr>
          <p:nvPr>
            <p:ph type="dt" sz="half" idx="10"/>
          </p:nvPr>
        </p:nvSpPr>
        <p:spPr/>
        <p:txBody>
          <a:bodyPr/>
          <a:lstStyle/>
          <a:p>
            <a:fld id="{8BF2FE75-83E4-44EC-AFCC-2B35ED71C3F4}" type="datetimeFigureOut">
              <a:rPr lang="en-GB" smtClean="0"/>
              <a:t>27/03/2026</a:t>
            </a:fld>
            <a:endParaRPr lang="en-GB"/>
          </a:p>
        </p:txBody>
      </p:sp>
      <p:sp>
        <p:nvSpPr>
          <p:cNvPr id="5" name="Footer Placeholder 4">
            <a:extLst>
              <a:ext uri="{FF2B5EF4-FFF2-40B4-BE49-F238E27FC236}">
                <a16:creationId xmlns:a16="http://schemas.microsoft.com/office/drawing/2014/main" id="{30DA78D0-1EA0-C197-825F-BB5F1EDA32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382C95-15B1-D51D-DC0F-750650D3C73C}"/>
              </a:ext>
            </a:extLst>
          </p:cNvPr>
          <p:cNvSpPr>
            <a:spLocks noGrp="1"/>
          </p:cNvSpPr>
          <p:nvPr>
            <p:ph type="sldNum" sz="quarter" idx="12"/>
          </p:nvPr>
        </p:nvSpPr>
        <p:spPr/>
        <p:txBody>
          <a:bodyPr/>
          <a:lstStyle/>
          <a:p>
            <a:fld id="{94B412E3-BBFF-4E65-A965-93AD74375529}" type="slidenum">
              <a:rPr lang="en-GB" smtClean="0"/>
              <a:t>‹#›</a:t>
            </a:fld>
            <a:endParaRPr lang="en-GB"/>
          </a:p>
        </p:txBody>
      </p:sp>
    </p:spTree>
    <p:extLst>
      <p:ext uri="{BB962C8B-B14F-4D97-AF65-F5344CB8AC3E}">
        <p14:creationId xmlns:p14="http://schemas.microsoft.com/office/powerpoint/2010/main" val="2942724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BB6C66E4-192D-FE40-A0B1-57F944F7F6DF}"/>
              </a:ext>
            </a:extLst>
          </p:cNvPr>
          <p:cNvSpPr>
            <a:spLocks noChangeArrowheads="1"/>
          </p:cNvSpPr>
          <p:nvPr userDrawn="1"/>
        </p:nvSpPr>
        <p:spPr bwMode="auto">
          <a:xfrm>
            <a:off x="0" y="1600200"/>
            <a:ext cx="12192000" cy="4343400"/>
          </a:xfrm>
          <a:prstGeom prst="rect">
            <a:avLst/>
          </a:prstGeom>
          <a:solidFill>
            <a:schemeClr val="folHlink">
              <a:alpha val="50195"/>
            </a:schemeClr>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lvl1pPr algn="ctr">
              <a:spcBef>
                <a:spcPct val="50000"/>
              </a:spcBef>
              <a:defRPr sz="1600" b="1">
                <a:solidFill>
                  <a:srgbClr val="00279F"/>
                </a:solidFill>
                <a:latin typeface="Arial" panose="020B0604020202020204" pitchFamily="34" charset="0"/>
                <a:cs typeface="Arial" panose="020B0604020202020204" pitchFamily="34" charset="0"/>
              </a:defRPr>
            </a:lvl1pPr>
            <a:lvl2pPr marL="742950" indent="-285750" algn="ctr">
              <a:spcBef>
                <a:spcPct val="50000"/>
              </a:spcBef>
              <a:defRPr sz="1600" b="1">
                <a:solidFill>
                  <a:srgbClr val="00279F"/>
                </a:solidFill>
                <a:latin typeface="Arial" panose="020B0604020202020204" pitchFamily="34" charset="0"/>
                <a:cs typeface="Arial" panose="020B0604020202020204" pitchFamily="34" charset="0"/>
              </a:defRPr>
            </a:lvl2pPr>
            <a:lvl3pPr marL="1143000" indent="-228600" algn="ctr">
              <a:spcBef>
                <a:spcPct val="50000"/>
              </a:spcBef>
              <a:defRPr sz="1600" b="1">
                <a:solidFill>
                  <a:srgbClr val="00279F"/>
                </a:solidFill>
                <a:latin typeface="Arial" panose="020B0604020202020204" pitchFamily="34" charset="0"/>
                <a:cs typeface="Arial" panose="020B0604020202020204" pitchFamily="34" charset="0"/>
              </a:defRPr>
            </a:lvl3pPr>
            <a:lvl4pPr marL="1600200" indent="-228600" algn="ctr">
              <a:spcBef>
                <a:spcPct val="50000"/>
              </a:spcBef>
              <a:defRPr sz="1600" b="1">
                <a:solidFill>
                  <a:srgbClr val="00279F"/>
                </a:solidFill>
                <a:latin typeface="Arial" panose="020B0604020202020204" pitchFamily="34" charset="0"/>
                <a:cs typeface="Arial" panose="020B0604020202020204" pitchFamily="34" charset="0"/>
              </a:defRPr>
            </a:lvl4pPr>
            <a:lvl5pPr marL="2057400" indent="-228600" algn="ctr">
              <a:spcBef>
                <a:spcPct val="50000"/>
              </a:spcBef>
              <a:defRPr sz="1600" b="1">
                <a:solidFill>
                  <a:srgbClr val="00279F"/>
                </a:solidFill>
                <a:latin typeface="Arial" panose="020B0604020202020204" pitchFamily="34" charset="0"/>
                <a:cs typeface="Arial" panose="020B0604020202020204" pitchFamily="34" charset="0"/>
              </a:defRPr>
            </a:lvl5pPr>
            <a:lvl6pPr marL="25146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6pPr>
            <a:lvl7pPr marL="29718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7pPr>
            <a:lvl8pPr marL="34290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8pPr>
            <a:lvl9pPr marL="38862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9pPr>
          </a:lstStyle>
          <a:p>
            <a:endParaRPr lang="en-US" altLang="en-US" sz="1969"/>
          </a:p>
        </p:txBody>
      </p:sp>
      <p:pic>
        <p:nvPicPr>
          <p:cNvPr id="5" name="Picture 3">
            <a:extLst>
              <a:ext uri="{FF2B5EF4-FFF2-40B4-BE49-F238E27FC236}">
                <a16:creationId xmlns:a16="http://schemas.microsoft.com/office/drawing/2014/main" id="{F847DBEE-BC4A-9344-96A3-5F40C0577643}"/>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955" y="1054100"/>
            <a:ext cx="12193955" cy="214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8D096D67-8E9C-144B-A4BF-38E39301C619}"/>
              </a:ext>
            </a:extLst>
          </p:cNvPr>
          <p:cNvSpPr>
            <a:spLocks noChangeArrowheads="1"/>
          </p:cNvSpPr>
          <p:nvPr userDrawn="1"/>
        </p:nvSpPr>
        <p:spPr bwMode="auto">
          <a:xfrm>
            <a:off x="0" y="6477000"/>
            <a:ext cx="12192000" cy="381000"/>
          </a:xfrm>
          <a:prstGeom prst="rect">
            <a:avLst/>
          </a:prstGeom>
          <a:solidFill>
            <a:srgbClr val="113365"/>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lvl1pPr algn="ctr">
              <a:spcBef>
                <a:spcPct val="50000"/>
              </a:spcBef>
              <a:defRPr sz="1600" b="1">
                <a:solidFill>
                  <a:srgbClr val="00279F"/>
                </a:solidFill>
                <a:latin typeface="Arial" panose="020B0604020202020204" pitchFamily="34" charset="0"/>
                <a:cs typeface="Arial" panose="020B0604020202020204" pitchFamily="34" charset="0"/>
              </a:defRPr>
            </a:lvl1pPr>
            <a:lvl2pPr marL="742950" indent="-285750" algn="ctr">
              <a:spcBef>
                <a:spcPct val="50000"/>
              </a:spcBef>
              <a:defRPr sz="1600" b="1">
                <a:solidFill>
                  <a:srgbClr val="00279F"/>
                </a:solidFill>
                <a:latin typeface="Arial" panose="020B0604020202020204" pitchFamily="34" charset="0"/>
                <a:cs typeface="Arial" panose="020B0604020202020204" pitchFamily="34" charset="0"/>
              </a:defRPr>
            </a:lvl2pPr>
            <a:lvl3pPr marL="1143000" indent="-228600" algn="ctr">
              <a:spcBef>
                <a:spcPct val="50000"/>
              </a:spcBef>
              <a:defRPr sz="1600" b="1">
                <a:solidFill>
                  <a:srgbClr val="00279F"/>
                </a:solidFill>
                <a:latin typeface="Arial" panose="020B0604020202020204" pitchFamily="34" charset="0"/>
                <a:cs typeface="Arial" panose="020B0604020202020204" pitchFamily="34" charset="0"/>
              </a:defRPr>
            </a:lvl3pPr>
            <a:lvl4pPr marL="1600200" indent="-228600" algn="ctr">
              <a:spcBef>
                <a:spcPct val="50000"/>
              </a:spcBef>
              <a:defRPr sz="1600" b="1">
                <a:solidFill>
                  <a:srgbClr val="00279F"/>
                </a:solidFill>
                <a:latin typeface="Arial" panose="020B0604020202020204" pitchFamily="34" charset="0"/>
                <a:cs typeface="Arial" panose="020B0604020202020204" pitchFamily="34" charset="0"/>
              </a:defRPr>
            </a:lvl4pPr>
            <a:lvl5pPr marL="2057400" indent="-228600" algn="ctr">
              <a:spcBef>
                <a:spcPct val="50000"/>
              </a:spcBef>
              <a:defRPr sz="1600" b="1">
                <a:solidFill>
                  <a:srgbClr val="00279F"/>
                </a:solidFill>
                <a:latin typeface="Arial" panose="020B0604020202020204" pitchFamily="34" charset="0"/>
                <a:cs typeface="Arial" panose="020B0604020202020204" pitchFamily="34" charset="0"/>
              </a:defRPr>
            </a:lvl5pPr>
            <a:lvl6pPr marL="25146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6pPr>
            <a:lvl7pPr marL="29718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7pPr>
            <a:lvl8pPr marL="34290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8pPr>
            <a:lvl9pPr marL="38862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9pPr>
          </a:lstStyle>
          <a:p>
            <a:endParaRPr lang="en-US" altLang="en-US" sz="1969"/>
          </a:p>
        </p:txBody>
      </p:sp>
      <p:sp>
        <p:nvSpPr>
          <p:cNvPr id="7" name="Rectangle 6">
            <a:extLst>
              <a:ext uri="{FF2B5EF4-FFF2-40B4-BE49-F238E27FC236}">
                <a16:creationId xmlns:a16="http://schemas.microsoft.com/office/drawing/2014/main" id="{6D25389B-7500-DC40-9B10-43529302B7D1}"/>
              </a:ext>
            </a:extLst>
          </p:cNvPr>
          <p:cNvSpPr>
            <a:spLocks noChangeArrowheads="1"/>
          </p:cNvSpPr>
          <p:nvPr userDrawn="1"/>
        </p:nvSpPr>
        <p:spPr bwMode="auto">
          <a:xfrm>
            <a:off x="0" y="6"/>
            <a:ext cx="12192000" cy="174625"/>
          </a:xfrm>
          <a:prstGeom prst="rect">
            <a:avLst/>
          </a:prstGeom>
          <a:solidFill>
            <a:srgbClr val="113365"/>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lvl1pPr algn="ctr">
              <a:spcBef>
                <a:spcPct val="50000"/>
              </a:spcBef>
              <a:defRPr sz="1600" b="1">
                <a:solidFill>
                  <a:srgbClr val="00279F"/>
                </a:solidFill>
                <a:latin typeface="Arial" panose="020B0604020202020204" pitchFamily="34" charset="0"/>
                <a:cs typeface="Arial" panose="020B0604020202020204" pitchFamily="34" charset="0"/>
              </a:defRPr>
            </a:lvl1pPr>
            <a:lvl2pPr marL="742950" indent="-285750" algn="ctr">
              <a:spcBef>
                <a:spcPct val="50000"/>
              </a:spcBef>
              <a:defRPr sz="1600" b="1">
                <a:solidFill>
                  <a:srgbClr val="00279F"/>
                </a:solidFill>
                <a:latin typeface="Arial" panose="020B0604020202020204" pitchFamily="34" charset="0"/>
                <a:cs typeface="Arial" panose="020B0604020202020204" pitchFamily="34" charset="0"/>
              </a:defRPr>
            </a:lvl2pPr>
            <a:lvl3pPr marL="1143000" indent="-228600" algn="ctr">
              <a:spcBef>
                <a:spcPct val="50000"/>
              </a:spcBef>
              <a:defRPr sz="1600" b="1">
                <a:solidFill>
                  <a:srgbClr val="00279F"/>
                </a:solidFill>
                <a:latin typeface="Arial" panose="020B0604020202020204" pitchFamily="34" charset="0"/>
                <a:cs typeface="Arial" panose="020B0604020202020204" pitchFamily="34" charset="0"/>
              </a:defRPr>
            </a:lvl3pPr>
            <a:lvl4pPr marL="1600200" indent="-228600" algn="ctr">
              <a:spcBef>
                <a:spcPct val="50000"/>
              </a:spcBef>
              <a:defRPr sz="1600" b="1">
                <a:solidFill>
                  <a:srgbClr val="00279F"/>
                </a:solidFill>
                <a:latin typeface="Arial" panose="020B0604020202020204" pitchFamily="34" charset="0"/>
                <a:cs typeface="Arial" panose="020B0604020202020204" pitchFamily="34" charset="0"/>
              </a:defRPr>
            </a:lvl4pPr>
            <a:lvl5pPr marL="2057400" indent="-228600" algn="ctr">
              <a:spcBef>
                <a:spcPct val="50000"/>
              </a:spcBef>
              <a:defRPr sz="1600" b="1">
                <a:solidFill>
                  <a:srgbClr val="00279F"/>
                </a:solidFill>
                <a:latin typeface="Arial" panose="020B0604020202020204" pitchFamily="34" charset="0"/>
                <a:cs typeface="Arial" panose="020B0604020202020204" pitchFamily="34" charset="0"/>
              </a:defRPr>
            </a:lvl5pPr>
            <a:lvl6pPr marL="25146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6pPr>
            <a:lvl7pPr marL="29718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7pPr>
            <a:lvl8pPr marL="34290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8pPr>
            <a:lvl9pPr marL="38862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9pPr>
          </a:lstStyle>
          <a:p>
            <a:endParaRPr lang="en-US" altLang="en-US" sz="1969"/>
          </a:p>
        </p:txBody>
      </p:sp>
      <p:sp>
        <p:nvSpPr>
          <p:cNvPr id="8" name="Rectangle 7">
            <a:extLst>
              <a:ext uri="{FF2B5EF4-FFF2-40B4-BE49-F238E27FC236}">
                <a16:creationId xmlns:a16="http://schemas.microsoft.com/office/drawing/2014/main" id="{CE13A4E1-7A89-6B43-AE54-476C7407F176}"/>
              </a:ext>
            </a:extLst>
          </p:cNvPr>
          <p:cNvSpPr>
            <a:spLocks noChangeArrowheads="1"/>
          </p:cNvSpPr>
          <p:nvPr userDrawn="1"/>
        </p:nvSpPr>
        <p:spPr bwMode="auto">
          <a:xfrm>
            <a:off x="0" y="6019800"/>
            <a:ext cx="12192000" cy="457200"/>
          </a:xfrm>
          <a:prstGeom prst="rect">
            <a:avLst/>
          </a:prstGeom>
          <a:solidFill>
            <a:schemeClr val="accent2"/>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lvl1pPr algn="ctr">
              <a:spcBef>
                <a:spcPct val="50000"/>
              </a:spcBef>
              <a:defRPr sz="1600" b="1">
                <a:solidFill>
                  <a:srgbClr val="00279F"/>
                </a:solidFill>
                <a:latin typeface="Arial" panose="020B0604020202020204" pitchFamily="34" charset="0"/>
                <a:cs typeface="Arial" panose="020B0604020202020204" pitchFamily="34" charset="0"/>
              </a:defRPr>
            </a:lvl1pPr>
            <a:lvl2pPr marL="742950" indent="-285750" algn="ctr">
              <a:spcBef>
                <a:spcPct val="50000"/>
              </a:spcBef>
              <a:defRPr sz="1600" b="1">
                <a:solidFill>
                  <a:srgbClr val="00279F"/>
                </a:solidFill>
                <a:latin typeface="Arial" panose="020B0604020202020204" pitchFamily="34" charset="0"/>
                <a:cs typeface="Arial" panose="020B0604020202020204" pitchFamily="34" charset="0"/>
              </a:defRPr>
            </a:lvl2pPr>
            <a:lvl3pPr marL="1143000" indent="-228600" algn="ctr">
              <a:spcBef>
                <a:spcPct val="50000"/>
              </a:spcBef>
              <a:defRPr sz="1600" b="1">
                <a:solidFill>
                  <a:srgbClr val="00279F"/>
                </a:solidFill>
                <a:latin typeface="Arial" panose="020B0604020202020204" pitchFamily="34" charset="0"/>
                <a:cs typeface="Arial" panose="020B0604020202020204" pitchFamily="34" charset="0"/>
              </a:defRPr>
            </a:lvl3pPr>
            <a:lvl4pPr marL="1600200" indent="-228600" algn="ctr">
              <a:spcBef>
                <a:spcPct val="50000"/>
              </a:spcBef>
              <a:defRPr sz="1600" b="1">
                <a:solidFill>
                  <a:srgbClr val="00279F"/>
                </a:solidFill>
                <a:latin typeface="Arial" panose="020B0604020202020204" pitchFamily="34" charset="0"/>
                <a:cs typeface="Arial" panose="020B0604020202020204" pitchFamily="34" charset="0"/>
              </a:defRPr>
            </a:lvl4pPr>
            <a:lvl5pPr marL="2057400" indent="-228600" algn="ctr">
              <a:spcBef>
                <a:spcPct val="50000"/>
              </a:spcBef>
              <a:defRPr sz="1600" b="1">
                <a:solidFill>
                  <a:srgbClr val="00279F"/>
                </a:solidFill>
                <a:latin typeface="Arial" panose="020B0604020202020204" pitchFamily="34" charset="0"/>
                <a:cs typeface="Arial" panose="020B0604020202020204" pitchFamily="34" charset="0"/>
              </a:defRPr>
            </a:lvl5pPr>
            <a:lvl6pPr marL="25146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6pPr>
            <a:lvl7pPr marL="29718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7pPr>
            <a:lvl8pPr marL="34290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8pPr>
            <a:lvl9pPr marL="38862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9pPr>
          </a:lstStyle>
          <a:p>
            <a:endParaRPr lang="en-US" altLang="en-US" sz="1969"/>
          </a:p>
        </p:txBody>
      </p:sp>
      <p:sp>
        <p:nvSpPr>
          <p:cNvPr id="9" name="Rectangle 8">
            <a:extLst>
              <a:ext uri="{FF2B5EF4-FFF2-40B4-BE49-F238E27FC236}">
                <a16:creationId xmlns:a16="http://schemas.microsoft.com/office/drawing/2014/main" id="{51246316-21CA-6241-A079-6CA44F961AF9}"/>
              </a:ext>
            </a:extLst>
          </p:cNvPr>
          <p:cNvSpPr>
            <a:spLocks noChangeArrowheads="1"/>
          </p:cNvSpPr>
          <p:nvPr userDrawn="1"/>
        </p:nvSpPr>
        <p:spPr bwMode="auto">
          <a:xfrm>
            <a:off x="0" y="228600"/>
            <a:ext cx="12192000" cy="1143000"/>
          </a:xfrm>
          <a:prstGeom prst="rect">
            <a:avLst/>
          </a:prstGeom>
          <a:solidFill>
            <a:schemeClr val="bg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lvl1pPr algn="ctr">
              <a:spcBef>
                <a:spcPct val="50000"/>
              </a:spcBef>
              <a:defRPr sz="1600" b="1">
                <a:solidFill>
                  <a:srgbClr val="00279F"/>
                </a:solidFill>
                <a:latin typeface="Arial" panose="020B0604020202020204" pitchFamily="34" charset="0"/>
                <a:cs typeface="Arial" panose="020B0604020202020204" pitchFamily="34" charset="0"/>
              </a:defRPr>
            </a:lvl1pPr>
            <a:lvl2pPr marL="742950" indent="-285750" algn="ctr">
              <a:spcBef>
                <a:spcPct val="50000"/>
              </a:spcBef>
              <a:defRPr sz="1600" b="1">
                <a:solidFill>
                  <a:srgbClr val="00279F"/>
                </a:solidFill>
                <a:latin typeface="Arial" panose="020B0604020202020204" pitchFamily="34" charset="0"/>
                <a:cs typeface="Arial" panose="020B0604020202020204" pitchFamily="34" charset="0"/>
              </a:defRPr>
            </a:lvl2pPr>
            <a:lvl3pPr marL="1143000" indent="-228600" algn="ctr">
              <a:spcBef>
                <a:spcPct val="50000"/>
              </a:spcBef>
              <a:defRPr sz="1600" b="1">
                <a:solidFill>
                  <a:srgbClr val="00279F"/>
                </a:solidFill>
                <a:latin typeface="Arial" panose="020B0604020202020204" pitchFamily="34" charset="0"/>
                <a:cs typeface="Arial" panose="020B0604020202020204" pitchFamily="34" charset="0"/>
              </a:defRPr>
            </a:lvl3pPr>
            <a:lvl4pPr marL="1600200" indent="-228600" algn="ctr">
              <a:spcBef>
                <a:spcPct val="50000"/>
              </a:spcBef>
              <a:defRPr sz="1600" b="1">
                <a:solidFill>
                  <a:srgbClr val="00279F"/>
                </a:solidFill>
                <a:latin typeface="Arial" panose="020B0604020202020204" pitchFamily="34" charset="0"/>
                <a:cs typeface="Arial" panose="020B0604020202020204" pitchFamily="34" charset="0"/>
              </a:defRPr>
            </a:lvl4pPr>
            <a:lvl5pPr marL="2057400" indent="-228600" algn="ctr">
              <a:spcBef>
                <a:spcPct val="50000"/>
              </a:spcBef>
              <a:defRPr sz="1600" b="1">
                <a:solidFill>
                  <a:srgbClr val="00279F"/>
                </a:solidFill>
                <a:latin typeface="Arial" panose="020B0604020202020204" pitchFamily="34" charset="0"/>
                <a:cs typeface="Arial" panose="020B0604020202020204" pitchFamily="34" charset="0"/>
              </a:defRPr>
            </a:lvl5pPr>
            <a:lvl6pPr marL="25146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6pPr>
            <a:lvl7pPr marL="29718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7pPr>
            <a:lvl8pPr marL="34290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8pPr>
            <a:lvl9pPr marL="3886200" indent="-228600" algn="ctr" eaLnBrk="0" fontAlgn="base" hangingPunct="0">
              <a:spcBef>
                <a:spcPct val="50000"/>
              </a:spcBef>
              <a:spcAft>
                <a:spcPct val="0"/>
              </a:spcAft>
              <a:defRPr sz="1600" b="1">
                <a:solidFill>
                  <a:srgbClr val="00279F"/>
                </a:solidFill>
                <a:latin typeface="Arial" panose="020B0604020202020204" pitchFamily="34" charset="0"/>
                <a:cs typeface="Arial" panose="020B0604020202020204" pitchFamily="34" charset="0"/>
              </a:defRPr>
            </a:lvl9pPr>
          </a:lstStyle>
          <a:p>
            <a:endParaRPr lang="en-US" altLang="en-US" sz="1969"/>
          </a:p>
        </p:txBody>
      </p:sp>
      <p:sp>
        <p:nvSpPr>
          <p:cNvPr id="164868" name="Rectangle 4"/>
          <p:cNvSpPr>
            <a:spLocks noGrp="1" noChangeArrowheads="1"/>
          </p:cNvSpPr>
          <p:nvPr>
            <p:ph type="subTitle" idx="1"/>
          </p:nvPr>
        </p:nvSpPr>
        <p:spPr>
          <a:xfrm>
            <a:off x="304802" y="2139950"/>
            <a:ext cx="8006863" cy="831850"/>
          </a:xfrm>
        </p:spPr>
        <p:txBody>
          <a:bodyPr/>
          <a:lstStyle>
            <a:lvl1pPr marL="0" indent="0" fontAlgn="t">
              <a:spcAft>
                <a:spcPct val="0"/>
              </a:spcAft>
              <a:buClrTx/>
              <a:buFontTx/>
              <a:buNone/>
              <a:defRPr sz="2462" b="0">
                <a:solidFill>
                  <a:schemeClr val="accent2"/>
                </a:solidFill>
              </a:defRPr>
            </a:lvl1pPr>
          </a:lstStyle>
          <a:p>
            <a:pPr lvl="0"/>
            <a:r>
              <a:rPr lang="en-US" altLang="en-US" noProof="0"/>
              <a:t>Click to edit Master subtitle style</a:t>
            </a:r>
          </a:p>
        </p:txBody>
      </p:sp>
      <p:sp>
        <p:nvSpPr>
          <p:cNvPr id="164873" name="Rectangle 9"/>
          <p:cNvSpPr>
            <a:spLocks noGrp="1" noChangeArrowheads="1"/>
          </p:cNvSpPr>
          <p:nvPr>
            <p:ph type="ctrTitle"/>
          </p:nvPr>
        </p:nvSpPr>
        <p:spPr>
          <a:xfrm>
            <a:off x="304800" y="838206"/>
            <a:ext cx="8737600" cy="1196975"/>
          </a:xfrm>
        </p:spPr>
        <p:txBody>
          <a:bodyPr/>
          <a:lstStyle>
            <a:lvl1pPr fontAlgn="t">
              <a:spcAft>
                <a:spcPct val="25000"/>
              </a:spcAft>
              <a:defRPr sz="4184">
                <a:latin typeface="Trebuchet MS" panose="020B0703020202090204" pitchFamily="34" charset="0"/>
              </a:defRPr>
            </a:lvl1pPr>
          </a:lstStyle>
          <a:p>
            <a:pPr lvl="0"/>
            <a:r>
              <a:rPr lang="en-US" altLang="en-US" noProof="0"/>
              <a:t>Click to edit Master title style</a:t>
            </a:r>
          </a:p>
        </p:txBody>
      </p:sp>
    </p:spTree>
    <p:extLst>
      <p:ext uri="{BB962C8B-B14F-4D97-AF65-F5344CB8AC3E}">
        <p14:creationId xmlns:p14="http://schemas.microsoft.com/office/powerpoint/2010/main" val="39099761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28539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2339" y="1709744"/>
            <a:ext cx="10515600" cy="2852737"/>
          </a:xfrm>
        </p:spPr>
        <p:txBody>
          <a:bodyPr/>
          <a:lstStyle>
            <a:lvl1pPr>
              <a:defRPr sz="7384"/>
            </a:lvl1pPr>
          </a:lstStyle>
          <a:p>
            <a:r>
              <a:rPr lang="en-US"/>
              <a:t>Click to edit Master title style</a:t>
            </a:r>
          </a:p>
        </p:txBody>
      </p:sp>
      <p:sp>
        <p:nvSpPr>
          <p:cNvPr id="3" name="Text Placeholder 2"/>
          <p:cNvSpPr>
            <a:spLocks noGrp="1"/>
          </p:cNvSpPr>
          <p:nvPr>
            <p:ph type="body" idx="1"/>
          </p:nvPr>
        </p:nvSpPr>
        <p:spPr>
          <a:xfrm>
            <a:off x="832339" y="4589469"/>
            <a:ext cx="10515600" cy="1500187"/>
          </a:xfrm>
        </p:spPr>
        <p:txBody>
          <a:bodyPr/>
          <a:lstStyle>
            <a:lvl1pPr marL="0" indent="0">
              <a:buNone/>
              <a:defRPr sz="2953"/>
            </a:lvl1pPr>
            <a:lvl2pPr marL="562624" indent="0">
              <a:buNone/>
              <a:defRPr sz="2462"/>
            </a:lvl2pPr>
            <a:lvl3pPr marL="1125247" indent="0">
              <a:buNone/>
              <a:defRPr sz="2215"/>
            </a:lvl3pPr>
            <a:lvl4pPr marL="1687869" indent="0">
              <a:buNone/>
              <a:defRPr sz="1969"/>
            </a:lvl4pPr>
            <a:lvl5pPr marL="2250494" indent="0">
              <a:buNone/>
              <a:defRPr sz="1969"/>
            </a:lvl5pPr>
            <a:lvl6pPr marL="2813116" indent="0">
              <a:buNone/>
              <a:defRPr sz="1969"/>
            </a:lvl6pPr>
            <a:lvl7pPr marL="3375740" indent="0">
              <a:buNone/>
              <a:defRPr sz="1969"/>
            </a:lvl7pPr>
            <a:lvl8pPr marL="3938363" indent="0">
              <a:buNone/>
              <a:defRPr sz="1969"/>
            </a:lvl8pPr>
            <a:lvl9pPr marL="4500986" indent="0">
              <a:buNone/>
              <a:defRPr sz="1969"/>
            </a:lvl9pPr>
          </a:lstStyle>
          <a:p>
            <a:pPr lvl="0"/>
            <a:r>
              <a:rPr lang="en-US"/>
              <a:t>Click to edit Master text styles</a:t>
            </a:r>
          </a:p>
        </p:txBody>
      </p:sp>
    </p:spTree>
    <p:extLst>
      <p:ext uri="{BB962C8B-B14F-4D97-AF65-F5344CB8AC3E}">
        <p14:creationId xmlns:p14="http://schemas.microsoft.com/office/powerpoint/2010/main" val="6275691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1603" y="1038231"/>
            <a:ext cx="3890108" cy="3206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179281" y="1038231"/>
            <a:ext cx="3890107" cy="3206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902221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155" y="365129"/>
            <a:ext cx="10515600" cy="1325563"/>
          </a:xfrm>
        </p:spPr>
        <p:txBody>
          <a:bodyPr/>
          <a:lstStyle/>
          <a:p>
            <a:r>
              <a:rPr lang="en-US"/>
              <a:t>Click to edit Master title style</a:t>
            </a:r>
          </a:p>
        </p:txBody>
      </p:sp>
      <p:sp>
        <p:nvSpPr>
          <p:cNvPr id="3" name="Text Placeholder 2"/>
          <p:cNvSpPr>
            <a:spLocks noGrp="1"/>
          </p:cNvSpPr>
          <p:nvPr>
            <p:ph type="body" idx="1"/>
          </p:nvPr>
        </p:nvSpPr>
        <p:spPr>
          <a:xfrm>
            <a:off x="840154" y="1681163"/>
            <a:ext cx="5158155" cy="823912"/>
          </a:xfrm>
        </p:spPr>
        <p:txBody>
          <a:bodyPr anchor="b"/>
          <a:lstStyle>
            <a:lvl1pPr marL="0" indent="0">
              <a:buNone/>
              <a:defRPr sz="2953" b="1"/>
            </a:lvl1pPr>
            <a:lvl2pPr marL="562624" indent="0">
              <a:buNone/>
              <a:defRPr sz="2462" b="1"/>
            </a:lvl2pPr>
            <a:lvl3pPr marL="1125247" indent="0">
              <a:buNone/>
              <a:defRPr sz="2215" b="1"/>
            </a:lvl3pPr>
            <a:lvl4pPr marL="1687869" indent="0">
              <a:buNone/>
              <a:defRPr sz="1969" b="1"/>
            </a:lvl4pPr>
            <a:lvl5pPr marL="2250494" indent="0">
              <a:buNone/>
              <a:defRPr sz="1969" b="1"/>
            </a:lvl5pPr>
            <a:lvl6pPr marL="2813116" indent="0">
              <a:buNone/>
              <a:defRPr sz="1969" b="1"/>
            </a:lvl6pPr>
            <a:lvl7pPr marL="3375740" indent="0">
              <a:buNone/>
              <a:defRPr sz="1969" b="1"/>
            </a:lvl7pPr>
            <a:lvl8pPr marL="3938363" indent="0">
              <a:buNone/>
              <a:defRPr sz="1969" b="1"/>
            </a:lvl8pPr>
            <a:lvl9pPr marL="4500986" indent="0">
              <a:buNone/>
              <a:defRPr sz="1969" b="1"/>
            </a:lvl9pPr>
          </a:lstStyle>
          <a:p>
            <a:pPr lvl="0"/>
            <a:r>
              <a:rPr lang="en-US"/>
              <a:t>Click to edit Master text styles</a:t>
            </a:r>
          </a:p>
        </p:txBody>
      </p:sp>
      <p:sp>
        <p:nvSpPr>
          <p:cNvPr id="4" name="Content Placeholder 3"/>
          <p:cNvSpPr>
            <a:spLocks noGrp="1"/>
          </p:cNvSpPr>
          <p:nvPr>
            <p:ph sz="half" idx="2"/>
          </p:nvPr>
        </p:nvSpPr>
        <p:spPr>
          <a:xfrm>
            <a:off x="840154" y="2505075"/>
            <a:ext cx="515815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5" y="1681163"/>
            <a:ext cx="5183553" cy="823912"/>
          </a:xfrm>
        </p:spPr>
        <p:txBody>
          <a:bodyPr anchor="b"/>
          <a:lstStyle>
            <a:lvl1pPr marL="0" indent="0">
              <a:buNone/>
              <a:defRPr sz="2953" b="1"/>
            </a:lvl1pPr>
            <a:lvl2pPr marL="562624" indent="0">
              <a:buNone/>
              <a:defRPr sz="2462" b="1"/>
            </a:lvl2pPr>
            <a:lvl3pPr marL="1125247" indent="0">
              <a:buNone/>
              <a:defRPr sz="2215" b="1"/>
            </a:lvl3pPr>
            <a:lvl4pPr marL="1687869" indent="0">
              <a:buNone/>
              <a:defRPr sz="1969" b="1"/>
            </a:lvl4pPr>
            <a:lvl5pPr marL="2250494" indent="0">
              <a:buNone/>
              <a:defRPr sz="1969" b="1"/>
            </a:lvl5pPr>
            <a:lvl6pPr marL="2813116" indent="0">
              <a:buNone/>
              <a:defRPr sz="1969" b="1"/>
            </a:lvl6pPr>
            <a:lvl7pPr marL="3375740" indent="0">
              <a:buNone/>
              <a:defRPr sz="1969" b="1"/>
            </a:lvl7pPr>
            <a:lvl8pPr marL="3938363" indent="0">
              <a:buNone/>
              <a:defRPr sz="1969" b="1"/>
            </a:lvl8pPr>
            <a:lvl9pPr marL="4500986" indent="0">
              <a:buNone/>
              <a:defRPr sz="1969" b="1"/>
            </a:lvl9pPr>
          </a:lstStyle>
          <a:p>
            <a:pPr lvl="0"/>
            <a:r>
              <a:rPr lang="en-US"/>
              <a:t>Click to edit Master text styles</a:t>
            </a:r>
          </a:p>
        </p:txBody>
      </p:sp>
      <p:sp>
        <p:nvSpPr>
          <p:cNvPr id="6" name="Content Placeholder 5"/>
          <p:cNvSpPr>
            <a:spLocks noGrp="1"/>
          </p:cNvSpPr>
          <p:nvPr>
            <p:ph sz="quarter" idx="4"/>
          </p:nvPr>
        </p:nvSpPr>
        <p:spPr>
          <a:xfrm>
            <a:off x="6172205" y="2505075"/>
            <a:ext cx="518355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7698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943026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688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154" y="457200"/>
            <a:ext cx="3931139" cy="1600200"/>
          </a:xfrm>
        </p:spPr>
        <p:txBody>
          <a:bodyPr/>
          <a:lstStyle>
            <a:lvl1pPr>
              <a:defRPr sz="3938"/>
            </a:lvl1pPr>
          </a:lstStyle>
          <a:p>
            <a:r>
              <a:rPr lang="en-US"/>
              <a:t>Click to edit Master title style</a:t>
            </a:r>
          </a:p>
        </p:txBody>
      </p:sp>
      <p:sp>
        <p:nvSpPr>
          <p:cNvPr id="3" name="Content Placeholder 2"/>
          <p:cNvSpPr>
            <a:spLocks noGrp="1"/>
          </p:cNvSpPr>
          <p:nvPr>
            <p:ph idx="1"/>
          </p:nvPr>
        </p:nvSpPr>
        <p:spPr>
          <a:xfrm>
            <a:off x="5183559" y="987431"/>
            <a:ext cx="6172199" cy="4873625"/>
          </a:xfrm>
        </p:spPr>
        <p:txBody>
          <a:bodyPr/>
          <a:lstStyle>
            <a:lvl1pPr>
              <a:defRPr sz="3938"/>
            </a:lvl1pPr>
            <a:lvl2pPr>
              <a:defRPr sz="3445"/>
            </a:lvl2pPr>
            <a:lvl3pPr>
              <a:defRPr sz="2953"/>
            </a:lvl3pPr>
            <a:lvl4pPr>
              <a:defRPr sz="2462"/>
            </a:lvl4pPr>
            <a:lvl5pPr>
              <a:defRPr sz="2462"/>
            </a:lvl5pPr>
            <a:lvl6pPr>
              <a:defRPr sz="2462"/>
            </a:lvl6pPr>
            <a:lvl7pPr>
              <a:defRPr sz="2462"/>
            </a:lvl7pPr>
            <a:lvl8pPr>
              <a:defRPr sz="2462"/>
            </a:lvl8pPr>
            <a:lvl9pPr>
              <a:defRPr sz="246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0154" y="2057400"/>
            <a:ext cx="3931139" cy="3811588"/>
          </a:xfrm>
        </p:spPr>
        <p:txBody>
          <a:bodyPr/>
          <a:lstStyle>
            <a:lvl1pPr marL="0" indent="0">
              <a:buNone/>
              <a:defRPr sz="1969"/>
            </a:lvl1pPr>
            <a:lvl2pPr marL="562624" indent="0">
              <a:buNone/>
              <a:defRPr sz="1723"/>
            </a:lvl2pPr>
            <a:lvl3pPr marL="1125247" indent="0">
              <a:buNone/>
              <a:defRPr sz="1477"/>
            </a:lvl3pPr>
            <a:lvl4pPr marL="1687869" indent="0">
              <a:buNone/>
              <a:defRPr sz="1231"/>
            </a:lvl4pPr>
            <a:lvl5pPr marL="2250494" indent="0">
              <a:buNone/>
              <a:defRPr sz="1231"/>
            </a:lvl5pPr>
            <a:lvl6pPr marL="2813116" indent="0">
              <a:buNone/>
              <a:defRPr sz="1231"/>
            </a:lvl6pPr>
            <a:lvl7pPr marL="3375740" indent="0">
              <a:buNone/>
              <a:defRPr sz="1231"/>
            </a:lvl7pPr>
            <a:lvl8pPr marL="3938363" indent="0">
              <a:buNone/>
              <a:defRPr sz="1231"/>
            </a:lvl8pPr>
            <a:lvl9pPr marL="4500986" indent="0">
              <a:buNone/>
              <a:defRPr sz="1231"/>
            </a:lvl9pPr>
          </a:lstStyle>
          <a:p>
            <a:pPr lvl="0"/>
            <a:r>
              <a:rPr lang="en-US"/>
              <a:t>Click to edit Master text styles</a:t>
            </a:r>
          </a:p>
        </p:txBody>
      </p:sp>
    </p:spTree>
    <p:extLst>
      <p:ext uri="{BB962C8B-B14F-4D97-AF65-F5344CB8AC3E}">
        <p14:creationId xmlns:p14="http://schemas.microsoft.com/office/powerpoint/2010/main" val="10360351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154" y="457200"/>
            <a:ext cx="3931139" cy="1600200"/>
          </a:xfrm>
        </p:spPr>
        <p:txBody>
          <a:bodyPr/>
          <a:lstStyle>
            <a:lvl1pPr>
              <a:defRPr sz="3938"/>
            </a:lvl1pPr>
          </a:lstStyle>
          <a:p>
            <a:r>
              <a:rPr lang="en-US"/>
              <a:t>Click to edit Master title style</a:t>
            </a:r>
          </a:p>
        </p:txBody>
      </p:sp>
      <p:sp>
        <p:nvSpPr>
          <p:cNvPr id="3" name="Picture Placeholder 2"/>
          <p:cNvSpPr>
            <a:spLocks noGrp="1"/>
          </p:cNvSpPr>
          <p:nvPr>
            <p:ph type="pic" idx="1"/>
          </p:nvPr>
        </p:nvSpPr>
        <p:spPr>
          <a:xfrm>
            <a:off x="5183559" y="987431"/>
            <a:ext cx="6172199" cy="4873625"/>
          </a:xfrm>
        </p:spPr>
        <p:txBody>
          <a:bodyPr/>
          <a:lstStyle>
            <a:lvl1pPr marL="0" indent="0">
              <a:buNone/>
              <a:defRPr sz="3938"/>
            </a:lvl1pPr>
            <a:lvl2pPr marL="562624" indent="0">
              <a:buNone/>
              <a:defRPr sz="3445"/>
            </a:lvl2pPr>
            <a:lvl3pPr marL="1125247" indent="0">
              <a:buNone/>
              <a:defRPr sz="2953"/>
            </a:lvl3pPr>
            <a:lvl4pPr marL="1687869" indent="0">
              <a:buNone/>
              <a:defRPr sz="2462"/>
            </a:lvl4pPr>
            <a:lvl5pPr marL="2250494" indent="0">
              <a:buNone/>
              <a:defRPr sz="2462"/>
            </a:lvl5pPr>
            <a:lvl6pPr marL="2813116" indent="0">
              <a:buNone/>
              <a:defRPr sz="2462"/>
            </a:lvl6pPr>
            <a:lvl7pPr marL="3375740" indent="0">
              <a:buNone/>
              <a:defRPr sz="2462"/>
            </a:lvl7pPr>
            <a:lvl8pPr marL="3938363" indent="0">
              <a:buNone/>
              <a:defRPr sz="2462"/>
            </a:lvl8pPr>
            <a:lvl9pPr marL="4500986" indent="0">
              <a:buNone/>
              <a:defRPr sz="2462"/>
            </a:lvl9pPr>
          </a:lstStyle>
          <a:p>
            <a:pPr lvl="0"/>
            <a:endParaRPr lang="en-US" noProof="0"/>
          </a:p>
        </p:txBody>
      </p:sp>
      <p:sp>
        <p:nvSpPr>
          <p:cNvPr id="4" name="Text Placeholder 3"/>
          <p:cNvSpPr>
            <a:spLocks noGrp="1"/>
          </p:cNvSpPr>
          <p:nvPr>
            <p:ph type="body" sz="half" idx="2"/>
          </p:nvPr>
        </p:nvSpPr>
        <p:spPr>
          <a:xfrm>
            <a:off x="840154" y="2057400"/>
            <a:ext cx="3931139" cy="3811588"/>
          </a:xfrm>
        </p:spPr>
        <p:txBody>
          <a:bodyPr/>
          <a:lstStyle>
            <a:lvl1pPr marL="0" indent="0">
              <a:buNone/>
              <a:defRPr sz="1969"/>
            </a:lvl1pPr>
            <a:lvl2pPr marL="562624" indent="0">
              <a:buNone/>
              <a:defRPr sz="1723"/>
            </a:lvl2pPr>
            <a:lvl3pPr marL="1125247" indent="0">
              <a:buNone/>
              <a:defRPr sz="1477"/>
            </a:lvl3pPr>
            <a:lvl4pPr marL="1687869" indent="0">
              <a:buNone/>
              <a:defRPr sz="1231"/>
            </a:lvl4pPr>
            <a:lvl5pPr marL="2250494" indent="0">
              <a:buNone/>
              <a:defRPr sz="1231"/>
            </a:lvl5pPr>
            <a:lvl6pPr marL="2813116" indent="0">
              <a:buNone/>
              <a:defRPr sz="1231"/>
            </a:lvl6pPr>
            <a:lvl7pPr marL="3375740" indent="0">
              <a:buNone/>
              <a:defRPr sz="1231"/>
            </a:lvl7pPr>
            <a:lvl8pPr marL="3938363" indent="0">
              <a:buNone/>
              <a:defRPr sz="1231"/>
            </a:lvl8pPr>
            <a:lvl9pPr marL="4500986" indent="0">
              <a:buNone/>
              <a:defRPr sz="1231"/>
            </a:lvl9pPr>
          </a:lstStyle>
          <a:p>
            <a:pPr lvl="0"/>
            <a:r>
              <a:rPr lang="en-US"/>
              <a:t>Click to edit Master text styles</a:t>
            </a:r>
          </a:p>
        </p:txBody>
      </p:sp>
    </p:spTree>
    <p:extLst>
      <p:ext uri="{BB962C8B-B14F-4D97-AF65-F5344CB8AC3E}">
        <p14:creationId xmlns:p14="http://schemas.microsoft.com/office/powerpoint/2010/main" val="4556051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366239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9404" y="0"/>
            <a:ext cx="3022599" cy="1358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1603" y="0"/>
            <a:ext cx="8880231" cy="1358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0281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271B7C-3555-802A-C916-27183106E1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6CB6A3-8EF5-D19C-0F54-3E5C26B829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AD9C97-B5B0-2108-9193-973A1C9E70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BF2FE75-83E4-44EC-AFCC-2B35ED71C3F4}" type="datetimeFigureOut">
              <a:rPr lang="en-GB" smtClean="0"/>
              <a:t>27/03/2026</a:t>
            </a:fld>
            <a:endParaRPr lang="en-GB"/>
          </a:p>
        </p:txBody>
      </p:sp>
      <p:sp>
        <p:nvSpPr>
          <p:cNvPr id="5" name="Footer Placeholder 4">
            <a:extLst>
              <a:ext uri="{FF2B5EF4-FFF2-40B4-BE49-F238E27FC236}">
                <a16:creationId xmlns:a16="http://schemas.microsoft.com/office/drawing/2014/main" id="{092928AD-7230-C20C-FC82-2EFC2BB8E4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71F1E23-BECF-53EB-D840-C5E40DA857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4B412E3-BBFF-4E65-A965-93AD74375529}" type="slidenum">
              <a:rPr lang="en-GB" smtClean="0"/>
              <a:t>‹#›</a:t>
            </a:fld>
            <a:endParaRPr lang="en-GB"/>
          </a:p>
        </p:txBody>
      </p:sp>
    </p:spTree>
    <p:extLst>
      <p:ext uri="{BB962C8B-B14F-4D97-AF65-F5344CB8AC3E}">
        <p14:creationId xmlns:p14="http://schemas.microsoft.com/office/powerpoint/2010/main" val="30385193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43BA8F22-7EB4-1644-AA8D-2899E16D4EBA}"/>
              </a:ext>
            </a:extLst>
          </p:cNvPr>
          <p:cNvSpPr>
            <a:spLocks noGrp="1" noChangeArrowheads="1"/>
          </p:cNvSpPr>
          <p:nvPr>
            <p:ph type="title"/>
          </p:nvPr>
        </p:nvSpPr>
        <p:spPr bwMode="gray">
          <a:xfrm>
            <a:off x="203200" y="0"/>
            <a:ext cx="11988800" cy="83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p>
            <a:pPr lvl="0"/>
            <a:r>
              <a:rPr lang="en-US" altLang="en-US"/>
              <a:t>Click to edit Master title style</a:t>
            </a:r>
          </a:p>
        </p:txBody>
      </p:sp>
      <p:sp>
        <p:nvSpPr>
          <p:cNvPr id="1027" name="Rectangle 4">
            <a:extLst>
              <a:ext uri="{FF2B5EF4-FFF2-40B4-BE49-F238E27FC236}">
                <a16:creationId xmlns:a16="http://schemas.microsoft.com/office/drawing/2014/main" id="{17C77C3F-D34C-5E41-BB32-782688C368D9}"/>
              </a:ext>
            </a:extLst>
          </p:cNvPr>
          <p:cNvSpPr>
            <a:spLocks noGrp="1" noChangeArrowheads="1"/>
          </p:cNvSpPr>
          <p:nvPr>
            <p:ph type="body" idx="1"/>
          </p:nvPr>
        </p:nvSpPr>
        <p:spPr bwMode="gray">
          <a:xfrm>
            <a:off x="101605" y="1038231"/>
            <a:ext cx="796778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r>
              <a:rPr lang="en-US" altLang="en-US"/>
              <a:t>Click to edit Master text styles</a:t>
            </a:r>
          </a:p>
        </p:txBody>
      </p:sp>
    </p:spTree>
    <p:extLst>
      <p:ext uri="{BB962C8B-B14F-4D97-AF65-F5344CB8AC3E}">
        <p14:creationId xmlns:p14="http://schemas.microsoft.com/office/powerpoint/2010/main" val="999626029"/>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Lst>
  <p:txStyles>
    <p:titleStyle>
      <a:lvl1pPr algn="l" rtl="0" eaLnBrk="0" fontAlgn="base" hangingPunct="0">
        <a:lnSpc>
          <a:spcPts val="3445"/>
        </a:lnSpc>
        <a:spcBef>
          <a:spcPct val="0"/>
        </a:spcBef>
        <a:spcAft>
          <a:spcPct val="0"/>
        </a:spcAft>
        <a:defRPr sz="2953" b="1" kern="1200">
          <a:solidFill>
            <a:srgbClr val="113365"/>
          </a:solidFill>
          <a:latin typeface="+mj-lt"/>
          <a:ea typeface="+mj-ea"/>
          <a:cs typeface="+mj-cs"/>
        </a:defRPr>
      </a:lvl1pPr>
      <a:lvl2pPr algn="l" rtl="0" eaLnBrk="0" fontAlgn="base" hangingPunct="0">
        <a:lnSpc>
          <a:spcPts val="3445"/>
        </a:lnSpc>
        <a:spcBef>
          <a:spcPct val="0"/>
        </a:spcBef>
        <a:spcAft>
          <a:spcPct val="0"/>
        </a:spcAft>
        <a:defRPr sz="2953" b="1">
          <a:solidFill>
            <a:srgbClr val="113365"/>
          </a:solidFill>
          <a:latin typeface="Arial Narrow" panose="020B0604020202020204" pitchFamily="34" charset="0"/>
          <a:cs typeface="Arial" panose="020B0604020202020204" pitchFamily="34" charset="0"/>
        </a:defRPr>
      </a:lvl2pPr>
      <a:lvl3pPr algn="l" rtl="0" eaLnBrk="0" fontAlgn="base" hangingPunct="0">
        <a:lnSpc>
          <a:spcPts val="3445"/>
        </a:lnSpc>
        <a:spcBef>
          <a:spcPct val="0"/>
        </a:spcBef>
        <a:spcAft>
          <a:spcPct val="0"/>
        </a:spcAft>
        <a:defRPr sz="2953" b="1">
          <a:solidFill>
            <a:srgbClr val="113365"/>
          </a:solidFill>
          <a:latin typeface="Arial Narrow" panose="020B0604020202020204" pitchFamily="34" charset="0"/>
          <a:cs typeface="Arial" panose="020B0604020202020204" pitchFamily="34" charset="0"/>
        </a:defRPr>
      </a:lvl3pPr>
      <a:lvl4pPr algn="l" rtl="0" eaLnBrk="0" fontAlgn="base" hangingPunct="0">
        <a:lnSpc>
          <a:spcPts val="3445"/>
        </a:lnSpc>
        <a:spcBef>
          <a:spcPct val="0"/>
        </a:spcBef>
        <a:spcAft>
          <a:spcPct val="0"/>
        </a:spcAft>
        <a:defRPr sz="2953" b="1">
          <a:solidFill>
            <a:srgbClr val="113365"/>
          </a:solidFill>
          <a:latin typeface="Arial Narrow" panose="020B0604020202020204" pitchFamily="34" charset="0"/>
          <a:cs typeface="Arial" panose="020B0604020202020204" pitchFamily="34" charset="0"/>
        </a:defRPr>
      </a:lvl4pPr>
      <a:lvl5pPr algn="l" rtl="0" eaLnBrk="0" fontAlgn="base" hangingPunct="0">
        <a:lnSpc>
          <a:spcPts val="3445"/>
        </a:lnSpc>
        <a:spcBef>
          <a:spcPct val="0"/>
        </a:spcBef>
        <a:spcAft>
          <a:spcPct val="0"/>
        </a:spcAft>
        <a:defRPr sz="2953" b="1">
          <a:solidFill>
            <a:srgbClr val="113365"/>
          </a:solidFill>
          <a:latin typeface="Arial Narrow" panose="020B0604020202020204" pitchFamily="34" charset="0"/>
          <a:cs typeface="Arial" panose="020B0604020202020204" pitchFamily="34" charset="0"/>
        </a:defRPr>
      </a:lvl5pPr>
      <a:lvl6pPr marL="562624" algn="l" rtl="0" fontAlgn="base">
        <a:lnSpc>
          <a:spcPts val="3445"/>
        </a:lnSpc>
        <a:spcBef>
          <a:spcPct val="0"/>
        </a:spcBef>
        <a:spcAft>
          <a:spcPct val="0"/>
        </a:spcAft>
        <a:defRPr sz="2953" b="1">
          <a:solidFill>
            <a:srgbClr val="113365"/>
          </a:solidFill>
          <a:latin typeface="Arial Narrow" panose="020B0604020202020204" pitchFamily="34" charset="0"/>
          <a:cs typeface="Arial" panose="020B0604020202020204" pitchFamily="34" charset="0"/>
        </a:defRPr>
      </a:lvl6pPr>
      <a:lvl7pPr marL="1125247" algn="l" rtl="0" fontAlgn="base">
        <a:lnSpc>
          <a:spcPts val="3445"/>
        </a:lnSpc>
        <a:spcBef>
          <a:spcPct val="0"/>
        </a:spcBef>
        <a:spcAft>
          <a:spcPct val="0"/>
        </a:spcAft>
        <a:defRPr sz="2953" b="1">
          <a:solidFill>
            <a:srgbClr val="113365"/>
          </a:solidFill>
          <a:latin typeface="Arial Narrow" panose="020B0604020202020204" pitchFamily="34" charset="0"/>
          <a:cs typeface="Arial" panose="020B0604020202020204" pitchFamily="34" charset="0"/>
        </a:defRPr>
      </a:lvl7pPr>
      <a:lvl8pPr marL="1687869" algn="l" rtl="0" fontAlgn="base">
        <a:lnSpc>
          <a:spcPts val="3445"/>
        </a:lnSpc>
        <a:spcBef>
          <a:spcPct val="0"/>
        </a:spcBef>
        <a:spcAft>
          <a:spcPct val="0"/>
        </a:spcAft>
        <a:defRPr sz="2953" b="1">
          <a:solidFill>
            <a:srgbClr val="113365"/>
          </a:solidFill>
          <a:latin typeface="Arial Narrow" panose="020B0604020202020204" pitchFamily="34" charset="0"/>
          <a:cs typeface="Arial" panose="020B0604020202020204" pitchFamily="34" charset="0"/>
        </a:defRPr>
      </a:lvl8pPr>
      <a:lvl9pPr marL="2250494" algn="l" rtl="0" fontAlgn="base">
        <a:lnSpc>
          <a:spcPts val="3445"/>
        </a:lnSpc>
        <a:spcBef>
          <a:spcPct val="0"/>
        </a:spcBef>
        <a:spcAft>
          <a:spcPct val="0"/>
        </a:spcAft>
        <a:defRPr sz="2953" b="1">
          <a:solidFill>
            <a:srgbClr val="113365"/>
          </a:solidFill>
          <a:latin typeface="Arial Narrow" panose="020B0604020202020204" pitchFamily="34" charset="0"/>
          <a:cs typeface="Arial" panose="020B0604020202020204" pitchFamily="34" charset="0"/>
        </a:defRPr>
      </a:lvl9pPr>
    </p:titleStyle>
    <p:bodyStyle>
      <a:lvl1pPr marL="285219" indent="-285219" algn="l" rtl="0" eaLnBrk="0" fontAlgn="base" hangingPunct="0">
        <a:spcBef>
          <a:spcPct val="0"/>
        </a:spcBef>
        <a:spcAft>
          <a:spcPct val="50000"/>
        </a:spcAft>
        <a:buClr>
          <a:schemeClr val="accent2"/>
        </a:buClr>
        <a:buFont typeface="Wingdings" pitchFamily="2" charset="2"/>
        <a:defRPr sz="1969" b="1" i="1" kern="1200">
          <a:solidFill>
            <a:schemeClr val="tx1"/>
          </a:solidFill>
          <a:latin typeface="+mn-lt"/>
          <a:ea typeface="+mn-ea"/>
          <a:cs typeface="+mn-cs"/>
        </a:defRPr>
      </a:lvl1pPr>
      <a:lvl2pPr marL="574345" indent="-287174" algn="l" rtl="0" eaLnBrk="0" fontAlgn="base" hangingPunct="0">
        <a:spcBef>
          <a:spcPct val="0"/>
        </a:spcBef>
        <a:spcAft>
          <a:spcPct val="50000"/>
        </a:spcAft>
        <a:buClr>
          <a:schemeClr val="accent2"/>
        </a:buClr>
        <a:buFont typeface="Arial" panose="020B0604020202020204" pitchFamily="34" charset="0"/>
        <a:defRPr sz="1723" kern="1200">
          <a:solidFill>
            <a:schemeClr val="tx1"/>
          </a:solidFill>
          <a:latin typeface="+mn-lt"/>
          <a:ea typeface="+mn-ea"/>
          <a:cs typeface="+mn-cs"/>
        </a:defRPr>
      </a:lvl2pPr>
      <a:lvl3pPr marL="847841" indent="-271545" algn="l" rtl="0" eaLnBrk="0" fontAlgn="base" hangingPunct="0">
        <a:spcBef>
          <a:spcPct val="0"/>
        </a:spcBef>
        <a:spcAft>
          <a:spcPct val="50000"/>
        </a:spcAft>
        <a:buClr>
          <a:schemeClr val="accent2"/>
        </a:buClr>
        <a:buChar char="•"/>
        <a:defRPr sz="1477" kern="1200">
          <a:solidFill>
            <a:schemeClr val="tx1"/>
          </a:solidFill>
          <a:latin typeface="+mn-lt"/>
          <a:ea typeface="+mn-ea"/>
          <a:cs typeface="+mn-cs"/>
        </a:defRPr>
      </a:lvl3pPr>
      <a:lvl4pPr marL="1131108" indent="-281312" algn="l" rtl="0" eaLnBrk="0" fontAlgn="base" hangingPunct="0">
        <a:spcBef>
          <a:spcPct val="0"/>
        </a:spcBef>
        <a:spcAft>
          <a:spcPct val="50000"/>
        </a:spcAft>
        <a:buClr>
          <a:schemeClr val="accent2"/>
        </a:buClr>
        <a:buFont typeface="Arial" panose="020B0604020202020204" pitchFamily="34" charset="0"/>
        <a:buChar char="–"/>
        <a:defRPr sz="1477" kern="1200">
          <a:solidFill>
            <a:schemeClr val="tx1"/>
          </a:solidFill>
          <a:latin typeface="+mn-lt"/>
          <a:ea typeface="+mn-ea"/>
          <a:cs typeface="+mn-cs"/>
        </a:defRPr>
      </a:lvl4pPr>
      <a:lvl5pPr marL="1414373" indent="-281312" algn="l" rtl="0" eaLnBrk="0" fontAlgn="base" hangingPunct="0">
        <a:spcBef>
          <a:spcPct val="0"/>
        </a:spcBef>
        <a:spcAft>
          <a:spcPct val="50000"/>
        </a:spcAft>
        <a:buClr>
          <a:schemeClr val="accent2"/>
        </a:buClr>
        <a:buChar char="•"/>
        <a:defRPr sz="1477" kern="1200">
          <a:solidFill>
            <a:schemeClr val="tx1"/>
          </a:solidFill>
          <a:latin typeface="+mn-lt"/>
          <a:ea typeface="+mn-ea"/>
          <a:cs typeface="+mn-cs"/>
        </a:defRPr>
      </a:lvl5pPr>
      <a:lvl6pPr marL="3094428" indent="-281312" algn="l" defTabSz="1125247" rtl="0" eaLnBrk="1" latinLnBrk="0" hangingPunct="1">
        <a:lnSpc>
          <a:spcPct val="90000"/>
        </a:lnSpc>
        <a:spcBef>
          <a:spcPts val="615"/>
        </a:spcBef>
        <a:buFont typeface="Arial" panose="020B0604020202020204" pitchFamily="34" charset="0"/>
        <a:buChar char="•"/>
        <a:defRPr sz="2215" kern="1200">
          <a:solidFill>
            <a:schemeClr val="tx1"/>
          </a:solidFill>
          <a:latin typeface="+mn-lt"/>
          <a:ea typeface="+mn-ea"/>
          <a:cs typeface="+mn-cs"/>
        </a:defRPr>
      </a:lvl6pPr>
      <a:lvl7pPr marL="3657051" indent="-281312" algn="l" defTabSz="1125247" rtl="0" eaLnBrk="1" latinLnBrk="0" hangingPunct="1">
        <a:lnSpc>
          <a:spcPct val="90000"/>
        </a:lnSpc>
        <a:spcBef>
          <a:spcPts val="615"/>
        </a:spcBef>
        <a:buFont typeface="Arial" panose="020B0604020202020204" pitchFamily="34" charset="0"/>
        <a:buChar char="•"/>
        <a:defRPr sz="2215" kern="1200">
          <a:solidFill>
            <a:schemeClr val="tx1"/>
          </a:solidFill>
          <a:latin typeface="+mn-lt"/>
          <a:ea typeface="+mn-ea"/>
          <a:cs typeface="+mn-cs"/>
        </a:defRPr>
      </a:lvl7pPr>
      <a:lvl8pPr marL="4219675" indent="-281312" algn="l" defTabSz="1125247" rtl="0" eaLnBrk="1" latinLnBrk="0" hangingPunct="1">
        <a:lnSpc>
          <a:spcPct val="90000"/>
        </a:lnSpc>
        <a:spcBef>
          <a:spcPts val="615"/>
        </a:spcBef>
        <a:buFont typeface="Arial" panose="020B0604020202020204" pitchFamily="34" charset="0"/>
        <a:buChar char="•"/>
        <a:defRPr sz="2215" kern="1200">
          <a:solidFill>
            <a:schemeClr val="tx1"/>
          </a:solidFill>
          <a:latin typeface="+mn-lt"/>
          <a:ea typeface="+mn-ea"/>
          <a:cs typeface="+mn-cs"/>
        </a:defRPr>
      </a:lvl8pPr>
      <a:lvl9pPr marL="4782297" indent="-281312" algn="l" defTabSz="1125247" rtl="0" eaLnBrk="1" latinLnBrk="0" hangingPunct="1">
        <a:lnSpc>
          <a:spcPct val="90000"/>
        </a:lnSpc>
        <a:spcBef>
          <a:spcPts val="615"/>
        </a:spcBef>
        <a:buFont typeface="Arial" panose="020B0604020202020204" pitchFamily="34" charset="0"/>
        <a:buChar char="•"/>
        <a:defRPr sz="2215" kern="1200">
          <a:solidFill>
            <a:schemeClr val="tx1"/>
          </a:solidFill>
          <a:latin typeface="+mn-lt"/>
          <a:ea typeface="+mn-ea"/>
          <a:cs typeface="+mn-cs"/>
        </a:defRPr>
      </a:lvl9pPr>
    </p:bodyStyle>
    <p:otherStyle>
      <a:defPPr>
        <a:defRPr lang="en-US"/>
      </a:defPPr>
      <a:lvl1pPr marL="0" algn="l" defTabSz="1125247" rtl="0" eaLnBrk="1" latinLnBrk="0" hangingPunct="1">
        <a:defRPr sz="2215" kern="1200">
          <a:solidFill>
            <a:schemeClr val="tx1"/>
          </a:solidFill>
          <a:latin typeface="+mn-lt"/>
          <a:ea typeface="+mn-ea"/>
          <a:cs typeface="+mn-cs"/>
        </a:defRPr>
      </a:lvl1pPr>
      <a:lvl2pPr marL="562624" algn="l" defTabSz="1125247" rtl="0" eaLnBrk="1" latinLnBrk="0" hangingPunct="1">
        <a:defRPr sz="2215" kern="1200">
          <a:solidFill>
            <a:schemeClr val="tx1"/>
          </a:solidFill>
          <a:latin typeface="+mn-lt"/>
          <a:ea typeface="+mn-ea"/>
          <a:cs typeface="+mn-cs"/>
        </a:defRPr>
      </a:lvl2pPr>
      <a:lvl3pPr marL="1125247" algn="l" defTabSz="1125247" rtl="0" eaLnBrk="1" latinLnBrk="0" hangingPunct="1">
        <a:defRPr sz="2215" kern="1200">
          <a:solidFill>
            <a:schemeClr val="tx1"/>
          </a:solidFill>
          <a:latin typeface="+mn-lt"/>
          <a:ea typeface="+mn-ea"/>
          <a:cs typeface="+mn-cs"/>
        </a:defRPr>
      </a:lvl3pPr>
      <a:lvl4pPr marL="1687869" algn="l" defTabSz="1125247" rtl="0" eaLnBrk="1" latinLnBrk="0" hangingPunct="1">
        <a:defRPr sz="2215" kern="1200">
          <a:solidFill>
            <a:schemeClr val="tx1"/>
          </a:solidFill>
          <a:latin typeface="+mn-lt"/>
          <a:ea typeface="+mn-ea"/>
          <a:cs typeface="+mn-cs"/>
        </a:defRPr>
      </a:lvl4pPr>
      <a:lvl5pPr marL="2250494" algn="l" defTabSz="1125247" rtl="0" eaLnBrk="1" latinLnBrk="0" hangingPunct="1">
        <a:defRPr sz="2215" kern="1200">
          <a:solidFill>
            <a:schemeClr val="tx1"/>
          </a:solidFill>
          <a:latin typeface="+mn-lt"/>
          <a:ea typeface="+mn-ea"/>
          <a:cs typeface="+mn-cs"/>
        </a:defRPr>
      </a:lvl5pPr>
      <a:lvl6pPr marL="2813116" algn="l" defTabSz="1125247" rtl="0" eaLnBrk="1" latinLnBrk="0" hangingPunct="1">
        <a:defRPr sz="2215" kern="1200">
          <a:solidFill>
            <a:schemeClr val="tx1"/>
          </a:solidFill>
          <a:latin typeface="+mn-lt"/>
          <a:ea typeface="+mn-ea"/>
          <a:cs typeface="+mn-cs"/>
        </a:defRPr>
      </a:lvl6pPr>
      <a:lvl7pPr marL="3375740" algn="l" defTabSz="1125247" rtl="0" eaLnBrk="1" latinLnBrk="0" hangingPunct="1">
        <a:defRPr sz="2215" kern="1200">
          <a:solidFill>
            <a:schemeClr val="tx1"/>
          </a:solidFill>
          <a:latin typeface="+mn-lt"/>
          <a:ea typeface="+mn-ea"/>
          <a:cs typeface="+mn-cs"/>
        </a:defRPr>
      </a:lvl7pPr>
      <a:lvl8pPr marL="3938363" algn="l" defTabSz="1125247" rtl="0" eaLnBrk="1" latinLnBrk="0" hangingPunct="1">
        <a:defRPr sz="2215" kern="1200">
          <a:solidFill>
            <a:schemeClr val="tx1"/>
          </a:solidFill>
          <a:latin typeface="+mn-lt"/>
          <a:ea typeface="+mn-ea"/>
          <a:cs typeface="+mn-cs"/>
        </a:defRPr>
      </a:lvl8pPr>
      <a:lvl9pPr marL="4500986" algn="l" defTabSz="1125247" rtl="0" eaLnBrk="1" latinLnBrk="0" hangingPunct="1">
        <a:defRPr sz="221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D8F132-5CDE-D99A-479B-CF3D6AE2D162}"/>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71FF5D7F-58B0-C0BF-BDFF-39B5D84AFA48}"/>
              </a:ext>
            </a:extLst>
          </p:cNvPr>
          <p:cNvSpPr>
            <a:spLocks noChangeArrowheads="1"/>
          </p:cNvSpPr>
          <p:nvPr/>
        </p:nvSpPr>
        <p:spPr bwMode="auto">
          <a:xfrm>
            <a:off x="5166360" y="1574073"/>
            <a:ext cx="6633754" cy="4003767"/>
          </a:xfrm>
          <a:prstGeom prst="rect">
            <a:avLst/>
          </a:prstGeom>
          <a:blipFill dpi="0" rotWithShape="1">
            <a:blip r:embed="rId3"/>
            <a:srcRect/>
            <a:stretch>
              <a:fillRect l="-2424" t="-13982" r="-2628" b="-14800"/>
            </a:stretch>
          </a:blipFill>
          <a:ln w="12700">
            <a:noFill/>
            <a:miter lim="800000"/>
            <a:headEnd/>
            <a:tailEnd/>
          </a:ln>
        </p:spPr>
        <p:txBody>
          <a:bodyPr rot="0" vert="horz" wrap="square" lIns="91440" tIns="45720" rIns="91440" bIns="45720" anchor="ctr" anchorCtr="0" upright="1">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222222"/>
              </a:solidFill>
              <a:effectLst/>
              <a:uLnTx/>
              <a:uFillTx/>
              <a:latin typeface="Calibri"/>
              <a:ea typeface="+mn-ea"/>
              <a:cs typeface="+mn-cs"/>
            </a:endParaRPr>
          </a:p>
        </p:txBody>
      </p:sp>
      <p:sp>
        <p:nvSpPr>
          <p:cNvPr id="2" name="TextBox 1">
            <a:extLst>
              <a:ext uri="{FF2B5EF4-FFF2-40B4-BE49-F238E27FC236}">
                <a16:creationId xmlns:a16="http://schemas.microsoft.com/office/drawing/2014/main" id="{7299BB0E-09F0-5405-0697-E08991981D3D}"/>
              </a:ext>
            </a:extLst>
          </p:cNvPr>
          <p:cNvSpPr txBox="1"/>
          <p:nvPr/>
        </p:nvSpPr>
        <p:spPr>
          <a:xfrm>
            <a:off x="0" y="99187"/>
            <a:ext cx="5338354" cy="954107"/>
          </a:xfrm>
          <a:prstGeom prst="rect">
            <a:avLst/>
          </a:prstGeom>
          <a:noFill/>
        </p:spPr>
        <p:txBody>
          <a:bodyPr wrap="square">
            <a:spAutoFit/>
          </a:bodyPr>
          <a:lstStyle/>
          <a:p>
            <a:r>
              <a:rPr lang="en-US" sz="2800" b="1" dirty="0"/>
              <a:t>Leadership and Management Theory and Practice</a:t>
            </a:r>
            <a:endParaRPr lang="en-GB" sz="2800" b="1" dirty="0"/>
          </a:p>
        </p:txBody>
      </p:sp>
      <p:sp>
        <p:nvSpPr>
          <p:cNvPr id="4" name="TextBox 3">
            <a:extLst>
              <a:ext uri="{FF2B5EF4-FFF2-40B4-BE49-F238E27FC236}">
                <a16:creationId xmlns:a16="http://schemas.microsoft.com/office/drawing/2014/main" id="{B9B88851-D934-FC2B-1A2B-94B5FE28F626}"/>
              </a:ext>
            </a:extLst>
          </p:cNvPr>
          <p:cNvSpPr txBox="1"/>
          <p:nvPr/>
        </p:nvSpPr>
        <p:spPr>
          <a:xfrm>
            <a:off x="286818" y="1809641"/>
            <a:ext cx="4051436" cy="3970318"/>
          </a:xfrm>
          <a:prstGeom prst="rect">
            <a:avLst/>
          </a:prstGeom>
          <a:noFill/>
        </p:spPr>
        <p:txBody>
          <a:bodyPr wrap="square">
            <a:spAutoFit/>
          </a:bodyPr>
          <a:lstStyle/>
          <a:p>
            <a:pPr lvl="0"/>
            <a:r>
              <a:rPr kumimoji="0" lang="en-GB" sz="2800" b="1" i="0" u="none" strike="noStrike" kern="1200" cap="none" spc="0" normalizeH="0" baseline="0" noProof="0" dirty="0">
                <a:ln>
                  <a:noFill/>
                </a:ln>
                <a:solidFill>
                  <a:srgbClr val="222222"/>
                </a:solidFill>
                <a:effectLst/>
                <a:uLnTx/>
                <a:uFillTx/>
                <a:latin typeface="Calibri"/>
                <a:ea typeface="+mn-ea"/>
                <a:cs typeface="+mn-cs"/>
              </a:rPr>
              <a:t>Module Code: </a:t>
            </a:r>
            <a:r>
              <a:rPr lang="en-GB" sz="2800" b="1" dirty="0">
                <a:solidFill>
                  <a:srgbClr val="222222"/>
                </a:solidFill>
                <a:latin typeface="Calibri"/>
              </a:rPr>
              <a:t>LCBB6022</a:t>
            </a:r>
            <a:br>
              <a:rPr lang="en-GB" sz="2800" b="1" dirty="0">
                <a:solidFill>
                  <a:srgbClr val="222222"/>
                </a:solidFill>
                <a:latin typeface="Calibri"/>
              </a:rPr>
            </a:br>
            <a:br>
              <a:rPr lang="en-GB" sz="2800" b="1" dirty="0">
                <a:solidFill>
                  <a:srgbClr val="222222"/>
                </a:solidFill>
                <a:latin typeface="Calibri"/>
              </a:rPr>
            </a:br>
            <a:r>
              <a:rPr lang="en-GB" sz="2800" b="1" dirty="0">
                <a:solidFill>
                  <a:srgbClr val="222222"/>
                </a:solidFill>
                <a:latin typeface="Calibri"/>
              </a:rPr>
              <a:t>Component 1: Practical Individual Presentation</a:t>
            </a:r>
            <a:br>
              <a:rPr lang="en-GB" sz="2800" b="1" dirty="0">
                <a:solidFill>
                  <a:srgbClr val="222222"/>
                </a:solidFill>
                <a:latin typeface="Calibri"/>
              </a:rPr>
            </a:br>
            <a:br>
              <a:rPr kumimoji="0" lang="en-GB" sz="2800" b="1" i="0" u="none" strike="noStrike" kern="1200" cap="none" spc="0" normalizeH="0" baseline="0" noProof="0" dirty="0">
                <a:ln>
                  <a:noFill/>
                </a:ln>
                <a:solidFill>
                  <a:srgbClr val="222222"/>
                </a:solidFill>
                <a:effectLst/>
                <a:uLnTx/>
                <a:uFillTx/>
                <a:latin typeface="Calibri"/>
                <a:ea typeface="+mn-ea"/>
                <a:cs typeface="+mn-cs"/>
              </a:rPr>
            </a:br>
            <a:r>
              <a:rPr kumimoji="0" lang="nl-NL" sz="2800" b="1" i="0" u="none" strike="noStrike" kern="1200" cap="none" spc="0" normalizeH="0" baseline="0" noProof="0" dirty="0">
                <a:ln>
                  <a:noFill/>
                </a:ln>
                <a:solidFill>
                  <a:srgbClr val="222222"/>
                </a:solidFill>
                <a:effectLst/>
                <a:uLnTx/>
                <a:uFillTx/>
                <a:latin typeface="Calibri"/>
                <a:ea typeface="+mn-ea"/>
                <a:cs typeface="+mn-cs"/>
              </a:rPr>
              <a:t>Student Name: Tefik Leshkov </a:t>
            </a:r>
            <a:br>
              <a:rPr kumimoji="0" lang="nl-NL" sz="2800" b="1" i="0" u="none" strike="noStrike" kern="1200" cap="none" spc="0" normalizeH="0" baseline="0" noProof="0" dirty="0">
                <a:ln>
                  <a:noFill/>
                </a:ln>
                <a:solidFill>
                  <a:srgbClr val="222222"/>
                </a:solidFill>
                <a:effectLst/>
                <a:uLnTx/>
                <a:uFillTx/>
                <a:latin typeface="Calibri"/>
                <a:ea typeface="+mn-ea"/>
                <a:cs typeface="+mn-cs"/>
              </a:rPr>
            </a:br>
            <a:br>
              <a:rPr kumimoji="0" lang="nl-NL" sz="2800" b="1" i="0" u="none" strike="noStrike" kern="1200" cap="none" spc="0" normalizeH="0" baseline="0" noProof="0" dirty="0">
                <a:ln>
                  <a:noFill/>
                </a:ln>
                <a:solidFill>
                  <a:srgbClr val="222222"/>
                </a:solidFill>
                <a:effectLst/>
                <a:uLnTx/>
                <a:uFillTx/>
                <a:latin typeface="Calibri"/>
                <a:ea typeface="+mn-ea"/>
                <a:cs typeface="+mn-cs"/>
              </a:rPr>
            </a:br>
            <a:r>
              <a:rPr kumimoji="0" lang="nl-NL" sz="2800" b="1" i="0" u="none" strike="noStrike" kern="1200" cap="none" spc="0" normalizeH="0" baseline="0" noProof="0" dirty="0">
                <a:ln>
                  <a:noFill/>
                </a:ln>
                <a:solidFill>
                  <a:srgbClr val="222222"/>
                </a:solidFill>
                <a:effectLst/>
                <a:uLnTx/>
                <a:uFillTx/>
                <a:latin typeface="Calibri"/>
                <a:ea typeface="+mn-ea"/>
                <a:cs typeface="+mn-cs"/>
              </a:rPr>
              <a:t>Student ID: 231601</a:t>
            </a:r>
            <a:endParaRPr kumimoji="0" lang="en-GB" sz="2800" b="1" i="0" u="none" strike="noStrike" kern="1200" cap="none" spc="0" normalizeH="0" baseline="0" noProof="0" dirty="0">
              <a:ln>
                <a:noFill/>
              </a:ln>
              <a:solidFill>
                <a:srgbClr val="222222"/>
              </a:solidFill>
              <a:effectLst/>
              <a:uLnTx/>
              <a:uFillTx/>
              <a:latin typeface="Calibri"/>
              <a:ea typeface="+mn-ea"/>
              <a:cs typeface="+mn-cs"/>
            </a:endParaRPr>
          </a:p>
        </p:txBody>
      </p:sp>
    </p:spTree>
    <p:extLst>
      <p:ext uri="{BB962C8B-B14F-4D97-AF65-F5344CB8AC3E}">
        <p14:creationId xmlns:p14="http://schemas.microsoft.com/office/powerpoint/2010/main" val="3128196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D3381B-2CEB-46E7-3CE9-117BEB3DFE52}"/>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3726B975-52CA-ADE4-A594-BEAB4DCDBD4D}"/>
              </a:ext>
            </a:extLst>
          </p:cNvPr>
          <p:cNvPicPr>
            <a:picLocks noChangeAspect="1"/>
          </p:cNvPicPr>
          <p:nvPr/>
        </p:nvPicPr>
        <p:blipFill>
          <a:blip r:embed="rId3"/>
          <a:stretch>
            <a:fillRect/>
          </a:stretch>
        </p:blipFill>
        <p:spPr>
          <a:xfrm>
            <a:off x="6425935" y="664842"/>
            <a:ext cx="5490276" cy="5528315"/>
          </a:xfrm>
          <a:prstGeom prst="rect">
            <a:avLst/>
          </a:prstGeom>
        </p:spPr>
      </p:pic>
      <p:sp>
        <p:nvSpPr>
          <p:cNvPr id="15" name="TextBox 14">
            <a:extLst>
              <a:ext uri="{FF2B5EF4-FFF2-40B4-BE49-F238E27FC236}">
                <a16:creationId xmlns:a16="http://schemas.microsoft.com/office/drawing/2014/main" id="{932D5CFA-CD29-391A-B393-892E92C9BA7B}"/>
              </a:ext>
            </a:extLst>
          </p:cNvPr>
          <p:cNvSpPr txBox="1"/>
          <p:nvPr/>
        </p:nvSpPr>
        <p:spPr>
          <a:xfrm>
            <a:off x="6425935" y="6211669"/>
            <a:ext cx="5338303" cy="646331"/>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Figure 1 – Emotional &amp; Cultural Intelligence Wheel (The Choice Team, 2022)</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32494474-FBDD-9AD9-6299-76878D94A460}"/>
              </a:ext>
            </a:extLst>
          </p:cNvPr>
          <p:cNvSpPr txBox="1"/>
          <p:nvPr/>
        </p:nvSpPr>
        <p:spPr>
          <a:xfrm>
            <a:off x="0" y="18328"/>
            <a:ext cx="8026400" cy="954107"/>
          </a:xfrm>
          <a:prstGeom prst="rect">
            <a:avLst/>
          </a:prstGeom>
          <a:noFill/>
        </p:spPr>
        <p:txBody>
          <a:bodyPr wrap="square">
            <a:spAutoFit/>
          </a:bodyPr>
          <a:lstStyle/>
          <a:p>
            <a:r>
              <a:rPr lang="en-US" sz="2800" b="1" dirty="0"/>
              <a:t>Introduction &amp; Overview – Emotional Intelligence (EQ) AND Cultural Intelligence (CQ) </a:t>
            </a:r>
            <a:endParaRPr lang="en-GB" sz="2800" b="1" dirty="0"/>
          </a:p>
        </p:txBody>
      </p:sp>
      <p:sp>
        <p:nvSpPr>
          <p:cNvPr id="16" name="TextBox 15">
            <a:extLst>
              <a:ext uri="{FF2B5EF4-FFF2-40B4-BE49-F238E27FC236}">
                <a16:creationId xmlns:a16="http://schemas.microsoft.com/office/drawing/2014/main" id="{E323B79C-0E9B-78E9-933A-C35FEB7AFF7F}"/>
              </a:ext>
            </a:extLst>
          </p:cNvPr>
          <p:cNvSpPr txBox="1"/>
          <p:nvPr/>
        </p:nvSpPr>
        <p:spPr>
          <a:xfrm>
            <a:off x="0" y="1534526"/>
            <a:ext cx="5961540" cy="4124206"/>
          </a:xfrm>
          <a:prstGeom prst="rect">
            <a:avLst/>
          </a:prstGeom>
          <a:noFill/>
        </p:spPr>
        <p:txBody>
          <a:bodyPr wrap="square">
            <a:spAutoFit/>
          </a:bodyPr>
          <a:lstStyle/>
          <a:p>
            <a:pPr marL="285750" indent="-285750" eaLnBrk="0" fontAlgn="base" hangingPunct="0">
              <a:spcBef>
                <a:spcPct val="0"/>
              </a:spcBef>
              <a:spcAft>
                <a:spcPct val="0"/>
              </a:spcAft>
              <a:buFont typeface="Wingdings" panose="05000000000000000000" pitchFamily="2" charset="2"/>
              <a:buChar char="ü"/>
            </a:pPr>
            <a:r>
              <a:rPr kumimoji="0" lang="en-US" altLang="en-US" sz="1800" i="0" u="none" strike="noStrike" cap="none" normalizeH="0" baseline="0" dirty="0">
                <a:ln>
                  <a:noFill/>
                </a:ln>
                <a:solidFill>
                  <a:schemeClr val="tx1"/>
                </a:solidFill>
                <a:effectLst/>
              </a:rPr>
              <a:t>Leadership effectiveness increasingly depends on the ability to manage both emotional dynamics and cultural complexity, particularly within diverse and collaborative environments</a:t>
            </a:r>
            <a:r>
              <a:rPr lang="en-US" altLang="en-US" dirty="0"/>
              <a:t> </a:t>
            </a:r>
            <a:r>
              <a:rPr lang="en-US" altLang="en-US" dirty="0">
                <a:cs typeface="Times New Roman" panose="02020603050405020304" pitchFamily="18" charset="0"/>
              </a:rPr>
              <a:t>(Hughes, 2019)</a:t>
            </a:r>
            <a:br>
              <a:rPr kumimoji="0" lang="en-US" altLang="en-US" sz="1800" i="0" u="none" strike="noStrike" cap="none" normalizeH="0" baseline="0" dirty="0">
                <a:ln>
                  <a:noFill/>
                </a:ln>
                <a:solidFill>
                  <a:schemeClr val="tx1"/>
                </a:solidFill>
                <a:effectLst/>
              </a:rPr>
            </a:br>
            <a:r>
              <a:rPr kumimoji="0" lang="en-US" altLang="en-US" sz="1800" i="0" u="none" strike="noStrike" cap="none" normalizeH="0" baseline="0" dirty="0">
                <a:ln>
                  <a:noFill/>
                </a:ln>
                <a:solidFill>
                  <a:schemeClr val="tx1"/>
                </a:solidFill>
                <a:effectLst/>
              </a:rPr>
              <a:t> </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1800" i="0" u="none" strike="noStrike" cap="none" normalizeH="0" baseline="0" dirty="0">
                <a:ln>
                  <a:noFill/>
                </a:ln>
                <a:solidFill>
                  <a:schemeClr val="tx1"/>
                </a:solidFill>
                <a:effectLst/>
              </a:rPr>
              <a:t>Emotional intelligence enables leaders to regulate behavior, build trust, and shape team climate, while cultural intelligence allows them to interpret difference and adapt leadership across contexts</a:t>
            </a:r>
            <a:r>
              <a:rPr lang="en-US" altLang="en-US" dirty="0"/>
              <a:t> (Goleman, 2004).</a:t>
            </a:r>
            <a:br>
              <a:rPr kumimoji="0" lang="en-US" altLang="en-US" sz="1800" i="0" u="none" strike="noStrike" cap="none" normalizeH="0" baseline="0" dirty="0">
                <a:ln>
                  <a:noFill/>
                </a:ln>
                <a:solidFill>
                  <a:schemeClr val="tx1"/>
                </a:solidFill>
                <a:effectLst/>
              </a:rPr>
            </a:br>
            <a:endParaRPr kumimoji="0" lang="en-US" altLang="en-US" sz="180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1800" i="0" u="none" strike="noStrike" cap="none" normalizeH="0" baseline="0" dirty="0">
                <a:ln>
                  <a:noFill/>
                </a:ln>
                <a:solidFill>
                  <a:schemeClr val="tx1"/>
                </a:solidFill>
                <a:effectLst/>
              </a:rPr>
              <a:t>Without the integration of both, diversity risks becoming a source of misalignment rather than performance, highlighting their strategic importance in modern leadership</a:t>
            </a:r>
            <a:r>
              <a:rPr lang="en-US" altLang="en-US" dirty="0"/>
              <a:t> (Grant, 2021)</a:t>
            </a:r>
            <a:endParaRPr kumimoji="0" lang="en-US" altLang="en-US" sz="180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496771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39483-DC7C-6927-6895-8413420BDE13}"/>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63619612-C8F4-7F71-3E66-23B1F6E0118C}"/>
              </a:ext>
            </a:extLst>
          </p:cNvPr>
          <p:cNvSpPr txBox="1"/>
          <p:nvPr/>
        </p:nvSpPr>
        <p:spPr>
          <a:xfrm>
            <a:off x="0" y="18328"/>
            <a:ext cx="6096000" cy="954107"/>
          </a:xfrm>
          <a:prstGeom prst="rect">
            <a:avLst/>
          </a:prstGeom>
          <a:noFill/>
        </p:spPr>
        <p:txBody>
          <a:bodyPr wrap="square">
            <a:spAutoFit/>
          </a:bodyPr>
          <a:lstStyle/>
          <a:p>
            <a:r>
              <a:rPr lang="en-US" sz="2800" b="1" dirty="0"/>
              <a:t>Critical comparison: EI and CQ are not the same. Leaders need both!</a:t>
            </a:r>
            <a:endParaRPr lang="en-GB" sz="2800" b="1" dirty="0"/>
          </a:p>
        </p:txBody>
      </p:sp>
      <p:pic>
        <p:nvPicPr>
          <p:cNvPr id="3" name="Picture 2">
            <a:extLst>
              <a:ext uri="{FF2B5EF4-FFF2-40B4-BE49-F238E27FC236}">
                <a16:creationId xmlns:a16="http://schemas.microsoft.com/office/drawing/2014/main" id="{0896A487-F18E-1350-ECD8-3D0FB9F9BE6F}"/>
              </a:ext>
            </a:extLst>
          </p:cNvPr>
          <p:cNvPicPr>
            <a:picLocks noChangeAspect="1"/>
          </p:cNvPicPr>
          <p:nvPr/>
        </p:nvPicPr>
        <p:blipFill>
          <a:blip r:embed="rId3">
            <a:alphaModFix amt="70000"/>
          </a:blip>
          <a:srcRect l="9354" t="4308" r="6687" b="5347"/>
          <a:stretch>
            <a:fillRect/>
          </a:stretch>
        </p:blipFill>
        <p:spPr>
          <a:xfrm>
            <a:off x="3722255" y="972435"/>
            <a:ext cx="7952510" cy="5705062"/>
          </a:xfrm>
          <a:prstGeom prst="rect">
            <a:avLst/>
          </a:prstGeom>
          <a:ln>
            <a:noFill/>
          </a:ln>
          <a:effectLst>
            <a:softEdge rad="112500"/>
          </a:effectLst>
        </p:spPr>
      </p:pic>
      <p:sp>
        <p:nvSpPr>
          <p:cNvPr id="6" name="TextBox 5">
            <a:extLst>
              <a:ext uri="{FF2B5EF4-FFF2-40B4-BE49-F238E27FC236}">
                <a16:creationId xmlns:a16="http://schemas.microsoft.com/office/drawing/2014/main" id="{360A5923-348F-14EB-40B6-F6FDAC11BFD3}"/>
              </a:ext>
            </a:extLst>
          </p:cNvPr>
          <p:cNvSpPr txBox="1"/>
          <p:nvPr/>
        </p:nvSpPr>
        <p:spPr>
          <a:xfrm>
            <a:off x="120072" y="1826175"/>
            <a:ext cx="3472873" cy="3139321"/>
          </a:xfrm>
          <a:prstGeom prst="rect">
            <a:avLst/>
          </a:prstGeom>
          <a:noFill/>
        </p:spPr>
        <p:txBody>
          <a:bodyPr wrap="square">
            <a:spAutoFit/>
          </a:bodyPr>
          <a:lstStyle/>
          <a:p>
            <a:pPr marL="342900" indent="-342900">
              <a:buFont typeface="Wingdings" panose="05000000000000000000" pitchFamily="2" charset="2"/>
              <a:buChar char="v"/>
            </a:pPr>
            <a:r>
              <a:rPr lang="en-US" dirty="0"/>
              <a:t>Emotional intelligence regulates how leaders connect (Goleman, 1998)</a:t>
            </a:r>
          </a:p>
          <a:p>
            <a:pPr marL="342900" indent="-342900">
              <a:buFont typeface="Wingdings" panose="05000000000000000000" pitchFamily="2" charset="2"/>
              <a:buChar char="v"/>
            </a:pPr>
            <a:endParaRPr lang="en-US" dirty="0"/>
          </a:p>
          <a:p>
            <a:pPr marL="342900" indent="-342900">
              <a:buFont typeface="Wingdings" panose="05000000000000000000" pitchFamily="2" charset="2"/>
              <a:buChar char="v"/>
            </a:pPr>
            <a:r>
              <a:rPr lang="en-US" dirty="0"/>
              <a:t>Cultural intelligence determines how they adapt across difference (Earley &amp; Ang, 2003).</a:t>
            </a:r>
          </a:p>
          <a:p>
            <a:pPr marL="342900" indent="-342900">
              <a:buFont typeface="Wingdings" panose="05000000000000000000" pitchFamily="2" charset="2"/>
              <a:buChar char="v"/>
            </a:pPr>
            <a:endParaRPr lang="en-US" dirty="0"/>
          </a:p>
          <a:p>
            <a:pPr marL="342900" indent="-342900">
              <a:buFont typeface="Wingdings" panose="05000000000000000000" pitchFamily="2" charset="2"/>
              <a:buChar char="v"/>
            </a:pPr>
            <a:r>
              <a:rPr lang="en-US" dirty="0"/>
              <a:t>Effective leadership requires the integration of both.</a:t>
            </a:r>
            <a:endParaRPr lang="en-GB" dirty="0"/>
          </a:p>
        </p:txBody>
      </p:sp>
    </p:spTree>
    <p:extLst>
      <p:ext uri="{BB962C8B-B14F-4D97-AF65-F5344CB8AC3E}">
        <p14:creationId xmlns:p14="http://schemas.microsoft.com/office/powerpoint/2010/main" val="753203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CEFB4-50BE-411F-AD3D-3833E68C177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ACCB4B6-2891-A81B-E76A-5AA68801ACB0}"/>
              </a:ext>
            </a:extLst>
          </p:cNvPr>
          <p:cNvPicPr>
            <a:picLocks noChangeAspect="1"/>
          </p:cNvPicPr>
          <p:nvPr/>
        </p:nvPicPr>
        <p:blipFill>
          <a:blip r:embed="rId3"/>
          <a:srcRect l="9149" t="14705" r="15731" b="4752"/>
          <a:stretch>
            <a:fillRect/>
          </a:stretch>
        </p:blipFill>
        <p:spPr>
          <a:xfrm>
            <a:off x="4519749" y="947652"/>
            <a:ext cx="6975773" cy="5142085"/>
          </a:xfrm>
          <a:prstGeom prst="rect">
            <a:avLst/>
          </a:prstGeom>
        </p:spPr>
      </p:pic>
      <p:sp>
        <p:nvSpPr>
          <p:cNvPr id="9" name="TextBox 8">
            <a:extLst>
              <a:ext uri="{FF2B5EF4-FFF2-40B4-BE49-F238E27FC236}">
                <a16:creationId xmlns:a16="http://schemas.microsoft.com/office/drawing/2014/main" id="{86C9549D-B3F4-4E4D-B082-3395F212C9FA}"/>
              </a:ext>
            </a:extLst>
          </p:cNvPr>
          <p:cNvSpPr txBox="1"/>
          <p:nvPr/>
        </p:nvSpPr>
        <p:spPr>
          <a:xfrm>
            <a:off x="0" y="60377"/>
            <a:ext cx="6096000" cy="707886"/>
          </a:xfrm>
          <a:prstGeom prst="rect">
            <a:avLst/>
          </a:prstGeom>
          <a:noFill/>
        </p:spPr>
        <p:txBody>
          <a:bodyPr wrap="square">
            <a:spAutoFit/>
          </a:bodyPr>
          <a:lstStyle/>
          <a:p>
            <a:r>
              <a:rPr lang="en-US" sz="2000" b="1" dirty="0"/>
              <a:t>Emotional Intelligence: </a:t>
            </a:r>
            <a:br>
              <a:rPr lang="en-US" sz="2000" b="1" dirty="0"/>
            </a:br>
            <a:r>
              <a:rPr lang="en-US" sz="2000" b="1" dirty="0"/>
              <a:t>The Leader’s Capacity to Regulate Climate</a:t>
            </a:r>
            <a:endParaRPr lang="en-GB" sz="2000" b="1" dirty="0"/>
          </a:p>
        </p:txBody>
      </p:sp>
      <p:sp>
        <p:nvSpPr>
          <p:cNvPr id="13" name="TextBox 12">
            <a:extLst>
              <a:ext uri="{FF2B5EF4-FFF2-40B4-BE49-F238E27FC236}">
                <a16:creationId xmlns:a16="http://schemas.microsoft.com/office/drawing/2014/main" id="{2F466DEC-D65E-88F5-8481-2F6CF457658A}"/>
              </a:ext>
            </a:extLst>
          </p:cNvPr>
          <p:cNvSpPr txBox="1"/>
          <p:nvPr/>
        </p:nvSpPr>
        <p:spPr>
          <a:xfrm>
            <a:off x="92459" y="1432362"/>
            <a:ext cx="3887358" cy="3416320"/>
          </a:xfrm>
          <a:prstGeom prst="rect">
            <a:avLst/>
          </a:prstGeom>
          <a:noFill/>
        </p:spPr>
        <p:txBody>
          <a:bodyPr wrap="square">
            <a:spAutoFit/>
          </a:bodyPr>
          <a:lstStyle/>
          <a:p>
            <a:r>
              <a:rPr lang="en-US" dirty="0"/>
              <a:t>Goleman’s Emotional Intelligence framework identifies four key leadership capabilities: self-awareness, self-management, social awareness, and relationship management (Goleman, 1998). </a:t>
            </a:r>
            <a:br>
              <a:rPr lang="en-US" dirty="0"/>
            </a:br>
            <a:br>
              <a:rPr lang="en-US" dirty="0"/>
            </a:br>
            <a:r>
              <a:rPr lang="en-US" dirty="0"/>
              <a:t>These competencies enable leaders to:</a:t>
            </a:r>
          </a:p>
          <a:p>
            <a:pPr marL="285750" indent="-285750">
              <a:buFont typeface="Wingdings" panose="05000000000000000000" pitchFamily="2" charset="2"/>
              <a:buChar char="ü"/>
            </a:pPr>
            <a:r>
              <a:rPr lang="en-US" dirty="0"/>
              <a:t>Regulate emotions</a:t>
            </a:r>
          </a:p>
          <a:p>
            <a:pPr marL="285750" indent="-285750">
              <a:buFont typeface="Wingdings" panose="05000000000000000000" pitchFamily="2" charset="2"/>
              <a:buChar char="ü"/>
            </a:pPr>
            <a:r>
              <a:rPr lang="en-US" dirty="0"/>
              <a:t>Understand others</a:t>
            </a:r>
          </a:p>
          <a:p>
            <a:pPr marL="285750" indent="-285750">
              <a:buFont typeface="Wingdings" panose="05000000000000000000" pitchFamily="2" charset="2"/>
              <a:buChar char="ü"/>
            </a:pPr>
            <a:r>
              <a:rPr lang="en-US" dirty="0"/>
              <a:t>Manage relationships effectively. </a:t>
            </a:r>
            <a:endParaRPr lang="en-GB" dirty="0"/>
          </a:p>
        </p:txBody>
      </p:sp>
    </p:spTree>
    <p:extLst>
      <p:ext uri="{BB962C8B-B14F-4D97-AF65-F5344CB8AC3E}">
        <p14:creationId xmlns:p14="http://schemas.microsoft.com/office/powerpoint/2010/main" val="463133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21BBCD-0605-5DCC-A579-6725F4FBA437}"/>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A081BF8C-FD59-DFAB-DF64-6AD43837F8A5}"/>
              </a:ext>
            </a:extLst>
          </p:cNvPr>
          <p:cNvSpPr txBox="1"/>
          <p:nvPr/>
        </p:nvSpPr>
        <p:spPr>
          <a:xfrm>
            <a:off x="0" y="60377"/>
            <a:ext cx="6096000" cy="400110"/>
          </a:xfrm>
          <a:prstGeom prst="rect">
            <a:avLst/>
          </a:prstGeom>
          <a:noFill/>
        </p:spPr>
        <p:txBody>
          <a:bodyPr wrap="square">
            <a:spAutoFit/>
          </a:bodyPr>
          <a:lstStyle/>
          <a:p>
            <a:r>
              <a:rPr lang="en-US" sz="2000" b="1" dirty="0"/>
              <a:t>Earley &amp; Ang’s Cultural Intelligence (CQ) Model)</a:t>
            </a:r>
            <a:endParaRPr lang="en-GB" sz="2000" b="1" dirty="0"/>
          </a:p>
        </p:txBody>
      </p:sp>
      <p:sp>
        <p:nvSpPr>
          <p:cNvPr id="3" name="TextBox 2">
            <a:extLst>
              <a:ext uri="{FF2B5EF4-FFF2-40B4-BE49-F238E27FC236}">
                <a16:creationId xmlns:a16="http://schemas.microsoft.com/office/drawing/2014/main" id="{226EFEE6-15C5-66A7-20CC-9F1932BF80F1}"/>
              </a:ext>
            </a:extLst>
          </p:cNvPr>
          <p:cNvSpPr txBox="1"/>
          <p:nvPr/>
        </p:nvSpPr>
        <p:spPr>
          <a:xfrm>
            <a:off x="480204" y="616167"/>
            <a:ext cx="11231592" cy="830997"/>
          </a:xfrm>
          <a:prstGeom prst="rect">
            <a:avLst/>
          </a:prstGeom>
          <a:noFill/>
        </p:spPr>
        <p:txBody>
          <a:bodyPr wrap="square">
            <a:spAutoFit/>
          </a:bodyPr>
          <a:lstStyle/>
          <a:p>
            <a:pPr algn="ctr"/>
            <a:r>
              <a:rPr lang="en-US" sz="1600" dirty="0"/>
              <a:t>Earley and Ang’s Cultural Intelligence model conceptualizes effective cross-cultural leadership through four dimensions: motivation (CQ Drive), knowledge (CQ Knowledge), strategic awareness (CQ Strategy), and behavioral adaptability (CQ Action) (Earley &amp; Ang, 2003). This framework is particularly valuable as it moves beyond awareness to emphasize action. </a:t>
            </a:r>
            <a:endParaRPr lang="en-GB" sz="1600" dirty="0"/>
          </a:p>
        </p:txBody>
      </p:sp>
      <p:pic>
        <p:nvPicPr>
          <p:cNvPr id="12" name="Picture 11">
            <a:extLst>
              <a:ext uri="{FF2B5EF4-FFF2-40B4-BE49-F238E27FC236}">
                <a16:creationId xmlns:a16="http://schemas.microsoft.com/office/drawing/2014/main" id="{FFDF7B56-8488-9082-5224-98DA6A8EC735}"/>
              </a:ext>
            </a:extLst>
          </p:cNvPr>
          <p:cNvPicPr>
            <a:picLocks noChangeAspect="1"/>
          </p:cNvPicPr>
          <p:nvPr/>
        </p:nvPicPr>
        <p:blipFill>
          <a:blip r:embed="rId3"/>
          <a:srcRect l="3746" t="18807" r="2780"/>
          <a:stretch>
            <a:fillRect/>
          </a:stretch>
        </p:blipFill>
        <p:spPr>
          <a:xfrm>
            <a:off x="1629878" y="1625147"/>
            <a:ext cx="8932244" cy="5172476"/>
          </a:xfrm>
          <a:prstGeom prst="rect">
            <a:avLst/>
          </a:prstGeom>
          <a:ln>
            <a:noFill/>
          </a:ln>
          <a:effectLst>
            <a:softEdge rad="112500"/>
          </a:effectLst>
        </p:spPr>
      </p:pic>
    </p:spTree>
    <p:extLst>
      <p:ext uri="{BB962C8B-B14F-4D97-AF65-F5344CB8AC3E}">
        <p14:creationId xmlns:p14="http://schemas.microsoft.com/office/powerpoint/2010/main" val="1710749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F08C86-AFD0-B77B-9719-370020C0B841}"/>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878F5855-FF59-BC07-2C3F-B42C4C44FEF6}"/>
              </a:ext>
            </a:extLst>
          </p:cNvPr>
          <p:cNvSpPr txBox="1"/>
          <p:nvPr/>
        </p:nvSpPr>
        <p:spPr>
          <a:xfrm>
            <a:off x="104238" y="1531343"/>
            <a:ext cx="4084321" cy="4801314"/>
          </a:xfrm>
          <a:prstGeom prst="rect">
            <a:avLst/>
          </a:prstGeom>
          <a:noFill/>
        </p:spPr>
        <p:txBody>
          <a:bodyPr wrap="square">
            <a:spAutoFit/>
          </a:bodyPr>
          <a:lstStyle/>
          <a:p>
            <a:r>
              <a:rPr lang="en-US" dirty="0"/>
              <a:t>Satya’s Nadella’s leadership culture centered around Emotional Intelligence and Cultural Intelligence shifted Microsoft’s culture </a:t>
            </a:r>
            <a:r>
              <a:rPr lang="en-US" altLang="en-US" dirty="0">
                <a:cs typeface="Times New Roman" panose="02020603050405020304" pitchFamily="18" charset="0"/>
              </a:rPr>
              <a:t>(Nadella, Shaw and Nichols, 2017)</a:t>
            </a:r>
            <a:br>
              <a:rPr lang="en-US" dirty="0"/>
            </a:br>
            <a:endParaRPr lang="en-US" dirty="0"/>
          </a:p>
          <a:p>
            <a:pPr marL="285750" indent="-285750">
              <a:buFont typeface="Arial" panose="020B0604020202020204" pitchFamily="34" charset="0"/>
              <a:buChar char="•"/>
            </a:pPr>
            <a:r>
              <a:rPr lang="en-US" dirty="0"/>
              <a:t> From internal competition to collaboration </a:t>
            </a:r>
          </a:p>
          <a:p>
            <a:pPr marL="285750" indent="-285750">
              <a:buFont typeface="Arial" panose="020B0604020202020204" pitchFamily="34" charset="0"/>
              <a:buChar char="•"/>
            </a:pPr>
            <a:r>
              <a:rPr lang="en-US" dirty="0"/>
              <a:t> Emphasized empathy as a leadership capability, not a weakness </a:t>
            </a:r>
          </a:p>
          <a:p>
            <a:pPr marL="285750" indent="-285750">
              <a:buFont typeface="Arial" panose="020B0604020202020204" pitchFamily="34" charset="0"/>
              <a:buChar char="•"/>
            </a:pPr>
            <a:r>
              <a:rPr lang="en-US" dirty="0"/>
              <a:t>Helped create greater psychological safety, openness, and cross-team cooperation </a:t>
            </a:r>
          </a:p>
          <a:p>
            <a:pPr marL="285750" indent="-285750">
              <a:buFont typeface="Arial" panose="020B0604020202020204" pitchFamily="34" charset="0"/>
              <a:buChar char="•"/>
            </a:pPr>
            <a:r>
              <a:rPr lang="en-US" dirty="0"/>
              <a:t>Demonstrates how emotional intelligence can reshape performance through culture</a:t>
            </a:r>
          </a:p>
        </p:txBody>
      </p:sp>
      <p:pic>
        <p:nvPicPr>
          <p:cNvPr id="15" name="Picture 14">
            <a:extLst>
              <a:ext uri="{FF2B5EF4-FFF2-40B4-BE49-F238E27FC236}">
                <a16:creationId xmlns:a16="http://schemas.microsoft.com/office/drawing/2014/main" id="{20F29C21-52EB-E408-322B-FF3DD74116A0}"/>
              </a:ext>
            </a:extLst>
          </p:cNvPr>
          <p:cNvPicPr>
            <a:picLocks noChangeAspect="1"/>
          </p:cNvPicPr>
          <p:nvPr/>
        </p:nvPicPr>
        <p:blipFill>
          <a:blip r:embed="rId3"/>
          <a:stretch>
            <a:fillRect/>
          </a:stretch>
        </p:blipFill>
        <p:spPr>
          <a:xfrm>
            <a:off x="3870432" y="911802"/>
            <a:ext cx="8229600" cy="5486400"/>
          </a:xfrm>
          <a:prstGeom prst="rect">
            <a:avLst/>
          </a:prstGeom>
          <a:ln>
            <a:noFill/>
          </a:ln>
          <a:effectLst>
            <a:softEdge rad="112500"/>
          </a:effectLst>
        </p:spPr>
      </p:pic>
      <p:sp>
        <p:nvSpPr>
          <p:cNvPr id="3" name="TextBox 2">
            <a:extLst>
              <a:ext uri="{FF2B5EF4-FFF2-40B4-BE49-F238E27FC236}">
                <a16:creationId xmlns:a16="http://schemas.microsoft.com/office/drawing/2014/main" id="{DEE88527-75F5-E161-5420-AEF34F7B30C3}"/>
              </a:ext>
            </a:extLst>
          </p:cNvPr>
          <p:cNvSpPr txBox="1"/>
          <p:nvPr/>
        </p:nvSpPr>
        <p:spPr>
          <a:xfrm>
            <a:off x="43015" y="79552"/>
            <a:ext cx="4206768" cy="954107"/>
          </a:xfrm>
          <a:prstGeom prst="rect">
            <a:avLst/>
          </a:prstGeom>
          <a:noFill/>
        </p:spPr>
        <p:txBody>
          <a:bodyPr wrap="square">
            <a:spAutoFit/>
          </a:bodyPr>
          <a:lstStyle/>
          <a:p>
            <a:pPr>
              <a:buNone/>
            </a:pPr>
            <a:r>
              <a:rPr lang="en-US" sz="2800" b="1" dirty="0"/>
              <a:t>Business example: Satya Nadella, Microsoft</a:t>
            </a:r>
            <a:endParaRPr lang="en-US" sz="2800" dirty="0"/>
          </a:p>
        </p:txBody>
      </p:sp>
    </p:spTree>
    <p:extLst>
      <p:ext uri="{BB962C8B-B14F-4D97-AF65-F5344CB8AC3E}">
        <p14:creationId xmlns:p14="http://schemas.microsoft.com/office/powerpoint/2010/main" val="1649575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3029F5-EA14-76E9-55DB-0E089795A9B2}"/>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4F6DA1A3-11B3-8E8B-96A9-4E6D0B405220}"/>
              </a:ext>
            </a:extLst>
          </p:cNvPr>
          <p:cNvPicPr>
            <a:picLocks noChangeAspect="1"/>
          </p:cNvPicPr>
          <p:nvPr/>
        </p:nvPicPr>
        <p:blipFill>
          <a:blip r:embed="rId3">
            <a:alphaModFix/>
          </a:blip>
          <a:stretch>
            <a:fillRect/>
          </a:stretch>
        </p:blipFill>
        <p:spPr>
          <a:xfrm>
            <a:off x="10751869" y="82928"/>
            <a:ext cx="1090118" cy="1103745"/>
          </a:xfrm>
          <a:prstGeom prst="rect">
            <a:avLst/>
          </a:prstGeom>
        </p:spPr>
      </p:pic>
      <p:sp>
        <p:nvSpPr>
          <p:cNvPr id="13" name="TextBox 12">
            <a:extLst>
              <a:ext uri="{FF2B5EF4-FFF2-40B4-BE49-F238E27FC236}">
                <a16:creationId xmlns:a16="http://schemas.microsoft.com/office/drawing/2014/main" id="{38049E9F-CEC4-ADFF-241F-D57EEA481049}"/>
              </a:ext>
            </a:extLst>
          </p:cNvPr>
          <p:cNvSpPr txBox="1"/>
          <p:nvPr/>
        </p:nvSpPr>
        <p:spPr>
          <a:xfrm>
            <a:off x="-1" y="82928"/>
            <a:ext cx="5412509" cy="523220"/>
          </a:xfrm>
          <a:prstGeom prst="rect">
            <a:avLst/>
          </a:prstGeom>
          <a:noFill/>
        </p:spPr>
        <p:txBody>
          <a:bodyPr wrap="square">
            <a:spAutoFit/>
          </a:bodyPr>
          <a:lstStyle/>
          <a:p>
            <a:pPr>
              <a:buNone/>
            </a:pPr>
            <a:r>
              <a:rPr lang="en-US" sz="2800" b="1" dirty="0"/>
              <a:t>Business example: </a:t>
            </a:r>
            <a:r>
              <a:rPr lang="en-US" sz="2800" b="1" dirty="0">
                <a:solidFill>
                  <a:srgbClr val="00643C"/>
                </a:solidFill>
              </a:rPr>
              <a:t>Starbucks</a:t>
            </a:r>
            <a:endParaRPr lang="en-US" sz="2800" dirty="0">
              <a:solidFill>
                <a:srgbClr val="00643C"/>
              </a:solidFill>
            </a:endParaRPr>
          </a:p>
        </p:txBody>
      </p:sp>
      <p:sp>
        <p:nvSpPr>
          <p:cNvPr id="15" name="TextBox 14">
            <a:extLst>
              <a:ext uri="{FF2B5EF4-FFF2-40B4-BE49-F238E27FC236}">
                <a16:creationId xmlns:a16="http://schemas.microsoft.com/office/drawing/2014/main" id="{47479D72-C7AF-E4AF-2068-8BDB70C7EAD2}"/>
              </a:ext>
            </a:extLst>
          </p:cNvPr>
          <p:cNvSpPr txBox="1"/>
          <p:nvPr/>
        </p:nvSpPr>
        <p:spPr>
          <a:xfrm>
            <a:off x="64655" y="634800"/>
            <a:ext cx="10751869" cy="1754326"/>
          </a:xfrm>
          <a:prstGeom prst="rect">
            <a:avLst/>
          </a:prstGeom>
          <a:noFill/>
        </p:spPr>
        <p:txBody>
          <a:bodyPr wrap="square">
            <a:spAutoFit/>
          </a:bodyPr>
          <a:lstStyle/>
          <a:p>
            <a:pPr>
              <a:buNone/>
            </a:pPr>
            <a:r>
              <a:rPr lang="en-US" dirty="0"/>
              <a:t>“Starbucks demonstrates both intelligences:</a:t>
            </a:r>
          </a:p>
          <a:p>
            <a:pPr marL="285750" indent="-285750">
              <a:buFont typeface="Wingdings" panose="05000000000000000000" pitchFamily="2" charset="2"/>
              <a:buChar char="ü"/>
            </a:pPr>
            <a:r>
              <a:rPr lang="en-US" b="1" dirty="0"/>
              <a:t>Cultural intelligence </a:t>
            </a:r>
            <a:r>
              <a:rPr lang="en-US" dirty="0"/>
              <a:t>in adapting to local markets</a:t>
            </a:r>
          </a:p>
          <a:p>
            <a:pPr marL="285750" indent="-285750">
              <a:buFont typeface="Wingdings" panose="05000000000000000000" pitchFamily="2" charset="2"/>
              <a:buChar char="ü"/>
            </a:pPr>
            <a:r>
              <a:rPr lang="en-US" b="1" dirty="0"/>
              <a:t>Emotional intelligence </a:t>
            </a:r>
            <a:r>
              <a:rPr lang="en-US" dirty="0"/>
              <a:t>in creating consistent customer connection.</a:t>
            </a:r>
          </a:p>
          <a:p>
            <a:br>
              <a:rPr lang="en-US" dirty="0"/>
            </a:br>
            <a:r>
              <a:rPr lang="en-US" dirty="0"/>
              <a:t>Starbucks successfully adapts products, store design, and customer experience across cultures (CQ), while maintaining strong customer connection and service culture (EI) </a:t>
            </a:r>
            <a:r>
              <a:rPr lang="en-US" altLang="en-US" dirty="0">
                <a:cs typeface="Times New Roman" panose="02020603050405020304" pitchFamily="18" charset="0"/>
              </a:rPr>
              <a:t>(Michelli, 2017).</a:t>
            </a:r>
            <a:endParaRPr lang="en-US" altLang="en-US" sz="2800" dirty="0"/>
          </a:p>
        </p:txBody>
      </p:sp>
      <p:pic>
        <p:nvPicPr>
          <p:cNvPr id="4" name="Picture 3">
            <a:extLst>
              <a:ext uri="{FF2B5EF4-FFF2-40B4-BE49-F238E27FC236}">
                <a16:creationId xmlns:a16="http://schemas.microsoft.com/office/drawing/2014/main" id="{8086183F-4BE7-EEA0-B71F-0533FC6AEE66}"/>
              </a:ext>
            </a:extLst>
          </p:cNvPr>
          <p:cNvPicPr>
            <a:picLocks noChangeAspect="1"/>
          </p:cNvPicPr>
          <p:nvPr/>
        </p:nvPicPr>
        <p:blipFill>
          <a:blip r:embed="rId4"/>
          <a:stretch>
            <a:fillRect/>
          </a:stretch>
        </p:blipFill>
        <p:spPr>
          <a:xfrm>
            <a:off x="1798775" y="2389126"/>
            <a:ext cx="8594450" cy="4323982"/>
          </a:xfrm>
          <a:prstGeom prst="rect">
            <a:avLst/>
          </a:prstGeom>
        </p:spPr>
      </p:pic>
    </p:spTree>
    <p:extLst>
      <p:ext uri="{BB962C8B-B14F-4D97-AF65-F5344CB8AC3E}">
        <p14:creationId xmlns:p14="http://schemas.microsoft.com/office/powerpoint/2010/main" val="2999441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19F53C-9472-2F6D-6BC6-8C22CC649837}"/>
            </a:ext>
          </a:extLst>
        </p:cNvPr>
        <p:cNvGrpSpPr/>
        <p:nvPr/>
      </p:nvGrpSpPr>
      <p:grpSpPr>
        <a:xfrm>
          <a:off x="0" y="0"/>
          <a:ext cx="0" cy="0"/>
          <a:chOff x="0" y="0"/>
          <a:chExt cx="0" cy="0"/>
        </a:xfrm>
      </p:grpSpPr>
      <p:sp>
        <p:nvSpPr>
          <p:cNvPr id="13" name="TextBox 12">
            <a:extLst>
              <a:ext uri="{FF2B5EF4-FFF2-40B4-BE49-F238E27FC236}">
                <a16:creationId xmlns:a16="http://schemas.microsoft.com/office/drawing/2014/main" id="{119E1AE6-7B45-3464-B2E6-E79386C256C8}"/>
              </a:ext>
            </a:extLst>
          </p:cNvPr>
          <p:cNvSpPr txBox="1"/>
          <p:nvPr/>
        </p:nvSpPr>
        <p:spPr>
          <a:xfrm>
            <a:off x="0" y="-20175"/>
            <a:ext cx="10001249" cy="954107"/>
          </a:xfrm>
          <a:prstGeom prst="rect">
            <a:avLst/>
          </a:prstGeom>
          <a:noFill/>
        </p:spPr>
        <p:txBody>
          <a:bodyPr wrap="square">
            <a:spAutoFit/>
          </a:bodyPr>
          <a:lstStyle/>
          <a:p>
            <a:pPr>
              <a:buNone/>
            </a:pPr>
            <a:r>
              <a:rPr lang="en-US" sz="2800" b="1" dirty="0"/>
              <a:t>Business example: poor cultural leadership in the case of Uber (during Kalanick Era)</a:t>
            </a:r>
            <a:endParaRPr lang="en-US" sz="2800" dirty="0"/>
          </a:p>
        </p:txBody>
      </p:sp>
      <p:grpSp>
        <p:nvGrpSpPr>
          <p:cNvPr id="14" name="Group 13">
            <a:extLst>
              <a:ext uri="{FF2B5EF4-FFF2-40B4-BE49-F238E27FC236}">
                <a16:creationId xmlns:a16="http://schemas.microsoft.com/office/drawing/2014/main" id="{0EAA4978-DAC4-F617-3CEA-922FD334771A}"/>
              </a:ext>
            </a:extLst>
          </p:cNvPr>
          <p:cNvGrpSpPr/>
          <p:nvPr/>
        </p:nvGrpSpPr>
        <p:grpSpPr>
          <a:xfrm>
            <a:off x="7599806" y="1877075"/>
            <a:ext cx="4245335" cy="3139321"/>
            <a:chOff x="7445829" y="606148"/>
            <a:chExt cx="4486290" cy="3205213"/>
          </a:xfrm>
        </p:grpSpPr>
        <p:pic>
          <p:nvPicPr>
            <p:cNvPr id="7" name="Picture 6">
              <a:extLst>
                <a:ext uri="{FF2B5EF4-FFF2-40B4-BE49-F238E27FC236}">
                  <a16:creationId xmlns:a16="http://schemas.microsoft.com/office/drawing/2014/main" id="{48A90D10-4D92-E063-B76F-B394140B333E}"/>
                </a:ext>
              </a:extLst>
            </p:cNvPr>
            <p:cNvPicPr>
              <a:picLocks noChangeAspect="1"/>
            </p:cNvPicPr>
            <p:nvPr/>
          </p:nvPicPr>
          <p:blipFill>
            <a:blip r:embed="rId3"/>
            <a:srcRect l="51558" t="18527" r="7303" b="34736"/>
            <a:stretch>
              <a:fillRect/>
            </a:stretch>
          </p:blipFill>
          <p:spPr>
            <a:xfrm>
              <a:off x="7700210" y="606148"/>
              <a:ext cx="4231909" cy="3205213"/>
            </a:xfrm>
            <a:prstGeom prst="rect">
              <a:avLst/>
            </a:prstGeom>
          </p:spPr>
        </p:pic>
        <p:sp>
          <p:nvSpPr>
            <p:cNvPr id="8" name="Rectangle 7">
              <a:extLst>
                <a:ext uri="{FF2B5EF4-FFF2-40B4-BE49-F238E27FC236}">
                  <a16:creationId xmlns:a16="http://schemas.microsoft.com/office/drawing/2014/main" id="{40319FB1-5A3B-1337-9179-25D1CC551127}"/>
                </a:ext>
              </a:extLst>
            </p:cNvPr>
            <p:cNvSpPr/>
            <p:nvPr/>
          </p:nvSpPr>
          <p:spPr>
            <a:xfrm>
              <a:off x="7445829" y="2353029"/>
              <a:ext cx="1052285" cy="114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ED2540FB-FC48-5D86-8E55-F0C09D542681}"/>
                </a:ext>
              </a:extLst>
            </p:cNvPr>
            <p:cNvSpPr/>
            <p:nvPr/>
          </p:nvSpPr>
          <p:spPr>
            <a:xfrm>
              <a:off x="10763945" y="2353029"/>
              <a:ext cx="1052285" cy="114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2" name="Picture 11">
            <a:extLst>
              <a:ext uri="{FF2B5EF4-FFF2-40B4-BE49-F238E27FC236}">
                <a16:creationId xmlns:a16="http://schemas.microsoft.com/office/drawing/2014/main" id="{754CE5CC-10D1-C7CF-98DB-CC737E60F18D}"/>
              </a:ext>
            </a:extLst>
          </p:cNvPr>
          <p:cNvPicPr>
            <a:picLocks noChangeAspect="1"/>
          </p:cNvPicPr>
          <p:nvPr/>
        </p:nvPicPr>
        <p:blipFill>
          <a:blip r:embed="rId4"/>
          <a:srcRect t="26493" b="26770"/>
          <a:stretch>
            <a:fillRect/>
          </a:stretch>
        </p:blipFill>
        <p:spPr>
          <a:xfrm>
            <a:off x="9722474" y="-20175"/>
            <a:ext cx="1679253" cy="523220"/>
          </a:xfrm>
          <a:prstGeom prst="rect">
            <a:avLst/>
          </a:prstGeom>
        </p:spPr>
      </p:pic>
      <p:grpSp>
        <p:nvGrpSpPr>
          <p:cNvPr id="21" name="Group 20">
            <a:extLst>
              <a:ext uri="{FF2B5EF4-FFF2-40B4-BE49-F238E27FC236}">
                <a16:creationId xmlns:a16="http://schemas.microsoft.com/office/drawing/2014/main" id="{0A31045C-2735-6748-B7EF-FC1AB36D918C}"/>
              </a:ext>
            </a:extLst>
          </p:cNvPr>
          <p:cNvGrpSpPr/>
          <p:nvPr/>
        </p:nvGrpSpPr>
        <p:grpSpPr>
          <a:xfrm>
            <a:off x="180669" y="3700092"/>
            <a:ext cx="7782152" cy="2031325"/>
            <a:chOff x="432819" y="919498"/>
            <a:chExt cx="8447899" cy="2031325"/>
          </a:xfrm>
        </p:grpSpPr>
        <p:sp>
          <p:nvSpPr>
            <p:cNvPr id="5" name="TextBox 4">
              <a:extLst>
                <a:ext uri="{FF2B5EF4-FFF2-40B4-BE49-F238E27FC236}">
                  <a16:creationId xmlns:a16="http://schemas.microsoft.com/office/drawing/2014/main" id="{C3E4273A-40FA-6198-AD0A-3B76C2F83E42}"/>
                </a:ext>
              </a:extLst>
            </p:cNvPr>
            <p:cNvSpPr txBox="1"/>
            <p:nvPr/>
          </p:nvSpPr>
          <p:spPr>
            <a:xfrm>
              <a:off x="1065005" y="919498"/>
              <a:ext cx="7815713" cy="2031325"/>
            </a:xfrm>
            <a:prstGeom prst="rect">
              <a:avLst/>
            </a:prstGeom>
            <a:noFill/>
          </p:spPr>
          <p:txBody>
            <a:bodyPr wrap="square">
              <a:spAutoFit/>
            </a:bodyPr>
            <a:lstStyle/>
            <a:p>
              <a:pPr marL="0" marR="0" lvl="0" indent="0" defTabSz="914400" rtl="0" eaLnBrk="0" fontAlgn="base" latinLnBrk="0" hangingPunct="0">
                <a:lnSpc>
                  <a:spcPct val="100000"/>
                </a:lnSpc>
                <a:spcBef>
                  <a:spcPct val="0"/>
                </a:spcBef>
                <a:spcAft>
                  <a:spcPct val="0"/>
                </a:spcAft>
                <a:buClrTx/>
                <a:buSzTx/>
                <a:tabLst/>
              </a:pPr>
              <a:br>
                <a:rPr kumimoji="0" lang="en-US" altLang="en-US" sz="1800" b="0" i="0" u="none" strike="noStrike" cap="none" normalizeH="0" baseline="0" dirty="0">
                  <a:ln>
                    <a:noFill/>
                  </a:ln>
                  <a:solidFill>
                    <a:schemeClr val="tx1"/>
                  </a:solidFill>
                  <a:effectLst/>
                </a:rPr>
              </a:br>
              <a:br>
                <a:rPr lang="en-US" altLang="en-US" dirty="0"/>
              </a:br>
              <a:r>
                <a:rPr kumimoji="0" lang="en-US" altLang="en-US" sz="1800" b="0" i="0" u="none" strike="noStrike" cap="none" normalizeH="0" baseline="0" dirty="0">
                  <a:ln>
                    <a:noFill/>
                  </a:ln>
                  <a:solidFill>
                    <a:schemeClr val="tx1"/>
                  </a:solidFill>
                  <a:effectLst/>
                </a:rPr>
                <a:t>Low emotional intelligence → poor trust and toxic culture</a:t>
              </a:r>
              <a:br>
                <a:rPr kumimoji="0" lang="en-US" altLang="en-US" sz="1800" b="0" i="0" u="none" strike="noStrike" cap="none" normalizeH="0" baseline="0" dirty="0">
                  <a:ln>
                    <a:noFill/>
                  </a:ln>
                  <a:solidFill>
                    <a:schemeClr val="tx1"/>
                  </a:solidFill>
                  <a:effectLst/>
                </a:rPr>
              </a:br>
              <a:r>
                <a:rPr kumimoji="0" lang="en-US" altLang="en-US" sz="1800" b="0" i="0" u="none" strike="noStrike" cap="none" normalizeH="0" baseline="0" dirty="0">
                  <a:ln>
                    <a:noFill/>
                  </a:ln>
                  <a:solidFill>
                    <a:schemeClr val="tx1"/>
                  </a:solidFill>
                  <a:effectLst/>
                </a:rPr>
                <a:t> </a:t>
              </a:r>
            </a:p>
            <a:p>
              <a:pPr marL="0" marR="0" lvl="0" indent="0"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rPr>
                <a:t>Limited cultural intelligence → failure to adapt across markets</a:t>
              </a:r>
              <a:br>
                <a:rPr kumimoji="0" lang="en-US" altLang="en-US" sz="1800" b="0" i="0" u="none" strike="noStrike" cap="none" normalizeH="0" baseline="0" dirty="0">
                  <a:ln>
                    <a:noFill/>
                  </a:ln>
                  <a:solidFill>
                    <a:schemeClr val="tx1"/>
                  </a:solidFill>
                  <a:effectLst/>
                </a:rPr>
              </a:br>
              <a:endParaRPr kumimoji="0" lang="en-US" altLang="en-US" sz="18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rPr>
                <a:t>Leadership failure undermined long-term sustainability </a:t>
              </a:r>
            </a:p>
          </p:txBody>
        </p:sp>
        <p:pic>
          <p:nvPicPr>
            <p:cNvPr id="17" name="Picture 16">
              <a:extLst>
                <a:ext uri="{FF2B5EF4-FFF2-40B4-BE49-F238E27FC236}">
                  <a16:creationId xmlns:a16="http://schemas.microsoft.com/office/drawing/2014/main" id="{9EF39A90-80E5-D9BD-C925-3ECA81E98EEC}"/>
                </a:ext>
              </a:extLst>
            </p:cNvPr>
            <p:cNvPicPr>
              <a:picLocks noChangeAspect="1"/>
            </p:cNvPicPr>
            <p:nvPr/>
          </p:nvPicPr>
          <p:blipFill>
            <a:blip r:embed="rId5"/>
            <a:srcRect l="29694" t="21118" r="50580" b="50657"/>
            <a:stretch>
              <a:fillRect/>
            </a:stretch>
          </p:blipFill>
          <p:spPr>
            <a:xfrm>
              <a:off x="458379" y="1390307"/>
              <a:ext cx="517569" cy="493711"/>
            </a:xfrm>
            <a:prstGeom prst="rect">
              <a:avLst/>
            </a:prstGeom>
          </p:spPr>
        </p:pic>
        <p:pic>
          <p:nvPicPr>
            <p:cNvPr id="19" name="Picture 18">
              <a:extLst>
                <a:ext uri="{FF2B5EF4-FFF2-40B4-BE49-F238E27FC236}">
                  <a16:creationId xmlns:a16="http://schemas.microsoft.com/office/drawing/2014/main" id="{F9DCF4E6-7B0F-BC2A-0F59-C6D12EE39C5F}"/>
                </a:ext>
              </a:extLst>
            </p:cNvPr>
            <p:cNvPicPr>
              <a:picLocks noChangeAspect="1"/>
            </p:cNvPicPr>
            <p:nvPr/>
          </p:nvPicPr>
          <p:blipFill>
            <a:blip r:embed="rId5"/>
            <a:srcRect l="50486" t="21118" r="28813" b="50657"/>
            <a:stretch>
              <a:fillRect/>
            </a:stretch>
          </p:blipFill>
          <p:spPr>
            <a:xfrm>
              <a:off x="432819" y="1910479"/>
              <a:ext cx="543128" cy="493711"/>
            </a:xfrm>
            <a:prstGeom prst="rect">
              <a:avLst/>
            </a:prstGeom>
          </p:spPr>
        </p:pic>
        <p:pic>
          <p:nvPicPr>
            <p:cNvPr id="20" name="Picture 19">
              <a:extLst>
                <a:ext uri="{FF2B5EF4-FFF2-40B4-BE49-F238E27FC236}">
                  <a16:creationId xmlns:a16="http://schemas.microsoft.com/office/drawing/2014/main" id="{4EF54ED7-F677-1601-1E7F-297C1CFCB314}"/>
                </a:ext>
              </a:extLst>
            </p:cNvPr>
            <p:cNvPicPr>
              <a:picLocks noChangeAspect="1"/>
            </p:cNvPicPr>
            <p:nvPr/>
          </p:nvPicPr>
          <p:blipFill>
            <a:blip r:embed="rId5"/>
            <a:srcRect l="71470" t="21118" b="50657"/>
            <a:stretch>
              <a:fillRect/>
            </a:stretch>
          </p:blipFill>
          <p:spPr>
            <a:xfrm>
              <a:off x="458379" y="2483496"/>
              <a:ext cx="609344" cy="401884"/>
            </a:xfrm>
            <a:prstGeom prst="rect">
              <a:avLst/>
            </a:prstGeom>
          </p:spPr>
        </p:pic>
      </p:grpSp>
      <p:sp>
        <p:nvSpPr>
          <p:cNvPr id="23" name="TextBox 22">
            <a:extLst>
              <a:ext uri="{FF2B5EF4-FFF2-40B4-BE49-F238E27FC236}">
                <a16:creationId xmlns:a16="http://schemas.microsoft.com/office/drawing/2014/main" id="{7A392537-6743-F331-82BF-67B9EF545E36}"/>
              </a:ext>
            </a:extLst>
          </p:cNvPr>
          <p:cNvSpPr txBox="1"/>
          <p:nvPr/>
        </p:nvSpPr>
        <p:spPr>
          <a:xfrm>
            <a:off x="1102151" y="6151906"/>
            <a:ext cx="9987698" cy="646331"/>
          </a:xfrm>
          <a:prstGeom prst="rect">
            <a:avLst/>
          </a:prstGeom>
          <a:noFill/>
        </p:spPr>
        <p:txBody>
          <a:bodyPr wrap="square">
            <a:spAutoFit/>
          </a:bodyPr>
          <a:lstStyle/>
          <a:p>
            <a:pPr algn="ctr"/>
            <a:r>
              <a:rPr lang="en-US" b="1" dirty="0"/>
              <a:t>Uber succeeded strategically, but failed culturally - demonstrating that leadership effectiveness depends on managing people and context, not just performance</a:t>
            </a:r>
            <a:endParaRPr lang="en-GB" b="1" dirty="0"/>
          </a:p>
        </p:txBody>
      </p:sp>
      <p:sp>
        <p:nvSpPr>
          <p:cNvPr id="25" name="TextBox 24">
            <a:extLst>
              <a:ext uri="{FF2B5EF4-FFF2-40B4-BE49-F238E27FC236}">
                <a16:creationId xmlns:a16="http://schemas.microsoft.com/office/drawing/2014/main" id="{B0BDC3C5-3781-80FF-B212-75F12AE74CE3}"/>
              </a:ext>
            </a:extLst>
          </p:cNvPr>
          <p:cNvSpPr txBox="1"/>
          <p:nvPr/>
        </p:nvSpPr>
        <p:spPr>
          <a:xfrm>
            <a:off x="48490" y="872863"/>
            <a:ext cx="7945740" cy="3139321"/>
          </a:xfrm>
          <a:prstGeom prst="rect">
            <a:avLst/>
          </a:prstGeom>
          <a:noFill/>
        </p:spPr>
        <p:txBody>
          <a:bodyPr wrap="square">
            <a:spAutoFit/>
          </a:bodyPr>
          <a:lstStyle/>
          <a:p>
            <a:r>
              <a:rPr lang="en-US" dirty="0"/>
              <a:t>Uber grew extremely fast and disrupted the taxi industry globally. Leadership (Travis Kalanick) promoted a high-pressure, aggressive culture </a:t>
            </a:r>
            <a:br>
              <a:rPr lang="en-US" dirty="0"/>
            </a:br>
            <a:r>
              <a:rPr lang="en-US" dirty="0"/>
              <a:t>Internally, this led to: </a:t>
            </a:r>
          </a:p>
          <a:p>
            <a:pPr marL="742950" lvl="1" indent="-285750">
              <a:buFont typeface="Arial" panose="020B0604020202020204" pitchFamily="34" charset="0"/>
              <a:buChar char="•"/>
            </a:pPr>
            <a:r>
              <a:rPr lang="en-US" dirty="0"/>
              <a:t>poor employee treatment </a:t>
            </a:r>
          </a:p>
          <a:p>
            <a:pPr marL="742950" lvl="1" indent="-285750">
              <a:buFont typeface="Arial" panose="020B0604020202020204" pitchFamily="34" charset="0"/>
              <a:buChar char="•"/>
            </a:pPr>
            <a:r>
              <a:rPr lang="en-US" dirty="0"/>
              <a:t>lack of trust and psychological safety </a:t>
            </a:r>
          </a:p>
          <a:p>
            <a:pPr marL="742950" lvl="1" indent="-285750">
              <a:buFont typeface="Arial" panose="020B0604020202020204" pitchFamily="34" charset="0"/>
              <a:buChar char="•"/>
            </a:pPr>
            <a:r>
              <a:rPr lang="en-US" dirty="0"/>
              <a:t>public scandals (e.g. harassment claims) </a:t>
            </a:r>
          </a:p>
          <a:p>
            <a:br>
              <a:rPr lang="en-US" dirty="0"/>
            </a:br>
            <a:r>
              <a:rPr lang="en-US" dirty="0"/>
              <a:t>Globally, Uber also faced: </a:t>
            </a:r>
          </a:p>
          <a:p>
            <a:pPr marL="742950" lvl="1" indent="-285750">
              <a:buFont typeface="Arial" panose="020B0604020202020204" pitchFamily="34" charset="0"/>
              <a:buChar char="•"/>
            </a:pPr>
            <a:r>
              <a:rPr lang="en-US" dirty="0"/>
              <a:t>conflicts with regulators </a:t>
            </a:r>
          </a:p>
          <a:p>
            <a:pPr marL="742950" lvl="1" indent="-285750">
              <a:buFont typeface="Arial" panose="020B0604020202020204" pitchFamily="34" charset="0"/>
              <a:buChar char="•"/>
            </a:pPr>
            <a:r>
              <a:rPr lang="en-US" dirty="0"/>
              <a:t>cultural missteps in different countries </a:t>
            </a:r>
          </a:p>
          <a:p>
            <a:r>
              <a:rPr lang="en-US" dirty="0"/>
              <a:t>Eventually, pressure forced Kalanick to step down as CEO in 2017 </a:t>
            </a:r>
            <a:r>
              <a:rPr lang="en-US" altLang="en-US" dirty="0">
                <a:cs typeface="Times New Roman" panose="02020603050405020304" pitchFamily="18" charset="0"/>
              </a:rPr>
              <a:t>(Scott, 2023)</a:t>
            </a:r>
            <a:endParaRPr lang="en-US" altLang="en-US" sz="2800" dirty="0"/>
          </a:p>
        </p:txBody>
      </p:sp>
    </p:spTree>
    <p:extLst>
      <p:ext uri="{BB962C8B-B14F-4D97-AF65-F5344CB8AC3E}">
        <p14:creationId xmlns:p14="http://schemas.microsoft.com/office/powerpoint/2010/main" val="1046806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63DF4-5AEC-C849-AF4F-A550785E5E3E}"/>
            </a:ext>
          </a:extLst>
        </p:cNvPr>
        <p:cNvGrpSpPr/>
        <p:nvPr/>
      </p:nvGrpSpPr>
      <p:grpSpPr>
        <a:xfrm>
          <a:off x="0" y="0"/>
          <a:ext cx="0" cy="0"/>
          <a:chOff x="0" y="0"/>
          <a:chExt cx="0" cy="0"/>
        </a:xfrm>
      </p:grpSpPr>
      <p:sp>
        <p:nvSpPr>
          <p:cNvPr id="13" name="TextBox 12">
            <a:extLst>
              <a:ext uri="{FF2B5EF4-FFF2-40B4-BE49-F238E27FC236}">
                <a16:creationId xmlns:a16="http://schemas.microsoft.com/office/drawing/2014/main" id="{880E49CF-59C6-6617-7EEF-8DF3F06E2760}"/>
              </a:ext>
            </a:extLst>
          </p:cNvPr>
          <p:cNvSpPr txBox="1"/>
          <p:nvPr/>
        </p:nvSpPr>
        <p:spPr>
          <a:xfrm>
            <a:off x="0" y="-20175"/>
            <a:ext cx="10001249" cy="523220"/>
          </a:xfrm>
          <a:prstGeom prst="rect">
            <a:avLst/>
          </a:prstGeom>
          <a:noFill/>
        </p:spPr>
        <p:txBody>
          <a:bodyPr wrap="square">
            <a:spAutoFit/>
          </a:bodyPr>
          <a:lstStyle/>
          <a:p>
            <a:pPr>
              <a:buNone/>
            </a:pPr>
            <a:r>
              <a:rPr lang="en-US" sz="2800" b="1" dirty="0"/>
              <a:t>Business example:</a:t>
            </a:r>
            <a:endParaRPr lang="en-US" sz="2800" dirty="0"/>
          </a:p>
        </p:txBody>
      </p:sp>
      <p:grpSp>
        <p:nvGrpSpPr>
          <p:cNvPr id="33" name="Group 32">
            <a:extLst>
              <a:ext uri="{FF2B5EF4-FFF2-40B4-BE49-F238E27FC236}">
                <a16:creationId xmlns:a16="http://schemas.microsoft.com/office/drawing/2014/main" id="{4D54D6C4-5F63-9A7E-85E9-972A66AE59D1}"/>
              </a:ext>
            </a:extLst>
          </p:cNvPr>
          <p:cNvGrpSpPr/>
          <p:nvPr/>
        </p:nvGrpSpPr>
        <p:grpSpPr>
          <a:xfrm>
            <a:off x="7328444" y="70121"/>
            <a:ext cx="4191441" cy="4956835"/>
            <a:chOff x="6392956" y="0"/>
            <a:chExt cx="5799044" cy="6858000"/>
          </a:xfrm>
        </p:grpSpPr>
        <p:pic>
          <p:nvPicPr>
            <p:cNvPr id="3" name="Picture 2">
              <a:extLst>
                <a:ext uri="{FF2B5EF4-FFF2-40B4-BE49-F238E27FC236}">
                  <a16:creationId xmlns:a16="http://schemas.microsoft.com/office/drawing/2014/main" id="{9673C20D-1838-B98C-4FA8-23F019EFB577}"/>
                </a:ext>
              </a:extLst>
            </p:cNvPr>
            <p:cNvPicPr>
              <a:picLocks noChangeAspect="1"/>
            </p:cNvPicPr>
            <p:nvPr/>
          </p:nvPicPr>
          <p:blipFill>
            <a:blip r:embed="rId3"/>
            <a:srcRect r="1276"/>
            <a:stretch>
              <a:fillRect/>
            </a:stretch>
          </p:blipFill>
          <p:spPr>
            <a:xfrm>
              <a:off x="6392956" y="0"/>
              <a:ext cx="5725063" cy="6858000"/>
            </a:xfrm>
            <a:prstGeom prst="rect">
              <a:avLst/>
            </a:prstGeom>
          </p:spPr>
        </p:pic>
        <p:sp>
          <p:nvSpPr>
            <p:cNvPr id="4" name="Rectangle 3">
              <a:extLst>
                <a:ext uri="{FF2B5EF4-FFF2-40B4-BE49-F238E27FC236}">
                  <a16:creationId xmlns:a16="http://schemas.microsoft.com/office/drawing/2014/main" id="{D8A548B2-C403-59A5-448A-42914680E2EE}"/>
                </a:ext>
              </a:extLst>
            </p:cNvPr>
            <p:cNvSpPr/>
            <p:nvPr/>
          </p:nvSpPr>
          <p:spPr>
            <a:xfrm>
              <a:off x="11039925" y="6421675"/>
              <a:ext cx="1152075" cy="366204"/>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E4653313-7AF7-6846-C415-6459C553801A}"/>
                </a:ext>
              </a:extLst>
            </p:cNvPr>
            <p:cNvSpPr/>
            <p:nvPr/>
          </p:nvSpPr>
          <p:spPr>
            <a:xfrm>
              <a:off x="10871667" y="6456736"/>
              <a:ext cx="206113" cy="366204"/>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2" name="Picture 21">
            <a:extLst>
              <a:ext uri="{FF2B5EF4-FFF2-40B4-BE49-F238E27FC236}">
                <a16:creationId xmlns:a16="http://schemas.microsoft.com/office/drawing/2014/main" id="{0F2092F3-7C67-CDAB-39FA-4CB67B0DD93E}"/>
              </a:ext>
            </a:extLst>
          </p:cNvPr>
          <p:cNvPicPr>
            <a:picLocks noChangeAspect="1"/>
          </p:cNvPicPr>
          <p:nvPr/>
        </p:nvPicPr>
        <p:blipFill>
          <a:blip r:embed="rId4"/>
          <a:srcRect l="43269" t="20604" r="6216" b="46804"/>
          <a:stretch>
            <a:fillRect/>
          </a:stretch>
        </p:blipFill>
        <p:spPr>
          <a:xfrm>
            <a:off x="7328444" y="5024599"/>
            <a:ext cx="4224225" cy="1763280"/>
          </a:xfrm>
          <a:prstGeom prst="rect">
            <a:avLst/>
          </a:prstGeom>
          <a:ln>
            <a:noFill/>
          </a:ln>
          <a:effectLst>
            <a:softEdge rad="112500"/>
          </a:effectLst>
        </p:spPr>
      </p:pic>
      <p:grpSp>
        <p:nvGrpSpPr>
          <p:cNvPr id="30" name="Group 29">
            <a:extLst>
              <a:ext uri="{FF2B5EF4-FFF2-40B4-BE49-F238E27FC236}">
                <a16:creationId xmlns:a16="http://schemas.microsoft.com/office/drawing/2014/main" id="{6ABDF4F2-7EE3-542C-6045-1DCF063E92FF}"/>
              </a:ext>
            </a:extLst>
          </p:cNvPr>
          <p:cNvGrpSpPr/>
          <p:nvPr/>
        </p:nvGrpSpPr>
        <p:grpSpPr>
          <a:xfrm>
            <a:off x="927952" y="3297032"/>
            <a:ext cx="3761937" cy="3358481"/>
            <a:chOff x="425562" y="1136631"/>
            <a:chExt cx="3761937" cy="3358481"/>
          </a:xfrm>
        </p:grpSpPr>
        <p:pic>
          <p:nvPicPr>
            <p:cNvPr id="28" name="Picture 27">
              <a:extLst>
                <a:ext uri="{FF2B5EF4-FFF2-40B4-BE49-F238E27FC236}">
                  <a16:creationId xmlns:a16="http://schemas.microsoft.com/office/drawing/2014/main" id="{21987A32-432B-1F37-2422-BAD766013987}"/>
                </a:ext>
              </a:extLst>
            </p:cNvPr>
            <p:cNvPicPr>
              <a:picLocks noChangeAspect="1"/>
            </p:cNvPicPr>
            <p:nvPr/>
          </p:nvPicPr>
          <p:blipFill>
            <a:blip r:embed="rId4"/>
            <a:srcRect l="69840" t="52215" r="10320" b="20970"/>
            <a:stretch>
              <a:fillRect/>
            </a:stretch>
          </p:blipFill>
          <p:spPr>
            <a:xfrm>
              <a:off x="1944198" y="2656152"/>
              <a:ext cx="2103120" cy="1838960"/>
            </a:xfrm>
            <a:prstGeom prst="rect">
              <a:avLst/>
            </a:prstGeom>
          </p:spPr>
        </p:pic>
        <p:pic>
          <p:nvPicPr>
            <p:cNvPr id="24" name="Picture 23">
              <a:extLst>
                <a:ext uri="{FF2B5EF4-FFF2-40B4-BE49-F238E27FC236}">
                  <a16:creationId xmlns:a16="http://schemas.microsoft.com/office/drawing/2014/main" id="{CB4C9A46-8169-F30F-CA09-0D4A3003C41C}"/>
                </a:ext>
              </a:extLst>
            </p:cNvPr>
            <p:cNvPicPr>
              <a:picLocks noChangeAspect="1"/>
            </p:cNvPicPr>
            <p:nvPr/>
          </p:nvPicPr>
          <p:blipFill>
            <a:blip r:embed="rId4"/>
            <a:srcRect l="7872" t="53131" r="74440" b="22761"/>
            <a:stretch>
              <a:fillRect/>
            </a:stretch>
          </p:blipFill>
          <p:spPr>
            <a:xfrm>
              <a:off x="425562" y="2693322"/>
              <a:ext cx="1874982" cy="1653311"/>
            </a:xfrm>
            <a:prstGeom prst="rect">
              <a:avLst/>
            </a:prstGeom>
          </p:spPr>
        </p:pic>
        <p:pic>
          <p:nvPicPr>
            <p:cNvPr id="26" name="Picture 25">
              <a:extLst>
                <a:ext uri="{FF2B5EF4-FFF2-40B4-BE49-F238E27FC236}">
                  <a16:creationId xmlns:a16="http://schemas.microsoft.com/office/drawing/2014/main" id="{AB7D4AD1-9981-8A5E-004F-5F6C141A0E80}"/>
                </a:ext>
              </a:extLst>
            </p:cNvPr>
            <p:cNvPicPr>
              <a:picLocks noChangeAspect="1"/>
            </p:cNvPicPr>
            <p:nvPr/>
          </p:nvPicPr>
          <p:blipFill>
            <a:blip r:embed="rId4"/>
            <a:srcRect l="28914" t="53778" r="53067" b="20296"/>
            <a:stretch>
              <a:fillRect/>
            </a:stretch>
          </p:blipFill>
          <p:spPr>
            <a:xfrm>
              <a:off x="425562" y="1136631"/>
              <a:ext cx="1910080" cy="1778000"/>
            </a:xfrm>
            <a:prstGeom prst="rect">
              <a:avLst/>
            </a:prstGeom>
          </p:spPr>
        </p:pic>
        <p:pic>
          <p:nvPicPr>
            <p:cNvPr id="27" name="Picture 26">
              <a:extLst>
                <a:ext uri="{FF2B5EF4-FFF2-40B4-BE49-F238E27FC236}">
                  <a16:creationId xmlns:a16="http://schemas.microsoft.com/office/drawing/2014/main" id="{3305C682-A805-025C-D773-E57C54C4EFF2}"/>
                </a:ext>
              </a:extLst>
            </p:cNvPr>
            <p:cNvPicPr>
              <a:picLocks noChangeAspect="1"/>
            </p:cNvPicPr>
            <p:nvPr/>
          </p:nvPicPr>
          <p:blipFill>
            <a:blip r:embed="rId4"/>
            <a:srcRect l="48371" t="54519" r="31789" b="20296"/>
            <a:stretch>
              <a:fillRect/>
            </a:stretch>
          </p:blipFill>
          <p:spPr>
            <a:xfrm>
              <a:off x="2084379" y="1188734"/>
              <a:ext cx="2103120" cy="1727200"/>
            </a:xfrm>
            <a:prstGeom prst="rect">
              <a:avLst/>
            </a:prstGeom>
          </p:spPr>
        </p:pic>
      </p:grpSp>
      <p:pic>
        <p:nvPicPr>
          <p:cNvPr id="29" name="Picture 28">
            <a:extLst>
              <a:ext uri="{FF2B5EF4-FFF2-40B4-BE49-F238E27FC236}">
                <a16:creationId xmlns:a16="http://schemas.microsoft.com/office/drawing/2014/main" id="{DC68FEE3-BF1B-3B2A-FAFA-EAA4497C520B}"/>
              </a:ext>
            </a:extLst>
          </p:cNvPr>
          <p:cNvPicPr>
            <a:picLocks noChangeAspect="1"/>
          </p:cNvPicPr>
          <p:nvPr/>
        </p:nvPicPr>
        <p:blipFill>
          <a:blip r:embed="rId4"/>
          <a:srcRect l="40652" t="10527" r="33898" b="81415"/>
          <a:stretch>
            <a:fillRect/>
          </a:stretch>
        </p:blipFill>
        <p:spPr>
          <a:xfrm>
            <a:off x="1454017" y="614806"/>
            <a:ext cx="2697834" cy="552555"/>
          </a:xfrm>
          <a:prstGeom prst="rect">
            <a:avLst/>
          </a:prstGeom>
        </p:spPr>
      </p:pic>
      <p:pic>
        <p:nvPicPr>
          <p:cNvPr id="32" name="Picture 31">
            <a:extLst>
              <a:ext uri="{FF2B5EF4-FFF2-40B4-BE49-F238E27FC236}">
                <a16:creationId xmlns:a16="http://schemas.microsoft.com/office/drawing/2014/main" id="{FD764103-633A-013A-BFBE-6B86CC070354}"/>
              </a:ext>
            </a:extLst>
          </p:cNvPr>
          <p:cNvPicPr>
            <a:picLocks noChangeAspect="1"/>
          </p:cNvPicPr>
          <p:nvPr/>
        </p:nvPicPr>
        <p:blipFill>
          <a:blip r:embed="rId5"/>
          <a:stretch>
            <a:fillRect/>
          </a:stretch>
        </p:blipFill>
        <p:spPr>
          <a:xfrm>
            <a:off x="3225266" y="70121"/>
            <a:ext cx="1299600" cy="439631"/>
          </a:xfrm>
          <a:prstGeom prst="rect">
            <a:avLst/>
          </a:prstGeom>
        </p:spPr>
      </p:pic>
      <p:sp>
        <p:nvSpPr>
          <p:cNvPr id="35" name="TextBox 34">
            <a:extLst>
              <a:ext uri="{FF2B5EF4-FFF2-40B4-BE49-F238E27FC236}">
                <a16:creationId xmlns:a16="http://schemas.microsoft.com/office/drawing/2014/main" id="{938DD2CE-4848-B1E7-1746-57ED99C6017B}"/>
              </a:ext>
            </a:extLst>
          </p:cNvPr>
          <p:cNvSpPr txBox="1"/>
          <p:nvPr/>
        </p:nvSpPr>
        <p:spPr>
          <a:xfrm>
            <a:off x="147415" y="1160653"/>
            <a:ext cx="6155702" cy="2308324"/>
          </a:xfrm>
          <a:prstGeom prst="rect">
            <a:avLst/>
          </a:prstGeom>
          <a:noFill/>
        </p:spPr>
        <p:txBody>
          <a:bodyPr wrap="square">
            <a:spAutoFit/>
          </a:bodyPr>
          <a:lstStyle/>
          <a:p>
            <a:r>
              <a:rPr lang="en-US" dirty="0"/>
              <a:t>Google’s Project Aristotle found that the most effective teams were those with high psychological safety. This reflects emotional intelligence in practice, as leaders must create environments where individuals feel safe to contribute. In diverse teams, this becomes even more critical, linking emotional intelligence directly to collaboration and performance </a:t>
            </a:r>
            <a:r>
              <a:rPr lang="en-US" altLang="en-US" dirty="0">
                <a:cs typeface="Times New Roman" panose="02020603050405020304" pitchFamily="18" charset="0"/>
              </a:rPr>
              <a:t>(Google, 2025)</a:t>
            </a:r>
            <a:endParaRPr lang="en-US" altLang="en-US" dirty="0"/>
          </a:p>
          <a:p>
            <a:endParaRPr lang="en-GB" dirty="0"/>
          </a:p>
        </p:txBody>
      </p:sp>
    </p:spTree>
    <p:extLst>
      <p:ext uri="{BB962C8B-B14F-4D97-AF65-F5344CB8AC3E}">
        <p14:creationId xmlns:p14="http://schemas.microsoft.com/office/powerpoint/2010/main" val="1171198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6847410-00A6-B982-AAFC-1DE0BBFD20B4}"/>
              </a:ext>
            </a:extLst>
          </p:cNvPr>
          <p:cNvSpPr txBox="1"/>
          <p:nvPr/>
        </p:nvSpPr>
        <p:spPr>
          <a:xfrm>
            <a:off x="0" y="0"/>
            <a:ext cx="5412509" cy="523220"/>
          </a:xfrm>
          <a:prstGeom prst="rect">
            <a:avLst/>
          </a:prstGeom>
          <a:noFill/>
        </p:spPr>
        <p:txBody>
          <a:bodyPr wrap="square">
            <a:spAutoFit/>
          </a:bodyPr>
          <a:lstStyle/>
          <a:p>
            <a:pPr>
              <a:buNone/>
            </a:pPr>
            <a:r>
              <a:rPr lang="en-US" sz="2800" b="1" dirty="0"/>
              <a:t>References</a:t>
            </a:r>
            <a:endParaRPr lang="en-US" sz="2800" dirty="0">
              <a:solidFill>
                <a:srgbClr val="00643C"/>
              </a:solidFill>
            </a:endParaRPr>
          </a:p>
        </p:txBody>
      </p:sp>
      <p:sp>
        <p:nvSpPr>
          <p:cNvPr id="5" name="Rectangle 1">
            <a:extLst>
              <a:ext uri="{FF2B5EF4-FFF2-40B4-BE49-F238E27FC236}">
                <a16:creationId xmlns:a16="http://schemas.microsoft.com/office/drawing/2014/main" id="{8E0FAA3F-50BB-EFEF-B1F0-3825FD73A88D}"/>
              </a:ext>
            </a:extLst>
          </p:cNvPr>
          <p:cNvSpPr>
            <a:spLocks noChangeArrowheads="1"/>
          </p:cNvSpPr>
          <p:nvPr/>
        </p:nvSpPr>
        <p:spPr bwMode="auto">
          <a:xfrm>
            <a:off x="128072" y="606148"/>
            <a:ext cx="10219888" cy="60250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Earley, P.C. and Ang, S. (2003).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Cultural intelligence: individual interactions across cultures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Stanford, Calif. Stanford Business Books.</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Goleman, D. (1998).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Working with emotional intelligence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Bantam Books.</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Goleman, D. (2004).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Emotional intelligence, Why It Can Matter More than IQ &amp; Working with Emotional Intelligence : Omnibus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Bloomsbury.</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Google (2025).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Google </a:t>
            </a:r>
            <a:r>
              <a:rPr kumimoji="0" lang="en-US" altLang="en-US" sz="16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re:Work</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 Guides: Understand Team Effectiveness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Rework. Available at: https://rework.withgoogle.com/intl/en/guides/understanding-team-effectiveness.</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Grant, A. (2021).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Think again : the power of knowing what you don’t know</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NY]: Viking.</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Hughes, C. (2019).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Diversity intelligence : integrating diversity intelligence alongside intellectual, emotional, and cultural intelligence for leadership and career development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Palgrave Macmillan.</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Michelli, J.A. (2017).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a:t>
            </a:r>
            <a:r>
              <a:rPr kumimoji="0" lang="en-US" altLang="en-US" sz="16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starbucks</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experience : 5 principles for turning ordinary into extraordinary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Mcgraw-Hill, Cop.</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Nadella, S., Shaw, G. and Nichols, J. (2017).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Hit refresh : the quest to rediscover Microsoft’s soul and imagine a better future for everyone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William Collins, An Imprint Of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Harpercollinspublishers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Scott, W.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Uber’s toxic company culture: The true story of uber</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Theculturefix.works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https://www.theculturefix.works/blog/super-pumped-the-history-of-uber-s-company-culture.</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146555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learnppt.com">
  <a:themeElements>
    <a:clrScheme name="">
      <a:dk1>
        <a:srgbClr val="000000"/>
      </a:dk1>
      <a:lt1>
        <a:srgbClr val="FFFFFF"/>
      </a:lt1>
      <a:dk2>
        <a:srgbClr val="006C8E"/>
      </a:dk2>
      <a:lt2>
        <a:srgbClr val="C8C8C8"/>
      </a:lt2>
      <a:accent1>
        <a:srgbClr val="009BCC"/>
      </a:accent1>
      <a:accent2>
        <a:srgbClr val="787878"/>
      </a:accent2>
      <a:accent3>
        <a:srgbClr val="FFFFFF"/>
      </a:accent3>
      <a:accent4>
        <a:srgbClr val="000000"/>
      </a:accent4>
      <a:accent5>
        <a:srgbClr val="AACBE2"/>
      </a:accent5>
      <a:accent6>
        <a:srgbClr val="6C6C6C"/>
      </a:accent6>
      <a:hlink>
        <a:srgbClr val="3399FF"/>
      </a:hlink>
      <a:folHlink>
        <a:srgbClr val="B4B4B4"/>
      </a:folHlink>
    </a:clrScheme>
    <a:fontScheme name="1_learnppt.com">
      <a:majorFont>
        <a:latin typeface="Arial Narrow"/>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bg1"/>
        </a:solidFill>
        <a:ln w="12700" cap="flat" cmpd="sng" algn="ctr">
          <a:solidFill>
            <a:srgbClr val="333333"/>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54000" tIns="54000" rIns="54000" bIns="54000" numCol="1" anchor="ctr" anchorCtr="0" compatLnSpc="1">
        <a:prstTxWarp prst="textNoShape">
          <a:avLst/>
        </a:prstTxWarp>
      </a:bodyPr>
      <a:lstStyle>
        <a:defPPr marL="0" marR="0" indent="0" algn="ctr" defTabSz="914400" rtl="0" eaLnBrk="0" fontAlgn="base" latinLnBrk="0" hangingPunct="0">
          <a:lnSpc>
            <a:spcPct val="100000"/>
          </a:lnSpc>
          <a:spcBef>
            <a:spcPct val="50000"/>
          </a:spcBef>
          <a:spcAft>
            <a:spcPct val="0"/>
          </a:spcAft>
          <a:buClrTx/>
          <a:buSzTx/>
          <a:buFontTx/>
          <a:buNone/>
          <a:tabLst/>
          <a:defRPr kumimoji="0" lang="en-GB" altLang="en-US" sz="1600" b="1" i="0" u="none" strike="noStrike" cap="none" normalizeH="0" baseline="0" smtClean="0">
            <a:ln>
              <a:noFill/>
            </a:ln>
            <a:solidFill>
              <a:srgbClr val="00279F"/>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bg1"/>
        </a:solidFill>
        <a:ln w="12700" cap="flat" cmpd="sng" algn="ctr">
          <a:solidFill>
            <a:srgbClr val="333333"/>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54000" tIns="54000" rIns="54000" bIns="54000" numCol="1" anchor="ctr" anchorCtr="0" compatLnSpc="1">
        <a:prstTxWarp prst="textNoShape">
          <a:avLst/>
        </a:prstTxWarp>
      </a:bodyPr>
      <a:lstStyle>
        <a:defPPr marL="0" marR="0" indent="0" algn="ctr" defTabSz="914400" rtl="0" eaLnBrk="0" fontAlgn="base" latinLnBrk="0" hangingPunct="0">
          <a:lnSpc>
            <a:spcPct val="100000"/>
          </a:lnSpc>
          <a:spcBef>
            <a:spcPct val="50000"/>
          </a:spcBef>
          <a:spcAft>
            <a:spcPct val="0"/>
          </a:spcAft>
          <a:buClrTx/>
          <a:buSzTx/>
          <a:buFontTx/>
          <a:buNone/>
          <a:tabLst/>
          <a:defRPr kumimoji="0" lang="en-GB" altLang="en-US" sz="1600" b="1" i="0" u="none" strike="noStrike" cap="none" normalizeH="0" baseline="0" smtClean="0">
            <a:ln>
              <a:noFill/>
            </a:ln>
            <a:solidFill>
              <a:srgbClr val="00279F"/>
            </a:solidFill>
            <a:effectLst/>
            <a:latin typeface="Arial" panose="020B0604020202020204" pitchFamily="34" charset="0"/>
          </a:defRPr>
        </a:defPPr>
      </a:lstStyle>
    </a:lnDef>
  </a:objectDefaults>
  <a:extraClrSchemeLst>
    <a:extraClrScheme>
      <a:clrScheme name="1_learnppt.com 1">
        <a:dk1>
          <a:srgbClr val="292929"/>
        </a:dk1>
        <a:lt1>
          <a:srgbClr val="FFFFFF"/>
        </a:lt1>
        <a:dk2>
          <a:srgbClr val="009BCC"/>
        </a:dk2>
        <a:lt2>
          <a:srgbClr val="292929"/>
        </a:lt2>
        <a:accent1>
          <a:srgbClr val="96D2BE"/>
        </a:accent1>
        <a:accent2>
          <a:srgbClr val="B4AA82"/>
        </a:accent2>
        <a:accent3>
          <a:srgbClr val="FFFFFF"/>
        </a:accent3>
        <a:accent4>
          <a:srgbClr val="212121"/>
        </a:accent4>
        <a:accent5>
          <a:srgbClr val="C9E5DB"/>
        </a:accent5>
        <a:accent6>
          <a:srgbClr val="A39A75"/>
        </a:accent6>
        <a:hlink>
          <a:srgbClr val="D0D0D0"/>
        </a:hlink>
        <a:folHlink>
          <a:srgbClr val="96D2BE"/>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0cf7ac0a-4681-4823-ab0b-04ef02c5f873}" enabled="1" method="Standard" siteId="{42f7676c-f455-423c-82f6-dc2d99791af7}" removed="0"/>
</clbl:labelList>
</file>

<file path=docProps/app.xml><?xml version="1.0" encoding="utf-8"?>
<Properties xmlns="http://schemas.openxmlformats.org/officeDocument/2006/extended-properties" xmlns:vt="http://schemas.openxmlformats.org/officeDocument/2006/docPropsVTypes">
  <TotalTime>8123</TotalTime>
  <Words>1092</Words>
  <Application>Microsoft Office PowerPoint</Application>
  <PresentationFormat>Widescreen</PresentationFormat>
  <Paragraphs>67</Paragraphs>
  <Slides>10</Slides>
  <Notes>9</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10</vt:i4>
      </vt:variant>
    </vt:vector>
  </HeadingPairs>
  <TitlesOfParts>
    <vt:vector size="20" baseType="lpstr">
      <vt:lpstr>Aptos</vt:lpstr>
      <vt:lpstr>Aptos Display</vt:lpstr>
      <vt:lpstr>Arial</vt:lpstr>
      <vt:lpstr>Arial Narrow</vt:lpstr>
      <vt:lpstr>Calibri</vt:lpstr>
      <vt:lpstr>Times New Roman</vt:lpstr>
      <vt:lpstr>Trebuchet MS</vt:lpstr>
      <vt:lpstr>Wingdings</vt:lpstr>
      <vt:lpstr>Office Theme</vt:lpstr>
      <vt:lpstr>1_learnppt.com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SAP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Kubanski, Aleks</dc:creator>
  <cp:lastModifiedBy>Kubanski, Aleks</cp:lastModifiedBy>
  <cp:revision>1</cp:revision>
  <dcterms:created xsi:type="dcterms:W3CDTF">2025-11-15T14:00:24Z</dcterms:created>
  <dcterms:modified xsi:type="dcterms:W3CDTF">2026-03-27T19:37:31Z</dcterms:modified>
</cp:coreProperties>
</file>