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>
        <p:scale>
          <a:sx n="59" d="100"/>
          <a:sy n="59" d="100"/>
        </p:scale>
        <p:origin x="195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63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567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435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402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60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34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478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859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173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644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355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2C75BB-5F74-494D-B1D3-126DB8B65E0D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A3B50B-3334-4688-AFC9-B984C5F171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136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03AE433-3A4E-71CE-7625-58CEE55B3F1D}"/>
              </a:ext>
            </a:extLst>
          </p:cNvPr>
          <p:cNvSpPr/>
          <p:nvPr/>
        </p:nvSpPr>
        <p:spPr>
          <a:xfrm>
            <a:off x="373224" y="429208"/>
            <a:ext cx="8864082" cy="97038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How to insert Hyperlinks in a Power Point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620A2B7-B041-9814-B37B-53AA2C7150B6}"/>
              </a:ext>
            </a:extLst>
          </p:cNvPr>
          <p:cNvSpPr/>
          <p:nvPr/>
        </p:nvSpPr>
        <p:spPr>
          <a:xfrm>
            <a:off x="373224" y="1737360"/>
            <a:ext cx="1565304" cy="58521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Step 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44D9373-F51D-652B-0024-D1962B5232BC}"/>
              </a:ext>
            </a:extLst>
          </p:cNvPr>
          <p:cNvSpPr/>
          <p:nvPr/>
        </p:nvSpPr>
        <p:spPr>
          <a:xfrm>
            <a:off x="373224" y="2487168"/>
            <a:ext cx="2388264" cy="731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Load Power Point and select a blank slide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29D86B9-6F91-B397-7CC8-67F8042AD8A4}"/>
              </a:ext>
            </a:extLst>
          </p:cNvPr>
          <p:cNvSpPr/>
          <p:nvPr/>
        </p:nvSpPr>
        <p:spPr>
          <a:xfrm>
            <a:off x="7702068" y="1714780"/>
            <a:ext cx="1380931" cy="58521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Step 3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4F185080-3796-BDDF-6420-ACB79650D27D}"/>
              </a:ext>
            </a:extLst>
          </p:cNvPr>
          <p:cNvSpPr/>
          <p:nvPr/>
        </p:nvSpPr>
        <p:spPr>
          <a:xfrm>
            <a:off x="4129832" y="1737360"/>
            <a:ext cx="1380931" cy="58521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Step 2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C2B2F0-A60E-79EC-28CA-C040CD0ED878}"/>
              </a:ext>
            </a:extLst>
          </p:cNvPr>
          <p:cNvSpPr/>
          <p:nvPr/>
        </p:nvSpPr>
        <p:spPr>
          <a:xfrm>
            <a:off x="3792735" y="2487168"/>
            <a:ext cx="2388264" cy="731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Google Sans"/>
              </a:rPr>
              <a:t>Type a sentence which you want to create a hyperlink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FC67EA1-72D5-8516-9F74-2CB466589851}"/>
              </a:ext>
            </a:extLst>
          </p:cNvPr>
          <p:cNvSpPr/>
          <p:nvPr/>
        </p:nvSpPr>
        <p:spPr>
          <a:xfrm>
            <a:off x="6839712" y="2487168"/>
            <a:ext cx="2388264" cy="731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i="0" dirty="0">
                <a:solidFill>
                  <a:schemeClr val="bg1"/>
                </a:solidFill>
                <a:effectLst/>
                <a:latin typeface="Google Sans"/>
              </a:rPr>
              <a:t>Click to highlight the text you want to turn into a link</a:t>
            </a:r>
            <a:endParaRPr lang="en-GB" sz="1600" b="1" dirty="0">
              <a:solidFill>
                <a:schemeClr val="bg1"/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10AA16C-6FD0-FCEB-03C9-267F51068E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587" y="3262810"/>
            <a:ext cx="2652761" cy="1768507"/>
          </a:xfrm>
          <a:prstGeom prst="rect">
            <a:avLst/>
          </a:prstGeom>
        </p:spPr>
      </p:pic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E519FF3E-5D56-AD34-E439-E72914F87E56}"/>
              </a:ext>
            </a:extLst>
          </p:cNvPr>
          <p:cNvSpPr/>
          <p:nvPr/>
        </p:nvSpPr>
        <p:spPr>
          <a:xfrm>
            <a:off x="373224" y="5679164"/>
            <a:ext cx="1565304" cy="58521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Step 4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D2F71B76-FDEE-562C-1AFE-7F92E5B2D145}"/>
              </a:ext>
            </a:extLst>
          </p:cNvPr>
          <p:cNvSpPr/>
          <p:nvPr/>
        </p:nvSpPr>
        <p:spPr>
          <a:xfrm>
            <a:off x="3945459" y="5679164"/>
            <a:ext cx="1565304" cy="58521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Step 5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47E81A07-5128-D51E-C7BE-E311A3965A5A}"/>
              </a:ext>
            </a:extLst>
          </p:cNvPr>
          <p:cNvSpPr/>
          <p:nvPr/>
        </p:nvSpPr>
        <p:spPr>
          <a:xfrm>
            <a:off x="7517694" y="5679164"/>
            <a:ext cx="1565304" cy="58521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Step 6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4557035-813F-4D88-8FB0-FB61B487CCEA}"/>
              </a:ext>
            </a:extLst>
          </p:cNvPr>
          <p:cNvSpPr/>
          <p:nvPr/>
        </p:nvSpPr>
        <p:spPr>
          <a:xfrm>
            <a:off x="373224" y="6474229"/>
            <a:ext cx="2388264" cy="731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Google Sans"/>
              </a:rPr>
              <a:t>Load the website you are going to use to create the link and copy the URL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D68B553-9CF1-CBD2-0083-6AFBA93C53D8}"/>
              </a:ext>
            </a:extLst>
          </p:cNvPr>
          <p:cNvSpPr/>
          <p:nvPr/>
        </p:nvSpPr>
        <p:spPr>
          <a:xfrm>
            <a:off x="3606467" y="6474229"/>
            <a:ext cx="2388264" cy="731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Google Sans"/>
              </a:rPr>
              <a:t>Go to Insert tab and click the Link button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7854212-28A7-33AA-926D-4F0750924B86}"/>
              </a:ext>
            </a:extLst>
          </p:cNvPr>
          <p:cNvSpPr/>
          <p:nvPr/>
        </p:nvSpPr>
        <p:spPr>
          <a:xfrm>
            <a:off x="6905836" y="6474229"/>
            <a:ext cx="2388264" cy="7315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Google Sans"/>
              </a:rPr>
              <a:t>Type in the address  of the web page you wish to add, then click ok</a:t>
            </a:r>
            <a:endParaRPr lang="en-GB" sz="1600" b="1" dirty="0">
              <a:solidFill>
                <a:schemeClr val="bg1"/>
              </a:solidFill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0684621E-18C2-FBA8-8847-4A826ED62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380" y="7266209"/>
            <a:ext cx="2717688" cy="1811792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D0542D24-6D76-AB9F-50FE-8569B0990C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3628023" y="3250989"/>
            <a:ext cx="2717687" cy="1811791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B2F4F072-B1F3-2416-5E88-1EBF74DF3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461" y="3262810"/>
            <a:ext cx="2717688" cy="181179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D0249744-A309-62C9-93BC-967B7765EB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6011" y="7266209"/>
            <a:ext cx="2717688" cy="1811792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FA5BEBD2-E73C-7D31-7E06-91A51FE588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17958" y="7266209"/>
            <a:ext cx="2717688" cy="1811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581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eeb138a0944a72cab0b5cefcae35ea5e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dc067f60a23bb545c54e55ee944d5204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3DB5FB3-2599-436D-AF32-78717185F8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57610D1-FE10-45C7-A2A0-EB89506ED88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5F1E702-37B1-4B19-B031-E060DD858EB2}">
  <ds:schemaRefs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terms/"/>
    <ds:schemaRef ds:uri="http://www.w3.org/XML/1998/namespace"/>
    <ds:schemaRef ds:uri="http://purl.org/dc/dcmitype/"/>
    <ds:schemaRef ds:uri="http://schemas.microsoft.com/office/infopath/2007/PartnerControls"/>
    <ds:schemaRef ds:uri="b4f9f7ee-5770-4a14-8925-17f3d16e50b7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88</TotalTime>
  <Words>91</Words>
  <Application>Microsoft Office PowerPoint</Application>
  <PresentationFormat>A3 Paper (297x420 mm)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Google Sans</vt:lpstr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Iulian Dinu (2518291)</dc:creator>
  <cp:lastModifiedBy>Iulian Dinu (2518291)</cp:lastModifiedBy>
  <cp:revision>1</cp:revision>
  <dcterms:created xsi:type="dcterms:W3CDTF">2025-11-23T15:33:49Z</dcterms:created>
  <dcterms:modified xsi:type="dcterms:W3CDTF">2025-11-23T17:02:22Z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