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60" autoAdjust="0"/>
    <p:restoredTop sz="94660"/>
  </p:normalViewPr>
  <p:slideViewPr>
    <p:cSldViewPr snapToGrid="0">
      <p:cViewPr varScale="1">
        <p:scale>
          <a:sx n="87" d="100"/>
          <a:sy n="87" d="100"/>
        </p:scale>
        <p:origin x="456" y="4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C671E9-E976-4A9E-A6F6-798AFCD7C2F9}" type="doc">
      <dgm:prSet loTypeId="urn:microsoft.com/office/officeart/2005/8/layout/process4" loCatId="process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5E37EEF-6A25-4B98-B77C-D5DCDE7333DD}">
      <dgm:prSet/>
      <dgm:spPr/>
      <dgm:t>
        <a:bodyPr/>
        <a:lstStyle/>
        <a:p>
          <a:r>
            <a:rPr lang="en-GB" dirty="0"/>
            <a:t>My report explored how strategic workforce planning within the NHS Long-Term Plan can improve patient outcomes and optimize resource allocation (Perry and Sachs, 2024; Mendhi et al., 2025).</a:t>
          </a:r>
          <a:endParaRPr lang="en-US" dirty="0"/>
        </a:p>
      </dgm:t>
    </dgm:pt>
    <dgm:pt modelId="{496E4847-66BE-4078-868D-A5903D15B84D}" type="parTrans" cxnId="{0B8FEAC3-1BAE-4D84-8CC5-00B3D193BB18}">
      <dgm:prSet/>
      <dgm:spPr/>
      <dgm:t>
        <a:bodyPr/>
        <a:lstStyle/>
        <a:p>
          <a:endParaRPr lang="en-US"/>
        </a:p>
      </dgm:t>
    </dgm:pt>
    <dgm:pt modelId="{A94E8C4D-2BF1-4857-9DBC-43E0D6E2821B}" type="sibTrans" cxnId="{0B8FEAC3-1BAE-4D84-8CC5-00B3D193BB18}">
      <dgm:prSet/>
      <dgm:spPr/>
      <dgm:t>
        <a:bodyPr/>
        <a:lstStyle/>
        <a:p>
          <a:endParaRPr lang="en-US"/>
        </a:p>
      </dgm:t>
    </dgm:pt>
    <dgm:pt modelId="{4362AA8F-ADA4-44C7-8223-158E8C39A315}">
      <dgm:prSet/>
      <dgm:spPr/>
      <dgm:t>
        <a:bodyPr/>
        <a:lstStyle/>
        <a:p>
          <a:r>
            <a:rPr lang="en-GB"/>
            <a:t>Purpose of Presentation:</a:t>
          </a:r>
          <a:endParaRPr lang="en-US"/>
        </a:p>
      </dgm:t>
    </dgm:pt>
    <dgm:pt modelId="{8D82E40E-FEE2-4B37-B9A0-5AFF3D15EB74}" type="parTrans" cxnId="{610B0B8A-3471-4DA6-8A50-FDD4F997A7A1}">
      <dgm:prSet/>
      <dgm:spPr/>
      <dgm:t>
        <a:bodyPr/>
        <a:lstStyle/>
        <a:p>
          <a:endParaRPr lang="en-US"/>
        </a:p>
      </dgm:t>
    </dgm:pt>
    <dgm:pt modelId="{5A1BE3FD-7100-490F-BB31-E6D4000C5B29}" type="sibTrans" cxnId="{610B0B8A-3471-4DA6-8A50-FDD4F997A7A1}">
      <dgm:prSet/>
      <dgm:spPr/>
      <dgm:t>
        <a:bodyPr/>
        <a:lstStyle/>
        <a:p>
          <a:endParaRPr lang="en-US"/>
        </a:p>
      </dgm:t>
    </dgm:pt>
    <dgm:pt modelId="{F6F0CF38-9688-483C-9242-20CE3401A89B}">
      <dgm:prSet/>
      <dgm:spPr/>
      <dgm:t>
        <a:bodyPr/>
        <a:lstStyle/>
        <a:p>
          <a:r>
            <a:rPr lang="en-GB" dirty="0"/>
            <a:t>Explain my management recommendations, how they address challenges identified in the report, and demonstrate their practical application (Ali et al., 2025; Gopal, 2024).</a:t>
          </a:r>
          <a:endParaRPr lang="en-US" dirty="0"/>
        </a:p>
      </dgm:t>
    </dgm:pt>
    <dgm:pt modelId="{E092F636-2271-461C-B808-9A583FBF08C0}" type="parTrans" cxnId="{E516712C-6FBA-4F81-8EE4-9EDEAFA45DC0}">
      <dgm:prSet/>
      <dgm:spPr/>
      <dgm:t>
        <a:bodyPr/>
        <a:lstStyle/>
        <a:p>
          <a:endParaRPr lang="en-US"/>
        </a:p>
      </dgm:t>
    </dgm:pt>
    <dgm:pt modelId="{DE1DC6BB-4DE6-49B4-A31C-BB30B9072BEE}" type="sibTrans" cxnId="{E516712C-6FBA-4F81-8EE4-9EDEAFA45DC0}">
      <dgm:prSet/>
      <dgm:spPr/>
      <dgm:t>
        <a:bodyPr/>
        <a:lstStyle/>
        <a:p>
          <a:endParaRPr lang="en-US"/>
        </a:p>
      </dgm:t>
    </dgm:pt>
    <dgm:pt modelId="{2DC0DF16-26F1-4705-86E3-3C87B804D575}" type="pres">
      <dgm:prSet presAssocID="{92C671E9-E976-4A9E-A6F6-798AFCD7C2F9}" presName="Name0" presStyleCnt="0">
        <dgm:presLayoutVars>
          <dgm:dir/>
          <dgm:animLvl val="lvl"/>
          <dgm:resizeHandles val="exact"/>
        </dgm:presLayoutVars>
      </dgm:prSet>
      <dgm:spPr/>
    </dgm:pt>
    <dgm:pt modelId="{00594BD8-322D-49DA-94E7-2A11370BF6E5}" type="pres">
      <dgm:prSet presAssocID="{F6F0CF38-9688-483C-9242-20CE3401A89B}" presName="boxAndChildren" presStyleCnt="0"/>
      <dgm:spPr/>
    </dgm:pt>
    <dgm:pt modelId="{277AA6F5-2D82-49F5-A26F-E9E40A188115}" type="pres">
      <dgm:prSet presAssocID="{F6F0CF38-9688-483C-9242-20CE3401A89B}" presName="parentTextBox" presStyleLbl="node1" presStyleIdx="0" presStyleCnt="3"/>
      <dgm:spPr/>
    </dgm:pt>
    <dgm:pt modelId="{A4F0698E-0858-412E-B84D-62E8794376DB}" type="pres">
      <dgm:prSet presAssocID="{5A1BE3FD-7100-490F-BB31-E6D4000C5B29}" presName="sp" presStyleCnt="0"/>
      <dgm:spPr/>
    </dgm:pt>
    <dgm:pt modelId="{AF6C01A7-18C5-45E2-97BF-D1F90CAFFFBE}" type="pres">
      <dgm:prSet presAssocID="{4362AA8F-ADA4-44C7-8223-158E8C39A315}" presName="arrowAndChildren" presStyleCnt="0"/>
      <dgm:spPr/>
    </dgm:pt>
    <dgm:pt modelId="{5FC0FAB2-16A2-483E-9324-91DEB3584254}" type="pres">
      <dgm:prSet presAssocID="{4362AA8F-ADA4-44C7-8223-158E8C39A315}" presName="parentTextArrow" presStyleLbl="node1" presStyleIdx="1" presStyleCnt="3"/>
      <dgm:spPr/>
    </dgm:pt>
    <dgm:pt modelId="{8CA336B1-03D9-4F1C-B594-A8268189D11F}" type="pres">
      <dgm:prSet presAssocID="{A94E8C4D-2BF1-4857-9DBC-43E0D6E2821B}" presName="sp" presStyleCnt="0"/>
      <dgm:spPr/>
    </dgm:pt>
    <dgm:pt modelId="{44E4C7A2-C2DF-4A2E-9D8A-D979F276AF69}" type="pres">
      <dgm:prSet presAssocID="{D5E37EEF-6A25-4B98-B77C-D5DCDE7333DD}" presName="arrowAndChildren" presStyleCnt="0"/>
      <dgm:spPr/>
    </dgm:pt>
    <dgm:pt modelId="{B78425DB-5893-4D7B-88FA-B9074D1E3539}" type="pres">
      <dgm:prSet presAssocID="{D5E37EEF-6A25-4B98-B77C-D5DCDE7333DD}" presName="parentTextArrow" presStyleLbl="node1" presStyleIdx="2" presStyleCnt="3"/>
      <dgm:spPr/>
    </dgm:pt>
  </dgm:ptLst>
  <dgm:cxnLst>
    <dgm:cxn modelId="{E516712C-6FBA-4F81-8EE4-9EDEAFA45DC0}" srcId="{92C671E9-E976-4A9E-A6F6-798AFCD7C2F9}" destId="{F6F0CF38-9688-483C-9242-20CE3401A89B}" srcOrd="2" destOrd="0" parTransId="{E092F636-2271-461C-B808-9A583FBF08C0}" sibTransId="{DE1DC6BB-4DE6-49B4-A31C-BB30B9072BEE}"/>
    <dgm:cxn modelId="{3478C739-C21E-4354-8976-996CA68EBA41}" type="presOf" srcId="{F6F0CF38-9688-483C-9242-20CE3401A89B}" destId="{277AA6F5-2D82-49F5-A26F-E9E40A188115}" srcOrd="0" destOrd="0" presId="urn:microsoft.com/office/officeart/2005/8/layout/process4"/>
    <dgm:cxn modelId="{EBC2AB5B-D079-4F13-8A33-547E366302FA}" type="presOf" srcId="{92C671E9-E976-4A9E-A6F6-798AFCD7C2F9}" destId="{2DC0DF16-26F1-4705-86E3-3C87B804D575}" srcOrd="0" destOrd="0" presId="urn:microsoft.com/office/officeart/2005/8/layout/process4"/>
    <dgm:cxn modelId="{610B0B8A-3471-4DA6-8A50-FDD4F997A7A1}" srcId="{92C671E9-E976-4A9E-A6F6-798AFCD7C2F9}" destId="{4362AA8F-ADA4-44C7-8223-158E8C39A315}" srcOrd="1" destOrd="0" parTransId="{8D82E40E-FEE2-4B37-B9A0-5AFF3D15EB74}" sibTransId="{5A1BE3FD-7100-490F-BB31-E6D4000C5B29}"/>
    <dgm:cxn modelId="{0B8FEAC3-1BAE-4D84-8CC5-00B3D193BB18}" srcId="{92C671E9-E976-4A9E-A6F6-798AFCD7C2F9}" destId="{D5E37EEF-6A25-4B98-B77C-D5DCDE7333DD}" srcOrd="0" destOrd="0" parTransId="{496E4847-66BE-4078-868D-A5903D15B84D}" sibTransId="{A94E8C4D-2BF1-4857-9DBC-43E0D6E2821B}"/>
    <dgm:cxn modelId="{92CE0CC6-B475-45E4-813F-29A6E1685967}" type="presOf" srcId="{D5E37EEF-6A25-4B98-B77C-D5DCDE7333DD}" destId="{B78425DB-5893-4D7B-88FA-B9074D1E3539}" srcOrd="0" destOrd="0" presId="urn:microsoft.com/office/officeart/2005/8/layout/process4"/>
    <dgm:cxn modelId="{9B0955F7-72CB-4F59-AD75-C79DD82B0B0D}" type="presOf" srcId="{4362AA8F-ADA4-44C7-8223-158E8C39A315}" destId="{5FC0FAB2-16A2-483E-9324-91DEB3584254}" srcOrd="0" destOrd="0" presId="urn:microsoft.com/office/officeart/2005/8/layout/process4"/>
    <dgm:cxn modelId="{A31A0B0B-9425-4A36-A085-8B9EB41E9B75}" type="presParOf" srcId="{2DC0DF16-26F1-4705-86E3-3C87B804D575}" destId="{00594BD8-322D-49DA-94E7-2A11370BF6E5}" srcOrd="0" destOrd="0" presId="urn:microsoft.com/office/officeart/2005/8/layout/process4"/>
    <dgm:cxn modelId="{7BDFE948-783C-42CC-AA0F-F967465FE875}" type="presParOf" srcId="{00594BD8-322D-49DA-94E7-2A11370BF6E5}" destId="{277AA6F5-2D82-49F5-A26F-E9E40A188115}" srcOrd="0" destOrd="0" presId="urn:microsoft.com/office/officeart/2005/8/layout/process4"/>
    <dgm:cxn modelId="{0C124807-8CBE-4F94-94B0-2FC499C7415E}" type="presParOf" srcId="{2DC0DF16-26F1-4705-86E3-3C87B804D575}" destId="{A4F0698E-0858-412E-B84D-62E8794376DB}" srcOrd="1" destOrd="0" presId="urn:microsoft.com/office/officeart/2005/8/layout/process4"/>
    <dgm:cxn modelId="{A03D0E21-C0A6-4612-96A0-A3736FDA5DF3}" type="presParOf" srcId="{2DC0DF16-26F1-4705-86E3-3C87B804D575}" destId="{AF6C01A7-18C5-45E2-97BF-D1F90CAFFFBE}" srcOrd="2" destOrd="0" presId="urn:microsoft.com/office/officeart/2005/8/layout/process4"/>
    <dgm:cxn modelId="{C8541528-1E58-4BD1-9D6C-D3B5FBF9D484}" type="presParOf" srcId="{AF6C01A7-18C5-45E2-97BF-D1F90CAFFFBE}" destId="{5FC0FAB2-16A2-483E-9324-91DEB3584254}" srcOrd="0" destOrd="0" presId="urn:microsoft.com/office/officeart/2005/8/layout/process4"/>
    <dgm:cxn modelId="{E89E8E61-66E5-47F6-BCC0-7D68BB4153C2}" type="presParOf" srcId="{2DC0DF16-26F1-4705-86E3-3C87B804D575}" destId="{8CA336B1-03D9-4F1C-B594-A8268189D11F}" srcOrd="3" destOrd="0" presId="urn:microsoft.com/office/officeart/2005/8/layout/process4"/>
    <dgm:cxn modelId="{C8DE2792-8610-4963-A2F2-C04F34D990E4}" type="presParOf" srcId="{2DC0DF16-26F1-4705-86E3-3C87B804D575}" destId="{44E4C7A2-C2DF-4A2E-9D8A-D979F276AF69}" srcOrd="4" destOrd="0" presId="urn:microsoft.com/office/officeart/2005/8/layout/process4"/>
    <dgm:cxn modelId="{0377DE6B-DBF3-4537-AF05-9E5AF14F5211}" type="presParOf" srcId="{44E4C7A2-C2DF-4A2E-9D8A-D979F276AF69}" destId="{B78425DB-5893-4D7B-88FA-B9074D1E353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A0207B7-21E5-45DA-8AC8-F5CFC19AA4A7}" type="doc">
      <dgm:prSet loTypeId="urn:microsoft.com/office/officeart/2016/7/layout/VerticalSolidActionLis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C4B9488-94FB-43AE-94E3-1CCFDEF63F79}">
      <dgm:prSet/>
      <dgm:spPr/>
      <dgm:t>
        <a:bodyPr/>
        <a:lstStyle/>
        <a:p>
          <a:r>
            <a:rPr lang="en-US"/>
            <a:t>Key</a:t>
          </a:r>
        </a:p>
      </dgm:t>
    </dgm:pt>
    <dgm:pt modelId="{EEFBD039-AE4A-4C62-A135-C1AD15AEE701}" type="parTrans" cxnId="{0954C3B1-51D4-4C2A-ADBA-BC4905E9B51E}">
      <dgm:prSet/>
      <dgm:spPr/>
      <dgm:t>
        <a:bodyPr/>
        <a:lstStyle/>
        <a:p>
          <a:endParaRPr lang="en-US"/>
        </a:p>
      </dgm:t>
    </dgm:pt>
    <dgm:pt modelId="{E0286692-2DD4-4CC9-98E7-DFE6C38AC3F1}" type="sibTrans" cxnId="{0954C3B1-51D4-4C2A-ADBA-BC4905E9B51E}">
      <dgm:prSet/>
      <dgm:spPr/>
      <dgm:t>
        <a:bodyPr/>
        <a:lstStyle/>
        <a:p>
          <a:endParaRPr lang="en-US"/>
        </a:p>
      </dgm:t>
    </dgm:pt>
    <dgm:pt modelId="{359FFAD7-FAF6-4333-9141-C5F6F15F1CC4}">
      <dgm:prSet/>
      <dgm:spPr/>
      <dgm:t>
        <a:bodyPr/>
        <a:lstStyle/>
        <a:p>
          <a:r>
            <a:rPr lang="en-US"/>
            <a:t>Key Recommendations:</a:t>
          </a:r>
        </a:p>
      </dgm:t>
    </dgm:pt>
    <dgm:pt modelId="{2202A130-9A63-4BCB-9B79-6DEF1D39BEE9}" type="parTrans" cxnId="{1D6BD3C2-BDC4-44DD-BFC1-7905D3AE62DA}">
      <dgm:prSet/>
      <dgm:spPr/>
      <dgm:t>
        <a:bodyPr/>
        <a:lstStyle/>
        <a:p>
          <a:endParaRPr lang="en-US"/>
        </a:p>
      </dgm:t>
    </dgm:pt>
    <dgm:pt modelId="{609E9C88-6EF6-41C4-8C97-CED0B9A4CAEC}" type="sibTrans" cxnId="{1D6BD3C2-BDC4-44DD-BFC1-7905D3AE62DA}">
      <dgm:prSet/>
      <dgm:spPr/>
      <dgm:t>
        <a:bodyPr/>
        <a:lstStyle/>
        <a:p>
          <a:endParaRPr lang="en-US"/>
        </a:p>
      </dgm:t>
    </dgm:pt>
    <dgm:pt modelId="{1B46F1CB-DC43-41B9-A505-2DBBBC6D131F}">
      <dgm:prSet/>
      <dgm:spPr/>
      <dgm:t>
        <a:bodyPr/>
        <a:lstStyle/>
        <a:p>
          <a:r>
            <a:rPr lang="en-US"/>
            <a:t>Implement</a:t>
          </a:r>
        </a:p>
      </dgm:t>
    </dgm:pt>
    <dgm:pt modelId="{651BC2A2-0CAB-4B01-A0D1-CF26705612E5}" type="parTrans" cxnId="{DE6798C8-477C-4B17-B244-0FA64C702E03}">
      <dgm:prSet/>
      <dgm:spPr/>
      <dgm:t>
        <a:bodyPr/>
        <a:lstStyle/>
        <a:p>
          <a:endParaRPr lang="en-US"/>
        </a:p>
      </dgm:t>
    </dgm:pt>
    <dgm:pt modelId="{A35A75BC-3E22-42B3-99AF-D37E373511E9}" type="sibTrans" cxnId="{DE6798C8-477C-4B17-B244-0FA64C702E03}">
      <dgm:prSet/>
      <dgm:spPr/>
      <dgm:t>
        <a:bodyPr/>
        <a:lstStyle/>
        <a:p>
          <a:endParaRPr lang="en-US"/>
        </a:p>
      </dgm:t>
    </dgm:pt>
    <dgm:pt modelId="{D1AC70D7-452D-4415-89AC-124E5543D12C}">
      <dgm:prSet/>
      <dgm:spPr/>
      <dgm:t>
        <a:bodyPr/>
        <a:lstStyle/>
        <a:p>
          <a:r>
            <a:rPr lang="en-US"/>
            <a:t>- Implement predictive analytics for workforce planning (Mendhi et al., 2025; He et al., 2023)</a:t>
          </a:r>
        </a:p>
      </dgm:t>
    </dgm:pt>
    <dgm:pt modelId="{194E9025-E716-481A-91B6-920E2B46B278}" type="parTrans" cxnId="{FD2F2B7C-4EE2-477B-8C21-2E8FFD115715}">
      <dgm:prSet/>
      <dgm:spPr/>
      <dgm:t>
        <a:bodyPr/>
        <a:lstStyle/>
        <a:p>
          <a:endParaRPr lang="en-US"/>
        </a:p>
      </dgm:t>
    </dgm:pt>
    <dgm:pt modelId="{89760275-FE1B-4468-A6EE-DA8B60F6C23C}" type="sibTrans" cxnId="{FD2F2B7C-4EE2-477B-8C21-2E8FFD115715}">
      <dgm:prSet/>
      <dgm:spPr/>
      <dgm:t>
        <a:bodyPr/>
        <a:lstStyle/>
        <a:p>
          <a:endParaRPr lang="en-US"/>
        </a:p>
      </dgm:t>
    </dgm:pt>
    <dgm:pt modelId="{44408833-A224-42EB-8958-3A1DCE88AFA1}">
      <dgm:prSet/>
      <dgm:spPr/>
      <dgm:t>
        <a:bodyPr/>
        <a:lstStyle/>
        <a:p>
          <a:r>
            <a:rPr lang="en-US"/>
            <a:t>Introduce</a:t>
          </a:r>
        </a:p>
      </dgm:t>
    </dgm:pt>
    <dgm:pt modelId="{3088EC79-25CC-4CB7-A666-728FB2C8710C}" type="parTrans" cxnId="{A33CEBB0-8AF5-4B19-B709-F49548879885}">
      <dgm:prSet/>
      <dgm:spPr/>
      <dgm:t>
        <a:bodyPr/>
        <a:lstStyle/>
        <a:p>
          <a:endParaRPr lang="en-US"/>
        </a:p>
      </dgm:t>
    </dgm:pt>
    <dgm:pt modelId="{EFE3056F-A83D-4CAC-A9A9-83B644E0275D}" type="sibTrans" cxnId="{A33CEBB0-8AF5-4B19-B709-F49548879885}">
      <dgm:prSet/>
      <dgm:spPr/>
      <dgm:t>
        <a:bodyPr/>
        <a:lstStyle/>
        <a:p>
          <a:endParaRPr lang="en-US"/>
        </a:p>
      </dgm:t>
    </dgm:pt>
    <dgm:pt modelId="{6D16BF7F-C33F-47C5-A4D9-05D927DA9A66}">
      <dgm:prSet/>
      <dgm:spPr/>
      <dgm:t>
        <a:bodyPr/>
        <a:lstStyle/>
        <a:p>
          <a:r>
            <a:rPr lang="en-US"/>
            <a:t>- Introduce targeted staff training programs (Ali et al., 2025; Singh et al., 2024)</a:t>
          </a:r>
        </a:p>
      </dgm:t>
    </dgm:pt>
    <dgm:pt modelId="{7195D398-0051-400A-94C3-D28C76CBEAF5}" type="parTrans" cxnId="{155BE5C9-871C-430E-9380-DA5DAE1E1B02}">
      <dgm:prSet/>
      <dgm:spPr/>
      <dgm:t>
        <a:bodyPr/>
        <a:lstStyle/>
        <a:p>
          <a:endParaRPr lang="en-US"/>
        </a:p>
      </dgm:t>
    </dgm:pt>
    <dgm:pt modelId="{22CEB97F-6F33-4753-BA96-7C5139D2F5D7}" type="sibTrans" cxnId="{155BE5C9-871C-430E-9380-DA5DAE1E1B02}">
      <dgm:prSet/>
      <dgm:spPr/>
      <dgm:t>
        <a:bodyPr/>
        <a:lstStyle/>
        <a:p>
          <a:endParaRPr lang="en-US"/>
        </a:p>
      </dgm:t>
    </dgm:pt>
    <dgm:pt modelId="{1ABDE0C7-EC73-4D13-94A9-DCC9948D1815}">
      <dgm:prSet/>
      <dgm:spPr/>
      <dgm:t>
        <a:bodyPr/>
        <a:lstStyle/>
        <a:p>
          <a:r>
            <a:rPr lang="en-US"/>
            <a:t>Adopt</a:t>
          </a:r>
        </a:p>
      </dgm:t>
    </dgm:pt>
    <dgm:pt modelId="{9E4006D6-B3C2-43BC-8759-D8E154460470}" type="parTrans" cxnId="{70689739-2DE7-4732-8270-DDFF94D7EE70}">
      <dgm:prSet/>
      <dgm:spPr/>
      <dgm:t>
        <a:bodyPr/>
        <a:lstStyle/>
        <a:p>
          <a:endParaRPr lang="en-US"/>
        </a:p>
      </dgm:t>
    </dgm:pt>
    <dgm:pt modelId="{41F7B108-FA18-4018-8542-FC727DB77D6D}" type="sibTrans" cxnId="{70689739-2DE7-4732-8270-DDFF94D7EE70}">
      <dgm:prSet/>
      <dgm:spPr/>
      <dgm:t>
        <a:bodyPr/>
        <a:lstStyle/>
        <a:p>
          <a:endParaRPr lang="en-US"/>
        </a:p>
      </dgm:t>
    </dgm:pt>
    <dgm:pt modelId="{F42FF053-D1C8-404F-931B-BE9E068271B1}">
      <dgm:prSet/>
      <dgm:spPr/>
      <dgm:t>
        <a:bodyPr/>
        <a:lstStyle/>
        <a:p>
          <a:r>
            <a:rPr lang="en-US"/>
            <a:t>- Adopt transformational leadership to support change management (Hoxha et al., 2024; Ismail, Shiner and Tucker, 2024)</a:t>
          </a:r>
        </a:p>
      </dgm:t>
    </dgm:pt>
    <dgm:pt modelId="{13839BEB-B2A0-4F1A-86E0-83BE6F7BFD5B}" type="parTrans" cxnId="{CD416F92-81F6-4B39-BC8F-6857C3184A91}">
      <dgm:prSet/>
      <dgm:spPr/>
      <dgm:t>
        <a:bodyPr/>
        <a:lstStyle/>
        <a:p>
          <a:endParaRPr lang="en-US"/>
        </a:p>
      </dgm:t>
    </dgm:pt>
    <dgm:pt modelId="{ECEAA3B4-DD66-4756-8D36-54022688E862}" type="sibTrans" cxnId="{CD416F92-81F6-4B39-BC8F-6857C3184A91}">
      <dgm:prSet/>
      <dgm:spPr/>
      <dgm:t>
        <a:bodyPr/>
        <a:lstStyle/>
        <a:p>
          <a:endParaRPr lang="en-US"/>
        </a:p>
      </dgm:t>
    </dgm:pt>
    <dgm:pt modelId="{2944930F-AF6B-457A-BCC1-E02E504423F7}" type="pres">
      <dgm:prSet presAssocID="{7A0207B7-21E5-45DA-8AC8-F5CFC19AA4A7}" presName="Name0" presStyleCnt="0">
        <dgm:presLayoutVars>
          <dgm:dir/>
          <dgm:animLvl val="lvl"/>
          <dgm:resizeHandles val="exact"/>
        </dgm:presLayoutVars>
      </dgm:prSet>
      <dgm:spPr/>
    </dgm:pt>
    <dgm:pt modelId="{13D3814F-DED1-42F6-B8B6-B2E49DDA2FE0}" type="pres">
      <dgm:prSet presAssocID="{8C4B9488-94FB-43AE-94E3-1CCFDEF63F79}" presName="linNode" presStyleCnt="0"/>
      <dgm:spPr/>
    </dgm:pt>
    <dgm:pt modelId="{47B10238-EB8F-45BB-AAC3-62FF5E3EF1B1}" type="pres">
      <dgm:prSet presAssocID="{8C4B9488-94FB-43AE-94E3-1CCFDEF63F79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0C0ED5DC-AC4D-4BA1-8FEA-E18EF61E4673}" type="pres">
      <dgm:prSet presAssocID="{8C4B9488-94FB-43AE-94E3-1CCFDEF63F79}" presName="descendantText" presStyleLbl="alignAccFollowNode1" presStyleIdx="0" presStyleCnt="4">
        <dgm:presLayoutVars>
          <dgm:bulletEnabled/>
        </dgm:presLayoutVars>
      </dgm:prSet>
      <dgm:spPr/>
    </dgm:pt>
    <dgm:pt modelId="{59F5CC6B-84D3-43DF-9120-7B1DB8BCC0AD}" type="pres">
      <dgm:prSet presAssocID="{E0286692-2DD4-4CC9-98E7-DFE6C38AC3F1}" presName="sp" presStyleCnt="0"/>
      <dgm:spPr/>
    </dgm:pt>
    <dgm:pt modelId="{EF010F21-B366-4AA4-8958-18A5FA331B42}" type="pres">
      <dgm:prSet presAssocID="{1B46F1CB-DC43-41B9-A505-2DBBBC6D131F}" presName="linNode" presStyleCnt="0"/>
      <dgm:spPr/>
    </dgm:pt>
    <dgm:pt modelId="{9E817ADE-B10C-4E0F-888D-A64B9E394974}" type="pres">
      <dgm:prSet presAssocID="{1B46F1CB-DC43-41B9-A505-2DBBBC6D131F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B31A8F1D-0AC1-4F19-BE71-3A4A38AA797B}" type="pres">
      <dgm:prSet presAssocID="{1B46F1CB-DC43-41B9-A505-2DBBBC6D131F}" presName="descendantText" presStyleLbl="alignAccFollowNode1" presStyleIdx="1" presStyleCnt="4">
        <dgm:presLayoutVars>
          <dgm:bulletEnabled/>
        </dgm:presLayoutVars>
      </dgm:prSet>
      <dgm:spPr/>
    </dgm:pt>
    <dgm:pt modelId="{A8CC1901-188A-4E09-AF63-6CB7A58D683B}" type="pres">
      <dgm:prSet presAssocID="{A35A75BC-3E22-42B3-99AF-D37E373511E9}" presName="sp" presStyleCnt="0"/>
      <dgm:spPr/>
    </dgm:pt>
    <dgm:pt modelId="{407307CE-3E10-4EFC-9D1E-CA5904596967}" type="pres">
      <dgm:prSet presAssocID="{44408833-A224-42EB-8958-3A1DCE88AFA1}" presName="linNode" presStyleCnt="0"/>
      <dgm:spPr/>
    </dgm:pt>
    <dgm:pt modelId="{17345AB4-4F13-42D0-A024-D1429698572B}" type="pres">
      <dgm:prSet presAssocID="{44408833-A224-42EB-8958-3A1DCE88AFA1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5A604B3E-0B10-4F4B-8929-B04BC5DFAD6F}" type="pres">
      <dgm:prSet presAssocID="{44408833-A224-42EB-8958-3A1DCE88AFA1}" presName="descendantText" presStyleLbl="alignAccFollowNode1" presStyleIdx="2" presStyleCnt="4">
        <dgm:presLayoutVars>
          <dgm:bulletEnabled/>
        </dgm:presLayoutVars>
      </dgm:prSet>
      <dgm:spPr/>
    </dgm:pt>
    <dgm:pt modelId="{CB7EDD95-E03F-44E8-BF30-BD1174C6BC37}" type="pres">
      <dgm:prSet presAssocID="{EFE3056F-A83D-4CAC-A9A9-83B644E0275D}" presName="sp" presStyleCnt="0"/>
      <dgm:spPr/>
    </dgm:pt>
    <dgm:pt modelId="{0BFEFD62-3BD1-425F-BE43-EC5E86B5FB62}" type="pres">
      <dgm:prSet presAssocID="{1ABDE0C7-EC73-4D13-94A9-DCC9948D1815}" presName="linNode" presStyleCnt="0"/>
      <dgm:spPr/>
    </dgm:pt>
    <dgm:pt modelId="{6C80EDC7-5D04-49E5-B08A-A2B9E621C438}" type="pres">
      <dgm:prSet presAssocID="{1ABDE0C7-EC73-4D13-94A9-DCC9948D1815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B4BE8DBD-D164-4873-B0E4-26A8EF447AF3}" type="pres">
      <dgm:prSet presAssocID="{1ABDE0C7-EC73-4D13-94A9-DCC9948D1815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A4F90400-F8D4-4AFA-92F1-E0CFE17A78B8}" type="presOf" srcId="{D1AC70D7-452D-4415-89AC-124E5543D12C}" destId="{B31A8F1D-0AC1-4F19-BE71-3A4A38AA797B}" srcOrd="0" destOrd="0" presId="urn:microsoft.com/office/officeart/2016/7/layout/VerticalSolidActionList"/>
    <dgm:cxn modelId="{05407E21-62C7-4E04-B005-6F7274326A89}" type="presOf" srcId="{6D16BF7F-C33F-47C5-A4D9-05D927DA9A66}" destId="{5A604B3E-0B10-4F4B-8929-B04BC5DFAD6F}" srcOrd="0" destOrd="0" presId="urn:microsoft.com/office/officeart/2016/7/layout/VerticalSolidActionList"/>
    <dgm:cxn modelId="{70689739-2DE7-4732-8270-DDFF94D7EE70}" srcId="{7A0207B7-21E5-45DA-8AC8-F5CFC19AA4A7}" destId="{1ABDE0C7-EC73-4D13-94A9-DCC9948D1815}" srcOrd="3" destOrd="0" parTransId="{9E4006D6-B3C2-43BC-8759-D8E154460470}" sibTransId="{41F7B108-FA18-4018-8542-FC727DB77D6D}"/>
    <dgm:cxn modelId="{0BABA257-C886-4E51-9609-B150FEB2F438}" type="presOf" srcId="{7A0207B7-21E5-45DA-8AC8-F5CFC19AA4A7}" destId="{2944930F-AF6B-457A-BCC1-E02E504423F7}" srcOrd="0" destOrd="0" presId="urn:microsoft.com/office/officeart/2016/7/layout/VerticalSolidActionList"/>
    <dgm:cxn modelId="{FD2F2B7C-4EE2-477B-8C21-2E8FFD115715}" srcId="{1B46F1CB-DC43-41B9-A505-2DBBBC6D131F}" destId="{D1AC70D7-452D-4415-89AC-124E5543D12C}" srcOrd="0" destOrd="0" parTransId="{194E9025-E716-481A-91B6-920E2B46B278}" sibTransId="{89760275-FE1B-4468-A6EE-DA8B60F6C23C}"/>
    <dgm:cxn modelId="{CD416F92-81F6-4B39-BC8F-6857C3184A91}" srcId="{1ABDE0C7-EC73-4D13-94A9-DCC9948D1815}" destId="{F42FF053-D1C8-404F-931B-BE9E068271B1}" srcOrd="0" destOrd="0" parTransId="{13839BEB-B2A0-4F1A-86E0-83BE6F7BFD5B}" sibTransId="{ECEAA3B4-DD66-4756-8D36-54022688E862}"/>
    <dgm:cxn modelId="{46B364AE-20EA-49B5-87E1-853710E13CCA}" type="presOf" srcId="{359FFAD7-FAF6-4333-9141-C5F6F15F1CC4}" destId="{0C0ED5DC-AC4D-4BA1-8FEA-E18EF61E4673}" srcOrd="0" destOrd="0" presId="urn:microsoft.com/office/officeart/2016/7/layout/VerticalSolidActionList"/>
    <dgm:cxn modelId="{A33CEBB0-8AF5-4B19-B709-F49548879885}" srcId="{7A0207B7-21E5-45DA-8AC8-F5CFC19AA4A7}" destId="{44408833-A224-42EB-8958-3A1DCE88AFA1}" srcOrd="2" destOrd="0" parTransId="{3088EC79-25CC-4CB7-A666-728FB2C8710C}" sibTransId="{EFE3056F-A83D-4CAC-A9A9-83B644E0275D}"/>
    <dgm:cxn modelId="{0954C3B1-51D4-4C2A-ADBA-BC4905E9B51E}" srcId="{7A0207B7-21E5-45DA-8AC8-F5CFC19AA4A7}" destId="{8C4B9488-94FB-43AE-94E3-1CCFDEF63F79}" srcOrd="0" destOrd="0" parTransId="{EEFBD039-AE4A-4C62-A135-C1AD15AEE701}" sibTransId="{E0286692-2DD4-4CC9-98E7-DFE6C38AC3F1}"/>
    <dgm:cxn modelId="{0A1A9DB2-6236-41B2-9BDD-D161AE976CFE}" type="presOf" srcId="{1B46F1CB-DC43-41B9-A505-2DBBBC6D131F}" destId="{9E817ADE-B10C-4E0F-888D-A64B9E394974}" srcOrd="0" destOrd="0" presId="urn:microsoft.com/office/officeart/2016/7/layout/VerticalSolidActionList"/>
    <dgm:cxn modelId="{1D6BD3C2-BDC4-44DD-BFC1-7905D3AE62DA}" srcId="{8C4B9488-94FB-43AE-94E3-1CCFDEF63F79}" destId="{359FFAD7-FAF6-4333-9141-C5F6F15F1CC4}" srcOrd="0" destOrd="0" parTransId="{2202A130-9A63-4BCB-9B79-6DEF1D39BEE9}" sibTransId="{609E9C88-6EF6-41C4-8C97-CED0B9A4CAEC}"/>
    <dgm:cxn modelId="{DE6798C8-477C-4B17-B244-0FA64C702E03}" srcId="{7A0207B7-21E5-45DA-8AC8-F5CFC19AA4A7}" destId="{1B46F1CB-DC43-41B9-A505-2DBBBC6D131F}" srcOrd="1" destOrd="0" parTransId="{651BC2A2-0CAB-4B01-A0D1-CF26705612E5}" sibTransId="{A35A75BC-3E22-42B3-99AF-D37E373511E9}"/>
    <dgm:cxn modelId="{155BE5C9-871C-430E-9380-DA5DAE1E1B02}" srcId="{44408833-A224-42EB-8958-3A1DCE88AFA1}" destId="{6D16BF7F-C33F-47C5-A4D9-05D927DA9A66}" srcOrd="0" destOrd="0" parTransId="{7195D398-0051-400A-94C3-D28C76CBEAF5}" sibTransId="{22CEB97F-6F33-4753-BA96-7C5139D2F5D7}"/>
    <dgm:cxn modelId="{08B5FDD9-E431-44BE-A4B2-F28FECD36C3F}" type="presOf" srcId="{44408833-A224-42EB-8958-3A1DCE88AFA1}" destId="{17345AB4-4F13-42D0-A024-D1429698572B}" srcOrd="0" destOrd="0" presId="urn:microsoft.com/office/officeart/2016/7/layout/VerticalSolidActionList"/>
    <dgm:cxn modelId="{A7AF78F1-7A7A-402C-93AF-60675F61520A}" type="presOf" srcId="{F42FF053-D1C8-404F-931B-BE9E068271B1}" destId="{B4BE8DBD-D164-4873-B0E4-26A8EF447AF3}" srcOrd="0" destOrd="0" presId="urn:microsoft.com/office/officeart/2016/7/layout/VerticalSolidActionList"/>
    <dgm:cxn modelId="{8A795DF6-C71F-4739-9870-89021280F8F7}" type="presOf" srcId="{1ABDE0C7-EC73-4D13-94A9-DCC9948D1815}" destId="{6C80EDC7-5D04-49E5-B08A-A2B9E621C438}" srcOrd="0" destOrd="0" presId="urn:microsoft.com/office/officeart/2016/7/layout/VerticalSolidActionList"/>
    <dgm:cxn modelId="{EFC2DCF9-7A6C-44E8-BED8-ED356B302D35}" type="presOf" srcId="{8C4B9488-94FB-43AE-94E3-1CCFDEF63F79}" destId="{47B10238-EB8F-45BB-AAC3-62FF5E3EF1B1}" srcOrd="0" destOrd="0" presId="urn:microsoft.com/office/officeart/2016/7/layout/VerticalSolidActionList"/>
    <dgm:cxn modelId="{EDE5F6C5-C65D-44EE-8D60-B1E3A2868C16}" type="presParOf" srcId="{2944930F-AF6B-457A-BCC1-E02E504423F7}" destId="{13D3814F-DED1-42F6-B8B6-B2E49DDA2FE0}" srcOrd="0" destOrd="0" presId="urn:microsoft.com/office/officeart/2016/7/layout/VerticalSolidActionList"/>
    <dgm:cxn modelId="{4B2B961B-2D82-4931-9F98-921DC3115BEF}" type="presParOf" srcId="{13D3814F-DED1-42F6-B8B6-B2E49DDA2FE0}" destId="{47B10238-EB8F-45BB-AAC3-62FF5E3EF1B1}" srcOrd="0" destOrd="0" presId="urn:microsoft.com/office/officeart/2016/7/layout/VerticalSolidActionList"/>
    <dgm:cxn modelId="{AA83EF79-ECB8-40F1-ACAB-AB41BC6A4953}" type="presParOf" srcId="{13D3814F-DED1-42F6-B8B6-B2E49DDA2FE0}" destId="{0C0ED5DC-AC4D-4BA1-8FEA-E18EF61E4673}" srcOrd="1" destOrd="0" presId="urn:microsoft.com/office/officeart/2016/7/layout/VerticalSolidActionList"/>
    <dgm:cxn modelId="{4F60B2D3-AB41-4705-AA4F-0FAE7302EDBA}" type="presParOf" srcId="{2944930F-AF6B-457A-BCC1-E02E504423F7}" destId="{59F5CC6B-84D3-43DF-9120-7B1DB8BCC0AD}" srcOrd="1" destOrd="0" presId="urn:microsoft.com/office/officeart/2016/7/layout/VerticalSolidActionList"/>
    <dgm:cxn modelId="{52BDEC58-91BD-43D8-86E8-6042C4277117}" type="presParOf" srcId="{2944930F-AF6B-457A-BCC1-E02E504423F7}" destId="{EF010F21-B366-4AA4-8958-18A5FA331B42}" srcOrd="2" destOrd="0" presId="urn:microsoft.com/office/officeart/2016/7/layout/VerticalSolidActionList"/>
    <dgm:cxn modelId="{F26B635F-8444-4326-A0E3-FA8AD8E7F5EC}" type="presParOf" srcId="{EF010F21-B366-4AA4-8958-18A5FA331B42}" destId="{9E817ADE-B10C-4E0F-888D-A64B9E394974}" srcOrd="0" destOrd="0" presId="urn:microsoft.com/office/officeart/2016/7/layout/VerticalSolidActionList"/>
    <dgm:cxn modelId="{37547DE8-95AB-4A1C-9A4F-3981AFA1335C}" type="presParOf" srcId="{EF010F21-B366-4AA4-8958-18A5FA331B42}" destId="{B31A8F1D-0AC1-4F19-BE71-3A4A38AA797B}" srcOrd="1" destOrd="0" presId="urn:microsoft.com/office/officeart/2016/7/layout/VerticalSolidActionList"/>
    <dgm:cxn modelId="{B9EA3264-225A-4D3F-87ED-C9205E2B1C92}" type="presParOf" srcId="{2944930F-AF6B-457A-BCC1-E02E504423F7}" destId="{A8CC1901-188A-4E09-AF63-6CB7A58D683B}" srcOrd="3" destOrd="0" presId="urn:microsoft.com/office/officeart/2016/7/layout/VerticalSolidActionList"/>
    <dgm:cxn modelId="{2A445A72-BC69-4C63-813F-BEB8D61EA2E5}" type="presParOf" srcId="{2944930F-AF6B-457A-BCC1-E02E504423F7}" destId="{407307CE-3E10-4EFC-9D1E-CA5904596967}" srcOrd="4" destOrd="0" presId="urn:microsoft.com/office/officeart/2016/7/layout/VerticalSolidActionList"/>
    <dgm:cxn modelId="{0FA7BE42-AC1D-4930-BE62-42636043930B}" type="presParOf" srcId="{407307CE-3E10-4EFC-9D1E-CA5904596967}" destId="{17345AB4-4F13-42D0-A024-D1429698572B}" srcOrd="0" destOrd="0" presId="urn:microsoft.com/office/officeart/2016/7/layout/VerticalSolidActionList"/>
    <dgm:cxn modelId="{19FD1CDC-655D-4AEF-9C9C-AC82237C0F9F}" type="presParOf" srcId="{407307CE-3E10-4EFC-9D1E-CA5904596967}" destId="{5A604B3E-0B10-4F4B-8929-B04BC5DFAD6F}" srcOrd="1" destOrd="0" presId="urn:microsoft.com/office/officeart/2016/7/layout/VerticalSolidActionList"/>
    <dgm:cxn modelId="{4C7D05A4-1A7D-4F87-BA27-91AAC55E13E6}" type="presParOf" srcId="{2944930F-AF6B-457A-BCC1-E02E504423F7}" destId="{CB7EDD95-E03F-44E8-BF30-BD1174C6BC37}" srcOrd="5" destOrd="0" presId="urn:microsoft.com/office/officeart/2016/7/layout/VerticalSolidActionList"/>
    <dgm:cxn modelId="{408805F9-7D0C-4FF7-8252-581BE6631CBA}" type="presParOf" srcId="{2944930F-AF6B-457A-BCC1-E02E504423F7}" destId="{0BFEFD62-3BD1-425F-BE43-EC5E86B5FB62}" srcOrd="6" destOrd="0" presId="urn:microsoft.com/office/officeart/2016/7/layout/VerticalSolidActionList"/>
    <dgm:cxn modelId="{7654CB6E-1969-46F9-86A0-344566A7D313}" type="presParOf" srcId="{0BFEFD62-3BD1-425F-BE43-EC5E86B5FB62}" destId="{6C80EDC7-5D04-49E5-B08A-A2B9E621C438}" srcOrd="0" destOrd="0" presId="urn:microsoft.com/office/officeart/2016/7/layout/VerticalSolidActionList"/>
    <dgm:cxn modelId="{1E282EBC-69BA-41A0-BAF7-9992B7DF4E16}" type="presParOf" srcId="{0BFEFD62-3BD1-425F-BE43-EC5E86B5FB62}" destId="{B4BE8DBD-D164-4873-B0E4-26A8EF447AF3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2CC64D9-596F-431C-B926-150ADC66325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D0AEE49-F585-415E-A3BE-272A1EEE29B2}">
      <dgm:prSet/>
      <dgm:spPr/>
      <dgm:t>
        <a:bodyPr/>
        <a:lstStyle/>
        <a:p>
          <a:r>
            <a:rPr lang="en-GB"/>
            <a:t>Description: Forecast staffing needs using data analytics.</a:t>
          </a:r>
          <a:endParaRPr lang="en-US"/>
        </a:p>
      </dgm:t>
    </dgm:pt>
    <dgm:pt modelId="{3C263AF1-B04D-4415-BC2C-6DD02C6DEED5}" type="parTrans" cxnId="{2BACBCB5-E151-41DC-B666-6EEF958FE123}">
      <dgm:prSet/>
      <dgm:spPr/>
      <dgm:t>
        <a:bodyPr/>
        <a:lstStyle/>
        <a:p>
          <a:endParaRPr lang="en-US"/>
        </a:p>
      </dgm:t>
    </dgm:pt>
    <dgm:pt modelId="{54BE8886-AF31-4AEB-855F-871D459F05A3}" type="sibTrans" cxnId="{2BACBCB5-E151-41DC-B666-6EEF958FE123}">
      <dgm:prSet/>
      <dgm:spPr/>
      <dgm:t>
        <a:bodyPr/>
        <a:lstStyle/>
        <a:p>
          <a:endParaRPr lang="en-US"/>
        </a:p>
      </dgm:t>
    </dgm:pt>
    <dgm:pt modelId="{AA718304-17AE-46F5-B805-F9F7DABD10F1}">
      <dgm:prSet/>
      <dgm:spPr/>
      <dgm:t>
        <a:bodyPr/>
        <a:lstStyle/>
        <a:p>
          <a:r>
            <a:rPr lang="en-GB"/>
            <a:t>Link to Challenges: Resolves staff shortages and improves allocation (Metro et al., 2021; Komalasari, 2024).</a:t>
          </a:r>
          <a:endParaRPr lang="en-US"/>
        </a:p>
      </dgm:t>
    </dgm:pt>
    <dgm:pt modelId="{B2F0A7FB-38E0-4CF7-A2E9-87E9F88974EF}" type="parTrans" cxnId="{9F6C0FFE-4A26-4262-8525-920DCDD2224C}">
      <dgm:prSet/>
      <dgm:spPr/>
      <dgm:t>
        <a:bodyPr/>
        <a:lstStyle/>
        <a:p>
          <a:endParaRPr lang="en-US"/>
        </a:p>
      </dgm:t>
    </dgm:pt>
    <dgm:pt modelId="{B38E3657-3A80-4AFA-9586-1723116CDA6C}" type="sibTrans" cxnId="{9F6C0FFE-4A26-4262-8525-920DCDD2224C}">
      <dgm:prSet/>
      <dgm:spPr/>
      <dgm:t>
        <a:bodyPr/>
        <a:lstStyle/>
        <a:p>
          <a:endParaRPr lang="en-US"/>
        </a:p>
      </dgm:t>
    </dgm:pt>
    <dgm:pt modelId="{B7799DAC-48DE-4AE9-8A0D-FBBDE447A907}">
      <dgm:prSet/>
      <dgm:spPr/>
      <dgm:t>
        <a:bodyPr/>
        <a:lstStyle/>
        <a:p>
          <a:r>
            <a:rPr lang="en-GB"/>
            <a:t>Justification: 15% reduction in staffing gaps (Mendhi et al., 2025; Pratici et al., 2022; Krantz et al., 2021).</a:t>
          </a:r>
          <a:endParaRPr lang="en-US"/>
        </a:p>
      </dgm:t>
    </dgm:pt>
    <dgm:pt modelId="{FE354F3B-2D35-46D8-BAD9-55AA99C3601A}" type="parTrans" cxnId="{8A70F67C-1441-4C82-8C5E-7C6A7B759E68}">
      <dgm:prSet/>
      <dgm:spPr/>
      <dgm:t>
        <a:bodyPr/>
        <a:lstStyle/>
        <a:p>
          <a:endParaRPr lang="en-US"/>
        </a:p>
      </dgm:t>
    </dgm:pt>
    <dgm:pt modelId="{0EE934E4-0E21-46A5-AD35-C3A1A9ACBDDC}" type="sibTrans" cxnId="{8A70F67C-1441-4C82-8C5E-7C6A7B759E68}">
      <dgm:prSet/>
      <dgm:spPr/>
      <dgm:t>
        <a:bodyPr/>
        <a:lstStyle/>
        <a:p>
          <a:endParaRPr lang="en-US"/>
        </a:p>
      </dgm:t>
    </dgm:pt>
    <dgm:pt modelId="{CA119128-442C-49C0-843F-8B7F9A81C4C5}">
      <dgm:prSet/>
      <dgm:spPr/>
      <dgm:t>
        <a:bodyPr/>
        <a:lstStyle/>
        <a:p>
          <a:r>
            <a:rPr lang="en-GB"/>
            <a:t>Supported by XAI models for predictability (Barredo Arrieta et al., 2020).</a:t>
          </a:r>
          <a:endParaRPr lang="en-US"/>
        </a:p>
      </dgm:t>
    </dgm:pt>
    <dgm:pt modelId="{7FD52195-B2D1-4230-8563-4DCE567F75F6}" type="parTrans" cxnId="{6E5B8465-3E36-44B3-802B-EAF2D68C4D26}">
      <dgm:prSet/>
      <dgm:spPr/>
      <dgm:t>
        <a:bodyPr/>
        <a:lstStyle/>
        <a:p>
          <a:endParaRPr lang="en-US"/>
        </a:p>
      </dgm:t>
    </dgm:pt>
    <dgm:pt modelId="{534AD146-21A4-4865-972C-40C7F31F2A18}" type="sibTrans" cxnId="{6E5B8465-3E36-44B3-802B-EAF2D68C4D26}">
      <dgm:prSet/>
      <dgm:spPr/>
      <dgm:t>
        <a:bodyPr/>
        <a:lstStyle/>
        <a:p>
          <a:endParaRPr lang="en-US"/>
        </a:p>
      </dgm:t>
    </dgm:pt>
    <dgm:pt modelId="{21F9C6A2-B412-4C79-BD3C-BD9AA3F2DAD0}" type="pres">
      <dgm:prSet presAssocID="{02CC64D9-596F-431C-B926-150ADC663255}" presName="root" presStyleCnt="0">
        <dgm:presLayoutVars>
          <dgm:dir/>
          <dgm:resizeHandles val="exact"/>
        </dgm:presLayoutVars>
      </dgm:prSet>
      <dgm:spPr/>
    </dgm:pt>
    <dgm:pt modelId="{36A1FA31-910E-49E0-B232-92434CA14425}" type="pres">
      <dgm:prSet presAssocID="{7D0AEE49-F585-415E-A3BE-272A1EEE29B2}" presName="compNode" presStyleCnt="0"/>
      <dgm:spPr/>
    </dgm:pt>
    <dgm:pt modelId="{1220578A-EBD3-4B6C-8040-29C17DEE1FD3}" type="pres">
      <dgm:prSet presAssocID="{7D0AEE49-F585-415E-A3BE-272A1EEE29B2}" presName="bgRect" presStyleLbl="bgShp" presStyleIdx="0" presStyleCnt="4"/>
      <dgm:spPr/>
    </dgm:pt>
    <dgm:pt modelId="{0AF26556-D350-45E3-8A5C-C58859F642FA}" type="pres">
      <dgm:prSet presAssocID="{7D0AEE49-F585-415E-A3BE-272A1EEE29B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E00FF4BD-B12A-42FD-A76B-720EBF2F6A0A}" type="pres">
      <dgm:prSet presAssocID="{7D0AEE49-F585-415E-A3BE-272A1EEE29B2}" presName="spaceRect" presStyleCnt="0"/>
      <dgm:spPr/>
    </dgm:pt>
    <dgm:pt modelId="{CF008C1B-2B08-4B91-9D8A-EC0C4D052FB6}" type="pres">
      <dgm:prSet presAssocID="{7D0AEE49-F585-415E-A3BE-272A1EEE29B2}" presName="parTx" presStyleLbl="revTx" presStyleIdx="0" presStyleCnt="4">
        <dgm:presLayoutVars>
          <dgm:chMax val="0"/>
          <dgm:chPref val="0"/>
        </dgm:presLayoutVars>
      </dgm:prSet>
      <dgm:spPr/>
    </dgm:pt>
    <dgm:pt modelId="{41402158-545C-41FF-846F-E614A43667BB}" type="pres">
      <dgm:prSet presAssocID="{54BE8886-AF31-4AEB-855F-871D459F05A3}" presName="sibTrans" presStyleCnt="0"/>
      <dgm:spPr/>
    </dgm:pt>
    <dgm:pt modelId="{B4326A5B-78E0-444C-88EF-787F919AC958}" type="pres">
      <dgm:prSet presAssocID="{AA718304-17AE-46F5-B805-F9F7DABD10F1}" presName="compNode" presStyleCnt="0"/>
      <dgm:spPr/>
    </dgm:pt>
    <dgm:pt modelId="{FA70A291-EB0D-4327-B61D-FAB3DA5829DC}" type="pres">
      <dgm:prSet presAssocID="{AA718304-17AE-46F5-B805-F9F7DABD10F1}" presName="bgRect" presStyleLbl="bgShp" presStyleIdx="1" presStyleCnt="4"/>
      <dgm:spPr/>
    </dgm:pt>
    <dgm:pt modelId="{0BD74A1D-06E9-4856-9BAC-A1015165185B}" type="pres">
      <dgm:prSet presAssocID="{AA718304-17AE-46F5-B805-F9F7DABD10F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dge scene"/>
        </a:ext>
      </dgm:extLst>
    </dgm:pt>
    <dgm:pt modelId="{99D16829-1178-4CCB-A963-845102F1F91C}" type="pres">
      <dgm:prSet presAssocID="{AA718304-17AE-46F5-B805-F9F7DABD10F1}" presName="spaceRect" presStyleCnt="0"/>
      <dgm:spPr/>
    </dgm:pt>
    <dgm:pt modelId="{02AB3F61-E1F0-4E96-963B-03E85253BA4D}" type="pres">
      <dgm:prSet presAssocID="{AA718304-17AE-46F5-B805-F9F7DABD10F1}" presName="parTx" presStyleLbl="revTx" presStyleIdx="1" presStyleCnt="4">
        <dgm:presLayoutVars>
          <dgm:chMax val="0"/>
          <dgm:chPref val="0"/>
        </dgm:presLayoutVars>
      </dgm:prSet>
      <dgm:spPr/>
    </dgm:pt>
    <dgm:pt modelId="{85C9AE9A-E191-4AB3-ACB9-88C21C685FEC}" type="pres">
      <dgm:prSet presAssocID="{B38E3657-3A80-4AFA-9586-1723116CDA6C}" presName="sibTrans" presStyleCnt="0"/>
      <dgm:spPr/>
    </dgm:pt>
    <dgm:pt modelId="{6A462FB2-AC9C-4D04-BACF-29B463F9C8C4}" type="pres">
      <dgm:prSet presAssocID="{B7799DAC-48DE-4AE9-8A0D-FBBDE447A907}" presName="compNode" presStyleCnt="0"/>
      <dgm:spPr/>
    </dgm:pt>
    <dgm:pt modelId="{7EAFBCD3-DA3D-46B1-9C1D-7BB2FB1EE45A}" type="pres">
      <dgm:prSet presAssocID="{B7799DAC-48DE-4AE9-8A0D-FBBDE447A907}" presName="bgRect" presStyleLbl="bgShp" presStyleIdx="2" presStyleCnt="4"/>
      <dgm:spPr/>
    </dgm:pt>
    <dgm:pt modelId="{235EBE8C-38F6-4A2B-ABA9-7B8A897B5906}" type="pres">
      <dgm:prSet presAssocID="{B7799DAC-48DE-4AE9-8A0D-FBBDE447A90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D1F4E51F-0E94-4421-8779-BDAE03BBAC5B}" type="pres">
      <dgm:prSet presAssocID="{B7799DAC-48DE-4AE9-8A0D-FBBDE447A907}" presName="spaceRect" presStyleCnt="0"/>
      <dgm:spPr/>
    </dgm:pt>
    <dgm:pt modelId="{7D81B513-DBC8-4E7D-9282-F90A7979A18C}" type="pres">
      <dgm:prSet presAssocID="{B7799DAC-48DE-4AE9-8A0D-FBBDE447A907}" presName="parTx" presStyleLbl="revTx" presStyleIdx="2" presStyleCnt="4">
        <dgm:presLayoutVars>
          <dgm:chMax val="0"/>
          <dgm:chPref val="0"/>
        </dgm:presLayoutVars>
      </dgm:prSet>
      <dgm:spPr/>
    </dgm:pt>
    <dgm:pt modelId="{25A926E6-94AD-4A02-8556-F5F7E4B3E7B3}" type="pres">
      <dgm:prSet presAssocID="{0EE934E4-0E21-46A5-AD35-C3A1A9ACBDDC}" presName="sibTrans" presStyleCnt="0"/>
      <dgm:spPr/>
    </dgm:pt>
    <dgm:pt modelId="{55F1FFFD-FC10-4CF2-9BB6-03C4BB1DF7DF}" type="pres">
      <dgm:prSet presAssocID="{CA119128-442C-49C0-843F-8B7F9A81C4C5}" presName="compNode" presStyleCnt="0"/>
      <dgm:spPr/>
    </dgm:pt>
    <dgm:pt modelId="{8C2F4499-0886-406D-8B94-77440179AF85}" type="pres">
      <dgm:prSet presAssocID="{CA119128-442C-49C0-843F-8B7F9A81C4C5}" presName="bgRect" presStyleLbl="bgShp" presStyleIdx="3" presStyleCnt="4"/>
      <dgm:spPr/>
    </dgm:pt>
    <dgm:pt modelId="{40D3C69E-8223-4839-BD5F-7D1E156F6A28}" type="pres">
      <dgm:prSet presAssocID="{CA119128-442C-49C0-843F-8B7F9A81C4C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D530556D-1C03-49F0-9CCA-EB4EE8375E7A}" type="pres">
      <dgm:prSet presAssocID="{CA119128-442C-49C0-843F-8B7F9A81C4C5}" presName="spaceRect" presStyleCnt="0"/>
      <dgm:spPr/>
    </dgm:pt>
    <dgm:pt modelId="{89ED77B4-B28A-4167-B27A-99389CBC2366}" type="pres">
      <dgm:prSet presAssocID="{CA119128-442C-49C0-843F-8B7F9A81C4C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0390905-289D-4878-94D8-9218C514862E}" type="presOf" srcId="{7D0AEE49-F585-415E-A3BE-272A1EEE29B2}" destId="{CF008C1B-2B08-4B91-9D8A-EC0C4D052FB6}" srcOrd="0" destOrd="0" presId="urn:microsoft.com/office/officeart/2018/2/layout/IconVerticalSolidList"/>
    <dgm:cxn modelId="{329BE62B-C8A0-4EB9-B3EC-C4F96320B49C}" type="presOf" srcId="{02CC64D9-596F-431C-B926-150ADC663255}" destId="{21F9C6A2-B412-4C79-BD3C-BD9AA3F2DAD0}" srcOrd="0" destOrd="0" presId="urn:microsoft.com/office/officeart/2018/2/layout/IconVerticalSolidList"/>
    <dgm:cxn modelId="{2EF04A34-4AA3-46F0-9FC7-F07DA0695DEF}" type="presOf" srcId="{CA119128-442C-49C0-843F-8B7F9A81C4C5}" destId="{89ED77B4-B28A-4167-B27A-99389CBC2366}" srcOrd="0" destOrd="0" presId="urn:microsoft.com/office/officeart/2018/2/layout/IconVerticalSolidList"/>
    <dgm:cxn modelId="{1543A03F-7ADB-4919-9501-EE1058888F61}" type="presOf" srcId="{B7799DAC-48DE-4AE9-8A0D-FBBDE447A907}" destId="{7D81B513-DBC8-4E7D-9282-F90A7979A18C}" srcOrd="0" destOrd="0" presId="urn:microsoft.com/office/officeart/2018/2/layout/IconVerticalSolidList"/>
    <dgm:cxn modelId="{6E5B8465-3E36-44B3-802B-EAF2D68C4D26}" srcId="{02CC64D9-596F-431C-B926-150ADC663255}" destId="{CA119128-442C-49C0-843F-8B7F9A81C4C5}" srcOrd="3" destOrd="0" parTransId="{7FD52195-B2D1-4230-8563-4DCE567F75F6}" sibTransId="{534AD146-21A4-4865-972C-40C7F31F2A18}"/>
    <dgm:cxn modelId="{8B305E4B-8F3E-4D82-B622-943DD99F8FE4}" type="presOf" srcId="{AA718304-17AE-46F5-B805-F9F7DABD10F1}" destId="{02AB3F61-E1F0-4E96-963B-03E85253BA4D}" srcOrd="0" destOrd="0" presId="urn:microsoft.com/office/officeart/2018/2/layout/IconVerticalSolidList"/>
    <dgm:cxn modelId="{8A70F67C-1441-4C82-8C5E-7C6A7B759E68}" srcId="{02CC64D9-596F-431C-B926-150ADC663255}" destId="{B7799DAC-48DE-4AE9-8A0D-FBBDE447A907}" srcOrd="2" destOrd="0" parTransId="{FE354F3B-2D35-46D8-BAD9-55AA99C3601A}" sibTransId="{0EE934E4-0E21-46A5-AD35-C3A1A9ACBDDC}"/>
    <dgm:cxn modelId="{2BACBCB5-E151-41DC-B666-6EEF958FE123}" srcId="{02CC64D9-596F-431C-B926-150ADC663255}" destId="{7D0AEE49-F585-415E-A3BE-272A1EEE29B2}" srcOrd="0" destOrd="0" parTransId="{3C263AF1-B04D-4415-BC2C-6DD02C6DEED5}" sibTransId="{54BE8886-AF31-4AEB-855F-871D459F05A3}"/>
    <dgm:cxn modelId="{9F6C0FFE-4A26-4262-8525-920DCDD2224C}" srcId="{02CC64D9-596F-431C-B926-150ADC663255}" destId="{AA718304-17AE-46F5-B805-F9F7DABD10F1}" srcOrd="1" destOrd="0" parTransId="{B2F0A7FB-38E0-4CF7-A2E9-87E9F88974EF}" sibTransId="{B38E3657-3A80-4AFA-9586-1723116CDA6C}"/>
    <dgm:cxn modelId="{88913975-199C-4514-99B1-7A67FE87740D}" type="presParOf" srcId="{21F9C6A2-B412-4C79-BD3C-BD9AA3F2DAD0}" destId="{36A1FA31-910E-49E0-B232-92434CA14425}" srcOrd="0" destOrd="0" presId="urn:microsoft.com/office/officeart/2018/2/layout/IconVerticalSolidList"/>
    <dgm:cxn modelId="{8FE5B4D7-EC97-441A-AFDE-82B0B8A14734}" type="presParOf" srcId="{36A1FA31-910E-49E0-B232-92434CA14425}" destId="{1220578A-EBD3-4B6C-8040-29C17DEE1FD3}" srcOrd="0" destOrd="0" presId="urn:microsoft.com/office/officeart/2018/2/layout/IconVerticalSolidList"/>
    <dgm:cxn modelId="{4D4F75E7-CF23-4E8A-8143-9D3D8BB51FDB}" type="presParOf" srcId="{36A1FA31-910E-49E0-B232-92434CA14425}" destId="{0AF26556-D350-45E3-8A5C-C58859F642FA}" srcOrd="1" destOrd="0" presId="urn:microsoft.com/office/officeart/2018/2/layout/IconVerticalSolidList"/>
    <dgm:cxn modelId="{EA3AABFC-DF7D-444C-B3FE-3DF731652331}" type="presParOf" srcId="{36A1FA31-910E-49E0-B232-92434CA14425}" destId="{E00FF4BD-B12A-42FD-A76B-720EBF2F6A0A}" srcOrd="2" destOrd="0" presId="urn:microsoft.com/office/officeart/2018/2/layout/IconVerticalSolidList"/>
    <dgm:cxn modelId="{36560ADE-06C5-4EBE-AAE1-98C3561DE82C}" type="presParOf" srcId="{36A1FA31-910E-49E0-B232-92434CA14425}" destId="{CF008C1B-2B08-4B91-9D8A-EC0C4D052FB6}" srcOrd="3" destOrd="0" presId="urn:microsoft.com/office/officeart/2018/2/layout/IconVerticalSolidList"/>
    <dgm:cxn modelId="{7E1CD2A4-460D-4510-891C-949A14EB489C}" type="presParOf" srcId="{21F9C6A2-B412-4C79-BD3C-BD9AA3F2DAD0}" destId="{41402158-545C-41FF-846F-E614A43667BB}" srcOrd="1" destOrd="0" presId="urn:microsoft.com/office/officeart/2018/2/layout/IconVerticalSolidList"/>
    <dgm:cxn modelId="{9E685653-E3CD-40E1-90BB-268618ECA23F}" type="presParOf" srcId="{21F9C6A2-B412-4C79-BD3C-BD9AA3F2DAD0}" destId="{B4326A5B-78E0-444C-88EF-787F919AC958}" srcOrd="2" destOrd="0" presId="urn:microsoft.com/office/officeart/2018/2/layout/IconVerticalSolidList"/>
    <dgm:cxn modelId="{4CE0F7A6-156C-452A-94BB-33E5EA75D0E8}" type="presParOf" srcId="{B4326A5B-78E0-444C-88EF-787F919AC958}" destId="{FA70A291-EB0D-4327-B61D-FAB3DA5829DC}" srcOrd="0" destOrd="0" presId="urn:microsoft.com/office/officeart/2018/2/layout/IconVerticalSolidList"/>
    <dgm:cxn modelId="{0046F28A-EFCB-403B-A0AA-B6D37DD0BD95}" type="presParOf" srcId="{B4326A5B-78E0-444C-88EF-787F919AC958}" destId="{0BD74A1D-06E9-4856-9BAC-A1015165185B}" srcOrd="1" destOrd="0" presId="urn:microsoft.com/office/officeart/2018/2/layout/IconVerticalSolidList"/>
    <dgm:cxn modelId="{A814E921-C921-457A-9FA3-5854B6A0E3B0}" type="presParOf" srcId="{B4326A5B-78E0-444C-88EF-787F919AC958}" destId="{99D16829-1178-4CCB-A963-845102F1F91C}" srcOrd="2" destOrd="0" presId="urn:microsoft.com/office/officeart/2018/2/layout/IconVerticalSolidList"/>
    <dgm:cxn modelId="{9E772BF2-15C8-4AC5-82E3-7473E390DB1E}" type="presParOf" srcId="{B4326A5B-78E0-444C-88EF-787F919AC958}" destId="{02AB3F61-E1F0-4E96-963B-03E85253BA4D}" srcOrd="3" destOrd="0" presId="urn:microsoft.com/office/officeart/2018/2/layout/IconVerticalSolidList"/>
    <dgm:cxn modelId="{A1C64E98-7037-4508-9EAB-5B78B8FCAE2B}" type="presParOf" srcId="{21F9C6A2-B412-4C79-BD3C-BD9AA3F2DAD0}" destId="{85C9AE9A-E191-4AB3-ACB9-88C21C685FEC}" srcOrd="3" destOrd="0" presId="urn:microsoft.com/office/officeart/2018/2/layout/IconVerticalSolidList"/>
    <dgm:cxn modelId="{C18A8A4D-2FA6-40E6-97BA-3FDC2B66FEB9}" type="presParOf" srcId="{21F9C6A2-B412-4C79-BD3C-BD9AA3F2DAD0}" destId="{6A462FB2-AC9C-4D04-BACF-29B463F9C8C4}" srcOrd="4" destOrd="0" presId="urn:microsoft.com/office/officeart/2018/2/layout/IconVerticalSolidList"/>
    <dgm:cxn modelId="{8AFB6369-8C26-4CC5-9983-C288010D50FC}" type="presParOf" srcId="{6A462FB2-AC9C-4D04-BACF-29B463F9C8C4}" destId="{7EAFBCD3-DA3D-46B1-9C1D-7BB2FB1EE45A}" srcOrd="0" destOrd="0" presId="urn:microsoft.com/office/officeart/2018/2/layout/IconVerticalSolidList"/>
    <dgm:cxn modelId="{160107AC-A7F3-4D9F-85A2-27BF72ACAE55}" type="presParOf" srcId="{6A462FB2-AC9C-4D04-BACF-29B463F9C8C4}" destId="{235EBE8C-38F6-4A2B-ABA9-7B8A897B5906}" srcOrd="1" destOrd="0" presId="urn:microsoft.com/office/officeart/2018/2/layout/IconVerticalSolidList"/>
    <dgm:cxn modelId="{24AC9E66-4918-4CA2-A1CC-05761CCB7A77}" type="presParOf" srcId="{6A462FB2-AC9C-4D04-BACF-29B463F9C8C4}" destId="{D1F4E51F-0E94-4421-8779-BDAE03BBAC5B}" srcOrd="2" destOrd="0" presId="urn:microsoft.com/office/officeart/2018/2/layout/IconVerticalSolidList"/>
    <dgm:cxn modelId="{52F9D194-4CF6-40B4-A6E9-391A41B22CDA}" type="presParOf" srcId="{6A462FB2-AC9C-4D04-BACF-29B463F9C8C4}" destId="{7D81B513-DBC8-4E7D-9282-F90A7979A18C}" srcOrd="3" destOrd="0" presId="urn:microsoft.com/office/officeart/2018/2/layout/IconVerticalSolidList"/>
    <dgm:cxn modelId="{CA6478CE-DB2B-4F2B-AE99-A081EB20D296}" type="presParOf" srcId="{21F9C6A2-B412-4C79-BD3C-BD9AA3F2DAD0}" destId="{25A926E6-94AD-4A02-8556-F5F7E4B3E7B3}" srcOrd="5" destOrd="0" presId="urn:microsoft.com/office/officeart/2018/2/layout/IconVerticalSolidList"/>
    <dgm:cxn modelId="{BE91F156-5B3D-4A3B-AD95-246B24FFE7BE}" type="presParOf" srcId="{21F9C6A2-B412-4C79-BD3C-BD9AA3F2DAD0}" destId="{55F1FFFD-FC10-4CF2-9BB6-03C4BB1DF7DF}" srcOrd="6" destOrd="0" presId="urn:microsoft.com/office/officeart/2018/2/layout/IconVerticalSolidList"/>
    <dgm:cxn modelId="{15AAF043-ADD4-4B3D-850D-349DF1F8F6CE}" type="presParOf" srcId="{55F1FFFD-FC10-4CF2-9BB6-03C4BB1DF7DF}" destId="{8C2F4499-0886-406D-8B94-77440179AF85}" srcOrd="0" destOrd="0" presId="urn:microsoft.com/office/officeart/2018/2/layout/IconVerticalSolidList"/>
    <dgm:cxn modelId="{FD8ED1C0-93AD-465F-BE54-ED7221EDCF05}" type="presParOf" srcId="{55F1FFFD-FC10-4CF2-9BB6-03C4BB1DF7DF}" destId="{40D3C69E-8223-4839-BD5F-7D1E156F6A28}" srcOrd="1" destOrd="0" presId="urn:microsoft.com/office/officeart/2018/2/layout/IconVerticalSolidList"/>
    <dgm:cxn modelId="{9A33DEFC-0B8F-49CF-9F8C-8DC6F818541D}" type="presParOf" srcId="{55F1FFFD-FC10-4CF2-9BB6-03C4BB1DF7DF}" destId="{D530556D-1C03-49F0-9CCA-EB4EE8375E7A}" srcOrd="2" destOrd="0" presId="urn:microsoft.com/office/officeart/2018/2/layout/IconVerticalSolidList"/>
    <dgm:cxn modelId="{6B55014A-5958-4962-B27B-6D09DADA32BC}" type="presParOf" srcId="{55F1FFFD-FC10-4CF2-9BB6-03C4BB1DF7DF}" destId="{89ED77B4-B28A-4167-B27A-99389CBC236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7E5CADA-F6C5-41F4-BB2C-B53C5942794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5534E120-C4AC-4BFA-A9E6-70D004F52815}">
      <dgm:prSet/>
      <dgm:spPr/>
      <dgm:t>
        <a:bodyPr/>
        <a:lstStyle/>
        <a:p>
          <a:pPr>
            <a:defRPr cap="all"/>
          </a:pPr>
          <a:r>
            <a:rPr lang="en-GB"/>
            <a:t>Description: Develop training initiatives to enhance staff skills.</a:t>
          </a:r>
          <a:endParaRPr lang="en-US"/>
        </a:p>
      </dgm:t>
    </dgm:pt>
    <dgm:pt modelId="{DE3999C2-486E-49A3-B027-4BE545ECA409}" type="parTrans" cxnId="{0D7FF941-31DA-48E1-A7DF-76D6FA30FAC0}">
      <dgm:prSet/>
      <dgm:spPr/>
      <dgm:t>
        <a:bodyPr/>
        <a:lstStyle/>
        <a:p>
          <a:endParaRPr lang="en-US"/>
        </a:p>
      </dgm:t>
    </dgm:pt>
    <dgm:pt modelId="{ABB2EEAA-D840-4CD1-BE51-889ECB311C01}" type="sibTrans" cxnId="{0D7FF941-31DA-48E1-A7DF-76D6FA30FAC0}">
      <dgm:prSet/>
      <dgm:spPr/>
      <dgm:t>
        <a:bodyPr/>
        <a:lstStyle/>
        <a:p>
          <a:endParaRPr lang="en-US"/>
        </a:p>
      </dgm:t>
    </dgm:pt>
    <dgm:pt modelId="{D717A56C-046D-4D24-B254-549816E28D67}">
      <dgm:prSet/>
      <dgm:spPr/>
      <dgm:t>
        <a:bodyPr/>
        <a:lstStyle/>
        <a:p>
          <a:pPr>
            <a:defRPr cap="all"/>
          </a:pPr>
          <a:r>
            <a:rPr lang="en-GB"/>
            <a:t>Link to Challenges: Tackles skill gaps (Singh et al., 2024; Anderson et al., 2021).</a:t>
          </a:r>
          <a:endParaRPr lang="en-US"/>
        </a:p>
      </dgm:t>
    </dgm:pt>
    <dgm:pt modelId="{D7077247-965E-4A78-8CB1-A3DEC9DB0120}" type="parTrans" cxnId="{5377956B-3F40-4D18-AD26-A624EB3B0508}">
      <dgm:prSet/>
      <dgm:spPr/>
      <dgm:t>
        <a:bodyPr/>
        <a:lstStyle/>
        <a:p>
          <a:endParaRPr lang="en-US"/>
        </a:p>
      </dgm:t>
    </dgm:pt>
    <dgm:pt modelId="{BD76D11A-D09E-4F1C-9CAB-66897B2AC648}" type="sibTrans" cxnId="{5377956B-3F40-4D18-AD26-A624EB3B0508}">
      <dgm:prSet/>
      <dgm:spPr/>
      <dgm:t>
        <a:bodyPr/>
        <a:lstStyle/>
        <a:p>
          <a:endParaRPr lang="en-US"/>
        </a:p>
      </dgm:t>
    </dgm:pt>
    <dgm:pt modelId="{830206E9-31AB-4DCC-B558-49D283B9B893}">
      <dgm:prSet/>
      <dgm:spPr/>
      <dgm:t>
        <a:bodyPr/>
        <a:lstStyle/>
        <a:p>
          <a:pPr>
            <a:defRPr cap="all"/>
          </a:pPr>
          <a:r>
            <a:rPr lang="en-GB"/>
            <a:t>Justification: Boosts adaptability (Ali et al., 2025; Bhati et al., 2023; Arora et al., 2021).</a:t>
          </a:r>
          <a:endParaRPr lang="en-US"/>
        </a:p>
      </dgm:t>
    </dgm:pt>
    <dgm:pt modelId="{69675DC6-B3F4-4712-8C3F-A25E4C9FE25F}" type="parTrans" cxnId="{21EF1DEA-E07C-4CF8-A4B9-ED283F37C24F}">
      <dgm:prSet/>
      <dgm:spPr/>
      <dgm:t>
        <a:bodyPr/>
        <a:lstStyle/>
        <a:p>
          <a:endParaRPr lang="en-US"/>
        </a:p>
      </dgm:t>
    </dgm:pt>
    <dgm:pt modelId="{3B204D5F-9AC3-4949-A57B-20FD36B5B9BC}" type="sibTrans" cxnId="{21EF1DEA-E07C-4CF8-A4B9-ED283F37C24F}">
      <dgm:prSet/>
      <dgm:spPr/>
      <dgm:t>
        <a:bodyPr/>
        <a:lstStyle/>
        <a:p>
          <a:endParaRPr lang="en-US"/>
        </a:p>
      </dgm:t>
    </dgm:pt>
    <dgm:pt modelId="{FE1DDA28-8119-4B82-97AA-51D1A662B265}" type="pres">
      <dgm:prSet presAssocID="{67E5CADA-F6C5-41F4-BB2C-B53C59427947}" presName="root" presStyleCnt="0">
        <dgm:presLayoutVars>
          <dgm:dir/>
          <dgm:resizeHandles val="exact"/>
        </dgm:presLayoutVars>
      </dgm:prSet>
      <dgm:spPr/>
    </dgm:pt>
    <dgm:pt modelId="{694F238B-3256-4336-9F95-3AC0610BEDB3}" type="pres">
      <dgm:prSet presAssocID="{5534E120-C4AC-4BFA-A9E6-70D004F52815}" presName="compNode" presStyleCnt="0"/>
      <dgm:spPr/>
    </dgm:pt>
    <dgm:pt modelId="{B3F7F834-BDC2-4549-AB96-11A0767A278E}" type="pres">
      <dgm:prSet presAssocID="{5534E120-C4AC-4BFA-A9E6-70D004F52815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123FAA6-85A3-4973-AFDF-731B9AF5E8C2}" type="pres">
      <dgm:prSet presAssocID="{5534E120-C4AC-4BFA-A9E6-70D004F5281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08E3322-6895-4651-A2FE-08BD53F4709C}" type="pres">
      <dgm:prSet presAssocID="{5534E120-C4AC-4BFA-A9E6-70D004F52815}" presName="spaceRect" presStyleCnt="0"/>
      <dgm:spPr/>
    </dgm:pt>
    <dgm:pt modelId="{EC71DEB8-286A-425C-8D1C-FA383F73A0DD}" type="pres">
      <dgm:prSet presAssocID="{5534E120-C4AC-4BFA-A9E6-70D004F52815}" presName="textRect" presStyleLbl="revTx" presStyleIdx="0" presStyleCnt="3">
        <dgm:presLayoutVars>
          <dgm:chMax val="1"/>
          <dgm:chPref val="1"/>
        </dgm:presLayoutVars>
      </dgm:prSet>
      <dgm:spPr/>
    </dgm:pt>
    <dgm:pt modelId="{56326D9E-D5C4-4893-8530-2CCDBB8B9682}" type="pres">
      <dgm:prSet presAssocID="{ABB2EEAA-D840-4CD1-BE51-889ECB311C01}" presName="sibTrans" presStyleCnt="0"/>
      <dgm:spPr/>
    </dgm:pt>
    <dgm:pt modelId="{9A78D685-AA08-4DA7-B997-A0F69C8064CE}" type="pres">
      <dgm:prSet presAssocID="{D717A56C-046D-4D24-B254-549816E28D67}" presName="compNode" presStyleCnt="0"/>
      <dgm:spPr/>
    </dgm:pt>
    <dgm:pt modelId="{BC819E7C-E7A3-451B-86B6-265BD0F3525C}" type="pres">
      <dgm:prSet presAssocID="{D717A56C-046D-4D24-B254-549816E28D67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0851606-E6ED-478A-88DE-BE0074B54D99}" type="pres">
      <dgm:prSet presAssocID="{D717A56C-046D-4D24-B254-549816E28D6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EA94BB3B-DAA0-4C94-A263-EB3E665C05AA}" type="pres">
      <dgm:prSet presAssocID="{D717A56C-046D-4D24-B254-549816E28D67}" presName="spaceRect" presStyleCnt="0"/>
      <dgm:spPr/>
    </dgm:pt>
    <dgm:pt modelId="{F5E5B910-E229-4664-8ACE-49C328907F27}" type="pres">
      <dgm:prSet presAssocID="{D717A56C-046D-4D24-B254-549816E28D67}" presName="textRect" presStyleLbl="revTx" presStyleIdx="1" presStyleCnt="3">
        <dgm:presLayoutVars>
          <dgm:chMax val="1"/>
          <dgm:chPref val="1"/>
        </dgm:presLayoutVars>
      </dgm:prSet>
      <dgm:spPr/>
    </dgm:pt>
    <dgm:pt modelId="{CB28C926-B6D2-4F05-8FFE-8512811B95DA}" type="pres">
      <dgm:prSet presAssocID="{BD76D11A-D09E-4F1C-9CAB-66897B2AC648}" presName="sibTrans" presStyleCnt="0"/>
      <dgm:spPr/>
    </dgm:pt>
    <dgm:pt modelId="{CAB98A87-F3DF-4D9D-961A-F2B32D6E7490}" type="pres">
      <dgm:prSet presAssocID="{830206E9-31AB-4DCC-B558-49D283B9B893}" presName="compNode" presStyleCnt="0"/>
      <dgm:spPr/>
    </dgm:pt>
    <dgm:pt modelId="{74A2CF57-D4BD-4E78-A448-D3B742B2002B}" type="pres">
      <dgm:prSet presAssocID="{830206E9-31AB-4DCC-B558-49D283B9B893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01B47EE-4829-4779-951D-4172E6802AC0}" type="pres">
      <dgm:prSet presAssocID="{830206E9-31AB-4DCC-B558-49D283B9B89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eball Hat"/>
        </a:ext>
      </dgm:extLst>
    </dgm:pt>
    <dgm:pt modelId="{2B82C429-09F8-4DFF-9085-18E5286B3D48}" type="pres">
      <dgm:prSet presAssocID="{830206E9-31AB-4DCC-B558-49D283B9B893}" presName="spaceRect" presStyleCnt="0"/>
      <dgm:spPr/>
    </dgm:pt>
    <dgm:pt modelId="{A7D47E45-21EF-4A85-AB35-6D3E3D2CFC6E}" type="pres">
      <dgm:prSet presAssocID="{830206E9-31AB-4DCC-B558-49D283B9B89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800571D-B072-43AA-8F75-1F477857D342}" type="presOf" srcId="{5534E120-C4AC-4BFA-A9E6-70D004F52815}" destId="{EC71DEB8-286A-425C-8D1C-FA383F73A0DD}" srcOrd="0" destOrd="0" presId="urn:microsoft.com/office/officeart/2018/5/layout/IconLeafLabelList"/>
    <dgm:cxn modelId="{7EF90E2A-3061-42D6-B49D-D4F1E1A9DAC9}" type="presOf" srcId="{D717A56C-046D-4D24-B254-549816E28D67}" destId="{F5E5B910-E229-4664-8ACE-49C328907F27}" srcOrd="0" destOrd="0" presId="urn:microsoft.com/office/officeart/2018/5/layout/IconLeafLabelList"/>
    <dgm:cxn modelId="{0D7FF941-31DA-48E1-A7DF-76D6FA30FAC0}" srcId="{67E5CADA-F6C5-41F4-BB2C-B53C59427947}" destId="{5534E120-C4AC-4BFA-A9E6-70D004F52815}" srcOrd="0" destOrd="0" parTransId="{DE3999C2-486E-49A3-B027-4BE545ECA409}" sibTransId="{ABB2EEAA-D840-4CD1-BE51-889ECB311C01}"/>
    <dgm:cxn modelId="{2D9D934A-3B1E-41C2-9467-6DB607703076}" type="presOf" srcId="{67E5CADA-F6C5-41F4-BB2C-B53C59427947}" destId="{FE1DDA28-8119-4B82-97AA-51D1A662B265}" srcOrd="0" destOrd="0" presId="urn:microsoft.com/office/officeart/2018/5/layout/IconLeafLabelList"/>
    <dgm:cxn modelId="{5377956B-3F40-4D18-AD26-A624EB3B0508}" srcId="{67E5CADA-F6C5-41F4-BB2C-B53C59427947}" destId="{D717A56C-046D-4D24-B254-549816E28D67}" srcOrd="1" destOrd="0" parTransId="{D7077247-965E-4A78-8CB1-A3DEC9DB0120}" sibTransId="{BD76D11A-D09E-4F1C-9CAB-66897B2AC648}"/>
    <dgm:cxn modelId="{898C947B-7AF9-48B6-98D9-C7FAFC78ACE9}" type="presOf" srcId="{830206E9-31AB-4DCC-B558-49D283B9B893}" destId="{A7D47E45-21EF-4A85-AB35-6D3E3D2CFC6E}" srcOrd="0" destOrd="0" presId="urn:microsoft.com/office/officeart/2018/5/layout/IconLeafLabelList"/>
    <dgm:cxn modelId="{21EF1DEA-E07C-4CF8-A4B9-ED283F37C24F}" srcId="{67E5CADA-F6C5-41F4-BB2C-B53C59427947}" destId="{830206E9-31AB-4DCC-B558-49D283B9B893}" srcOrd="2" destOrd="0" parTransId="{69675DC6-B3F4-4712-8C3F-A25E4C9FE25F}" sibTransId="{3B204D5F-9AC3-4949-A57B-20FD36B5B9BC}"/>
    <dgm:cxn modelId="{D6C72F53-361D-47B2-9591-416DECFFB1CA}" type="presParOf" srcId="{FE1DDA28-8119-4B82-97AA-51D1A662B265}" destId="{694F238B-3256-4336-9F95-3AC0610BEDB3}" srcOrd="0" destOrd="0" presId="urn:microsoft.com/office/officeart/2018/5/layout/IconLeafLabelList"/>
    <dgm:cxn modelId="{A43124DF-4BFE-435D-B15F-E1C334C7A451}" type="presParOf" srcId="{694F238B-3256-4336-9F95-3AC0610BEDB3}" destId="{B3F7F834-BDC2-4549-AB96-11A0767A278E}" srcOrd="0" destOrd="0" presId="urn:microsoft.com/office/officeart/2018/5/layout/IconLeafLabelList"/>
    <dgm:cxn modelId="{FDD1BA46-FF25-422A-9CB9-606652FE7D4F}" type="presParOf" srcId="{694F238B-3256-4336-9F95-3AC0610BEDB3}" destId="{D123FAA6-85A3-4973-AFDF-731B9AF5E8C2}" srcOrd="1" destOrd="0" presId="urn:microsoft.com/office/officeart/2018/5/layout/IconLeafLabelList"/>
    <dgm:cxn modelId="{1A76AD75-5A49-4A06-AC51-B510834B2F3E}" type="presParOf" srcId="{694F238B-3256-4336-9F95-3AC0610BEDB3}" destId="{F08E3322-6895-4651-A2FE-08BD53F4709C}" srcOrd="2" destOrd="0" presId="urn:microsoft.com/office/officeart/2018/5/layout/IconLeafLabelList"/>
    <dgm:cxn modelId="{6761A790-D67F-4279-8967-31622EFA0EA4}" type="presParOf" srcId="{694F238B-3256-4336-9F95-3AC0610BEDB3}" destId="{EC71DEB8-286A-425C-8D1C-FA383F73A0DD}" srcOrd="3" destOrd="0" presId="urn:microsoft.com/office/officeart/2018/5/layout/IconLeafLabelList"/>
    <dgm:cxn modelId="{C3991F9B-E89F-42AA-97DC-61F3C6776F05}" type="presParOf" srcId="{FE1DDA28-8119-4B82-97AA-51D1A662B265}" destId="{56326D9E-D5C4-4893-8530-2CCDBB8B9682}" srcOrd="1" destOrd="0" presId="urn:microsoft.com/office/officeart/2018/5/layout/IconLeafLabelList"/>
    <dgm:cxn modelId="{225C7823-2B1C-425A-9640-A718E32FCB65}" type="presParOf" srcId="{FE1DDA28-8119-4B82-97AA-51D1A662B265}" destId="{9A78D685-AA08-4DA7-B997-A0F69C8064CE}" srcOrd="2" destOrd="0" presId="urn:microsoft.com/office/officeart/2018/5/layout/IconLeafLabelList"/>
    <dgm:cxn modelId="{27EE8109-78F8-4049-BEFC-32F8696F8DC4}" type="presParOf" srcId="{9A78D685-AA08-4DA7-B997-A0F69C8064CE}" destId="{BC819E7C-E7A3-451B-86B6-265BD0F3525C}" srcOrd="0" destOrd="0" presId="urn:microsoft.com/office/officeart/2018/5/layout/IconLeafLabelList"/>
    <dgm:cxn modelId="{627FEC4E-306B-4F4B-AC4E-019AF5132203}" type="presParOf" srcId="{9A78D685-AA08-4DA7-B997-A0F69C8064CE}" destId="{50851606-E6ED-478A-88DE-BE0074B54D99}" srcOrd="1" destOrd="0" presId="urn:microsoft.com/office/officeart/2018/5/layout/IconLeafLabelList"/>
    <dgm:cxn modelId="{890A0BA1-024E-420B-90ED-309855A87BA4}" type="presParOf" srcId="{9A78D685-AA08-4DA7-B997-A0F69C8064CE}" destId="{EA94BB3B-DAA0-4C94-A263-EB3E665C05AA}" srcOrd="2" destOrd="0" presId="urn:microsoft.com/office/officeart/2018/5/layout/IconLeafLabelList"/>
    <dgm:cxn modelId="{F7FB8E47-61E8-4351-A4CD-7792D0384C0C}" type="presParOf" srcId="{9A78D685-AA08-4DA7-B997-A0F69C8064CE}" destId="{F5E5B910-E229-4664-8ACE-49C328907F27}" srcOrd="3" destOrd="0" presId="urn:microsoft.com/office/officeart/2018/5/layout/IconLeafLabelList"/>
    <dgm:cxn modelId="{B1772BE3-3463-4749-842E-0189D98B5119}" type="presParOf" srcId="{FE1DDA28-8119-4B82-97AA-51D1A662B265}" destId="{CB28C926-B6D2-4F05-8FFE-8512811B95DA}" srcOrd="3" destOrd="0" presId="urn:microsoft.com/office/officeart/2018/5/layout/IconLeafLabelList"/>
    <dgm:cxn modelId="{DE66D6DF-E5F1-46F7-A8BB-F5DDCE660281}" type="presParOf" srcId="{FE1DDA28-8119-4B82-97AA-51D1A662B265}" destId="{CAB98A87-F3DF-4D9D-961A-F2B32D6E7490}" srcOrd="4" destOrd="0" presId="urn:microsoft.com/office/officeart/2018/5/layout/IconLeafLabelList"/>
    <dgm:cxn modelId="{2A9C258D-E00C-494C-8C6A-FAC83E844224}" type="presParOf" srcId="{CAB98A87-F3DF-4D9D-961A-F2B32D6E7490}" destId="{74A2CF57-D4BD-4E78-A448-D3B742B2002B}" srcOrd="0" destOrd="0" presId="urn:microsoft.com/office/officeart/2018/5/layout/IconLeafLabelList"/>
    <dgm:cxn modelId="{B3E70EA0-2ACB-4C14-A321-1886D8B88766}" type="presParOf" srcId="{CAB98A87-F3DF-4D9D-961A-F2B32D6E7490}" destId="{501B47EE-4829-4779-951D-4172E6802AC0}" srcOrd="1" destOrd="0" presId="urn:microsoft.com/office/officeart/2018/5/layout/IconLeafLabelList"/>
    <dgm:cxn modelId="{8750037E-8DA9-41B0-9FF2-8885ABE007CE}" type="presParOf" srcId="{CAB98A87-F3DF-4D9D-961A-F2B32D6E7490}" destId="{2B82C429-09F8-4DFF-9085-18E5286B3D48}" srcOrd="2" destOrd="0" presId="urn:microsoft.com/office/officeart/2018/5/layout/IconLeafLabelList"/>
    <dgm:cxn modelId="{AFA566CC-114A-4660-9E72-B71CFDE549B8}" type="presParOf" srcId="{CAB98A87-F3DF-4D9D-961A-F2B32D6E7490}" destId="{A7D47E45-21EF-4A85-AB35-6D3E3D2CFC6E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868A2E0-9BBD-432D-AF16-289CF23C7A2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BC16BAF3-555A-4EB3-ABC2-53F678321773}">
      <dgm:prSet/>
      <dgm:spPr/>
      <dgm:t>
        <a:bodyPr/>
        <a:lstStyle/>
        <a:p>
          <a:pPr>
            <a:defRPr cap="all"/>
          </a:pPr>
          <a:r>
            <a:rPr lang="en-GB"/>
            <a:t>Description: Leadership that motivates and supports change.</a:t>
          </a:r>
          <a:endParaRPr lang="en-US"/>
        </a:p>
      </dgm:t>
    </dgm:pt>
    <dgm:pt modelId="{B6607A8A-3E5C-4BB3-AC38-629E12095C41}" type="parTrans" cxnId="{F0895A0A-B785-4F62-A646-76AD3027D439}">
      <dgm:prSet/>
      <dgm:spPr/>
      <dgm:t>
        <a:bodyPr/>
        <a:lstStyle/>
        <a:p>
          <a:endParaRPr lang="en-US"/>
        </a:p>
      </dgm:t>
    </dgm:pt>
    <dgm:pt modelId="{20E2545C-6924-4744-9065-285B633ED5F4}" type="sibTrans" cxnId="{F0895A0A-B785-4F62-A646-76AD3027D439}">
      <dgm:prSet/>
      <dgm:spPr/>
      <dgm:t>
        <a:bodyPr/>
        <a:lstStyle/>
        <a:p>
          <a:endParaRPr lang="en-US"/>
        </a:p>
      </dgm:t>
    </dgm:pt>
    <dgm:pt modelId="{B00EAD66-DAD4-4DDC-B460-E5FF13BAC125}">
      <dgm:prSet/>
      <dgm:spPr/>
      <dgm:t>
        <a:bodyPr/>
        <a:lstStyle/>
        <a:p>
          <a:pPr>
            <a:defRPr cap="all"/>
          </a:pPr>
          <a:r>
            <a:rPr lang="en-GB"/>
            <a:t>Link to Challenges: Supports innovation and reduces resistance (Ismail et al., 2024; Ajegbile et al., 2024).</a:t>
          </a:r>
          <a:endParaRPr lang="en-US"/>
        </a:p>
      </dgm:t>
    </dgm:pt>
    <dgm:pt modelId="{B60965DD-1B70-427F-8CC6-1C5E7983BBDA}" type="parTrans" cxnId="{1BA4700C-63EC-4A40-BA7B-962C20162AEE}">
      <dgm:prSet/>
      <dgm:spPr/>
      <dgm:t>
        <a:bodyPr/>
        <a:lstStyle/>
        <a:p>
          <a:endParaRPr lang="en-US"/>
        </a:p>
      </dgm:t>
    </dgm:pt>
    <dgm:pt modelId="{ECFE8A4F-54D7-4D42-8531-A4EAA7548F44}" type="sibTrans" cxnId="{1BA4700C-63EC-4A40-BA7B-962C20162AEE}">
      <dgm:prSet/>
      <dgm:spPr/>
      <dgm:t>
        <a:bodyPr/>
        <a:lstStyle/>
        <a:p>
          <a:endParaRPr lang="en-US"/>
        </a:p>
      </dgm:t>
    </dgm:pt>
    <dgm:pt modelId="{A0B76FB6-D0D1-4B4E-AA7C-49D2BF24A684}">
      <dgm:prSet/>
      <dgm:spPr/>
      <dgm:t>
        <a:bodyPr/>
        <a:lstStyle/>
        <a:p>
          <a:pPr>
            <a:defRPr cap="all"/>
          </a:pPr>
          <a:r>
            <a:rPr lang="en-GB"/>
            <a:t>Justification: Enhances satisfaction and quality (Hoxha et al., 2024; Alexander et al., 2020; Kambur and Yildirim, 2022).</a:t>
          </a:r>
          <a:endParaRPr lang="en-US"/>
        </a:p>
      </dgm:t>
    </dgm:pt>
    <dgm:pt modelId="{DEF27DF3-F127-4AD4-A865-34C9A5CE28F7}" type="parTrans" cxnId="{2CBC9C9A-92B6-46BD-9754-9025F2F65DC1}">
      <dgm:prSet/>
      <dgm:spPr/>
      <dgm:t>
        <a:bodyPr/>
        <a:lstStyle/>
        <a:p>
          <a:endParaRPr lang="en-US"/>
        </a:p>
      </dgm:t>
    </dgm:pt>
    <dgm:pt modelId="{3857834D-774D-403E-9EFC-A41C1A763757}" type="sibTrans" cxnId="{2CBC9C9A-92B6-46BD-9754-9025F2F65DC1}">
      <dgm:prSet/>
      <dgm:spPr/>
      <dgm:t>
        <a:bodyPr/>
        <a:lstStyle/>
        <a:p>
          <a:endParaRPr lang="en-US"/>
        </a:p>
      </dgm:t>
    </dgm:pt>
    <dgm:pt modelId="{FF960A46-8CF1-491F-A169-CD842D049F5A}" type="pres">
      <dgm:prSet presAssocID="{B868A2E0-9BBD-432D-AF16-289CF23C7A24}" presName="root" presStyleCnt="0">
        <dgm:presLayoutVars>
          <dgm:dir/>
          <dgm:resizeHandles val="exact"/>
        </dgm:presLayoutVars>
      </dgm:prSet>
      <dgm:spPr/>
    </dgm:pt>
    <dgm:pt modelId="{8BFB3CF7-3B0B-4FEF-81E4-E0CF6EF4A8E6}" type="pres">
      <dgm:prSet presAssocID="{BC16BAF3-555A-4EB3-ABC2-53F678321773}" presName="compNode" presStyleCnt="0"/>
      <dgm:spPr/>
    </dgm:pt>
    <dgm:pt modelId="{F2358AB2-A001-4EF6-BC7F-23075043AC04}" type="pres">
      <dgm:prSet presAssocID="{BC16BAF3-555A-4EB3-ABC2-53F678321773}" presName="iconBgRect" presStyleLbl="bgShp" presStyleIdx="0" presStyleCnt="3"/>
      <dgm:spPr/>
    </dgm:pt>
    <dgm:pt modelId="{A21C8373-01A7-48B9-A16B-AA5CC5A38795}" type="pres">
      <dgm:prSet presAssocID="{BC16BAF3-555A-4EB3-ABC2-53F67832177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FEA4573F-7F1A-4364-97FA-87F487C02974}" type="pres">
      <dgm:prSet presAssocID="{BC16BAF3-555A-4EB3-ABC2-53F678321773}" presName="spaceRect" presStyleCnt="0"/>
      <dgm:spPr/>
    </dgm:pt>
    <dgm:pt modelId="{32F15A49-DB84-468F-AA1A-CA925B27497E}" type="pres">
      <dgm:prSet presAssocID="{BC16BAF3-555A-4EB3-ABC2-53F678321773}" presName="textRect" presStyleLbl="revTx" presStyleIdx="0" presStyleCnt="3">
        <dgm:presLayoutVars>
          <dgm:chMax val="1"/>
          <dgm:chPref val="1"/>
        </dgm:presLayoutVars>
      </dgm:prSet>
      <dgm:spPr/>
    </dgm:pt>
    <dgm:pt modelId="{3F30C4AD-6AB4-4F09-A8DA-AE560BC50D64}" type="pres">
      <dgm:prSet presAssocID="{20E2545C-6924-4744-9065-285B633ED5F4}" presName="sibTrans" presStyleCnt="0"/>
      <dgm:spPr/>
    </dgm:pt>
    <dgm:pt modelId="{9AD18C5B-249E-4C89-A95A-DCBF4CDBF864}" type="pres">
      <dgm:prSet presAssocID="{B00EAD66-DAD4-4DDC-B460-E5FF13BAC125}" presName="compNode" presStyleCnt="0"/>
      <dgm:spPr/>
    </dgm:pt>
    <dgm:pt modelId="{DFCF2AB3-E789-4E90-BC8C-FB16DD5CED0E}" type="pres">
      <dgm:prSet presAssocID="{B00EAD66-DAD4-4DDC-B460-E5FF13BAC125}" presName="iconBgRect" presStyleLbl="bgShp" presStyleIdx="1" presStyleCnt="3"/>
      <dgm:spPr/>
    </dgm:pt>
    <dgm:pt modelId="{1E22CE6F-0E77-4980-B904-5FF24360E79C}" type="pres">
      <dgm:prSet presAssocID="{B00EAD66-DAD4-4DDC-B460-E5FF13BAC12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gloo"/>
        </a:ext>
      </dgm:extLst>
    </dgm:pt>
    <dgm:pt modelId="{D21EFE47-51AE-447A-8328-900E9EC4C8A8}" type="pres">
      <dgm:prSet presAssocID="{B00EAD66-DAD4-4DDC-B460-E5FF13BAC125}" presName="spaceRect" presStyleCnt="0"/>
      <dgm:spPr/>
    </dgm:pt>
    <dgm:pt modelId="{B4D46B78-6ED7-4F5E-B56C-FD2C5CEA44B0}" type="pres">
      <dgm:prSet presAssocID="{B00EAD66-DAD4-4DDC-B460-E5FF13BAC125}" presName="textRect" presStyleLbl="revTx" presStyleIdx="1" presStyleCnt="3">
        <dgm:presLayoutVars>
          <dgm:chMax val="1"/>
          <dgm:chPref val="1"/>
        </dgm:presLayoutVars>
      </dgm:prSet>
      <dgm:spPr/>
    </dgm:pt>
    <dgm:pt modelId="{97EDFE47-81DE-4DB1-A489-F3FB170D1F9B}" type="pres">
      <dgm:prSet presAssocID="{ECFE8A4F-54D7-4D42-8531-A4EAA7548F44}" presName="sibTrans" presStyleCnt="0"/>
      <dgm:spPr/>
    </dgm:pt>
    <dgm:pt modelId="{4FD04A83-3168-4F04-B1E0-96E0201F336E}" type="pres">
      <dgm:prSet presAssocID="{A0B76FB6-D0D1-4B4E-AA7C-49D2BF24A684}" presName="compNode" presStyleCnt="0"/>
      <dgm:spPr/>
    </dgm:pt>
    <dgm:pt modelId="{096C0A40-D622-41C7-B296-4378FFED6E28}" type="pres">
      <dgm:prSet presAssocID="{A0B76FB6-D0D1-4B4E-AA7C-49D2BF24A684}" presName="iconBgRect" presStyleLbl="bgShp" presStyleIdx="2" presStyleCnt="3"/>
      <dgm:spPr/>
    </dgm:pt>
    <dgm:pt modelId="{A79FDFF7-8CB2-4F16-B3CF-EC61431E923A}" type="pres">
      <dgm:prSet presAssocID="{A0B76FB6-D0D1-4B4E-AA7C-49D2BF24A68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AD5E5BB9-59C2-4C24-9C0C-8FD9E83491BF}" type="pres">
      <dgm:prSet presAssocID="{A0B76FB6-D0D1-4B4E-AA7C-49D2BF24A684}" presName="spaceRect" presStyleCnt="0"/>
      <dgm:spPr/>
    </dgm:pt>
    <dgm:pt modelId="{A7FD2A0A-F81F-4FBF-9C72-4BBE219EFAE5}" type="pres">
      <dgm:prSet presAssocID="{A0B76FB6-D0D1-4B4E-AA7C-49D2BF24A68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21DED03-E21A-44CE-B23D-FF9ECF473018}" type="presOf" srcId="{B00EAD66-DAD4-4DDC-B460-E5FF13BAC125}" destId="{B4D46B78-6ED7-4F5E-B56C-FD2C5CEA44B0}" srcOrd="0" destOrd="0" presId="urn:microsoft.com/office/officeart/2018/5/layout/IconCircleLabelList"/>
    <dgm:cxn modelId="{F0895A0A-B785-4F62-A646-76AD3027D439}" srcId="{B868A2E0-9BBD-432D-AF16-289CF23C7A24}" destId="{BC16BAF3-555A-4EB3-ABC2-53F678321773}" srcOrd="0" destOrd="0" parTransId="{B6607A8A-3E5C-4BB3-AC38-629E12095C41}" sibTransId="{20E2545C-6924-4744-9065-285B633ED5F4}"/>
    <dgm:cxn modelId="{1BA4700C-63EC-4A40-BA7B-962C20162AEE}" srcId="{B868A2E0-9BBD-432D-AF16-289CF23C7A24}" destId="{B00EAD66-DAD4-4DDC-B460-E5FF13BAC125}" srcOrd="1" destOrd="0" parTransId="{B60965DD-1B70-427F-8CC6-1C5E7983BBDA}" sibTransId="{ECFE8A4F-54D7-4D42-8531-A4EAA7548F44}"/>
    <dgm:cxn modelId="{94596958-3AB7-4CE0-8949-5D0924758E10}" type="presOf" srcId="{B868A2E0-9BBD-432D-AF16-289CF23C7A24}" destId="{FF960A46-8CF1-491F-A169-CD842D049F5A}" srcOrd="0" destOrd="0" presId="urn:microsoft.com/office/officeart/2018/5/layout/IconCircleLabelList"/>
    <dgm:cxn modelId="{2CBC9C9A-92B6-46BD-9754-9025F2F65DC1}" srcId="{B868A2E0-9BBD-432D-AF16-289CF23C7A24}" destId="{A0B76FB6-D0D1-4B4E-AA7C-49D2BF24A684}" srcOrd="2" destOrd="0" parTransId="{DEF27DF3-F127-4AD4-A865-34C9A5CE28F7}" sibTransId="{3857834D-774D-403E-9EFC-A41C1A763757}"/>
    <dgm:cxn modelId="{64D883C5-3A51-495B-9328-B98F7ADE6C38}" type="presOf" srcId="{BC16BAF3-555A-4EB3-ABC2-53F678321773}" destId="{32F15A49-DB84-468F-AA1A-CA925B27497E}" srcOrd="0" destOrd="0" presId="urn:microsoft.com/office/officeart/2018/5/layout/IconCircleLabelList"/>
    <dgm:cxn modelId="{43FB83E3-FBDC-4D7D-AE1C-E8093EAF3073}" type="presOf" srcId="{A0B76FB6-D0D1-4B4E-AA7C-49D2BF24A684}" destId="{A7FD2A0A-F81F-4FBF-9C72-4BBE219EFAE5}" srcOrd="0" destOrd="0" presId="urn:microsoft.com/office/officeart/2018/5/layout/IconCircleLabelList"/>
    <dgm:cxn modelId="{EB81049F-939A-4166-9C7D-B6EB91EE76A6}" type="presParOf" srcId="{FF960A46-8CF1-491F-A169-CD842D049F5A}" destId="{8BFB3CF7-3B0B-4FEF-81E4-E0CF6EF4A8E6}" srcOrd="0" destOrd="0" presId="urn:microsoft.com/office/officeart/2018/5/layout/IconCircleLabelList"/>
    <dgm:cxn modelId="{E19C1640-A096-4FEE-BED4-FA8594DA08F2}" type="presParOf" srcId="{8BFB3CF7-3B0B-4FEF-81E4-E0CF6EF4A8E6}" destId="{F2358AB2-A001-4EF6-BC7F-23075043AC04}" srcOrd="0" destOrd="0" presId="urn:microsoft.com/office/officeart/2018/5/layout/IconCircleLabelList"/>
    <dgm:cxn modelId="{2CE16444-CD18-4753-BD06-42F01AA22A79}" type="presParOf" srcId="{8BFB3CF7-3B0B-4FEF-81E4-E0CF6EF4A8E6}" destId="{A21C8373-01A7-48B9-A16B-AA5CC5A38795}" srcOrd="1" destOrd="0" presId="urn:microsoft.com/office/officeart/2018/5/layout/IconCircleLabelList"/>
    <dgm:cxn modelId="{E593867C-FA45-4728-B709-28D8D019235F}" type="presParOf" srcId="{8BFB3CF7-3B0B-4FEF-81E4-E0CF6EF4A8E6}" destId="{FEA4573F-7F1A-4364-97FA-87F487C02974}" srcOrd="2" destOrd="0" presId="urn:microsoft.com/office/officeart/2018/5/layout/IconCircleLabelList"/>
    <dgm:cxn modelId="{5191286C-90D8-4F98-BAA1-362C42B5DA7A}" type="presParOf" srcId="{8BFB3CF7-3B0B-4FEF-81E4-E0CF6EF4A8E6}" destId="{32F15A49-DB84-468F-AA1A-CA925B27497E}" srcOrd="3" destOrd="0" presId="urn:microsoft.com/office/officeart/2018/5/layout/IconCircleLabelList"/>
    <dgm:cxn modelId="{4FDAA1EF-4EE3-47CB-A031-74F6CB38E6B8}" type="presParOf" srcId="{FF960A46-8CF1-491F-A169-CD842D049F5A}" destId="{3F30C4AD-6AB4-4F09-A8DA-AE560BC50D64}" srcOrd="1" destOrd="0" presId="urn:microsoft.com/office/officeart/2018/5/layout/IconCircleLabelList"/>
    <dgm:cxn modelId="{CF21E47E-E199-46EE-9576-A305D744CABA}" type="presParOf" srcId="{FF960A46-8CF1-491F-A169-CD842D049F5A}" destId="{9AD18C5B-249E-4C89-A95A-DCBF4CDBF864}" srcOrd="2" destOrd="0" presId="urn:microsoft.com/office/officeart/2018/5/layout/IconCircleLabelList"/>
    <dgm:cxn modelId="{60F83EC6-68AB-4741-B7CA-E268A84B21DA}" type="presParOf" srcId="{9AD18C5B-249E-4C89-A95A-DCBF4CDBF864}" destId="{DFCF2AB3-E789-4E90-BC8C-FB16DD5CED0E}" srcOrd="0" destOrd="0" presId="urn:microsoft.com/office/officeart/2018/5/layout/IconCircleLabelList"/>
    <dgm:cxn modelId="{3BF499A6-196A-4927-A3EB-6BC61C10ADD3}" type="presParOf" srcId="{9AD18C5B-249E-4C89-A95A-DCBF4CDBF864}" destId="{1E22CE6F-0E77-4980-B904-5FF24360E79C}" srcOrd="1" destOrd="0" presId="urn:microsoft.com/office/officeart/2018/5/layout/IconCircleLabelList"/>
    <dgm:cxn modelId="{ED9687DB-E1D8-4541-AF2C-87679257C62A}" type="presParOf" srcId="{9AD18C5B-249E-4C89-A95A-DCBF4CDBF864}" destId="{D21EFE47-51AE-447A-8328-900E9EC4C8A8}" srcOrd="2" destOrd="0" presId="urn:microsoft.com/office/officeart/2018/5/layout/IconCircleLabelList"/>
    <dgm:cxn modelId="{E49F0061-B13D-4D53-A138-8BE6F0E2151A}" type="presParOf" srcId="{9AD18C5B-249E-4C89-A95A-DCBF4CDBF864}" destId="{B4D46B78-6ED7-4F5E-B56C-FD2C5CEA44B0}" srcOrd="3" destOrd="0" presId="urn:microsoft.com/office/officeart/2018/5/layout/IconCircleLabelList"/>
    <dgm:cxn modelId="{91E9DE69-E8F1-4F11-87B7-24A985E3627E}" type="presParOf" srcId="{FF960A46-8CF1-491F-A169-CD842D049F5A}" destId="{97EDFE47-81DE-4DB1-A489-F3FB170D1F9B}" srcOrd="3" destOrd="0" presId="urn:microsoft.com/office/officeart/2018/5/layout/IconCircleLabelList"/>
    <dgm:cxn modelId="{E70567AF-AA82-44B1-A583-F696BA46CDBB}" type="presParOf" srcId="{FF960A46-8CF1-491F-A169-CD842D049F5A}" destId="{4FD04A83-3168-4F04-B1E0-96E0201F336E}" srcOrd="4" destOrd="0" presId="urn:microsoft.com/office/officeart/2018/5/layout/IconCircleLabelList"/>
    <dgm:cxn modelId="{6859AF38-0A65-4E64-83A7-08380AD60F7F}" type="presParOf" srcId="{4FD04A83-3168-4F04-B1E0-96E0201F336E}" destId="{096C0A40-D622-41C7-B296-4378FFED6E28}" srcOrd="0" destOrd="0" presId="urn:microsoft.com/office/officeart/2018/5/layout/IconCircleLabelList"/>
    <dgm:cxn modelId="{275BBB61-D727-4CF3-88DB-5D4376540995}" type="presParOf" srcId="{4FD04A83-3168-4F04-B1E0-96E0201F336E}" destId="{A79FDFF7-8CB2-4F16-B3CF-EC61431E923A}" srcOrd="1" destOrd="0" presId="urn:microsoft.com/office/officeart/2018/5/layout/IconCircleLabelList"/>
    <dgm:cxn modelId="{ED23DD86-5E5E-46A0-ADA9-BC9E17F4DB29}" type="presParOf" srcId="{4FD04A83-3168-4F04-B1E0-96E0201F336E}" destId="{AD5E5BB9-59C2-4C24-9C0C-8FD9E83491BF}" srcOrd="2" destOrd="0" presId="urn:microsoft.com/office/officeart/2018/5/layout/IconCircleLabelList"/>
    <dgm:cxn modelId="{5943E9E0-9774-4F7D-A5E9-10C977FC2545}" type="presParOf" srcId="{4FD04A83-3168-4F04-B1E0-96E0201F336E}" destId="{A7FD2A0A-F81F-4FBF-9C72-4BBE219EFAE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2A0120F-6257-459E-B7DA-0D26047B066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34BF2B7-7275-4B49-AD65-C179389C25C7}">
      <dgm:prSet/>
      <dgm:spPr/>
      <dgm:t>
        <a:bodyPr/>
        <a:lstStyle/>
        <a:p>
          <a:r>
            <a:rPr lang="en-GB"/>
            <a:t>- Predictive Analytics: Efficient staffing, better outcomes (Gopal, 2024; He et al., 2023)</a:t>
          </a:r>
          <a:endParaRPr lang="en-US"/>
        </a:p>
      </dgm:t>
    </dgm:pt>
    <dgm:pt modelId="{B36D1BAB-9DF1-4934-BD4F-EADB208C79F3}" type="parTrans" cxnId="{DD904B60-97FF-451E-85B1-C82413EFA184}">
      <dgm:prSet/>
      <dgm:spPr/>
      <dgm:t>
        <a:bodyPr/>
        <a:lstStyle/>
        <a:p>
          <a:endParaRPr lang="en-US"/>
        </a:p>
      </dgm:t>
    </dgm:pt>
    <dgm:pt modelId="{7BCFFA04-9902-4F10-AF14-D50D81EB70A6}" type="sibTrans" cxnId="{DD904B60-97FF-451E-85B1-C82413EFA184}">
      <dgm:prSet/>
      <dgm:spPr/>
      <dgm:t>
        <a:bodyPr/>
        <a:lstStyle/>
        <a:p>
          <a:endParaRPr lang="en-US"/>
        </a:p>
      </dgm:t>
    </dgm:pt>
    <dgm:pt modelId="{1747E43A-A702-48BD-B63C-F6670E201B4E}">
      <dgm:prSet/>
      <dgm:spPr/>
      <dgm:t>
        <a:bodyPr/>
        <a:lstStyle/>
        <a:p>
          <a:r>
            <a:rPr lang="en-GB"/>
            <a:t>- Staff Training: Improves care and reduces errors (Ali et al., 2025; Singh et al., 2024)</a:t>
          </a:r>
          <a:endParaRPr lang="en-US"/>
        </a:p>
      </dgm:t>
    </dgm:pt>
    <dgm:pt modelId="{BCF1B743-36F2-45C1-B4C2-5360C6E37E6F}" type="parTrans" cxnId="{E288A1A9-28D8-4E90-B145-AAC381410E40}">
      <dgm:prSet/>
      <dgm:spPr/>
      <dgm:t>
        <a:bodyPr/>
        <a:lstStyle/>
        <a:p>
          <a:endParaRPr lang="en-US"/>
        </a:p>
      </dgm:t>
    </dgm:pt>
    <dgm:pt modelId="{7988628E-ED10-46D1-8A73-2283F83EFF34}" type="sibTrans" cxnId="{E288A1A9-28D8-4E90-B145-AAC381410E40}">
      <dgm:prSet/>
      <dgm:spPr/>
      <dgm:t>
        <a:bodyPr/>
        <a:lstStyle/>
        <a:p>
          <a:endParaRPr lang="en-US"/>
        </a:p>
      </dgm:t>
    </dgm:pt>
    <dgm:pt modelId="{9D2B64C6-052C-483F-A8FC-2EE36D56522B}">
      <dgm:prSet/>
      <dgm:spPr/>
      <dgm:t>
        <a:bodyPr/>
        <a:lstStyle/>
        <a:p>
          <a:r>
            <a:rPr lang="en-GB"/>
            <a:t>- Leadership: Positive culture and improvements (Hoxha et al., 2024; Ismail et al., 2024)</a:t>
          </a:r>
          <a:endParaRPr lang="en-US"/>
        </a:p>
      </dgm:t>
    </dgm:pt>
    <dgm:pt modelId="{240D02AF-FAB1-4D2A-8445-2D18EF7FEEED}" type="parTrans" cxnId="{B66E1E32-1D88-4E42-BAC1-2B0914EF8BE5}">
      <dgm:prSet/>
      <dgm:spPr/>
      <dgm:t>
        <a:bodyPr/>
        <a:lstStyle/>
        <a:p>
          <a:endParaRPr lang="en-US"/>
        </a:p>
      </dgm:t>
    </dgm:pt>
    <dgm:pt modelId="{31E716D0-90E3-4843-B851-038EFB299019}" type="sibTrans" cxnId="{B66E1E32-1D88-4E42-BAC1-2B0914EF8BE5}">
      <dgm:prSet/>
      <dgm:spPr/>
      <dgm:t>
        <a:bodyPr/>
        <a:lstStyle/>
        <a:p>
          <a:endParaRPr lang="en-US"/>
        </a:p>
      </dgm:t>
    </dgm:pt>
    <dgm:pt modelId="{CD67031F-BDB4-43A1-BDC0-55F7DB449131}" type="pres">
      <dgm:prSet presAssocID="{52A0120F-6257-459E-B7DA-0D26047B066E}" presName="linear" presStyleCnt="0">
        <dgm:presLayoutVars>
          <dgm:animLvl val="lvl"/>
          <dgm:resizeHandles val="exact"/>
        </dgm:presLayoutVars>
      </dgm:prSet>
      <dgm:spPr/>
    </dgm:pt>
    <dgm:pt modelId="{4700464B-98E7-4586-9EBD-D50B4513870B}" type="pres">
      <dgm:prSet presAssocID="{834BF2B7-7275-4B49-AD65-C179389C25C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B4D2A19-22B7-4296-B0F7-90249B0C9BA8}" type="pres">
      <dgm:prSet presAssocID="{7BCFFA04-9902-4F10-AF14-D50D81EB70A6}" presName="spacer" presStyleCnt="0"/>
      <dgm:spPr/>
    </dgm:pt>
    <dgm:pt modelId="{7A91623C-1144-4A26-A321-124F5DA61EF0}" type="pres">
      <dgm:prSet presAssocID="{1747E43A-A702-48BD-B63C-F6670E201B4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A748998-C15A-454E-8BCE-3E3898CD06E5}" type="pres">
      <dgm:prSet presAssocID="{7988628E-ED10-46D1-8A73-2283F83EFF34}" presName="spacer" presStyleCnt="0"/>
      <dgm:spPr/>
    </dgm:pt>
    <dgm:pt modelId="{56B29823-EF6F-4978-BB60-E258853E0CFF}" type="pres">
      <dgm:prSet presAssocID="{9D2B64C6-052C-483F-A8FC-2EE36D56522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66E1E32-1D88-4E42-BAC1-2B0914EF8BE5}" srcId="{52A0120F-6257-459E-B7DA-0D26047B066E}" destId="{9D2B64C6-052C-483F-A8FC-2EE36D56522B}" srcOrd="2" destOrd="0" parTransId="{240D02AF-FAB1-4D2A-8445-2D18EF7FEEED}" sibTransId="{31E716D0-90E3-4843-B851-038EFB299019}"/>
    <dgm:cxn modelId="{57DE1C39-C1E5-4F85-81A2-F1AC8A207FE1}" type="presOf" srcId="{1747E43A-A702-48BD-B63C-F6670E201B4E}" destId="{7A91623C-1144-4A26-A321-124F5DA61EF0}" srcOrd="0" destOrd="0" presId="urn:microsoft.com/office/officeart/2005/8/layout/vList2"/>
    <dgm:cxn modelId="{DD904B60-97FF-451E-85B1-C82413EFA184}" srcId="{52A0120F-6257-459E-B7DA-0D26047B066E}" destId="{834BF2B7-7275-4B49-AD65-C179389C25C7}" srcOrd="0" destOrd="0" parTransId="{B36D1BAB-9DF1-4934-BD4F-EADB208C79F3}" sibTransId="{7BCFFA04-9902-4F10-AF14-D50D81EB70A6}"/>
    <dgm:cxn modelId="{6F21CE65-FEC7-484C-9238-44B09FD60B55}" type="presOf" srcId="{52A0120F-6257-459E-B7DA-0D26047B066E}" destId="{CD67031F-BDB4-43A1-BDC0-55F7DB449131}" srcOrd="0" destOrd="0" presId="urn:microsoft.com/office/officeart/2005/8/layout/vList2"/>
    <dgm:cxn modelId="{AAE36694-3A18-434B-B2D8-D517FA1BC82D}" type="presOf" srcId="{9D2B64C6-052C-483F-A8FC-2EE36D56522B}" destId="{56B29823-EF6F-4978-BB60-E258853E0CFF}" srcOrd="0" destOrd="0" presId="urn:microsoft.com/office/officeart/2005/8/layout/vList2"/>
    <dgm:cxn modelId="{E288A1A9-28D8-4E90-B145-AAC381410E40}" srcId="{52A0120F-6257-459E-B7DA-0D26047B066E}" destId="{1747E43A-A702-48BD-B63C-F6670E201B4E}" srcOrd="1" destOrd="0" parTransId="{BCF1B743-36F2-45C1-B4C2-5360C6E37E6F}" sibTransId="{7988628E-ED10-46D1-8A73-2283F83EFF34}"/>
    <dgm:cxn modelId="{FFFD16B9-B5ED-4392-8585-C180FE6A9FAD}" type="presOf" srcId="{834BF2B7-7275-4B49-AD65-C179389C25C7}" destId="{4700464B-98E7-4586-9EBD-D50B4513870B}" srcOrd="0" destOrd="0" presId="urn:microsoft.com/office/officeart/2005/8/layout/vList2"/>
    <dgm:cxn modelId="{C6F4BD84-1AA8-4DDB-B9BC-F009EF44A674}" type="presParOf" srcId="{CD67031F-BDB4-43A1-BDC0-55F7DB449131}" destId="{4700464B-98E7-4586-9EBD-D50B4513870B}" srcOrd="0" destOrd="0" presId="urn:microsoft.com/office/officeart/2005/8/layout/vList2"/>
    <dgm:cxn modelId="{F99137AE-AAC0-450E-89F6-2E78049400D6}" type="presParOf" srcId="{CD67031F-BDB4-43A1-BDC0-55F7DB449131}" destId="{5B4D2A19-22B7-4296-B0F7-90249B0C9BA8}" srcOrd="1" destOrd="0" presId="urn:microsoft.com/office/officeart/2005/8/layout/vList2"/>
    <dgm:cxn modelId="{FFB12AFD-C19B-419D-8731-6FD5C84CEF7A}" type="presParOf" srcId="{CD67031F-BDB4-43A1-BDC0-55F7DB449131}" destId="{7A91623C-1144-4A26-A321-124F5DA61EF0}" srcOrd="2" destOrd="0" presId="urn:microsoft.com/office/officeart/2005/8/layout/vList2"/>
    <dgm:cxn modelId="{92A9CE88-CD55-4193-A10D-0D164300AE37}" type="presParOf" srcId="{CD67031F-BDB4-43A1-BDC0-55F7DB449131}" destId="{2A748998-C15A-454E-8BCE-3E3898CD06E5}" srcOrd="3" destOrd="0" presId="urn:microsoft.com/office/officeart/2005/8/layout/vList2"/>
    <dgm:cxn modelId="{7A6BFA0A-CB11-49B1-A13B-C58942B27FBB}" type="presParOf" srcId="{CD67031F-BDB4-43A1-BDC0-55F7DB449131}" destId="{56B29823-EF6F-4978-BB60-E258853E0CF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754A436-B172-4B5B-A4A6-352D01A1251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88A4D41-8B72-43AC-901F-3B020EFA9D56}">
      <dgm:prSet/>
      <dgm:spPr/>
      <dgm:t>
        <a:bodyPr/>
        <a:lstStyle/>
        <a:p>
          <a:r>
            <a:rPr lang="en-GB"/>
            <a:t>Challenges:</a:t>
          </a:r>
          <a:endParaRPr lang="en-US"/>
        </a:p>
      </dgm:t>
    </dgm:pt>
    <dgm:pt modelId="{0DFD5A38-47F1-429F-AFD9-747984DC5D38}" type="parTrans" cxnId="{D66D9100-D970-4635-B985-71C654C7921C}">
      <dgm:prSet/>
      <dgm:spPr/>
      <dgm:t>
        <a:bodyPr/>
        <a:lstStyle/>
        <a:p>
          <a:endParaRPr lang="en-US"/>
        </a:p>
      </dgm:t>
    </dgm:pt>
    <dgm:pt modelId="{98D496B7-C39E-42CA-B906-55F2673D8508}" type="sibTrans" cxnId="{D66D9100-D970-4635-B985-71C654C7921C}">
      <dgm:prSet/>
      <dgm:spPr/>
      <dgm:t>
        <a:bodyPr/>
        <a:lstStyle/>
        <a:p>
          <a:endParaRPr lang="en-US"/>
        </a:p>
      </dgm:t>
    </dgm:pt>
    <dgm:pt modelId="{C1A07AB0-2861-4D00-87C4-9027497C5DD7}">
      <dgm:prSet/>
      <dgm:spPr/>
      <dgm:t>
        <a:bodyPr/>
        <a:lstStyle/>
        <a:p>
          <a:r>
            <a:rPr lang="en-GB"/>
            <a:t>- Budget constraints (Metro et al., 2021)</a:t>
          </a:r>
          <a:endParaRPr lang="en-US"/>
        </a:p>
      </dgm:t>
    </dgm:pt>
    <dgm:pt modelId="{BD826876-B618-44B0-9209-87F8F0DAEC73}" type="parTrans" cxnId="{52122E59-4594-4C8D-82BF-BA857919D242}">
      <dgm:prSet/>
      <dgm:spPr/>
      <dgm:t>
        <a:bodyPr/>
        <a:lstStyle/>
        <a:p>
          <a:endParaRPr lang="en-US"/>
        </a:p>
      </dgm:t>
    </dgm:pt>
    <dgm:pt modelId="{D15510C1-5512-48FE-8F26-6CEC206A8A1F}" type="sibTrans" cxnId="{52122E59-4594-4C8D-82BF-BA857919D242}">
      <dgm:prSet/>
      <dgm:spPr/>
      <dgm:t>
        <a:bodyPr/>
        <a:lstStyle/>
        <a:p>
          <a:endParaRPr lang="en-US"/>
        </a:p>
      </dgm:t>
    </dgm:pt>
    <dgm:pt modelId="{AE9D195E-5FAE-42F3-8B04-0D2A25C8797D}">
      <dgm:prSet/>
      <dgm:spPr/>
      <dgm:t>
        <a:bodyPr/>
        <a:lstStyle/>
        <a:p>
          <a:r>
            <a:rPr lang="en-GB"/>
            <a:t>- Resistance to change (Komalasari, 2024; Skalli et al., 2024)</a:t>
          </a:r>
          <a:endParaRPr lang="en-US"/>
        </a:p>
      </dgm:t>
    </dgm:pt>
    <dgm:pt modelId="{38A77D7A-D27E-4238-B096-83007913B94E}" type="parTrans" cxnId="{445E312B-502D-429A-B549-3A9486B6AC13}">
      <dgm:prSet/>
      <dgm:spPr/>
      <dgm:t>
        <a:bodyPr/>
        <a:lstStyle/>
        <a:p>
          <a:endParaRPr lang="en-US"/>
        </a:p>
      </dgm:t>
    </dgm:pt>
    <dgm:pt modelId="{0745442C-3EA7-415B-8C0F-EDA5028AB970}" type="sibTrans" cxnId="{445E312B-502D-429A-B549-3A9486B6AC13}">
      <dgm:prSet/>
      <dgm:spPr/>
      <dgm:t>
        <a:bodyPr/>
        <a:lstStyle/>
        <a:p>
          <a:endParaRPr lang="en-US"/>
        </a:p>
      </dgm:t>
    </dgm:pt>
    <dgm:pt modelId="{F82EBE8A-59C2-4F13-A194-76CB4BA3177C}">
      <dgm:prSet/>
      <dgm:spPr/>
      <dgm:t>
        <a:bodyPr/>
        <a:lstStyle/>
        <a:p>
          <a:r>
            <a:rPr lang="en-GB"/>
            <a:t>Mitigation:</a:t>
          </a:r>
          <a:endParaRPr lang="en-US"/>
        </a:p>
      </dgm:t>
    </dgm:pt>
    <dgm:pt modelId="{0ED7A7A4-ECBD-4DCA-AED7-EA632279D5A7}" type="parTrans" cxnId="{794E9234-822E-419B-BE0A-BB7F725B31D0}">
      <dgm:prSet/>
      <dgm:spPr/>
      <dgm:t>
        <a:bodyPr/>
        <a:lstStyle/>
        <a:p>
          <a:endParaRPr lang="en-US"/>
        </a:p>
      </dgm:t>
    </dgm:pt>
    <dgm:pt modelId="{8B3FBBC8-FE9E-47D5-B73F-1CDA3C96608D}" type="sibTrans" cxnId="{794E9234-822E-419B-BE0A-BB7F725B31D0}">
      <dgm:prSet/>
      <dgm:spPr/>
      <dgm:t>
        <a:bodyPr/>
        <a:lstStyle/>
        <a:p>
          <a:endParaRPr lang="en-US"/>
        </a:p>
      </dgm:t>
    </dgm:pt>
    <dgm:pt modelId="{E5447208-960A-4D08-8380-A7E5F7D3E1F2}">
      <dgm:prSet/>
      <dgm:spPr/>
      <dgm:t>
        <a:bodyPr/>
        <a:lstStyle/>
        <a:p>
          <a:r>
            <a:rPr lang="en-GB"/>
            <a:t>- Grants and funding (Perry and Sachs, 2024)</a:t>
          </a:r>
          <a:endParaRPr lang="en-US"/>
        </a:p>
      </dgm:t>
    </dgm:pt>
    <dgm:pt modelId="{C9AD9405-7973-41C4-9C02-F1678129084E}" type="parTrans" cxnId="{29F90018-0940-4864-8EE4-CDC095840096}">
      <dgm:prSet/>
      <dgm:spPr/>
      <dgm:t>
        <a:bodyPr/>
        <a:lstStyle/>
        <a:p>
          <a:endParaRPr lang="en-US"/>
        </a:p>
      </dgm:t>
    </dgm:pt>
    <dgm:pt modelId="{9A84CD15-F89E-42DE-9954-BBA8291BEB0B}" type="sibTrans" cxnId="{29F90018-0940-4864-8EE4-CDC095840096}">
      <dgm:prSet/>
      <dgm:spPr/>
      <dgm:t>
        <a:bodyPr/>
        <a:lstStyle/>
        <a:p>
          <a:endParaRPr lang="en-US"/>
        </a:p>
      </dgm:t>
    </dgm:pt>
    <dgm:pt modelId="{5F0C5DFC-EB59-4B19-8C28-77C6A2ED0367}">
      <dgm:prSet/>
      <dgm:spPr/>
      <dgm:t>
        <a:bodyPr/>
        <a:lstStyle/>
        <a:p>
          <a:r>
            <a:rPr lang="en-GB"/>
            <a:t>- Workshops and engagement (Singh et al., 2024; Bhati et al., 2023)</a:t>
          </a:r>
          <a:endParaRPr lang="en-US"/>
        </a:p>
      </dgm:t>
    </dgm:pt>
    <dgm:pt modelId="{9F867610-FF76-48F3-BB31-6E316CE0B060}" type="parTrans" cxnId="{C0FFAB10-9FCA-4EC2-BE36-A7C58259A5E7}">
      <dgm:prSet/>
      <dgm:spPr/>
      <dgm:t>
        <a:bodyPr/>
        <a:lstStyle/>
        <a:p>
          <a:endParaRPr lang="en-US"/>
        </a:p>
      </dgm:t>
    </dgm:pt>
    <dgm:pt modelId="{89CA2BE8-4C43-433A-B050-B4D11D6D85D6}" type="sibTrans" cxnId="{C0FFAB10-9FCA-4EC2-BE36-A7C58259A5E7}">
      <dgm:prSet/>
      <dgm:spPr/>
      <dgm:t>
        <a:bodyPr/>
        <a:lstStyle/>
        <a:p>
          <a:endParaRPr lang="en-US"/>
        </a:p>
      </dgm:t>
    </dgm:pt>
    <dgm:pt modelId="{DB028625-7DD7-4310-8EA5-382D6D0B5FE4}">
      <dgm:prSet/>
      <dgm:spPr/>
      <dgm:t>
        <a:bodyPr/>
        <a:lstStyle/>
        <a:p>
          <a:r>
            <a:rPr lang="en-GB"/>
            <a:t>- Leadership modeling (Ismail et al., 2024)</a:t>
          </a:r>
          <a:endParaRPr lang="en-US"/>
        </a:p>
      </dgm:t>
    </dgm:pt>
    <dgm:pt modelId="{5E95891E-77EF-459F-8B37-7CFF0F9140B8}" type="parTrans" cxnId="{DB0FC1AA-0A7D-406F-A8B8-9F9E9A810B80}">
      <dgm:prSet/>
      <dgm:spPr/>
      <dgm:t>
        <a:bodyPr/>
        <a:lstStyle/>
        <a:p>
          <a:endParaRPr lang="en-US"/>
        </a:p>
      </dgm:t>
    </dgm:pt>
    <dgm:pt modelId="{2FEC8478-FAFE-4C63-986C-B34F8538D104}" type="sibTrans" cxnId="{DB0FC1AA-0A7D-406F-A8B8-9F9E9A810B80}">
      <dgm:prSet/>
      <dgm:spPr/>
      <dgm:t>
        <a:bodyPr/>
        <a:lstStyle/>
        <a:p>
          <a:endParaRPr lang="en-US"/>
        </a:p>
      </dgm:t>
    </dgm:pt>
    <dgm:pt modelId="{B4FE3BFB-CDFB-4D66-97AA-6BBFF1129237}" type="pres">
      <dgm:prSet presAssocID="{D754A436-B172-4B5B-A4A6-352D01A12513}" presName="Name0" presStyleCnt="0">
        <dgm:presLayoutVars>
          <dgm:dir/>
          <dgm:resizeHandles val="exact"/>
        </dgm:presLayoutVars>
      </dgm:prSet>
      <dgm:spPr/>
    </dgm:pt>
    <dgm:pt modelId="{1C34FDA9-7397-4642-A5F2-1CF03D87A51A}" type="pres">
      <dgm:prSet presAssocID="{288A4D41-8B72-43AC-901F-3B020EFA9D56}" presName="node" presStyleLbl="node1" presStyleIdx="0" presStyleCnt="7">
        <dgm:presLayoutVars>
          <dgm:bulletEnabled val="1"/>
        </dgm:presLayoutVars>
      </dgm:prSet>
      <dgm:spPr/>
    </dgm:pt>
    <dgm:pt modelId="{224BBC47-7413-47BA-8147-8E719B86CC96}" type="pres">
      <dgm:prSet presAssocID="{98D496B7-C39E-42CA-B906-55F2673D8508}" presName="sibTrans" presStyleLbl="sibTrans1D1" presStyleIdx="0" presStyleCnt="6"/>
      <dgm:spPr/>
    </dgm:pt>
    <dgm:pt modelId="{A2A9B0A7-B048-435E-AC05-61E442C05CEF}" type="pres">
      <dgm:prSet presAssocID="{98D496B7-C39E-42CA-B906-55F2673D8508}" presName="connectorText" presStyleLbl="sibTrans1D1" presStyleIdx="0" presStyleCnt="6"/>
      <dgm:spPr/>
    </dgm:pt>
    <dgm:pt modelId="{61F3A522-FA2A-43C9-926A-F71F88957BAC}" type="pres">
      <dgm:prSet presAssocID="{C1A07AB0-2861-4D00-87C4-9027497C5DD7}" presName="node" presStyleLbl="node1" presStyleIdx="1" presStyleCnt="7">
        <dgm:presLayoutVars>
          <dgm:bulletEnabled val="1"/>
        </dgm:presLayoutVars>
      </dgm:prSet>
      <dgm:spPr/>
    </dgm:pt>
    <dgm:pt modelId="{3480B803-875E-47C6-960C-6D3C3FFF217B}" type="pres">
      <dgm:prSet presAssocID="{D15510C1-5512-48FE-8F26-6CEC206A8A1F}" presName="sibTrans" presStyleLbl="sibTrans1D1" presStyleIdx="1" presStyleCnt="6"/>
      <dgm:spPr/>
    </dgm:pt>
    <dgm:pt modelId="{6DC53A55-FD94-40D4-B0C0-05891F6F20B5}" type="pres">
      <dgm:prSet presAssocID="{D15510C1-5512-48FE-8F26-6CEC206A8A1F}" presName="connectorText" presStyleLbl="sibTrans1D1" presStyleIdx="1" presStyleCnt="6"/>
      <dgm:spPr/>
    </dgm:pt>
    <dgm:pt modelId="{FFC7CB37-8B2E-4C1A-9BF8-781186736F04}" type="pres">
      <dgm:prSet presAssocID="{AE9D195E-5FAE-42F3-8B04-0D2A25C8797D}" presName="node" presStyleLbl="node1" presStyleIdx="2" presStyleCnt="7">
        <dgm:presLayoutVars>
          <dgm:bulletEnabled val="1"/>
        </dgm:presLayoutVars>
      </dgm:prSet>
      <dgm:spPr/>
    </dgm:pt>
    <dgm:pt modelId="{21989E21-C850-44A9-8C0C-72BF0D692EC2}" type="pres">
      <dgm:prSet presAssocID="{0745442C-3EA7-415B-8C0F-EDA5028AB970}" presName="sibTrans" presStyleLbl="sibTrans1D1" presStyleIdx="2" presStyleCnt="6"/>
      <dgm:spPr/>
    </dgm:pt>
    <dgm:pt modelId="{5BD805DC-51DB-4F2A-9D70-9F47F5070FCB}" type="pres">
      <dgm:prSet presAssocID="{0745442C-3EA7-415B-8C0F-EDA5028AB970}" presName="connectorText" presStyleLbl="sibTrans1D1" presStyleIdx="2" presStyleCnt="6"/>
      <dgm:spPr/>
    </dgm:pt>
    <dgm:pt modelId="{A6E59B76-C01E-4158-A72D-6DF90C95738D}" type="pres">
      <dgm:prSet presAssocID="{F82EBE8A-59C2-4F13-A194-76CB4BA3177C}" presName="node" presStyleLbl="node1" presStyleIdx="3" presStyleCnt="7">
        <dgm:presLayoutVars>
          <dgm:bulletEnabled val="1"/>
        </dgm:presLayoutVars>
      </dgm:prSet>
      <dgm:spPr/>
    </dgm:pt>
    <dgm:pt modelId="{89549845-A822-44F2-B71E-1FED479F5766}" type="pres">
      <dgm:prSet presAssocID="{8B3FBBC8-FE9E-47D5-B73F-1CDA3C96608D}" presName="sibTrans" presStyleLbl="sibTrans1D1" presStyleIdx="3" presStyleCnt="6"/>
      <dgm:spPr/>
    </dgm:pt>
    <dgm:pt modelId="{26E31344-7671-4962-BFCC-10BE43F710FA}" type="pres">
      <dgm:prSet presAssocID="{8B3FBBC8-FE9E-47D5-B73F-1CDA3C96608D}" presName="connectorText" presStyleLbl="sibTrans1D1" presStyleIdx="3" presStyleCnt="6"/>
      <dgm:spPr/>
    </dgm:pt>
    <dgm:pt modelId="{5EC7F00C-ED30-4C05-893B-A6CE7E12B4C6}" type="pres">
      <dgm:prSet presAssocID="{E5447208-960A-4D08-8380-A7E5F7D3E1F2}" presName="node" presStyleLbl="node1" presStyleIdx="4" presStyleCnt="7">
        <dgm:presLayoutVars>
          <dgm:bulletEnabled val="1"/>
        </dgm:presLayoutVars>
      </dgm:prSet>
      <dgm:spPr/>
    </dgm:pt>
    <dgm:pt modelId="{C2E321AC-99B0-4A74-9915-F7BE240B7A9E}" type="pres">
      <dgm:prSet presAssocID="{9A84CD15-F89E-42DE-9954-BBA8291BEB0B}" presName="sibTrans" presStyleLbl="sibTrans1D1" presStyleIdx="4" presStyleCnt="6"/>
      <dgm:spPr/>
    </dgm:pt>
    <dgm:pt modelId="{FCDE977B-B14B-45B3-A248-E72443B65E31}" type="pres">
      <dgm:prSet presAssocID="{9A84CD15-F89E-42DE-9954-BBA8291BEB0B}" presName="connectorText" presStyleLbl="sibTrans1D1" presStyleIdx="4" presStyleCnt="6"/>
      <dgm:spPr/>
    </dgm:pt>
    <dgm:pt modelId="{A263252E-71AD-4C4D-B00C-D80387210A75}" type="pres">
      <dgm:prSet presAssocID="{5F0C5DFC-EB59-4B19-8C28-77C6A2ED0367}" presName="node" presStyleLbl="node1" presStyleIdx="5" presStyleCnt="7">
        <dgm:presLayoutVars>
          <dgm:bulletEnabled val="1"/>
        </dgm:presLayoutVars>
      </dgm:prSet>
      <dgm:spPr/>
    </dgm:pt>
    <dgm:pt modelId="{705B8B7E-1CCA-4FF3-80DF-CE4999AEB8C2}" type="pres">
      <dgm:prSet presAssocID="{89CA2BE8-4C43-433A-B050-B4D11D6D85D6}" presName="sibTrans" presStyleLbl="sibTrans1D1" presStyleIdx="5" presStyleCnt="6"/>
      <dgm:spPr/>
    </dgm:pt>
    <dgm:pt modelId="{329BAFD9-45EC-4EA5-9B22-08A54D2BD435}" type="pres">
      <dgm:prSet presAssocID="{89CA2BE8-4C43-433A-B050-B4D11D6D85D6}" presName="connectorText" presStyleLbl="sibTrans1D1" presStyleIdx="5" presStyleCnt="6"/>
      <dgm:spPr/>
    </dgm:pt>
    <dgm:pt modelId="{2F675BBC-4BB3-409C-B2E6-E76641D27EFA}" type="pres">
      <dgm:prSet presAssocID="{DB028625-7DD7-4310-8EA5-382D6D0B5FE4}" presName="node" presStyleLbl="node1" presStyleIdx="6" presStyleCnt="7">
        <dgm:presLayoutVars>
          <dgm:bulletEnabled val="1"/>
        </dgm:presLayoutVars>
      </dgm:prSet>
      <dgm:spPr/>
    </dgm:pt>
  </dgm:ptLst>
  <dgm:cxnLst>
    <dgm:cxn modelId="{D66D9100-D970-4635-B985-71C654C7921C}" srcId="{D754A436-B172-4B5B-A4A6-352D01A12513}" destId="{288A4D41-8B72-43AC-901F-3B020EFA9D56}" srcOrd="0" destOrd="0" parTransId="{0DFD5A38-47F1-429F-AFD9-747984DC5D38}" sibTransId="{98D496B7-C39E-42CA-B906-55F2673D8508}"/>
    <dgm:cxn modelId="{C558F205-C239-4E9A-913F-81BFC4B589A6}" type="presOf" srcId="{8B3FBBC8-FE9E-47D5-B73F-1CDA3C96608D}" destId="{89549845-A822-44F2-B71E-1FED479F5766}" srcOrd="0" destOrd="0" presId="urn:microsoft.com/office/officeart/2016/7/layout/RepeatingBendingProcessNew"/>
    <dgm:cxn modelId="{78BE0109-423B-4733-BB47-7BCBA7035880}" type="presOf" srcId="{D754A436-B172-4B5B-A4A6-352D01A12513}" destId="{B4FE3BFB-CDFB-4D66-97AA-6BBFF1129237}" srcOrd="0" destOrd="0" presId="urn:microsoft.com/office/officeart/2016/7/layout/RepeatingBendingProcessNew"/>
    <dgm:cxn modelId="{D4AFE209-A50F-4280-A26D-3545772F5066}" type="presOf" srcId="{89CA2BE8-4C43-433A-B050-B4D11D6D85D6}" destId="{705B8B7E-1CCA-4FF3-80DF-CE4999AEB8C2}" srcOrd="0" destOrd="0" presId="urn:microsoft.com/office/officeart/2016/7/layout/RepeatingBendingProcessNew"/>
    <dgm:cxn modelId="{C0FFAB10-9FCA-4EC2-BE36-A7C58259A5E7}" srcId="{D754A436-B172-4B5B-A4A6-352D01A12513}" destId="{5F0C5DFC-EB59-4B19-8C28-77C6A2ED0367}" srcOrd="5" destOrd="0" parTransId="{9F867610-FF76-48F3-BB31-6E316CE0B060}" sibTransId="{89CA2BE8-4C43-433A-B050-B4D11D6D85D6}"/>
    <dgm:cxn modelId="{D1FA5414-9B07-4E64-AC36-C37C7C220BD0}" type="presOf" srcId="{8B3FBBC8-FE9E-47D5-B73F-1CDA3C96608D}" destId="{26E31344-7671-4962-BFCC-10BE43F710FA}" srcOrd="1" destOrd="0" presId="urn:microsoft.com/office/officeart/2016/7/layout/RepeatingBendingProcessNew"/>
    <dgm:cxn modelId="{A91CAB17-642F-4E2A-8804-E209CB4F0AE9}" type="presOf" srcId="{288A4D41-8B72-43AC-901F-3B020EFA9D56}" destId="{1C34FDA9-7397-4642-A5F2-1CF03D87A51A}" srcOrd="0" destOrd="0" presId="urn:microsoft.com/office/officeart/2016/7/layout/RepeatingBendingProcessNew"/>
    <dgm:cxn modelId="{29F90018-0940-4864-8EE4-CDC095840096}" srcId="{D754A436-B172-4B5B-A4A6-352D01A12513}" destId="{E5447208-960A-4D08-8380-A7E5F7D3E1F2}" srcOrd="4" destOrd="0" parTransId="{C9AD9405-7973-41C4-9C02-F1678129084E}" sibTransId="{9A84CD15-F89E-42DE-9954-BBA8291BEB0B}"/>
    <dgm:cxn modelId="{3F50DE23-7502-4597-8842-6FE41CF713FD}" type="presOf" srcId="{F82EBE8A-59C2-4F13-A194-76CB4BA3177C}" destId="{A6E59B76-C01E-4158-A72D-6DF90C95738D}" srcOrd="0" destOrd="0" presId="urn:microsoft.com/office/officeart/2016/7/layout/RepeatingBendingProcessNew"/>
    <dgm:cxn modelId="{7AD40124-089B-4C10-862B-5B36573CB64D}" type="presOf" srcId="{89CA2BE8-4C43-433A-B050-B4D11D6D85D6}" destId="{329BAFD9-45EC-4EA5-9B22-08A54D2BD435}" srcOrd="1" destOrd="0" presId="urn:microsoft.com/office/officeart/2016/7/layout/RepeatingBendingProcessNew"/>
    <dgm:cxn modelId="{445E312B-502D-429A-B549-3A9486B6AC13}" srcId="{D754A436-B172-4B5B-A4A6-352D01A12513}" destId="{AE9D195E-5FAE-42F3-8B04-0D2A25C8797D}" srcOrd="2" destOrd="0" parTransId="{38A77D7A-D27E-4238-B096-83007913B94E}" sibTransId="{0745442C-3EA7-415B-8C0F-EDA5028AB970}"/>
    <dgm:cxn modelId="{E9ED1A33-7188-48A4-ABD1-3545C46D057E}" type="presOf" srcId="{98D496B7-C39E-42CA-B906-55F2673D8508}" destId="{A2A9B0A7-B048-435E-AC05-61E442C05CEF}" srcOrd="1" destOrd="0" presId="urn:microsoft.com/office/officeart/2016/7/layout/RepeatingBendingProcessNew"/>
    <dgm:cxn modelId="{794E9234-822E-419B-BE0A-BB7F725B31D0}" srcId="{D754A436-B172-4B5B-A4A6-352D01A12513}" destId="{F82EBE8A-59C2-4F13-A194-76CB4BA3177C}" srcOrd="3" destOrd="0" parTransId="{0ED7A7A4-ECBD-4DCA-AED7-EA632279D5A7}" sibTransId="{8B3FBBC8-FE9E-47D5-B73F-1CDA3C96608D}"/>
    <dgm:cxn modelId="{9D7F615E-D675-4641-BDA5-85BFD1FDC0D0}" type="presOf" srcId="{DB028625-7DD7-4310-8EA5-382D6D0B5FE4}" destId="{2F675BBC-4BB3-409C-B2E6-E76641D27EFA}" srcOrd="0" destOrd="0" presId="urn:microsoft.com/office/officeart/2016/7/layout/RepeatingBendingProcessNew"/>
    <dgm:cxn modelId="{8B539247-FC2F-44DD-8F7A-2CD7BD6E0460}" type="presOf" srcId="{E5447208-960A-4D08-8380-A7E5F7D3E1F2}" destId="{5EC7F00C-ED30-4C05-893B-A6CE7E12B4C6}" srcOrd="0" destOrd="0" presId="urn:microsoft.com/office/officeart/2016/7/layout/RepeatingBendingProcessNew"/>
    <dgm:cxn modelId="{12080450-532D-4F5C-980D-DBCF66CBCD6A}" type="presOf" srcId="{0745442C-3EA7-415B-8C0F-EDA5028AB970}" destId="{5BD805DC-51DB-4F2A-9D70-9F47F5070FCB}" srcOrd="1" destOrd="0" presId="urn:microsoft.com/office/officeart/2016/7/layout/RepeatingBendingProcessNew"/>
    <dgm:cxn modelId="{52122E59-4594-4C8D-82BF-BA857919D242}" srcId="{D754A436-B172-4B5B-A4A6-352D01A12513}" destId="{C1A07AB0-2861-4D00-87C4-9027497C5DD7}" srcOrd="1" destOrd="0" parTransId="{BD826876-B618-44B0-9209-87F8F0DAEC73}" sibTransId="{D15510C1-5512-48FE-8F26-6CEC206A8A1F}"/>
    <dgm:cxn modelId="{6D565291-7383-4099-AEF9-79DF66C77659}" type="presOf" srcId="{AE9D195E-5FAE-42F3-8B04-0D2A25C8797D}" destId="{FFC7CB37-8B2E-4C1A-9BF8-781186736F04}" srcOrd="0" destOrd="0" presId="urn:microsoft.com/office/officeart/2016/7/layout/RepeatingBendingProcessNew"/>
    <dgm:cxn modelId="{3E8E64AA-307E-47EE-BC3F-7639A1C67067}" type="presOf" srcId="{98D496B7-C39E-42CA-B906-55F2673D8508}" destId="{224BBC47-7413-47BA-8147-8E719B86CC96}" srcOrd="0" destOrd="0" presId="urn:microsoft.com/office/officeart/2016/7/layout/RepeatingBendingProcessNew"/>
    <dgm:cxn modelId="{DB0FC1AA-0A7D-406F-A8B8-9F9E9A810B80}" srcId="{D754A436-B172-4B5B-A4A6-352D01A12513}" destId="{DB028625-7DD7-4310-8EA5-382D6D0B5FE4}" srcOrd="6" destOrd="0" parTransId="{5E95891E-77EF-459F-8B37-7CFF0F9140B8}" sibTransId="{2FEC8478-FAFE-4C63-986C-B34F8538D104}"/>
    <dgm:cxn modelId="{61E062BE-7CB5-4795-AA00-18024A719B0A}" type="presOf" srcId="{C1A07AB0-2861-4D00-87C4-9027497C5DD7}" destId="{61F3A522-FA2A-43C9-926A-F71F88957BAC}" srcOrd="0" destOrd="0" presId="urn:microsoft.com/office/officeart/2016/7/layout/RepeatingBendingProcessNew"/>
    <dgm:cxn modelId="{A75504C0-BA5F-4098-8CAF-E96AF2F1761B}" type="presOf" srcId="{5F0C5DFC-EB59-4B19-8C28-77C6A2ED0367}" destId="{A263252E-71AD-4C4D-B00C-D80387210A75}" srcOrd="0" destOrd="0" presId="urn:microsoft.com/office/officeart/2016/7/layout/RepeatingBendingProcessNew"/>
    <dgm:cxn modelId="{290928CC-6EB8-4AEE-B92F-B46F64267B6C}" type="presOf" srcId="{0745442C-3EA7-415B-8C0F-EDA5028AB970}" destId="{21989E21-C850-44A9-8C0C-72BF0D692EC2}" srcOrd="0" destOrd="0" presId="urn:microsoft.com/office/officeart/2016/7/layout/RepeatingBendingProcessNew"/>
    <dgm:cxn modelId="{BC2005DC-0673-4258-BD63-371B20228990}" type="presOf" srcId="{D15510C1-5512-48FE-8F26-6CEC206A8A1F}" destId="{3480B803-875E-47C6-960C-6D3C3FFF217B}" srcOrd="0" destOrd="0" presId="urn:microsoft.com/office/officeart/2016/7/layout/RepeatingBendingProcessNew"/>
    <dgm:cxn modelId="{631935E1-D021-4CC6-8A02-43B1BB0AA7BC}" type="presOf" srcId="{D15510C1-5512-48FE-8F26-6CEC206A8A1F}" destId="{6DC53A55-FD94-40D4-B0C0-05891F6F20B5}" srcOrd="1" destOrd="0" presId="urn:microsoft.com/office/officeart/2016/7/layout/RepeatingBendingProcessNew"/>
    <dgm:cxn modelId="{4B600AE6-2277-4B74-9C78-270236F9B19D}" type="presOf" srcId="{9A84CD15-F89E-42DE-9954-BBA8291BEB0B}" destId="{FCDE977B-B14B-45B3-A248-E72443B65E31}" srcOrd="1" destOrd="0" presId="urn:microsoft.com/office/officeart/2016/7/layout/RepeatingBendingProcessNew"/>
    <dgm:cxn modelId="{372205F3-BEBB-42D7-88D3-17936E89E26D}" type="presOf" srcId="{9A84CD15-F89E-42DE-9954-BBA8291BEB0B}" destId="{C2E321AC-99B0-4A74-9915-F7BE240B7A9E}" srcOrd="0" destOrd="0" presId="urn:microsoft.com/office/officeart/2016/7/layout/RepeatingBendingProcessNew"/>
    <dgm:cxn modelId="{D1842962-8D47-42A3-BEF0-4EC7F268E4B0}" type="presParOf" srcId="{B4FE3BFB-CDFB-4D66-97AA-6BBFF1129237}" destId="{1C34FDA9-7397-4642-A5F2-1CF03D87A51A}" srcOrd="0" destOrd="0" presId="urn:microsoft.com/office/officeart/2016/7/layout/RepeatingBendingProcessNew"/>
    <dgm:cxn modelId="{DE07EEBA-21E5-4EED-858F-4D27C19CFA7D}" type="presParOf" srcId="{B4FE3BFB-CDFB-4D66-97AA-6BBFF1129237}" destId="{224BBC47-7413-47BA-8147-8E719B86CC96}" srcOrd="1" destOrd="0" presId="urn:microsoft.com/office/officeart/2016/7/layout/RepeatingBendingProcessNew"/>
    <dgm:cxn modelId="{700336D0-4571-4E9C-AACC-A9C1DF11C1D0}" type="presParOf" srcId="{224BBC47-7413-47BA-8147-8E719B86CC96}" destId="{A2A9B0A7-B048-435E-AC05-61E442C05CEF}" srcOrd="0" destOrd="0" presId="urn:microsoft.com/office/officeart/2016/7/layout/RepeatingBendingProcessNew"/>
    <dgm:cxn modelId="{0F9AA7B7-1497-4B0A-BD5D-A913916F8F6B}" type="presParOf" srcId="{B4FE3BFB-CDFB-4D66-97AA-6BBFF1129237}" destId="{61F3A522-FA2A-43C9-926A-F71F88957BAC}" srcOrd="2" destOrd="0" presId="urn:microsoft.com/office/officeart/2016/7/layout/RepeatingBendingProcessNew"/>
    <dgm:cxn modelId="{2477F9DE-89C2-470C-8C9F-78B92ED0AA30}" type="presParOf" srcId="{B4FE3BFB-CDFB-4D66-97AA-6BBFF1129237}" destId="{3480B803-875E-47C6-960C-6D3C3FFF217B}" srcOrd="3" destOrd="0" presId="urn:microsoft.com/office/officeart/2016/7/layout/RepeatingBendingProcessNew"/>
    <dgm:cxn modelId="{8C8E797A-87B6-4595-9663-BB6A5EE421EC}" type="presParOf" srcId="{3480B803-875E-47C6-960C-6D3C3FFF217B}" destId="{6DC53A55-FD94-40D4-B0C0-05891F6F20B5}" srcOrd="0" destOrd="0" presId="urn:microsoft.com/office/officeart/2016/7/layout/RepeatingBendingProcessNew"/>
    <dgm:cxn modelId="{D62A1158-6CE7-4D25-8520-DA9D3B994ADB}" type="presParOf" srcId="{B4FE3BFB-CDFB-4D66-97AA-6BBFF1129237}" destId="{FFC7CB37-8B2E-4C1A-9BF8-781186736F04}" srcOrd="4" destOrd="0" presId="urn:microsoft.com/office/officeart/2016/7/layout/RepeatingBendingProcessNew"/>
    <dgm:cxn modelId="{BA89E47D-0757-40A4-A006-FF4C7D54FFF4}" type="presParOf" srcId="{B4FE3BFB-CDFB-4D66-97AA-6BBFF1129237}" destId="{21989E21-C850-44A9-8C0C-72BF0D692EC2}" srcOrd="5" destOrd="0" presId="urn:microsoft.com/office/officeart/2016/7/layout/RepeatingBendingProcessNew"/>
    <dgm:cxn modelId="{938AD7C6-91DD-488D-96F3-2414AAC6BB18}" type="presParOf" srcId="{21989E21-C850-44A9-8C0C-72BF0D692EC2}" destId="{5BD805DC-51DB-4F2A-9D70-9F47F5070FCB}" srcOrd="0" destOrd="0" presId="urn:microsoft.com/office/officeart/2016/7/layout/RepeatingBendingProcessNew"/>
    <dgm:cxn modelId="{ADD0CF63-A912-4B49-8869-6506D732A66D}" type="presParOf" srcId="{B4FE3BFB-CDFB-4D66-97AA-6BBFF1129237}" destId="{A6E59B76-C01E-4158-A72D-6DF90C95738D}" srcOrd="6" destOrd="0" presId="urn:microsoft.com/office/officeart/2016/7/layout/RepeatingBendingProcessNew"/>
    <dgm:cxn modelId="{24D062CB-D9BC-40CA-A8AD-1CBD0FC62388}" type="presParOf" srcId="{B4FE3BFB-CDFB-4D66-97AA-6BBFF1129237}" destId="{89549845-A822-44F2-B71E-1FED479F5766}" srcOrd="7" destOrd="0" presId="urn:microsoft.com/office/officeart/2016/7/layout/RepeatingBendingProcessNew"/>
    <dgm:cxn modelId="{AEEB72D1-DCCC-45B5-BFAB-C4D61327CCCE}" type="presParOf" srcId="{89549845-A822-44F2-B71E-1FED479F5766}" destId="{26E31344-7671-4962-BFCC-10BE43F710FA}" srcOrd="0" destOrd="0" presId="urn:microsoft.com/office/officeart/2016/7/layout/RepeatingBendingProcessNew"/>
    <dgm:cxn modelId="{1E303F49-6E37-42F3-9253-994B0211F080}" type="presParOf" srcId="{B4FE3BFB-CDFB-4D66-97AA-6BBFF1129237}" destId="{5EC7F00C-ED30-4C05-893B-A6CE7E12B4C6}" srcOrd="8" destOrd="0" presId="urn:microsoft.com/office/officeart/2016/7/layout/RepeatingBendingProcessNew"/>
    <dgm:cxn modelId="{EFDE3335-C4AB-4466-8515-08675C6C098D}" type="presParOf" srcId="{B4FE3BFB-CDFB-4D66-97AA-6BBFF1129237}" destId="{C2E321AC-99B0-4A74-9915-F7BE240B7A9E}" srcOrd="9" destOrd="0" presId="urn:microsoft.com/office/officeart/2016/7/layout/RepeatingBendingProcessNew"/>
    <dgm:cxn modelId="{2C092800-E0F9-451D-8F23-5241E27141C1}" type="presParOf" srcId="{C2E321AC-99B0-4A74-9915-F7BE240B7A9E}" destId="{FCDE977B-B14B-45B3-A248-E72443B65E31}" srcOrd="0" destOrd="0" presId="urn:microsoft.com/office/officeart/2016/7/layout/RepeatingBendingProcessNew"/>
    <dgm:cxn modelId="{9FED4A29-E756-4130-A53F-C70730BDADF6}" type="presParOf" srcId="{B4FE3BFB-CDFB-4D66-97AA-6BBFF1129237}" destId="{A263252E-71AD-4C4D-B00C-D80387210A75}" srcOrd="10" destOrd="0" presId="urn:microsoft.com/office/officeart/2016/7/layout/RepeatingBendingProcessNew"/>
    <dgm:cxn modelId="{8DA12623-3758-4A6D-98D5-469A90253B4B}" type="presParOf" srcId="{B4FE3BFB-CDFB-4D66-97AA-6BBFF1129237}" destId="{705B8B7E-1CCA-4FF3-80DF-CE4999AEB8C2}" srcOrd="11" destOrd="0" presId="urn:microsoft.com/office/officeart/2016/7/layout/RepeatingBendingProcessNew"/>
    <dgm:cxn modelId="{E55AAE0D-3B5B-41B3-8F33-4846C34C73DC}" type="presParOf" srcId="{705B8B7E-1CCA-4FF3-80DF-CE4999AEB8C2}" destId="{329BAFD9-45EC-4EA5-9B22-08A54D2BD435}" srcOrd="0" destOrd="0" presId="urn:microsoft.com/office/officeart/2016/7/layout/RepeatingBendingProcessNew"/>
    <dgm:cxn modelId="{D1FFA382-1B90-4A56-BA83-FB69BBA49D0B}" type="presParOf" srcId="{B4FE3BFB-CDFB-4D66-97AA-6BBFF1129237}" destId="{2F675BBC-4BB3-409C-B2E6-E76641D27EFA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B07B5E0-8A3F-49CE-943D-EAC82777DA39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F6DB031-1955-4499-BF12-37DEB55CFA60}">
      <dgm:prSet/>
      <dgm:spPr/>
      <dgm:t>
        <a:bodyPr/>
        <a:lstStyle/>
        <a:p>
          <a:r>
            <a:rPr lang="en-GB"/>
            <a:t>Case Study: XYZ Hospital integrated predictive analytics:</a:t>
          </a:r>
          <a:endParaRPr lang="en-US"/>
        </a:p>
      </dgm:t>
    </dgm:pt>
    <dgm:pt modelId="{7C82B3EE-12E7-4990-9E85-AE839152E052}" type="parTrans" cxnId="{DBAF0561-87C1-4E12-8E9A-8E7FE80676C6}">
      <dgm:prSet/>
      <dgm:spPr/>
      <dgm:t>
        <a:bodyPr/>
        <a:lstStyle/>
        <a:p>
          <a:endParaRPr lang="en-US"/>
        </a:p>
      </dgm:t>
    </dgm:pt>
    <dgm:pt modelId="{53F1A11C-4A56-4B0D-887B-145394428655}" type="sibTrans" cxnId="{DBAF0561-87C1-4E12-8E9A-8E7FE80676C6}">
      <dgm:prSet/>
      <dgm:spPr/>
      <dgm:t>
        <a:bodyPr/>
        <a:lstStyle/>
        <a:p>
          <a:endParaRPr lang="en-US"/>
        </a:p>
      </dgm:t>
    </dgm:pt>
    <dgm:pt modelId="{CE2B9FF8-7F02-4232-87CC-5F32D18EC60E}">
      <dgm:prSet/>
      <dgm:spPr/>
      <dgm:t>
        <a:bodyPr/>
        <a:lstStyle/>
        <a:p>
          <a:r>
            <a:rPr lang="en-GB"/>
            <a:t>- 20% improvement in wait times</a:t>
          </a:r>
          <a:endParaRPr lang="en-US"/>
        </a:p>
      </dgm:t>
    </dgm:pt>
    <dgm:pt modelId="{C1514E52-6CD8-4561-8E03-D7EA57B131EB}" type="parTrans" cxnId="{5F3F00C4-6E00-4687-902F-A368E1F060D1}">
      <dgm:prSet/>
      <dgm:spPr/>
      <dgm:t>
        <a:bodyPr/>
        <a:lstStyle/>
        <a:p>
          <a:endParaRPr lang="en-US"/>
        </a:p>
      </dgm:t>
    </dgm:pt>
    <dgm:pt modelId="{C6B6F28C-0341-4894-88DD-5AB7D6EC6ABC}" type="sibTrans" cxnId="{5F3F00C4-6E00-4687-902F-A368E1F060D1}">
      <dgm:prSet/>
      <dgm:spPr/>
      <dgm:t>
        <a:bodyPr/>
        <a:lstStyle/>
        <a:p>
          <a:endParaRPr lang="en-US"/>
        </a:p>
      </dgm:t>
    </dgm:pt>
    <dgm:pt modelId="{E8ECC3C8-6A27-455D-AE24-38CF14DA47CB}">
      <dgm:prSet/>
      <dgm:spPr/>
      <dgm:t>
        <a:bodyPr/>
        <a:lstStyle/>
        <a:p>
          <a:r>
            <a:rPr lang="en-GB"/>
            <a:t>- 12% reduction in staffing costs</a:t>
          </a:r>
          <a:endParaRPr lang="en-US"/>
        </a:p>
      </dgm:t>
    </dgm:pt>
    <dgm:pt modelId="{4A930D53-F021-45AF-B099-98E32771BED2}" type="parTrans" cxnId="{1EB3334B-F058-4972-9570-F2455CDB31B6}">
      <dgm:prSet/>
      <dgm:spPr/>
      <dgm:t>
        <a:bodyPr/>
        <a:lstStyle/>
        <a:p>
          <a:endParaRPr lang="en-US"/>
        </a:p>
      </dgm:t>
    </dgm:pt>
    <dgm:pt modelId="{19FAE7CB-951E-43A7-ACCF-60E533383744}" type="sibTrans" cxnId="{1EB3334B-F058-4972-9570-F2455CDB31B6}">
      <dgm:prSet/>
      <dgm:spPr/>
      <dgm:t>
        <a:bodyPr/>
        <a:lstStyle/>
        <a:p>
          <a:endParaRPr lang="en-US"/>
        </a:p>
      </dgm:t>
    </dgm:pt>
    <dgm:pt modelId="{697B5B96-FB57-4B06-A25B-B3638E82AA14}">
      <dgm:prSet/>
      <dgm:spPr/>
      <dgm:t>
        <a:bodyPr/>
        <a:lstStyle/>
        <a:p>
          <a:r>
            <a:rPr lang="en-GB"/>
            <a:t>Sources: Gopal (2024); Mendhi et al. (2025); Krantz et al. (2021); Ajegbile et al. (2024).</a:t>
          </a:r>
          <a:endParaRPr lang="en-US"/>
        </a:p>
      </dgm:t>
    </dgm:pt>
    <dgm:pt modelId="{E98501DE-62DF-434B-94F4-A7BAE3936F39}" type="parTrans" cxnId="{684BD75B-C889-4352-B346-C55BDBC753EC}">
      <dgm:prSet/>
      <dgm:spPr/>
      <dgm:t>
        <a:bodyPr/>
        <a:lstStyle/>
        <a:p>
          <a:endParaRPr lang="en-US"/>
        </a:p>
      </dgm:t>
    </dgm:pt>
    <dgm:pt modelId="{40EAEFC3-609B-49FA-BF37-0A50C960C4C9}" type="sibTrans" cxnId="{684BD75B-C889-4352-B346-C55BDBC753EC}">
      <dgm:prSet/>
      <dgm:spPr/>
      <dgm:t>
        <a:bodyPr/>
        <a:lstStyle/>
        <a:p>
          <a:endParaRPr lang="en-US"/>
        </a:p>
      </dgm:t>
    </dgm:pt>
    <dgm:pt modelId="{99528691-1723-4C0D-8E7A-883E46999F10}" type="pres">
      <dgm:prSet presAssocID="{0B07B5E0-8A3F-49CE-943D-EAC82777DA39}" presName="matrix" presStyleCnt="0">
        <dgm:presLayoutVars>
          <dgm:chMax val="1"/>
          <dgm:dir/>
          <dgm:resizeHandles val="exact"/>
        </dgm:presLayoutVars>
      </dgm:prSet>
      <dgm:spPr/>
    </dgm:pt>
    <dgm:pt modelId="{C929109C-8210-4776-94F9-8F871C75BF6B}" type="pres">
      <dgm:prSet presAssocID="{0B07B5E0-8A3F-49CE-943D-EAC82777DA39}" presName="diamond" presStyleLbl="bgShp" presStyleIdx="0" presStyleCnt="1"/>
      <dgm:spPr/>
    </dgm:pt>
    <dgm:pt modelId="{17C62792-4C7A-4B64-AB43-61DA148343D4}" type="pres">
      <dgm:prSet presAssocID="{0B07B5E0-8A3F-49CE-943D-EAC82777DA3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F9EA16C-EF1C-45B4-A5AB-B04DA9DB9451}" type="pres">
      <dgm:prSet presAssocID="{0B07B5E0-8A3F-49CE-943D-EAC82777DA3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FF28B06A-CE51-4FBE-93C5-262E5C58E046}" type="pres">
      <dgm:prSet presAssocID="{0B07B5E0-8A3F-49CE-943D-EAC82777DA3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EEF41CB-24CD-4A5D-BAEB-5FBC9C479659}" type="pres">
      <dgm:prSet presAssocID="{0B07B5E0-8A3F-49CE-943D-EAC82777DA3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7FA9D015-E0E9-4A86-B598-932C30ECBDFB}" type="presOf" srcId="{CE2B9FF8-7F02-4232-87CC-5F32D18EC60E}" destId="{6F9EA16C-EF1C-45B4-A5AB-B04DA9DB9451}" srcOrd="0" destOrd="0" presId="urn:microsoft.com/office/officeart/2005/8/layout/matrix3"/>
    <dgm:cxn modelId="{684BD75B-C889-4352-B346-C55BDBC753EC}" srcId="{0B07B5E0-8A3F-49CE-943D-EAC82777DA39}" destId="{697B5B96-FB57-4B06-A25B-B3638E82AA14}" srcOrd="3" destOrd="0" parTransId="{E98501DE-62DF-434B-94F4-A7BAE3936F39}" sibTransId="{40EAEFC3-609B-49FA-BF37-0A50C960C4C9}"/>
    <dgm:cxn modelId="{DBAF0561-87C1-4E12-8E9A-8E7FE80676C6}" srcId="{0B07B5E0-8A3F-49CE-943D-EAC82777DA39}" destId="{DF6DB031-1955-4499-BF12-37DEB55CFA60}" srcOrd="0" destOrd="0" parTransId="{7C82B3EE-12E7-4990-9E85-AE839152E052}" sibTransId="{53F1A11C-4A56-4B0D-887B-145394428655}"/>
    <dgm:cxn modelId="{97C2D647-4911-4332-85F5-24A5A7BB4190}" type="presOf" srcId="{E8ECC3C8-6A27-455D-AE24-38CF14DA47CB}" destId="{FF28B06A-CE51-4FBE-93C5-262E5C58E046}" srcOrd="0" destOrd="0" presId="urn:microsoft.com/office/officeart/2005/8/layout/matrix3"/>
    <dgm:cxn modelId="{1EB3334B-F058-4972-9570-F2455CDB31B6}" srcId="{0B07B5E0-8A3F-49CE-943D-EAC82777DA39}" destId="{E8ECC3C8-6A27-455D-AE24-38CF14DA47CB}" srcOrd="2" destOrd="0" parTransId="{4A930D53-F021-45AF-B099-98E32771BED2}" sibTransId="{19FAE7CB-951E-43A7-ACCF-60E533383744}"/>
    <dgm:cxn modelId="{EA572653-0940-4873-9DA1-8D2F2980F8FE}" type="presOf" srcId="{0B07B5E0-8A3F-49CE-943D-EAC82777DA39}" destId="{99528691-1723-4C0D-8E7A-883E46999F10}" srcOrd="0" destOrd="0" presId="urn:microsoft.com/office/officeart/2005/8/layout/matrix3"/>
    <dgm:cxn modelId="{181C4676-9504-45F7-B879-BB4CA8CF6388}" type="presOf" srcId="{DF6DB031-1955-4499-BF12-37DEB55CFA60}" destId="{17C62792-4C7A-4B64-AB43-61DA148343D4}" srcOrd="0" destOrd="0" presId="urn:microsoft.com/office/officeart/2005/8/layout/matrix3"/>
    <dgm:cxn modelId="{5F3F00C4-6E00-4687-902F-A368E1F060D1}" srcId="{0B07B5E0-8A3F-49CE-943D-EAC82777DA39}" destId="{CE2B9FF8-7F02-4232-87CC-5F32D18EC60E}" srcOrd="1" destOrd="0" parTransId="{C1514E52-6CD8-4561-8E03-D7EA57B131EB}" sibTransId="{C6B6F28C-0341-4894-88DD-5AB7D6EC6ABC}"/>
    <dgm:cxn modelId="{EA73A3DF-EF5D-45AB-B2F9-F9C3797C38E7}" type="presOf" srcId="{697B5B96-FB57-4B06-A25B-B3638E82AA14}" destId="{DEEF41CB-24CD-4A5D-BAEB-5FBC9C479659}" srcOrd="0" destOrd="0" presId="urn:microsoft.com/office/officeart/2005/8/layout/matrix3"/>
    <dgm:cxn modelId="{5A6A2A9C-29FA-4994-A0EC-9947A48F7DA5}" type="presParOf" srcId="{99528691-1723-4C0D-8E7A-883E46999F10}" destId="{C929109C-8210-4776-94F9-8F871C75BF6B}" srcOrd="0" destOrd="0" presId="urn:microsoft.com/office/officeart/2005/8/layout/matrix3"/>
    <dgm:cxn modelId="{2A4B520A-8FBA-4630-A1A2-A19471C8E7B1}" type="presParOf" srcId="{99528691-1723-4C0D-8E7A-883E46999F10}" destId="{17C62792-4C7A-4B64-AB43-61DA148343D4}" srcOrd="1" destOrd="0" presId="urn:microsoft.com/office/officeart/2005/8/layout/matrix3"/>
    <dgm:cxn modelId="{B53CEABA-F121-4CA1-95FE-3CC226F9F436}" type="presParOf" srcId="{99528691-1723-4C0D-8E7A-883E46999F10}" destId="{6F9EA16C-EF1C-45B4-A5AB-B04DA9DB9451}" srcOrd="2" destOrd="0" presId="urn:microsoft.com/office/officeart/2005/8/layout/matrix3"/>
    <dgm:cxn modelId="{8A217FC8-A17E-4AAE-8C41-F0162DE6F83F}" type="presParOf" srcId="{99528691-1723-4C0D-8E7A-883E46999F10}" destId="{FF28B06A-CE51-4FBE-93C5-262E5C58E046}" srcOrd="3" destOrd="0" presId="urn:microsoft.com/office/officeart/2005/8/layout/matrix3"/>
    <dgm:cxn modelId="{002AF4D5-70A0-4ACD-8E79-9D7035392AAA}" type="presParOf" srcId="{99528691-1723-4C0D-8E7A-883E46999F10}" destId="{DEEF41CB-24CD-4A5D-BAEB-5FBC9C479659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7AA6F5-2D82-49F5-A26F-E9E40A188115}">
      <dsp:nvSpPr>
        <dsp:cNvPr id="0" name=""/>
        <dsp:cNvSpPr/>
      </dsp:nvSpPr>
      <dsp:spPr>
        <a:xfrm>
          <a:off x="0" y="4105454"/>
          <a:ext cx="6666833" cy="134750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Explain my management recommendations, how they address challenges identified in the report, and demonstrate their practical application (Ali et al., 2025; Gopal, 2024).</a:t>
          </a:r>
          <a:endParaRPr lang="en-US" sz="1900" kern="1200" dirty="0"/>
        </a:p>
      </dsp:txBody>
      <dsp:txXfrm>
        <a:off x="0" y="4105454"/>
        <a:ext cx="6666833" cy="1347501"/>
      </dsp:txXfrm>
    </dsp:sp>
    <dsp:sp modelId="{5FC0FAB2-16A2-483E-9324-91DEB3584254}">
      <dsp:nvSpPr>
        <dsp:cNvPr id="0" name=""/>
        <dsp:cNvSpPr/>
      </dsp:nvSpPr>
      <dsp:spPr>
        <a:xfrm rot="10800000">
          <a:off x="0" y="2053209"/>
          <a:ext cx="6666833" cy="2072457"/>
        </a:xfrm>
        <a:prstGeom prst="upArrowCallou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Purpose of Presentation:</a:t>
          </a:r>
          <a:endParaRPr lang="en-US" sz="1900" kern="1200"/>
        </a:p>
      </dsp:txBody>
      <dsp:txXfrm rot="10800000">
        <a:off x="0" y="2053209"/>
        <a:ext cx="6666833" cy="1346620"/>
      </dsp:txXfrm>
    </dsp:sp>
    <dsp:sp modelId="{B78425DB-5893-4D7B-88FA-B9074D1E3539}">
      <dsp:nvSpPr>
        <dsp:cNvPr id="0" name=""/>
        <dsp:cNvSpPr/>
      </dsp:nvSpPr>
      <dsp:spPr>
        <a:xfrm rot="10800000">
          <a:off x="0" y="964"/>
          <a:ext cx="6666833" cy="2072457"/>
        </a:xfrm>
        <a:prstGeom prst="upArrowCallou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My report explored how strategic workforce planning within the NHS Long-Term Plan can improve patient outcomes and optimize resource allocation (Perry and Sachs, 2024; Mendhi et al., 2025).</a:t>
          </a:r>
          <a:endParaRPr lang="en-US" sz="1900" kern="1200" dirty="0"/>
        </a:p>
      </dsp:txBody>
      <dsp:txXfrm rot="10800000">
        <a:off x="0" y="964"/>
        <a:ext cx="6666833" cy="13466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0ED5DC-AC4D-4BA1-8FEA-E18EF61E4673}">
      <dsp:nvSpPr>
        <dsp:cNvPr id="0" name=""/>
        <dsp:cNvSpPr/>
      </dsp:nvSpPr>
      <dsp:spPr>
        <a:xfrm>
          <a:off x="2103120" y="2007"/>
          <a:ext cx="8412480" cy="104002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64167" rIns="163225" bIns="26416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Key Recommendations:</a:t>
          </a:r>
        </a:p>
      </dsp:txBody>
      <dsp:txXfrm>
        <a:off x="2103120" y="2007"/>
        <a:ext cx="8412480" cy="1040029"/>
      </dsp:txXfrm>
    </dsp:sp>
    <dsp:sp modelId="{47B10238-EB8F-45BB-AAC3-62FF5E3EF1B1}">
      <dsp:nvSpPr>
        <dsp:cNvPr id="0" name=""/>
        <dsp:cNvSpPr/>
      </dsp:nvSpPr>
      <dsp:spPr>
        <a:xfrm>
          <a:off x="0" y="2007"/>
          <a:ext cx="2103120" cy="104002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290" tIns="102732" rIns="111290" bIns="10273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Key</a:t>
          </a:r>
        </a:p>
      </dsp:txBody>
      <dsp:txXfrm>
        <a:off x="0" y="2007"/>
        <a:ext cx="2103120" cy="1040029"/>
      </dsp:txXfrm>
    </dsp:sp>
    <dsp:sp modelId="{B31A8F1D-0AC1-4F19-BE71-3A4A38AA797B}">
      <dsp:nvSpPr>
        <dsp:cNvPr id="0" name=""/>
        <dsp:cNvSpPr/>
      </dsp:nvSpPr>
      <dsp:spPr>
        <a:xfrm>
          <a:off x="2103120" y="1104438"/>
          <a:ext cx="8412480" cy="1040029"/>
        </a:xfrm>
        <a:prstGeom prst="rect">
          <a:avLst/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64167" rIns="163225" bIns="26416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Implement predictive analytics for workforce planning (Mendhi et al., 2025; He et al., 2023)</a:t>
          </a:r>
        </a:p>
      </dsp:txBody>
      <dsp:txXfrm>
        <a:off x="2103120" y="1104438"/>
        <a:ext cx="8412480" cy="1040029"/>
      </dsp:txXfrm>
    </dsp:sp>
    <dsp:sp modelId="{9E817ADE-B10C-4E0F-888D-A64B9E394974}">
      <dsp:nvSpPr>
        <dsp:cNvPr id="0" name=""/>
        <dsp:cNvSpPr/>
      </dsp:nvSpPr>
      <dsp:spPr>
        <a:xfrm>
          <a:off x="0" y="1104438"/>
          <a:ext cx="2103120" cy="1040029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290" tIns="102732" rIns="111290" bIns="10273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Implement</a:t>
          </a:r>
        </a:p>
      </dsp:txBody>
      <dsp:txXfrm>
        <a:off x="0" y="1104438"/>
        <a:ext cx="2103120" cy="1040029"/>
      </dsp:txXfrm>
    </dsp:sp>
    <dsp:sp modelId="{5A604B3E-0B10-4F4B-8929-B04BC5DFAD6F}">
      <dsp:nvSpPr>
        <dsp:cNvPr id="0" name=""/>
        <dsp:cNvSpPr/>
      </dsp:nvSpPr>
      <dsp:spPr>
        <a:xfrm>
          <a:off x="2103120" y="2206869"/>
          <a:ext cx="8412480" cy="1040029"/>
        </a:xfrm>
        <a:prstGeom prst="rect">
          <a:avLst/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64167" rIns="163225" bIns="26416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Introduce targeted staff training programs (Ali et al., 2025; Singh et al., 2024)</a:t>
          </a:r>
        </a:p>
      </dsp:txBody>
      <dsp:txXfrm>
        <a:off x="2103120" y="2206869"/>
        <a:ext cx="8412480" cy="1040029"/>
      </dsp:txXfrm>
    </dsp:sp>
    <dsp:sp modelId="{17345AB4-4F13-42D0-A024-D1429698572B}">
      <dsp:nvSpPr>
        <dsp:cNvPr id="0" name=""/>
        <dsp:cNvSpPr/>
      </dsp:nvSpPr>
      <dsp:spPr>
        <a:xfrm>
          <a:off x="0" y="2206869"/>
          <a:ext cx="2103120" cy="1040029"/>
        </a:xfrm>
        <a:prstGeom prst="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290" tIns="102732" rIns="111290" bIns="10273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Introduce</a:t>
          </a:r>
        </a:p>
      </dsp:txBody>
      <dsp:txXfrm>
        <a:off x="0" y="2206869"/>
        <a:ext cx="2103120" cy="1040029"/>
      </dsp:txXfrm>
    </dsp:sp>
    <dsp:sp modelId="{B4BE8DBD-D164-4873-B0E4-26A8EF447AF3}">
      <dsp:nvSpPr>
        <dsp:cNvPr id="0" name=""/>
        <dsp:cNvSpPr/>
      </dsp:nvSpPr>
      <dsp:spPr>
        <a:xfrm>
          <a:off x="2103120" y="3309300"/>
          <a:ext cx="8412480" cy="1040029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64167" rIns="163225" bIns="26416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Adopt transformational leadership to support change management (Hoxha et al., 2024; Ismail, Shiner and Tucker, 2024)</a:t>
          </a:r>
        </a:p>
      </dsp:txBody>
      <dsp:txXfrm>
        <a:off x="2103120" y="3309300"/>
        <a:ext cx="8412480" cy="1040029"/>
      </dsp:txXfrm>
    </dsp:sp>
    <dsp:sp modelId="{6C80EDC7-5D04-49E5-B08A-A2B9E621C438}">
      <dsp:nvSpPr>
        <dsp:cNvPr id="0" name=""/>
        <dsp:cNvSpPr/>
      </dsp:nvSpPr>
      <dsp:spPr>
        <a:xfrm>
          <a:off x="0" y="3309300"/>
          <a:ext cx="2103120" cy="1040029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290" tIns="102732" rIns="111290" bIns="10273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Adopt</a:t>
          </a:r>
        </a:p>
      </dsp:txBody>
      <dsp:txXfrm>
        <a:off x="0" y="3309300"/>
        <a:ext cx="2103120" cy="10400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20578A-EBD3-4B6C-8040-29C17DEE1FD3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F26556-D350-45E3-8A5C-C58859F642FA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08C1B-2B08-4B91-9D8A-EC0C4D052FB6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Description: Forecast staffing needs using data analytics.</a:t>
          </a:r>
          <a:endParaRPr lang="en-US" sz="2100" kern="1200"/>
        </a:p>
      </dsp:txBody>
      <dsp:txXfrm>
        <a:off x="1339618" y="2288"/>
        <a:ext cx="5024605" cy="1159843"/>
      </dsp:txXfrm>
    </dsp:sp>
    <dsp:sp modelId="{FA70A291-EB0D-4327-B61D-FAB3DA5829DC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D74A1D-06E9-4856-9BAC-A1015165185B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AB3F61-E1F0-4E96-963B-03E85253BA4D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Link to Challenges: Resolves staff shortages and improves allocation (Metro et al., 2021; Komalasari, 2024).</a:t>
          </a:r>
          <a:endParaRPr lang="en-US" sz="2100" kern="1200"/>
        </a:p>
      </dsp:txBody>
      <dsp:txXfrm>
        <a:off x="1339618" y="1452092"/>
        <a:ext cx="5024605" cy="1159843"/>
      </dsp:txXfrm>
    </dsp:sp>
    <dsp:sp modelId="{7EAFBCD3-DA3D-46B1-9C1D-7BB2FB1EE45A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5EBE8C-38F6-4A2B-ABA9-7B8A897B5906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81B513-DBC8-4E7D-9282-F90A7979A18C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Justification: 15% reduction in staffing gaps (Mendhi et al., 2025; Pratici et al., 2022; Krantz et al., 2021).</a:t>
          </a:r>
          <a:endParaRPr lang="en-US" sz="2100" kern="1200"/>
        </a:p>
      </dsp:txBody>
      <dsp:txXfrm>
        <a:off x="1339618" y="2901896"/>
        <a:ext cx="5024605" cy="1159843"/>
      </dsp:txXfrm>
    </dsp:sp>
    <dsp:sp modelId="{8C2F4499-0886-406D-8B94-77440179AF85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D3C69E-8223-4839-BD5F-7D1E156F6A28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ED77B4-B28A-4167-B27A-99389CBC2366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Supported by XAI models for predictability (Barredo Arrieta et al., 2020).</a:t>
          </a:r>
          <a:endParaRPr lang="en-US" sz="2100" kern="1200"/>
        </a:p>
      </dsp:txBody>
      <dsp:txXfrm>
        <a:off x="1339618" y="4351700"/>
        <a:ext cx="5024605" cy="11598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F7F834-BDC2-4549-AB96-11A0767A278E}">
      <dsp:nvSpPr>
        <dsp:cNvPr id="0" name=""/>
        <dsp:cNvSpPr/>
      </dsp:nvSpPr>
      <dsp:spPr>
        <a:xfrm>
          <a:off x="718664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23FAA6-85A3-4973-AFDF-731B9AF5E8C2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71DEB8-286A-425C-8D1C-FA383F73A0DD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Description: Develop training initiatives to enhance staff skills.</a:t>
          </a:r>
          <a:endParaRPr lang="en-US" sz="1500" kern="1200"/>
        </a:p>
      </dsp:txBody>
      <dsp:txXfrm>
        <a:off x="93445" y="3018902"/>
        <a:ext cx="3206250" cy="720000"/>
      </dsp:txXfrm>
    </dsp:sp>
    <dsp:sp modelId="{BC819E7C-E7A3-451B-86B6-265BD0F3525C}">
      <dsp:nvSpPr>
        <dsp:cNvPr id="0" name=""/>
        <dsp:cNvSpPr/>
      </dsp:nvSpPr>
      <dsp:spPr>
        <a:xfrm>
          <a:off x="4486008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851606-E6ED-478A-88DE-BE0074B54D99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E5B910-E229-4664-8ACE-49C328907F27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Link to Challenges: Tackles skill gaps (Singh et al., 2024; Anderson et al., 2021).</a:t>
          </a:r>
          <a:endParaRPr lang="en-US" sz="1500" kern="1200"/>
        </a:p>
      </dsp:txBody>
      <dsp:txXfrm>
        <a:off x="3860789" y="3018902"/>
        <a:ext cx="3206250" cy="720000"/>
      </dsp:txXfrm>
    </dsp:sp>
    <dsp:sp modelId="{74A2CF57-D4BD-4E78-A448-D3B742B2002B}">
      <dsp:nvSpPr>
        <dsp:cNvPr id="0" name=""/>
        <dsp:cNvSpPr/>
      </dsp:nvSpPr>
      <dsp:spPr>
        <a:xfrm>
          <a:off x="8253352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1B47EE-4829-4779-951D-4172E6802AC0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D47E45-21EF-4A85-AB35-6D3E3D2CFC6E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Justification: Boosts adaptability (Ali et al., 2025; Bhati et al., 2023; Arora et al., 2021).</a:t>
          </a:r>
          <a:endParaRPr lang="en-US" sz="1500" kern="1200"/>
        </a:p>
      </dsp:txBody>
      <dsp:txXfrm>
        <a:off x="7628133" y="3018902"/>
        <a:ext cx="32062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358AB2-A001-4EF6-BC7F-23075043AC04}">
      <dsp:nvSpPr>
        <dsp:cNvPr id="0" name=""/>
        <dsp:cNvSpPr/>
      </dsp:nvSpPr>
      <dsp:spPr>
        <a:xfrm>
          <a:off x="718664" y="453902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1C8373-01A7-48B9-A16B-AA5CC5A38795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F15A49-DB84-468F-AA1A-CA925B27497E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Description: Leadership that motivates and supports change.</a:t>
          </a:r>
          <a:endParaRPr lang="en-US" sz="1200" kern="1200"/>
        </a:p>
      </dsp:txBody>
      <dsp:txXfrm>
        <a:off x="93445" y="3018902"/>
        <a:ext cx="3206250" cy="720000"/>
      </dsp:txXfrm>
    </dsp:sp>
    <dsp:sp modelId="{DFCF2AB3-E789-4E90-BC8C-FB16DD5CED0E}">
      <dsp:nvSpPr>
        <dsp:cNvPr id="0" name=""/>
        <dsp:cNvSpPr/>
      </dsp:nvSpPr>
      <dsp:spPr>
        <a:xfrm>
          <a:off x="4486008" y="453902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22CE6F-0E77-4980-B904-5FF24360E79C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D46B78-6ED7-4F5E-B56C-FD2C5CEA44B0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Link to Challenges: Supports innovation and reduces resistance (Ismail et al., 2024; Ajegbile et al., 2024).</a:t>
          </a:r>
          <a:endParaRPr lang="en-US" sz="1200" kern="1200"/>
        </a:p>
      </dsp:txBody>
      <dsp:txXfrm>
        <a:off x="3860789" y="3018902"/>
        <a:ext cx="3206250" cy="720000"/>
      </dsp:txXfrm>
    </dsp:sp>
    <dsp:sp modelId="{096C0A40-D622-41C7-B296-4378FFED6E28}">
      <dsp:nvSpPr>
        <dsp:cNvPr id="0" name=""/>
        <dsp:cNvSpPr/>
      </dsp:nvSpPr>
      <dsp:spPr>
        <a:xfrm>
          <a:off x="8253352" y="453902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9FDFF7-8CB2-4F16-B3CF-EC61431E923A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FD2A0A-F81F-4FBF-9C72-4BBE219EFAE5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Justification: Enhances satisfaction and quality (Hoxha et al., 2024; Alexander et al., 2020; Kambur and Yildirim, 2022).</a:t>
          </a:r>
          <a:endParaRPr lang="en-US" sz="1200" kern="1200"/>
        </a:p>
      </dsp:txBody>
      <dsp:txXfrm>
        <a:off x="7628133" y="3018902"/>
        <a:ext cx="32062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00464B-98E7-4586-9EBD-D50B4513870B}">
      <dsp:nvSpPr>
        <dsp:cNvPr id="0" name=""/>
        <dsp:cNvSpPr/>
      </dsp:nvSpPr>
      <dsp:spPr>
        <a:xfrm>
          <a:off x="0" y="80644"/>
          <a:ext cx="6666833" cy="17046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- Predictive Analytics: Efficient staffing, better outcomes (Gopal, 2024; He et al., 2023)</a:t>
          </a:r>
          <a:endParaRPr lang="en-US" sz="3100" kern="1200"/>
        </a:p>
      </dsp:txBody>
      <dsp:txXfrm>
        <a:off x="83216" y="163860"/>
        <a:ext cx="6500401" cy="1538258"/>
      </dsp:txXfrm>
    </dsp:sp>
    <dsp:sp modelId="{7A91623C-1144-4A26-A321-124F5DA61EF0}">
      <dsp:nvSpPr>
        <dsp:cNvPr id="0" name=""/>
        <dsp:cNvSpPr/>
      </dsp:nvSpPr>
      <dsp:spPr>
        <a:xfrm>
          <a:off x="0" y="1874614"/>
          <a:ext cx="6666833" cy="170469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- Staff Training: Improves care and reduces errors (Ali et al., 2025; Singh et al., 2024)</a:t>
          </a:r>
          <a:endParaRPr lang="en-US" sz="3100" kern="1200"/>
        </a:p>
      </dsp:txBody>
      <dsp:txXfrm>
        <a:off x="83216" y="1957830"/>
        <a:ext cx="6500401" cy="1538258"/>
      </dsp:txXfrm>
    </dsp:sp>
    <dsp:sp modelId="{56B29823-EF6F-4978-BB60-E258853E0CFF}">
      <dsp:nvSpPr>
        <dsp:cNvPr id="0" name=""/>
        <dsp:cNvSpPr/>
      </dsp:nvSpPr>
      <dsp:spPr>
        <a:xfrm>
          <a:off x="0" y="3668585"/>
          <a:ext cx="6666833" cy="170469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- Leadership: Positive culture and improvements (Hoxha et al., 2024; Ismail et al., 2024)</a:t>
          </a:r>
          <a:endParaRPr lang="en-US" sz="3100" kern="1200"/>
        </a:p>
      </dsp:txBody>
      <dsp:txXfrm>
        <a:off x="83216" y="3751801"/>
        <a:ext cx="6500401" cy="153825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4BBC47-7413-47BA-8147-8E719B86CC96}">
      <dsp:nvSpPr>
        <dsp:cNvPr id="0" name=""/>
        <dsp:cNvSpPr/>
      </dsp:nvSpPr>
      <dsp:spPr>
        <a:xfrm>
          <a:off x="2692642" y="507769"/>
          <a:ext cx="3916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643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07" y="551377"/>
        <a:ext cx="21112" cy="4222"/>
      </dsp:txXfrm>
    </dsp:sp>
    <dsp:sp modelId="{1C34FDA9-7397-4642-A5F2-1CF03D87A51A}">
      <dsp:nvSpPr>
        <dsp:cNvPr id="0" name=""/>
        <dsp:cNvSpPr/>
      </dsp:nvSpPr>
      <dsp:spPr>
        <a:xfrm>
          <a:off x="858602" y="2737"/>
          <a:ext cx="1835839" cy="11015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Challenges:</a:t>
          </a:r>
          <a:endParaRPr lang="en-US" sz="1600" kern="1200"/>
        </a:p>
      </dsp:txBody>
      <dsp:txXfrm>
        <a:off x="858602" y="2737"/>
        <a:ext cx="1835839" cy="1101503"/>
      </dsp:txXfrm>
    </dsp:sp>
    <dsp:sp modelId="{3480B803-875E-47C6-960C-6D3C3FFF217B}">
      <dsp:nvSpPr>
        <dsp:cNvPr id="0" name=""/>
        <dsp:cNvSpPr/>
      </dsp:nvSpPr>
      <dsp:spPr>
        <a:xfrm>
          <a:off x="1776522" y="1102440"/>
          <a:ext cx="2258082" cy="391643"/>
        </a:xfrm>
        <a:custGeom>
          <a:avLst/>
          <a:gdLst/>
          <a:ahLst/>
          <a:cxnLst/>
          <a:rect l="0" t="0" r="0" b="0"/>
          <a:pathLst>
            <a:path>
              <a:moveTo>
                <a:pt x="2258082" y="0"/>
              </a:moveTo>
              <a:lnTo>
                <a:pt x="2258082" y="212921"/>
              </a:lnTo>
              <a:lnTo>
                <a:pt x="0" y="212921"/>
              </a:lnTo>
              <a:lnTo>
                <a:pt x="0" y="391643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33" y="1296151"/>
        <a:ext cx="114861" cy="4222"/>
      </dsp:txXfrm>
    </dsp:sp>
    <dsp:sp modelId="{61F3A522-FA2A-43C9-926A-F71F88957BAC}">
      <dsp:nvSpPr>
        <dsp:cNvPr id="0" name=""/>
        <dsp:cNvSpPr/>
      </dsp:nvSpPr>
      <dsp:spPr>
        <a:xfrm>
          <a:off x="3116685" y="2737"/>
          <a:ext cx="1835839" cy="11015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- Budget constraints (Metro et al., 2021)</a:t>
          </a:r>
          <a:endParaRPr lang="en-US" sz="1600" kern="1200"/>
        </a:p>
      </dsp:txBody>
      <dsp:txXfrm>
        <a:off x="3116685" y="2737"/>
        <a:ext cx="1835839" cy="1101503"/>
      </dsp:txXfrm>
    </dsp:sp>
    <dsp:sp modelId="{21989E21-C850-44A9-8C0C-72BF0D692EC2}">
      <dsp:nvSpPr>
        <dsp:cNvPr id="0" name=""/>
        <dsp:cNvSpPr/>
      </dsp:nvSpPr>
      <dsp:spPr>
        <a:xfrm>
          <a:off x="2692642" y="2031516"/>
          <a:ext cx="3916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643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07" y="2075124"/>
        <a:ext cx="21112" cy="4222"/>
      </dsp:txXfrm>
    </dsp:sp>
    <dsp:sp modelId="{FFC7CB37-8B2E-4C1A-9BF8-781186736F04}">
      <dsp:nvSpPr>
        <dsp:cNvPr id="0" name=""/>
        <dsp:cNvSpPr/>
      </dsp:nvSpPr>
      <dsp:spPr>
        <a:xfrm>
          <a:off x="858602" y="1526484"/>
          <a:ext cx="1835839" cy="11015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- Resistance to change (Komalasari, 2024; Skalli et al., 2024)</a:t>
          </a:r>
          <a:endParaRPr lang="en-US" sz="1600" kern="1200"/>
        </a:p>
      </dsp:txBody>
      <dsp:txXfrm>
        <a:off x="858602" y="1526484"/>
        <a:ext cx="1835839" cy="1101503"/>
      </dsp:txXfrm>
    </dsp:sp>
    <dsp:sp modelId="{89549845-A822-44F2-B71E-1FED479F5766}">
      <dsp:nvSpPr>
        <dsp:cNvPr id="0" name=""/>
        <dsp:cNvSpPr/>
      </dsp:nvSpPr>
      <dsp:spPr>
        <a:xfrm>
          <a:off x="1776522" y="2626187"/>
          <a:ext cx="2258082" cy="391643"/>
        </a:xfrm>
        <a:custGeom>
          <a:avLst/>
          <a:gdLst/>
          <a:ahLst/>
          <a:cxnLst/>
          <a:rect l="0" t="0" r="0" b="0"/>
          <a:pathLst>
            <a:path>
              <a:moveTo>
                <a:pt x="2258082" y="0"/>
              </a:moveTo>
              <a:lnTo>
                <a:pt x="2258082" y="212921"/>
              </a:lnTo>
              <a:lnTo>
                <a:pt x="0" y="212921"/>
              </a:lnTo>
              <a:lnTo>
                <a:pt x="0" y="391643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33" y="2819898"/>
        <a:ext cx="114861" cy="4222"/>
      </dsp:txXfrm>
    </dsp:sp>
    <dsp:sp modelId="{A6E59B76-C01E-4158-A72D-6DF90C95738D}">
      <dsp:nvSpPr>
        <dsp:cNvPr id="0" name=""/>
        <dsp:cNvSpPr/>
      </dsp:nvSpPr>
      <dsp:spPr>
        <a:xfrm>
          <a:off x="3116685" y="1526484"/>
          <a:ext cx="1835839" cy="11015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Mitigation:</a:t>
          </a:r>
          <a:endParaRPr lang="en-US" sz="1600" kern="1200"/>
        </a:p>
      </dsp:txBody>
      <dsp:txXfrm>
        <a:off x="3116685" y="1526484"/>
        <a:ext cx="1835839" cy="1101503"/>
      </dsp:txXfrm>
    </dsp:sp>
    <dsp:sp modelId="{C2E321AC-99B0-4A74-9915-F7BE240B7A9E}">
      <dsp:nvSpPr>
        <dsp:cNvPr id="0" name=""/>
        <dsp:cNvSpPr/>
      </dsp:nvSpPr>
      <dsp:spPr>
        <a:xfrm>
          <a:off x="2692642" y="3555262"/>
          <a:ext cx="3916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643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07" y="3598871"/>
        <a:ext cx="21112" cy="4222"/>
      </dsp:txXfrm>
    </dsp:sp>
    <dsp:sp modelId="{5EC7F00C-ED30-4C05-893B-A6CE7E12B4C6}">
      <dsp:nvSpPr>
        <dsp:cNvPr id="0" name=""/>
        <dsp:cNvSpPr/>
      </dsp:nvSpPr>
      <dsp:spPr>
        <a:xfrm>
          <a:off x="858602" y="3050231"/>
          <a:ext cx="1835839" cy="11015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- Grants and funding (Perry and Sachs, 2024)</a:t>
          </a:r>
          <a:endParaRPr lang="en-US" sz="1600" kern="1200"/>
        </a:p>
      </dsp:txBody>
      <dsp:txXfrm>
        <a:off x="858602" y="3050231"/>
        <a:ext cx="1835839" cy="1101503"/>
      </dsp:txXfrm>
    </dsp:sp>
    <dsp:sp modelId="{705B8B7E-1CCA-4FF3-80DF-CE4999AEB8C2}">
      <dsp:nvSpPr>
        <dsp:cNvPr id="0" name=""/>
        <dsp:cNvSpPr/>
      </dsp:nvSpPr>
      <dsp:spPr>
        <a:xfrm>
          <a:off x="1776522" y="4149934"/>
          <a:ext cx="2258082" cy="391643"/>
        </a:xfrm>
        <a:custGeom>
          <a:avLst/>
          <a:gdLst/>
          <a:ahLst/>
          <a:cxnLst/>
          <a:rect l="0" t="0" r="0" b="0"/>
          <a:pathLst>
            <a:path>
              <a:moveTo>
                <a:pt x="2258082" y="0"/>
              </a:moveTo>
              <a:lnTo>
                <a:pt x="2258082" y="212921"/>
              </a:lnTo>
              <a:lnTo>
                <a:pt x="0" y="212921"/>
              </a:lnTo>
              <a:lnTo>
                <a:pt x="0" y="391643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33" y="4343645"/>
        <a:ext cx="114861" cy="4222"/>
      </dsp:txXfrm>
    </dsp:sp>
    <dsp:sp modelId="{A263252E-71AD-4C4D-B00C-D80387210A75}">
      <dsp:nvSpPr>
        <dsp:cNvPr id="0" name=""/>
        <dsp:cNvSpPr/>
      </dsp:nvSpPr>
      <dsp:spPr>
        <a:xfrm>
          <a:off x="3116685" y="3050231"/>
          <a:ext cx="1835839" cy="11015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- Workshops and engagement (Singh et al., 2024; Bhati et al., 2023)</a:t>
          </a:r>
          <a:endParaRPr lang="en-US" sz="1600" kern="1200"/>
        </a:p>
      </dsp:txBody>
      <dsp:txXfrm>
        <a:off x="3116685" y="3050231"/>
        <a:ext cx="1835839" cy="1101503"/>
      </dsp:txXfrm>
    </dsp:sp>
    <dsp:sp modelId="{2F675BBC-4BB3-409C-B2E6-E76641D27EFA}">
      <dsp:nvSpPr>
        <dsp:cNvPr id="0" name=""/>
        <dsp:cNvSpPr/>
      </dsp:nvSpPr>
      <dsp:spPr>
        <a:xfrm>
          <a:off x="858602" y="4573978"/>
          <a:ext cx="1835839" cy="11015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- Leadership modeling (Ismail et al., 2024)</a:t>
          </a:r>
          <a:endParaRPr lang="en-US" sz="1600" kern="1200"/>
        </a:p>
      </dsp:txBody>
      <dsp:txXfrm>
        <a:off x="858602" y="4573978"/>
        <a:ext cx="1835839" cy="110150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29109C-8210-4776-94F9-8F871C75BF6B}">
      <dsp:nvSpPr>
        <dsp:cNvPr id="0" name=""/>
        <dsp:cNvSpPr/>
      </dsp:nvSpPr>
      <dsp:spPr>
        <a:xfrm>
          <a:off x="682185" y="0"/>
          <a:ext cx="5536141" cy="5536141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C62792-4C7A-4B64-AB43-61DA148343D4}">
      <dsp:nvSpPr>
        <dsp:cNvPr id="0" name=""/>
        <dsp:cNvSpPr/>
      </dsp:nvSpPr>
      <dsp:spPr>
        <a:xfrm>
          <a:off x="1208118" y="525933"/>
          <a:ext cx="2159094" cy="215909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Case Study: XYZ Hospital integrated predictive analytics:</a:t>
          </a:r>
          <a:endParaRPr lang="en-US" sz="2100" kern="1200"/>
        </a:p>
      </dsp:txBody>
      <dsp:txXfrm>
        <a:off x="1313516" y="631331"/>
        <a:ext cx="1948298" cy="1948298"/>
      </dsp:txXfrm>
    </dsp:sp>
    <dsp:sp modelId="{6F9EA16C-EF1C-45B4-A5AB-B04DA9DB9451}">
      <dsp:nvSpPr>
        <dsp:cNvPr id="0" name=""/>
        <dsp:cNvSpPr/>
      </dsp:nvSpPr>
      <dsp:spPr>
        <a:xfrm>
          <a:off x="3533298" y="525933"/>
          <a:ext cx="2159094" cy="2159094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- 20% improvement in wait times</a:t>
          </a:r>
          <a:endParaRPr lang="en-US" sz="2100" kern="1200"/>
        </a:p>
      </dsp:txBody>
      <dsp:txXfrm>
        <a:off x="3638696" y="631331"/>
        <a:ext cx="1948298" cy="1948298"/>
      </dsp:txXfrm>
    </dsp:sp>
    <dsp:sp modelId="{FF28B06A-CE51-4FBE-93C5-262E5C58E046}">
      <dsp:nvSpPr>
        <dsp:cNvPr id="0" name=""/>
        <dsp:cNvSpPr/>
      </dsp:nvSpPr>
      <dsp:spPr>
        <a:xfrm>
          <a:off x="1208118" y="2851112"/>
          <a:ext cx="2159094" cy="2159094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- 12% reduction in staffing costs</a:t>
          </a:r>
          <a:endParaRPr lang="en-US" sz="2100" kern="1200"/>
        </a:p>
      </dsp:txBody>
      <dsp:txXfrm>
        <a:off x="1313516" y="2956510"/>
        <a:ext cx="1948298" cy="1948298"/>
      </dsp:txXfrm>
    </dsp:sp>
    <dsp:sp modelId="{DEEF41CB-24CD-4A5D-BAEB-5FBC9C479659}">
      <dsp:nvSpPr>
        <dsp:cNvPr id="0" name=""/>
        <dsp:cNvSpPr/>
      </dsp:nvSpPr>
      <dsp:spPr>
        <a:xfrm>
          <a:off x="3533298" y="2851112"/>
          <a:ext cx="2159094" cy="2159094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Sources: Gopal (2024); Mendhi et al. (2025); Krantz et al. (2021); Ajegbile et al. (2024).</a:t>
          </a:r>
          <a:endParaRPr lang="en-US" sz="2100" kern="1200"/>
        </a:p>
      </dsp:txBody>
      <dsp:txXfrm>
        <a:off x="3638696" y="2956510"/>
        <a:ext cx="1948298" cy="19482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BEE4C-8250-ACCC-B4D3-1A65552E71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0DBA0D-BEBB-3CFF-B949-A444DCABE9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359C2-2431-A26E-C0E0-6B048B9A6C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85BA-C710-41AD-9E91-107F64D29ADF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BDE01C-F66E-E5CE-1302-D2D4076F9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31D75C-F109-0A7D-083A-67069765A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F7AFD-EBB0-4E76-B97B-79A9AEAF1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863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06BD7-AF00-34EF-A86E-ED3DC0199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6F018-4324-6A6F-5FBA-E977E8600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5DC231-A82E-5F2C-A8A9-B72B92690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85BA-C710-41AD-9E91-107F64D29ADF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1ECA15-F26E-835F-6C4C-5673A73886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3BDD08-3074-9CC4-71CA-66B6CFED7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F7AFD-EBB0-4E76-B97B-79A9AEAF1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719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3C473-7F19-FAB3-B0DB-7AE92FB52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7D9644-D12D-F95A-EA9A-E59AEF1CD2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BA2478-CDE5-34A1-85F4-1A794E4CE1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85BA-C710-41AD-9E91-107F64D29ADF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003682-9B24-6F6B-D8AD-4B66B3A79B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82CCA0-F260-E243-77C6-EC0C47C2C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F7AFD-EBB0-4E76-B97B-79A9AEAF1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996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79AAB-9F0A-8ED2-AB48-70A6793AC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01CC2-B966-F2F4-DD2A-5AA9405162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446861-13DB-82F2-9E9B-B612DA5E8D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C2B16E-BCB1-FDBB-582E-4A5C6C88D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85BA-C710-41AD-9E91-107F64D29ADF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2E63CB-D80B-8768-6917-2EBCDF3622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CAA17C-0012-55D6-28A9-8AB10C853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F7AFD-EBB0-4E76-B97B-79A9AEAF1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876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A5780-BB73-C1A4-C2FE-F776D416F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2A1BEE-2C27-90AF-B9B7-B484574B0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D484F4-E82E-65F6-10D7-58CE9F60EA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48389F-3386-AC78-5ED5-72C18A5AD3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86D9E1-C262-0D41-E3ED-7FB67FF686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DB4B9C-BBBA-BC58-4E16-6BBA336AB1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85BA-C710-41AD-9E91-107F64D29ADF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34979A-6548-1F05-4D05-07BD55EB3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7A730B-6B8D-1A8E-8A95-D49F9B34BA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F7AFD-EBB0-4E76-B97B-79A9AEAF1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888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C165A-C977-A1BA-FFED-8974F3E03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C05061-FAFF-4E43-1D5C-C4AB7131F4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85BA-C710-41AD-9E91-107F64D29ADF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D8DDC2-B870-E68A-A81C-40D6E18FD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7A2F7B-8811-CF3A-EB08-7E5879942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F7AFD-EBB0-4E76-B97B-79A9AEAF1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131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88893-1CCB-BED4-4E26-E17806B17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85BA-C710-41AD-9E91-107F64D29ADF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1D0192-286A-AD68-0493-08A5517BA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BE2F92-0461-DB84-9625-6D88AEACE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F7AFD-EBB0-4E76-B97B-79A9AEAF1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686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B2EE4-F9EF-AB60-B165-0DC42BE87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4F38D-EEE3-AA76-C4DB-832A159C13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1E8885-2F6D-E220-63D1-F65992A028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8C63C-846B-6947-31FC-F2591FE58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85BA-C710-41AD-9E91-107F64D29ADF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48CA7C-14A1-B1B8-067B-4F081D1B2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A705BC-76C0-55D9-3D40-69BFC6DD3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F7AFD-EBB0-4E76-B97B-79A9AEAF1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3648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D30CB-16E3-4624-F83B-A2F1D2CDE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2D22C1-51B5-0AF0-C59A-46BA985D01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6A5650-A397-7B3F-9A96-4223390C34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9853F2-8E7F-F4FF-3270-39911A399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85BA-C710-41AD-9E91-107F64D29ADF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0F7BAD-73C6-65E3-38C9-CE0F39BAF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D15259-F72B-3669-2C0F-A2A231D9F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F7AFD-EBB0-4E76-B97B-79A9AEAF1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868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27B65-DCF9-C15E-2CDE-E346D0057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C00005-8854-CC5B-84EE-4A805D1FA2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E9E525-DC12-C2C0-2FDC-F1D91FCF92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85BA-C710-41AD-9E91-107F64D29ADF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B4C86F-99A3-1589-EC35-C8933525A8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8C1904-BE87-0E77-332D-389BF6F85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F7AFD-EBB0-4E76-B97B-79A9AEAF1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429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D865E2-9B5B-B470-131D-715049E86F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B57138-7CBF-B0FB-E9D4-FAD38FE9CF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CFE8BE-6663-88EC-0C7D-D55B85F1E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85BA-C710-41AD-9E91-107F64D29ADF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A562F0-758B-E612-7883-D4076A43B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7A241A-14C9-B5FB-D46C-3097D5F2A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F7AFD-EBB0-4E76-B97B-79A9AEAF1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542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3B2EB5-52F9-CD79-5B55-6F4E4B280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88316A-A639-39EF-FCC7-3797FE0A96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E5E39-C11B-DED2-DE9E-62F042C25A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E0985BA-C710-41AD-9E91-107F64D29ADF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90DF-1E09-187E-15AA-C1D977AE52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511B7-37BC-E4F9-47BB-049E095070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7F7AFD-EBB0-4E76-B97B-79A9AEAF1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535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3390/su1609360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C2D327-A5EF-54EF-6A44-849E3B5FD4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4000">
                <a:solidFill>
                  <a:schemeClr val="tx2"/>
                </a:solidFill>
              </a:rPr>
              <a:t>Enhancing Healthcare Delivery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AF4546-FD7F-5A8B-703B-E5B6D7D7B6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01028" y="2082800"/>
            <a:ext cx="4895629" cy="2185031"/>
          </a:xfrm>
        </p:spPr>
        <p:txBody>
          <a:bodyPr anchor="b">
            <a:normAutofit lnSpcReduction="10000"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The Impact of Effective Workforce Planning on Patient Outcomes and Resource Allocation in the NHS Long-Term Plan</a:t>
            </a:r>
          </a:p>
          <a:p>
            <a:pPr algn="l"/>
            <a:r>
              <a:rPr lang="en-GB" dirty="0">
                <a:solidFill>
                  <a:schemeClr val="tx2"/>
                </a:solidFill>
              </a:rPr>
              <a:t>Student Name: Ana-Maria </a:t>
            </a:r>
            <a:r>
              <a:rPr lang="en-GB" dirty="0" err="1">
                <a:solidFill>
                  <a:schemeClr val="tx2"/>
                </a:solidFill>
              </a:rPr>
              <a:t>Iordache</a:t>
            </a:r>
            <a:endParaRPr lang="en-GB" dirty="0">
              <a:solidFill>
                <a:schemeClr val="tx2"/>
              </a:solidFill>
            </a:endParaRPr>
          </a:p>
          <a:p>
            <a:pPr algn="l"/>
            <a:r>
              <a:rPr lang="en-GB" dirty="0">
                <a:solidFill>
                  <a:schemeClr val="tx2"/>
                </a:solidFill>
              </a:rPr>
              <a:t>Student ID:2215619</a:t>
            </a:r>
          </a:p>
          <a:p>
            <a:pPr algn="l"/>
            <a:endParaRPr lang="en-GB" sz="800" dirty="0">
              <a:solidFill>
                <a:schemeClr val="tx2"/>
              </a:solidFill>
            </a:endParaRPr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039DE52E-AA71-CD87-30F7-1A2218CA03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218958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70347F-7128-6667-1F2E-0064DFBA3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E7BAAE82-815D-210E-35A8-78BE417FDE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044922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701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150A317-1586-033D-772B-0DC02A17643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80CE5-23E4-5637-8C6D-E34C79AC3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Overview of Recommendations</a:t>
            </a:r>
            <a:endParaRPr lang="en-GB" dirty="0"/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0D2B8DF1-F37E-F5F2-FDDD-0769C13C30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703497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76531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E3241A-392D-5C4C-F377-591D65E5A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Predictive Analytics for Workforce Planning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5F43A92D-8F79-EFD2-4DDC-406C380D9A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6626153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1707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73F022-EE28-CDE3-7647-F4202C943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Targeted Staff Training Programs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D74FC8-4AB3-256C-1EA6-4ECD5B5A52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760232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43991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DD901B-7E6D-3B14-8582-A0F2424A2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Transformational Leadership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59284BCE-8C1D-49F6-A360-E9C8C4D3C6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141954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6678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8265F3-FFD7-7665-8170-121B67DFB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2800">
                <a:solidFill>
                  <a:srgbClr val="FFFFFF"/>
                </a:solidFill>
              </a:rPr>
              <a:t>Benefits of Recommendations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9D223F58-C83F-733A-9EEF-748C237DAC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663518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38928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FAE81F-70E2-47C8-374C-AA85E234E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4200">
                <a:solidFill>
                  <a:srgbClr val="FFFFFF"/>
                </a:solidFill>
              </a:rPr>
              <a:t>Challenges and Mitigation Strategies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E91E38-2A09-F8C2-C328-EC9F7DC6D1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6332328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1163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B0A4F-B7F1-8861-BBC4-8A042A7CD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Real-World Application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610BB7-C765-31B6-81B0-56980D47D5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450737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081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3645EE-444A-BCF5-0931-EBDCC0316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2A8E77-C75F-0DEA-70AA-758467498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600"/>
              <a:t>Summary: Planning, training, and leadership improve delivery (He et al., 2023; Hoxha et al., 2024).</a:t>
            </a:r>
          </a:p>
          <a:p>
            <a:r>
              <a:rPr lang="en-GB" sz="2600"/>
              <a:t>Leadership: Essential for change and sustainability (Ismail et al., 2024).</a:t>
            </a:r>
          </a:p>
          <a:p>
            <a:r>
              <a:rPr lang="en-GB" sz="2600"/>
              <a:t>Future: AI tools and rural staffing policies (</a:t>
            </a:r>
            <a:r>
              <a:rPr lang="en-GB" sz="2600" err="1"/>
              <a:t>Komalasari</a:t>
            </a:r>
            <a:r>
              <a:rPr lang="en-GB" sz="2600"/>
              <a:t>, 2024; Barredo Arrieta et al., 2020; </a:t>
            </a:r>
            <a:r>
              <a:rPr lang="en-GB" sz="2600" err="1"/>
              <a:t>Ongesa</a:t>
            </a:r>
            <a:r>
              <a:rPr lang="en-GB" sz="2600"/>
              <a:t> et al., 2025).</a:t>
            </a:r>
          </a:p>
          <a:p>
            <a:pPr marL="0" indent="0">
              <a:buNone/>
            </a:pPr>
            <a:endParaRPr lang="en-GB" sz="2600"/>
          </a:p>
        </p:txBody>
      </p:sp>
    </p:spTree>
    <p:extLst>
      <p:ext uri="{BB962C8B-B14F-4D97-AF65-F5344CB8AC3E}">
        <p14:creationId xmlns:p14="http://schemas.microsoft.com/office/powerpoint/2010/main" val="4376053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51487C-51CC-8AB6-3A28-F82F193BD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sz="4800"/>
              <a:t>References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6AD283-4052-B951-5B8A-DD0FB44A0E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7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Alexander, G.C., Stoller, K.B., Haffajee, R.L. and Saloner, B. (2020). An Epidemic in the Midst of a Pandemic: Opioid Use Disorder and COVID-19. </a:t>
            </a:r>
            <a:r>
              <a:rPr lang="en-GB" sz="7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Annals of Internal Medicine</a:t>
            </a:r>
            <a:r>
              <a:rPr lang="en-GB" sz="7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[online] 173(1). doi: https://doi.org/10.7326/M20-1141.</a:t>
            </a:r>
          </a:p>
          <a:p>
            <a:pPr marL="0" indent="0">
              <a:buNone/>
            </a:pPr>
            <a:r>
              <a:rPr lang="en-GB" sz="7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Ali, A., Dehkordi, A., Travor, C., Brown and John's Newfoundland, S. (2025). </a:t>
            </a:r>
            <a:r>
              <a:rPr lang="en-GB" sz="7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Enhancing Employee Retention in the Healthcare Sector: Evidenced Based Strategies from the Literature and The Usage of a Psychological Debriefing Session Intervention</a:t>
            </a:r>
            <a:r>
              <a:rPr lang="en-GB" sz="7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Available at: https://research.library.mun.ca/16868/1/thesis.pdf</a:t>
            </a:r>
          </a:p>
          <a:p>
            <a:pPr marL="0" indent="0">
              <a:buNone/>
            </a:pPr>
            <a:r>
              <a:rPr lang="en-GB" sz="7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Alsleem, H.S.S., Al Jufaysh, J.S.G., Al Yami, A.S.S., Alqufayli, M.H.M., Alyami, M.M., Alyami, S.M.M., Alyami, W.M.M., Althaiban, S.H.A. and Althaiban, A.H.A. (2024). Comprehensive Review of Mental Health Integration, Community Health Services, And Technological Innovations for Vulnerable Populations. </a:t>
            </a:r>
            <a:r>
              <a:rPr lang="en-GB" sz="7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Ecohumanism</a:t>
            </a:r>
            <a:r>
              <a:rPr lang="en-GB" sz="7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3(8). doi: https://doi.org/10.62754/joe.v3i8.5335.</a:t>
            </a:r>
          </a:p>
          <a:p>
            <a:pPr marL="0" indent="0">
              <a:buNone/>
            </a:pPr>
            <a:r>
              <a:rPr lang="en-GB" sz="7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Anderson, M., O’Neill, C., Macleod Clark, J., Street, A., Woods, M., Johnston-Webber, C., Charlesworth, A., Whyte, M., Foster, M., Majeed, A., Pitchforth, E., Mossialos, E., Asaria, M. and McGuire, A. (2021). Securing a sustainable and fit-for-purpose UK health and care workforce. </a:t>
            </a:r>
            <a:r>
              <a:rPr lang="en-GB" sz="7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Lancet</a:t>
            </a:r>
            <a:r>
              <a:rPr lang="en-GB" sz="7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[online] 397(10288), pp.1992–2011. Available at: https://www.thelancet.com/journals/lancet/article/PIIS0140-6736(21)00231-2/abstract.</a:t>
            </a:r>
          </a:p>
          <a:p>
            <a:pPr marL="0" indent="0">
              <a:buNone/>
            </a:pPr>
            <a:r>
              <a:rPr lang="en-GB" sz="7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Arora, A., Wright, A., Cheng, M., Khwaja, Z. and Seah, M. (2021). Innovation Pathways in the NHS: An Introductory Review. </a:t>
            </a:r>
            <a:r>
              <a:rPr lang="en-GB" sz="7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Therapeutic Innovation &amp; Regulatory Science</a:t>
            </a:r>
            <a:r>
              <a:rPr lang="en-GB" sz="7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[online] 55(5). Available at: https://link.springer.com/article/10.1007/s43441-021-00304-w.</a:t>
            </a:r>
          </a:p>
          <a:p>
            <a:pPr marL="0" indent="0">
              <a:buNone/>
            </a:pPr>
            <a:r>
              <a:rPr lang="en-GB" sz="7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Barredo Arrieta, A., Díaz-Rodríguez, N., Del Ser, J., Bennetot, A., Tabik, S., Barbado, A., Garcia, S., Gil-Lopez, S., Molina, D., Benjamins, R., Chatila, R. and Herrera, F. (2020). Explainable Artificial Intelligence (XAI): Concepts, taxonomies, Opportunities and Challenges toward Responsible AI. </a:t>
            </a:r>
            <a:r>
              <a:rPr lang="en-GB" sz="7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Information Fusion</a:t>
            </a:r>
            <a:r>
              <a:rPr lang="en-GB" sz="7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58(1), pp.82–115.</a:t>
            </a:r>
          </a:p>
          <a:p>
            <a:pPr marL="0" indent="0">
              <a:buNone/>
            </a:pPr>
            <a:r>
              <a:rPr lang="en-GB" sz="7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Bhati, D., Deogade, M.S. and Kanyal, D. (2023). Improving patient outcomes through effective hospital administration: A comprehensive review. </a:t>
            </a:r>
            <a:r>
              <a:rPr lang="en-GB" sz="7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Cureus</a:t>
            </a:r>
            <a:r>
              <a:rPr lang="en-GB" sz="7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[online] 15(10), pp.1–12. doi: https://doi.org/10.7759/cureus.47731.</a:t>
            </a:r>
          </a:p>
          <a:p>
            <a:pPr marL="0" indent="0">
              <a:buNone/>
            </a:pPr>
            <a:r>
              <a:rPr lang="en-GB" sz="7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Dounia Skalli, Anass Cherrafi, Abdelkabir Charkaoui, Chiarini, A., Alireza Shokri, Antony, J., Jose Arturo Garza-Reyes and Foster, M. (2024). Integrating Lean Six Sigma and Industry 4.0: developing a design science research-based LSS4.0 framework for operational excellence. </a:t>
            </a:r>
            <a:r>
              <a:rPr lang="en-GB" sz="7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Production planning &amp; control</a:t>
            </a:r>
            <a:r>
              <a:rPr lang="en-GB" sz="7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pp.1–27. doi: https://doi.org/10.1080/09537287.2024.2341698.</a:t>
            </a:r>
          </a:p>
          <a:p>
            <a:pPr>
              <a:spcAft>
                <a:spcPts val="1190"/>
              </a:spcAft>
              <a:buNone/>
            </a:pPr>
            <a:r>
              <a:rPr lang="en-GB" sz="7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Gopal, R. (2024). </a:t>
            </a:r>
            <a:r>
              <a:rPr lang="en-GB" sz="7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Essentials of Healthcare Analytics</a:t>
            </a:r>
            <a:r>
              <a:rPr lang="en-GB" sz="7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Notion Press.</a:t>
            </a:r>
          </a:p>
          <a:p>
            <a:pPr>
              <a:spcAft>
                <a:spcPts val="1190"/>
              </a:spcAft>
              <a:buNone/>
            </a:pPr>
            <a:r>
              <a:rPr lang="en-GB" sz="7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He, X., Wang, R., Wang, L., Wei, X., Zhou, M., Tang, J., Che, X., Wang, R., Zhou, F. and Liu, H. (2023). Electrospun photocrosslinkable hydrogel fibrous membrane with metal ion trapping capability as an artificial periosteum to promote bone regeneration. </a:t>
            </a:r>
            <a:r>
              <a:rPr lang="en-GB" sz="7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Composites Part B Engineering</a:t>
            </a:r>
            <a:r>
              <a:rPr lang="en-GB" sz="7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271, pp.111147–111147. doi: https://doi.org/10.1016/j.compositesb.2023.111147.</a:t>
            </a:r>
          </a:p>
          <a:p>
            <a:pPr>
              <a:spcAft>
                <a:spcPts val="1190"/>
              </a:spcAft>
              <a:buNone/>
            </a:pPr>
            <a:endParaRPr lang="en-GB" sz="7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1190"/>
              </a:spcAft>
              <a:buNone/>
            </a:pPr>
            <a:endParaRPr lang="en-GB" sz="7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7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7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7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7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7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7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7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700"/>
          </a:p>
        </p:txBody>
      </p:sp>
    </p:spTree>
    <p:extLst>
      <p:ext uri="{BB962C8B-B14F-4D97-AF65-F5344CB8AC3E}">
        <p14:creationId xmlns:p14="http://schemas.microsoft.com/office/powerpoint/2010/main" val="30742497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FD30A-90C8-99F1-0C89-22DE4ED416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Hoxha, G., Simeli, I., Theocharis, D., Vasileiou, A., Vasileiou, A. and Tsekouropoulos, G. (2024). Sustainable Healthcare Quality and Job Satisfaction through Organizational Culture: Approaches and Outcomes. </a:t>
            </a:r>
            <a:r>
              <a:rPr lang="en-GB" sz="6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Sustainability</a:t>
            </a: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[online] 16(9), pp.3603–3603. doi: </a:t>
            </a: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https://doi.org/10.3390/su16093603</a:t>
            </a: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>
              <a:spcAft>
                <a:spcPts val="1190"/>
              </a:spcAft>
              <a:buNone/>
            </a:pP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Ismail, Y., Shiner, N. and Tucker, R. (2024). Workplace factors impacting the wellbeing of diagnostic radiographers in clinical practice: A literature review. </a:t>
            </a:r>
            <a:r>
              <a:rPr lang="en-GB" sz="6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Medical Imaging and Radiation Sciences</a:t>
            </a: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[online] 55(4), p.101439. doi: https://doi.org/10.1016/j.jmir.2024.101439.</a:t>
            </a:r>
          </a:p>
          <a:p>
            <a:pPr>
              <a:spcAft>
                <a:spcPts val="1190"/>
              </a:spcAft>
              <a:buNone/>
            </a:pP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Kambur, E. and Yildirim, T. (2022). From traditional to smart human resources management. </a:t>
            </a:r>
            <a:r>
              <a:rPr lang="en-GB" sz="6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Manpower</a:t>
            </a: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44(3). doi: https://doi.org/10.1108/ijm-10-2021-0622.</a:t>
            </a:r>
          </a:p>
          <a:p>
            <a:pPr>
              <a:spcAft>
                <a:spcPts val="1190"/>
              </a:spcAft>
              <a:buNone/>
            </a:pP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Komalasari, R. (2024). Navigating the Digital Frontier. </a:t>
            </a:r>
            <a:r>
              <a:rPr lang="en-GB" sz="6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Advances in healthcare information systems and administration book series</a:t>
            </a: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pp.174–194. doi: https://doi.org/10.4018/979-8-3693-1463-0.ch012.</a:t>
            </a:r>
          </a:p>
          <a:p>
            <a:pPr>
              <a:spcAft>
                <a:spcPts val="1190"/>
              </a:spcAft>
              <a:buNone/>
            </a:pP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Krantz, I.D., Medne, L., Weatherly, J.M., Wild, K.T., Biswas, S., Devkota, B., Hartman, T., Brunelli, L., Fishler, K.P., Abdul-Rahman, O., Euteneuer, J.C., Hoover, D., Dimmock, D., Cleary, J., Farnaes, L., Knight, J., Schwarz, A.J., Vargas-Shiraishi, O.M., Wigby, K. and Zadeh, N. (2021). Effect of Whole-Genome Sequencing on the Clinical Management of Acutely Ill Infants with Suspected Genetic Disease. </a:t>
            </a:r>
            <a:r>
              <a:rPr lang="en-GB" sz="6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JAMA Pediatrics</a:t>
            </a: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175(12), p.1218. doi: https://doi.org/10.1001/jamapediatrics.2021.3496.</a:t>
            </a:r>
          </a:p>
          <a:p>
            <a:pPr>
              <a:spcAft>
                <a:spcPts val="1190"/>
              </a:spcAft>
              <a:buNone/>
            </a:pP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Mendhi, S., Sawarkar, K., Shete, A., Vinchurkar, K., Mali, S.S., Singh, S. and Nagime, P.V. (2025). Smart healthcare: Artificial intelligences impact on drug development and patient care. </a:t>
            </a:r>
            <a:r>
              <a:rPr lang="en-GB" sz="6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Intelligent Pharmacy</a:t>
            </a: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doi: https://doi.org/10.1016/j.ipha.2025.01.003.</a:t>
            </a:r>
          </a:p>
          <a:p>
            <a:pPr>
              <a:spcAft>
                <a:spcPts val="1190"/>
              </a:spcAft>
              <a:buNone/>
            </a:pP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Metro, K., Harper, C. and Bogus, S.M. (2021). Factors Affecting Workforce Resilience in Public Transportation Agencies. </a:t>
            </a:r>
            <a:r>
              <a:rPr lang="en-GB" sz="6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Management in Engineering</a:t>
            </a: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37(4), p.04021018. doi: https://doi.org/10.1061/(asce)me.1943-5479.0000920.</a:t>
            </a:r>
          </a:p>
          <a:p>
            <a:pPr>
              <a:spcAft>
                <a:spcPts val="1190"/>
              </a:spcAft>
              <a:buNone/>
            </a:pP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None Mojeed Dayo Ajegbile, Aderonke, J., Cosmos, C., Tamunobarafiri, G. and None Samira Abdul (2024). Integrating business analytics in healthcare: Enhancing patient outcomes through data-driven decision making. </a:t>
            </a:r>
            <a:r>
              <a:rPr lang="en-GB" sz="6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World Journal of Biology Pharmacy and Health Sciences</a:t>
            </a: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19(1), pp.243–250. doi: https://doi.org/10.30574/wjbphs.2024.19.1.0436.</a:t>
            </a:r>
          </a:p>
          <a:p>
            <a:pPr>
              <a:spcAft>
                <a:spcPts val="1190"/>
              </a:spcAft>
              <a:buNone/>
            </a:pP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Ogbu, I.I. and Chandrasekaran Kaliaperumal (2022). The Future of Neurosurgical Training in the United Kingdom. 168, pp.89–93. doi: https://doi.org/10.1016/j.wneu.2022.09.038.</a:t>
            </a:r>
          </a:p>
          <a:p>
            <a:pPr>
              <a:spcAft>
                <a:spcPts val="1190"/>
              </a:spcAft>
              <a:buNone/>
            </a:pP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Ongesa, T.N., Ugwu, O.P.-C., Ugwu, C.N., Alum, E.U., Eze, V.H.U., Basajja, M., Ugwu, J.N., Ogenyi, F.C., Okon, M.B. and Ejemot-Nwadiaro, R.I. (2025). Optimizing emergency response systems in urban health crises: A project management approach to public health preparedness and response. </a:t>
            </a:r>
            <a:r>
              <a:rPr lang="en-GB" sz="6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Medicine</a:t>
            </a: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[online] 104(3), p.e41279. doi: https://doi.org/10.1097/md.0000000000041279.</a:t>
            </a:r>
          </a:p>
          <a:p>
            <a:pPr>
              <a:spcAft>
                <a:spcPts val="1190"/>
              </a:spcAft>
              <a:buNone/>
            </a:pP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Perry, H.B. and Sachs, J.D. (2024). The Investment Case for Strengthening Primary Healthcare and Community Health Worker Programs in Low- and Lower-Middle-Income Countries. </a:t>
            </a:r>
            <a:r>
              <a:rPr lang="en-GB" sz="6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Oxford Research Encyclopedia of Global Public Health</a:t>
            </a: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doi: https://doi.org/10.1093/acrefore/9780190632366.013.334.</a:t>
            </a:r>
          </a:p>
          <a:p>
            <a:pPr>
              <a:spcAft>
                <a:spcPts val="1190"/>
              </a:spcAft>
              <a:buNone/>
            </a:pP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Pratici, L., Fanelli, S. and Zangrandi, A. (2022). Not Only Funding: How Healthcare Organizations Can Contribute to National Health Service Sustainability. </a:t>
            </a:r>
            <a:r>
              <a:rPr lang="en-GB" sz="6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Public Administration</a:t>
            </a: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pp.1–11. doi: https://doi.org/10.1080/01900692.2022.2050924.</a:t>
            </a:r>
          </a:p>
          <a:p>
            <a:pPr>
              <a:spcAft>
                <a:spcPts val="1190"/>
              </a:spcAft>
            </a:pP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Singh, P., Singh, S., Kumari, V. and Tiwari, M. (2024). Navigating healthcare leadership: Theories, challenges, and practical insights for the future. </a:t>
            </a:r>
            <a:r>
              <a:rPr lang="en-GB" sz="600" i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Postgraduate Medicine</a:t>
            </a:r>
            <a:r>
              <a:rPr lang="en-GB" sz="6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[online] 70(4). doi: https://doi.org/10.4103/jpgm.jpgm_533_24.</a:t>
            </a:r>
          </a:p>
          <a:p>
            <a:pPr marL="0" indent="0">
              <a:buNone/>
            </a:pPr>
            <a:endParaRPr lang="en-GB" sz="6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6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21BDB7-C796-16F1-D9B7-25012D1D5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-576943" y="-2264229"/>
            <a:ext cx="10515600" cy="365126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3617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2194</Words>
  <Application>Microsoft Office PowerPoint</Application>
  <PresentationFormat>Widescreen</PresentationFormat>
  <Paragraphs>83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Times New Roman</vt:lpstr>
      <vt:lpstr>Office Theme</vt:lpstr>
      <vt:lpstr>Enhancing Healthcare Delivery</vt:lpstr>
      <vt:lpstr>Introduction</vt:lpstr>
      <vt:lpstr>Overview of Recommendations</vt:lpstr>
      <vt:lpstr>Predictive Analytics for Workforce Planning</vt:lpstr>
      <vt:lpstr>Targeted Staff Training Programs</vt:lpstr>
      <vt:lpstr>Transformational Leadership</vt:lpstr>
      <vt:lpstr>Benefits of Recommendations</vt:lpstr>
      <vt:lpstr>Challenges and Mitigation Strategies</vt:lpstr>
      <vt:lpstr>Real-World Application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 MARIA IORDACHE</dc:creator>
  <cp:lastModifiedBy>ANA MARIA IORDACHE</cp:lastModifiedBy>
  <cp:revision>2</cp:revision>
  <dcterms:created xsi:type="dcterms:W3CDTF">2025-05-05T18:41:38Z</dcterms:created>
  <dcterms:modified xsi:type="dcterms:W3CDTF">2025-05-05T19:20:44Z</dcterms:modified>
</cp:coreProperties>
</file>