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100" d="100"/>
          <a:sy n="100" d="100"/>
        </p:scale>
        <p:origin x="2580" y="1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560886-AA65-DFB2-1F08-4CFB3A0C4F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F875AB-AFF1-7A23-F216-6AFC82279B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059287-BAB5-61B4-24C8-AC92F18EE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C006A-594D-4441-9428-5ECBD3099B1E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7A89B8-93F9-59BE-F288-DE8B6C4697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9DA6B9-4AFE-191E-5061-3744A48F44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2AF-0A18-4CC5-B59A-2A50D02F01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3647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3911A-75D4-71C7-0A88-4E883C48AB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112F33-2BD2-67EA-D578-B81FA70F8D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BA0064-0E45-5CD7-43F6-0EBE5F3A0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C006A-594D-4441-9428-5ECBD3099B1E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9E18C-6D17-D5BD-0BFD-16C477FE50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E8F4F6-E90A-68C1-8DCC-05C6B81B42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2AF-0A18-4CC5-B59A-2A50D02F01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9859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9F2BE-AEDE-47A4-6D0A-EBF5FB4051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D5A918-C0DA-71D7-BFF8-0281D3CC2E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B3EE3D-358C-B76D-04FD-0AABC3E177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C006A-594D-4441-9428-5ECBD3099B1E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061065-FD93-F4A2-136C-EF13A80C4B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1C567C-E37B-FCC4-EC51-9E4BD0D01D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2AF-0A18-4CC5-B59A-2A50D02F01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2907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C0949-6633-1F5E-2196-70202AB857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E65CB8-AB71-8964-841F-E994A34DBD5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CCA669-52DE-4F77-E9C6-8EAD31171D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774CF5-FEA2-AB0F-9172-E2C5A0204C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C006A-594D-4441-9428-5ECBD3099B1E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449E5E-6332-A11A-E9AE-DB9269245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470946-1F58-F7DE-C3F1-C95BE349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2AF-0A18-4CC5-B59A-2A50D02F01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0527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198A5-6EBC-B28D-1B9F-C3E71EBC2D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E8E404-6C7D-9404-F4D9-9395A66906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C3E45-9381-FB41-940A-C9BEAA357A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A88ADDA-849C-5637-2164-497D7F9DDB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2A2214E-DB39-D9E6-D567-C505D9407BE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9C8FD03-190B-4582-54C8-578754BE1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C006A-594D-4441-9428-5ECBD3099B1E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8B06C7-B01B-B283-B009-34244C2F55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9F4C402-0D59-0847-44BF-34B85A346D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2AF-0A18-4CC5-B59A-2A50D02F01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51623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CB9C70-C138-2DA1-7E7B-193F308BFE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0CAC13C-B93E-5BEB-D33A-853D0E0463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C006A-594D-4441-9428-5ECBD3099B1E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398FBD-AE75-8845-A383-D18C4A05F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C6A38A-8230-070C-967C-A550F2FAB9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2AF-0A18-4CC5-B59A-2A50D02F01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55265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399DE48-B9A3-D1DE-8BCA-2D43514428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C006A-594D-4441-9428-5ECBD3099B1E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4944331-04A9-F63A-77E1-30293E6DC9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8FD80C-C6C9-D44E-6CF6-7E80CCE010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2AF-0A18-4CC5-B59A-2A50D02F01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9731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81E574-1960-0288-5D6F-CBB70CEBFA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909177-1B76-5CEB-4AA2-18BEE3C94E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157A13-6408-D5C2-57ED-F9E057A774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1842A0-6EC9-4614-C7AF-C0A5D30E39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C006A-594D-4441-9428-5ECBD3099B1E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4D7C90-D5CC-F420-B6EC-13FAE40CD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3F442A-CAF1-B3DD-11F1-4EB6FEEB24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2AF-0A18-4CC5-B59A-2A50D02F01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050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AE0B7A-BC15-A638-7589-4E97F83823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55B53A3-06A7-A7FC-B2CA-54F2F9FE5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0FC327-88D6-E43D-9AF4-EBBB7D6F85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6E5E71-18C1-ED9A-641F-C9EB5F02DE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C006A-594D-4441-9428-5ECBD3099B1E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C040E7-7DCB-2D78-860A-E46669E1D5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50D32A-6860-FC5B-6756-E6DBF32747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2AF-0A18-4CC5-B59A-2A50D02F01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3059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C4169-5687-9477-3870-3840FB885F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E1FE51-F3E6-6E41-3EBE-F2892DDB49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331F43-9D2D-9A29-1AFF-B48637DF02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C006A-594D-4441-9428-5ECBD3099B1E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A77455-81F7-E9D6-73E0-8775B2DEE0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E26D4B-1AEF-8B9E-493E-3EDF61598B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2AF-0A18-4CC5-B59A-2A50D02F01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7813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0E7C08C-90AA-28D4-02CF-424FC48B8D0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741DC0-9C9A-CDF6-B831-F3B2E4521A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E42D19-02E2-902F-DDEF-DC66BE6E8F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C006A-594D-4441-9428-5ECBD3099B1E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CF488F-3AA0-DC6D-A1A5-F42F708C8C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3F175C-074C-B74F-8000-CE27ADF4A4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2AF-0A18-4CC5-B59A-2A50D02F01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95478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324EC2-B1EC-79A9-9E02-4137C540D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09572B-4E07-C10D-5392-A75C12A65A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CA4AB7-AA55-BD58-2EB5-DBB34E881AB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3C006A-594D-4441-9428-5ECBD3099B1E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BDD747-0195-97FD-48E3-2297C62AC6E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0DB162-8992-E4B0-B5B6-0D15D21BC1C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AED2AF-0A18-4CC5-B59A-2A50D02F01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169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1.png"/><Relationship Id="rId5" Type="http://schemas.openxmlformats.org/officeDocument/2006/relationships/hyperlink" Target="mailto:2111273@student.uwtsd.ac.uk" TargetMode="External"/><Relationship Id="rId4" Type="http://schemas.openxmlformats.org/officeDocument/2006/relationships/hyperlink" Target="mailto:Rodrigo.faguilera@uwtsd.ac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7C411B64-DE9C-9E74-2BBD-F1342C261467}"/>
              </a:ext>
            </a:extLst>
          </p:cNvPr>
          <p:cNvSpPr txBox="1"/>
          <p:nvPr/>
        </p:nvSpPr>
        <p:spPr>
          <a:xfrm>
            <a:off x="218276" y="3551412"/>
            <a:ext cx="11220573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buFont typeface="Wingdings" panose="05000000000000000000" pitchFamily="2" charset="2"/>
              <a:buChar char=""/>
            </a:pPr>
            <a:r>
              <a:rPr lang="es-ES" sz="1200" dirty="0">
                <a:effectLst/>
                <a:latin typeface="Times New Roman" panose="02020603050405020304" pitchFamily="18" charset="0"/>
                <a:ea typeface="Arial Unicode MS"/>
              </a:rPr>
              <a:t>Buenos días! Marriott Hotel Maida Vale. Como le puedo ayudar? </a:t>
            </a:r>
            <a:endParaRPr lang="en-GB" sz="120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marL="342900" lvl="0" indent="-342900">
              <a:buFont typeface="Wingdings" panose="05000000000000000000" pitchFamily="2" charset="2"/>
              <a:buChar char=""/>
            </a:pPr>
            <a:r>
              <a:rPr lang="es-ES" sz="1200" dirty="0">
                <a:effectLst/>
                <a:latin typeface="Times New Roman" panose="02020603050405020304" pitchFamily="18" charset="0"/>
                <a:ea typeface="Arial Unicode MS"/>
              </a:rPr>
              <a:t>Buenos días! Me gustaría reservar tres </a:t>
            </a:r>
            <a:r>
              <a:rPr lang="es-ES" sz="1200" dirty="0" err="1">
                <a:effectLst/>
                <a:latin typeface="Times New Roman" panose="02020603050405020304" pitchFamily="18" charset="0"/>
                <a:ea typeface="Arial Unicode MS"/>
              </a:rPr>
              <a:t>habitaciónes</a:t>
            </a:r>
            <a:r>
              <a:rPr lang="es-ES" sz="1200" dirty="0">
                <a:effectLst/>
                <a:latin typeface="Times New Roman" panose="02020603050405020304" pitchFamily="18" charset="0"/>
                <a:ea typeface="Arial Unicode MS"/>
              </a:rPr>
              <a:t> en el hotel. </a:t>
            </a:r>
            <a:endParaRPr lang="en-GB" sz="120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marL="342900" lvl="0" indent="-342900">
              <a:buFont typeface="Wingdings" panose="05000000000000000000" pitchFamily="2" charset="2"/>
              <a:buChar char=""/>
            </a:pPr>
            <a:r>
              <a:rPr lang="es-ES" sz="1200" dirty="0">
                <a:effectLst/>
                <a:latin typeface="Times New Roman" panose="02020603050405020304" pitchFamily="18" charset="0"/>
                <a:ea typeface="Arial Unicode MS"/>
              </a:rPr>
              <a:t>Muy bien. Como se llama usted?</a:t>
            </a:r>
            <a:endParaRPr lang="en-GB" sz="120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marL="342900" lvl="0" indent="-342900">
              <a:buFont typeface="Wingdings" panose="05000000000000000000" pitchFamily="2" charset="2"/>
              <a:buChar char=""/>
            </a:pPr>
            <a:r>
              <a:rPr lang="es-ES" sz="1200" dirty="0">
                <a:effectLst/>
                <a:latin typeface="Times New Roman" panose="02020603050405020304" pitchFamily="18" charset="0"/>
                <a:ea typeface="Arial Unicode MS"/>
              </a:rPr>
              <a:t>Me llamo Maria Sueno.</a:t>
            </a:r>
            <a:endParaRPr lang="en-GB" sz="120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marL="342900" lvl="0" indent="-342900">
              <a:buFont typeface="Wingdings" panose="05000000000000000000" pitchFamily="2" charset="2"/>
              <a:buChar char=""/>
            </a:pPr>
            <a:r>
              <a:rPr lang="es-ES" sz="1200" dirty="0">
                <a:effectLst/>
                <a:latin typeface="Times New Roman" panose="02020603050405020304" pitchFamily="18" charset="0"/>
                <a:ea typeface="Arial Unicode MS"/>
              </a:rPr>
              <a:t>Muy bien Señora Sueno. Para cuantas personas? </a:t>
            </a:r>
            <a:endParaRPr lang="en-GB" sz="120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marL="342900" lvl="0" indent="-342900">
              <a:buFont typeface="Wingdings" panose="05000000000000000000" pitchFamily="2" charset="2"/>
              <a:buChar char=""/>
            </a:pPr>
            <a:r>
              <a:rPr lang="es-ES" sz="1200" dirty="0">
                <a:effectLst/>
                <a:latin typeface="Times New Roman" panose="02020603050405020304" pitchFamily="18" charset="0"/>
                <a:ea typeface="Arial Unicode MS"/>
              </a:rPr>
              <a:t>Para tres personas.</a:t>
            </a:r>
            <a:endParaRPr lang="en-GB" sz="120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marL="342900" lvl="0" indent="-342900">
              <a:buFont typeface="Wingdings" panose="05000000000000000000" pitchFamily="2" charset="2"/>
              <a:buChar char=""/>
            </a:pPr>
            <a:r>
              <a:rPr lang="es-ES" sz="1200" dirty="0">
                <a:effectLst/>
                <a:latin typeface="Times New Roman" panose="02020603050405020304" pitchFamily="18" charset="0"/>
                <a:ea typeface="Arial Unicode MS"/>
              </a:rPr>
              <a:t>Una o tres habitaciones?</a:t>
            </a:r>
            <a:endParaRPr lang="en-GB" sz="120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marL="342900" lvl="0" indent="-342900">
              <a:buFont typeface="Wingdings" panose="05000000000000000000" pitchFamily="2" charset="2"/>
              <a:buChar char=""/>
            </a:pPr>
            <a:r>
              <a:rPr lang="es-ES" sz="1200" dirty="0">
                <a:effectLst/>
                <a:latin typeface="Times New Roman" panose="02020603050405020304" pitchFamily="18" charset="0"/>
                <a:ea typeface="Arial Unicode MS"/>
              </a:rPr>
              <a:t>Tres habitaciones.</a:t>
            </a:r>
            <a:endParaRPr lang="en-GB" sz="120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marL="342900" lvl="0" indent="-342900">
              <a:buFont typeface="Wingdings" panose="05000000000000000000" pitchFamily="2" charset="2"/>
              <a:buChar char=""/>
            </a:pPr>
            <a:r>
              <a:rPr lang="es-ES" sz="1200" dirty="0">
                <a:effectLst/>
                <a:latin typeface="Times New Roman" panose="02020603050405020304" pitchFamily="18" charset="0"/>
                <a:ea typeface="Arial Unicode MS"/>
              </a:rPr>
              <a:t>Cama doble o tres individuales? </a:t>
            </a:r>
            <a:endParaRPr lang="en-GB" sz="120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marL="342900" lvl="0" indent="-342900">
              <a:buFont typeface="Wingdings" panose="05000000000000000000" pitchFamily="2" charset="2"/>
              <a:buChar char=""/>
            </a:pPr>
            <a:r>
              <a:rPr lang="es-ES" sz="1200" dirty="0">
                <a:effectLst/>
                <a:latin typeface="Times New Roman" panose="02020603050405020304" pitchFamily="18" charset="0"/>
                <a:ea typeface="Arial Unicode MS"/>
              </a:rPr>
              <a:t>Tres individuales cama.</a:t>
            </a:r>
            <a:endParaRPr lang="en-GB" sz="120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marL="342900" lvl="0" indent="-342900">
              <a:buFont typeface="Wingdings" panose="05000000000000000000" pitchFamily="2" charset="2"/>
              <a:buChar char=""/>
            </a:pPr>
            <a:r>
              <a:rPr lang="es-ES" sz="1200" dirty="0">
                <a:effectLst/>
                <a:latin typeface="Times New Roman" panose="02020603050405020304" pitchFamily="18" charset="0"/>
                <a:ea typeface="Arial Unicode MS"/>
              </a:rPr>
              <a:t>Para que fecha?</a:t>
            </a:r>
            <a:endParaRPr lang="en-GB" sz="120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marL="342900" lvl="0" indent="-342900">
              <a:buFont typeface="Wingdings" panose="05000000000000000000" pitchFamily="2" charset="2"/>
              <a:buChar char=""/>
            </a:pPr>
            <a:r>
              <a:rPr lang="es-ES" sz="1200" dirty="0">
                <a:effectLst/>
                <a:latin typeface="Times New Roman" panose="02020603050405020304" pitchFamily="18" charset="0"/>
                <a:ea typeface="Arial Unicode MS"/>
              </a:rPr>
              <a:t>Para el cinco de Noviembre </a:t>
            </a:r>
            <a:r>
              <a:rPr lang="es-ES" sz="1200">
                <a:effectLst/>
                <a:latin typeface="Times New Roman" panose="02020603050405020304" pitchFamily="18" charset="0"/>
                <a:ea typeface="Arial Unicode MS"/>
              </a:rPr>
              <a:t>de 2022</a:t>
            </a:r>
            <a:endParaRPr lang="en-GB" sz="120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marL="342900" lvl="0" indent="-342900">
              <a:buFont typeface="Wingdings" panose="05000000000000000000" pitchFamily="2" charset="2"/>
              <a:buChar char=""/>
            </a:pPr>
            <a:r>
              <a:rPr lang="es-ES" sz="1200" dirty="0">
                <a:effectLst/>
                <a:latin typeface="Times New Roman" panose="02020603050405020304" pitchFamily="18" charset="0"/>
                <a:ea typeface="Arial Unicode MS"/>
              </a:rPr>
              <a:t>Por cuantas noches? </a:t>
            </a:r>
            <a:endParaRPr lang="en-GB" sz="120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marL="342900" lvl="0" indent="-342900">
              <a:buFont typeface="Wingdings" panose="05000000000000000000" pitchFamily="2" charset="2"/>
              <a:buChar char=""/>
            </a:pPr>
            <a:r>
              <a:rPr lang="es-ES" sz="1200" dirty="0">
                <a:effectLst/>
                <a:latin typeface="Times New Roman" panose="02020603050405020304" pitchFamily="18" charset="0"/>
                <a:ea typeface="Arial Unicode MS"/>
              </a:rPr>
              <a:t>Por siete noche.</a:t>
            </a:r>
            <a:endParaRPr lang="en-GB" sz="120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marL="342900" lvl="0" indent="-342900">
              <a:buFont typeface="Wingdings" panose="05000000000000000000" pitchFamily="2" charset="2"/>
              <a:buChar char=""/>
            </a:pPr>
            <a:r>
              <a:rPr lang="es-ES" sz="1200" dirty="0">
                <a:effectLst/>
                <a:latin typeface="Times New Roman" panose="02020603050405020304" pitchFamily="18" charset="0"/>
                <a:ea typeface="Arial Unicode MS"/>
              </a:rPr>
              <a:t>Bueno. Todo esta reservado. </a:t>
            </a:r>
            <a:endParaRPr lang="en-GB" sz="120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marL="342900" lvl="0" indent="-342900">
              <a:buFont typeface="Wingdings" panose="05000000000000000000" pitchFamily="2" charset="2"/>
              <a:buChar char=""/>
            </a:pPr>
            <a:r>
              <a:rPr lang="es-ES" sz="1200" dirty="0">
                <a:effectLst/>
                <a:latin typeface="Times New Roman" panose="02020603050405020304" pitchFamily="18" charset="0"/>
                <a:ea typeface="Arial Unicode MS"/>
              </a:rPr>
              <a:t>Genial! Muchas Gracias. Adiós.</a:t>
            </a:r>
            <a:endParaRPr lang="en-GB" sz="120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marL="342900" lvl="0" indent="-342900">
              <a:buFont typeface="Wingdings" panose="05000000000000000000" pitchFamily="2" charset="2"/>
              <a:buChar char=""/>
            </a:pPr>
            <a:r>
              <a:rPr lang="es-ES" sz="1200" dirty="0">
                <a:effectLst/>
                <a:latin typeface="Times New Roman" panose="02020603050405020304" pitchFamily="18" charset="0"/>
                <a:ea typeface="Arial Unicode MS"/>
              </a:rPr>
              <a:t>Muchas gracias. Adiós.</a:t>
            </a:r>
            <a:endParaRPr lang="en-GB" sz="120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99FFFA5-03BB-A976-11AC-FF9C8A7A8519}"/>
              </a:ext>
            </a:extLst>
          </p:cNvPr>
          <p:cNvSpPr txBox="1"/>
          <p:nvPr/>
        </p:nvSpPr>
        <p:spPr>
          <a:xfrm>
            <a:off x="3516015" y="300867"/>
            <a:ext cx="5651582" cy="28392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50" dirty="0">
                <a:effectLst/>
                <a:latin typeface="Times New Roman" panose="02020603050405020304" pitchFamily="18" charset="0"/>
                <a:ea typeface="Arial Unicode MS"/>
              </a:rPr>
              <a:t>Foreign Languages &amp; Cultural Awareness</a:t>
            </a:r>
            <a:endParaRPr lang="en-GB" sz="105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algn="ctr"/>
            <a:r>
              <a:rPr lang="en-US" sz="1050" dirty="0">
                <a:effectLst/>
                <a:latin typeface="Times New Roman" panose="02020603050405020304" pitchFamily="18" charset="0"/>
                <a:ea typeface="Arial Unicode MS"/>
              </a:rPr>
              <a:t> </a:t>
            </a:r>
            <a:endParaRPr lang="en-GB" sz="105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algn="ctr"/>
            <a:r>
              <a:rPr lang="en-US" sz="1050" dirty="0">
                <a:effectLst/>
                <a:latin typeface="Times New Roman" panose="02020603050405020304" pitchFamily="18" charset="0"/>
                <a:ea typeface="Arial Unicode MS"/>
              </a:rPr>
              <a:t>Spanish – Español</a:t>
            </a:r>
            <a:endParaRPr lang="en-GB" sz="105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algn="ctr"/>
            <a:r>
              <a:rPr lang="en-US" sz="1050" dirty="0">
                <a:effectLst/>
                <a:latin typeface="Times New Roman" panose="02020603050405020304" pitchFamily="18" charset="0"/>
                <a:ea typeface="Arial Unicode MS"/>
              </a:rPr>
              <a:t> </a:t>
            </a:r>
            <a:endParaRPr lang="en-GB" sz="105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algn="ctr"/>
            <a:r>
              <a:rPr lang="en-US" sz="1050" b="1" dirty="0">
                <a:effectLst/>
                <a:latin typeface="Times New Roman" panose="02020603050405020304" pitchFamily="18" charset="0"/>
                <a:ea typeface="Arial Unicode MS"/>
              </a:rPr>
              <a:t>BMIH5003</a:t>
            </a:r>
            <a:endParaRPr lang="en-GB" sz="105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algn="ctr"/>
            <a:r>
              <a:rPr lang="en-US" sz="1050" dirty="0">
                <a:effectLst/>
                <a:latin typeface="Times New Roman" panose="02020603050405020304" pitchFamily="18" charset="0"/>
                <a:ea typeface="Arial Unicode MS"/>
              </a:rPr>
              <a:t> </a:t>
            </a:r>
            <a:endParaRPr lang="en-GB" sz="105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algn="ctr"/>
            <a:r>
              <a:rPr lang="en-US" sz="1050" dirty="0">
                <a:effectLst/>
                <a:latin typeface="Times New Roman" panose="02020603050405020304" pitchFamily="18" charset="0"/>
                <a:ea typeface="Arial Unicode MS"/>
              </a:rPr>
              <a:t>Rodrigo F. Aguilera</a:t>
            </a:r>
            <a:endParaRPr lang="en-GB" sz="105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algn="ctr"/>
            <a:r>
              <a:rPr lang="en-US" sz="105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 Unicode MS"/>
                <a:hlinkClick r:id="rId4"/>
              </a:rPr>
              <a:t>Rodrigo.faguilera@uwtsd.ac.uk</a:t>
            </a:r>
            <a:endParaRPr lang="en-GB" sz="105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algn="ctr"/>
            <a:r>
              <a:rPr lang="en-US" sz="1050" dirty="0">
                <a:effectLst/>
                <a:latin typeface="Times New Roman" panose="02020603050405020304" pitchFamily="18" charset="0"/>
                <a:ea typeface="Arial Unicode MS"/>
              </a:rPr>
              <a:t> </a:t>
            </a:r>
            <a:endParaRPr lang="en-GB" sz="105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algn="ctr"/>
            <a:r>
              <a:rPr lang="en-US" sz="1050" dirty="0">
                <a:effectLst/>
                <a:latin typeface="Times New Roman" panose="02020603050405020304" pitchFamily="18" charset="0"/>
                <a:ea typeface="Arial Unicode MS"/>
              </a:rPr>
              <a:t>Mi nombre: MIHAI IULIAN TATU</a:t>
            </a:r>
            <a:endParaRPr lang="en-GB" sz="105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algn="ctr"/>
            <a:r>
              <a:rPr lang="en-US" sz="1050" dirty="0">
                <a:effectLst/>
                <a:latin typeface="Times New Roman" panose="02020603050405020304" pitchFamily="18" charset="0"/>
                <a:ea typeface="Arial Unicode MS"/>
              </a:rPr>
              <a:t> </a:t>
            </a:r>
            <a:endParaRPr lang="en-GB" sz="105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algn="ctr"/>
            <a:r>
              <a:rPr lang="en-US" sz="1050" dirty="0">
                <a:effectLst/>
                <a:latin typeface="Times New Roman" panose="02020603050405020304" pitchFamily="18" charset="0"/>
                <a:ea typeface="Arial Unicode MS"/>
              </a:rPr>
              <a:t>Mi email: </a:t>
            </a:r>
            <a:r>
              <a:rPr lang="en-US" sz="1050" u="sng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 Unicode MS"/>
                <a:hlinkClick r:id="rId5"/>
              </a:rPr>
              <a:t>2111273@student.uwtsd.ac.uk</a:t>
            </a:r>
            <a:endParaRPr lang="en-GB" sz="105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algn="ctr"/>
            <a:r>
              <a:rPr lang="en-US" sz="1050" dirty="0">
                <a:effectLst/>
                <a:latin typeface="Times New Roman" panose="02020603050405020304" pitchFamily="18" charset="0"/>
                <a:ea typeface="Arial Unicode MS"/>
              </a:rPr>
              <a:t> </a:t>
            </a:r>
            <a:endParaRPr lang="en-GB" sz="105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algn="ctr"/>
            <a:r>
              <a:rPr lang="en-US" sz="1050" dirty="0">
                <a:effectLst/>
                <a:latin typeface="Times New Roman" panose="02020603050405020304" pitchFamily="18" charset="0"/>
                <a:ea typeface="Arial Unicode MS"/>
              </a:rPr>
              <a:t>Mi numero de estudiante: 2111273</a:t>
            </a:r>
            <a:endParaRPr lang="en-GB" sz="105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r>
              <a:rPr lang="en-US" sz="1050" dirty="0">
                <a:effectLst/>
                <a:latin typeface="Times New Roman" panose="02020603050405020304" pitchFamily="18" charset="0"/>
                <a:ea typeface="Arial Unicode MS"/>
              </a:rPr>
              <a:t> </a:t>
            </a:r>
            <a:endParaRPr lang="en-GB" sz="105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algn="ctr"/>
            <a:r>
              <a:rPr lang="en-US" sz="1050" u="sng" dirty="0">
                <a:effectLst/>
                <a:latin typeface="Times New Roman" panose="02020603050405020304" pitchFamily="18" charset="0"/>
                <a:ea typeface="Arial Unicode MS"/>
              </a:rPr>
              <a:t>Room Booking Record</a:t>
            </a:r>
            <a:endParaRPr lang="en-GB" sz="105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endParaRPr lang="en-GB" sz="1050" dirty="0"/>
          </a:p>
        </p:txBody>
      </p:sp>
      <p:pic>
        <p:nvPicPr>
          <p:cNvPr id="10" name="Spanish booking">
            <a:hlinkClick r:id="" action="ppaction://media"/>
            <a:extLst>
              <a:ext uri="{FF2B5EF4-FFF2-40B4-BE49-F238E27FC236}">
                <a16:creationId xmlns:a16="http://schemas.microsoft.com/office/drawing/2014/main" id="{09FEAC17-3217-9398-C0F5-8EF29A93C6E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85150" y="4365938"/>
            <a:ext cx="1060450" cy="1060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633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79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162</Words>
  <Application>Microsoft Office PowerPoint</Application>
  <PresentationFormat>Widescreen</PresentationFormat>
  <Paragraphs>33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Calibri Light</vt:lpstr>
      <vt:lpstr>Times New Roman</vt:lpstr>
      <vt:lpstr>Wingdings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Mihai Iulian Tatu (2111273)</dc:creator>
  <cp:lastModifiedBy>Mihai Iulian Tatu (2111273)</cp:lastModifiedBy>
  <cp:revision>1</cp:revision>
  <dcterms:created xsi:type="dcterms:W3CDTF">2022-11-08T11:15:46Z</dcterms:created>
  <dcterms:modified xsi:type="dcterms:W3CDTF">2022-11-08T11:27:52Z</dcterms:modified>
</cp:coreProperties>
</file>