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84"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6CE47-FE78-4EA6-AACF-C42C0AAA72FA}" v="1" dt="2023-11-09T12:17:19.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53646" autoAdjust="0"/>
  </p:normalViewPr>
  <p:slideViewPr>
    <p:cSldViewPr snapToGrid="0">
      <p:cViewPr varScale="1">
        <p:scale>
          <a:sx n="50" d="100"/>
          <a:sy n="50" d="100"/>
        </p:scale>
        <p:origin x="738"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724524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7341" y="4092123"/>
            <a:ext cx="5858184" cy="1160633"/>
          </a:xfrm>
        </p:spPr>
        <p:txBody>
          <a:bodyPr anchor="t">
            <a:normAutofit fontScale="90000"/>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0267-2335-A3D3-9DC1-58E2BB412506}"/>
              </a:ext>
            </a:extLst>
          </p:cNvPr>
          <p:cNvSpPr>
            <a:spLocks noGrp="1"/>
          </p:cNvSpPr>
          <p:nvPr>
            <p:ph type="title"/>
          </p:nvPr>
        </p:nvSpPr>
        <p:spPr>
          <a:solidFill>
            <a:srgbClr val="92D050"/>
          </a:solidFill>
        </p:spPr>
        <p:txBody>
          <a:bodyPr/>
          <a:lstStyle/>
          <a:p>
            <a:r>
              <a:rPr lang="en-GB" dirty="0">
                <a:solidFill>
                  <a:schemeClr val="bg1"/>
                </a:solidFill>
              </a:rPr>
              <a:t>LET’S LOOK AT SOME EXAMPLES</a:t>
            </a:r>
          </a:p>
        </p:txBody>
      </p:sp>
      <p:pic>
        <p:nvPicPr>
          <p:cNvPr id="5" name="Content Placeholder 4" descr="Eye with solid fill">
            <a:extLst>
              <a:ext uri="{FF2B5EF4-FFF2-40B4-BE49-F238E27FC236}">
                <a16:creationId xmlns:a16="http://schemas.microsoft.com/office/drawing/2014/main" id="{C3847279-7524-ACFD-C716-CF3ACA1CDFED}"/>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73237" y="2087027"/>
            <a:ext cx="3344487" cy="3344487"/>
          </a:xfrm>
        </p:spPr>
      </p:pic>
    </p:spTree>
    <p:extLst>
      <p:ext uri="{BB962C8B-B14F-4D97-AF65-F5344CB8AC3E}">
        <p14:creationId xmlns:p14="http://schemas.microsoft.com/office/powerpoint/2010/main" val="4103230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2079</Words>
  <Application>Microsoft Office PowerPoint</Application>
  <PresentationFormat>Widescreen</PresentationFormat>
  <Paragraphs>245</Paragraphs>
  <Slides>20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Arial,Sans-Serif</vt:lpstr>
      <vt:lpstr>Courier New,monospace</vt:lpstr>
      <vt:lpstr>Inter</vt:lpstr>
      <vt:lpstr>Myriad Pro</vt:lpstr>
      <vt:lpstr>Arial</vt:lpstr>
      <vt:lpstr>Bahnschrift</vt:lpstr>
      <vt:lpstr>Calibri</vt:lpstr>
      <vt:lpstr>Courier New</vt:lpstr>
      <vt:lpstr>Theme1.thmx first page pp</vt:lpstr>
      <vt:lpstr> Literature Review Workshop  </vt:lpstr>
      <vt:lpstr>Deilliannau Dysgu Learning Outcomes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LET’S LOOK AT SOME EXAMPLES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7</cp:revision>
  <dcterms:created xsi:type="dcterms:W3CDTF">2021-10-13T07:56:41Z</dcterms:created>
  <dcterms:modified xsi:type="dcterms:W3CDTF">2024-03-01T12:11:23Z</dcterms:modified>
</cp:coreProperties>
</file>