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0" autoAdjust="0"/>
    <p:restoredTop sz="66266" autoAdjust="0"/>
  </p:normalViewPr>
  <p:slideViewPr>
    <p:cSldViewPr>
      <p:cViewPr varScale="1">
        <p:scale>
          <a:sx n="69" d="100"/>
          <a:sy n="69" d="100"/>
        </p:scale>
        <p:origin x="2264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an Bowen" userId="c345053a-4abb-4e43-8ff7-c21186a2fa29" providerId="ADAL" clId="{557A36CB-F302-4E51-AF1C-6385760B3511}"/>
    <pc:docChg chg="delSld">
      <pc:chgData name="Sian Bowen" userId="c345053a-4abb-4e43-8ff7-c21186a2fa29" providerId="ADAL" clId="{557A36CB-F302-4E51-AF1C-6385760B3511}" dt="2024-02-08T09:58:08.883" v="0" actId="47"/>
      <pc:docMkLst>
        <pc:docMk/>
      </pc:docMkLst>
      <pc:sldChg chg="del">
        <pc:chgData name="Sian Bowen" userId="c345053a-4abb-4e43-8ff7-c21186a2fa29" providerId="ADAL" clId="{557A36CB-F302-4E51-AF1C-6385760B3511}" dt="2024-02-08T09:58:08.883" v="0" actId="47"/>
        <pc:sldMkLst>
          <pc:docMk/>
          <pc:sldMk cId="0" sldId="26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rgbClr val="262626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262626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rgbClr val="262626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rgbClr val="262626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4400" y="381000"/>
            <a:ext cx="7315200" cy="1371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0" i="0">
                <a:solidFill>
                  <a:srgbClr val="262626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195070" y="1926166"/>
            <a:ext cx="6753859" cy="2219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262626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3850" y="304800"/>
            <a:ext cx="8226425" cy="1889125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384810" rIns="0" bIns="0" rtlCol="0">
            <a:spAutoFit/>
          </a:bodyPr>
          <a:lstStyle/>
          <a:p>
            <a:pPr marL="1233170" marR="662940" indent="-564515">
              <a:lnSpc>
                <a:spcPts val="5130"/>
              </a:lnSpc>
              <a:spcBef>
                <a:spcPts val="3030"/>
              </a:spcBef>
            </a:pPr>
            <a:r>
              <a:rPr sz="4800" spc="310" dirty="0"/>
              <a:t>FEMORAL</a:t>
            </a:r>
            <a:r>
              <a:rPr sz="4800" spc="-250" dirty="0"/>
              <a:t> </a:t>
            </a:r>
            <a:r>
              <a:rPr sz="4800" spc="315" dirty="0"/>
              <a:t>ACETABULAR </a:t>
            </a:r>
            <a:r>
              <a:rPr sz="4800" spc="-1430" dirty="0"/>
              <a:t> </a:t>
            </a:r>
            <a:r>
              <a:rPr sz="4800" spc="325" dirty="0"/>
              <a:t>IMPINGEMENT</a:t>
            </a:r>
            <a:r>
              <a:rPr sz="4800" spc="280" dirty="0"/>
              <a:t> </a:t>
            </a:r>
            <a:r>
              <a:rPr sz="4800" spc="55" dirty="0"/>
              <a:t>(FAI)</a:t>
            </a:r>
            <a:endParaRPr sz="48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9800" y="5867400"/>
            <a:ext cx="2514600" cy="66886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06550" y="965200"/>
            <a:ext cx="5937250" cy="1187450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450">
              <a:latin typeface="Times New Roman"/>
              <a:cs typeface="Times New Roman"/>
            </a:endParaRPr>
          </a:p>
          <a:p>
            <a:pPr marR="17780" algn="ctr">
              <a:lnSpc>
                <a:spcPct val="100000"/>
              </a:lnSpc>
              <a:spcBef>
                <a:spcPts val="5"/>
              </a:spcBef>
            </a:pPr>
            <a:r>
              <a:rPr sz="2600" spc="85" dirty="0">
                <a:latin typeface="Trebuchet MS"/>
                <a:cs typeface="Trebuchet MS"/>
              </a:rPr>
              <a:t>FAI</a:t>
            </a:r>
            <a:endParaRPr sz="260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85289" y="2662766"/>
            <a:ext cx="5549265" cy="283845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241300" marR="382905" indent="-228600">
              <a:lnSpc>
                <a:spcPts val="2870"/>
              </a:lnSpc>
              <a:spcBef>
                <a:spcPts val="204"/>
              </a:spcBef>
              <a:buClr>
                <a:srgbClr val="9BAFB5"/>
              </a:buClr>
              <a:buFont typeface="Arial MT"/>
              <a:buChar char="•"/>
              <a:tabLst>
                <a:tab pos="241300" algn="l"/>
              </a:tabLst>
            </a:pPr>
            <a:r>
              <a:rPr sz="2400" spc="-60" dirty="0">
                <a:latin typeface="Trebuchet MS"/>
                <a:cs typeface="Trebuchet MS"/>
              </a:rPr>
              <a:t>Cause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130" dirty="0">
                <a:latin typeface="Trebuchet MS"/>
                <a:cs typeface="Trebuchet MS"/>
              </a:rPr>
              <a:t>of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145" dirty="0">
                <a:latin typeface="Trebuchet MS"/>
                <a:cs typeface="Trebuchet MS"/>
              </a:rPr>
              <a:t>early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75" dirty="0">
                <a:latin typeface="Trebuchet MS"/>
                <a:cs typeface="Trebuchet MS"/>
              </a:rPr>
              <a:t>osteoarthrosis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130" dirty="0">
                <a:latin typeface="Trebuchet MS"/>
                <a:cs typeface="Trebuchet MS"/>
              </a:rPr>
              <a:t>of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145" dirty="0">
                <a:latin typeface="Trebuchet MS"/>
                <a:cs typeface="Trebuchet MS"/>
              </a:rPr>
              <a:t>the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140" dirty="0">
                <a:latin typeface="Trebuchet MS"/>
                <a:cs typeface="Trebuchet MS"/>
              </a:rPr>
              <a:t>hip </a:t>
            </a:r>
            <a:r>
              <a:rPr sz="2400" spc="-705" dirty="0">
                <a:latin typeface="Trebuchet MS"/>
                <a:cs typeface="Trebuchet MS"/>
              </a:rPr>
              <a:t> </a:t>
            </a:r>
            <a:r>
              <a:rPr sz="2400" spc="-160" dirty="0">
                <a:latin typeface="Trebuchet MS"/>
                <a:cs typeface="Trebuchet MS"/>
              </a:rPr>
              <a:t>e</a:t>
            </a:r>
            <a:r>
              <a:rPr sz="2400" spc="-50" dirty="0">
                <a:latin typeface="Trebuchet MS"/>
                <a:cs typeface="Trebuchet MS"/>
              </a:rPr>
              <a:t>s</a:t>
            </a:r>
            <a:r>
              <a:rPr sz="2400" spc="-150" dirty="0">
                <a:latin typeface="Trebuchet MS"/>
                <a:cs typeface="Trebuchet MS"/>
              </a:rPr>
              <a:t>pe</a:t>
            </a:r>
            <a:r>
              <a:rPr sz="2400" spc="-145" dirty="0">
                <a:latin typeface="Trebuchet MS"/>
                <a:cs typeface="Trebuchet MS"/>
              </a:rPr>
              <a:t>c</a:t>
            </a:r>
            <a:r>
              <a:rPr sz="2400" spc="-165" dirty="0">
                <a:latin typeface="Trebuchet MS"/>
                <a:cs typeface="Trebuchet MS"/>
              </a:rPr>
              <a:t>i</a:t>
            </a:r>
            <a:r>
              <a:rPr sz="2400" spc="-240" dirty="0">
                <a:latin typeface="Trebuchet MS"/>
                <a:cs typeface="Trebuchet MS"/>
              </a:rPr>
              <a:t>a</a:t>
            </a:r>
            <a:r>
              <a:rPr sz="2400" spc="-190" dirty="0">
                <a:latin typeface="Trebuchet MS"/>
                <a:cs typeface="Trebuchet MS"/>
              </a:rPr>
              <a:t>l</a:t>
            </a:r>
            <a:r>
              <a:rPr sz="2400" spc="-210" dirty="0">
                <a:latin typeface="Trebuchet MS"/>
                <a:cs typeface="Trebuchet MS"/>
              </a:rPr>
              <a:t>l</a:t>
            </a:r>
            <a:r>
              <a:rPr sz="2400" spc="-135" dirty="0">
                <a:latin typeface="Trebuchet MS"/>
                <a:cs typeface="Trebuchet MS"/>
              </a:rPr>
              <a:t>y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165" dirty="0">
                <a:latin typeface="Trebuchet MS"/>
                <a:cs typeface="Trebuchet MS"/>
              </a:rPr>
              <a:t>i</a:t>
            </a:r>
            <a:r>
              <a:rPr sz="2400" spc="-114" dirty="0">
                <a:latin typeface="Trebuchet MS"/>
                <a:cs typeface="Trebuchet MS"/>
              </a:rPr>
              <a:t>n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185" dirty="0">
                <a:latin typeface="Trebuchet MS"/>
                <a:cs typeface="Trebuchet MS"/>
              </a:rPr>
              <a:t>y</a:t>
            </a:r>
            <a:r>
              <a:rPr sz="2400" spc="35" dirty="0">
                <a:latin typeface="Trebuchet MS"/>
                <a:cs typeface="Trebuchet MS"/>
              </a:rPr>
              <a:t>o</a:t>
            </a:r>
            <a:r>
              <a:rPr sz="2400" spc="-135" dirty="0">
                <a:latin typeface="Trebuchet MS"/>
                <a:cs typeface="Trebuchet MS"/>
              </a:rPr>
              <a:t>ung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240" dirty="0">
                <a:latin typeface="Trebuchet MS"/>
                <a:cs typeface="Trebuchet MS"/>
              </a:rPr>
              <a:t>a</a:t>
            </a:r>
            <a:r>
              <a:rPr sz="2400" spc="-114" dirty="0">
                <a:latin typeface="Trebuchet MS"/>
                <a:cs typeface="Trebuchet MS"/>
              </a:rPr>
              <a:t>nd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240" dirty="0">
                <a:latin typeface="Trebuchet MS"/>
                <a:cs typeface="Trebuchet MS"/>
              </a:rPr>
              <a:t>a</a:t>
            </a:r>
            <a:r>
              <a:rPr sz="2400" spc="-145" dirty="0">
                <a:latin typeface="Trebuchet MS"/>
                <a:cs typeface="Trebuchet MS"/>
              </a:rPr>
              <a:t>c</a:t>
            </a:r>
            <a:r>
              <a:rPr sz="2400" spc="-155" dirty="0">
                <a:latin typeface="Trebuchet MS"/>
                <a:cs typeface="Trebuchet MS"/>
              </a:rPr>
              <a:t>t</a:t>
            </a:r>
            <a:r>
              <a:rPr sz="2400" spc="-165" dirty="0">
                <a:latin typeface="Trebuchet MS"/>
                <a:cs typeface="Trebuchet MS"/>
              </a:rPr>
              <a:t>i</a:t>
            </a:r>
            <a:r>
              <a:rPr sz="2400" spc="-175" dirty="0">
                <a:latin typeface="Trebuchet MS"/>
                <a:cs typeface="Trebuchet MS"/>
              </a:rPr>
              <a:t>v</a:t>
            </a:r>
            <a:r>
              <a:rPr sz="2400" spc="-160" dirty="0">
                <a:latin typeface="Trebuchet MS"/>
                <a:cs typeface="Trebuchet MS"/>
              </a:rPr>
              <a:t>e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150" dirty="0">
                <a:latin typeface="Trebuchet MS"/>
                <a:cs typeface="Trebuchet MS"/>
              </a:rPr>
              <a:t>pe</a:t>
            </a:r>
            <a:r>
              <a:rPr sz="2400" spc="35" dirty="0">
                <a:latin typeface="Trebuchet MS"/>
                <a:cs typeface="Trebuchet MS"/>
              </a:rPr>
              <a:t>o</a:t>
            </a:r>
            <a:r>
              <a:rPr sz="2400" spc="-210" dirty="0">
                <a:latin typeface="Trebuchet MS"/>
                <a:cs typeface="Trebuchet MS"/>
              </a:rPr>
              <a:t>p</a:t>
            </a:r>
            <a:r>
              <a:rPr sz="2400" spc="-120" dirty="0">
                <a:latin typeface="Trebuchet MS"/>
                <a:cs typeface="Trebuchet MS"/>
              </a:rPr>
              <a:t>l</a:t>
            </a:r>
            <a:r>
              <a:rPr sz="2400" spc="-160" dirty="0">
                <a:latin typeface="Trebuchet MS"/>
                <a:cs typeface="Trebuchet MS"/>
              </a:rPr>
              <a:t>e</a:t>
            </a:r>
            <a:endParaRPr sz="2400">
              <a:latin typeface="Trebuchet MS"/>
              <a:cs typeface="Trebuchet MS"/>
            </a:endParaRPr>
          </a:p>
          <a:p>
            <a:pPr marL="241300" marR="5080" indent="-228600">
              <a:lnSpc>
                <a:spcPts val="2870"/>
              </a:lnSpc>
              <a:spcBef>
                <a:spcPts val="990"/>
              </a:spcBef>
              <a:buClr>
                <a:srgbClr val="9BAFB5"/>
              </a:buClr>
              <a:buFont typeface="Arial MT"/>
              <a:buChar char="•"/>
              <a:tabLst>
                <a:tab pos="241300" algn="l"/>
                <a:tab pos="4289425" algn="l"/>
              </a:tabLst>
            </a:pPr>
            <a:r>
              <a:rPr sz="2400" spc="-165" dirty="0">
                <a:latin typeface="Trebuchet MS"/>
                <a:cs typeface="Trebuchet MS"/>
              </a:rPr>
              <a:t>Ea</a:t>
            </a:r>
            <a:r>
              <a:rPr sz="2400" spc="10" dirty="0">
                <a:latin typeface="Trebuchet MS"/>
                <a:cs typeface="Trebuchet MS"/>
              </a:rPr>
              <a:t>r</a:t>
            </a:r>
            <a:r>
              <a:rPr sz="2400" spc="-210" dirty="0">
                <a:latin typeface="Trebuchet MS"/>
                <a:cs typeface="Trebuchet MS"/>
              </a:rPr>
              <a:t>l</a:t>
            </a:r>
            <a:r>
              <a:rPr sz="2400" spc="-135" dirty="0">
                <a:latin typeface="Trebuchet MS"/>
                <a:cs typeface="Trebuchet MS"/>
              </a:rPr>
              <a:t>y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190" dirty="0">
                <a:latin typeface="Trebuchet MS"/>
                <a:cs typeface="Trebuchet MS"/>
              </a:rPr>
              <a:t>pa</a:t>
            </a:r>
            <a:r>
              <a:rPr sz="2400" spc="-155" dirty="0">
                <a:latin typeface="Trebuchet MS"/>
                <a:cs typeface="Trebuchet MS"/>
              </a:rPr>
              <a:t>t</a:t>
            </a:r>
            <a:r>
              <a:rPr sz="2400" spc="-40" dirty="0">
                <a:latin typeface="Trebuchet MS"/>
                <a:cs typeface="Trebuchet MS"/>
              </a:rPr>
              <a:t>ho</a:t>
            </a:r>
            <a:r>
              <a:rPr sz="2400" spc="-190" dirty="0">
                <a:latin typeface="Trebuchet MS"/>
                <a:cs typeface="Trebuchet MS"/>
              </a:rPr>
              <a:t>l</a:t>
            </a:r>
            <a:r>
              <a:rPr sz="2400" spc="35" dirty="0">
                <a:latin typeface="Trebuchet MS"/>
                <a:cs typeface="Trebuchet MS"/>
              </a:rPr>
              <a:t>o</a:t>
            </a:r>
            <a:r>
              <a:rPr sz="2400" spc="-185" dirty="0">
                <a:latin typeface="Trebuchet MS"/>
                <a:cs typeface="Trebuchet MS"/>
              </a:rPr>
              <a:t>g</a:t>
            </a:r>
            <a:r>
              <a:rPr sz="2400" spc="-165" dirty="0">
                <a:latin typeface="Trebuchet MS"/>
                <a:cs typeface="Trebuchet MS"/>
              </a:rPr>
              <a:t>i</a:t>
            </a:r>
            <a:r>
              <a:rPr sz="2400" spc="-140" dirty="0">
                <a:latin typeface="Trebuchet MS"/>
                <a:cs typeface="Trebuchet MS"/>
              </a:rPr>
              <a:t>c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145" dirty="0">
                <a:latin typeface="Trebuchet MS"/>
                <a:cs typeface="Trebuchet MS"/>
              </a:rPr>
              <a:t>c</a:t>
            </a:r>
            <a:r>
              <a:rPr sz="2400" spc="35" dirty="0">
                <a:latin typeface="Trebuchet MS"/>
                <a:cs typeface="Trebuchet MS"/>
              </a:rPr>
              <a:t>o</a:t>
            </a:r>
            <a:r>
              <a:rPr sz="2400" spc="-135" dirty="0">
                <a:latin typeface="Trebuchet MS"/>
                <a:cs typeface="Trebuchet MS"/>
              </a:rPr>
              <a:t>nt</a:t>
            </a:r>
            <a:r>
              <a:rPr sz="2400" spc="-240" dirty="0">
                <a:latin typeface="Trebuchet MS"/>
                <a:cs typeface="Trebuchet MS"/>
              </a:rPr>
              <a:t>a</a:t>
            </a:r>
            <a:r>
              <a:rPr sz="2400" spc="-145" dirty="0">
                <a:latin typeface="Trebuchet MS"/>
                <a:cs typeface="Trebuchet MS"/>
              </a:rPr>
              <a:t>c</a:t>
            </a:r>
            <a:r>
              <a:rPr sz="2400" spc="-155" dirty="0">
                <a:latin typeface="Trebuchet MS"/>
                <a:cs typeface="Trebuchet MS"/>
              </a:rPr>
              <a:t>t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150" dirty="0">
                <a:latin typeface="Trebuchet MS"/>
                <a:cs typeface="Trebuchet MS"/>
              </a:rPr>
              <a:t>be</a:t>
            </a:r>
            <a:r>
              <a:rPr sz="2400" spc="-155" dirty="0">
                <a:latin typeface="Trebuchet MS"/>
                <a:cs typeface="Trebuchet MS"/>
              </a:rPr>
              <a:t>t</a:t>
            </a:r>
            <a:r>
              <a:rPr sz="2400" spc="-110" dirty="0">
                <a:latin typeface="Trebuchet MS"/>
                <a:cs typeface="Trebuchet MS"/>
              </a:rPr>
              <a:t>w</a:t>
            </a:r>
            <a:r>
              <a:rPr sz="2400" spc="-160" dirty="0">
                <a:latin typeface="Trebuchet MS"/>
                <a:cs typeface="Trebuchet MS"/>
              </a:rPr>
              <a:t>ee</a:t>
            </a:r>
            <a:r>
              <a:rPr sz="2400" spc="-114" dirty="0">
                <a:latin typeface="Trebuchet MS"/>
                <a:cs typeface="Trebuchet MS"/>
              </a:rPr>
              <a:t>n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50" dirty="0">
                <a:latin typeface="Trebuchet MS"/>
                <a:cs typeface="Trebuchet MS"/>
              </a:rPr>
              <a:t>s</a:t>
            </a:r>
            <a:r>
              <a:rPr sz="2400" spc="-140" dirty="0">
                <a:latin typeface="Trebuchet MS"/>
                <a:cs typeface="Trebuchet MS"/>
              </a:rPr>
              <a:t>k</a:t>
            </a:r>
            <a:r>
              <a:rPr sz="2400" spc="-160" dirty="0">
                <a:latin typeface="Trebuchet MS"/>
                <a:cs typeface="Trebuchet MS"/>
              </a:rPr>
              <a:t>e</a:t>
            </a:r>
            <a:r>
              <a:rPr sz="2400" spc="-190" dirty="0">
                <a:latin typeface="Trebuchet MS"/>
                <a:cs typeface="Trebuchet MS"/>
              </a:rPr>
              <a:t>l</a:t>
            </a:r>
            <a:r>
              <a:rPr sz="2400" spc="-160" dirty="0">
                <a:latin typeface="Trebuchet MS"/>
                <a:cs typeface="Trebuchet MS"/>
              </a:rPr>
              <a:t>e</a:t>
            </a:r>
            <a:r>
              <a:rPr sz="2400" spc="-155" dirty="0">
                <a:latin typeface="Trebuchet MS"/>
                <a:cs typeface="Trebuchet MS"/>
              </a:rPr>
              <a:t>t</a:t>
            </a:r>
            <a:r>
              <a:rPr sz="2400" spc="-240" dirty="0">
                <a:latin typeface="Trebuchet MS"/>
                <a:cs typeface="Trebuchet MS"/>
              </a:rPr>
              <a:t>a</a:t>
            </a:r>
            <a:r>
              <a:rPr sz="2400" spc="-185" dirty="0">
                <a:latin typeface="Trebuchet MS"/>
                <a:cs typeface="Trebuchet MS"/>
              </a:rPr>
              <a:t>l  </a:t>
            </a:r>
            <a:r>
              <a:rPr sz="2400" spc="-75" dirty="0">
                <a:latin typeface="Trebuchet MS"/>
                <a:cs typeface="Trebuchet MS"/>
              </a:rPr>
              <a:t>p</a:t>
            </a:r>
            <a:r>
              <a:rPr sz="2400" spc="-114" dirty="0">
                <a:latin typeface="Trebuchet MS"/>
                <a:cs typeface="Trebuchet MS"/>
              </a:rPr>
              <a:t>r</a:t>
            </a:r>
            <a:r>
              <a:rPr sz="2400" spc="35" dirty="0">
                <a:latin typeface="Trebuchet MS"/>
                <a:cs typeface="Trebuchet MS"/>
              </a:rPr>
              <a:t>o</a:t>
            </a:r>
            <a:r>
              <a:rPr sz="2400" spc="-150" dirty="0">
                <a:latin typeface="Trebuchet MS"/>
                <a:cs typeface="Trebuchet MS"/>
              </a:rPr>
              <a:t>m</a:t>
            </a:r>
            <a:r>
              <a:rPr sz="2400" spc="-165" dirty="0">
                <a:latin typeface="Trebuchet MS"/>
                <a:cs typeface="Trebuchet MS"/>
              </a:rPr>
              <a:t>i</a:t>
            </a:r>
            <a:r>
              <a:rPr sz="2400" spc="-140" dirty="0">
                <a:latin typeface="Trebuchet MS"/>
                <a:cs typeface="Trebuchet MS"/>
              </a:rPr>
              <a:t>ne</a:t>
            </a:r>
            <a:r>
              <a:rPr sz="2400" spc="-135" dirty="0">
                <a:latin typeface="Trebuchet MS"/>
                <a:cs typeface="Trebuchet MS"/>
              </a:rPr>
              <a:t>n</a:t>
            </a:r>
            <a:r>
              <a:rPr sz="2400" spc="-125" dirty="0">
                <a:latin typeface="Trebuchet MS"/>
                <a:cs typeface="Trebuchet MS"/>
              </a:rPr>
              <a:t>c</a:t>
            </a:r>
            <a:r>
              <a:rPr sz="2400" spc="-160" dirty="0">
                <a:latin typeface="Trebuchet MS"/>
                <a:cs typeface="Trebuchet MS"/>
              </a:rPr>
              <a:t>e</a:t>
            </a:r>
            <a:r>
              <a:rPr sz="2400" spc="-50" dirty="0">
                <a:latin typeface="Trebuchet MS"/>
                <a:cs typeface="Trebuchet MS"/>
              </a:rPr>
              <a:t>s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35" dirty="0">
                <a:latin typeface="Trebuchet MS"/>
                <a:cs typeface="Trebuchet MS"/>
              </a:rPr>
              <a:t>o</a:t>
            </a:r>
            <a:r>
              <a:rPr sz="2400" spc="-290" dirty="0">
                <a:latin typeface="Trebuchet MS"/>
                <a:cs typeface="Trebuchet MS"/>
              </a:rPr>
              <a:t>f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155" dirty="0">
                <a:latin typeface="Trebuchet MS"/>
                <a:cs typeface="Trebuchet MS"/>
              </a:rPr>
              <a:t>t</a:t>
            </a:r>
            <a:r>
              <a:rPr sz="2400" spc="-140" dirty="0">
                <a:latin typeface="Trebuchet MS"/>
                <a:cs typeface="Trebuchet MS"/>
              </a:rPr>
              <a:t>he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240" dirty="0">
                <a:latin typeface="Trebuchet MS"/>
                <a:cs typeface="Trebuchet MS"/>
              </a:rPr>
              <a:t>a</a:t>
            </a:r>
            <a:r>
              <a:rPr sz="2400" spc="-145" dirty="0">
                <a:latin typeface="Trebuchet MS"/>
                <a:cs typeface="Trebuchet MS"/>
              </a:rPr>
              <a:t>c</a:t>
            </a:r>
            <a:r>
              <a:rPr sz="2400" spc="-160" dirty="0">
                <a:latin typeface="Trebuchet MS"/>
                <a:cs typeface="Trebuchet MS"/>
              </a:rPr>
              <a:t>e</a:t>
            </a:r>
            <a:r>
              <a:rPr sz="2400" spc="-155" dirty="0">
                <a:latin typeface="Trebuchet MS"/>
                <a:cs typeface="Trebuchet MS"/>
              </a:rPr>
              <a:t>t</a:t>
            </a:r>
            <a:r>
              <a:rPr sz="2400" spc="-240" dirty="0">
                <a:latin typeface="Trebuchet MS"/>
                <a:cs typeface="Trebuchet MS"/>
              </a:rPr>
              <a:t>a</a:t>
            </a:r>
            <a:r>
              <a:rPr sz="2400" spc="-170" dirty="0">
                <a:latin typeface="Trebuchet MS"/>
                <a:cs typeface="Trebuchet MS"/>
              </a:rPr>
              <a:t>bu</a:t>
            </a:r>
            <a:r>
              <a:rPr sz="2400" spc="-100" dirty="0">
                <a:latin typeface="Trebuchet MS"/>
                <a:cs typeface="Trebuchet MS"/>
              </a:rPr>
              <a:t>l</a:t>
            </a:r>
            <a:r>
              <a:rPr sz="2400" spc="-130" dirty="0">
                <a:latin typeface="Trebuchet MS"/>
                <a:cs typeface="Trebuchet MS"/>
              </a:rPr>
              <a:t>um</a:t>
            </a:r>
            <a:r>
              <a:rPr sz="2400" dirty="0">
                <a:latin typeface="Trebuchet MS"/>
                <a:cs typeface="Trebuchet MS"/>
              </a:rPr>
              <a:t>	</a:t>
            </a:r>
            <a:r>
              <a:rPr sz="2400" spc="-240" dirty="0">
                <a:latin typeface="Trebuchet MS"/>
                <a:cs typeface="Trebuchet MS"/>
              </a:rPr>
              <a:t>a</a:t>
            </a:r>
            <a:r>
              <a:rPr sz="2400" spc="-114" dirty="0">
                <a:latin typeface="Trebuchet MS"/>
                <a:cs typeface="Trebuchet MS"/>
              </a:rPr>
              <a:t>nd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315" dirty="0">
                <a:latin typeface="Trebuchet MS"/>
                <a:cs typeface="Trebuchet MS"/>
              </a:rPr>
              <a:t>f</a:t>
            </a:r>
            <a:r>
              <a:rPr sz="2400" spc="-160" dirty="0">
                <a:latin typeface="Trebuchet MS"/>
                <a:cs typeface="Trebuchet MS"/>
              </a:rPr>
              <a:t>e</a:t>
            </a:r>
            <a:r>
              <a:rPr sz="2400" spc="-170" dirty="0">
                <a:latin typeface="Trebuchet MS"/>
                <a:cs typeface="Trebuchet MS"/>
              </a:rPr>
              <a:t>m</a:t>
            </a:r>
            <a:r>
              <a:rPr sz="2400" spc="-40" dirty="0">
                <a:latin typeface="Trebuchet MS"/>
                <a:cs typeface="Trebuchet MS"/>
              </a:rPr>
              <a:t>ur  </a:t>
            </a:r>
            <a:r>
              <a:rPr sz="2400" spc="-165" dirty="0">
                <a:latin typeface="Trebuchet MS"/>
                <a:cs typeface="Trebuchet MS"/>
              </a:rPr>
              <a:t>that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145" dirty="0">
                <a:latin typeface="Trebuchet MS"/>
                <a:cs typeface="Trebuchet MS"/>
              </a:rPr>
              <a:t>limits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physiologic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140" dirty="0">
                <a:latin typeface="Trebuchet MS"/>
                <a:cs typeface="Trebuchet MS"/>
              </a:rPr>
              <a:t>hip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140" dirty="0">
                <a:latin typeface="Trebuchet MS"/>
                <a:cs typeface="Trebuchet MS"/>
              </a:rPr>
              <a:t>range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130" dirty="0">
                <a:latin typeface="Trebuchet MS"/>
                <a:cs typeface="Trebuchet MS"/>
              </a:rPr>
              <a:t>of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125" dirty="0">
                <a:latin typeface="Trebuchet MS"/>
                <a:cs typeface="Trebuchet MS"/>
              </a:rPr>
              <a:t>motion.</a:t>
            </a:r>
            <a:endParaRPr sz="2400">
              <a:latin typeface="Trebuchet MS"/>
              <a:cs typeface="Trebuchet MS"/>
            </a:endParaRPr>
          </a:p>
          <a:p>
            <a:pPr marL="241300" marR="8255" indent="-228600">
              <a:lnSpc>
                <a:spcPts val="2870"/>
              </a:lnSpc>
              <a:spcBef>
                <a:spcPts val="1055"/>
              </a:spcBef>
              <a:buClr>
                <a:srgbClr val="9BAFB5"/>
              </a:buClr>
              <a:buFont typeface="Arial MT"/>
              <a:buChar char="•"/>
              <a:tabLst>
                <a:tab pos="241300" algn="l"/>
              </a:tabLst>
            </a:pPr>
            <a:r>
              <a:rPr sz="2400" spc="350" dirty="0">
                <a:latin typeface="Trebuchet MS"/>
                <a:cs typeface="Trebuchet MS"/>
              </a:rPr>
              <a:t>O</a:t>
            </a:r>
            <a:r>
              <a:rPr sz="2400" spc="-145" dirty="0">
                <a:latin typeface="Trebuchet MS"/>
                <a:cs typeface="Trebuchet MS"/>
              </a:rPr>
              <a:t>cc</a:t>
            </a:r>
            <a:r>
              <a:rPr sz="2400" spc="-55" dirty="0">
                <a:latin typeface="Trebuchet MS"/>
                <a:cs typeface="Trebuchet MS"/>
              </a:rPr>
              <a:t>u</a:t>
            </a:r>
            <a:r>
              <a:rPr sz="2400" spc="-45" dirty="0">
                <a:latin typeface="Trebuchet MS"/>
                <a:cs typeface="Trebuchet MS"/>
              </a:rPr>
              <a:t>r</a:t>
            </a:r>
            <a:r>
              <a:rPr sz="2400" spc="-50" dirty="0">
                <a:latin typeface="Trebuchet MS"/>
                <a:cs typeface="Trebuchet MS"/>
              </a:rPr>
              <a:t>s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155" dirty="0">
                <a:latin typeface="Trebuchet MS"/>
                <a:cs typeface="Trebuchet MS"/>
              </a:rPr>
              <a:t>t</a:t>
            </a:r>
            <a:r>
              <a:rPr sz="2400" spc="-140" dirty="0">
                <a:latin typeface="Trebuchet MS"/>
                <a:cs typeface="Trebuchet MS"/>
              </a:rPr>
              <a:t>y</a:t>
            </a:r>
            <a:r>
              <a:rPr sz="2400" spc="-200" dirty="0">
                <a:latin typeface="Trebuchet MS"/>
                <a:cs typeface="Trebuchet MS"/>
              </a:rPr>
              <a:t>p</a:t>
            </a:r>
            <a:r>
              <a:rPr sz="2400" spc="-105" dirty="0">
                <a:latin typeface="Trebuchet MS"/>
                <a:cs typeface="Trebuchet MS"/>
              </a:rPr>
              <a:t>i</a:t>
            </a:r>
            <a:r>
              <a:rPr sz="2400" spc="-145" dirty="0">
                <a:latin typeface="Trebuchet MS"/>
                <a:cs typeface="Trebuchet MS"/>
              </a:rPr>
              <a:t>c</a:t>
            </a:r>
            <a:r>
              <a:rPr sz="2400" spc="-240" dirty="0">
                <a:latin typeface="Trebuchet MS"/>
                <a:cs typeface="Trebuchet MS"/>
              </a:rPr>
              <a:t>a</a:t>
            </a:r>
            <a:r>
              <a:rPr sz="2400" spc="-190" dirty="0">
                <a:latin typeface="Trebuchet MS"/>
                <a:cs typeface="Trebuchet MS"/>
              </a:rPr>
              <a:t>l</a:t>
            </a:r>
            <a:r>
              <a:rPr sz="2400" spc="-210" dirty="0">
                <a:latin typeface="Trebuchet MS"/>
                <a:cs typeface="Trebuchet MS"/>
              </a:rPr>
              <a:t>l</a:t>
            </a:r>
            <a:r>
              <a:rPr sz="2400" spc="-135" dirty="0">
                <a:latin typeface="Trebuchet MS"/>
                <a:cs typeface="Trebuchet MS"/>
              </a:rPr>
              <a:t>y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114" dirty="0">
                <a:latin typeface="Trebuchet MS"/>
                <a:cs typeface="Trebuchet MS"/>
              </a:rPr>
              <a:t>d</a:t>
            </a:r>
            <a:r>
              <a:rPr sz="2400" spc="-55" dirty="0">
                <a:latin typeface="Trebuchet MS"/>
                <a:cs typeface="Trebuchet MS"/>
              </a:rPr>
              <a:t>u</a:t>
            </a:r>
            <a:r>
              <a:rPr sz="2400" spc="-45" dirty="0">
                <a:latin typeface="Trebuchet MS"/>
                <a:cs typeface="Trebuchet MS"/>
              </a:rPr>
              <a:t>r</a:t>
            </a:r>
            <a:r>
              <a:rPr sz="2400" spc="-165" dirty="0">
                <a:latin typeface="Trebuchet MS"/>
                <a:cs typeface="Trebuchet MS"/>
              </a:rPr>
              <a:t>i</a:t>
            </a:r>
            <a:r>
              <a:rPr sz="2400" spc="-150" dirty="0">
                <a:latin typeface="Trebuchet MS"/>
                <a:cs typeface="Trebuchet MS"/>
              </a:rPr>
              <a:t>ng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265" dirty="0">
                <a:latin typeface="Trebuchet MS"/>
                <a:cs typeface="Trebuchet MS"/>
              </a:rPr>
              <a:t>f</a:t>
            </a:r>
            <a:r>
              <a:rPr sz="2400" spc="-215" dirty="0">
                <a:latin typeface="Trebuchet MS"/>
                <a:cs typeface="Trebuchet MS"/>
              </a:rPr>
              <a:t>l</a:t>
            </a:r>
            <a:r>
              <a:rPr sz="2400" spc="-160" dirty="0">
                <a:latin typeface="Trebuchet MS"/>
                <a:cs typeface="Trebuchet MS"/>
              </a:rPr>
              <a:t>e</a:t>
            </a:r>
            <a:r>
              <a:rPr sz="2400" spc="-105" dirty="0">
                <a:latin typeface="Trebuchet MS"/>
                <a:cs typeface="Trebuchet MS"/>
              </a:rPr>
              <a:t>x</a:t>
            </a:r>
            <a:r>
              <a:rPr sz="2400" spc="-65" dirty="0">
                <a:latin typeface="Trebuchet MS"/>
                <a:cs typeface="Trebuchet MS"/>
              </a:rPr>
              <a:t>i</a:t>
            </a:r>
            <a:r>
              <a:rPr sz="2400" spc="35" dirty="0">
                <a:latin typeface="Trebuchet MS"/>
                <a:cs typeface="Trebuchet MS"/>
              </a:rPr>
              <a:t>o</a:t>
            </a:r>
            <a:r>
              <a:rPr sz="2400" spc="-114" dirty="0">
                <a:latin typeface="Trebuchet MS"/>
                <a:cs typeface="Trebuchet MS"/>
              </a:rPr>
              <a:t>n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240" dirty="0">
                <a:latin typeface="Trebuchet MS"/>
                <a:cs typeface="Trebuchet MS"/>
              </a:rPr>
              <a:t>a</a:t>
            </a:r>
            <a:r>
              <a:rPr sz="2400" spc="-114" dirty="0">
                <a:latin typeface="Trebuchet MS"/>
                <a:cs typeface="Trebuchet MS"/>
              </a:rPr>
              <a:t>nd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165" dirty="0">
                <a:latin typeface="Trebuchet MS"/>
                <a:cs typeface="Trebuchet MS"/>
              </a:rPr>
              <a:t>i</a:t>
            </a:r>
            <a:r>
              <a:rPr sz="2400" spc="-135" dirty="0">
                <a:latin typeface="Trebuchet MS"/>
                <a:cs typeface="Trebuchet MS"/>
              </a:rPr>
              <a:t>nt</a:t>
            </a:r>
            <a:r>
              <a:rPr sz="2400" spc="-160" dirty="0">
                <a:latin typeface="Trebuchet MS"/>
                <a:cs typeface="Trebuchet MS"/>
              </a:rPr>
              <a:t>e</a:t>
            </a:r>
            <a:r>
              <a:rPr sz="2400" spc="10" dirty="0">
                <a:latin typeface="Trebuchet MS"/>
                <a:cs typeface="Trebuchet MS"/>
              </a:rPr>
              <a:t>r</a:t>
            </a:r>
            <a:r>
              <a:rPr sz="2400" spc="-175" dirty="0">
                <a:latin typeface="Trebuchet MS"/>
                <a:cs typeface="Trebuchet MS"/>
              </a:rPr>
              <a:t>na</a:t>
            </a:r>
            <a:r>
              <a:rPr sz="2400" spc="-185" dirty="0">
                <a:latin typeface="Trebuchet MS"/>
                <a:cs typeface="Trebuchet MS"/>
              </a:rPr>
              <a:t>l  </a:t>
            </a:r>
            <a:r>
              <a:rPr sz="2400" spc="-130" dirty="0">
                <a:latin typeface="Trebuchet MS"/>
                <a:cs typeface="Trebuchet MS"/>
              </a:rPr>
              <a:t>rotation.</a:t>
            </a:r>
            <a:endParaRPr sz="2400"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9800" y="5867400"/>
            <a:ext cx="2514600" cy="66886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06550" y="965200"/>
            <a:ext cx="5937250" cy="1187450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450">
              <a:latin typeface="Times New Roman"/>
              <a:cs typeface="Times New Roman"/>
            </a:endParaRPr>
          </a:p>
          <a:p>
            <a:pPr marR="17780" algn="ctr">
              <a:lnSpc>
                <a:spcPct val="100000"/>
              </a:lnSpc>
              <a:spcBef>
                <a:spcPts val="5"/>
              </a:spcBef>
            </a:pPr>
            <a:r>
              <a:rPr sz="2600" spc="-165" dirty="0">
                <a:latin typeface="Verdana"/>
                <a:cs typeface="Verdana"/>
              </a:rPr>
              <a:t>FAI</a:t>
            </a:r>
            <a:endParaRPr sz="2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85289" y="2535766"/>
            <a:ext cx="5619115" cy="2794000"/>
          </a:xfrm>
          <a:prstGeom prst="rect">
            <a:avLst/>
          </a:prstGeom>
        </p:spPr>
        <p:txBody>
          <a:bodyPr vert="horz" wrap="square" lIns="0" tIns="139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1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185" dirty="0">
                <a:latin typeface="Verdana"/>
                <a:cs typeface="Verdana"/>
              </a:rPr>
              <a:t>P</a:t>
            </a:r>
            <a:r>
              <a:rPr sz="2000" spc="-120" dirty="0">
                <a:latin typeface="Verdana"/>
                <a:cs typeface="Verdana"/>
              </a:rPr>
              <a:t>i</a:t>
            </a:r>
            <a:r>
              <a:rPr sz="2000" spc="-240" dirty="0">
                <a:latin typeface="Verdana"/>
                <a:cs typeface="Verdana"/>
              </a:rPr>
              <a:t>n</a:t>
            </a:r>
            <a:r>
              <a:rPr sz="2000" spc="-200" dirty="0">
                <a:latin typeface="Verdana"/>
                <a:cs typeface="Verdana"/>
              </a:rPr>
              <a:t>c</a:t>
            </a:r>
            <a:r>
              <a:rPr sz="2000" spc="-235" dirty="0">
                <a:latin typeface="Verdana"/>
                <a:cs typeface="Verdana"/>
              </a:rPr>
              <a:t>e</a:t>
            </a:r>
            <a:r>
              <a:rPr sz="2000" spc="-65" dirty="0">
                <a:latin typeface="Verdana"/>
                <a:cs typeface="Verdana"/>
              </a:rPr>
              <a:t>r</a:t>
            </a:r>
            <a:r>
              <a:rPr sz="2000" spc="-160" dirty="0">
                <a:latin typeface="Verdana"/>
                <a:cs typeface="Verdana"/>
              </a:rPr>
              <a:t> </a:t>
            </a:r>
            <a:r>
              <a:rPr sz="2000" spc="-120" dirty="0">
                <a:latin typeface="Verdana"/>
                <a:cs typeface="Verdana"/>
              </a:rPr>
              <a:t>i</a:t>
            </a:r>
            <a:r>
              <a:rPr sz="2000" spc="-409" dirty="0">
                <a:latin typeface="Verdana"/>
                <a:cs typeface="Verdana"/>
              </a:rPr>
              <a:t>m</a:t>
            </a:r>
            <a:r>
              <a:rPr sz="2000" spc="-250" dirty="0">
                <a:latin typeface="Verdana"/>
                <a:cs typeface="Verdana"/>
              </a:rPr>
              <a:t>p</a:t>
            </a:r>
            <a:r>
              <a:rPr sz="2000" spc="-114" dirty="0">
                <a:latin typeface="Verdana"/>
                <a:cs typeface="Verdana"/>
              </a:rPr>
              <a:t>i</a:t>
            </a:r>
            <a:r>
              <a:rPr sz="2000" spc="-335" dirty="0">
                <a:latin typeface="Verdana"/>
                <a:cs typeface="Verdana"/>
              </a:rPr>
              <a:t>ng</a:t>
            </a:r>
            <a:r>
              <a:rPr sz="2000" spc="-235" dirty="0">
                <a:latin typeface="Verdana"/>
                <a:cs typeface="Verdana"/>
              </a:rPr>
              <a:t>e</a:t>
            </a:r>
            <a:r>
              <a:rPr sz="2000" spc="-409" dirty="0">
                <a:latin typeface="Verdana"/>
                <a:cs typeface="Verdana"/>
              </a:rPr>
              <a:t>m</a:t>
            </a:r>
            <a:r>
              <a:rPr sz="2000" spc="-235" dirty="0">
                <a:latin typeface="Verdana"/>
                <a:cs typeface="Verdana"/>
              </a:rPr>
              <a:t>e</a:t>
            </a:r>
            <a:r>
              <a:rPr sz="2000" spc="-240" dirty="0">
                <a:latin typeface="Verdana"/>
                <a:cs typeface="Verdana"/>
              </a:rPr>
              <a:t>n</a:t>
            </a:r>
            <a:r>
              <a:rPr sz="2000" spc="-155" dirty="0">
                <a:latin typeface="Verdana"/>
                <a:cs typeface="Verdana"/>
              </a:rPr>
              <a:t>t</a:t>
            </a:r>
            <a:r>
              <a:rPr sz="2000" spc="-470" dirty="0">
                <a:latin typeface="Verdana"/>
                <a:cs typeface="Verdana"/>
              </a:rPr>
              <a:t>:</a:t>
            </a:r>
            <a:r>
              <a:rPr sz="2000" spc="-355" dirty="0">
                <a:latin typeface="Verdana"/>
                <a:cs typeface="Verdana"/>
              </a:rPr>
              <a:t> a</a:t>
            </a:r>
            <a:r>
              <a:rPr sz="2000" spc="-175" dirty="0">
                <a:latin typeface="Verdana"/>
                <a:cs typeface="Verdana"/>
              </a:rPr>
              <a:t>c</a:t>
            </a:r>
            <a:r>
              <a:rPr sz="2000" spc="-235" dirty="0">
                <a:latin typeface="Verdana"/>
                <a:cs typeface="Verdana"/>
              </a:rPr>
              <a:t>e</a:t>
            </a:r>
            <a:r>
              <a:rPr sz="2000" spc="-130" dirty="0">
                <a:latin typeface="Verdana"/>
                <a:cs typeface="Verdana"/>
              </a:rPr>
              <a:t>t</a:t>
            </a:r>
            <a:r>
              <a:rPr sz="2000" spc="-355" dirty="0">
                <a:latin typeface="Verdana"/>
                <a:cs typeface="Verdana"/>
              </a:rPr>
              <a:t>a</a:t>
            </a:r>
            <a:r>
              <a:rPr sz="2000" spc="-260" dirty="0">
                <a:latin typeface="Verdana"/>
                <a:cs typeface="Verdana"/>
              </a:rPr>
              <a:t>bu</a:t>
            </a:r>
            <a:r>
              <a:rPr sz="2000" spc="-120" dirty="0">
                <a:latin typeface="Verdana"/>
                <a:cs typeface="Verdana"/>
              </a:rPr>
              <a:t>l</a:t>
            </a:r>
            <a:r>
              <a:rPr sz="2000" spc="-355" dirty="0">
                <a:latin typeface="Verdana"/>
                <a:cs typeface="Verdana"/>
              </a:rPr>
              <a:t>a</a:t>
            </a:r>
            <a:r>
              <a:rPr sz="2000" spc="-65" dirty="0">
                <a:latin typeface="Verdana"/>
                <a:cs typeface="Verdana"/>
              </a:rPr>
              <a:t>r</a:t>
            </a:r>
            <a:r>
              <a:rPr sz="2000" spc="-160" dirty="0">
                <a:latin typeface="Verdana"/>
                <a:cs typeface="Verdana"/>
              </a:rPr>
              <a:t> </a:t>
            </a:r>
            <a:r>
              <a:rPr sz="2000" spc="-175" dirty="0">
                <a:latin typeface="Verdana"/>
                <a:cs typeface="Verdana"/>
              </a:rPr>
              <a:t>c</a:t>
            </a:r>
            <a:r>
              <a:rPr sz="2000" spc="-355" dirty="0">
                <a:latin typeface="Verdana"/>
                <a:cs typeface="Verdana"/>
              </a:rPr>
              <a:t>a</a:t>
            </a:r>
            <a:r>
              <a:rPr sz="2000" spc="-300" dirty="0">
                <a:latin typeface="Verdana"/>
                <a:cs typeface="Verdana"/>
              </a:rPr>
              <a:t>u</a:t>
            </a:r>
            <a:r>
              <a:rPr sz="2000" spc="-240" dirty="0">
                <a:latin typeface="Verdana"/>
                <a:cs typeface="Verdana"/>
              </a:rPr>
              <a:t>s</a:t>
            </a:r>
            <a:r>
              <a:rPr sz="2000" spc="-235" dirty="0">
                <a:latin typeface="Verdana"/>
                <a:cs typeface="Verdana"/>
              </a:rPr>
              <a:t>e</a:t>
            </a:r>
            <a:r>
              <a:rPr sz="2000" spc="-150" dirty="0">
                <a:latin typeface="Verdana"/>
                <a:cs typeface="Verdana"/>
              </a:rPr>
              <a:t> </a:t>
            </a:r>
            <a:r>
              <a:rPr sz="2000" spc="-120" dirty="0">
                <a:latin typeface="Verdana"/>
                <a:cs typeface="Verdana"/>
              </a:rPr>
              <a:t>o</a:t>
            </a:r>
            <a:r>
              <a:rPr sz="2000" spc="-204" dirty="0">
                <a:latin typeface="Verdana"/>
                <a:cs typeface="Verdana"/>
              </a:rPr>
              <a:t>f</a:t>
            </a:r>
            <a:r>
              <a:rPr sz="2000" spc="-155" dirty="0">
                <a:latin typeface="Verdana"/>
                <a:cs typeface="Verdana"/>
              </a:rPr>
              <a:t> </a:t>
            </a:r>
            <a:r>
              <a:rPr sz="2000" spc="-320" dirty="0">
                <a:latin typeface="Verdana"/>
                <a:cs typeface="Verdana"/>
              </a:rPr>
              <a:t>F</a:t>
            </a:r>
            <a:r>
              <a:rPr sz="2000" spc="-35" dirty="0">
                <a:latin typeface="Verdana"/>
                <a:cs typeface="Verdana"/>
              </a:rPr>
              <a:t>A</a:t>
            </a:r>
            <a:r>
              <a:rPr sz="2000" spc="-345" dirty="0">
                <a:latin typeface="Verdana"/>
                <a:cs typeface="Verdana"/>
              </a:rPr>
              <a:t>I</a:t>
            </a:r>
            <a:endParaRPr sz="2000">
              <a:latin typeface="Verdana"/>
              <a:cs typeface="Verdana"/>
            </a:endParaRPr>
          </a:p>
          <a:p>
            <a:pPr marL="469900" marR="26670" lvl="1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000" spc="-250" dirty="0">
                <a:latin typeface="Verdana"/>
                <a:cs typeface="Verdana"/>
              </a:rPr>
              <a:t>F</a:t>
            </a:r>
            <a:r>
              <a:rPr sz="2000" spc="-120" dirty="0">
                <a:latin typeface="Verdana"/>
                <a:cs typeface="Verdana"/>
              </a:rPr>
              <a:t>o</a:t>
            </a:r>
            <a:r>
              <a:rPr sz="2000" spc="-175" dirty="0">
                <a:latin typeface="Verdana"/>
                <a:cs typeface="Verdana"/>
              </a:rPr>
              <a:t>c</a:t>
            </a:r>
            <a:r>
              <a:rPr sz="2000" spc="-355" dirty="0">
                <a:latin typeface="Verdana"/>
                <a:cs typeface="Verdana"/>
              </a:rPr>
              <a:t>a</a:t>
            </a:r>
            <a:r>
              <a:rPr sz="2000" spc="-114" dirty="0">
                <a:latin typeface="Verdana"/>
                <a:cs typeface="Verdana"/>
              </a:rPr>
              <a:t>l</a:t>
            </a:r>
            <a:r>
              <a:rPr sz="2000" spc="-155" dirty="0">
                <a:latin typeface="Verdana"/>
                <a:cs typeface="Verdana"/>
              </a:rPr>
              <a:t> </a:t>
            </a:r>
            <a:r>
              <a:rPr sz="2000" spc="-120" dirty="0">
                <a:latin typeface="Verdana"/>
                <a:cs typeface="Verdana"/>
              </a:rPr>
              <a:t>o</a:t>
            </a:r>
            <a:r>
              <a:rPr sz="2000" spc="-65" dirty="0">
                <a:latin typeface="Verdana"/>
                <a:cs typeface="Verdana"/>
              </a:rPr>
              <a:t>r</a:t>
            </a:r>
            <a:r>
              <a:rPr sz="2000" spc="-160" dirty="0">
                <a:latin typeface="Verdana"/>
                <a:cs typeface="Verdana"/>
              </a:rPr>
              <a:t> </a:t>
            </a:r>
            <a:r>
              <a:rPr sz="2000" spc="-400" dirty="0">
                <a:latin typeface="Verdana"/>
                <a:cs typeface="Verdana"/>
              </a:rPr>
              <a:t>g</a:t>
            </a:r>
            <a:r>
              <a:rPr sz="2000" spc="-235" dirty="0">
                <a:latin typeface="Verdana"/>
                <a:cs typeface="Verdana"/>
              </a:rPr>
              <a:t>e</a:t>
            </a:r>
            <a:r>
              <a:rPr sz="2000" spc="-250" dirty="0">
                <a:latin typeface="Verdana"/>
                <a:cs typeface="Verdana"/>
              </a:rPr>
              <a:t>ne</a:t>
            </a:r>
            <a:r>
              <a:rPr sz="2000" spc="-70" dirty="0">
                <a:latin typeface="Verdana"/>
                <a:cs typeface="Verdana"/>
              </a:rPr>
              <a:t>r</a:t>
            </a:r>
            <a:r>
              <a:rPr sz="2000" spc="-355" dirty="0">
                <a:latin typeface="Verdana"/>
                <a:cs typeface="Verdana"/>
              </a:rPr>
              <a:t>a</a:t>
            </a:r>
            <a:r>
              <a:rPr sz="2000" spc="-120" dirty="0">
                <a:latin typeface="Verdana"/>
                <a:cs typeface="Verdana"/>
              </a:rPr>
              <a:t>li</a:t>
            </a:r>
            <a:r>
              <a:rPr sz="2000" spc="-220" dirty="0">
                <a:latin typeface="Verdana"/>
                <a:cs typeface="Verdana"/>
              </a:rPr>
              <a:t>z</a:t>
            </a:r>
            <a:r>
              <a:rPr sz="2000" spc="-235" dirty="0">
                <a:latin typeface="Verdana"/>
                <a:cs typeface="Verdana"/>
              </a:rPr>
              <a:t>e</a:t>
            </a:r>
            <a:r>
              <a:rPr sz="2000" spc="-229" dirty="0">
                <a:latin typeface="Verdana"/>
                <a:cs typeface="Verdana"/>
              </a:rPr>
              <a:t>d</a:t>
            </a:r>
            <a:r>
              <a:rPr sz="2000" spc="-150" dirty="0">
                <a:latin typeface="Verdana"/>
                <a:cs typeface="Verdana"/>
              </a:rPr>
              <a:t> </a:t>
            </a:r>
            <a:r>
              <a:rPr sz="2000" spc="-140" dirty="0">
                <a:latin typeface="Verdana"/>
                <a:cs typeface="Verdana"/>
              </a:rPr>
              <a:t>o</a:t>
            </a:r>
            <a:r>
              <a:rPr sz="2000" spc="-355" dirty="0">
                <a:latin typeface="Verdana"/>
                <a:cs typeface="Verdana"/>
              </a:rPr>
              <a:t>v</a:t>
            </a:r>
            <a:r>
              <a:rPr sz="2000" spc="-235" dirty="0">
                <a:latin typeface="Verdana"/>
                <a:cs typeface="Verdana"/>
              </a:rPr>
              <a:t>e</a:t>
            </a:r>
            <a:r>
              <a:rPr sz="2000" spc="-65" dirty="0">
                <a:latin typeface="Verdana"/>
                <a:cs typeface="Verdana"/>
              </a:rPr>
              <a:t>r</a:t>
            </a:r>
            <a:r>
              <a:rPr sz="2000" spc="-160" dirty="0">
                <a:latin typeface="Verdana"/>
                <a:cs typeface="Verdana"/>
              </a:rPr>
              <a:t> </a:t>
            </a:r>
            <a:r>
              <a:rPr sz="2000" spc="-175" dirty="0">
                <a:latin typeface="Verdana"/>
                <a:cs typeface="Verdana"/>
              </a:rPr>
              <a:t>c</a:t>
            </a:r>
            <a:r>
              <a:rPr sz="2000" spc="-140" dirty="0">
                <a:latin typeface="Verdana"/>
                <a:cs typeface="Verdana"/>
              </a:rPr>
              <a:t>o</a:t>
            </a:r>
            <a:r>
              <a:rPr sz="2000" spc="-355" dirty="0">
                <a:latin typeface="Verdana"/>
                <a:cs typeface="Verdana"/>
              </a:rPr>
              <a:t>v</a:t>
            </a:r>
            <a:r>
              <a:rPr sz="2000" spc="-235" dirty="0">
                <a:latin typeface="Verdana"/>
                <a:cs typeface="Verdana"/>
              </a:rPr>
              <a:t>e</a:t>
            </a:r>
            <a:r>
              <a:rPr sz="2000" spc="-70" dirty="0">
                <a:latin typeface="Verdana"/>
                <a:cs typeface="Verdana"/>
              </a:rPr>
              <a:t>r</a:t>
            </a:r>
            <a:r>
              <a:rPr sz="2000" spc="-355" dirty="0">
                <a:latin typeface="Verdana"/>
                <a:cs typeface="Verdana"/>
              </a:rPr>
              <a:t>a</a:t>
            </a:r>
            <a:r>
              <a:rPr sz="2000" spc="-400" dirty="0">
                <a:latin typeface="Verdana"/>
                <a:cs typeface="Verdana"/>
              </a:rPr>
              <a:t>g</a:t>
            </a:r>
            <a:r>
              <a:rPr sz="2000" spc="-235" dirty="0">
                <a:latin typeface="Verdana"/>
                <a:cs typeface="Verdana"/>
              </a:rPr>
              <a:t>e</a:t>
            </a:r>
            <a:r>
              <a:rPr sz="2000" spc="-150" dirty="0">
                <a:latin typeface="Verdana"/>
                <a:cs typeface="Verdana"/>
              </a:rPr>
              <a:t> </a:t>
            </a:r>
            <a:r>
              <a:rPr sz="2000" spc="-120" dirty="0">
                <a:latin typeface="Verdana"/>
                <a:cs typeface="Verdana"/>
              </a:rPr>
              <a:t>o</a:t>
            </a:r>
            <a:r>
              <a:rPr sz="2000" spc="-204" dirty="0">
                <a:latin typeface="Verdana"/>
                <a:cs typeface="Verdana"/>
              </a:rPr>
              <a:t>f</a:t>
            </a:r>
            <a:r>
              <a:rPr sz="2000" spc="-155" dirty="0">
                <a:latin typeface="Verdana"/>
                <a:cs typeface="Verdana"/>
              </a:rPr>
              <a:t> </a:t>
            </a:r>
            <a:r>
              <a:rPr sz="2000" spc="-130" dirty="0">
                <a:latin typeface="Verdana"/>
                <a:cs typeface="Verdana"/>
              </a:rPr>
              <a:t>t</a:t>
            </a:r>
            <a:r>
              <a:rPr sz="2000" spc="-250" dirty="0">
                <a:latin typeface="Verdana"/>
                <a:cs typeface="Verdana"/>
              </a:rPr>
              <a:t>he</a:t>
            </a:r>
            <a:r>
              <a:rPr sz="2000" spc="-150" dirty="0">
                <a:latin typeface="Verdana"/>
                <a:cs typeface="Verdana"/>
              </a:rPr>
              <a:t> </a:t>
            </a:r>
            <a:r>
              <a:rPr sz="2000" spc="-225" dirty="0">
                <a:latin typeface="Verdana"/>
                <a:cs typeface="Verdana"/>
              </a:rPr>
              <a:t>f</a:t>
            </a:r>
            <a:r>
              <a:rPr sz="2000" spc="-235" dirty="0">
                <a:latin typeface="Verdana"/>
                <a:cs typeface="Verdana"/>
              </a:rPr>
              <a:t>e</a:t>
            </a:r>
            <a:r>
              <a:rPr sz="2000" spc="-409" dirty="0">
                <a:latin typeface="Verdana"/>
                <a:cs typeface="Verdana"/>
              </a:rPr>
              <a:t>m</a:t>
            </a:r>
            <a:r>
              <a:rPr sz="2000" spc="-120" dirty="0">
                <a:latin typeface="Verdana"/>
                <a:cs typeface="Verdana"/>
              </a:rPr>
              <a:t>o</a:t>
            </a:r>
            <a:r>
              <a:rPr sz="2000" spc="-70" dirty="0">
                <a:latin typeface="Verdana"/>
                <a:cs typeface="Verdana"/>
              </a:rPr>
              <a:t>r</a:t>
            </a:r>
            <a:r>
              <a:rPr sz="2000" spc="-355" dirty="0">
                <a:latin typeface="Verdana"/>
                <a:cs typeface="Verdana"/>
              </a:rPr>
              <a:t>a</a:t>
            </a:r>
            <a:r>
              <a:rPr sz="2000" spc="-135" dirty="0">
                <a:latin typeface="Verdana"/>
                <a:cs typeface="Verdana"/>
              </a:rPr>
              <a:t>l  </a:t>
            </a:r>
            <a:r>
              <a:rPr sz="2000" spc="-275" dirty="0">
                <a:latin typeface="Verdana"/>
                <a:cs typeface="Verdana"/>
              </a:rPr>
              <a:t>head.</a:t>
            </a:r>
            <a:endParaRPr sz="2000">
              <a:latin typeface="Verdana"/>
              <a:cs typeface="Verdana"/>
            </a:endParaRP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60" dirty="0">
                <a:latin typeface="Verdana"/>
                <a:cs typeface="Verdana"/>
              </a:rPr>
              <a:t>C</a:t>
            </a:r>
            <a:r>
              <a:rPr sz="2000" spc="-35" dirty="0">
                <a:latin typeface="Verdana"/>
                <a:cs typeface="Verdana"/>
              </a:rPr>
              <a:t>A</a:t>
            </a:r>
            <a:r>
              <a:rPr sz="2000" spc="-125" dirty="0">
                <a:latin typeface="Verdana"/>
                <a:cs typeface="Verdana"/>
              </a:rPr>
              <a:t>M</a:t>
            </a:r>
            <a:r>
              <a:rPr sz="2000" spc="-155" dirty="0">
                <a:latin typeface="Verdana"/>
                <a:cs typeface="Verdana"/>
              </a:rPr>
              <a:t> </a:t>
            </a:r>
            <a:r>
              <a:rPr sz="2000" spc="-120" dirty="0">
                <a:latin typeface="Verdana"/>
                <a:cs typeface="Verdana"/>
              </a:rPr>
              <a:t>i</a:t>
            </a:r>
            <a:r>
              <a:rPr sz="2000" spc="-409" dirty="0">
                <a:latin typeface="Verdana"/>
                <a:cs typeface="Verdana"/>
              </a:rPr>
              <a:t>m</a:t>
            </a:r>
            <a:r>
              <a:rPr sz="2000" spc="-250" dirty="0">
                <a:latin typeface="Verdana"/>
                <a:cs typeface="Verdana"/>
              </a:rPr>
              <a:t>p</a:t>
            </a:r>
            <a:r>
              <a:rPr sz="2000" spc="-114" dirty="0">
                <a:latin typeface="Verdana"/>
                <a:cs typeface="Verdana"/>
              </a:rPr>
              <a:t>i</a:t>
            </a:r>
            <a:r>
              <a:rPr sz="2000" spc="-335" dirty="0">
                <a:latin typeface="Verdana"/>
                <a:cs typeface="Verdana"/>
              </a:rPr>
              <a:t>ng</a:t>
            </a:r>
            <a:r>
              <a:rPr sz="2000" spc="-235" dirty="0">
                <a:latin typeface="Verdana"/>
                <a:cs typeface="Verdana"/>
              </a:rPr>
              <a:t>e</a:t>
            </a:r>
            <a:r>
              <a:rPr sz="2000" spc="-409" dirty="0">
                <a:latin typeface="Verdana"/>
                <a:cs typeface="Verdana"/>
              </a:rPr>
              <a:t>m</a:t>
            </a:r>
            <a:r>
              <a:rPr sz="2000" spc="-235" dirty="0">
                <a:latin typeface="Verdana"/>
                <a:cs typeface="Verdana"/>
              </a:rPr>
              <a:t>e</a:t>
            </a:r>
            <a:r>
              <a:rPr sz="2000" spc="-240" dirty="0">
                <a:latin typeface="Verdana"/>
                <a:cs typeface="Verdana"/>
              </a:rPr>
              <a:t>n</a:t>
            </a:r>
            <a:r>
              <a:rPr sz="2000" spc="-155" dirty="0">
                <a:latin typeface="Verdana"/>
                <a:cs typeface="Verdana"/>
              </a:rPr>
              <a:t>t</a:t>
            </a:r>
            <a:r>
              <a:rPr sz="2000" spc="-470" dirty="0">
                <a:latin typeface="Verdana"/>
                <a:cs typeface="Verdana"/>
              </a:rPr>
              <a:t>:</a:t>
            </a:r>
            <a:r>
              <a:rPr sz="2000" spc="-355" dirty="0">
                <a:latin typeface="Verdana"/>
                <a:cs typeface="Verdana"/>
              </a:rPr>
              <a:t> </a:t>
            </a:r>
            <a:r>
              <a:rPr sz="2000" spc="-225" dirty="0">
                <a:latin typeface="Verdana"/>
                <a:cs typeface="Verdana"/>
              </a:rPr>
              <a:t>f</a:t>
            </a:r>
            <a:r>
              <a:rPr sz="2000" spc="-235" dirty="0">
                <a:latin typeface="Verdana"/>
                <a:cs typeface="Verdana"/>
              </a:rPr>
              <a:t>e</a:t>
            </a:r>
            <a:r>
              <a:rPr sz="2000" spc="-409" dirty="0">
                <a:latin typeface="Verdana"/>
                <a:cs typeface="Verdana"/>
              </a:rPr>
              <a:t>m</a:t>
            </a:r>
            <a:r>
              <a:rPr sz="2000" spc="-120" dirty="0">
                <a:latin typeface="Verdana"/>
                <a:cs typeface="Verdana"/>
              </a:rPr>
              <a:t>o</a:t>
            </a:r>
            <a:r>
              <a:rPr sz="2000" spc="-70" dirty="0">
                <a:latin typeface="Verdana"/>
                <a:cs typeface="Verdana"/>
              </a:rPr>
              <a:t>r</a:t>
            </a:r>
            <a:r>
              <a:rPr sz="2000" spc="-355" dirty="0">
                <a:latin typeface="Verdana"/>
                <a:cs typeface="Verdana"/>
              </a:rPr>
              <a:t>a</a:t>
            </a:r>
            <a:r>
              <a:rPr sz="2000" spc="-114" dirty="0">
                <a:latin typeface="Verdana"/>
                <a:cs typeface="Verdana"/>
              </a:rPr>
              <a:t>l</a:t>
            </a:r>
            <a:r>
              <a:rPr sz="2000" spc="-155" dirty="0">
                <a:latin typeface="Verdana"/>
                <a:cs typeface="Verdana"/>
              </a:rPr>
              <a:t> </a:t>
            </a:r>
            <a:r>
              <a:rPr sz="2000" spc="-175" dirty="0">
                <a:latin typeface="Verdana"/>
                <a:cs typeface="Verdana"/>
              </a:rPr>
              <a:t>c</a:t>
            </a:r>
            <a:r>
              <a:rPr sz="2000" spc="-355" dirty="0">
                <a:latin typeface="Verdana"/>
                <a:cs typeface="Verdana"/>
              </a:rPr>
              <a:t>a</a:t>
            </a:r>
            <a:r>
              <a:rPr sz="2000" spc="-300" dirty="0">
                <a:latin typeface="Verdana"/>
                <a:cs typeface="Verdana"/>
              </a:rPr>
              <a:t>u</a:t>
            </a:r>
            <a:r>
              <a:rPr sz="2000" spc="-240" dirty="0">
                <a:latin typeface="Verdana"/>
                <a:cs typeface="Verdana"/>
              </a:rPr>
              <a:t>s</a:t>
            </a:r>
            <a:r>
              <a:rPr sz="2000" spc="-235" dirty="0">
                <a:latin typeface="Verdana"/>
                <a:cs typeface="Verdana"/>
              </a:rPr>
              <a:t>e</a:t>
            </a:r>
            <a:r>
              <a:rPr sz="2000" spc="-150" dirty="0">
                <a:latin typeface="Verdana"/>
                <a:cs typeface="Verdana"/>
              </a:rPr>
              <a:t> </a:t>
            </a:r>
            <a:r>
              <a:rPr sz="2000" spc="-120" dirty="0">
                <a:latin typeface="Verdana"/>
                <a:cs typeface="Verdana"/>
              </a:rPr>
              <a:t>o</a:t>
            </a:r>
            <a:r>
              <a:rPr sz="2000" spc="-204" dirty="0">
                <a:latin typeface="Verdana"/>
                <a:cs typeface="Verdana"/>
              </a:rPr>
              <a:t>f</a:t>
            </a:r>
            <a:r>
              <a:rPr sz="2000" spc="-155" dirty="0">
                <a:latin typeface="Verdana"/>
                <a:cs typeface="Verdana"/>
              </a:rPr>
              <a:t> </a:t>
            </a:r>
            <a:r>
              <a:rPr sz="2000" spc="-320" dirty="0">
                <a:latin typeface="Verdana"/>
                <a:cs typeface="Verdana"/>
              </a:rPr>
              <a:t>F</a:t>
            </a:r>
            <a:r>
              <a:rPr sz="2000" spc="-35" dirty="0">
                <a:latin typeface="Verdana"/>
                <a:cs typeface="Verdana"/>
              </a:rPr>
              <a:t>A</a:t>
            </a:r>
            <a:r>
              <a:rPr sz="2000" spc="-345" dirty="0">
                <a:latin typeface="Verdana"/>
                <a:cs typeface="Verdana"/>
              </a:rPr>
              <a:t>I</a:t>
            </a:r>
            <a:endParaRPr sz="2000">
              <a:latin typeface="Verdana"/>
              <a:cs typeface="Verdana"/>
            </a:endParaRPr>
          </a:p>
          <a:p>
            <a:pPr marL="469900" marR="5080" lvl="1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000" spc="-180" dirty="0">
                <a:latin typeface="Verdana"/>
                <a:cs typeface="Verdana"/>
              </a:rPr>
              <a:t>Due</a:t>
            </a:r>
            <a:r>
              <a:rPr sz="2000" spc="-150" dirty="0">
                <a:latin typeface="Verdana"/>
                <a:cs typeface="Verdana"/>
              </a:rPr>
              <a:t> </a:t>
            </a:r>
            <a:r>
              <a:rPr sz="2000" spc="-130" dirty="0">
                <a:latin typeface="Verdana"/>
                <a:cs typeface="Verdana"/>
              </a:rPr>
              <a:t>t</a:t>
            </a:r>
            <a:r>
              <a:rPr sz="2000" spc="-114" dirty="0">
                <a:latin typeface="Verdana"/>
                <a:cs typeface="Verdana"/>
              </a:rPr>
              <a:t>o</a:t>
            </a:r>
            <a:r>
              <a:rPr sz="2000" spc="-160" dirty="0">
                <a:latin typeface="Verdana"/>
                <a:cs typeface="Verdana"/>
              </a:rPr>
              <a:t> </a:t>
            </a:r>
            <a:r>
              <a:rPr sz="2000" spc="-355" dirty="0">
                <a:latin typeface="Verdana"/>
                <a:cs typeface="Verdana"/>
              </a:rPr>
              <a:t>a</a:t>
            </a:r>
            <a:r>
              <a:rPr sz="2000" spc="-270" dirty="0">
                <a:latin typeface="Verdana"/>
                <a:cs typeface="Verdana"/>
              </a:rPr>
              <a:t>n</a:t>
            </a:r>
            <a:r>
              <a:rPr sz="2000" spc="-155" dirty="0">
                <a:latin typeface="Verdana"/>
                <a:cs typeface="Verdana"/>
              </a:rPr>
              <a:t> </a:t>
            </a:r>
            <a:r>
              <a:rPr sz="2000" spc="-355" dirty="0">
                <a:latin typeface="Verdana"/>
                <a:cs typeface="Verdana"/>
              </a:rPr>
              <a:t>a</a:t>
            </a:r>
            <a:r>
              <a:rPr sz="2000" spc="-270" dirty="0">
                <a:latin typeface="Verdana"/>
                <a:cs typeface="Verdana"/>
              </a:rPr>
              <a:t>s</a:t>
            </a:r>
            <a:r>
              <a:rPr sz="2000" spc="-250" dirty="0">
                <a:latin typeface="Verdana"/>
                <a:cs typeface="Verdana"/>
              </a:rPr>
              <a:t>phe</a:t>
            </a:r>
            <a:r>
              <a:rPr sz="2000" spc="-70" dirty="0">
                <a:latin typeface="Verdana"/>
                <a:cs typeface="Verdana"/>
              </a:rPr>
              <a:t>r</a:t>
            </a:r>
            <a:r>
              <a:rPr sz="2000" spc="-120" dirty="0">
                <a:latin typeface="Verdana"/>
                <a:cs typeface="Verdana"/>
              </a:rPr>
              <a:t>i</a:t>
            </a:r>
            <a:r>
              <a:rPr sz="2000" spc="-175" dirty="0">
                <a:latin typeface="Verdana"/>
                <a:cs typeface="Verdana"/>
              </a:rPr>
              <a:t>c</a:t>
            </a:r>
            <a:r>
              <a:rPr sz="2000" spc="-355" dirty="0">
                <a:latin typeface="Verdana"/>
                <a:cs typeface="Verdana"/>
              </a:rPr>
              <a:t>a</a:t>
            </a:r>
            <a:r>
              <a:rPr sz="2000" spc="-114" dirty="0">
                <a:latin typeface="Verdana"/>
                <a:cs typeface="Verdana"/>
              </a:rPr>
              <a:t>l</a:t>
            </a:r>
            <a:r>
              <a:rPr sz="2000" spc="-155" dirty="0">
                <a:latin typeface="Verdana"/>
                <a:cs typeface="Verdana"/>
              </a:rPr>
              <a:t> </a:t>
            </a:r>
            <a:r>
              <a:rPr sz="2000" spc="-185" dirty="0">
                <a:latin typeface="Verdana"/>
                <a:cs typeface="Verdana"/>
              </a:rPr>
              <a:t>po</a:t>
            </a:r>
            <a:r>
              <a:rPr sz="2000" spc="-30" dirty="0">
                <a:latin typeface="Verdana"/>
                <a:cs typeface="Verdana"/>
              </a:rPr>
              <a:t>r</a:t>
            </a:r>
            <a:r>
              <a:rPr sz="2000" spc="-130" dirty="0">
                <a:latin typeface="Verdana"/>
                <a:cs typeface="Verdana"/>
              </a:rPr>
              <a:t>t</a:t>
            </a:r>
            <a:r>
              <a:rPr sz="2000" spc="-120" dirty="0">
                <a:latin typeface="Verdana"/>
                <a:cs typeface="Verdana"/>
              </a:rPr>
              <a:t>io</a:t>
            </a:r>
            <a:r>
              <a:rPr sz="2000" spc="-270" dirty="0">
                <a:latin typeface="Verdana"/>
                <a:cs typeface="Verdana"/>
              </a:rPr>
              <a:t>n</a:t>
            </a:r>
            <a:r>
              <a:rPr sz="2000" spc="-155" dirty="0">
                <a:latin typeface="Verdana"/>
                <a:cs typeface="Verdana"/>
              </a:rPr>
              <a:t> </a:t>
            </a:r>
            <a:r>
              <a:rPr sz="2000" spc="-120" dirty="0">
                <a:latin typeface="Verdana"/>
                <a:cs typeface="Verdana"/>
              </a:rPr>
              <a:t>o</a:t>
            </a:r>
            <a:r>
              <a:rPr sz="2000" spc="-204" dirty="0">
                <a:latin typeface="Verdana"/>
                <a:cs typeface="Verdana"/>
              </a:rPr>
              <a:t>f</a:t>
            </a:r>
            <a:r>
              <a:rPr sz="2000" spc="-155" dirty="0">
                <a:latin typeface="Verdana"/>
                <a:cs typeface="Verdana"/>
              </a:rPr>
              <a:t> </a:t>
            </a:r>
            <a:r>
              <a:rPr sz="2000" spc="-130" dirty="0">
                <a:latin typeface="Verdana"/>
                <a:cs typeface="Verdana"/>
              </a:rPr>
              <a:t>t</a:t>
            </a:r>
            <a:r>
              <a:rPr sz="2000" spc="-250" dirty="0">
                <a:latin typeface="Verdana"/>
                <a:cs typeface="Verdana"/>
              </a:rPr>
              <a:t>he</a:t>
            </a:r>
            <a:r>
              <a:rPr sz="2000" spc="-150" dirty="0">
                <a:latin typeface="Verdana"/>
                <a:cs typeface="Verdana"/>
              </a:rPr>
              <a:t> </a:t>
            </a:r>
            <a:r>
              <a:rPr sz="2000" spc="-225" dirty="0">
                <a:latin typeface="Verdana"/>
                <a:cs typeface="Verdana"/>
              </a:rPr>
              <a:t>f</a:t>
            </a:r>
            <a:r>
              <a:rPr sz="2000" spc="-235" dirty="0">
                <a:latin typeface="Verdana"/>
                <a:cs typeface="Verdana"/>
              </a:rPr>
              <a:t>e</a:t>
            </a:r>
            <a:r>
              <a:rPr sz="2000" spc="-409" dirty="0">
                <a:latin typeface="Verdana"/>
                <a:cs typeface="Verdana"/>
              </a:rPr>
              <a:t>m</a:t>
            </a:r>
            <a:r>
              <a:rPr sz="2000" spc="-120" dirty="0">
                <a:latin typeface="Verdana"/>
                <a:cs typeface="Verdana"/>
              </a:rPr>
              <a:t>o</a:t>
            </a:r>
            <a:r>
              <a:rPr sz="2000" spc="-70" dirty="0">
                <a:latin typeface="Verdana"/>
                <a:cs typeface="Verdana"/>
              </a:rPr>
              <a:t>r</a:t>
            </a:r>
            <a:r>
              <a:rPr sz="2000" spc="-355" dirty="0">
                <a:latin typeface="Verdana"/>
                <a:cs typeface="Verdana"/>
              </a:rPr>
              <a:t>a</a:t>
            </a:r>
            <a:r>
              <a:rPr sz="2000" spc="-114" dirty="0">
                <a:latin typeface="Verdana"/>
                <a:cs typeface="Verdana"/>
              </a:rPr>
              <a:t>l</a:t>
            </a:r>
            <a:r>
              <a:rPr sz="2000" spc="-155" dirty="0">
                <a:latin typeface="Verdana"/>
                <a:cs typeface="Verdana"/>
              </a:rPr>
              <a:t> </a:t>
            </a:r>
            <a:r>
              <a:rPr sz="2000" spc="-250" dirty="0">
                <a:latin typeface="Verdana"/>
                <a:cs typeface="Verdana"/>
              </a:rPr>
              <a:t>he</a:t>
            </a:r>
            <a:r>
              <a:rPr sz="2000" spc="-355" dirty="0">
                <a:latin typeface="Verdana"/>
                <a:cs typeface="Verdana"/>
              </a:rPr>
              <a:t>a</a:t>
            </a:r>
            <a:r>
              <a:rPr sz="2000" spc="-225" dirty="0">
                <a:latin typeface="Verdana"/>
                <a:cs typeface="Verdana"/>
              </a:rPr>
              <a:t>d-  </a:t>
            </a:r>
            <a:r>
              <a:rPr sz="2000" spc="-250" dirty="0">
                <a:latin typeface="Verdana"/>
                <a:cs typeface="Verdana"/>
              </a:rPr>
              <a:t>ne</a:t>
            </a:r>
            <a:r>
              <a:rPr sz="2000" spc="-175" dirty="0">
                <a:latin typeface="Verdana"/>
                <a:cs typeface="Verdana"/>
              </a:rPr>
              <a:t>c</a:t>
            </a:r>
            <a:r>
              <a:rPr sz="2000" spc="-229" dirty="0">
                <a:latin typeface="Verdana"/>
                <a:cs typeface="Verdana"/>
              </a:rPr>
              <a:t>k</a:t>
            </a:r>
            <a:r>
              <a:rPr sz="2000" spc="-150" dirty="0">
                <a:latin typeface="Verdana"/>
                <a:cs typeface="Verdana"/>
              </a:rPr>
              <a:t> </a:t>
            </a:r>
            <a:r>
              <a:rPr sz="2000" spc="-254" dirty="0">
                <a:latin typeface="Verdana"/>
                <a:cs typeface="Verdana"/>
              </a:rPr>
              <a:t>j</a:t>
            </a:r>
            <a:r>
              <a:rPr sz="2000" spc="-250" dirty="0">
                <a:latin typeface="Verdana"/>
                <a:cs typeface="Verdana"/>
              </a:rPr>
              <a:t>un</a:t>
            </a:r>
            <a:r>
              <a:rPr sz="2000" spc="-210" dirty="0">
                <a:latin typeface="Verdana"/>
                <a:cs typeface="Verdana"/>
              </a:rPr>
              <a:t>c</a:t>
            </a:r>
            <a:r>
              <a:rPr sz="2000" spc="-130" dirty="0">
                <a:latin typeface="Verdana"/>
                <a:cs typeface="Verdana"/>
              </a:rPr>
              <a:t>t</a:t>
            </a:r>
            <a:r>
              <a:rPr sz="2000" spc="-120" dirty="0">
                <a:latin typeface="Verdana"/>
                <a:cs typeface="Verdana"/>
              </a:rPr>
              <a:t>io</a:t>
            </a:r>
            <a:r>
              <a:rPr sz="2000" spc="-280" dirty="0">
                <a:latin typeface="Verdana"/>
                <a:cs typeface="Verdana"/>
              </a:rPr>
              <a:t>n.</a:t>
            </a:r>
            <a:endParaRPr sz="2000">
              <a:latin typeface="Verdana"/>
              <a:cs typeface="Verdana"/>
            </a:endParaRPr>
          </a:p>
          <a:p>
            <a:pPr marL="241300">
              <a:lnSpc>
                <a:spcPct val="100000"/>
              </a:lnSpc>
              <a:spcBef>
                <a:spcPts val="1000"/>
              </a:spcBef>
            </a:pPr>
            <a:r>
              <a:rPr sz="2000" spc="-125" dirty="0">
                <a:latin typeface="Verdana"/>
                <a:cs typeface="Verdana"/>
              </a:rPr>
              <a:t>M</a:t>
            </a:r>
            <a:r>
              <a:rPr sz="2000" spc="-120" dirty="0">
                <a:latin typeface="Verdana"/>
                <a:cs typeface="Verdana"/>
              </a:rPr>
              <a:t>i</a:t>
            </a:r>
            <a:r>
              <a:rPr sz="2000" spc="-245" dirty="0">
                <a:latin typeface="Verdana"/>
                <a:cs typeface="Verdana"/>
              </a:rPr>
              <a:t>x</a:t>
            </a:r>
            <a:r>
              <a:rPr sz="2000" spc="-235" dirty="0">
                <a:latin typeface="Verdana"/>
                <a:cs typeface="Verdana"/>
              </a:rPr>
              <a:t>e</a:t>
            </a:r>
            <a:r>
              <a:rPr sz="2000" spc="-225" dirty="0">
                <a:latin typeface="Verdana"/>
                <a:cs typeface="Verdana"/>
              </a:rPr>
              <a:t>d</a:t>
            </a:r>
            <a:r>
              <a:rPr sz="2000" spc="-470" dirty="0">
                <a:latin typeface="Verdana"/>
                <a:cs typeface="Verdana"/>
              </a:rPr>
              <a:t>:</a:t>
            </a:r>
            <a:r>
              <a:rPr sz="2000" spc="-355" dirty="0">
                <a:latin typeface="Verdana"/>
                <a:cs typeface="Verdana"/>
              </a:rPr>
              <a:t> </a:t>
            </a:r>
            <a:r>
              <a:rPr sz="2000" spc="-450" dirty="0">
                <a:latin typeface="Verdana"/>
                <a:cs typeface="Verdana"/>
              </a:rPr>
              <a:t>86%</a:t>
            </a:r>
            <a:r>
              <a:rPr sz="2000" spc="-155" dirty="0">
                <a:latin typeface="Verdana"/>
                <a:cs typeface="Verdana"/>
              </a:rPr>
              <a:t> </a:t>
            </a:r>
            <a:r>
              <a:rPr sz="2000" spc="-265" dirty="0">
                <a:latin typeface="Verdana"/>
                <a:cs typeface="Verdana"/>
              </a:rPr>
              <a:t>-</a:t>
            </a:r>
            <a:r>
              <a:rPr sz="2000" i="1" spc="-155" dirty="0">
                <a:latin typeface="Trebuchet MS"/>
                <a:cs typeface="Trebuchet MS"/>
              </a:rPr>
              <a:t>B</a:t>
            </a:r>
            <a:r>
              <a:rPr sz="2000" i="1" spc="-160" dirty="0">
                <a:latin typeface="Trebuchet MS"/>
                <a:cs typeface="Trebuchet MS"/>
              </a:rPr>
              <a:t>e</a:t>
            </a:r>
            <a:r>
              <a:rPr sz="2000" i="1" spc="-110" dirty="0">
                <a:latin typeface="Trebuchet MS"/>
                <a:cs typeface="Trebuchet MS"/>
              </a:rPr>
              <a:t>c</a:t>
            </a:r>
            <a:r>
              <a:rPr sz="2000" i="1" spc="-95" dirty="0">
                <a:latin typeface="Trebuchet MS"/>
                <a:cs typeface="Trebuchet MS"/>
              </a:rPr>
              <a:t>k</a:t>
            </a:r>
            <a:r>
              <a:rPr sz="2000" i="1" spc="-60" dirty="0">
                <a:latin typeface="Trebuchet MS"/>
                <a:cs typeface="Trebuchet MS"/>
              </a:rPr>
              <a:t> </a:t>
            </a:r>
            <a:r>
              <a:rPr sz="2000" i="1" spc="-204" dirty="0">
                <a:latin typeface="Trebuchet MS"/>
                <a:cs typeface="Trebuchet MS"/>
              </a:rPr>
              <a:t>e</a:t>
            </a:r>
            <a:r>
              <a:rPr sz="2000" i="1" spc="-280" dirty="0">
                <a:latin typeface="Trebuchet MS"/>
                <a:cs typeface="Trebuchet MS"/>
              </a:rPr>
              <a:t>t</a:t>
            </a:r>
            <a:r>
              <a:rPr sz="2000" i="1" spc="-55" dirty="0">
                <a:latin typeface="Trebuchet MS"/>
                <a:cs typeface="Trebuchet MS"/>
              </a:rPr>
              <a:t> </a:t>
            </a:r>
            <a:r>
              <a:rPr sz="2000" i="1" spc="-120" dirty="0">
                <a:latin typeface="Trebuchet MS"/>
                <a:cs typeface="Trebuchet MS"/>
              </a:rPr>
              <a:t>a</a:t>
            </a:r>
            <a:r>
              <a:rPr sz="2000" i="1" spc="-265" dirty="0">
                <a:latin typeface="Trebuchet MS"/>
                <a:cs typeface="Trebuchet MS"/>
              </a:rPr>
              <a:t>l</a:t>
            </a:r>
            <a:r>
              <a:rPr sz="2000" i="1" spc="-55" dirty="0">
                <a:latin typeface="Trebuchet MS"/>
                <a:cs typeface="Trebuchet MS"/>
              </a:rPr>
              <a:t> </a:t>
            </a:r>
            <a:r>
              <a:rPr sz="2000" i="1" spc="-484" dirty="0">
                <a:latin typeface="Trebuchet MS"/>
                <a:cs typeface="Trebuchet MS"/>
              </a:rPr>
              <a:t>J</a:t>
            </a:r>
            <a:r>
              <a:rPr sz="2000" i="1" spc="-315" dirty="0">
                <a:latin typeface="Trebuchet MS"/>
                <a:cs typeface="Trebuchet MS"/>
              </a:rPr>
              <a:t>B</a:t>
            </a:r>
            <a:r>
              <a:rPr sz="2000" i="1" spc="-275" dirty="0">
                <a:latin typeface="Trebuchet MS"/>
                <a:cs typeface="Trebuchet MS"/>
              </a:rPr>
              <a:t>J</a:t>
            </a:r>
            <a:r>
              <a:rPr sz="2000" i="1" spc="-50" dirty="0">
                <a:latin typeface="Trebuchet MS"/>
                <a:cs typeface="Trebuchet MS"/>
              </a:rPr>
              <a:t>S</a:t>
            </a:r>
            <a:r>
              <a:rPr sz="2000" i="1" spc="-60" dirty="0">
                <a:latin typeface="Trebuchet MS"/>
                <a:cs typeface="Trebuchet MS"/>
              </a:rPr>
              <a:t> </a:t>
            </a:r>
            <a:r>
              <a:rPr sz="2000" i="1" spc="-180" dirty="0">
                <a:latin typeface="Trebuchet MS"/>
                <a:cs typeface="Trebuchet MS"/>
              </a:rPr>
              <a:t>B</a:t>
            </a:r>
            <a:r>
              <a:rPr sz="2000" i="1" spc="-140" dirty="0">
                <a:latin typeface="Trebuchet MS"/>
                <a:cs typeface="Trebuchet MS"/>
              </a:rPr>
              <a:t>r</a:t>
            </a:r>
            <a:r>
              <a:rPr sz="2000" i="1" spc="-55" dirty="0">
                <a:latin typeface="Trebuchet MS"/>
                <a:cs typeface="Trebuchet MS"/>
              </a:rPr>
              <a:t> </a:t>
            </a:r>
            <a:r>
              <a:rPr sz="2000" i="1" spc="-15" dirty="0">
                <a:latin typeface="Trebuchet MS"/>
                <a:cs typeface="Trebuchet MS"/>
              </a:rPr>
              <a:t>200</a:t>
            </a:r>
            <a:r>
              <a:rPr sz="2000" i="1" spc="-10" dirty="0">
                <a:latin typeface="Trebuchet MS"/>
                <a:cs typeface="Trebuchet MS"/>
              </a:rPr>
              <a:t>5</a:t>
            </a:r>
            <a:endParaRPr sz="2000"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9800" y="5867400"/>
            <a:ext cx="2514600" cy="66886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3375" y="196850"/>
            <a:ext cx="5937250" cy="1187450"/>
          </a:xfrm>
          <a:prstGeom prst="rect">
            <a:avLst/>
          </a:prstGeom>
          <a:solidFill>
            <a:srgbClr val="F2F2F2"/>
          </a:solidFill>
          <a:ln w="31750">
            <a:solidFill>
              <a:srgbClr val="404040"/>
            </a:solidFill>
          </a:ln>
        </p:spPr>
        <p:txBody>
          <a:bodyPr vert="horz" wrap="square" lIns="0" tIns="38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2450">
              <a:latin typeface="Times New Roman"/>
              <a:cs typeface="Times New Roman"/>
            </a:endParaRPr>
          </a:p>
          <a:p>
            <a:pPr marR="18415" algn="ctr">
              <a:lnSpc>
                <a:spcPct val="100000"/>
              </a:lnSpc>
            </a:pPr>
            <a:r>
              <a:rPr spc="235" dirty="0">
                <a:solidFill>
                  <a:srgbClr val="000000"/>
                </a:solidFill>
              </a:rPr>
              <a:t>PREDISPOSING</a:t>
            </a:r>
            <a:r>
              <a:rPr spc="320" dirty="0">
                <a:solidFill>
                  <a:srgbClr val="000000"/>
                </a:solidFill>
              </a:rPr>
              <a:t> </a:t>
            </a:r>
            <a:r>
              <a:rPr spc="225" dirty="0">
                <a:solidFill>
                  <a:srgbClr val="000000"/>
                </a:solidFill>
              </a:rPr>
              <a:t>FACTORS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8340" y="1240366"/>
            <a:ext cx="3521075" cy="520700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02870" indent="-90805">
              <a:lnSpc>
                <a:spcPct val="100000"/>
              </a:lnSpc>
              <a:spcBef>
                <a:spcPts val="1300"/>
              </a:spcBef>
              <a:buSzPct val="95000"/>
              <a:buChar char="•"/>
              <a:tabLst>
                <a:tab pos="103505" algn="l"/>
              </a:tabLst>
            </a:pPr>
            <a:r>
              <a:rPr sz="2000" spc="-55" dirty="0">
                <a:latin typeface="Trebuchet MS"/>
                <a:cs typeface="Trebuchet MS"/>
              </a:rPr>
              <a:t>S</a:t>
            </a:r>
            <a:r>
              <a:rPr sz="2000" spc="25" dirty="0">
                <a:latin typeface="Trebuchet MS"/>
                <a:cs typeface="Trebuchet MS"/>
              </a:rPr>
              <a:t>o</a:t>
            </a:r>
            <a:r>
              <a:rPr sz="2000" spc="-125" dirty="0">
                <a:latin typeface="Trebuchet MS"/>
                <a:cs typeface="Trebuchet MS"/>
              </a:rPr>
              <a:t>m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60" dirty="0">
                <a:latin typeface="Trebuchet MS"/>
                <a:cs typeface="Trebuchet MS"/>
              </a:rPr>
              <a:t>p</a:t>
            </a:r>
            <a:r>
              <a:rPr sz="2000" spc="-90" dirty="0">
                <a:latin typeface="Trebuchet MS"/>
                <a:cs typeface="Trebuchet MS"/>
              </a:rPr>
              <a:t>r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90" dirty="0">
                <a:latin typeface="Trebuchet MS"/>
                <a:cs typeface="Trebuchet MS"/>
              </a:rPr>
              <a:t>d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35" dirty="0">
                <a:latin typeface="Trebuchet MS"/>
                <a:cs typeface="Trebuchet MS"/>
              </a:rPr>
              <a:t>s</a:t>
            </a:r>
            <a:r>
              <a:rPr sz="2000" spc="-45" dirty="0">
                <a:latin typeface="Trebuchet MS"/>
                <a:cs typeface="Trebuchet MS"/>
              </a:rPr>
              <a:t>p</a:t>
            </a:r>
            <a:r>
              <a:rPr sz="2000" spc="-50" dirty="0">
                <a:latin typeface="Trebuchet MS"/>
                <a:cs typeface="Trebuchet MS"/>
              </a:rPr>
              <a:t>o</a:t>
            </a:r>
            <a:r>
              <a:rPr sz="2000" spc="-35" dirty="0">
                <a:latin typeface="Trebuchet MS"/>
                <a:cs typeface="Trebuchet MS"/>
              </a:rPr>
              <a:t>s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125" dirty="0">
                <a:latin typeface="Trebuchet MS"/>
                <a:cs typeface="Trebuchet MS"/>
              </a:rPr>
              <a:t>ng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85" dirty="0">
                <a:latin typeface="Trebuchet MS"/>
                <a:cs typeface="Trebuchet MS"/>
              </a:rPr>
              <a:t>f</a:t>
            </a:r>
            <a:r>
              <a:rPr sz="2000" spc="-265" dirty="0">
                <a:latin typeface="Trebuchet MS"/>
                <a:cs typeface="Trebuchet MS"/>
              </a:rPr>
              <a:t>a</a:t>
            </a:r>
            <a:r>
              <a:rPr sz="2000" spc="-120" dirty="0">
                <a:latin typeface="Trebuchet MS"/>
                <a:cs typeface="Trebuchet MS"/>
              </a:rPr>
              <a:t>c</a:t>
            </a:r>
            <a:r>
              <a:rPr sz="2000" spc="-135" dirty="0">
                <a:latin typeface="Trebuchet MS"/>
                <a:cs typeface="Trebuchet MS"/>
              </a:rPr>
              <a:t>t</a:t>
            </a:r>
            <a:r>
              <a:rPr sz="2000" spc="25" dirty="0">
                <a:latin typeface="Trebuchet MS"/>
                <a:cs typeface="Trebuchet MS"/>
              </a:rPr>
              <a:t>o</a:t>
            </a:r>
            <a:r>
              <a:rPr sz="2000" spc="5" dirty="0">
                <a:latin typeface="Trebuchet MS"/>
                <a:cs typeface="Trebuchet MS"/>
              </a:rPr>
              <a:t>r</a:t>
            </a:r>
            <a:r>
              <a:rPr sz="2000" spc="-40" dirty="0">
                <a:latin typeface="Trebuchet MS"/>
                <a:cs typeface="Trebuchet MS"/>
              </a:rPr>
              <a:t>s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135" dirty="0">
                <a:latin typeface="Trebuchet MS"/>
                <a:cs typeface="Trebuchet MS"/>
              </a:rPr>
              <a:t>t</a:t>
            </a:r>
            <a:r>
              <a:rPr sz="2000" spc="30" dirty="0">
                <a:latin typeface="Trebuchet MS"/>
                <a:cs typeface="Trebuchet MS"/>
              </a:rPr>
              <a:t>o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220" dirty="0">
                <a:latin typeface="Trebuchet MS"/>
                <a:cs typeface="Trebuchet MS"/>
              </a:rPr>
              <a:t>F</a:t>
            </a:r>
            <a:r>
              <a:rPr sz="2000" spc="150" dirty="0">
                <a:latin typeface="Trebuchet MS"/>
                <a:cs typeface="Trebuchet MS"/>
              </a:rPr>
              <a:t>A</a:t>
            </a:r>
            <a:r>
              <a:rPr sz="2000" spc="-60" dirty="0">
                <a:latin typeface="Trebuchet MS"/>
                <a:cs typeface="Trebuchet MS"/>
              </a:rPr>
              <a:t>I</a:t>
            </a:r>
            <a:endParaRPr sz="2000">
              <a:latin typeface="Trebuchet MS"/>
              <a:cs typeface="Trebuchet MS"/>
            </a:endParaRPr>
          </a:p>
          <a:p>
            <a:pPr marL="629920" lvl="1" indent="-160655">
              <a:lnSpc>
                <a:spcPct val="100000"/>
              </a:lnSpc>
              <a:spcBef>
                <a:spcPts val="1200"/>
              </a:spcBef>
              <a:buChar char="•"/>
              <a:tabLst>
                <a:tab pos="630555" algn="l"/>
              </a:tabLst>
            </a:pPr>
            <a:r>
              <a:rPr sz="2000" spc="-145" dirty="0">
                <a:latin typeface="Trebuchet MS"/>
                <a:cs typeface="Trebuchet MS"/>
              </a:rPr>
              <a:t>P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45" dirty="0">
                <a:latin typeface="Trebuchet MS"/>
                <a:cs typeface="Trebuchet MS"/>
              </a:rPr>
              <a:t>r</a:t>
            </a:r>
            <a:r>
              <a:rPr sz="2000" spc="-135" dirty="0">
                <a:latin typeface="Trebuchet MS"/>
                <a:cs typeface="Trebuchet MS"/>
              </a:rPr>
              <a:t>t</a:t>
            </a:r>
            <a:r>
              <a:rPr sz="2000" spc="-114" dirty="0">
                <a:latin typeface="Trebuchet MS"/>
                <a:cs typeface="Trebuchet MS"/>
              </a:rPr>
              <a:t>he</a:t>
            </a:r>
            <a:r>
              <a:rPr sz="2000" spc="-40" dirty="0">
                <a:latin typeface="Trebuchet MS"/>
                <a:cs typeface="Trebuchet MS"/>
              </a:rPr>
              <a:t>s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145" dirty="0">
                <a:latin typeface="Trebuchet MS"/>
                <a:cs typeface="Trebuchet MS"/>
              </a:rPr>
              <a:t>d</a:t>
            </a:r>
            <a:r>
              <a:rPr sz="2000" spc="-85" dirty="0">
                <a:latin typeface="Trebuchet MS"/>
                <a:cs typeface="Trebuchet MS"/>
              </a:rPr>
              <a:t>i</a:t>
            </a:r>
            <a:r>
              <a:rPr sz="2000" spc="-114" dirty="0">
                <a:latin typeface="Trebuchet MS"/>
                <a:cs typeface="Trebuchet MS"/>
              </a:rPr>
              <a:t>se</a:t>
            </a:r>
            <a:r>
              <a:rPr sz="2000" spc="-140" dirty="0">
                <a:latin typeface="Trebuchet MS"/>
                <a:cs typeface="Trebuchet MS"/>
              </a:rPr>
              <a:t>a</a:t>
            </a:r>
            <a:r>
              <a:rPr sz="2000" spc="-85" dirty="0">
                <a:latin typeface="Trebuchet MS"/>
                <a:cs typeface="Trebuchet MS"/>
              </a:rPr>
              <a:t>se</a:t>
            </a:r>
            <a:endParaRPr sz="2000">
              <a:latin typeface="Trebuchet MS"/>
              <a:cs typeface="Trebuchet MS"/>
            </a:endParaRPr>
          </a:p>
          <a:p>
            <a:pPr marL="629920" lvl="1" indent="-160655">
              <a:lnSpc>
                <a:spcPct val="100000"/>
              </a:lnSpc>
              <a:spcBef>
                <a:spcPts val="1200"/>
              </a:spcBef>
              <a:buChar char="•"/>
              <a:tabLst>
                <a:tab pos="630555" algn="l"/>
              </a:tabLst>
            </a:pPr>
            <a:r>
              <a:rPr sz="2000" spc="210" dirty="0">
                <a:latin typeface="Trebuchet MS"/>
                <a:cs typeface="Trebuchet MS"/>
              </a:rPr>
              <a:t>C</a:t>
            </a:r>
            <a:r>
              <a:rPr sz="2000" spc="25" dirty="0">
                <a:latin typeface="Trebuchet MS"/>
                <a:cs typeface="Trebuchet MS"/>
              </a:rPr>
              <a:t>o</a:t>
            </a:r>
            <a:r>
              <a:rPr sz="2000" spc="-130" dirty="0">
                <a:latin typeface="Trebuchet MS"/>
                <a:cs typeface="Trebuchet MS"/>
              </a:rPr>
              <a:t>n</a:t>
            </a:r>
            <a:r>
              <a:rPr sz="2000" spc="-125" dirty="0">
                <a:latin typeface="Trebuchet MS"/>
                <a:cs typeface="Trebuchet MS"/>
              </a:rPr>
              <a:t>g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150" dirty="0">
                <a:latin typeface="Trebuchet MS"/>
                <a:cs typeface="Trebuchet MS"/>
              </a:rPr>
              <a:t>n</a:t>
            </a:r>
            <a:r>
              <a:rPr sz="2000" spc="-85" dirty="0">
                <a:latin typeface="Trebuchet MS"/>
                <a:cs typeface="Trebuchet MS"/>
              </a:rPr>
              <a:t>i</a:t>
            </a:r>
            <a:r>
              <a:rPr sz="2000" spc="-135" dirty="0">
                <a:latin typeface="Trebuchet MS"/>
                <a:cs typeface="Trebuchet MS"/>
              </a:rPr>
              <a:t>t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155" dirty="0">
                <a:latin typeface="Trebuchet MS"/>
                <a:cs typeface="Trebuchet MS"/>
              </a:rPr>
              <a:t>l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50" dirty="0">
                <a:latin typeface="Trebuchet MS"/>
                <a:cs typeface="Trebuchet MS"/>
              </a:rPr>
              <a:t>h</a:t>
            </a:r>
            <a:r>
              <a:rPr sz="2000" spc="-85" dirty="0">
                <a:latin typeface="Trebuchet MS"/>
                <a:cs typeface="Trebuchet MS"/>
              </a:rPr>
              <a:t>i</a:t>
            </a:r>
            <a:r>
              <a:rPr sz="2000" spc="-114" dirty="0">
                <a:latin typeface="Trebuchet MS"/>
                <a:cs typeface="Trebuchet MS"/>
              </a:rPr>
              <a:t>p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90" dirty="0">
                <a:latin typeface="Trebuchet MS"/>
                <a:cs typeface="Trebuchet MS"/>
              </a:rPr>
              <a:t>d</a:t>
            </a:r>
            <a:r>
              <a:rPr sz="2000" spc="-120" dirty="0">
                <a:latin typeface="Trebuchet MS"/>
                <a:cs typeface="Trebuchet MS"/>
              </a:rPr>
              <a:t>y</a:t>
            </a:r>
            <a:r>
              <a:rPr sz="2000" spc="-35" dirty="0">
                <a:latin typeface="Trebuchet MS"/>
                <a:cs typeface="Trebuchet MS"/>
              </a:rPr>
              <a:t>s</a:t>
            </a:r>
            <a:r>
              <a:rPr sz="2000" spc="-175" dirty="0">
                <a:latin typeface="Trebuchet MS"/>
                <a:cs typeface="Trebuchet MS"/>
              </a:rPr>
              <a:t>p</a:t>
            </a:r>
            <a:r>
              <a:rPr sz="2000" spc="-100" dirty="0">
                <a:latin typeface="Trebuchet MS"/>
                <a:cs typeface="Trebuchet MS"/>
              </a:rPr>
              <a:t>l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35" dirty="0">
                <a:latin typeface="Trebuchet MS"/>
                <a:cs typeface="Trebuchet MS"/>
              </a:rPr>
              <a:t>s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200" dirty="0">
                <a:latin typeface="Trebuchet MS"/>
                <a:cs typeface="Trebuchet MS"/>
              </a:rPr>
              <a:t>a</a:t>
            </a:r>
            <a:endParaRPr sz="2000">
              <a:latin typeface="Trebuchet MS"/>
              <a:cs typeface="Trebuchet MS"/>
            </a:endParaRPr>
          </a:p>
          <a:p>
            <a:pPr marL="469900" marR="580390" lvl="1">
              <a:lnSpc>
                <a:spcPct val="100000"/>
              </a:lnSpc>
              <a:spcBef>
                <a:spcPts val="1200"/>
              </a:spcBef>
              <a:buChar char="•"/>
              <a:tabLst>
                <a:tab pos="630555" algn="l"/>
              </a:tabLst>
            </a:pPr>
            <a:r>
              <a:rPr sz="2000" spc="-55" dirty="0">
                <a:latin typeface="Trebuchet MS"/>
                <a:cs typeface="Trebuchet MS"/>
              </a:rPr>
              <a:t>S</a:t>
            </a:r>
            <a:r>
              <a:rPr sz="2000" spc="-160" dirty="0">
                <a:latin typeface="Trebuchet MS"/>
                <a:cs typeface="Trebuchet MS"/>
              </a:rPr>
              <a:t>l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125" dirty="0">
                <a:latin typeface="Trebuchet MS"/>
                <a:cs typeface="Trebuchet MS"/>
              </a:rPr>
              <a:t>ppe</a:t>
            </a:r>
            <a:r>
              <a:rPr sz="2000" spc="-95" dirty="0">
                <a:latin typeface="Trebuchet MS"/>
                <a:cs typeface="Trebuchet MS"/>
              </a:rPr>
              <a:t>d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120" dirty="0">
                <a:latin typeface="Trebuchet MS"/>
                <a:cs typeface="Trebuchet MS"/>
              </a:rPr>
              <a:t>c</a:t>
            </a:r>
            <a:r>
              <a:rPr sz="2000" spc="-225" dirty="0">
                <a:latin typeface="Trebuchet MS"/>
                <a:cs typeface="Trebuchet MS"/>
              </a:rPr>
              <a:t>a</a:t>
            </a:r>
            <a:r>
              <a:rPr sz="2000" spc="-165" dirty="0">
                <a:latin typeface="Trebuchet MS"/>
                <a:cs typeface="Trebuchet MS"/>
              </a:rPr>
              <a:t>p</a:t>
            </a:r>
            <a:r>
              <a:rPr sz="2000" spc="-90" dirty="0">
                <a:latin typeface="Trebuchet MS"/>
                <a:cs typeface="Trebuchet MS"/>
              </a:rPr>
              <a:t>i</a:t>
            </a:r>
            <a:r>
              <a:rPr sz="2000" spc="-135" dirty="0">
                <a:latin typeface="Trebuchet MS"/>
                <a:cs typeface="Trebuchet MS"/>
              </a:rPr>
              <a:t>t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155" dirty="0">
                <a:latin typeface="Trebuchet MS"/>
                <a:cs typeface="Trebuchet MS"/>
              </a:rPr>
              <a:t>l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260" dirty="0">
                <a:latin typeface="Trebuchet MS"/>
                <a:cs typeface="Trebuchet MS"/>
              </a:rPr>
              <a:t>f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125" dirty="0">
                <a:latin typeface="Trebuchet MS"/>
                <a:cs typeface="Trebuchet MS"/>
              </a:rPr>
              <a:t>m</a:t>
            </a:r>
            <a:r>
              <a:rPr sz="2000" spc="25" dirty="0">
                <a:latin typeface="Trebuchet MS"/>
                <a:cs typeface="Trebuchet MS"/>
              </a:rPr>
              <a:t>o</a:t>
            </a:r>
            <a:r>
              <a:rPr sz="2000" spc="5" dirty="0">
                <a:latin typeface="Trebuchet MS"/>
                <a:cs typeface="Trebuchet MS"/>
              </a:rPr>
              <a:t>r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155" dirty="0">
                <a:latin typeface="Trebuchet MS"/>
                <a:cs typeface="Trebuchet MS"/>
              </a:rPr>
              <a:t>l  </a:t>
            </a:r>
            <a:r>
              <a:rPr sz="2000" spc="-110" dirty="0">
                <a:latin typeface="Trebuchet MS"/>
                <a:cs typeface="Trebuchet MS"/>
              </a:rPr>
              <a:t>ephiphysis</a:t>
            </a:r>
            <a:endParaRPr sz="2000">
              <a:latin typeface="Trebuchet MS"/>
              <a:cs typeface="Trebuchet MS"/>
            </a:endParaRPr>
          </a:p>
          <a:p>
            <a:pPr marL="604520" lvl="1" indent="-135255">
              <a:lnSpc>
                <a:spcPct val="100000"/>
              </a:lnSpc>
              <a:spcBef>
                <a:spcPts val="1200"/>
              </a:spcBef>
              <a:buChar char="•"/>
              <a:tabLst>
                <a:tab pos="605155" algn="l"/>
              </a:tabLst>
            </a:pPr>
            <a:r>
              <a:rPr sz="2000" spc="100" dirty="0">
                <a:latin typeface="Trebuchet MS"/>
                <a:cs typeface="Trebuchet MS"/>
              </a:rPr>
              <a:t>A</a:t>
            </a:r>
            <a:r>
              <a:rPr sz="2000" spc="-110" dirty="0">
                <a:latin typeface="Trebuchet MS"/>
                <a:cs typeface="Trebuchet MS"/>
              </a:rPr>
              <a:t>v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35" dirty="0">
                <a:latin typeface="Trebuchet MS"/>
                <a:cs typeface="Trebuchet MS"/>
              </a:rPr>
              <a:t>s</a:t>
            </a:r>
            <a:r>
              <a:rPr sz="2000" spc="-120" dirty="0">
                <a:latin typeface="Trebuchet MS"/>
                <a:cs typeface="Trebuchet MS"/>
              </a:rPr>
              <a:t>c</a:t>
            </a:r>
            <a:r>
              <a:rPr sz="2000" spc="-160" dirty="0">
                <a:latin typeface="Trebuchet MS"/>
                <a:cs typeface="Trebuchet MS"/>
              </a:rPr>
              <a:t>u</a:t>
            </a:r>
            <a:r>
              <a:rPr sz="2000" spc="-95" dirty="0">
                <a:latin typeface="Trebuchet MS"/>
                <a:cs typeface="Trebuchet MS"/>
              </a:rPr>
              <a:t>l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10" dirty="0">
                <a:latin typeface="Trebuchet MS"/>
                <a:cs typeface="Trebuchet MS"/>
              </a:rPr>
              <a:t>r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ne</a:t>
            </a:r>
            <a:r>
              <a:rPr sz="2000" spc="-120" dirty="0">
                <a:latin typeface="Trebuchet MS"/>
                <a:cs typeface="Trebuchet MS"/>
              </a:rPr>
              <a:t>c</a:t>
            </a:r>
            <a:r>
              <a:rPr sz="2000" spc="-45" dirty="0">
                <a:latin typeface="Trebuchet MS"/>
                <a:cs typeface="Trebuchet MS"/>
              </a:rPr>
              <a:t>r</a:t>
            </a:r>
            <a:r>
              <a:rPr sz="2000" spc="25" dirty="0">
                <a:latin typeface="Trebuchet MS"/>
                <a:cs typeface="Trebuchet MS"/>
              </a:rPr>
              <a:t>o</a:t>
            </a:r>
            <a:r>
              <a:rPr sz="2000" spc="-35" dirty="0">
                <a:latin typeface="Trebuchet MS"/>
                <a:cs typeface="Trebuchet MS"/>
              </a:rPr>
              <a:t>s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40" dirty="0">
                <a:latin typeface="Trebuchet MS"/>
                <a:cs typeface="Trebuchet MS"/>
              </a:rPr>
              <a:t>s</a:t>
            </a:r>
            <a:endParaRPr sz="2000">
              <a:latin typeface="Trebuchet MS"/>
              <a:cs typeface="Trebuchet MS"/>
            </a:endParaRPr>
          </a:p>
          <a:p>
            <a:pPr marL="629920" lvl="1" indent="-160655">
              <a:lnSpc>
                <a:spcPct val="100000"/>
              </a:lnSpc>
              <a:spcBef>
                <a:spcPts val="1200"/>
              </a:spcBef>
              <a:buChar char="•"/>
              <a:tabLst>
                <a:tab pos="630555" algn="l"/>
              </a:tabLst>
            </a:pPr>
            <a:r>
              <a:rPr sz="2000" spc="-35" dirty="0">
                <a:latin typeface="Trebuchet MS"/>
                <a:cs typeface="Trebuchet MS"/>
              </a:rPr>
              <a:t>M</a:t>
            </a:r>
            <a:r>
              <a:rPr sz="2000" spc="-30" dirty="0">
                <a:latin typeface="Trebuchet MS"/>
                <a:cs typeface="Trebuchet MS"/>
              </a:rPr>
              <a:t>a</a:t>
            </a:r>
            <a:r>
              <a:rPr sz="2000" spc="-160" dirty="0">
                <a:latin typeface="Trebuchet MS"/>
                <a:cs typeface="Trebuchet MS"/>
              </a:rPr>
              <a:t>l</a:t>
            </a:r>
            <a:r>
              <a:rPr sz="2000" spc="-90" dirty="0">
                <a:latin typeface="Trebuchet MS"/>
                <a:cs typeface="Trebuchet MS"/>
              </a:rPr>
              <a:t>-</a:t>
            </a:r>
            <a:r>
              <a:rPr sz="2000" spc="-130" dirty="0">
                <a:latin typeface="Trebuchet MS"/>
                <a:cs typeface="Trebuchet MS"/>
              </a:rPr>
              <a:t>un</a:t>
            </a:r>
            <a:r>
              <a:rPr sz="2000" spc="-75" dirty="0">
                <a:latin typeface="Trebuchet MS"/>
                <a:cs typeface="Trebuchet MS"/>
              </a:rPr>
              <a:t>i</a:t>
            </a:r>
            <a:r>
              <a:rPr sz="2000" spc="-135" dirty="0">
                <a:latin typeface="Trebuchet MS"/>
                <a:cs typeface="Trebuchet MS"/>
              </a:rPr>
              <a:t>te</a:t>
            </a:r>
            <a:r>
              <a:rPr sz="2000" spc="-95" dirty="0">
                <a:latin typeface="Trebuchet MS"/>
                <a:cs typeface="Trebuchet MS"/>
              </a:rPr>
              <a:t>d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110" dirty="0">
                <a:latin typeface="Trebuchet MS"/>
                <a:cs typeface="Trebuchet MS"/>
              </a:rPr>
              <a:t>f</a:t>
            </a:r>
            <a:r>
              <a:rPr sz="2000" spc="-125" dirty="0">
                <a:latin typeface="Trebuchet MS"/>
                <a:cs typeface="Trebuchet MS"/>
              </a:rPr>
              <a:t>r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120" dirty="0">
                <a:latin typeface="Trebuchet MS"/>
                <a:cs typeface="Trebuchet MS"/>
              </a:rPr>
              <a:t>c</a:t>
            </a:r>
            <a:r>
              <a:rPr sz="2000" spc="-135" dirty="0">
                <a:latin typeface="Trebuchet MS"/>
                <a:cs typeface="Trebuchet MS"/>
              </a:rPr>
              <a:t>t</a:t>
            </a:r>
            <a:r>
              <a:rPr sz="2000" spc="-50" dirty="0">
                <a:latin typeface="Trebuchet MS"/>
                <a:cs typeface="Trebuchet MS"/>
              </a:rPr>
              <a:t>u</a:t>
            </a:r>
            <a:r>
              <a:rPr sz="2000" spc="-80" dirty="0">
                <a:latin typeface="Trebuchet MS"/>
                <a:cs typeface="Trebuchet MS"/>
              </a:rPr>
              <a:t>r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40" dirty="0">
                <a:latin typeface="Trebuchet MS"/>
                <a:cs typeface="Trebuchet MS"/>
              </a:rPr>
              <a:t>s</a:t>
            </a:r>
            <a:endParaRPr sz="2000">
              <a:latin typeface="Trebuchet MS"/>
              <a:cs typeface="Trebuchet MS"/>
            </a:endParaRPr>
          </a:p>
          <a:p>
            <a:pPr marL="604520" lvl="1" indent="-135255">
              <a:lnSpc>
                <a:spcPct val="100000"/>
              </a:lnSpc>
              <a:spcBef>
                <a:spcPts val="1200"/>
              </a:spcBef>
              <a:buChar char="•"/>
              <a:tabLst>
                <a:tab pos="605155" algn="l"/>
              </a:tabLst>
            </a:pPr>
            <a:r>
              <a:rPr sz="2000" spc="150" dirty="0">
                <a:latin typeface="Trebuchet MS"/>
                <a:cs typeface="Trebuchet MS"/>
              </a:rPr>
              <a:t>A</a:t>
            </a:r>
            <a:r>
              <a:rPr sz="2000" spc="-120" dirty="0">
                <a:latin typeface="Trebuchet MS"/>
                <a:cs typeface="Trebuchet MS"/>
              </a:rPr>
              <a:t>c</a:t>
            </a:r>
            <a:r>
              <a:rPr sz="2000" spc="-135" dirty="0">
                <a:latin typeface="Trebuchet MS"/>
                <a:cs typeface="Trebuchet MS"/>
              </a:rPr>
              <a:t>et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145" dirty="0">
                <a:latin typeface="Trebuchet MS"/>
                <a:cs typeface="Trebuchet MS"/>
              </a:rPr>
              <a:t>bu</a:t>
            </a:r>
            <a:r>
              <a:rPr sz="2000" spc="-85" dirty="0">
                <a:latin typeface="Trebuchet MS"/>
                <a:cs typeface="Trebuchet MS"/>
              </a:rPr>
              <a:t>l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10" dirty="0">
                <a:latin typeface="Trebuchet MS"/>
                <a:cs typeface="Trebuchet MS"/>
              </a:rPr>
              <a:t>r</a:t>
            </a:r>
            <a:r>
              <a:rPr sz="2000" spc="-60" dirty="0">
                <a:latin typeface="Trebuchet MS"/>
                <a:cs typeface="Trebuchet MS"/>
              </a:rPr>
              <a:t> p</a:t>
            </a:r>
            <a:r>
              <a:rPr sz="2000" spc="-100" dirty="0">
                <a:latin typeface="Trebuchet MS"/>
                <a:cs typeface="Trebuchet MS"/>
              </a:rPr>
              <a:t>r</a:t>
            </a:r>
            <a:r>
              <a:rPr sz="2000" spc="25" dirty="0">
                <a:latin typeface="Trebuchet MS"/>
                <a:cs typeface="Trebuchet MS"/>
              </a:rPr>
              <a:t>o</a:t>
            </a:r>
            <a:r>
              <a:rPr sz="2000" spc="-135" dirty="0">
                <a:latin typeface="Trebuchet MS"/>
                <a:cs typeface="Trebuchet MS"/>
              </a:rPr>
              <a:t>t</a:t>
            </a:r>
            <a:r>
              <a:rPr sz="2000" spc="5" dirty="0">
                <a:latin typeface="Trebuchet MS"/>
                <a:cs typeface="Trebuchet MS"/>
              </a:rPr>
              <a:t>r</a:t>
            </a:r>
            <a:r>
              <a:rPr sz="2000" spc="-80" dirty="0">
                <a:latin typeface="Trebuchet MS"/>
                <a:cs typeface="Trebuchet MS"/>
              </a:rPr>
              <a:t>u</a:t>
            </a:r>
            <a:r>
              <a:rPr sz="2000" spc="-55" dirty="0">
                <a:latin typeface="Trebuchet MS"/>
                <a:cs typeface="Trebuchet MS"/>
              </a:rPr>
              <a:t>s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25" dirty="0">
                <a:latin typeface="Trebuchet MS"/>
                <a:cs typeface="Trebuchet MS"/>
              </a:rPr>
              <a:t>o</a:t>
            </a:r>
            <a:r>
              <a:rPr sz="2000" spc="-95" dirty="0">
                <a:latin typeface="Trebuchet MS"/>
                <a:cs typeface="Trebuchet MS"/>
              </a:rPr>
              <a:t>n</a:t>
            </a:r>
            <a:endParaRPr sz="2000">
              <a:latin typeface="Trebuchet MS"/>
              <a:cs typeface="Trebuchet MS"/>
            </a:endParaRPr>
          </a:p>
          <a:p>
            <a:pPr marL="629920" lvl="1" indent="-160655">
              <a:lnSpc>
                <a:spcPct val="100000"/>
              </a:lnSpc>
              <a:spcBef>
                <a:spcPts val="1200"/>
              </a:spcBef>
              <a:buChar char="•"/>
              <a:tabLst>
                <a:tab pos="630555" algn="l"/>
              </a:tabLst>
            </a:pPr>
            <a:r>
              <a:rPr sz="2000" spc="-145" dirty="0">
                <a:latin typeface="Trebuchet MS"/>
                <a:cs typeface="Trebuchet MS"/>
              </a:rPr>
              <a:t>E</a:t>
            </a:r>
            <a:r>
              <a:rPr sz="2000" spc="-85" dirty="0">
                <a:latin typeface="Trebuchet MS"/>
                <a:cs typeface="Trebuchet MS"/>
              </a:rPr>
              <a:t>l</a:t>
            </a:r>
            <a:r>
              <a:rPr sz="2000" spc="-160" dirty="0">
                <a:latin typeface="Trebuchet MS"/>
                <a:cs typeface="Trebuchet MS"/>
              </a:rPr>
              <a:t>l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145" dirty="0">
                <a:latin typeface="Trebuchet MS"/>
                <a:cs typeface="Trebuchet MS"/>
              </a:rPr>
              <a:t>p</a:t>
            </a:r>
            <a:r>
              <a:rPr sz="2000" spc="-110" dirty="0">
                <a:latin typeface="Trebuchet MS"/>
                <a:cs typeface="Trebuchet MS"/>
              </a:rPr>
              <a:t>t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120" dirty="0">
                <a:latin typeface="Trebuchet MS"/>
                <a:cs typeface="Trebuchet MS"/>
              </a:rPr>
              <a:t>c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155" dirty="0">
                <a:latin typeface="Trebuchet MS"/>
                <a:cs typeface="Trebuchet MS"/>
              </a:rPr>
              <a:t>l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260" dirty="0">
                <a:latin typeface="Trebuchet MS"/>
                <a:cs typeface="Trebuchet MS"/>
              </a:rPr>
              <a:t>f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125" dirty="0">
                <a:latin typeface="Trebuchet MS"/>
                <a:cs typeface="Trebuchet MS"/>
              </a:rPr>
              <a:t>m</a:t>
            </a:r>
            <a:r>
              <a:rPr sz="2000" spc="25" dirty="0">
                <a:latin typeface="Trebuchet MS"/>
                <a:cs typeface="Trebuchet MS"/>
              </a:rPr>
              <a:t>o</a:t>
            </a:r>
            <a:r>
              <a:rPr sz="2000" spc="5" dirty="0">
                <a:latin typeface="Trebuchet MS"/>
                <a:cs typeface="Trebuchet MS"/>
              </a:rPr>
              <a:t>r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155" dirty="0">
                <a:latin typeface="Trebuchet MS"/>
                <a:cs typeface="Trebuchet MS"/>
              </a:rPr>
              <a:t>l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he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95" dirty="0">
                <a:latin typeface="Trebuchet MS"/>
                <a:cs typeface="Trebuchet MS"/>
              </a:rPr>
              <a:t>d</a:t>
            </a:r>
            <a:endParaRPr sz="2000">
              <a:latin typeface="Trebuchet MS"/>
              <a:cs typeface="Trebuchet MS"/>
            </a:endParaRPr>
          </a:p>
          <a:p>
            <a:pPr marL="629920" lvl="1" indent="-160655">
              <a:lnSpc>
                <a:spcPct val="100000"/>
              </a:lnSpc>
              <a:spcBef>
                <a:spcPts val="1200"/>
              </a:spcBef>
              <a:buChar char="•"/>
              <a:tabLst>
                <a:tab pos="630555" algn="l"/>
              </a:tabLst>
            </a:pPr>
            <a:r>
              <a:rPr sz="2000" spc="-80" dirty="0">
                <a:latin typeface="Trebuchet MS"/>
                <a:cs typeface="Trebuchet MS"/>
              </a:rPr>
              <a:t>Retroverted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140" dirty="0">
                <a:latin typeface="Trebuchet MS"/>
                <a:cs typeface="Trebuchet MS"/>
              </a:rPr>
              <a:t>acetabulum</a:t>
            </a:r>
            <a:endParaRPr sz="2000">
              <a:latin typeface="Trebuchet MS"/>
              <a:cs typeface="Trebuchet MS"/>
            </a:endParaRPr>
          </a:p>
          <a:p>
            <a:pPr marL="469900" marR="316865" lvl="1">
              <a:lnSpc>
                <a:spcPct val="100000"/>
              </a:lnSpc>
              <a:spcBef>
                <a:spcPts val="1200"/>
              </a:spcBef>
              <a:buChar char="•"/>
              <a:tabLst>
                <a:tab pos="630555" algn="l"/>
              </a:tabLst>
            </a:pPr>
            <a:r>
              <a:rPr sz="2000" spc="-95" dirty="0">
                <a:latin typeface="Trebuchet MS"/>
                <a:cs typeface="Trebuchet MS"/>
              </a:rPr>
              <a:t>P</a:t>
            </a:r>
            <a:r>
              <a:rPr sz="2000" spc="-45" dirty="0">
                <a:latin typeface="Trebuchet MS"/>
                <a:cs typeface="Trebuchet MS"/>
              </a:rPr>
              <a:t>r</a:t>
            </a:r>
            <a:r>
              <a:rPr sz="2000" spc="25" dirty="0">
                <a:latin typeface="Trebuchet MS"/>
                <a:cs typeface="Trebuchet MS"/>
              </a:rPr>
              <a:t>o</a:t>
            </a:r>
            <a:r>
              <a:rPr sz="2000" spc="-125" dirty="0">
                <a:latin typeface="Trebuchet MS"/>
                <a:cs typeface="Trebuchet MS"/>
              </a:rPr>
              <a:t>m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114" dirty="0">
                <a:latin typeface="Trebuchet MS"/>
                <a:cs typeface="Trebuchet MS"/>
              </a:rPr>
              <a:t>ne</a:t>
            </a:r>
            <a:r>
              <a:rPr sz="2000" spc="-110" dirty="0">
                <a:latin typeface="Trebuchet MS"/>
                <a:cs typeface="Trebuchet MS"/>
              </a:rPr>
              <a:t>nt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260" dirty="0">
                <a:latin typeface="Trebuchet MS"/>
                <a:cs typeface="Trebuchet MS"/>
              </a:rPr>
              <a:t>f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125" dirty="0">
                <a:latin typeface="Trebuchet MS"/>
                <a:cs typeface="Trebuchet MS"/>
              </a:rPr>
              <a:t>m</a:t>
            </a:r>
            <a:r>
              <a:rPr sz="2000" spc="25" dirty="0">
                <a:latin typeface="Trebuchet MS"/>
                <a:cs typeface="Trebuchet MS"/>
              </a:rPr>
              <a:t>o</a:t>
            </a:r>
            <a:r>
              <a:rPr sz="2000" spc="5" dirty="0">
                <a:latin typeface="Trebuchet MS"/>
                <a:cs typeface="Trebuchet MS"/>
              </a:rPr>
              <a:t>r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155" dirty="0">
                <a:latin typeface="Trebuchet MS"/>
                <a:cs typeface="Trebuchet MS"/>
              </a:rPr>
              <a:t>l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he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90" dirty="0">
                <a:latin typeface="Trebuchet MS"/>
                <a:cs typeface="Trebuchet MS"/>
              </a:rPr>
              <a:t>d</a:t>
            </a:r>
            <a:r>
              <a:rPr sz="2000" spc="-80" dirty="0">
                <a:latin typeface="Trebuchet MS"/>
                <a:cs typeface="Trebuchet MS"/>
              </a:rPr>
              <a:t>-  </a:t>
            </a:r>
            <a:r>
              <a:rPr sz="2000" spc="-114" dirty="0">
                <a:latin typeface="Trebuchet MS"/>
                <a:cs typeface="Trebuchet MS"/>
              </a:rPr>
              <a:t>ne</a:t>
            </a:r>
            <a:r>
              <a:rPr sz="2000" spc="-120" dirty="0">
                <a:latin typeface="Trebuchet MS"/>
                <a:cs typeface="Trebuchet MS"/>
              </a:rPr>
              <a:t>c</a:t>
            </a:r>
            <a:r>
              <a:rPr sz="2000" spc="-55" dirty="0">
                <a:latin typeface="Trebuchet MS"/>
                <a:cs typeface="Trebuchet MS"/>
              </a:rPr>
              <a:t>k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300" dirty="0">
                <a:latin typeface="Trebuchet MS"/>
                <a:cs typeface="Trebuchet MS"/>
              </a:rPr>
              <a:t>j</a:t>
            </a:r>
            <a:r>
              <a:rPr sz="2000" spc="-105" dirty="0">
                <a:latin typeface="Trebuchet MS"/>
                <a:cs typeface="Trebuchet MS"/>
              </a:rPr>
              <a:t>un</a:t>
            </a:r>
            <a:r>
              <a:rPr sz="2000" spc="-100" dirty="0">
                <a:latin typeface="Trebuchet MS"/>
                <a:cs typeface="Trebuchet MS"/>
              </a:rPr>
              <a:t>c</a:t>
            </a:r>
            <a:r>
              <a:rPr sz="2000" spc="-135" dirty="0">
                <a:latin typeface="Trebuchet MS"/>
                <a:cs typeface="Trebuchet MS"/>
              </a:rPr>
              <a:t>t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25" dirty="0">
                <a:latin typeface="Trebuchet MS"/>
                <a:cs typeface="Trebuchet MS"/>
              </a:rPr>
              <a:t>o</a:t>
            </a:r>
            <a:r>
              <a:rPr sz="2000" spc="-95" dirty="0">
                <a:latin typeface="Trebuchet MS"/>
                <a:cs typeface="Trebuchet MS"/>
              </a:rPr>
              <a:t>n</a:t>
            </a:r>
            <a:endParaRPr sz="2000"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24400" y="1524000"/>
            <a:ext cx="3833813" cy="452596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37866" y="6189133"/>
            <a:ext cx="1752600" cy="46566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3375" y="196850"/>
            <a:ext cx="5937250" cy="1187450"/>
          </a:xfrm>
          <a:prstGeom prst="rect">
            <a:avLst/>
          </a:prstGeom>
          <a:solidFill>
            <a:srgbClr val="F2F2F2"/>
          </a:solidFill>
          <a:ln w="31750">
            <a:solidFill>
              <a:srgbClr val="404040"/>
            </a:solidFill>
          </a:ln>
        </p:spPr>
        <p:txBody>
          <a:bodyPr vert="horz" wrap="square" lIns="0" tIns="38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2450">
              <a:latin typeface="Times New Roman"/>
              <a:cs typeface="Times New Roman"/>
            </a:endParaRPr>
          </a:p>
          <a:p>
            <a:pPr marR="17780" algn="ctr">
              <a:lnSpc>
                <a:spcPct val="100000"/>
              </a:lnSpc>
            </a:pPr>
            <a:r>
              <a:rPr spc="-100" dirty="0">
                <a:solidFill>
                  <a:srgbClr val="000000"/>
                </a:solidFill>
                <a:latin typeface="Verdana"/>
                <a:cs typeface="Verdana"/>
              </a:rPr>
              <a:t>PREDISPOSED</a:t>
            </a:r>
            <a:r>
              <a:rPr spc="-70" dirty="0">
                <a:solidFill>
                  <a:srgbClr val="000000"/>
                </a:solidFill>
                <a:latin typeface="Verdana"/>
                <a:cs typeface="Verdana"/>
              </a:rPr>
              <a:t> </a:t>
            </a:r>
            <a:r>
              <a:rPr spc="65" dirty="0">
                <a:solidFill>
                  <a:srgbClr val="000000"/>
                </a:solidFill>
                <a:latin typeface="Verdana"/>
                <a:cs typeface="Verdana"/>
              </a:rPr>
              <a:t>AETIOLOGY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23328" y="1487592"/>
            <a:ext cx="6505575" cy="3124200"/>
          </a:xfrm>
          <a:prstGeom prst="rect">
            <a:avLst/>
          </a:prstGeom>
        </p:spPr>
        <p:txBody>
          <a:bodyPr vert="horz" wrap="square" lIns="0" tIns="188595" rIns="0" bIns="0" rtlCol="0">
            <a:spAutoFit/>
          </a:bodyPr>
          <a:lstStyle/>
          <a:p>
            <a:pPr marL="120650" indent="-108585">
              <a:lnSpc>
                <a:spcPct val="100000"/>
              </a:lnSpc>
              <a:spcBef>
                <a:spcPts val="1485"/>
              </a:spcBef>
              <a:buSzPct val="95833"/>
              <a:buChar char="•"/>
              <a:tabLst>
                <a:tab pos="121285" algn="l"/>
              </a:tabLst>
            </a:pPr>
            <a:r>
              <a:rPr sz="2400" spc="-45" dirty="0">
                <a:latin typeface="Verdana"/>
                <a:cs typeface="Verdana"/>
              </a:rPr>
              <a:t>A</a:t>
            </a:r>
            <a:r>
              <a:rPr sz="2400" spc="-250" dirty="0">
                <a:latin typeface="Verdana"/>
                <a:cs typeface="Verdana"/>
              </a:rPr>
              <a:t>bno</a:t>
            </a:r>
            <a:r>
              <a:rPr sz="2400" spc="-80" dirty="0">
                <a:latin typeface="Verdana"/>
                <a:cs typeface="Verdana"/>
              </a:rPr>
              <a:t>r</a:t>
            </a:r>
            <a:r>
              <a:rPr sz="2400" spc="-490" dirty="0">
                <a:latin typeface="Verdana"/>
                <a:cs typeface="Verdana"/>
              </a:rPr>
              <a:t>m</a:t>
            </a:r>
            <a:r>
              <a:rPr sz="2400" spc="-420" dirty="0">
                <a:latin typeface="Verdana"/>
                <a:cs typeface="Verdana"/>
              </a:rPr>
              <a:t>a</a:t>
            </a:r>
            <a:r>
              <a:rPr sz="2400" spc="-135" dirty="0">
                <a:latin typeface="Verdana"/>
                <a:cs typeface="Verdana"/>
              </a:rPr>
              <a:t>l</a:t>
            </a:r>
            <a:r>
              <a:rPr sz="2400" spc="-185" dirty="0">
                <a:latin typeface="Verdana"/>
                <a:cs typeface="Verdana"/>
              </a:rPr>
              <a:t> </a:t>
            </a:r>
            <a:r>
              <a:rPr sz="2400" spc="-420" dirty="0">
                <a:latin typeface="Verdana"/>
                <a:cs typeface="Verdana"/>
              </a:rPr>
              <a:t>a</a:t>
            </a:r>
            <a:r>
              <a:rPr sz="2400" spc="-370" dirty="0">
                <a:latin typeface="Verdana"/>
                <a:cs typeface="Verdana"/>
              </a:rPr>
              <a:t>na</a:t>
            </a:r>
            <a:r>
              <a:rPr sz="2400" spc="-150" dirty="0">
                <a:latin typeface="Verdana"/>
                <a:cs typeface="Verdana"/>
              </a:rPr>
              <a:t>t</a:t>
            </a:r>
            <a:r>
              <a:rPr sz="2400" spc="-135" dirty="0">
                <a:latin typeface="Verdana"/>
                <a:cs typeface="Verdana"/>
              </a:rPr>
              <a:t>o</a:t>
            </a:r>
            <a:r>
              <a:rPr sz="2400" spc="-570" dirty="0">
                <a:latin typeface="Verdana"/>
                <a:cs typeface="Verdana"/>
              </a:rPr>
              <a:t>m</a:t>
            </a:r>
            <a:r>
              <a:rPr sz="2400" spc="-370" dirty="0">
                <a:latin typeface="Verdana"/>
                <a:cs typeface="Verdana"/>
              </a:rPr>
              <a:t>y</a:t>
            </a:r>
            <a:endParaRPr sz="2400">
              <a:latin typeface="Verdana"/>
              <a:cs typeface="Verdana"/>
            </a:endParaRPr>
          </a:p>
          <a:p>
            <a:pPr marL="1118870" lvl="1" indent="-193040">
              <a:lnSpc>
                <a:spcPct val="100000"/>
              </a:lnSpc>
              <a:spcBef>
                <a:spcPts val="1385"/>
              </a:spcBef>
              <a:buChar char="•"/>
              <a:tabLst>
                <a:tab pos="1119505" algn="l"/>
              </a:tabLst>
            </a:pPr>
            <a:r>
              <a:rPr sz="2400" spc="-225" dirty="0">
                <a:latin typeface="Verdana"/>
                <a:cs typeface="Verdana"/>
              </a:rPr>
              <a:t>P</a:t>
            </a:r>
            <a:r>
              <a:rPr sz="2400" spc="-140" dirty="0">
                <a:latin typeface="Verdana"/>
                <a:cs typeface="Verdana"/>
              </a:rPr>
              <a:t>r</a:t>
            </a:r>
            <a:r>
              <a:rPr sz="2400" spc="-135" dirty="0">
                <a:latin typeface="Verdana"/>
                <a:cs typeface="Verdana"/>
              </a:rPr>
              <a:t>o</a:t>
            </a:r>
            <a:r>
              <a:rPr sz="2400" spc="-490" dirty="0">
                <a:latin typeface="Verdana"/>
                <a:cs typeface="Verdana"/>
              </a:rPr>
              <a:t>m</a:t>
            </a:r>
            <a:r>
              <a:rPr sz="2400" spc="-140" dirty="0">
                <a:latin typeface="Verdana"/>
                <a:cs typeface="Verdana"/>
              </a:rPr>
              <a:t>i</a:t>
            </a:r>
            <a:r>
              <a:rPr sz="2400" spc="-300" dirty="0">
                <a:latin typeface="Verdana"/>
                <a:cs typeface="Verdana"/>
              </a:rPr>
              <a:t>ne</a:t>
            </a:r>
            <a:r>
              <a:rPr sz="2400" spc="-235" dirty="0">
                <a:latin typeface="Verdana"/>
                <a:cs typeface="Verdana"/>
              </a:rPr>
              <a:t>nt</a:t>
            </a:r>
            <a:r>
              <a:rPr sz="2400" spc="-185" dirty="0">
                <a:latin typeface="Verdana"/>
                <a:cs typeface="Verdana"/>
              </a:rPr>
              <a:t> </a:t>
            </a:r>
            <a:r>
              <a:rPr sz="2400" spc="-270" dirty="0">
                <a:latin typeface="Verdana"/>
                <a:cs typeface="Verdana"/>
              </a:rPr>
              <a:t>f</a:t>
            </a:r>
            <a:r>
              <a:rPr sz="2400" spc="-285" dirty="0">
                <a:latin typeface="Verdana"/>
                <a:cs typeface="Verdana"/>
              </a:rPr>
              <a:t>e</a:t>
            </a:r>
            <a:r>
              <a:rPr sz="2400" spc="-490" dirty="0">
                <a:latin typeface="Verdana"/>
                <a:cs typeface="Verdana"/>
              </a:rPr>
              <a:t>m</a:t>
            </a:r>
            <a:r>
              <a:rPr sz="2400" spc="-135" dirty="0">
                <a:latin typeface="Verdana"/>
                <a:cs typeface="Verdana"/>
              </a:rPr>
              <a:t>o</a:t>
            </a:r>
            <a:r>
              <a:rPr sz="2400" spc="-80" dirty="0">
                <a:latin typeface="Verdana"/>
                <a:cs typeface="Verdana"/>
              </a:rPr>
              <a:t>r</a:t>
            </a:r>
            <a:r>
              <a:rPr sz="2400" spc="-420" dirty="0">
                <a:latin typeface="Verdana"/>
                <a:cs typeface="Verdana"/>
              </a:rPr>
              <a:t>a</a:t>
            </a:r>
            <a:r>
              <a:rPr sz="2400" spc="-135" dirty="0">
                <a:latin typeface="Verdana"/>
                <a:cs typeface="Verdana"/>
              </a:rPr>
              <a:t>l</a:t>
            </a:r>
            <a:r>
              <a:rPr sz="2400" spc="-185" dirty="0">
                <a:latin typeface="Verdana"/>
                <a:cs typeface="Verdana"/>
              </a:rPr>
              <a:t> </a:t>
            </a:r>
            <a:r>
              <a:rPr sz="2400" spc="-300" dirty="0">
                <a:latin typeface="Verdana"/>
                <a:cs typeface="Verdana"/>
              </a:rPr>
              <a:t>he</a:t>
            </a:r>
            <a:r>
              <a:rPr sz="2400" spc="-420" dirty="0">
                <a:latin typeface="Verdana"/>
                <a:cs typeface="Verdana"/>
              </a:rPr>
              <a:t>a</a:t>
            </a:r>
            <a:r>
              <a:rPr sz="2400" spc="-275" dirty="0">
                <a:latin typeface="Verdana"/>
                <a:cs typeface="Verdana"/>
              </a:rPr>
              <a:t>d</a:t>
            </a:r>
            <a:r>
              <a:rPr sz="2400" spc="-180" dirty="0">
                <a:latin typeface="Verdana"/>
                <a:cs typeface="Verdana"/>
              </a:rPr>
              <a:t> </a:t>
            </a:r>
            <a:r>
              <a:rPr sz="2400" spc="-300" dirty="0">
                <a:latin typeface="Verdana"/>
                <a:cs typeface="Verdana"/>
              </a:rPr>
              <a:t>ne</a:t>
            </a:r>
            <a:r>
              <a:rPr sz="2400" spc="-204" dirty="0">
                <a:latin typeface="Verdana"/>
                <a:cs typeface="Verdana"/>
              </a:rPr>
              <a:t>c</a:t>
            </a:r>
            <a:r>
              <a:rPr sz="2400" spc="-275" dirty="0">
                <a:latin typeface="Verdana"/>
                <a:cs typeface="Verdana"/>
              </a:rPr>
              <a:t>k</a:t>
            </a:r>
            <a:r>
              <a:rPr sz="2400" spc="-185" dirty="0">
                <a:latin typeface="Verdana"/>
                <a:cs typeface="Verdana"/>
              </a:rPr>
              <a:t> </a:t>
            </a:r>
            <a:r>
              <a:rPr sz="2400" spc="-305" dirty="0">
                <a:latin typeface="Verdana"/>
                <a:cs typeface="Verdana"/>
              </a:rPr>
              <a:t>j</a:t>
            </a:r>
            <a:r>
              <a:rPr sz="2400" spc="-300" dirty="0">
                <a:latin typeface="Verdana"/>
                <a:cs typeface="Verdana"/>
              </a:rPr>
              <a:t>un</a:t>
            </a:r>
            <a:r>
              <a:rPr sz="2400" spc="-250" dirty="0">
                <a:latin typeface="Verdana"/>
                <a:cs typeface="Verdana"/>
              </a:rPr>
              <a:t>c</a:t>
            </a:r>
            <a:r>
              <a:rPr sz="2400" spc="-150" dirty="0">
                <a:latin typeface="Verdana"/>
                <a:cs typeface="Verdana"/>
              </a:rPr>
              <a:t>t</a:t>
            </a:r>
            <a:r>
              <a:rPr sz="2400" spc="-140" dirty="0">
                <a:latin typeface="Verdana"/>
                <a:cs typeface="Verdana"/>
              </a:rPr>
              <a:t>i</a:t>
            </a:r>
            <a:r>
              <a:rPr sz="2400" spc="-135" dirty="0">
                <a:latin typeface="Verdana"/>
                <a:cs typeface="Verdana"/>
              </a:rPr>
              <a:t>o</a:t>
            </a:r>
            <a:r>
              <a:rPr sz="2400" spc="-320" dirty="0">
                <a:latin typeface="Verdana"/>
                <a:cs typeface="Verdana"/>
              </a:rPr>
              <a:t>n</a:t>
            </a:r>
            <a:endParaRPr sz="2400">
              <a:latin typeface="Verdana"/>
              <a:cs typeface="Verdana"/>
            </a:endParaRPr>
          </a:p>
          <a:p>
            <a:pPr marL="1088390" lvl="1" indent="-162560">
              <a:lnSpc>
                <a:spcPct val="100000"/>
              </a:lnSpc>
              <a:spcBef>
                <a:spcPts val="1455"/>
              </a:spcBef>
              <a:buChar char="•"/>
              <a:tabLst>
                <a:tab pos="1089025" algn="l"/>
              </a:tabLst>
            </a:pPr>
            <a:r>
              <a:rPr sz="2400" spc="-45" dirty="0">
                <a:latin typeface="Verdana"/>
                <a:cs typeface="Verdana"/>
              </a:rPr>
              <a:t>A</a:t>
            </a:r>
            <a:r>
              <a:rPr sz="2400" spc="-204" dirty="0">
                <a:latin typeface="Verdana"/>
                <a:cs typeface="Verdana"/>
              </a:rPr>
              <a:t>c</a:t>
            </a:r>
            <a:r>
              <a:rPr sz="2400" spc="-285" dirty="0">
                <a:latin typeface="Verdana"/>
                <a:cs typeface="Verdana"/>
              </a:rPr>
              <a:t>e</a:t>
            </a:r>
            <a:r>
              <a:rPr sz="2400" spc="-150" dirty="0">
                <a:latin typeface="Verdana"/>
                <a:cs typeface="Verdana"/>
              </a:rPr>
              <a:t>t</a:t>
            </a:r>
            <a:r>
              <a:rPr sz="2400" spc="-420" dirty="0">
                <a:latin typeface="Verdana"/>
                <a:cs typeface="Verdana"/>
              </a:rPr>
              <a:t>a</a:t>
            </a:r>
            <a:r>
              <a:rPr sz="2400" spc="-310" dirty="0">
                <a:latin typeface="Verdana"/>
                <a:cs typeface="Verdana"/>
              </a:rPr>
              <a:t>bu</a:t>
            </a:r>
            <a:r>
              <a:rPr sz="2400" spc="-140" dirty="0">
                <a:latin typeface="Verdana"/>
                <a:cs typeface="Verdana"/>
              </a:rPr>
              <a:t>l</a:t>
            </a:r>
            <a:r>
              <a:rPr sz="2400" spc="-420" dirty="0">
                <a:latin typeface="Verdana"/>
                <a:cs typeface="Verdana"/>
              </a:rPr>
              <a:t>a</a:t>
            </a:r>
            <a:r>
              <a:rPr sz="2400" spc="-75" dirty="0">
                <a:latin typeface="Verdana"/>
                <a:cs typeface="Verdana"/>
              </a:rPr>
              <a:t>r</a:t>
            </a:r>
            <a:r>
              <a:rPr sz="2400" spc="-185" dirty="0">
                <a:latin typeface="Verdana"/>
                <a:cs typeface="Verdana"/>
              </a:rPr>
              <a:t> </a:t>
            </a:r>
            <a:r>
              <a:rPr sz="2400" spc="-160" dirty="0">
                <a:latin typeface="Verdana"/>
                <a:cs typeface="Verdana"/>
              </a:rPr>
              <a:t>o</a:t>
            </a:r>
            <a:r>
              <a:rPr sz="2400" spc="-420" dirty="0">
                <a:latin typeface="Verdana"/>
                <a:cs typeface="Verdana"/>
              </a:rPr>
              <a:t>v</a:t>
            </a:r>
            <a:r>
              <a:rPr sz="2400" spc="-285" dirty="0">
                <a:latin typeface="Verdana"/>
                <a:cs typeface="Verdana"/>
              </a:rPr>
              <a:t>e</a:t>
            </a:r>
            <a:r>
              <a:rPr sz="2400" spc="-75" dirty="0">
                <a:latin typeface="Verdana"/>
                <a:cs typeface="Verdana"/>
              </a:rPr>
              <a:t>r</a:t>
            </a:r>
            <a:r>
              <a:rPr sz="2400" spc="-185" dirty="0">
                <a:latin typeface="Verdana"/>
                <a:cs typeface="Verdana"/>
              </a:rPr>
              <a:t> </a:t>
            </a:r>
            <a:r>
              <a:rPr sz="2400" spc="-204" dirty="0">
                <a:latin typeface="Verdana"/>
                <a:cs typeface="Verdana"/>
              </a:rPr>
              <a:t>c</a:t>
            </a:r>
            <a:r>
              <a:rPr sz="2400" spc="-160" dirty="0">
                <a:latin typeface="Verdana"/>
                <a:cs typeface="Verdana"/>
              </a:rPr>
              <a:t>o</a:t>
            </a:r>
            <a:r>
              <a:rPr sz="2400" spc="-420" dirty="0">
                <a:latin typeface="Verdana"/>
                <a:cs typeface="Verdana"/>
              </a:rPr>
              <a:t>v</a:t>
            </a:r>
            <a:r>
              <a:rPr sz="2400" spc="-285" dirty="0">
                <a:latin typeface="Verdana"/>
                <a:cs typeface="Verdana"/>
              </a:rPr>
              <a:t>e</a:t>
            </a:r>
            <a:r>
              <a:rPr sz="2400" spc="-80" dirty="0">
                <a:latin typeface="Verdana"/>
                <a:cs typeface="Verdana"/>
              </a:rPr>
              <a:t>r</a:t>
            </a:r>
            <a:r>
              <a:rPr sz="2400" spc="-420" dirty="0">
                <a:latin typeface="Verdana"/>
                <a:cs typeface="Verdana"/>
              </a:rPr>
              <a:t>a</a:t>
            </a:r>
            <a:r>
              <a:rPr sz="2400" spc="-475" dirty="0">
                <a:latin typeface="Verdana"/>
                <a:cs typeface="Verdana"/>
              </a:rPr>
              <a:t>g</a:t>
            </a:r>
            <a:r>
              <a:rPr sz="2400" spc="-285" dirty="0">
                <a:latin typeface="Verdana"/>
                <a:cs typeface="Verdana"/>
              </a:rPr>
              <a:t>e</a:t>
            </a:r>
            <a:endParaRPr sz="2400">
              <a:latin typeface="Verdana"/>
              <a:cs typeface="Verdana"/>
            </a:endParaRPr>
          </a:p>
          <a:p>
            <a:pPr marL="661670" indent="-193040">
              <a:lnSpc>
                <a:spcPct val="100000"/>
              </a:lnSpc>
              <a:spcBef>
                <a:spcPts val="1455"/>
              </a:spcBef>
              <a:buChar char="•"/>
              <a:tabLst>
                <a:tab pos="662305" algn="l"/>
              </a:tabLst>
            </a:pPr>
            <a:r>
              <a:rPr sz="2400" spc="-60" dirty="0">
                <a:latin typeface="Verdana"/>
                <a:cs typeface="Verdana"/>
              </a:rPr>
              <a:t>U</a:t>
            </a:r>
            <a:r>
              <a:rPr sz="2400" spc="-345" dirty="0">
                <a:latin typeface="Verdana"/>
                <a:cs typeface="Verdana"/>
              </a:rPr>
              <a:t>n</a:t>
            </a:r>
            <a:r>
              <a:rPr sz="2400" spc="-325" dirty="0">
                <a:latin typeface="Verdana"/>
                <a:cs typeface="Verdana"/>
              </a:rPr>
              <a:t>us</a:t>
            </a:r>
            <a:r>
              <a:rPr sz="2400" spc="-370" dirty="0">
                <a:latin typeface="Verdana"/>
                <a:cs typeface="Verdana"/>
              </a:rPr>
              <a:t>ua</a:t>
            </a:r>
            <a:r>
              <a:rPr sz="2400" spc="-135" dirty="0">
                <a:latin typeface="Verdana"/>
                <a:cs typeface="Verdana"/>
              </a:rPr>
              <a:t>l</a:t>
            </a:r>
            <a:r>
              <a:rPr sz="2400" spc="-185" dirty="0">
                <a:latin typeface="Verdana"/>
                <a:cs typeface="Verdana"/>
              </a:rPr>
              <a:t> </a:t>
            </a:r>
            <a:r>
              <a:rPr sz="2400" spc="-330" dirty="0">
                <a:latin typeface="Verdana"/>
                <a:cs typeface="Verdana"/>
              </a:rPr>
              <a:t>s</a:t>
            </a:r>
            <a:r>
              <a:rPr sz="2400" spc="-150" dirty="0">
                <a:latin typeface="Verdana"/>
                <a:cs typeface="Verdana"/>
              </a:rPr>
              <a:t>t</a:t>
            </a:r>
            <a:r>
              <a:rPr sz="2400" spc="-125" dirty="0">
                <a:latin typeface="Verdana"/>
                <a:cs typeface="Verdana"/>
              </a:rPr>
              <a:t>r</a:t>
            </a:r>
            <a:r>
              <a:rPr sz="2400" spc="-285" dirty="0">
                <a:latin typeface="Verdana"/>
                <a:cs typeface="Verdana"/>
              </a:rPr>
              <a:t>e</a:t>
            </a:r>
            <a:r>
              <a:rPr sz="2400" spc="-330" dirty="0">
                <a:latin typeface="Verdana"/>
                <a:cs typeface="Verdana"/>
              </a:rPr>
              <a:t>ss</a:t>
            </a:r>
            <a:r>
              <a:rPr sz="2400" spc="-285" dirty="0">
                <a:latin typeface="Verdana"/>
                <a:cs typeface="Verdana"/>
              </a:rPr>
              <a:t>e</a:t>
            </a:r>
            <a:r>
              <a:rPr sz="2400" spc="-330" dirty="0">
                <a:latin typeface="Verdana"/>
                <a:cs typeface="Verdana"/>
              </a:rPr>
              <a:t>s</a:t>
            </a:r>
            <a:endParaRPr sz="2400">
              <a:latin typeface="Verdana"/>
              <a:cs typeface="Verdana"/>
            </a:endParaRPr>
          </a:p>
          <a:p>
            <a:pPr marL="926465" marR="5080" lvl="1">
              <a:lnSpc>
                <a:spcPts val="2870"/>
              </a:lnSpc>
              <a:spcBef>
                <a:spcPts val="1555"/>
              </a:spcBef>
              <a:buChar char="•"/>
              <a:tabLst>
                <a:tab pos="1119505" algn="l"/>
              </a:tabLst>
            </a:pPr>
            <a:r>
              <a:rPr sz="2400" spc="20" dirty="0">
                <a:latin typeface="Verdana"/>
                <a:cs typeface="Verdana"/>
              </a:rPr>
              <a:t>C</a:t>
            </a:r>
            <a:r>
              <a:rPr sz="2400" spc="-420" dirty="0">
                <a:latin typeface="Verdana"/>
                <a:cs typeface="Verdana"/>
              </a:rPr>
              <a:t>a</a:t>
            </a:r>
            <a:r>
              <a:rPr sz="2400" spc="-80" dirty="0">
                <a:latin typeface="Verdana"/>
                <a:cs typeface="Verdana"/>
              </a:rPr>
              <a:t>r</a:t>
            </a:r>
            <a:r>
              <a:rPr sz="2400" spc="-290" dirty="0">
                <a:latin typeface="Verdana"/>
                <a:cs typeface="Verdana"/>
              </a:rPr>
              <a:t>pe</a:t>
            </a:r>
            <a:r>
              <a:rPr sz="2400" spc="-150" dirty="0">
                <a:latin typeface="Verdana"/>
                <a:cs typeface="Verdana"/>
              </a:rPr>
              <a:t>t</a:t>
            </a:r>
            <a:r>
              <a:rPr sz="2400" spc="-185" dirty="0">
                <a:latin typeface="Verdana"/>
                <a:cs typeface="Verdana"/>
              </a:rPr>
              <a:t> </a:t>
            </a:r>
            <a:r>
              <a:rPr sz="2400" spc="-140" dirty="0">
                <a:latin typeface="Verdana"/>
                <a:cs typeface="Verdana"/>
              </a:rPr>
              <a:t>l</a:t>
            </a:r>
            <a:r>
              <a:rPr sz="2400" spc="-520" dirty="0">
                <a:latin typeface="Verdana"/>
                <a:cs typeface="Verdana"/>
              </a:rPr>
              <a:t>a</a:t>
            </a:r>
            <a:r>
              <a:rPr sz="2400" spc="-420" dirty="0">
                <a:latin typeface="Verdana"/>
                <a:cs typeface="Verdana"/>
              </a:rPr>
              <a:t>y</a:t>
            </a:r>
            <a:r>
              <a:rPr sz="2400" spc="-285" dirty="0">
                <a:latin typeface="Verdana"/>
                <a:cs typeface="Verdana"/>
              </a:rPr>
              <a:t>e</a:t>
            </a:r>
            <a:r>
              <a:rPr sz="2400" spc="-80" dirty="0">
                <a:latin typeface="Verdana"/>
                <a:cs typeface="Verdana"/>
              </a:rPr>
              <a:t>r</a:t>
            </a:r>
            <a:r>
              <a:rPr sz="2400" spc="-330" dirty="0">
                <a:latin typeface="Verdana"/>
                <a:cs typeface="Verdana"/>
              </a:rPr>
              <a:t>s</a:t>
            </a:r>
            <a:r>
              <a:rPr sz="2400" spc="-180" dirty="0">
                <a:latin typeface="Verdana"/>
                <a:cs typeface="Verdana"/>
              </a:rPr>
              <a:t> </a:t>
            </a:r>
            <a:r>
              <a:rPr sz="2400" spc="-330" dirty="0">
                <a:latin typeface="Verdana"/>
                <a:cs typeface="Verdana"/>
              </a:rPr>
              <a:t>–</a:t>
            </a:r>
            <a:r>
              <a:rPr sz="2400" spc="-185" dirty="0">
                <a:latin typeface="Verdana"/>
                <a:cs typeface="Verdana"/>
              </a:rPr>
              <a:t> </a:t>
            </a:r>
            <a:r>
              <a:rPr sz="2400" spc="-125" dirty="0">
                <a:latin typeface="Verdana"/>
                <a:cs typeface="Verdana"/>
              </a:rPr>
              <a:t>r</a:t>
            </a:r>
            <a:r>
              <a:rPr sz="2400" spc="-285" dirty="0">
                <a:latin typeface="Verdana"/>
                <a:cs typeface="Verdana"/>
              </a:rPr>
              <a:t>e</a:t>
            </a:r>
            <a:r>
              <a:rPr sz="2400" spc="-290" dirty="0">
                <a:latin typeface="Verdana"/>
                <a:cs typeface="Verdana"/>
              </a:rPr>
              <a:t>pe</a:t>
            </a:r>
            <a:r>
              <a:rPr sz="2400" spc="-420" dirty="0">
                <a:latin typeface="Verdana"/>
                <a:cs typeface="Verdana"/>
              </a:rPr>
              <a:t>a</a:t>
            </a:r>
            <a:r>
              <a:rPr sz="2400" spc="-150" dirty="0">
                <a:latin typeface="Verdana"/>
                <a:cs typeface="Verdana"/>
              </a:rPr>
              <a:t>t</a:t>
            </a:r>
            <a:r>
              <a:rPr sz="2400" spc="-285" dirty="0">
                <a:latin typeface="Verdana"/>
                <a:cs typeface="Verdana"/>
              </a:rPr>
              <a:t>e</a:t>
            </a:r>
            <a:r>
              <a:rPr sz="2400" spc="-275" dirty="0">
                <a:latin typeface="Verdana"/>
                <a:cs typeface="Verdana"/>
              </a:rPr>
              <a:t>d</a:t>
            </a:r>
            <a:r>
              <a:rPr sz="2400" spc="-180" dirty="0">
                <a:latin typeface="Verdana"/>
                <a:cs typeface="Verdana"/>
              </a:rPr>
              <a:t> </a:t>
            </a:r>
            <a:r>
              <a:rPr sz="2400" spc="-215" dirty="0">
                <a:latin typeface="Verdana"/>
                <a:cs typeface="Verdana"/>
              </a:rPr>
              <a:t>f</a:t>
            </a:r>
            <a:r>
              <a:rPr sz="2400" spc="-170" dirty="0">
                <a:latin typeface="Verdana"/>
                <a:cs typeface="Verdana"/>
              </a:rPr>
              <a:t>l</a:t>
            </a:r>
            <a:r>
              <a:rPr sz="2400" spc="-285" dirty="0">
                <a:latin typeface="Verdana"/>
                <a:cs typeface="Verdana"/>
              </a:rPr>
              <a:t>e</a:t>
            </a:r>
            <a:r>
              <a:rPr sz="2400" spc="-245" dirty="0">
                <a:latin typeface="Verdana"/>
                <a:cs typeface="Verdana"/>
              </a:rPr>
              <a:t>x</a:t>
            </a:r>
            <a:r>
              <a:rPr sz="2400" spc="-120" dirty="0">
                <a:latin typeface="Verdana"/>
                <a:cs typeface="Verdana"/>
              </a:rPr>
              <a:t>i</a:t>
            </a:r>
            <a:r>
              <a:rPr sz="2400" spc="-135" dirty="0">
                <a:latin typeface="Verdana"/>
                <a:cs typeface="Verdana"/>
              </a:rPr>
              <a:t>o</a:t>
            </a:r>
            <a:r>
              <a:rPr sz="2400" spc="-335" dirty="0">
                <a:latin typeface="Verdana"/>
                <a:cs typeface="Verdana"/>
              </a:rPr>
              <a:t>n,</a:t>
            </a:r>
            <a:r>
              <a:rPr sz="2400" spc="-425" dirty="0">
                <a:latin typeface="Verdana"/>
                <a:cs typeface="Verdana"/>
              </a:rPr>
              <a:t> </a:t>
            </a:r>
            <a:r>
              <a:rPr sz="2400" spc="-420" dirty="0">
                <a:latin typeface="Verdana"/>
                <a:cs typeface="Verdana"/>
              </a:rPr>
              <a:t>a</a:t>
            </a:r>
            <a:r>
              <a:rPr sz="2400" spc="-300" dirty="0">
                <a:latin typeface="Verdana"/>
                <a:cs typeface="Verdana"/>
              </a:rPr>
              <a:t>d</a:t>
            </a:r>
            <a:r>
              <a:rPr sz="2400" spc="-275" dirty="0">
                <a:latin typeface="Verdana"/>
                <a:cs typeface="Verdana"/>
              </a:rPr>
              <a:t>d</a:t>
            </a:r>
            <a:r>
              <a:rPr sz="2400" spc="-285" dirty="0">
                <a:latin typeface="Verdana"/>
                <a:cs typeface="Verdana"/>
              </a:rPr>
              <a:t>u</a:t>
            </a:r>
            <a:r>
              <a:rPr sz="2400" spc="-240" dirty="0">
                <a:latin typeface="Verdana"/>
                <a:cs typeface="Verdana"/>
              </a:rPr>
              <a:t>c</a:t>
            </a:r>
            <a:r>
              <a:rPr sz="2400" spc="-150" dirty="0">
                <a:latin typeface="Verdana"/>
                <a:cs typeface="Verdana"/>
              </a:rPr>
              <a:t>t</a:t>
            </a:r>
            <a:r>
              <a:rPr sz="2400" spc="-140" dirty="0">
                <a:latin typeface="Verdana"/>
                <a:cs typeface="Verdana"/>
              </a:rPr>
              <a:t>i</a:t>
            </a:r>
            <a:r>
              <a:rPr sz="2400" spc="-135" dirty="0">
                <a:latin typeface="Verdana"/>
                <a:cs typeface="Verdana"/>
              </a:rPr>
              <a:t>o</a:t>
            </a:r>
            <a:r>
              <a:rPr sz="2400" spc="-285" dirty="0">
                <a:latin typeface="Verdana"/>
                <a:cs typeface="Verdana"/>
              </a:rPr>
              <a:t>n,  </a:t>
            </a:r>
            <a:r>
              <a:rPr sz="2400" spc="-140" dirty="0">
                <a:latin typeface="Verdana"/>
                <a:cs typeface="Verdana"/>
              </a:rPr>
              <a:t>i</a:t>
            </a:r>
            <a:r>
              <a:rPr sz="2400" spc="-235" dirty="0">
                <a:latin typeface="Verdana"/>
                <a:cs typeface="Verdana"/>
              </a:rPr>
              <a:t>nt</a:t>
            </a:r>
            <a:r>
              <a:rPr sz="2400" spc="-285" dirty="0">
                <a:latin typeface="Verdana"/>
                <a:cs typeface="Verdana"/>
              </a:rPr>
              <a:t>e</a:t>
            </a:r>
            <a:r>
              <a:rPr sz="2400" spc="-80" dirty="0">
                <a:latin typeface="Verdana"/>
                <a:cs typeface="Verdana"/>
              </a:rPr>
              <a:t>r</a:t>
            </a:r>
            <a:r>
              <a:rPr sz="2400" spc="-370" dirty="0">
                <a:latin typeface="Verdana"/>
                <a:cs typeface="Verdana"/>
              </a:rPr>
              <a:t>na</a:t>
            </a:r>
            <a:r>
              <a:rPr sz="2400" spc="-135" dirty="0">
                <a:latin typeface="Verdana"/>
                <a:cs typeface="Verdana"/>
              </a:rPr>
              <a:t>l</a:t>
            </a:r>
            <a:r>
              <a:rPr sz="2400" spc="-185" dirty="0">
                <a:latin typeface="Verdana"/>
                <a:cs typeface="Verdana"/>
              </a:rPr>
              <a:t> </a:t>
            </a:r>
            <a:r>
              <a:rPr sz="2400" spc="-140" dirty="0">
                <a:latin typeface="Verdana"/>
                <a:cs typeface="Verdana"/>
              </a:rPr>
              <a:t>r</a:t>
            </a:r>
            <a:r>
              <a:rPr sz="2400" spc="-135" dirty="0">
                <a:latin typeface="Verdana"/>
                <a:cs typeface="Verdana"/>
              </a:rPr>
              <a:t>o</a:t>
            </a:r>
            <a:r>
              <a:rPr sz="2400" spc="-150" dirty="0">
                <a:latin typeface="Verdana"/>
                <a:cs typeface="Verdana"/>
              </a:rPr>
              <a:t>t</a:t>
            </a:r>
            <a:r>
              <a:rPr sz="2400" spc="-420" dirty="0">
                <a:latin typeface="Verdana"/>
                <a:cs typeface="Verdana"/>
              </a:rPr>
              <a:t>a</a:t>
            </a:r>
            <a:r>
              <a:rPr sz="2400" spc="-150" dirty="0">
                <a:latin typeface="Verdana"/>
                <a:cs typeface="Verdana"/>
              </a:rPr>
              <a:t>t</a:t>
            </a:r>
            <a:r>
              <a:rPr sz="2400" spc="-140" dirty="0">
                <a:latin typeface="Verdana"/>
                <a:cs typeface="Verdana"/>
              </a:rPr>
              <a:t>i</a:t>
            </a:r>
            <a:r>
              <a:rPr sz="2400" spc="-135" dirty="0">
                <a:latin typeface="Verdana"/>
                <a:cs typeface="Verdana"/>
              </a:rPr>
              <a:t>o</a:t>
            </a:r>
            <a:r>
              <a:rPr sz="2400" spc="-320" dirty="0">
                <a:latin typeface="Verdana"/>
                <a:cs typeface="Verdana"/>
              </a:rPr>
              <a:t>n</a:t>
            </a:r>
            <a:endParaRPr sz="2400">
              <a:latin typeface="Verdana"/>
              <a:cs typeface="Verdan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37866" y="6189133"/>
            <a:ext cx="1752600" cy="46566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6550" y="965200"/>
            <a:ext cx="5937250" cy="1187450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450">
              <a:latin typeface="Times New Roman"/>
              <a:cs typeface="Times New Roman"/>
            </a:endParaRPr>
          </a:p>
          <a:p>
            <a:pPr marL="630555">
              <a:lnSpc>
                <a:spcPct val="100000"/>
              </a:lnSpc>
              <a:spcBef>
                <a:spcPts val="5"/>
              </a:spcBef>
            </a:pPr>
            <a:r>
              <a:rPr spc="290" dirty="0">
                <a:solidFill>
                  <a:srgbClr val="000000"/>
                </a:solidFill>
              </a:rPr>
              <a:t>CLINICAL</a:t>
            </a:r>
            <a:r>
              <a:rPr spc="330" dirty="0">
                <a:solidFill>
                  <a:srgbClr val="000000"/>
                </a:solidFill>
              </a:rPr>
              <a:t> </a:t>
            </a:r>
            <a:r>
              <a:rPr spc="280" dirty="0">
                <a:solidFill>
                  <a:srgbClr val="000000"/>
                </a:solidFill>
              </a:rPr>
              <a:t>FINDINGS</a:t>
            </a:r>
            <a:r>
              <a:rPr spc="330" dirty="0">
                <a:solidFill>
                  <a:srgbClr val="000000"/>
                </a:solidFill>
              </a:rPr>
              <a:t> </a:t>
            </a:r>
            <a:r>
              <a:rPr spc="215" dirty="0">
                <a:solidFill>
                  <a:srgbClr val="000000"/>
                </a:solidFill>
              </a:rPr>
              <a:t>OF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spc="85" dirty="0">
                <a:solidFill>
                  <a:srgbClr val="000000"/>
                </a:solidFill>
              </a:rPr>
              <a:t>FAI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685289" y="2527299"/>
            <a:ext cx="5688330" cy="2988945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215" dirty="0">
                <a:latin typeface="Trebuchet MS"/>
                <a:cs typeface="Trebuchet MS"/>
              </a:rPr>
              <a:t>Y</a:t>
            </a:r>
            <a:r>
              <a:rPr sz="2000" spc="25" dirty="0">
                <a:latin typeface="Trebuchet MS"/>
                <a:cs typeface="Trebuchet MS"/>
              </a:rPr>
              <a:t>o</a:t>
            </a:r>
            <a:r>
              <a:rPr sz="2000" spc="-120" dirty="0">
                <a:latin typeface="Trebuchet MS"/>
                <a:cs typeface="Trebuchet MS"/>
              </a:rPr>
              <a:t>un</a:t>
            </a:r>
            <a:r>
              <a:rPr sz="2000" spc="-114" dirty="0">
                <a:latin typeface="Trebuchet MS"/>
                <a:cs typeface="Trebuchet MS"/>
              </a:rPr>
              <a:t>g</a:t>
            </a:r>
            <a:r>
              <a:rPr sz="2000" spc="-300" dirty="0">
                <a:latin typeface="Trebuchet MS"/>
                <a:cs typeface="Trebuchet MS"/>
              </a:rPr>
              <a:t>:</a:t>
            </a:r>
            <a:r>
              <a:rPr sz="2000" spc="-254" dirty="0">
                <a:latin typeface="Trebuchet MS"/>
                <a:cs typeface="Trebuchet MS"/>
              </a:rPr>
              <a:t> </a:t>
            </a:r>
            <a:r>
              <a:rPr sz="2000" spc="-80" dirty="0">
                <a:latin typeface="Trebuchet MS"/>
                <a:cs typeface="Trebuchet MS"/>
              </a:rPr>
              <a:t>u</a:t>
            </a:r>
            <a:r>
              <a:rPr sz="2000" spc="-55" dirty="0">
                <a:latin typeface="Trebuchet MS"/>
                <a:cs typeface="Trebuchet MS"/>
              </a:rPr>
              <a:t>s</a:t>
            </a:r>
            <a:r>
              <a:rPr sz="2000" spc="-150" dirty="0">
                <a:latin typeface="Trebuchet MS"/>
                <a:cs typeface="Trebuchet MS"/>
              </a:rPr>
              <a:t>ua</a:t>
            </a:r>
            <a:r>
              <a:rPr sz="2000" spc="-160" dirty="0">
                <a:latin typeface="Trebuchet MS"/>
                <a:cs typeface="Trebuchet MS"/>
              </a:rPr>
              <a:t>l</a:t>
            </a:r>
            <a:r>
              <a:rPr sz="2000" spc="-180" dirty="0">
                <a:latin typeface="Trebuchet MS"/>
                <a:cs typeface="Trebuchet MS"/>
              </a:rPr>
              <a:t>l</a:t>
            </a:r>
            <a:r>
              <a:rPr sz="2000" spc="-114" dirty="0">
                <a:latin typeface="Trebuchet MS"/>
                <a:cs typeface="Trebuchet MS"/>
              </a:rPr>
              <a:t>y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95" dirty="0">
                <a:latin typeface="Trebuchet MS"/>
                <a:cs typeface="Trebuchet MS"/>
              </a:rPr>
              <a:t>n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50" dirty="0">
                <a:latin typeface="Trebuchet MS"/>
                <a:cs typeface="Trebuchet MS"/>
              </a:rPr>
              <a:t>20</a:t>
            </a:r>
            <a:r>
              <a:rPr sz="2000" spc="-90" dirty="0">
                <a:latin typeface="Trebuchet MS"/>
                <a:cs typeface="Trebuchet MS"/>
              </a:rPr>
              <a:t>-</a:t>
            </a:r>
            <a:r>
              <a:rPr sz="2000" spc="-50" dirty="0">
                <a:latin typeface="Trebuchet MS"/>
                <a:cs typeface="Trebuchet MS"/>
              </a:rPr>
              <a:t>40</a:t>
            </a:r>
            <a:r>
              <a:rPr sz="2000" spc="-465" dirty="0">
                <a:latin typeface="Trebuchet MS"/>
                <a:cs typeface="Trebuchet MS"/>
              </a:rPr>
              <a:t>’</a:t>
            </a:r>
            <a:r>
              <a:rPr sz="2000" spc="-40" dirty="0">
                <a:latin typeface="Trebuchet MS"/>
                <a:cs typeface="Trebuchet MS"/>
              </a:rPr>
              <a:t>s</a:t>
            </a:r>
            <a:endParaRPr sz="200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8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260" dirty="0">
                <a:latin typeface="Trebuchet MS"/>
                <a:cs typeface="Trebuchet MS"/>
              </a:rPr>
              <a:t>C</a:t>
            </a:r>
            <a:r>
              <a:rPr sz="2000" spc="150" dirty="0">
                <a:latin typeface="Trebuchet MS"/>
                <a:cs typeface="Trebuchet MS"/>
              </a:rPr>
              <a:t>A</a:t>
            </a:r>
            <a:r>
              <a:rPr sz="2000" spc="140" dirty="0">
                <a:latin typeface="Trebuchet MS"/>
                <a:cs typeface="Trebuchet MS"/>
              </a:rPr>
              <a:t>M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35" dirty="0">
                <a:latin typeface="Trebuchet MS"/>
                <a:cs typeface="Trebuchet MS"/>
              </a:rPr>
              <a:t>t</a:t>
            </a:r>
            <a:r>
              <a:rPr sz="2000" spc="-120" dirty="0">
                <a:latin typeface="Trebuchet MS"/>
                <a:cs typeface="Trebuchet MS"/>
              </a:rPr>
              <a:t>y</a:t>
            </a:r>
            <a:r>
              <a:rPr sz="2000" spc="-125" dirty="0">
                <a:latin typeface="Trebuchet MS"/>
                <a:cs typeface="Trebuchet MS"/>
              </a:rPr>
              <a:t>pe</a:t>
            </a:r>
            <a:r>
              <a:rPr sz="2000" spc="-300" dirty="0">
                <a:latin typeface="Trebuchet MS"/>
                <a:cs typeface="Trebuchet MS"/>
              </a:rPr>
              <a:t>:</a:t>
            </a:r>
            <a:r>
              <a:rPr sz="2000" spc="-254" dirty="0">
                <a:latin typeface="Trebuchet MS"/>
                <a:cs typeface="Trebuchet MS"/>
              </a:rPr>
              <a:t> </a:t>
            </a:r>
            <a:r>
              <a:rPr sz="2000" spc="140" dirty="0">
                <a:latin typeface="Trebuchet MS"/>
                <a:cs typeface="Trebuchet MS"/>
              </a:rPr>
              <a:t>M</a:t>
            </a:r>
            <a:r>
              <a:rPr sz="2000" spc="-305" dirty="0">
                <a:latin typeface="Trebuchet MS"/>
                <a:cs typeface="Trebuchet MS"/>
              </a:rPr>
              <a:t>:</a:t>
            </a:r>
            <a:r>
              <a:rPr sz="2000" spc="-114" dirty="0">
                <a:latin typeface="Trebuchet MS"/>
                <a:cs typeface="Trebuchet MS"/>
              </a:rPr>
              <a:t>F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50" dirty="0">
                <a:latin typeface="Trebuchet MS"/>
                <a:cs typeface="Trebuchet MS"/>
              </a:rPr>
              <a:t>14</a:t>
            </a:r>
            <a:r>
              <a:rPr sz="2000" spc="-110" dirty="0">
                <a:latin typeface="Trebuchet MS"/>
                <a:cs typeface="Trebuchet MS"/>
              </a:rPr>
              <a:t>:</a:t>
            </a:r>
            <a:r>
              <a:rPr sz="2000" spc="-50" dirty="0">
                <a:latin typeface="Trebuchet MS"/>
                <a:cs typeface="Trebuchet MS"/>
              </a:rPr>
              <a:t>1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90" dirty="0">
                <a:latin typeface="Trebuchet MS"/>
                <a:cs typeface="Trebuchet MS"/>
              </a:rPr>
              <a:t>(</a:t>
            </a:r>
            <a:r>
              <a:rPr sz="2000" spc="-275" dirty="0">
                <a:latin typeface="Trebuchet MS"/>
                <a:cs typeface="Trebuchet MS"/>
              </a:rPr>
              <a:t>a</a:t>
            </a:r>
            <a:r>
              <a:rPr sz="2000" spc="-110" dirty="0">
                <a:latin typeface="Trebuchet MS"/>
                <a:cs typeface="Trebuchet MS"/>
              </a:rPr>
              <a:t>v</a:t>
            </a:r>
            <a:r>
              <a:rPr sz="2000" spc="-155" dirty="0">
                <a:latin typeface="Trebuchet MS"/>
                <a:cs typeface="Trebuchet MS"/>
              </a:rPr>
              <a:t>g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160" dirty="0">
                <a:latin typeface="Trebuchet MS"/>
                <a:cs typeface="Trebuchet MS"/>
              </a:rPr>
              <a:t>g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300" dirty="0">
                <a:latin typeface="Trebuchet MS"/>
                <a:cs typeface="Trebuchet MS"/>
              </a:rPr>
              <a:t>:</a:t>
            </a:r>
            <a:r>
              <a:rPr sz="2000" spc="-254" dirty="0">
                <a:latin typeface="Trebuchet MS"/>
                <a:cs typeface="Trebuchet MS"/>
              </a:rPr>
              <a:t> </a:t>
            </a:r>
            <a:r>
              <a:rPr sz="2000" spc="-65" dirty="0">
                <a:latin typeface="Trebuchet MS"/>
                <a:cs typeface="Trebuchet MS"/>
              </a:rPr>
              <a:t>32)</a:t>
            </a:r>
            <a:r>
              <a:rPr sz="2000" spc="-300" dirty="0">
                <a:latin typeface="Trebuchet MS"/>
                <a:cs typeface="Trebuchet MS"/>
              </a:rPr>
              <a:t>.</a:t>
            </a:r>
            <a:endParaRPr sz="2000">
              <a:latin typeface="Trebuchet MS"/>
              <a:cs typeface="Trebuchet MS"/>
            </a:endParaRPr>
          </a:p>
          <a:p>
            <a:pPr marL="241300" marR="175260" indent="-228600">
              <a:lnSpc>
                <a:spcPts val="2130"/>
              </a:lnSpc>
              <a:spcBef>
                <a:spcPts val="103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95" dirty="0">
                <a:latin typeface="Trebuchet MS"/>
                <a:cs typeface="Trebuchet MS"/>
              </a:rPr>
              <a:t>P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110" dirty="0">
                <a:latin typeface="Trebuchet MS"/>
                <a:cs typeface="Trebuchet MS"/>
              </a:rPr>
              <a:t>n</a:t>
            </a:r>
            <a:r>
              <a:rPr sz="2000" spc="-105" dirty="0">
                <a:latin typeface="Trebuchet MS"/>
                <a:cs typeface="Trebuchet MS"/>
              </a:rPr>
              <a:t>c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10" dirty="0">
                <a:latin typeface="Trebuchet MS"/>
                <a:cs typeface="Trebuchet MS"/>
              </a:rPr>
              <a:t>r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35" dirty="0">
                <a:latin typeface="Trebuchet MS"/>
                <a:cs typeface="Trebuchet MS"/>
              </a:rPr>
              <a:t>t</a:t>
            </a:r>
            <a:r>
              <a:rPr sz="2000" spc="-120" dirty="0">
                <a:latin typeface="Trebuchet MS"/>
                <a:cs typeface="Trebuchet MS"/>
              </a:rPr>
              <a:t>y</a:t>
            </a:r>
            <a:r>
              <a:rPr sz="2000" spc="-125" dirty="0">
                <a:latin typeface="Trebuchet MS"/>
                <a:cs typeface="Trebuchet MS"/>
              </a:rPr>
              <a:t>pe</a:t>
            </a:r>
            <a:r>
              <a:rPr sz="2000" spc="-300" dirty="0">
                <a:latin typeface="Trebuchet MS"/>
                <a:cs typeface="Trebuchet MS"/>
              </a:rPr>
              <a:t>:</a:t>
            </a:r>
            <a:r>
              <a:rPr sz="2000" spc="295" dirty="0">
                <a:latin typeface="Trebuchet MS"/>
                <a:cs typeface="Trebuchet MS"/>
              </a:rPr>
              <a:t> </a:t>
            </a:r>
            <a:r>
              <a:rPr sz="2000" spc="140" dirty="0">
                <a:latin typeface="Trebuchet MS"/>
                <a:cs typeface="Trebuchet MS"/>
              </a:rPr>
              <a:t>M</a:t>
            </a:r>
            <a:r>
              <a:rPr sz="2000" spc="-305" dirty="0">
                <a:latin typeface="Trebuchet MS"/>
                <a:cs typeface="Trebuchet MS"/>
              </a:rPr>
              <a:t>:</a:t>
            </a:r>
            <a:r>
              <a:rPr sz="2000" spc="-114" dirty="0">
                <a:latin typeface="Trebuchet MS"/>
                <a:cs typeface="Trebuchet MS"/>
              </a:rPr>
              <a:t>F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204" dirty="0">
                <a:latin typeface="Trebuchet MS"/>
                <a:cs typeface="Trebuchet MS"/>
              </a:rPr>
              <a:t>1</a:t>
            </a:r>
            <a:r>
              <a:rPr sz="2000" spc="-150" dirty="0">
                <a:latin typeface="Trebuchet MS"/>
                <a:cs typeface="Trebuchet MS"/>
              </a:rPr>
              <a:t>:</a:t>
            </a:r>
            <a:r>
              <a:rPr sz="2000" spc="-50" dirty="0">
                <a:latin typeface="Trebuchet MS"/>
                <a:cs typeface="Trebuchet MS"/>
              </a:rPr>
              <a:t>3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95" dirty="0">
                <a:latin typeface="Trebuchet MS"/>
                <a:cs typeface="Trebuchet MS"/>
              </a:rPr>
              <a:t>nd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80" dirty="0">
                <a:latin typeface="Trebuchet MS"/>
                <a:cs typeface="Trebuchet MS"/>
              </a:rPr>
              <a:t>u</a:t>
            </a:r>
            <a:r>
              <a:rPr sz="2000" spc="-55" dirty="0">
                <a:latin typeface="Trebuchet MS"/>
                <a:cs typeface="Trebuchet MS"/>
              </a:rPr>
              <a:t>s</a:t>
            </a:r>
            <a:r>
              <a:rPr sz="2000" spc="-150" dirty="0">
                <a:latin typeface="Trebuchet MS"/>
                <a:cs typeface="Trebuchet MS"/>
              </a:rPr>
              <a:t>ua</a:t>
            </a:r>
            <a:r>
              <a:rPr sz="2000" spc="-160" dirty="0">
                <a:latin typeface="Trebuchet MS"/>
                <a:cs typeface="Trebuchet MS"/>
              </a:rPr>
              <a:t>l</a:t>
            </a:r>
            <a:r>
              <a:rPr sz="2000" spc="-180" dirty="0">
                <a:latin typeface="Trebuchet MS"/>
                <a:cs typeface="Trebuchet MS"/>
              </a:rPr>
              <a:t>l</a:t>
            </a:r>
            <a:r>
              <a:rPr sz="2000" spc="-114" dirty="0">
                <a:latin typeface="Trebuchet MS"/>
                <a:cs typeface="Trebuchet MS"/>
              </a:rPr>
              <a:t>y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25" dirty="0">
                <a:latin typeface="Trebuchet MS"/>
                <a:cs typeface="Trebuchet MS"/>
              </a:rPr>
              <a:t>m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110" dirty="0">
                <a:latin typeface="Trebuchet MS"/>
                <a:cs typeface="Trebuchet MS"/>
              </a:rPr>
              <a:t>d</a:t>
            </a:r>
            <a:r>
              <a:rPr sz="2000" spc="-90" dirty="0">
                <a:latin typeface="Trebuchet MS"/>
                <a:cs typeface="Trebuchet MS"/>
              </a:rPr>
              <a:t>d</a:t>
            </a:r>
            <a:r>
              <a:rPr sz="2000" spc="-160" dirty="0">
                <a:latin typeface="Trebuchet MS"/>
                <a:cs typeface="Trebuchet MS"/>
              </a:rPr>
              <a:t>l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160" dirty="0">
                <a:latin typeface="Trebuchet MS"/>
                <a:cs typeface="Trebuchet MS"/>
              </a:rPr>
              <a:t>g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95" dirty="0">
                <a:latin typeface="Trebuchet MS"/>
                <a:cs typeface="Trebuchet MS"/>
              </a:rPr>
              <a:t>w</a:t>
            </a:r>
            <a:r>
              <a:rPr sz="2000" spc="25" dirty="0">
                <a:latin typeface="Trebuchet MS"/>
                <a:cs typeface="Trebuchet MS"/>
              </a:rPr>
              <a:t>o</a:t>
            </a:r>
            <a:r>
              <a:rPr sz="2000" spc="-125" dirty="0">
                <a:latin typeface="Trebuchet MS"/>
                <a:cs typeface="Trebuchet MS"/>
              </a:rPr>
              <a:t>m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65" dirty="0">
                <a:latin typeface="Trebuchet MS"/>
                <a:cs typeface="Trebuchet MS"/>
              </a:rPr>
              <a:t>n  </a:t>
            </a:r>
            <a:r>
              <a:rPr sz="2000" spc="-90" dirty="0">
                <a:latin typeface="Trebuchet MS"/>
                <a:cs typeface="Trebuchet MS"/>
              </a:rPr>
              <a:t>(</a:t>
            </a:r>
            <a:r>
              <a:rPr sz="2000" spc="-275" dirty="0">
                <a:latin typeface="Trebuchet MS"/>
                <a:cs typeface="Trebuchet MS"/>
              </a:rPr>
              <a:t>a</a:t>
            </a:r>
            <a:r>
              <a:rPr sz="2000" spc="-110" dirty="0">
                <a:latin typeface="Trebuchet MS"/>
                <a:cs typeface="Trebuchet MS"/>
              </a:rPr>
              <a:t>v</a:t>
            </a:r>
            <a:r>
              <a:rPr sz="2000" spc="-155" dirty="0">
                <a:latin typeface="Trebuchet MS"/>
                <a:cs typeface="Trebuchet MS"/>
              </a:rPr>
              <a:t>g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160" dirty="0">
                <a:latin typeface="Trebuchet MS"/>
                <a:cs typeface="Trebuchet MS"/>
              </a:rPr>
              <a:t>g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300" dirty="0">
                <a:latin typeface="Trebuchet MS"/>
                <a:cs typeface="Trebuchet MS"/>
              </a:rPr>
              <a:t>:</a:t>
            </a:r>
            <a:r>
              <a:rPr sz="2000" spc="-254" dirty="0">
                <a:latin typeface="Trebuchet MS"/>
                <a:cs typeface="Trebuchet MS"/>
              </a:rPr>
              <a:t> </a:t>
            </a:r>
            <a:r>
              <a:rPr sz="2000" spc="-65" dirty="0">
                <a:latin typeface="Trebuchet MS"/>
                <a:cs typeface="Trebuchet MS"/>
              </a:rPr>
              <a:t>40)</a:t>
            </a:r>
            <a:endParaRPr sz="200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775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65" dirty="0">
                <a:latin typeface="Trebuchet MS"/>
                <a:cs typeface="Trebuchet MS"/>
              </a:rPr>
              <a:t>E</a:t>
            </a:r>
            <a:r>
              <a:rPr sz="2000" spc="-45" dirty="0">
                <a:latin typeface="Trebuchet MS"/>
                <a:cs typeface="Trebuchet MS"/>
              </a:rPr>
              <a:t>s</a:t>
            </a:r>
            <a:r>
              <a:rPr sz="2000" spc="-135" dirty="0">
                <a:latin typeface="Trebuchet MS"/>
                <a:cs typeface="Trebuchet MS"/>
              </a:rPr>
              <a:t>t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125" dirty="0">
                <a:latin typeface="Trebuchet MS"/>
                <a:cs typeface="Trebuchet MS"/>
              </a:rPr>
              <a:t>m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135" dirty="0">
                <a:latin typeface="Trebuchet MS"/>
                <a:cs typeface="Trebuchet MS"/>
              </a:rPr>
              <a:t>te</a:t>
            </a:r>
            <a:r>
              <a:rPr sz="2000" spc="-95" dirty="0">
                <a:latin typeface="Trebuchet MS"/>
                <a:cs typeface="Trebuchet MS"/>
              </a:rPr>
              <a:t>d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60" dirty="0">
                <a:latin typeface="Trebuchet MS"/>
                <a:cs typeface="Trebuchet MS"/>
              </a:rPr>
              <a:t>p</a:t>
            </a:r>
            <a:r>
              <a:rPr sz="2000" spc="-90" dirty="0">
                <a:latin typeface="Trebuchet MS"/>
                <a:cs typeface="Trebuchet MS"/>
              </a:rPr>
              <a:t>r</a:t>
            </a:r>
            <a:r>
              <a:rPr sz="2000" spc="-165" dirty="0">
                <a:latin typeface="Trebuchet MS"/>
                <a:cs typeface="Trebuchet MS"/>
              </a:rPr>
              <a:t>e</a:t>
            </a:r>
            <a:r>
              <a:rPr sz="2000" spc="-110" dirty="0">
                <a:latin typeface="Trebuchet MS"/>
                <a:cs typeface="Trebuchet MS"/>
              </a:rPr>
              <a:t>v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160" dirty="0">
                <a:latin typeface="Trebuchet MS"/>
                <a:cs typeface="Trebuchet MS"/>
              </a:rPr>
              <a:t>l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110" dirty="0">
                <a:latin typeface="Trebuchet MS"/>
                <a:cs typeface="Trebuchet MS"/>
              </a:rPr>
              <a:t>n</a:t>
            </a:r>
            <a:r>
              <a:rPr sz="2000" spc="-105" dirty="0">
                <a:latin typeface="Trebuchet MS"/>
                <a:cs typeface="Trebuchet MS"/>
              </a:rPr>
              <a:t>c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300" dirty="0">
                <a:latin typeface="Trebuchet MS"/>
                <a:cs typeface="Trebuchet MS"/>
              </a:rPr>
              <a:t>:</a:t>
            </a:r>
            <a:r>
              <a:rPr sz="2000" spc="-254" dirty="0">
                <a:latin typeface="Trebuchet MS"/>
                <a:cs typeface="Trebuchet MS"/>
              </a:rPr>
              <a:t> </a:t>
            </a:r>
            <a:r>
              <a:rPr sz="2000" spc="-50" dirty="0">
                <a:latin typeface="Trebuchet MS"/>
                <a:cs typeface="Trebuchet MS"/>
              </a:rPr>
              <a:t>10</a:t>
            </a:r>
            <a:r>
              <a:rPr sz="2000" spc="-90" dirty="0">
                <a:latin typeface="Trebuchet MS"/>
                <a:cs typeface="Trebuchet MS"/>
              </a:rPr>
              <a:t>-</a:t>
            </a:r>
            <a:r>
              <a:rPr sz="2000" spc="15" dirty="0">
                <a:latin typeface="Trebuchet MS"/>
                <a:cs typeface="Trebuchet MS"/>
              </a:rPr>
              <a:t>15%</a:t>
            </a:r>
            <a:endParaRPr sz="2000">
              <a:latin typeface="Trebuchet MS"/>
              <a:cs typeface="Trebuchet MS"/>
            </a:endParaRPr>
          </a:p>
          <a:p>
            <a:pPr marL="241300" marR="293370" indent="-228600">
              <a:lnSpc>
                <a:spcPts val="2200"/>
              </a:lnSpc>
              <a:spcBef>
                <a:spcPts val="975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95" dirty="0">
                <a:latin typeface="Trebuchet MS"/>
                <a:cs typeface="Trebuchet MS"/>
              </a:rPr>
              <a:t>P</a:t>
            </a:r>
            <a:r>
              <a:rPr sz="2000" spc="-35" dirty="0">
                <a:latin typeface="Trebuchet MS"/>
                <a:cs typeface="Trebuchet MS"/>
              </a:rPr>
              <a:t>r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35" dirty="0">
                <a:latin typeface="Trebuchet MS"/>
                <a:cs typeface="Trebuchet MS"/>
              </a:rPr>
              <a:t>s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110" dirty="0">
                <a:latin typeface="Trebuchet MS"/>
                <a:cs typeface="Trebuchet MS"/>
              </a:rPr>
              <a:t>nt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55" dirty="0">
                <a:latin typeface="Trebuchet MS"/>
                <a:cs typeface="Trebuchet MS"/>
              </a:rPr>
              <a:t>w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135" dirty="0">
                <a:latin typeface="Trebuchet MS"/>
                <a:cs typeface="Trebuchet MS"/>
              </a:rPr>
              <a:t>t</a:t>
            </a:r>
            <a:r>
              <a:rPr sz="2000" spc="-95" dirty="0">
                <a:latin typeface="Trebuchet MS"/>
                <a:cs typeface="Trebuchet MS"/>
              </a:rPr>
              <a:t>h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60" dirty="0">
                <a:latin typeface="Trebuchet MS"/>
                <a:cs typeface="Trebuchet MS"/>
              </a:rPr>
              <a:t>g</a:t>
            </a:r>
            <a:r>
              <a:rPr sz="2000" spc="-45" dirty="0">
                <a:latin typeface="Trebuchet MS"/>
                <a:cs typeface="Trebuchet MS"/>
              </a:rPr>
              <a:t>r</a:t>
            </a:r>
            <a:r>
              <a:rPr sz="2000" spc="25" dirty="0">
                <a:latin typeface="Trebuchet MS"/>
                <a:cs typeface="Trebuchet MS"/>
              </a:rPr>
              <a:t>o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95" dirty="0">
                <a:latin typeface="Trebuchet MS"/>
                <a:cs typeface="Trebuchet MS"/>
              </a:rPr>
              <a:t>n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65" dirty="0">
                <a:latin typeface="Trebuchet MS"/>
                <a:cs typeface="Trebuchet MS"/>
              </a:rPr>
              <a:t>p</a:t>
            </a:r>
            <a:r>
              <a:rPr sz="2000" spc="-160" dirty="0">
                <a:latin typeface="Trebuchet MS"/>
                <a:cs typeface="Trebuchet MS"/>
              </a:rPr>
              <a:t>a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95" dirty="0">
                <a:latin typeface="Trebuchet MS"/>
                <a:cs typeface="Trebuchet MS"/>
              </a:rPr>
              <a:t>n</a:t>
            </a:r>
            <a:r>
              <a:rPr sz="2000" spc="-55" dirty="0">
                <a:latin typeface="Trebuchet MS"/>
                <a:cs typeface="Trebuchet MS"/>
              </a:rPr>
              <a:t> w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135" dirty="0">
                <a:latin typeface="Trebuchet MS"/>
                <a:cs typeface="Trebuchet MS"/>
              </a:rPr>
              <a:t>t</a:t>
            </a:r>
            <a:r>
              <a:rPr sz="2000" spc="-95" dirty="0">
                <a:latin typeface="Trebuchet MS"/>
                <a:cs typeface="Trebuchet MS"/>
              </a:rPr>
              <a:t>h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50" dirty="0">
                <a:latin typeface="Trebuchet MS"/>
                <a:cs typeface="Trebuchet MS"/>
              </a:rPr>
              <a:t>h</a:t>
            </a:r>
            <a:r>
              <a:rPr sz="2000" spc="-85" dirty="0">
                <a:latin typeface="Trebuchet MS"/>
                <a:cs typeface="Trebuchet MS"/>
              </a:rPr>
              <a:t>i</a:t>
            </a:r>
            <a:r>
              <a:rPr sz="2000" spc="-114" dirty="0">
                <a:latin typeface="Trebuchet MS"/>
                <a:cs typeface="Trebuchet MS"/>
              </a:rPr>
              <a:t>p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45" dirty="0">
                <a:latin typeface="Trebuchet MS"/>
                <a:cs typeface="Trebuchet MS"/>
              </a:rPr>
              <a:t>r</a:t>
            </a:r>
            <a:r>
              <a:rPr sz="2000" spc="25" dirty="0">
                <a:latin typeface="Trebuchet MS"/>
                <a:cs typeface="Trebuchet MS"/>
              </a:rPr>
              <a:t>o</a:t>
            </a:r>
            <a:r>
              <a:rPr sz="2000" spc="-135" dirty="0">
                <a:latin typeface="Trebuchet MS"/>
                <a:cs typeface="Trebuchet MS"/>
              </a:rPr>
              <a:t>t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135" dirty="0">
                <a:latin typeface="Trebuchet MS"/>
                <a:cs typeface="Trebuchet MS"/>
              </a:rPr>
              <a:t>t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25" dirty="0">
                <a:latin typeface="Trebuchet MS"/>
                <a:cs typeface="Trebuchet MS"/>
              </a:rPr>
              <a:t>o</a:t>
            </a:r>
            <a:r>
              <a:rPr sz="2000" spc="-195" dirty="0">
                <a:latin typeface="Trebuchet MS"/>
                <a:cs typeface="Trebuchet MS"/>
              </a:rPr>
              <a:t>n,</a:t>
            </a:r>
            <a:r>
              <a:rPr sz="2000" spc="-254" dirty="0">
                <a:latin typeface="Trebuchet MS"/>
                <a:cs typeface="Trebuchet MS"/>
              </a:rPr>
              <a:t> 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95" dirty="0">
                <a:latin typeface="Trebuchet MS"/>
                <a:cs typeface="Trebuchet MS"/>
              </a:rPr>
              <a:t>n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35" dirty="0">
                <a:latin typeface="Trebuchet MS"/>
                <a:cs typeface="Trebuchet MS"/>
              </a:rPr>
              <a:t>s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135" dirty="0">
                <a:latin typeface="Trebuchet MS"/>
                <a:cs typeface="Trebuchet MS"/>
              </a:rPr>
              <a:t>tt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100" dirty="0">
                <a:latin typeface="Trebuchet MS"/>
                <a:cs typeface="Trebuchet MS"/>
              </a:rPr>
              <a:t>ng  </a:t>
            </a:r>
            <a:r>
              <a:rPr sz="2000" spc="-45" dirty="0">
                <a:latin typeface="Trebuchet MS"/>
                <a:cs typeface="Trebuchet MS"/>
              </a:rPr>
              <a:t>p</a:t>
            </a:r>
            <a:r>
              <a:rPr sz="2000" spc="-50" dirty="0">
                <a:latin typeface="Trebuchet MS"/>
                <a:cs typeface="Trebuchet MS"/>
              </a:rPr>
              <a:t>o</a:t>
            </a:r>
            <a:r>
              <a:rPr sz="2000" spc="-35" dirty="0">
                <a:latin typeface="Trebuchet MS"/>
                <a:cs typeface="Trebuchet MS"/>
              </a:rPr>
              <a:t>s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135" dirty="0">
                <a:latin typeface="Trebuchet MS"/>
                <a:cs typeface="Trebuchet MS"/>
              </a:rPr>
              <a:t>t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25" dirty="0">
                <a:latin typeface="Trebuchet MS"/>
                <a:cs typeface="Trebuchet MS"/>
              </a:rPr>
              <a:t>o</a:t>
            </a:r>
            <a:r>
              <a:rPr sz="2000" spc="-195" dirty="0">
                <a:latin typeface="Trebuchet MS"/>
                <a:cs typeface="Trebuchet MS"/>
              </a:rPr>
              <a:t>n,</a:t>
            </a:r>
            <a:r>
              <a:rPr sz="2000" spc="-254" dirty="0">
                <a:latin typeface="Trebuchet MS"/>
                <a:cs typeface="Trebuchet MS"/>
              </a:rPr>
              <a:t> </a:t>
            </a:r>
            <a:r>
              <a:rPr sz="2000" spc="25" dirty="0">
                <a:latin typeface="Trebuchet MS"/>
                <a:cs typeface="Trebuchet MS"/>
              </a:rPr>
              <a:t>o</a:t>
            </a:r>
            <a:r>
              <a:rPr sz="2000" spc="10" dirty="0">
                <a:latin typeface="Trebuchet MS"/>
                <a:cs typeface="Trebuchet MS"/>
              </a:rPr>
              <a:t>r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90" dirty="0">
                <a:latin typeface="Trebuchet MS"/>
                <a:cs typeface="Trebuchet MS"/>
              </a:rPr>
              <a:t>d</a:t>
            </a:r>
            <a:r>
              <a:rPr sz="2000" spc="-50" dirty="0">
                <a:latin typeface="Trebuchet MS"/>
                <a:cs typeface="Trebuchet MS"/>
              </a:rPr>
              <a:t>u</a:t>
            </a:r>
            <a:r>
              <a:rPr sz="2000" spc="-40" dirty="0">
                <a:latin typeface="Trebuchet MS"/>
                <a:cs typeface="Trebuchet MS"/>
              </a:rPr>
              <a:t>r</a:t>
            </a:r>
            <a:r>
              <a:rPr sz="2000" spc="-140" dirty="0">
                <a:latin typeface="Trebuchet MS"/>
                <a:cs typeface="Trebuchet MS"/>
              </a:rPr>
              <a:t>i</a:t>
            </a:r>
            <a:r>
              <a:rPr sz="2000" spc="-130" dirty="0">
                <a:latin typeface="Trebuchet MS"/>
                <a:cs typeface="Trebuchet MS"/>
              </a:rPr>
              <a:t>n</a:t>
            </a:r>
            <a:r>
              <a:rPr sz="2000" spc="-125" dirty="0">
                <a:latin typeface="Trebuchet MS"/>
                <a:cs typeface="Trebuchet MS"/>
              </a:rPr>
              <a:t>g</a:t>
            </a:r>
            <a:r>
              <a:rPr sz="2000" spc="-490" dirty="0">
                <a:latin typeface="Trebuchet MS"/>
                <a:cs typeface="Trebuchet MS"/>
              </a:rPr>
              <a:t>/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180" dirty="0">
                <a:latin typeface="Trebuchet MS"/>
                <a:cs typeface="Trebuchet MS"/>
              </a:rPr>
              <a:t>f</a:t>
            </a:r>
            <a:r>
              <a:rPr sz="2000" spc="-195" dirty="0">
                <a:latin typeface="Trebuchet MS"/>
                <a:cs typeface="Trebuchet MS"/>
              </a:rPr>
              <a:t>t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10" dirty="0">
                <a:latin typeface="Trebuchet MS"/>
                <a:cs typeface="Trebuchet MS"/>
              </a:rPr>
              <a:t>r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35" dirty="0">
                <a:latin typeface="Trebuchet MS"/>
                <a:cs typeface="Trebuchet MS"/>
              </a:rPr>
              <a:t>s</a:t>
            </a:r>
            <a:r>
              <a:rPr sz="2000" spc="-45" dirty="0">
                <a:latin typeface="Trebuchet MS"/>
                <a:cs typeface="Trebuchet MS"/>
              </a:rPr>
              <a:t>p</a:t>
            </a:r>
            <a:r>
              <a:rPr sz="2000" spc="-50" dirty="0">
                <a:latin typeface="Trebuchet MS"/>
                <a:cs typeface="Trebuchet MS"/>
              </a:rPr>
              <a:t>o</a:t>
            </a:r>
            <a:r>
              <a:rPr sz="2000" spc="45" dirty="0">
                <a:latin typeface="Trebuchet MS"/>
                <a:cs typeface="Trebuchet MS"/>
              </a:rPr>
              <a:t>r</a:t>
            </a:r>
            <a:r>
              <a:rPr sz="2000" spc="-135" dirty="0">
                <a:latin typeface="Trebuchet MS"/>
                <a:cs typeface="Trebuchet MS"/>
              </a:rPr>
              <a:t>t</a:t>
            </a:r>
            <a:r>
              <a:rPr sz="2000" spc="-40" dirty="0">
                <a:latin typeface="Trebuchet MS"/>
                <a:cs typeface="Trebuchet MS"/>
              </a:rPr>
              <a:t>s</a:t>
            </a:r>
            <a:endParaRPr sz="200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69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150" dirty="0">
                <a:latin typeface="Trebuchet MS"/>
                <a:cs typeface="Trebuchet MS"/>
              </a:rPr>
              <a:t>Typically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40" dirty="0">
                <a:latin typeface="Trebuchet MS"/>
                <a:cs typeface="Trebuchet MS"/>
              </a:rPr>
              <a:t>aware</a:t>
            </a:r>
            <a:r>
              <a:rPr sz="2000" spc="-45" dirty="0">
                <a:latin typeface="Trebuchet MS"/>
                <a:cs typeface="Trebuchet MS"/>
              </a:rPr>
              <a:t> </a:t>
            </a:r>
            <a:r>
              <a:rPr sz="2000" spc="-110" dirty="0">
                <a:latin typeface="Trebuchet MS"/>
                <a:cs typeface="Trebuchet MS"/>
              </a:rPr>
              <a:t>of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135" dirty="0">
                <a:latin typeface="Trebuchet MS"/>
                <a:cs typeface="Trebuchet MS"/>
              </a:rPr>
              <a:t>limited</a:t>
            </a:r>
            <a:r>
              <a:rPr sz="2000" spc="-45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hip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mobility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95" dirty="0">
                <a:latin typeface="Trebuchet MS"/>
                <a:cs typeface="Trebuchet MS"/>
              </a:rPr>
              <a:t>long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10" dirty="0">
                <a:latin typeface="Trebuchet MS"/>
                <a:cs typeface="Trebuchet MS"/>
              </a:rPr>
              <a:t>before</a:t>
            </a:r>
            <a:r>
              <a:rPr sz="2000" spc="-45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sx.</a:t>
            </a:r>
            <a:endParaRPr sz="2000"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9800" y="5867400"/>
            <a:ext cx="2514600" cy="66886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19225" y="352425"/>
            <a:ext cx="5937250" cy="1187450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19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</a:pPr>
            <a:endParaRPr sz="2500">
              <a:latin typeface="Times New Roman"/>
              <a:cs typeface="Times New Roman"/>
            </a:endParaRPr>
          </a:p>
          <a:p>
            <a:pPr marR="17145" algn="ctr">
              <a:lnSpc>
                <a:spcPct val="100000"/>
              </a:lnSpc>
            </a:pPr>
            <a:r>
              <a:rPr spc="35" dirty="0">
                <a:solidFill>
                  <a:srgbClr val="000000"/>
                </a:solidFill>
                <a:latin typeface="Verdana"/>
                <a:cs typeface="Verdana"/>
              </a:rPr>
              <a:t>CLINICAL</a:t>
            </a:r>
            <a:r>
              <a:rPr spc="180" dirty="0">
                <a:solidFill>
                  <a:srgbClr val="000000"/>
                </a:solidFill>
                <a:latin typeface="Verdana"/>
                <a:cs typeface="Verdana"/>
              </a:rPr>
              <a:t> </a:t>
            </a:r>
            <a:r>
              <a:rPr spc="-45" dirty="0">
                <a:solidFill>
                  <a:srgbClr val="000000"/>
                </a:solidFill>
                <a:latin typeface="Verdana"/>
                <a:cs typeface="Verdana"/>
              </a:rPr>
              <a:t>FINDINGS</a:t>
            </a:r>
            <a:r>
              <a:rPr spc="175" dirty="0">
                <a:solidFill>
                  <a:srgbClr val="000000"/>
                </a:solidFill>
                <a:latin typeface="Verdana"/>
                <a:cs typeface="Verdana"/>
              </a:rPr>
              <a:t> </a:t>
            </a:r>
            <a:r>
              <a:rPr spc="-165" dirty="0">
                <a:solidFill>
                  <a:srgbClr val="000000"/>
                </a:solidFill>
                <a:latin typeface="Verdana"/>
                <a:cs typeface="Verdana"/>
              </a:rPr>
              <a:t>FAI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180166"/>
            <a:ext cx="7109459" cy="3075305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241300" marR="5080" indent="-228600">
              <a:lnSpc>
                <a:spcPts val="2870"/>
              </a:lnSpc>
              <a:spcBef>
                <a:spcPts val="204"/>
              </a:spcBef>
              <a:buClr>
                <a:srgbClr val="9BAFB5"/>
              </a:buClr>
              <a:buFont typeface="Arial MT"/>
              <a:buChar char="•"/>
              <a:tabLst>
                <a:tab pos="241300" algn="l"/>
              </a:tabLst>
            </a:pPr>
            <a:r>
              <a:rPr sz="2400" spc="-260" dirty="0">
                <a:solidFill>
                  <a:srgbClr val="262626"/>
                </a:solidFill>
                <a:latin typeface="Verdana"/>
                <a:cs typeface="Verdana"/>
              </a:rPr>
              <a:t>Diagnosis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90" dirty="0">
                <a:solidFill>
                  <a:srgbClr val="262626"/>
                </a:solidFill>
                <a:latin typeface="Verdana"/>
                <a:cs typeface="Verdana"/>
              </a:rPr>
              <a:t>of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80" dirty="0">
                <a:solidFill>
                  <a:srgbClr val="262626"/>
                </a:solidFill>
                <a:latin typeface="Verdana"/>
                <a:cs typeface="Verdana"/>
              </a:rPr>
              <a:t>FAI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95" dirty="0">
                <a:solidFill>
                  <a:srgbClr val="262626"/>
                </a:solidFill>
                <a:latin typeface="Verdana"/>
                <a:cs typeface="Verdana"/>
              </a:rPr>
              <a:t>syndrome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54" dirty="0">
                <a:solidFill>
                  <a:srgbClr val="262626"/>
                </a:solidFill>
                <a:latin typeface="Verdana"/>
                <a:cs typeface="Verdana"/>
              </a:rPr>
              <a:t>does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00" dirty="0">
                <a:solidFill>
                  <a:srgbClr val="262626"/>
                </a:solidFill>
                <a:latin typeface="Verdana"/>
                <a:cs typeface="Verdana"/>
              </a:rPr>
              <a:t>not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90" dirty="0">
                <a:solidFill>
                  <a:srgbClr val="262626"/>
                </a:solidFill>
                <a:latin typeface="Verdana"/>
                <a:cs typeface="Verdana"/>
              </a:rPr>
              <a:t>depend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29" dirty="0">
                <a:solidFill>
                  <a:srgbClr val="262626"/>
                </a:solidFill>
                <a:latin typeface="Verdana"/>
                <a:cs typeface="Verdana"/>
              </a:rPr>
              <a:t>on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80" dirty="0">
                <a:solidFill>
                  <a:srgbClr val="262626"/>
                </a:solidFill>
                <a:latin typeface="Verdana"/>
                <a:cs typeface="Verdana"/>
              </a:rPr>
              <a:t>single </a:t>
            </a:r>
            <a:r>
              <a:rPr sz="2400" spc="-8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li</a:t>
            </a:r>
            <a:r>
              <a:rPr sz="2400" spc="-315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400" spc="-145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475" dirty="0">
                <a:solidFill>
                  <a:srgbClr val="262626"/>
                </a:solidFill>
                <a:latin typeface="Verdana"/>
                <a:cs typeface="Verdana"/>
              </a:rPr>
              <a:t>g</a:t>
            </a:r>
            <a:r>
              <a:rPr sz="2400" spc="-430" dirty="0">
                <a:solidFill>
                  <a:srgbClr val="262626"/>
                </a:solidFill>
                <a:latin typeface="Verdana"/>
                <a:cs typeface="Verdana"/>
              </a:rPr>
              <a:t>n;</a:t>
            </a:r>
            <a:r>
              <a:rPr sz="2400" spc="-4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490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370" dirty="0">
                <a:solidFill>
                  <a:srgbClr val="262626"/>
                </a:solidFill>
                <a:latin typeface="Verdana"/>
                <a:cs typeface="Verdana"/>
              </a:rPr>
              <a:t>ny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80" dirty="0">
                <a:solidFill>
                  <a:srgbClr val="262626"/>
                </a:solidFill>
                <a:latin typeface="Verdana"/>
                <a:cs typeface="Verdana"/>
              </a:rPr>
              <a:t>h</a:t>
            </a:r>
            <a:r>
              <a:rPr sz="2400" spc="-44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v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90" dirty="0">
                <a:solidFill>
                  <a:srgbClr val="262626"/>
                </a:solidFill>
                <a:latin typeface="Verdana"/>
                <a:cs typeface="Verdana"/>
              </a:rPr>
              <a:t>be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32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75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8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290" dirty="0">
                <a:solidFill>
                  <a:srgbClr val="262626"/>
                </a:solidFill>
                <a:latin typeface="Verdana"/>
                <a:cs typeface="Verdana"/>
              </a:rPr>
              <a:t>be</a:t>
            </a:r>
            <a:r>
              <a:rPr sz="2400" spc="-275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300" dirty="0">
                <a:solidFill>
                  <a:srgbClr val="262626"/>
                </a:solidFill>
                <a:latin typeface="Verdana"/>
                <a:cs typeface="Verdana"/>
              </a:rPr>
              <a:t>nd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12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25" dirty="0">
                <a:solidFill>
                  <a:srgbClr val="262626"/>
                </a:solidFill>
                <a:latin typeface="Verdana"/>
                <a:cs typeface="Verdana"/>
              </a:rPr>
              <a:t>us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275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225" dirty="0">
                <a:solidFill>
                  <a:srgbClr val="262626"/>
                </a:solidFill>
                <a:latin typeface="Verdana"/>
                <a:cs typeface="Verdana"/>
              </a:rPr>
              <a:t>n  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li</a:t>
            </a:r>
            <a:r>
              <a:rPr sz="2400" spc="-315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400" spc="-145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20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2400" spc="-16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240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350" dirty="0">
                <a:solidFill>
                  <a:srgbClr val="262626"/>
                </a:solidFill>
                <a:latin typeface="Verdana"/>
                <a:cs typeface="Verdana"/>
              </a:rPr>
              <a:t>.</a:t>
            </a:r>
            <a:endParaRPr sz="2400">
              <a:latin typeface="Verdana"/>
              <a:cs typeface="Verdana"/>
            </a:endParaRPr>
          </a:p>
          <a:p>
            <a:pPr marL="241300" marR="12700" indent="-228600">
              <a:lnSpc>
                <a:spcPct val="100099"/>
              </a:lnSpc>
              <a:spcBef>
                <a:spcPts val="880"/>
              </a:spcBef>
              <a:buClr>
                <a:srgbClr val="9BAFB5"/>
              </a:buClr>
              <a:buFont typeface="Arial MT"/>
              <a:buChar char="•"/>
              <a:tabLst>
                <a:tab pos="241300" algn="l"/>
              </a:tabLst>
            </a:pPr>
            <a:r>
              <a:rPr sz="2400" spc="-165" dirty="0">
                <a:solidFill>
                  <a:srgbClr val="262626"/>
                </a:solidFill>
                <a:latin typeface="Verdana"/>
                <a:cs typeface="Verdana"/>
              </a:rPr>
              <a:t>Hip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10" dirty="0">
                <a:solidFill>
                  <a:srgbClr val="262626"/>
                </a:solidFill>
                <a:latin typeface="Verdana"/>
                <a:cs typeface="Verdana"/>
              </a:rPr>
              <a:t>impingement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50" dirty="0">
                <a:solidFill>
                  <a:srgbClr val="262626"/>
                </a:solidFill>
                <a:latin typeface="Verdana"/>
                <a:cs typeface="Verdana"/>
              </a:rPr>
              <a:t>tests</a:t>
            </a:r>
            <a:r>
              <a:rPr sz="2400" spc="-17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95" dirty="0">
                <a:solidFill>
                  <a:srgbClr val="262626"/>
                </a:solidFill>
                <a:latin typeface="Verdana"/>
                <a:cs typeface="Verdana"/>
              </a:rPr>
              <a:t>usually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29" dirty="0">
                <a:solidFill>
                  <a:srgbClr val="262626"/>
                </a:solidFill>
                <a:latin typeface="Verdana"/>
                <a:cs typeface="Verdana"/>
              </a:rPr>
              <a:t>reproduce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50" dirty="0">
                <a:solidFill>
                  <a:srgbClr val="262626"/>
                </a:solidFill>
                <a:latin typeface="Verdana"/>
                <a:cs typeface="Verdana"/>
              </a:rPr>
              <a:t>the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65" dirty="0">
                <a:solidFill>
                  <a:srgbClr val="262626"/>
                </a:solidFill>
                <a:latin typeface="Verdana"/>
                <a:cs typeface="Verdana"/>
              </a:rPr>
              <a:t>patient’s </a:t>
            </a:r>
            <a:r>
              <a:rPr sz="2400" spc="-26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375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400" spc="-300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60" dirty="0">
                <a:solidFill>
                  <a:srgbClr val="262626"/>
                </a:solidFill>
                <a:latin typeface="Verdana"/>
                <a:cs typeface="Verdana"/>
              </a:rPr>
              <a:t>pa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430" dirty="0">
                <a:solidFill>
                  <a:srgbClr val="262626"/>
                </a:solidFill>
                <a:latin typeface="Verdana"/>
                <a:cs typeface="Verdana"/>
              </a:rPr>
              <a:t>n;</a:t>
            </a:r>
            <a:r>
              <a:rPr sz="2400" spc="-4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300" dirty="0">
                <a:solidFill>
                  <a:srgbClr val="262626"/>
                </a:solidFill>
                <a:latin typeface="Verdana"/>
                <a:cs typeface="Verdana"/>
              </a:rPr>
              <a:t>he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490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490" dirty="0">
                <a:solidFill>
                  <a:srgbClr val="262626"/>
                </a:solidFill>
                <a:latin typeface="Verdana"/>
                <a:cs typeface="Verdana"/>
              </a:rPr>
              <a:t>mm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315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400" spc="-165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400" spc="-370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25" dirty="0">
                <a:solidFill>
                  <a:srgbClr val="262626"/>
                </a:solidFill>
                <a:latin typeface="Verdana"/>
                <a:cs typeface="Verdana"/>
              </a:rPr>
              <a:t>us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275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350" dirty="0">
                <a:solidFill>
                  <a:srgbClr val="262626"/>
                </a:solidFill>
                <a:latin typeface="Verdana"/>
                <a:cs typeface="Verdana"/>
              </a:rPr>
              <a:t>,</a:t>
            </a:r>
            <a:r>
              <a:rPr sz="2400" spc="-4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15" dirty="0">
                <a:solidFill>
                  <a:srgbClr val="262626"/>
                </a:solidFill>
                <a:latin typeface="Verdana"/>
                <a:cs typeface="Verdana"/>
              </a:rPr>
              <a:t>f</a:t>
            </a:r>
            <a:r>
              <a:rPr sz="2400" spc="-170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245" dirty="0">
                <a:solidFill>
                  <a:srgbClr val="262626"/>
                </a:solidFill>
                <a:latin typeface="Verdana"/>
                <a:cs typeface="Verdana"/>
              </a:rPr>
              <a:t>x</a:t>
            </a:r>
            <a:r>
              <a:rPr sz="24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225" dirty="0">
                <a:solidFill>
                  <a:srgbClr val="262626"/>
                </a:solidFill>
                <a:latin typeface="Verdana"/>
                <a:cs typeface="Verdana"/>
              </a:rPr>
              <a:t>n  </a:t>
            </a:r>
            <a:r>
              <a:rPr sz="2400" spc="-250" dirty="0">
                <a:solidFill>
                  <a:srgbClr val="262626"/>
                </a:solidFill>
                <a:latin typeface="Verdana"/>
                <a:cs typeface="Verdana"/>
              </a:rPr>
              <a:t>adduction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29" dirty="0">
                <a:solidFill>
                  <a:srgbClr val="262626"/>
                </a:solidFill>
                <a:latin typeface="Verdana"/>
                <a:cs typeface="Verdana"/>
              </a:rPr>
              <a:t>internal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00" dirty="0">
                <a:solidFill>
                  <a:srgbClr val="262626"/>
                </a:solidFill>
                <a:latin typeface="Verdana"/>
                <a:cs typeface="Verdana"/>
              </a:rPr>
              <a:t>rotation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65" dirty="0">
                <a:solidFill>
                  <a:srgbClr val="262626"/>
                </a:solidFill>
                <a:latin typeface="Verdana"/>
                <a:cs typeface="Verdana"/>
              </a:rPr>
              <a:t>(FADIR),</a:t>
            </a:r>
            <a:r>
              <a:rPr sz="2400" spc="-4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35" dirty="0">
                <a:solidFill>
                  <a:srgbClr val="262626"/>
                </a:solidFill>
                <a:latin typeface="Verdana"/>
                <a:cs typeface="Verdana"/>
              </a:rPr>
              <a:t>is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65" dirty="0">
                <a:solidFill>
                  <a:srgbClr val="262626"/>
                </a:solidFill>
                <a:latin typeface="Verdana"/>
                <a:cs typeface="Verdana"/>
              </a:rPr>
              <a:t>sensitive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54" dirty="0">
                <a:solidFill>
                  <a:srgbClr val="262626"/>
                </a:solidFill>
                <a:latin typeface="Verdana"/>
                <a:cs typeface="Verdana"/>
              </a:rPr>
              <a:t>but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00" dirty="0">
                <a:solidFill>
                  <a:srgbClr val="262626"/>
                </a:solidFill>
                <a:latin typeface="Verdana"/>
                <a:cs typeface="Verdana"/>
              </a:rPr>
              <a:t>not </a:t>
            </a:r>
            <a:r>
              <a:rPr sz="2400" spc="-83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20" dirty="0">
                <a:solidFill>
                  <a:srgbClr val="262626"/>
                </a:solidFill>
                <a:latin typeface="Verdana"/>
                <a:cs typeface="Verdana"/>
              </a:rPr>
              <a:t>specific.There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35" dirty="0">
                <a:solidFill>
                  <a:srgbClr val="262626"/>
                </a:solidFill>
                <a:latin typeface="Verdana"/>
                <a:cs typeface="Verdana"/>
              </a:rPr>
              <a:t>is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25" dirty="0">
                <a:solidFill>
                  <a:srgbClr val="262626"/>
                </a:solidFill>
                <a:latin typeface="Verdana"/>
                <a:cs typeface="Verdana"/>
              </a:rPr>
              <a:t>often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29" dirty="0">
                <a:solidFill>
                  <a:srgbClr val="262626"/>
                </a:solidFill>
                <a:latin typeface="Verdana"/>
                <a:cs typeface="Verdana"/>
              </a:rPr>
              <a:t>limited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15" dirty="0">
                <a:solidFill>
                  <a:srgbClr val="262626"/>
                </a:solidFill>
                <a:latin typeface="Verdana"/>
                <a:cs typeface="Verdana"/>
              </a:rPr>
              <a:t>range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90" dirty="0">
                <a:solidFill>
                  <a:srgbClr val="262626"/>
                </a:solidFill>
                <a:latin typeface="Verdana"/>
                <a:cs typeface="Verdana"/>
              </a:rPr>
              <a:t>of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54" dirty="0">
                <a:solidFill>
                  <a:srgbClr val="262626"/>
                </a:solidFill>
                <a:latin typeface="Verdana"/>
                <a:cs typeface="Verdana"/>
              </a:rPr>
              <a:t>hip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45" dirty="0">
                <a:solidFill>
                  <a:srgbClr val="262626"/>
                </a:solidFill>
                <a:latin typeface="Verdana"/>
                <a:cs typeface="Verdana"/>
              </a:rPr>
              <a:t>motion, </a:t>
            </a:r>
            <a:r>
              <a:rPr sz="2400" spc="-24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375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400" spc="-300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400" spc="-160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400" spc="-370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2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8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275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235" dirty="0">
                <a:solidFill>
                  <a:srgbClr val="262626"/>
                </a:solidFill>
                <a:latin typeface="Verdana"/>
                <a:cs typeface="Verdana"/>
              </a:rPr>
              <a:t>nt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8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370" dirty="0">
                <a:solidFill>
                  <a:srgbClr val="262626"/>
                </a:solidFill>
                <a:latin typeface="Verdana"/>
                <a:cs typeface="Verdana"/>
              </a:rPr>
              <a:t>na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32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32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15" dirty="0">
                <a:solidFill>
                  <a:srgbClr val="262626"/>
                </a:solidFill>
                <a:latin typeface="Verdana"/>
                <a:cs typeface="Verdana"/>
              </a:rPr>
              <a:t>f</a:t>
            </a:r>
            <a:r>
              <a:rPr sz="2400" spc="-170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245" dirty="0">
                <a:solidFill>
                  <a:srgbClr val="262626"/>
                </a:solidFill>
                <a:latin typeface="Verdana"/>
                <a:cs typeface="Verdana"/>
              </a:rPr>
              <a:t>x</a:t>
            </a:r>
            <a:r>
              <a:rPr sz="24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335" dirty="0">
                <a:solidFill>
                  <a:srgbClr val="262626"/>
                </a:solidFill>
                <a:latin typeface="Verdana"/>
                <a:cs typeface="Verdana"/>
              </a:rPr>
              <a:t>n.</a:t>
            </a:r>
            <a:endParaRPr sz="2400">
              <a:latin typeface="Verdana"/>
              <a:cs typeface="Verdan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9800" y="5867400"/>
            <a:ext cx="2514600" cy="66886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6550" y="352425"/>
            <a:ext cx="5937250" cy="1187450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19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</a:pPr>
            <a:endParaRPr sz="2500">
              <a:latin typeface="Times New Roman"/>
              <a:cs typeface="Times New Roman"/>
            </a:endParaRPr>
          </a:p>
          <a:p>
            <a:pPr marR="17780" algn="ctr">
              <a:lnSpc>
                <a:spcPct val="100000"/>
              </a:lnSpc>
            </a:pPr>
            <a:r>
              <a:rPr spc="65" dirty="0">
                <a:solidFill>
                  <a:srgbClr val="000000"/>
                </a:solidFill>
                <a:latin typeface="Verdana"/>
                <a:cs typeface="Verdana"/>
              </a:rPr>
              <a:t>TERMINOLOGY</a:t>
            </a:r>
            <a:r>
              <a:rPr spc="165" dirty="0">
                <a:solidFill>
                  <a:srgbClr val="000000"/>
                </a:solidFill>
                <a:latin typeface="Verdana"/>
                <a:cs typeface="Verdana"/>
              </a:rPr>
              <a:t> </a:t>
            </a:r>
            <a:r>
              <a:rPr spc="-165" dirty="0">
                <a:solidFill>
                  <a:srgbClr val="000000"/>
                </a:solidFill>
                <a:latin typeface="Verdana"/>
                <a:cs typeface="Verdana"/>
              </a:rPr>
              <a:t>FAI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96314" y="2054861"/>
            <a:ext cx="6950709" cy="3818890"/>
          </a:xfrm>
          <a:prstGeom prst="rect">
            <a:avLst/>
          </a:prstGeom>
        </p:spPr>
        <p:txBody>
          <a:bodyPr vert="horz" wrap="square" lIns="0" tIns="1377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85"/>
              </a:spcBef>
              <a:buClr>
                <a:srgbClr val="9BAFB5"/>
              </a:buClr>
              <a:buFont typeface="Arial MT"/>
              <a:buChar char="•"/>
              <a:tabLst>
                <a:tab pos="241300" algn="l"/>
              </a:tabLst>
            </a:pPr>
            <a:r>
              <a:rPr sz="2400" spc="-380" dirty="0">
                <a:latin typeface="Verdana"/>
                <a:cs typeface="Verdana"/>
              </a:rPr>
              <a:t>F</a:t>
            </a:r>
            <a:r>
              <a:rPr sz="2400" spc="-45" dirty="0">
                <a:latin typeface="Verdana"/>
                <a:cs typeface="Verdana"/>
              </a:rPr>
              <a:t>A</a:t>
            </a:r>
            <a:r>
              <a:rPr sz="2400" spc="-415" dirty="0">
                <a:latin typeface="Verdana"/>
                <a:cs typeface="Verdana"/>
              </a:rPr>
              <a:t>I</a:t>
            </a:r>
            <a:r>
              <a:rPr sz="2400" spc="-185" dirty="0">
                <a:latin typeface="Verdana"/>
                <a:cs typeface="Verdana"/>
              </a:rPr>
              <a:t> </a:t>
            </a:r>
            <a:r>
              <a:rPr sz="2400" spc="-545" dirty="0">
                <a:latin typeface="Verdana"/>
                <a:cs typeface="Verdana"/>
              </a:rPr>
              <a:t>S</a:t>
            </a:r>
            <a:r>
              <a:rPr sz="2400" spc="-375" dirty="0">
                <a:latin typeface="Verdana"/>
                <a:cs typeface="Verdana"/>
              </a:rPr>
              <a:t>y</a:t>
            </a:r>
            <a:r>
              <a:rPr sz="2400" spc="-300" dirty="0">
                <a:latin typeface="Verdana"/>
                <a:cs typeface="Verdana"/>
              </a:rPr>
              <a:t>nd</a:t>
            </a:r>
            <a:r>
              <a:rPr sz="2400" spc="-140" dirty="0">
                <a:latin typeface="Verdana"/>
                <a:cs typeface="Verdana"/>
              </a:rPr>
              <a:t>r</a:t>
            </a:r>
            <a:r>
              <a:rPr sz="2400" spc="-135" dirty="0">
                <a:latin typeface="Verdana"/>
                <a:cs typeface="Verdana"/>
              </a:rPr>
              <a:t>o</a:t>
            </a:r>
            <a:r>
              <a:rPr sz="2400" spc="-490" dirty="0">
                <a:latin typeface="Verdana"/>
                <a:cs typeface="Verdana"/>
              </a:rPr>
              <a:t>m</a:t>
            </a:r>
            <a:r>
              <a:rPr sz="2400" spc="-285" dirty="0">
                <a:latin typeface="Verdana"/>
                <a:cs typeface="Verdana"/>
              </a:rPr>
              <a:t>e</a:t>
            </a:r>
            <a:endParaRPr sz="2400">
              <a:latin typeface="Verdana"/>
              <a:cs typeface="Verdana"/>
            </a:endParaRPr>
          </a:p>
          <a:p>
            <a:pPr marL="469900" marR="5080" lvl="1" indent="-228600">
              <a:lnSpc>
                <a:spcPct val="100000"/>
              </a:lnSpc>
              <a:spcBef>
                <a:spcPts val="985"/>
              </a:spcBef>
              <a:buClr>
                <a:srgbClr val="9BAFB5"/>
              </a:buClr>
              <a:buFont typeface="Arial MT"/>
              <a:buChar char="•"/>
              <a:tabLst>
                <a:tab pos="469900" algn="l"/>
              </a:tabLst>
            </a:pPr>
            <a:r>
              <a:rPr sz="2400" spc="-210" dirty="0">
                <a:solidFill>
                  <a:srgbClr val="262626"/>
                </a:solidFill>
                <a:latin typeface="Verdana"/>
                <a:cs typeface="Verdana"/>
              </a:rPr>
              <a:t>The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60" dirty="0">
                <a:solidFill>
                  <a:srgbClr val="262626"/>
                </a:solidFill>
                <a:latin typeface="Verdana"/>
                <a:cs typeface="Verdana"/>
              </a:rPr>
              <a:t>primary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25" dirty="0">
                <a:solidFill>
                  <a:srgbClr val="262626"/>
                </a:solidFill>
                <a:latin typeface="Verdana"/>
                <a:cs typeface="Verdana"/>
              </a:rPr>
              <a:t>symptom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90" dirty="0">
                <a:solidFill>
                  <a:srgbClr val="262626"/>
                </a:solidFill>
                <a:latin typeface="Verdana"/>
                <a:cs typeface="Verdana"/>
              </a:rPr>
              <a:t>of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80" dirty="0">
                <a:solidFill>
                  <a:srgbClr val="262626"/>
                </a:solidFill>
                <a:latin typeface="Verdana"/>
                <a:cs typeface="Verdana"/>
              </a:rPr>
              <a:t>FAI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95" dirty="0">
                <a:solidFill>
                  <a:srgbClr val="262626"/>
                </a:solidFill>
                <a:latin typeface="Verdana"/>
                <a:cs typeface="Verdana"/>
              </a:rPr>
              <a:t>syndrome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35" dirty="0">
                <a:solidFill>
                  <a:srgbClr val="262626"/>
                </a:solidFill>
                <a:latin typeface="Verdana"/>
                <a:cs typeface="Verdana"/>
              </a:rPr>
              <a:t>is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40" dirty="0">
                <a:solidFill>
                  <a:srgbClr val="262626"/>
                </a:solidFill>
                <a:latin typeface="Verdana"/>
                <a:cs typeface="Verdana"/>
              </a:rPr>
              <a:t>motion- </a:t>
            </a:r>
            <a:r>
              <a:rPr sz="2400" spc="-23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40" dirty="0">
                <a:solidFill>
                  <a:srgbClr val="262626"/>
                </a:solidFill>
                <a:latin typeface="Verdana"/>
                <a:cs typeface="Verdana"/>
              </a:rPr>
              <a:t>related</a:t>
            </a:r>
            <a:r>
              <a:rPr sz="2400" spc="-17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05" dirty="0">
                <a:solidFill>
                  <a:srgbClr val="262626"/>
                </a:solidFill>
                <a:latin typeface="Verdana"/>
                <a:cs typeface="Verdana"/>
              </a:rPr>
              <a:t>or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29" dirty="0">
                <a:solidFill>
                  <a:srgbClr val="262626"/>
                </a:solidFill>
                <a:latin typeface="Verdana"/>
                <a:cs typeface="Verdana"/>
              </a:rPr>
              <a:t>position-related</a:t>
            </a:r>
            <a:r>
              <a:rPr sz="2400" spc="-17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95" dirty="0">
                <a:solidFill>
                  <a:srgbClr val="262626"/>
                </a:solidFill>
                <a:latin typeface="Verdana"/>
                <a:cs typeface="Verdana"/>
              </a:rPr>
              <a:t>pain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29" dirty="0">
                <a:solidFill>
                  <a:srgbClr val="262626"/>
                </a:solidFill>
                <a:latin typeface="Verdana"/>
                <a:cs typeface="Verdana"/>
              </a:rPr>
              <a:t>in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50" dirty="0">
                <a:solidFill>
                  <a:srgbClr val="262626"/>
                </a:solidFill>
                <a:latin typeface="Verdana"/>
                <a:cs typeface="Verdana"/>
              </a:rPr>
              <a:t>the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54" dirty="0">
                <a:solidFill>
                  <a:srgbClr val="262626"/>
                </a:solidFill>
                <a:latin typeface="Verdana"/>
                <a:cs typeface="Verdana"/>
              </a:rPr>
              <a:t>hip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05" dirty="0">
                <a:solidFill>
                  <a:srgbClr val="262626"/>
                </a:solidFill>
                <a:latin typeface="Verdana"/>
                <a:cs typeface="Verdana"/>
              </a:rPr>
              <a:t>or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60" dirty="0">
                <a:solidFill>
                  <a:srgbClr val="262626"/>
                </a:solidFill>
                <a:latin typeface="Verdana"/>
                <a:cs typeface="Verdana"/>
              </a:rPr>
              <a:t>groin. </a:t>
            </a:r>
            <a:r>
              <a:rPr sz="2400" spc="-254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25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32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490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400" spc="-5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370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90" dirty="0">
                <a:solidFill>
                  <a:srgbClr val="262626"/>
                </a:solidFill>
                <a:latin typeface="Verdana"/>
                <a:cs typeface="Verdana"/>
              </a:rPr>
              <a:t>be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70" dirty="0">
                <a:solidFill>
                  <a:srgbClr val="262626"/>
                </a:solidFill>
                <a:latin typeface="Verdana"/>
                <a:cs typeface="Verdana"/>
              </a:rPr>
              <a:t>f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32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300" dirty="0">
                <a:solidFill>
                  <a:srgbClr val="262626"/>
                </a:solidFill>
                <a:latin typeface="Verdana"/>
                <a:cs typeface="Verdana"/>
              </a:rPr>
              <a:t>he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60" dirty="0">
                <a:solidFill>
                  <a:srgbClr val="262626"/>
                </a:solidFill>
                <a:latin typeface="Verdana"/>
                <a:cs typeface="Verdana"/>
              </a:rPr>
              <a:t>ba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275" dirty="0">
                <a:solidFill>
                  <a:srgbClr val="262626"/>
                </a:solidFill>
                <a:latin typeface="Verdana"/>
                <a:cs typeface="Verdana"/>
              </a:rPr>
              <a:t>k</a:t>
            </a:r>
            <a:r>
              <a:rPr sz="2400" spc="-350" dirty="0">
                <a:solidFill>
                  <a:srgbClr val="262626"/>
                </a:solidFill>
                <a:latin typeface="Verdana"/>
                <a:cs typeface="Verdana"/>
              </a:rPr>
              <a:t>,</a:t>
            </a:r>
            <a:r>
              <a:rPr sz="2400" spc="-4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54" dirty="0">
                <a:solidFill>
                  <a:srgbClr val="262626"/>
                </a:solidFill>
                <a:latin typeface="Verdana"/>
                <a:cs typeface="Verdana"/>
              </a:rPr>
              <a:t>but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275" dirty="0">
                <a:solidFill>
                  <a:srgbClr val="262626"/>
                </a:solidFill>
                <a:latin typeface="Verdana"/>
                <a:cs typeface="Verdana"/>
              </a:rPr>
              <a:t>k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7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315" dirty="0">
                <a:solidFill>
                  <a:srgbClr val="262626"/>
                </a:solidFill>
                <a:latin typeface="Verdana"/>
                <a:cs typeface="Verdana"/>
              </a:rPr>
              <a:t>h</a:t>
            </a:r>
            <a:r>
              <a:rPr sz="2400" spc="-145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475" dirty="0">
                <a:solidFill>
                  <a:srgbClr val="262626"/>
                </a:solidFill>
                <a:latin typeface="Verdana"/>
                <a:cs typeface="Verdana"/>
              </a:rPr>
              <a:t>g</a:t>
            </a:r>
            <a:r>
              <a:rPr sz="2400" spc="-335" dirty="0">
                <a:solidFill>
                  <a:srgbClr val="262626"/>
                </a:solidFill>
                <a:latin typeface="Verdana"/>
                <a:cs typeface="Verdana"/>
              </a:rPr>
              <a:t>h.</a:t>
            </a:r>
            <a:r>
              <a:rPr sz="2400" spc="-4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05" dirty="0">
                <a:solidFill>
                  <a:srgbClr val="262626"/>
                </a:solidFill>
                <a:latin typeface="Verdana"/>
                <a:cs typeface="Verdana"/>
              </a:rPr>
              <a:t>In  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300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400" spc="-275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32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60" dirty="0">
                <a:solidFill>
                  <a:srgbClr val="262626"/>
                </a:solidFill>
                <a:latin typeface="Verdana"/>
                <a:cs typeface="Verdana"/>
              </a:rPr>
              <a:t>pa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335" dirty="0">
                <a:solidFill>
                  <a:srgbClr val="262626"/>
                </a:solidFill>
                <a:latin typeface="Verdana"/>
                <a:cs typeface="Verdana"/>
              </a:rPr>
              <a:t>n,</a:t>
            </a:r>
            <a:r>
              <a:rPr sz="2400" spc="-4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60" dirty="0">
                <a:solidFill>
                  <a:srgbClr val="262626"/>
                </a:solidFill>
                <a:latin typeface="Verdana"/>
                <a:cs typeface="Verdana"/>
              </a:rPr>
              <a:t>pa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235" dirty="0">
                <a:solidFill>
                  <a:srgbClr val="262626"/>
                </a:solidFill>
                <a:latin typeface="Verdana"/>
                <a:cs typeface="Verdana"/>
              </a:rPr>
              <a:t>nt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490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400" spc="-5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370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75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8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290" dirty="0">
                <a:solidFill>
                  <a:srgbClr val="262626"/>
                </a:solidFill>
                <a:latin typeface="Verdana"/>
                <a:cs typeface="Verdana"/>
              </a:rPr>
              <a:t>be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li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275" dirty="0">
                <a:solidFill>
                  <a:srgbClr val="262626"/>
                </a:solidFill>
                <a:latin typeface="Verdana"/>
                <a:cs typeface="Verdana"/>
              </a:rPr>
              <a:t>k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395" dirty="0">
                <a:solidFill>
                  <a:srgbClr val="262626"/>
                </a:solidFill>
                <a:latin typeface="Verdana"/>
                <a:cs typeface="Verdana"/>
              </a:rPr>
              <a:t>ng</a:t>
            </a:r>
            <a:r>
              <a:rPr sz="2400" spc="-340" dirty="0">
                <a:solidFill>
                  <a:srgbClr val="262626"/>
                </a:solidFill>
                <a:latin typeface="Verdana"/>
                <a:cs typeface="Verdana"/>
              </a:rPr>
              <a:t>,  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315" dirty="0">
                <a:solidFill>
                  <a:srgbClr val="262626"/>
                </a:solidFill>
                <a:latin typeface="Verdana"/>
                <a:cs typeface="Verdana"/>
              </a:rPr>
              <a:t>h</a:t>
            </a:r>
            <a:r>
              <a:rPr sz="2400" spc="-145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395" dirty="0">
                <a:solidFill>
                  <a:srgbClr val="262626"/>
                </a:solidFill>
                <a:latin typeface="Verdana"/>
                <a:cs typeface="Verdana"/>
              </a:rPr>
              <a:t>ng</a:t>
            </a:r>
            <a:r>
              <a:rPr sz="2400" spc="-350" dirty="0">
                <a:solidFill>
                  <a:srgbClr val="262626"/>
                </a:solidFill>
                <a:latin typeface="Verdana"/>
                <a:cs typeface="Verdana"/>
              </a:rPr>
              <a:t>,</a:t>
            </a:r>
            <a:r>
              <a:rPr sz="2400" spc="-4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275" dirty="0">
                <a:solidFill>
                  <a:srgbClr val="262626"/>
                </a:solidFill>
                <a:latin typeface="Verdana"/>
                <a:cs typeface="Verdana"/>
              </a:rPr>
              <a:t>k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395" dirty="0">
                <a:solidFill>
                  <a:srgbClr val="262626"/>
                </a:solidFill>
                <a:latin typeface="Verdana"/>
                <a:cs typeface="Verdana"/>
              </a:rPr>
              <a:t>ng</a:t>
            </a:r>
            <a:r>
              <a:rPr sz="2400" spc="-350" dirty="0">
                <a:solidFill>
                  <a:srgbClr val="262626"/>
                </a:solidFill>
                <a:latin typeface="Verdana"/>
                <a:cs typeface="Verdana"/>
              </a:rPr>
              <a:t>,</a:t>
            </a:r>
            <a:r>
              <a:rPr sz="2400" spc="-4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275" dirty="0">
                <a:solidFill>
                  <a:srgbClr val="262626"/>
                </a:solidFill>
                <a:latin typeface="Verdana"/>
                <a:cs typeface="Verdana"/>
              </a:rPr>
              <a:t>ffne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ss</a:t>
            </a:r>
            <a:r>
              <a:rPr sz="2400" spc="-350" dirty="0">
                <a:solidFill>
                  <a:srgbClr val="262626"/>
                </a:solidFill>
                <a:latin typeface="Verdana"/>
                <a:cs typeface="Verdana"/>
              </a:rPr>
              <a:t>,</a:t>
            </a:r>
            <a:r>
              <a:rPr sz="2400" spc="-4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2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8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275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8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395" dirty="0">
                <a:solidFill>
                  <a:srgbClr val="262626"/>
                </a:solidFill>
                <a:latin typeface="Verdana"/>
                <a:cs typeface="Verdana"/>
              </a:rPr>
              <a:t>ng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245" dirty="0">
                <a:solidFill>
                  <a:srgbClr val="262626"/>
                </a:solidFill>
                <a:latin typeface="Verdana"/>
                <a:cs typeface="Verdana"/>
              </a:rPr>
              <a:t>f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490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225" dirty="0">
                <a:solidFill>
                  <a:srgbClr val="262626"/>
                </a:solidFill>
                <a:latin typeface="Verdana"/>
                <a:cs typeface="Verdana"/>
              </a:rPr>
              <a:t>n  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7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475" dirty="0">
                <a:solidFill>
                  <a:srgbClr val="262626"/>
                </a:solidFill>
                <a:latin typeface="Verdana"/>
                <a:cs typeface="Verdana"/>
              </a:rPr>
              <a:t>g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375" dirty="0">
                <a:solidFill>
                  <a:srgbClr val="262626"/>
                </a:solidFill>
                <a:latin typeface="Verdana"/>
                <a:cs typeface="Verdana"/>
              </a:rPr>
              <a:t>v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395" dirty="0">
                <a:solidFill>
                  <a:srgbClr val="262626"/>
                </a:solidFill>
                <a:latin typeface="Verdana"/>
                <a:cs typeface="Verdana"/>
              </a:rPr>
              <a:t>ng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45" dirty="0">
                <a:solidFill>
                  <a:srgbClr val="262626"/>
                </a:solidFill>
                <a:latin typeface="Verdana"/>
                <a:cs typeface="Verdana"/>
              </a:rPr>
              <a:t>w</a:t>
            </a:r>
            <a:r>
              <a:rPr sz="2400" spc="-5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565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400" spc="-350" dirty="0">
                <a:solidFill>
                  <a:srgbClr val="262626"/>
                </a:solidFill>
                <a:latin typeface="Verdana"/>
                <a:cs typeface="Verdana"/>
              </a:rPr>
              <a:t>.</a:t>
            </a:r>
            <a:endParaRPr sz="2400">
              <a:latin typeface="Verdana"/>
              <a:cs typeface="Verdana"/>
            </a:endParaRPr>
          </a:p>
          <a:p>
            <a:pPr marL="241300" indent="-228600">
              <a:lnSpc>
                <a:spcPct val="100000"/>
              </a:lnSpc>
              <a:spcBef>
                <a:spcPts val="990"/>
              </a:spcBef>
              <a:buClr>
                <a:srgbClr val="9BAFB5"/>
              </a:buClr>
              <a:buFont typeface="Arial MT"/>
              <a:buChar char="•"/>
              <a:tabLst>
                <a:tab pos="241300" algn="l"/>
              </a:tabLst>
            </a:pPr>
            <a:r>
              <a:rPr sz="2400" spc="20" dirty="0">
                <a:latin typeface="Verdana"/>
                <a:cs typeface="Verdana"/>
              </a:rPr>
              <a:t>C</a:t>
            </a:r>
            <a:r>
              <a:rPr sz="2400" spc="-420" dirty="0">
                <a:latin typeface="Verdana"/>
                <a:cs typeface="Verdana"/>
              </a:rPr>
              <a:t>a</a:t>
            </a:r>
            <a:r>
              <a:rPr sz="2400" spc="-484" dirty="0">
                <a:latin typeface="Verdana"/>
                <a:cs typeface="Verdana"/>
              </a:rPr>
              <a:t>m</a:t>
            </a:r>
            <a:r>
              <a:rPr sz="2400" spc="-185" dirty="0">
                <a:latin typeface="Verdana"/>
                <a:cs typeface="Verdana"/>
              </a:rPr>
              <a:t> </a:t>
            </a:r>
            <a:r>
              <a:rPr sz="2400" spc="-490" dirty="0">
                <a:latin typeface="Verdana"/>
                <a:cs typeface="Verdana"/>
              </a:rPr>
              <a:t>m</a:t>
            </a:r>
            <a:r>
              <a:rPr sz="2400" spc="-135" dirty="0">
                <a:latin typeface="Verdana"/>
                <a:cs typeface="Verdana"/>
              </a:rPr>
              <a:t>o</a:t>
            </a:r>
            <a:r>
              <a:rPr sz="2400" spc="-80" dirty="0">
                <a:latin typeface="Verdana"/>
                <a:cs typeface="Verdana"/>
              </a:rPr>
              <a:t>r</a:t>
            </a:r>
            <a:r>
              <a:rPr sz="2400" spc="-250" dirty="0">
                <a:latin typeface="Verdana"/>
                <a:cs typeface="Verdana"/>
              </a:rPr>
              <a:t>pho</a:t>
            </a:r>
            <a:r>
              <a:rPr sz="2400" spc="-140" dirty="0">
                <a:latin typeface="Verdana"/>
                <a:cs typeface="Verdana"/>
              </a:rPr>
              <a:t>l</a:t>
            </a:r>
            <a:r>
              <a:rPr sz="2400" spc="-135" dirty="0">
                <a:latin typeface="Verdana"/>
                <a:cs typeface="Verdana"/>
              </a:rPr>
              <a:t>o</a:t>
            </a:r>
            <a:r>
              <a:rPr sz="2400" spc="-430" dirty="0">
                <a:latin typeface="Verdana"/>
                <a:cs typeface="Verdana"/>
              </a:rPr>
              <a:t>g</a:t>
            </a:r>
            <a:r>
              <a:rPr sz="2400" spc="-370" dirty="0">
                <a:latin typeface="Verdana"/>
                <a:cs typeface="Verdana"/>
              </a:rPr>
              <a:t>y</a:t>
            </a:r>
            <a:endParaRPr sz="2400">
              <a:latin typeface="Verdana"/>
              <a:cs typeface="Verdana"/>
            </a:endParaRPr>
          </a:p>
          <a:p>
            <a:pPr marL="241300" indent="-228600">
              <a:lnSpc>
                <a:spcPct val="100000"/>
              </a:lnSpc>
              <a:spcBef>
                <a:spcPts val="985"/>
              </a:spcBef>
              <a:buClr>
                <a:srgbClr val="9BAFB5"/>
              </a:buClr>
              <a:buFont typeface="Arial MT"/>
              <a:buChar char="•"/>
              <a:tabLst>
                <a:tab pos="241300" algn="l"/>
              </a:tabLst>
            </a:pPr>
            <a:r>
              <a:rPr sz="2400" spc="-225" dirty="0">
                <a:latin typeface="Verdana"/>
                <a:cs typeface="Verdana"/>
              </a:rPr>
              <a:t>P</a:t>
            </a:r>
            <a:r>
              <a:rPr sz="2400" spc="-140" dirty="0">
                <a:latin typeface="Verdana"/>
                <a:cs typeface="Verdana"/>
              </a:rPr>
              <a:t>i</a:t>
            </a:r>
            <a:r>
              <a:rPr sz="2400" spc="-285" dirty="0">
                <a:latin typeface="Verdana"/>
                <a:cs typeface="Verdana"/>
              </a:rPr>
              <a:t>n</a:t>
            </a:r>
            <a:r>
              <a:rPr sz="2400" spc="-240" dirty="0">
                <a:latin typeface="Verdana"/>
                <a:cs typeface="Verdana"/>
              </a:rPr>
              <a:t>c</a:t>
            </a:r>
            <a:r>
              <a:rPr sz="2400" spc="-285" dirty="0">
                <a:latin typeface="Verdana"/>
                <a:cs typeface="Verdana"/>
              </a:rPr>
              <a:t>e</a:t>
            </a:r>
            <a:r>
              <a:rPr sz="2400" spc="-75" dirty="0">
                <a:latin typeface="Verdana"/>
                <a:cs typeface="Verdana"/>
              </a:rPr>
              <a:t>r</a:t>
            </a:r>
            <a:r>
              <a:rPr sz="2400" spc="-185" dirty="0">
                <a:latin typeface="Verdana"/>
                <a:cs typeface="Verdana"/>
              </a:rPr>
              <a:t> </a:t>
            </a:r>
            <a:r>
              <a:rPr sz="2400" spc="-490" dirty="0">
                <a:latin typeface="Verdana"/>
                <a:cs typeface="Verdana"/>
              </a:rPr>
              <a:t>m</a:t>
            </a:r>
            <a:r>
              <a:rPr sz="2400" spc="-135" dirty="0">
                <a:latin typeface="Verdana"/>
                <a:cs typeface="Verdana"/>
              </a:rPr>
              <a:t>o</a:t>
            </a:r>
            <a:r>
              <a:rPr sz="2400" spc="-80" dirty="0">
                <a:latin typeface="Verdana"/>
                <a:cs typeface="Verdana"/>
              </a:rPr>
              <a:t>r</a:t>
            </a:r>
            <a:r>
              <a:rPr sz="2400" spc="-250" dirty="0">
                <a:latin typeface="Verdana"/>
                <a:cs typeface="Verdana"/>
              </a:rPr>
              <a:t>pho</a:t>
            </a:r>
            <a:r>
              <a:rPr sz="2400" spc="-140" dirty="0">
                <a:latin typeface="Verdana"/>
                <a:cs typeface="Verdana"/>
              </a:rPr>
              <a:t>l</a:t>
            </a:r>
            <a:r>
              <a:rPr sz="2400" spc="-135" dirty="0">
                <a:latin typeface="Verdana"/>
                <a:cs typeface="Verdana"/>
              </a:rPr>
              <a:t>o</a:t>
            </a:r>
            <a:r>
              <a:rPr sz="2400" spc="-430" dirty="0">
                <a:latin typeface="Verdana"/>
                <a:cs typeface="Verdana"/>
              </a:rPr>
              <a:t>g</a:t>
            </a:r>
            <a:r>
              <a:rPr sz="2400" spc="-370" dirty="0">
                <a:latin typeface="Verdana"/>
                <a:cs typeface="Verdana"/>
              </a:rPr>
              <a:t>y</a:t>
            </a:r>
            <a:endParaRPr sz="2400">
              <a:latin typeface="Verdana"/>
              <a:cs typeface="Verdan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9800" y="5867400"/>
            <a:ext cx="2514600" cy="66886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6550" y="965200"/>
            <a:ext cx="5937250" cy="1187450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450">
              <a:latin typeface="Times New Roman"/>
              <a:cs typeface="Times New Roman"/>
            </a:endParaRPr>
          </a:p>
          <a:p>
            <a:pPr marR="18415" algn="ctr">
              <a:lnSpc>
                <a:spcPct val="100000"/>
              </a:lnSpc>
              <a:spcBef>
                <a:spcPts val="5"/>
              </a:spcBef>
            </a:pPr>
            <a:r>
              <a:rPr spc="285" dirty="0">
                <a:solidFill>
                  <a:srgbClr val="000000"/>
                </a:solidFill>
              </a:rPr>
              <a:t>IMAGING</a:t>
            </a:r>
            <a:r>
              <a:rPr spc="290" dirty="0">
                <a:solidFill>
                  <a:srgbClr val="000000"/>
                </a:solidFill>
              </a:rPr>
              <a:t> </a:t>
            </a:r>
            <a:r>
              <a:rPr spc="80" dirty="0">
                <a:solidFill>
                  <a:srgbClr val="000000"/>
                </a:solidFill>
              </a:rPr>
              <a:t>FAI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8340" y="2662766"/>
            <a:ext cx="7721600" cy="271145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241300" marR="5080" indent="-228600">
              <a:lnSpc>
                <a:spcPts val="2870"/>
              </a:lnSpc>
              <a:spcBef>
                <a:spcPts val="204"/>
              </a:spcBef>
              <a:buClr>
                <a:srgbClr val="9BAFB5"/>
              </a:buClr>
              <a:buFont typeface="Arial MT"/>
              <a:buChar char="•"/>
              <a:tabLst>
                <a:tab pos="241300" algn="l"/>
              </a:tabLst>
            </a:pPr>
            <a:r>
              <a:rPr sz="2400" spc="30" dirty="0">
                <a:solidFill>
                  <a:srgbClr val="262626"/>
                </a:solidFill>
                <a:latin typeface="Trebuchet MS"/>
                <a:cs typeface="Trebuchet MS"/>
              </a:rPr>
              <a:t>An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85" dirty="0">
                <a:solidFill>
                  <a:srgbClr val="262626"/>
                </a:solidFill>
                <a:latin typeface="Trebuchet MS"/>
                <a:cs typeface="Trebuchet MS"/>
              </a:rPr>
              <a:t>anteroposterior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262626"/>
                </a:solidFill>
                <a:latin typeface="Trebuchet MS"/>
                <a:cs typeface="Trebuchet MS"/>
              </a:rPr>
              <a:t>radiograph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30" dirty="0">
                <a:solidFill>
                  <a:srgbClr val="262626"/>
                </a:solidFill>
                <a:latin typeface="Trebuchet MS"/>
                <a:cs typeface="Trebuchet MS"/>
              </a:rPr>
              <a:t>of</a:t>
            </a:r>
            <a:r>
              <a:rPr sz="24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45" dirty="0">
                <a:solidFill>
                  <a:srgbClr val="262626"/>
                </a:solidFill>
                <a:latin typeface="Trebuchet MS"/>
                <a:cs typeface="Trebuchet MS"/>
              </a:rPr>
              <a:t>the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40" dirty="0">
                <a:solidFill>
                  <a:srgbClr val="262626"/>
                </a:solidFill>
                <a:latin typeface="Trebuchet MS"/>
                <a:cs typeface="Trebuchet MS"/>
              </a:rPr>
              <a:t>pelvis</a:t>
            </a:r>
            <a:r>
              <a:rPr sz="24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55" dirty="0">
                <a:solidFill>
                  <a:srgbClr val="262626"/>
                </a:solidFill>
                <a:latin typeface="Trebuchet MS"/>
                <a:cs typeface="Trebuchet MS"/>
              </a:rPr>
              <a:t>and</a:t>
            </a:r>
            <a:r>
              <a:rPr sz="24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240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4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65" dirty="0">
                <a:solidFill>
                  <a:srgbClr val="262626"/>
                </a:solidFill>
                <a:latin typeface="Trebuchet MS"/>
                <a:cs typeface="Trebuchet MS"/>
              </a:rPr>
              <a:t>lateral </a:t>
            </a:r>
            <a:r>
              <a:rPr sz="2400" spc="-1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45" dirty="0">
                <a:solidFill>
                  <a:srgbClr val="262626"/>
                </a:solidFill>
                <a:latin typeface="Trebuchet MS"/>
                <a:cs typeface="Trebuchet MS"/>
              </a:rPr>
              <a:t>femoral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262626"/>
                </a:solidFill>
                <a:latin typeface="Trebuchet MS"/>
                <a:cs typeface="Trebuchet MS"/>
              </a:rPr>
              <a:t>neck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40" dirty="0">
                <a:solidFill>
                  <a:srgbClr val="262626"/>
                </a:solidFill>
                <a:latin typeface="Trebuchet MS"/>
                <a:cs typeface="Trebuchet MS"/>
              </a:rPr>
              <a:t>view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30" dirty="0">
                <a:solidFill>
                  <a:srgbClr val="262626"/>
                </a:solidFill>
                <a:latin typeface="Trebuchet MS"/>
                <a:cs typeface="Trebuchet MS"/>
              </a:rPr>
              <a:t>of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45" dirty="0">
                <a:solidFill>
                  <a:srgbClr val="262626"/>
                </a:solidFill>
                <a:latin typeface="Trebuchet MS"/>
                <a:cs typeface="Trebuchet MS"/>
              </a:rPr>
              <a:t>the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30" dirty="0">
                <a:solidFill>
                  <a:srgbClr val="262626"/>
                </a:solidFill>
                <a:latin typeface="Trebuchet MS"/>
                <a:cs typeface="Trebuchet MS"/>
              </a:rPr>
              <a:t>symptomatic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40" dirty="0">
                <a:solidFill>
                  <a:srgbClr val="262626"/>
                </a:solidFill>
                <a:latin typeface="Trebuchet MS"/>
                <a:cs typeface="Trebuchet MS"/>
              </a:rPr>
              <a:t>hip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90" dirty="0">
                <a:solidFill>
                  <a:srgbClr val="262626"/>
                </a:solidFill>
                <a:latin typeface="Trebuchet MS"/>
                <a:cs typeface="Trebuchet MS"/>
              </a:rPr>
              <a:t>should</a:t>
            </a:r>
            <a:r>
              <a:rPr sz="24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70" dirty="0">
                <a:solidFill>
                  <a:srgbClr val="262626"/>
                </a:solidFill>
                <a:latin typeface="Trebuchet MS"/>
                <a:cs typeface="Trebuchet MS"/>
              </a:rPr>
              <a:t>initially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50" dirty="0">
                <a:solidFill>
                  <a:srgbClr val="262626"/>
                </a:solidFill>
                <a:latin typeface="Trebuchet MS"/>
                <a:cs typeface="Trebuchet MS"/>
              </a:rPr>
              <a:t>be </a:t>
            </a:r>
            <a:r>
              <a:rPr sz="2400" spc="-14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10" dirty="0">
                <a:solidFill>
                  <a:srgbClr val="262626"/>
                </a:solidFill>
                <a:latin typeface="Trebuchet MS"/>
                <a:cs typeface="Trebuchet MS"/>
              </a:rPr>
              <a:t>performed</a:t>
            </a:r>
            <a:r>
              <a:rPr sz="2400" spc="-60" dirty="0">
                <a:solidFill>
                  <a:srgbClr val="262626"/>
                </a:solidFill>
                <a:latin typeface="Trebuchet MS"/>
                <a:cs typeface="Trebuchet MS"/>
              </a:rPr>
              <a:t> to</a:t>
            </a:r>
            <a:r>
              <a:rPr sz="24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30" dirty="0">
                <a:solidFill>
                  <a:srgbClr val="262626"/>
                </a:solidFill>
                <a:latin typeface="Trebuchet MS"/>
                <a:cs typeface="Trebuchet MS"/>
              </a:rPr>
              <a:t>obtain</a:t>
            </a:r>
            <a:r>
              <a:rPr sz="24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75" dirty="0">
                <a:solidFill>
                  <a:srgbClr val="262626"/>
                </a:solidFill>
                <a:latin typeface="Trebuchet MS"/>
                <a:cs typeface="Trebuchet MS"/>
              </a:rPr>
              <a:t>an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00" dirty="0">
                <a:solidFill>
                  <a:srgbClr val="262626"/>
                </a:solidFill>
                <a:latin typeface="Trebuchet MS"/>
                <a:cs typeface="Trebuchet MS"/>
              </a:rPr>
              <a:t>overview</a:t>
            </a:r>
            <a:r>
              <a:rPr sz="24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30" dirty="0">
                <a:solidFill>
                  <a:srgbClr val="262626"/>
                </a:solidFill>
                <a:latin typeface="Trebuchet MS"/>
                <a:cs typeface="Trebuchet MS"/>
              </a:rPr>
              <a:t>of</a:t>
            </a:r>
            <a:r>
              <a:rPr sz="24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45" dirty="0">
                <a:solidFill>
                  <a:srgbClr val="262626"/>
                </a:solidFill>
                <a:latin typeface="Trebuchet MS"/>
                <a:cs typeface="Trebuchet MS"/>
              </a:rPr>
              <a:t>the</a:t>
            </a:r>
            <a:r>
              <a:rPr sz="24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65" dirty="0">
                <a:solidFill>
                  <a:srgbClr val="262626"/>
                </a:solidFill>
                <a:latin typeface="Trebuchet MS"/>
                <a:cs typeface="Trebuchet MS"/>
              </a:rPr>
              <a:t>hips,</a:t>
            </a:r>
            <a:r>
              <a:rPr sz="2400" spc="-30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65" dirty="0">
                <a:solidFill>
                  <a:srgbClr val="262626"/>
                </a:solidFill>
                <a:latin typeface="Trebuchet MS"/>
                <a:cs typeface="Trebuchet MS"/>
              </a:rPr>
              <a:t>identify</a:t>
            </a:r>
            <a:r>
              <a:rPr sz="24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75" dirty="0">
                <a:solidFill>
                  <a:srgbClr val="262626"/>
                </a:solidFill>
                <a:latin typeface="Trebuchet MS"/>
                <a:cs typeface="Trebuchet MS"/>
              </a:rPr>
              <a:t>cam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25" dirty="0">
                <a:solidFill>
                  <a:srgbClr val="262626"/>
                </a:solidFill>
                <a:latin typeface="Trebuchet MS"/>
                <a:cs typeface="Trebuchet MS"/>
              </a:rPr>
              <a:t>or </a:t>
            </a:r>
            <a:r>
              <a:rPr sz="2400" spc="-70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262626"/>
                </a:solidFill>
                <a:latin typeface="Trebuchet MS"/>
                <a:cs typeface="Trebuchet MS"/>
              </a:rPr>
              <a:t>pincer</a:t>
            </a:r>
            <a:r>
              <a:rPr sz="24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10" dirty="0">
                <a:solidFill>
                  <a:srgbClr val="262626"/>
                </a:solidFill>
                <a:latin typeface="Trebuchet MS"/>
                <a:cs typeface="Trebuchet MS"/>
              </a:rPr>
              <a:t>morphologies,</a:t>
            </a:r>
            <a:r>
              <a:rPr sz="2400" spc="-30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55" dirty="0">
                <a:solidFill>
                  <a:srgbClr val="262626"/>
                </a:solidFill>
                <a:latin typeface="Trebuchet MS"/>
                <a:cs typeface="Trebuchet MS"/>
              </a:rPr>
              <a:t>and</a:t>
            </a:r>
            <a:r>
              <a:rPr sz="24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65" dirty="0">
                <a:solidFill>
                  <a:srgbClr val="262626"/>
                </a:solidFill>
                <a:latin typeface="Trebuchet MS"/>
                <a:cs typeface="Trebuchet MS"/>
              </a:rPr>
              <a:t>identify</a:t>
            </a:r>
            <a:r>
              <a:rPr sz="24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75" dirty="0">
                <a:solidFill>
                  <a:srgbClr val="262626"/>
                </a:solidFill>
                <a:latin typeface="Trebuchet MS"/>
                <a:cs typeface="Trebuchet MS"/>
              </a:rPr>
              <a:t>other</a:t>
            </a:r>
            <a:r>
              <a:rPr sz="24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25" dirty="0">
                <a:solidFill>
                  <a:srgbClr val="262626"/>
                </a:solidFill>
                <a:latin typeface="Trebuchet MS"/>
                <a:cs typeface="Trebuchet MS"/>
              </a:rPr>
              <a:t>causes</a:t>
            </a:r>
            <a:r>
              <a:rPr sz="24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30" dirty="0">
                <a:solidFill>
                  <a:srgbClr val="262626"/>
                </a:solidFill>
                <a:latin typeface="Trebuchet MS"/>
                <a:cs typeface="Trebuchet MS"/>
              </a:rPr>
              <a:t>of</a:t>
            </a:r>
            <a:r>
              <a:rPr sz="24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40" dirty="0">
                <a:solidFill>
                  <a:srgbClr val="262626"/>
                </a:solidFill>
                <a:latin typeface="Trebuchet MS"/>
                <a:cs typeface="Trebuchet MS"/>
              </a:rPr>
              <a:t>hip</a:t>
            </a:r>
            <a:r>
              <a:rPr sz="24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204" dirty="0">
                <a:solidFill>
                  <a:srgbClr val="262626"/>
                </a:solidFill>
                <a:latin typeface="Trebuchet MS"/>
                <a:cs typeface="Trebuchet MS"/>
              </a:rPr>
              <a:t>pain.</a:t>
            </a:r>
            <a:endParaRPr sz="2400">
              <a:latin typeface="Trebuchet MS"/>
              <a:cs typeface="Trebuchet MS"/>
            </a:endParaRPr>
          </a:p>
          <a:p>
            <a:pPr marL="241300" marR="774700" indent="-228600">
              <a:lnSpc>
                <a:spcPct val="100699"/>
              </a:lnSpc>
              <a:spcBef>
                <a:spcPts val="860"/>
              </a:spcBef>
              <a:buClr>
                <a:srgbClr val="9BAFB5"/>
              </a:buClr>
              <a:buFont typeface="Arial MT"/>
              <a:buChar char="•"/>
              <a:tabLst>
                <a:tab pos="241300" algn="l"/>
              </a:tabLst>
            </a:pPr>
            <a:r>
              <a:rPr sz="2400" spc="-5" dirty="0">
                <a:solidFill>
                  <a:srgbClr val="262626"/>
                </a:solidFill>
                <a:latin typeface="Trebuchet MS"/>
                <a:cs typeface="Trebuchet MS"/>
              </a:rPr>
              <a:t>Where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10" dirty="0">
                <a:solidFill>
                  <a:srgbClr val="262626"/>
                </a:solidFill>
                <a:latin typeface="Trebuchet MS"/>
                <a:cs typeface="Trebuchet MS"/>
              </a:rPr>
              <a:t>further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262626"/>
                </a:solidFill>
                <a:latin typeface="Trebuchet MS"/>
                <a:cs typeface="Trebuchet MS"/>
              </a:rPr>
              <a:t>assessment</a:t>
            </a:r>
            <a:r>
              <a:rPr sz="24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30" dirty="0">
                <a:solidFill>
                  <a:srgbClr val="262626"/>
                </a:solidFill>
                <a:latin typeface="Trebuchet MS"/>
                <a:cs typeface="Trebuchet MS"/>
              </a:rPr>
              <a:t>of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40" dirty="0">
                <a:solidFill>
                  <a:srgbClr val="262626"/>
                </a:solidFill>
                <a:latin typeface="Trebuchet MS"/>
                <a:cs typeface="Trebuchet MS"/>
              </a:rPr>
              <a:t>hip</a:t>
            </a:r>
            <a:r>
              <a:rPr sz="24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75" dirty="0">
                <a:solidFill>
                  <a:srgbClr val="262626"/>
                </a:solidFill>
                <a:latin typeface="Trebuchet MS"/>
                <a:cs typeface="Trebuchet MS"/>
              </a:rPr>
              <a:t>morphology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55" dirty="0">
                <a:solidFill>
                  <a:srgbClr val="262626"/>
                </a:solidFill>
                <a:latin typeface="Trebuchet MS"/>
                <a:cs typeface="Trebuchet MS"/>
              </a:rPr>
              <a:t>and </a:t>
            </a:r>
            <a:r>
              <a:rPr sz="2400" spc="-1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30" dirty="0">
                <a:solidFill>
                  <a:srgbClr val="262626"/>
                </a:solidFill>
                <a:latin typeface="Trebuchet MS"/>
                <a:cs typeface="Trebuchet MS"/>
              </a:rPr>
              <a:t>associated</a:t>
            </a:r>
            <a:r>
              <a:rPr sz="24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55" dirty="0">
                <a:solidFill>
                  <a:srgbClr val="262626"/>
                </a:solidFill>
                <a:latin typeface="Trebuchet MS"/>
                <a:cs typeface="Trebuchet MS"/>
              </a:rPr>
              <a:t>cartilage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55" dirty="0">
                <a:solidFill>
                  <a:srgbClr val="262626"/>
                </a:solidFill>
                <a:latin typeface="Trebuchet MS"/>
                <a:cs typeface="Trebuchet MS"/>
              </a:rPr>
              <a:t>and</a:t>
            </a:r>
            <a:r>
              <a:rPr sz="24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65" dirty="0">
                <a:solidFill>
                  <a:srgbClr val="262626"/>
                </a:solidFill>
                <a:latin typeface="Trebuchet MS"/>
                <a:cs typeface="Trebuchet MS"/>
              </a:rPr>
              <a:t>labral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00" dirty="0">
                <a:solidFill>
                  <a:srgbClr val="262626"/>
                </a:solidFill>
                <a:latin typeface="Trebuchet MS"/>
                <a:cs typeface="Trebuchet MS"/>
              </a:rPr>
              <a:t>lesions</a:t>
            </a:r>
            <a:r>
              <a:rPr sz="24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10" dirty="0">
                <a:solidFill>
                  <a:srgbClr val="262626"/>
                </a:solidFill>
                <a:latin typeface="Trebuchet MS"/>
                <a:cs typeface="Trebuchet MS"/>
              </a:rPr>
              <a:t>is</a:t>
            </a:r>
            <a:r>
              <a:rPr sz="24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45" dirty="0">
                <a:solidFill>
                  <a:srgbClr val="262626"/>
                </a:solidFill>
                <a:latin typeface="Trebuchet MS"/>
                <a:cs typeface="Trebuchet MS"/>
              </a:rPr>
              <a:t>desired,</a:t>
            </a:r>
            <a:r>
              <a:rPr sz="2400" spc="-30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60" dirty="0">
                <a:solidFill>
                  <a:srgbClr val="262626"/>
                </a:solidFill>
                <a:latin typeface="Trebuchet MS"/>
                <a:cs typeface="Trebuchet MS"/>
              </a:rPr>
              <a:t>cross- </a:t>
            </a:r>
            <a:r>
              <a:rPr sz="2400" spc="-71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50" dirty="0">
                <a:solidFill>
                  <a:srgbClr val="262626"/>
                </a:solidFill>
                <a:latin typeface="Trebuchet MS"/>
                <a:cs typeface="Trebuchet MS"/>
              </a:rPr>
              <a:t>s</a:t>
            </a:r>
            <a:r>
              <a:rPr sz="2400" spc="-160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r>
              <a:rPr sz="2400" spc="-145" dirty="0">
                <a:solidFill>
                  <a:srgbClr val="262626"/>
                </a:solidFill>
                <a:latin typeface="Trebuchet MS"/>
                <a:cs typeface="Trebuchet MS"/>
              </a:rPr>
              <a:t>c</a:t>
            </a:r>
            <a:r>
              <a:rPr sz="2400" spc="-155" dirty="0">
                <a:solidFill>
                  <a:srgbClr val="262626"/>
                </a:solidFill>
                <a:latin typeface="Trebuchet MS"/>
                <a:cs typeface="Trebuchet MS"/>
              </a:rPr>
              <a:t>t</a:t>
            </a:r>
            <a:r>
              <a:rPr sz="2400" spc="-165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400" spc="35" dirty="0">
                <a:solidFill>
                  <a:srgbClr val="262626"/>
                </a:solidFill>
                <a:latin typeface="Trebuchet MS"/>
                <a:cs typeface="Trebuchet MS"/>
              </a:rPr>
              <a:t>o</a:t>
            </a:r>
            <a:r>
              <a:rPr sz="2400" spc="-175" dirty="0">
                <a:solidFill>
                  <a:srgbClr val="262626"/>
                </a:solidFill>
                <a:latin typeface="Trebuchet MS"/>
                <a:cs typeface="Trebuchet MS"/>
              </a:rPr>
              <a:t>na</a:t>
            </a:r>
            <a:r>
              <a:rPr sz="2400" spc="-185" dirty="0">
                <a:solidFill>
                  <a:srgbClr val="262626"/>
                </a:solidFill>
                <a:latin typeface="Trebuchet MS"/>
                <a:cs typeface="Trebuchet MS"/>
              </a:rPr>
              <a:t>l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65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400" spc="-150" dirty="0">
                <a:solidFill>
                  <a:srgbClr val="262626"/>
                </a:solidFill>
                <a:latin typeface="Trebuchet MS"/>
                <a:cs typeface="Trebuchet MS"/>
              </a:rPr>
              <a:t>m</a:t>
            </a:r>
            <a:r>
              <a:rPr sz="2400" spc="-240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400" spc="-185" dirty="0">
                <a:solidFill>
                  <a:srgbClr val="262626"/>
                </a:solidFill>
                <a:latin typeface="Trebuchet MS"/>
                <a:cs typeface="Trebuchet MS"/>
              </a:rPr>
              <a:t>g</a:t>
            </a:r>
            <a:r>
              <a:rPr sz="2400" spc="-165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400" spc="-150" dirty="0">
                <a:solidFill>
                  <a:srgbClr val="262626"/>
                </a:solidFill>
                <a:latin typeface="Trebuchet MS"/>
                <a:cs typeface="Trebuchet MS"/>
              </a:rPr>
              <a:t>ng</a:t>
            </a:r>
            <a:r>
              <a:rPr sz="24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165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400" spc="-50" dirty="0">
                <a:solidFill>
                  <a:srgbClr val="262626"/>
                </a:solidFill>
                <a:latin typeface="Trebuchet MS"/>
                <a:cs typeface="Trebuchet MS"/>
              </a:rPr>
              <a:t>s</a:t>
            </a:r>
            <a:r>
              <a:rPr sz="24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400" spc="-265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400" spc="-100" dirty="0">
                <a:solidFill>
                  <a:srgbClr val="262626"/>
                </a:solidFill>
                <a:latin typeface="Trebuchet MS"/>
                <a:cs typeface="Trebuchet MS"/>
              </a:rPr>
              <a:t>pp</a:t>
            </a:r>
            <a:r>
              <a:rPr sz="2400" spc="-135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400" spc="35" dirty="0">
                <a:solidFill>
                  <a:srgbClr val="262626"/>
                </a:solidFill>
                <a:latin typeface="Trebuchet MS"/>
                <a:cs typeface="Trebuchet MS"/>
              </a:rPr>
              <a:t>o</a:t>
            </a:r>
            <a:r>
              <a:rPr sz="2400" spc="-75" dirty="0">
                <a:solidFill>
                  <a:srgbClr val="262626"/>
                </a:solidFill>
                <a:latin typeface="Trebuchet MS"/>
                <a:cs typeface="Trebuchet MS"/>
              </a:rPr>
              <a:t>p</a:t>
            </a:r>
            <a:r>
              <a:rPr sz="2400" spc="-55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400" spc="-165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400" spc="-240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400" spc="-155" dirty="0">
                <a:solidFill>
                  <a:srgbClr val="262626"/>
                </a:solidFill>
                <a:latin typeface="Trebuchet MS"/>
                <a:cs typeface="Trebuchet MS"/>
              </a:rPr>
              <a:t>t</a:t>
            </a:r>
            <a:r>
              <a:rPr sz="2400" spc="-114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r>
              <a:rPr sz="2400" spc="-360" dirty="0">
                <a:solidFill>
                  <a:srgbClr val="262626"/>
                </a:solidFill>
                <a:latin typeface="Trebuchet MS"/>
                <a:cs typeface="Trebuchet MS"/>
              </a:rPr>
              <a:t>.</a:t>
            </a:r>
            <a:endParaRPr sz="2400"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9800" y="5867400"/>
            <a:ext cx="2514600" cy="66886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25600" y="381000"/>
            <a:ext cx="5937250" cy="1187450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450">
              <a:latin typeface="Times New Roman"/>
              <a:cs typeface="Times New Roman"/>
            </a:endParaRPr>
          </a:p>
          <a:p>
            <a:pPr marR="17780" algn="ctr">
              <a:lnSpc>
                <a:spcPct val="100000"/>
              </a:lnSpc>
              <a:spcBef>
                <a:spcPts val="5"/>
              </a:spcBef>
            </a:pPr>
            <a:r>
              <a:rPr spc="60" dirty="0">
                <a:solidFill>
                  <a:srgbClr val="000000"/>
                </a:solidFill>
                <a:latin typeface="Verdana"/>
                <a:cs typeface="Verdana"/>
              </a:rPr>
              <a:t>MANAGEMENT</a:t>
            </a:r>
            <a:r>
              <a:rPr spc="170" dirty="0">
                <a:solidFill>
                  <a:srgbClr val="000000"/>
                </a:solidFill>
                <a:latin typeface="Verdana"/>
                <a:cs typeface="Verdana"/>
              </a:rPr>
              <a:t> </a:t>
            </a:r>
            <a:r>
              <a:rPr spc="-165" dirty="0">
                <a:solidFill>
                  <a:srgbClr val="000000"/>
                </a:solidFill>
                <a:latin typeface="Verdana"/>
                <a:cs typeface="Verdana"/>
              </a:rPr>
              <a:t>FAI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77264" y="1773766"/>
            <a:ext cx="7870190" cy="3454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708660" indent="-228600">
              <a:lnSpc>
                <a:spcPct val="100000"/>
              </a:lnSpc>
              <a:spcBef>
                <a:spcPts val="1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FAI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45" dirty="0">
                <a:solidFill>
                  <a:srgbClr val="262626"/>
                </a:solidFill>
                <a:latin typeface="Verdana"/>
                <a:cs typeface="Verdana"/>
              </a:rPr>
              <a:t>syndrome</a:t>
            </a:r>
            <a:r>
              <a:rPr sz="2000" spc="-14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65" dirty="0">
                <a:solidFill>
                  <a:srgbClr val="262626"/>
                </a:solidFill>
                <a:latin typeface="Verdana"/>
                <a:cs typeface="Verdana"/>
              </a:rPr>
              <a:t>can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40" dirty="0">
                <a:solidFill>
                  <a:srgbClr val="262626"/>
                </a:solidFill>
                <a:latin typeface="Verdana"/>
                <a:cs typeface="Verdana"/>
              </a:rPr>
              <a:t>be</a:t>
            </a:r>
            <a:r>
              <a:rPr sz="2000" spc="-14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04" dirty="0">
                <a:solidFill>
                  <a:srgbClr val="262626"/>
                </a:solidFill>
                <a:latin typeface="Verdana"/>
                <a:cs typeface="Verdana"/>
              </a:rPr>
              <a:t>treated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90" dirty="0">
                <a:solidFill>
                  <a:srgbClr val="262626"/>
                </a:solidFill>
                <a:latin typeface="Verdana"/>
                <a:cs typeface="Verdana"/>
              </a:rPr>
              <a:t>by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15" dirty="0">
                <a:solidFill>
                  <a:srgbClr val="262626"/>
                </a:solidFill>
                <a:latin typeface="Verdana"/>
                <a:cs typeface="Verdana"/>
              </a:rPr>
              <a:t>conservative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25" dirty="0">
                <a:solidFill>
                  <a:srgbClr val="262626"/>
                </a:solidFill>
                <a:latin typeface="Verdana"/>
                <a:cs typeface="Verdana"/>
              </a:rPr>
              <a:t>care,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90" dirty="0">
                <a:solidFill>
                  <a:srgbClr val="262626"/>
                </a:solidFill>
                <a:latin typeface="Verdana"/>
                <a:cs typeface="Verdana"/>
              </a:rPr>
              <a:t>rehabilitation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90" dirty="0">
                <a:solidFill>
                  <a:srgbClr val="262626"/>
                </a:solidFill>
                <a:latin typeface="Verdana"/>
                <a:cs typeface="Verdana"/>
              </a:rPr>
              <a:t>or </a:t>
            </a:r>
            <a:r>
              <a:rPr sz="2000" spc="-69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50" dirty="0">
                <a:solidFill>
                  <a:srgbClr val="262626"/>
                </a:solidFill>
                <a:latin typeface="Verdana"/>
                <a:cs typeface="Verdana"/>
              </a:rPr>
              <a:t>surgery.</a:t>
            </a:r>
            <a:endParaRPr sz="2000">
              <a:latin typeface="Verdana"/>
              <a:cs typeface="Verdana"/>
            </a:endParaRPr>
          </a:p>
          <a:p>
            <a:pPr marL="241300" marR="376555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200" dirty="0">
                <a:solidFill>
                  <a:srgbClr val="262626"/>
                </a:solidFill>
                <a:latin typeface="Verdana"/>
                <a:cs typeface="Verdana"/>
              </a:rPr>
              <a:t>Conservative</a:t>
            </a:r>
            <a:r>
              <a:rPr sz="2000" spc="-14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20" dirty="0">
                <a:solidFill>
                  <a:srgbClr val="262626"/>
                </a:solidFill>
                <a:latin typeface="Verdana"/>
                <a:cs typeface="Verdana"/>
              </a:rPr>
              <a:t>care</a:t>
            </a:r>
            <a:r>
              <a:rPr sz="2000" spc="-14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385" dirty="0">
                <a:solidFill>
                  <a:srgbClr val="262626"/>
                </a:solidFill>
                <a:latin typeface="Verdana"/>
                <a:cs typeface="Verdana"/>
              </a:rPr>
              <a:t>may</a:t>
            </a:r>
            <a:r>
              <a:rPr sz="2000" spc="-14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29" dirty="0">
                <a:solidFill>
                  <a:srgbClr val="262626"/>
                </a:solidFill>
                <a:latin typeface="Verdana"/>
                <a:cs typeface="Verdana"/>
              </a:rPr>
              <a:t>involve</a:t>
            </a:r>
            <a:r>
              <a:rPr sz="2000" spc="-14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20" dirty="0">
                <a:solidFill>
                  <a:srgbClr val="262626"/>
                </a:solidFill>
                <a:latin typeface="Verdana"/>
                <a:cs typeface="Verdana"/>
              </a:rPr>
              <a:t>education,</a:t>
            </a:r>
            <a:r>
              <a:rPr sz="2000" spc="-3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15" dirty="0">
                <a:solidFill>
                  <a:srgbClr val="262626"/>
                </a:solidFill>
                <a:latin typeface="Verdana"/>
                <a:cs typeface="Verdana"/>
              </a:rPr>
              <a:t>watchful</a:t>
            </a:r>
            <a:r>
              <a:rPr sz="2000" spc="-14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waiting,</a:t>
            </a:r>
            <a:r>
              <a:rPr sz="2000" spc="-3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95" dirty="0">
                <a:solidFill>
                  <a:srgbClr val="262626"/>
                </a:solidFill>
                <a:latin typeface="Verdana"/>
                <a:cs typeface="Verdana"/>
              </a:rPr>
              <a:t>lifestyle</a:t>
            </a:r>
            <a:r>
              <a:rPr sz="2000" spc="-14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85" dirty="0">
                <a:solidFill>
                  <a:srgbClr val="262626"/>
                </a:solidFill>
                <a:latin typeface="Verdana"/>
                <a:cs typeface="Verdana"/>
              </a:rPr>
              <a:t>and </a:t>
            </a:r>
            <a:r>
              <a:rPr sz="2000" spc="-69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175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315" dirty="0">
                <a:solidFill>
                  <a:srgbClr val="262626"/>
                </a:solidFill>
                <a:latin typeface="Verdana"/>
                <a:cs typeface="Verdana"/>
              </a:rPr>
              <a:t>v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310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409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225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180" dirty="0">
                <a:solidFill>
                  <a:srgbClr val="262626"/>
                </a:solidFill>
                <a:latin typeface="Verdana"/>
                <a:cs typeface="Verdana"/>
              </a:rPr>
              <a:t>f</a:t>
            </a:r>
            <a:r>
              <a:rPr sz="2000" spc="-145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175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io</a:t>
            </a:r>
            <a:r>
              <a:rPr sz="2000" spc="-280" dirty="0">
                <a:solidFill>
                  <a:srgbClr val="262626"/>
                </a:solidFill>
                <a:latin typeface="Verdana"/>
                <a:cs typeface="Verdana"/>
              </a:rPr>
              <a:t>n.</a:t>
            </a:r>
            <a:endParaRPr sz="2000">
              <a:latin typeface="Verdana"/>
              <a:cs typeface="Verdana"/>
            </a:endParaRPr>
          </a:p>
          <a:p>
            <a:pPr marL="241300" marR="508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185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2000" spc="-345" dirty="0">
                <a:solidFill>
                  <a:srgbClr val="262626"/>
                </a:solidFill>
                <a:latin typeface="Verdana"/>
                <a:cs typeface="Verdana"/>
              </a:rPr>
              <a:t>h</a:t>
            </a:r>
            <a:r>
              <a:rPr sz="2000" spc="-315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000" spc="-27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io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250" dirty="0">
                <a:solidFill>
                  <a:srgbClr val="262626"/>
                </a:solidFill>
                <a:latin typeface="Verdana"/>
                <a:cs typeface="Verdana"/>
              </a:rPr>
              <a:t>he</a:t>
            </a:r>
            <a:r>
              <a:rPr sz="2000" spc="-7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37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325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2000" spc="-315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000" spc="-265" dirty="0">
                <a:solidFill>
                  <a:srgbClr val="262626"/>
                </a:solidFill>
                <a:latin typeface="Verdana"/>
                <a:cs typeface="Verdana"/>
              </a:rPr>
              <a:t>-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229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1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315" dirty="0">
                <a:solidFill>
                  <a:srgbClr val="262626"/>
                </a:solidFill>
                <a:latin typeface="Verdana"/>
                <a:cs typeface="Verdana"/>
              </a:rPr>
              <a:t>h</a:t>
            </a:r>
            <a:r>
              <a:rPr sz="2000" spc="-30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250" dirty="0">
                <a:solidFill>
                  <a:srgbClr val="262626"/>
                </a:solidFill>
                <a:latin typeface="Verdana"/>
                <a:cs typeface="Verdana"/>
              </a:rPr>
              <a:t>b</a:t>
            </a:r>
            <a:r>
              <a:rPr sz="2000" spc="-114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li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io</a:t>
            </a:r>
            <a:r>
              <a:rPr sz="2000" spc="-27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409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000" spc="-275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114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409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000" spc="-185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2000" spc="-18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14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v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65" dirty="0">
                <a:solidFill>
                  <a:srgbClr val="262626"/>
                </a:solidFill>
                <a:latin typeface="Verdana"/>
                <a:cs typeface="Verdana"/>
              </a:rPr>
              <a:t>h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250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7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250" dirty="0">
                <a:solidFill>
                  <a:srgbClr val="262626"/>
                </a:solidFill>
                <a:latin typeface="Verdana"/>
                <a:cs typeface="Verdana"/>
              </a:rPr>
              <a:t>b</a:t>
            </a:r>
            <a:r>
              <a:rPr sz="2000" spc="-114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li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475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000" spc="-285" dirty="0">
                <a:solidFill>
                  <a:srgbClr val="262626"/>
                </a:solidFill>
                <a:latin typeface="Verdana"/>
                <a:cs typeface="Verdana"/>
              </a:rPr>
              <a:t>,  </a:t>
            </a:r>
            <a:r>
              <a:rPr sz="2000" spc="-250" dirty="0">
                <a:solidFill>
                  <a:srgbClr val="262626"/>
                </a:solidFill>
                <a:latin typeface="Verdana"/>
                <a:cs typeface="Verdana"/>
              </a:rPr>
              <a:t>ne</a:t>
            </a:r>
            <a:r>
              <a:rPr sz="2000" spc="-200" dirty="0">
                <a:solidFill>
                  <a:srgbClr val="262626"/>
                </a:solidFill>
                <a:latin typeface="Verdana"/>
                <a:cs typeface="Verdana"/>
              </a:rPr>
              <a:t>u</a:t>
            </a:r>
            <a:r>
              <a:rPr sz="2000" spc="-19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430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000" spc="-300" dirty="0">
                <a:solidFill>
                  <a:srgbClr val="262626"/>
                </a:solidFill>
                <a:latin typeface="Verdana"/>
                <a:cs typeface="Verdana"/>
              </a:rPr>
              <a:t>u</a:t>
            </a:r>
            <a:r>
              <a:rPr sz="2000" spc="-24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000" spc="-175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000" spc="-265" dirty="0">
                <a:solidFill>
                  <a:srgbClr val="262626"/>
                </a:solidFill>
                <a:latin typeface="Verdana"/>
                <a:cs typeface="Verdana"/>
              </a:rPr>
              <a:t>u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6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75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24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rol</a:t>
            </a:r>
            <a:r>
              <a:rPr sz="2000" spc="-290" dirty="0">
                <a:solidFill>
                  <a:srgbClr val="262626"/>
                </a:solidFill>
                <a:latin typeface="Verdana"/>
                <a:cs typeface="Verdana"/>
              </a:rPr>
              <a:t>,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7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11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335" dirty="0">
                <a:solidFill>
                  <a:srgbClr val="262626"/>
                </a:solidFill>
                <a:latin typeface="Verdana"/>
                <a:cs typeface="Verdana"/>
              </a:rPr>
              <a:t>ng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280" dirty="0">
                <a:solidFill>
                  <a:srgbClr val="262626"/>
                </a:solidFill>
                <a:latin typeface="Verdana"/>
                <a:cs typeface="Verdana"/>
              </a:rPr>
              <a:t>h,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7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335" dirty="0">
                <a:solidFill>
                  <a:srgbClr val="262626"/>
                </a:solidFill>
                <a:latin typeface="Verdana"/>
                <a:cs typeface="Verdana"/>
              </a:rPr>
              <a:t>ng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204" dirty="0">
                <a:solidFill>
                  <a:srgbClr val="262626"/>
                </a:solidFill>
                <a:latin typeface="Verdana"/>
                <a:cs typeface="Verdana"/>
              </a:rPr>
              <a:t>f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409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io</a:t>
            </a:r>
            <a:r>
              <a:rPr sz="2000" spc="-27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250" dirty="0">
                <a:solidFill>
                  <a:srgbClr val="262626"/>
                </a:solidFill>
                <a:latin typeface="Verdana"/>
                <a:cs typeface="Verdana"/>
              </a:rPr>
              <a:t>nd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409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000" spc="-14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v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409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195" dirty="0">
                <a:solidFill>
                  <a:srgbClr val="262626"/>
                </a:solidFill>
                <a:latin typeface="Verdana"/>
                <a:cs typeface="Verdana"/>
              </a:rPr>
              <a:t>nt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305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2000" spc="-30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tt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7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30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000" spc="-24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000" spc="-290" dirty="0">
                <a:solidFill>
                  <a:srgbClr val="262626"/>
                </a:solidFill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  <a:p>
            <a:pPr marL="241300" marR="889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275" dirty="0">
                <a:solidFill>
                  <a:srgbClr val="262626"/>
                </a:solidFill>
                <a:latin typeface="Verdana"/>
                <a:cs typeface="Verdana"/>
              </a:rPr>
              <a:t>Surgery,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75" dirty="0">
                <a:solidFill>
                  <a:srgbClr val="262626"/>
                </a:solidFill>
                <a:latin typeface="Verdana"/>
                <a:cs typeface="Verdana"/>
              </a:rPr>
              <a:t>either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20" dirty="0">
                <a:solidFill>
                  <a:srgbClr val="262626"/>
                </a:solidFill>
                <a:latin typeface="Verdana"/>
                <a:cs typeface="Verdana"/>
              </a:rPr>
              <a:t>open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90" dirty="0">
                <a:solidFill>
                  <a:srgbClr val="262626"/>
                </a:solidFill>
                <a:latin typeface="Verdana"/>
                <a:cs typeface="Verdana"/>
              </a:rPr>
              <a:t>or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80" dirty="0">
                <a:solidFill>
                  <a:srgbClr val="262626"/>
                </a:solidFill>
                <a:latin typeface="Verdana"/>
                <a:cs typeface="Verdana"/>
              </a:rPr>
              <a:t>arthroscopic,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90" dirty="0">
                <a:solidFill>
                  <a:srgbClr val="262626"/>
                </a:solidFill>
                <a:latin typeface="Verdana"/>
                <a:cs typeface="Verdana"/>
              </a:rPr>
              <a:t>aims</a:t>
            </a:r>
            <a:r>
              <a:rPr sz="2000" spc="-14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to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29" dirty="0">
                <a:solidFill>
                  <a:srgbClr val="262626"/>
                </a:solidFill>
                <a:latin typeface="Verdana"/>
                <a:cs typeface="Verdana"/>
              </a:rPr>
              <a:t>improve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10" dirty="0">
                <a:solidFill>
                  <a:srgbClr val="262626"/>
                </a:solidFill>
                <a:latin typeface="Verdana"/>
                <a:cs typeface="Verdana"/>
              </a:rPr>
              <a:t>the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10" dirty="0">
                <a:solidFill>
                  <a:srgbClr val="262626"/>
                </a:solidFill>
                <a:latin typeface="Verdana"/>
                <a:cs typeface="Verdana"/>
              </a:rPr>
              <a:t>hip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15" dirty="0">
                <a:solidFill>
                  <a:srgbClr val="262626"/>
                </a:solidFill>
                <a:latin typeface="Verdana"/>
                <a:cs typeface="Verdana"/>
              </a:rPr>
              <a:t>morphology </a:t>
            </a:r>
            <a:r>
              <a:rPr sz="2000" spc="-6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85" dirty="0">
                <a:solidFill>
                  <a:srgbClr val="262626"/>
                </a:solidFill>
                <a:latin typeface="Verdana"/>
                <a:cs typeface="Verdana"/>
              </a:rPr>
              <a:t>and</a:t>
            </a:r>
            <a:r>
              <a:rPr sz="2000" spc="13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90" dirty="0">
                <a:solidFill>
                  <a:srgbClr val="262626"/>
                </a:solidFill>
                <a:latin typeface="Verdana"/>
                <a:cs typeface="Verdana"/>
              </a:rPr>
              <a:t>repair </a:t>
            </a:r>
            <a:r>
              <a:rPr sz="2000" spc="-315" dirty="0">
                <a:solidFill>
                  <a:srgbClr val="262626"/>
                </a:solidFill>
                <a:latin typeface="Verdana"/>
                <a:cs typeface="Verdana"/>
              </a:rPr>
              <a:t>damaged</a:t>
            </a:r>
            <a:r>
              <a:rPr sz="2000" spc="7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00" dirty="0">
                <a:solidFill>
                  <a:srgbClr val="262626"/>
                </a:solidFill>
                <a:latin typeface="Verdana"/>
                <a:cs typeface="Verdana"/>
              </a:rPr>
              <a:t>tissue.The </a:t>
            </a:r>
            <a:r>
              <a:rPr sz="2000" spc="-220" dirty="0">
                <a:solidFill>
                  <a:srgbClr val="262626"/>
                </a:solidFill>
                <a:latin typeface="Verdana"/>
                <a:cs typeface="Verdana"/>
              </a:rPr>
              <a:t>good </a:t>
            </a:r>
            <a:r>
              <a:rPr sz="2000" spc="-305" dirty="0">
                <a:solidFill>
                  <a:srgbClr val="262626"/>
                </a:solidFill>
                <a:latin typeface="Verdana"/>
                <a:cs typeface="Verdana"/>
              </a:rPr>
              <a:t>management</a:t>
            </a:r>
            <a:r>
              <a:rPr sz="2000" spc="9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of </a:t>
            </a:r>
            <a:r>
              <a:rPr sz="2000" spc="-210" dirty="0">
                <a:solidFill>
                  <a:srgbClr val="262626"/>
                </a:solidFill>
                <a:latin typeface="Verdana"/>
                <a:cs typeface="Verdana"/>
              </a:rPr>
              <a:t>the </a:t>
            </a:r>
            <a:r>
              <a:rPr sz="2000" spc="-220" dirty="0">
                <a:solidFill>
                  <a:srgbClr val="262626"/>
                </a:solidFill>
                <a:latin typeface="Verdana"/>
                <a:cs typeface="Verdana"/>
              </a:rPr>
              <a:t>variety 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of 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20" dirty="0">
                <a:solidFill>
                  <a:srgbClr val="262626"/>
                </a:solidFill>
                <a:latin typeface="Verdana"/>
                <a:cs typeface="Verdana"/>
              </a:rPr>
              <a:t>patients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80" dirty="0">
                <a:solidFill>
                  <a:srgbClr val="262626"/>
                </a:solidFill>
                <a:latin typeface="Verdana"/>
                <a:cs typeface="Verdana"/>
              </a:rPr>
              <a:t>with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FAI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45" dirty="0">
                <a:solidFill>
                  <a:srgbClr val="262626"/>
                </a:solidFill>
                <a:latin typeface="Verdana"/>
                <a:cs typeface="Verdana"/>
              </a:rPr>
              <a:t>syndrome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00" dirty="0">
                <a:solidFill>
                  <a:srgbClr val="262626"/>
                </a:solidFill>
                <a:latin typeface="Verdana"/>
                <a:cs typeface="Verdana"/>
              </a:rPr>
              <a:t>requires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10" dirty="0">
                <a:solidFill>
                  <a:srgbClr val="262626"/>
                </a:solidFill>
                <a:latin typeface="Verdana"/>
                <a:cs typeface="Verdana"/>
              </a:rPr>
              <a:t>the</a:t>
            </a:r>
            <a:r>
              <a:rPr sz="2000" spc="-14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25" dirty="0">
                <a:solidFill>
                  <a:srgbClr val="262626"/>
                </a:solidFill>
                <a:latin typeface="Verdana"/>
                <a:cs typeface="Verdana"/>
              </a:rPr>
              <a:t>availability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of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95" dirty="0">
                <a:solidFill>
                  <a:srgbClr val="262626"/>
                </a:solidFill>
                <a:latin typeface="Verdana"/>
                <a:cs typeface="Verdana"/>
              </a:rPr>
              <a:t>all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of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29" dirty="0">
                <a:solidFill>
                  <a:srgbClr val="262626"/>
                </a:solidFill>
                <a:latin typeface="Verdana"/>
                <a:cs typeface="Verdana"/>
              </a:rPr>
              <a:t>these </a:t>
            </a:r>
            <a:r>
              <a:rPr sz="2000" spc="-2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40" dirty="0">
                <a:solidFill>
                  <a:srgbClr val="262626"/>
                </a:solidFill>
                <a:latin typeface="Verdana"/>
                <a:cs typeface="Verdana"/>
              </a:rPr>
              <a:t>approaches</a:t>
            </a:r>
            <a:endParaRPr sz="2000">
              <a:latin typeface="Verdana"/>
              <a:cs typeface="Verdan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9800" y="5867400"/>
            <a:ext cx="2514600" cy="66886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25600" y="381000"/>
            <a:ext cx="5937250" cy="1187450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450">
              <a:latin typeface="Times New Roman"/>
              <a:cs typeface="Times New Roman"/>
            </a:endParaRPr>
          </a:p>
          <a:p>
            <a:pPr marR="17780" algn="ctr">
              <a:lnSpc>
                <a:spcPct val="100000"/>
              </a:lnSpc>
              <a:spcBef>
                <a:spcPts val="5"/>
              </a:spcBef>
            </a:pPr>
            <a:r>
              <a:rPr spc="-60" dirty="0">
                <a:solidFill>
                  <a:srgbClr val="000000"/>
                </a:solidFill>
                <a:latin typeface="Verdana"/>
                <a:cs typeface="Verdana"/>
              </a:rPr>
              <a:t>PROGNOSIS</a:t>
            </a:r>
            <a:r>
              <a:rPr spc="170" dirty="0">
                <a:solidFill>
                  <a:srgbClr val="000000"/>
                </a:solidFill>
                <a:latin typeface="Verdana"/>
                <a:cs typeface="Verdana"/>
              </a:rPr>
              <a:t> </a:t>
            </a:r>
            <a:r>
              <a:rPr spc="-165" dirty="0">
                <a:solidFill>
                  <a:srgbClr val="000000"/>
                </a:solidFill>
                <a:latin typeface="Verdana"/>
                <a:cs typeface="Verdana"/>
              </a:rPr>
              <a:t>FAI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926166"/>
            <a:ext cx="7155180" cy="343916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241300" marR="383540" indent="-228600">
              <a:lnSpc>
                <a:spcPts val="2870"/>
              </a:lnSpc>
              <a:spcBef>
                <a:spcPts val="204"/>
              </a:spcBef>
              <a:buClr>
                <a:srgbClr val="9BAFB5"/>
              </a:buClr>
              <a:buFont typeface="Arial MT"/>
              <a:buChar char="•"/>
              <a:tabLst>
                <a:tab pos="241300" algn="l"/>
              </a:tabLst>
            </a:pPr>
            <a:r>
              <a:rPr sz="2400" spc="-365" dirty="0">
                <a:solidFill>
                  <a:srgbClr val="262626"/>
                </a:solidFill>
                <a:latin typeface="Verdana"/>
                <a:cs typeface="Verdana"/>
              </a:rPr>
              <a:t>In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60" dirty="0">
                <a:solidFill>
                  <a:srgbClr val="262626"/>
                </a:solidFill>
                <a:latin typeface="Verdana"/>
                <a:cs typeface="Verdana"/>
              </a:rPr>
              <a:t>pa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235" dirty="0">
                <a:solidFill>
                  <a:srgbClr val="262626"/>
                </a:solidFill>
                <a:latin typeface="Verdana"/>
                <a:cs typeface="Verdana"/>
              </a:rPr>
              <a:t>nt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45" dirty="0">
                <a:solidFill>
                  <a:srgbClr val="262626"/>
                </a:solidFill>
                <a:latin typeface="Verdana"/>
                <a:cs typeface="Verdana"/>
              </a:rPr>
              <a:t>w</a:t>
            </a:r>
            <a:r>
              <a:rPr sz="2400" spc="-229" dirty="0">
                <a:solidFill>
                  <a:srgbClr val="262626"/>
                </a:solidFill>
                <a:latin typeface="Verdana"/>
                <a:cs typeface="Verdana"/>
              </a:rPr>
              <a:t>ho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12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12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275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70" dirty="0">
                <a:solidFill>
                  <a:srgbClr val="262626"/>
                </a:solidFill>
                <a:latin typeface="Verdana"/>
                <a:cs typeface="Verdana"/>
              </a:rPr>
              <a:t>f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7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80" dirty="0">
                <a:solidFill>
                  <a:srgbClr val="262626"/>
                </a:solidFill>
                <a:latin typeface="Verdana"/>
                <a:cs typeface="Verdana"/>
              </a:rPr>
              <a:t>F</a:t>
            </a:r>
            <a:r>
              <a:rPr sz="2400" spc="-4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415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375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400" spc="-300" dirty="0">
                <a:solidFill>
                  <a:srgbClr val="262626"/>
                </a:solidFill>
                <a:latin typeface="Verdana"/>
                <a:cs typeface="Verdana"/>
              </a:rPr>
              <a:t>nd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490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400" spc="-240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340" dirty="0">
                <a:solidFill>
                  <a:srgbClr val="262626"/>
                </a:solidFill>
                <a:latin typeface="Verdana"/>
                <a:cs typeface="Verdana"/>
              </a:rPr>
              <a:t>,  </a:t>
            </a:r>
            <a:r>
              <a:rPr sz="2400" spc="-325" dirty="0">
                <a:solidFill>
                  <a:srgbClr val="262626"/>
                </a:solidFill>
                <a:latin typeface="Verdana"/>
                <a:cs typeface="Verdana"/>
              </a:rPr>
              <a:t>symptoms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54" dirty="0">
                <a:solidFill>
                  <a:srgbClr val="262626"/>
                </a:solidFill>
                <a:latin typeface="Verdana"/>
                <a:cs typeface="Verdana"/>
              </a:rPr>
              <a:t>frequently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80" dirty="0">
                <a:solidFill>
                  <a:srgbClr val="262626"/>
                </a:solidFill>
                <a:latin typeface="Verdana"/>
                <a:cs typeface="Verdana"/>
              </a:rPr>
              <a:t>improve,</a:t>
            </a:r>
            <a:r>
              <a:rPr sz="2400" spc="-4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40" dirty="0">
                <a:solidFill>
                  <a:srgbClr val="262626"/>
                </a:solidFill>
                <a:latin typeface="Verdana"/>
                <a:cs typeface="Verdana"/>
              </a:rPr>
              <a:t>and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90" dirty="0">
                <a:solidFill>
                  <a:srgbClr val="262626"/>
                </a:solidFill>
                <a:latin typeface="Verdana"/>
                <a:cs typeface="Verdana"/>
              </a:rPr>
              <a:t>they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15" dirty="0">
                <a:solidFill>
                  <a:srgbClr val="262626"/>
                </a:solidFill>
                <a:latin typeface="Verdana"/>
                <a:cs typeface="Verdana"/>
              </a:rPr>
              <a:t>return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to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10" dirty="0">
                <a:solidFill>
                  <a:srgbClr val="262626"/>
                </a:solidFill>
                <a:latin typeface="Verdana"/>
                <a:cs typeface="Verdana"/>
              </a:rPr>
              <a:t>full </a:t>
            </a:r>
            <a:r>
              <a:rPr sz="2400" spc="-83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375" dirty="0">
                <a:solidFill>
                  <a:srgbClr val="262626"/>
                </a:solidFill>
                <a:latin typeface="Verdana"/>
                <a:cs typeface="Verdana"/>
              </a:rPr>
              <a:t>v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565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400" spc="-350" dirty="0">
                <a:solidFill>
                  <a:srgbClr val="262626"/>
                </a:solidFill>
                <a:latin typeface="Verdana"/>
                <a:cs typeface="Verdana"/>
              </a:rPr>
              <a:t>,</a:t>
            </a:r>
            <a:r>
              <a:rPr sz="2400" spc="-4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400" spc="-240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400" spc="-300" dirty="0">
                <a:solidFill>
                  <a:srgbClr val="262626"/>
                </a:solidFill>
                <a:latin typeface="Verdana"/>
                <a:cs typeface="Verdana"/>
              </a:rPr>
              <a:t>ud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395" dirty="0">
                <a:solidFill>
                  <a:srgbClr val="262626"/>
                </a:solidFill>
                <a:latin typeface="Verdana"/>
                <a:cs typeface="Verdana"/>
              </a:rPr>
              <a:t>ng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215" dirty="0">
                <a:solidFill>
                  <a:srgbClr val="262626"/>
                </a:solidFill>
                <a:latin typeface="Verdana"/>
                <a:cs typeface="Verdana"/>
              </a:rPr>
              <a:t>po</a:t>
            </a:r>
            <a:r>
              <a:rPr sz="2400" spc="-3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350" dirty="0">
                <a:solidFill>
                  <a:srgbClr val="262626"/>
                </a:solidFill>
                <a:latin typeface="Verdana"/>
                <a:cs typeface="Verdana"/>
              </a:rPr>
              <a:t>.</a:t>
            </a:r>
            <a:endParaRPr sz="2400">
              <a:latin typeface="Verdana"/>
              <a:cs typeface="Verdana"/>
            </a:endParaRPr>
          </a:p>
          <a:p>
            <a:pPr marL="241300" marR="5080" indent="-228600">
              <a:lnSpc>
                <a:spcPct val="100000"/>
              </a:lnSpc>
              <a:spcBef>
                <a:spcPts val="885"/>
              </a:spcBef>
              <a:buClr>
                <a:srgbClr val="9BAFB5"/>
              </a:buClr>
              <a:buFont typeface="Arial MT"/>
              <a:buChar char="•"/>
              <a:tabLst>
                <a:tab pos="241300" algn="l"/>
              </a:tabLst>
            </a:pPr>
            <a:r>
              <a:rPr sz="2400" spc="120" dirty="0">
                <a:solidFill>
                  <a:srgbClr val="262626"/>
                </a:solidFill>
                <a:latin typeface="Verdana"/>
                <a:cs typeface="Verdana"/>
              </a:rPr>
              <a:t>W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229" dirty="0">
                <a:solidFill>
                  <a:srgbClr val="262626"/>
                </a:solidFill>
                <a:latin typeface="Verdana"/>
                <a:cs typeface="Verdana"/>
              </a:rPr>
              <a:t>ho</a:t>
            </a:r>
            <a:r>
              <a:rPr sz="2400" spc="-235" dirty="0">
                <a:solidFill>
                  <a:srgbClr val="262626"/>
                </a:solidFill>
                <a:latin typeface="Verdana"/>
                <a:cs typeface="Verdana"/>
              </a:rPr>
              <a:t>ut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12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490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235" dirty="0">
                <a:solidFill>
                  <a:srgbClr val="262626"/>
                </a:solidFill>
                <a:latin typeface="Verdana"/>
                <a:cs typeface="Verdana"/>
              </a:rPr>
              <a:t>nt</a:t>
            </a:r>
            <a:r>
              <a:rPr sz="2400" spc="-350" dirty="0">
                <a:solidFill>
                  <a:srgbClr val="262626"/>
                </a:solidFill>
                <a:latin typeface="Verdana"/>
                <a:cs typeface="Verdana"/>
              </a:rPr>
              <a:t>,</a:t>
            </a:r>
            <a:r>
              <a:rPr sz="2400" spc="-4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375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400" spc="-490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400" spc="-225" dirty="0">
                <a:solidFill>
                  <a:srgbClr val="262626"/>
                </a:solidFill>
                <a:latin typeface="Verdana"/>
                <a:cs typeface="Verdana"/>
              </a:rPr>
              <a:t>pt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490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245" dirty="0">
                <a:solidFill>
                  <a:srgbClr val="262626"/>
                </a:solidFill>
                <a:latin typeface="Verdana"/>
                <a:cs typeface="Verdana"/>
              </a:rPr>
              <a:t>f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80" dirty="0">
                <a:solidFill>
                  <a:srgbClr val="262626"/>
                </a:solidFill>
                <a:latin typeface="Verdana"/>
                <a:cs typeface="Verdana"/>
              </a:rPr>
              <a:t>F</a:t>
            </a:r>
            <a:r>
              <a:rPr sz="2400" spc="-4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415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375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400" spc="-300" dirty="0">
                <a:solidFill>
                  <a:srgbClr val="262626"/>
                </a:solidFill>
                <a:latin typeface="Verdana"/>
                <a:cs typeface="Verdana"/>
              </a:rPr>
              <a:t>nd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490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45" dirty="0">
                <a:solidFill>
                  <a:srgbClr val="262626"/>
                </a:solidFill>
                <a:latin typeface="Verdana"/>
                <a:cs typeface="Verdana"/>
              </a:rPr>
              <a:t>w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il</a:t>
            </a:r>
            <a:r>
              <a:rPr sz="2400" spc="-160" dirty="0">
                <a:solidFill>
                  <a:srgbClr val="262626"/>
                </a:solidFill>
                <a:latin typeface="Verdana"/>
                <a:cs typeface="Verdana"/>
              </a:rPr>
              <a:t>l  </a:t>
            </a:r>
            <a:r>
              <a:rPr sz="2400" spc="-265" dirty="0">
                <a:solidFill>
                  <a:srgbClr val="262626"/>
                </a:solidFill>
                <a:latin typeface="Verdana"/>
                <a:cs typeface="Verdana"/>
              </a:rPr>
              <a:t>probably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40" dirty="0">
                <a:solidFill>
                  <a:srgbClr val="262626"/>
                </a:solidFill>
                <a:latin typeface="Verdana"/>
                <a:cs typeface="Verdana"/>
              </a:rPr>
              <a:t>worsen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35" dirty="0">
                <a:solidFill>
                  <a:srgbClr val="262626"/>
                </a:solidFill>
                <a:latin typeface="Verdana"/>
                <a:cs typeface="Verdana"/>
              </a:rPr>
              <a:t>over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35" dirty="0">
                <a:solidFill>
                  <a:srgbClr val="262626"/>
                </a:solidFill>
                <a:latin typeface="Verdana"/>
                <a:cs typeface="Verdana"/>
              </a:rPr>
              <a:t>time.The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65" dirty="0">
                <a:solidFill>
                  <a:srgbClr val="262626"/>
                </a:solidFill>
                <a:latin typeface="Verdana"/>
                <a:cs typeface="Verdana"/>
              </a:rPr>
              <a:t>long-term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outlook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60" dirty="0">
                <a:solidFill>
                  <a:srgbClr val="262626"/>
                </a:solidFill>
                <a:latin typeface="Verdana"/>
                <a:cs typeface="Verdana"/>
              </a:rPr>
              <a:t>for </a:t>
            </a:r>
            <a:r>
              <a:rPr sz="24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60" dirty="0">
                <a:solidFill>
                  <a:srgbClr val="262626"/>
                </a:solidFill>
                <a:latin typeface="Verdana"/>
                <a:cs typeface="Verdana"/>
              </a:rPr>
              <a:t>patients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15" dirty="0">
                <a:solidFill>
                  <a:srgbClr val="262626"/>
                </a:solidFill>
                <a:latin typeface="Verdana"/>
                <a:cs typeface="Verdana"/>
              </a:rPr>
              <a:t>with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80" dirty="0">
                <a:solidFill>
                  <a:srgbClr val="262626"/>
                </a:solidFill>
                <a:latin typeface="Verdana"/>
                <a:cs typeface="Verdana"/>
              </a:rPr>
              <a:t>FAI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95" dirty="0">
                <a:solidFill>
                  <a:srgbClr val="262626"/>
                </a:solidFill>
                <a:latin typeface="Verdana"/>
                <a:cs typeface="Verdana"/>
              </a:rPr>
              <a:t>syndrome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35" dirty="0">
                <a:solidFill>
                  <a:srgbClr val="262626"/>
                </a:solidFill>
                <a:latin typeface="Verdana"/>
                <a:cs typeface="Verdana"/>
              </a:rPr>
              <a:t>is</a:t>
            </a:r>
            <a:r>
              <a:rPr sz="2400" spc="-17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90" dirty="0">
                <a:solidFill>
                  <a:srgbClr val="262626"/>
                </a:solidFill>
                <a:latin typeface="Verdana"/>
                <a:cs typeface="Verdana"/>
              </a:rPr>
              <a:t>unknown.</a:t>
            </a:r>
            <a:r>
              <a:rPr sz="2400" spc="-4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75" dirty="0">
                <a:solidFill>
                  <a:srgbClr val="262626"/>
                </a:solidFill>
                <a:latin typeface="Verdana"/>
                <a:cs typeface="Verdana"/>
              </a:rPr>
              <a:t>However,</a:t>
            </a:r>
            <a:r>
              <a:rPr sz="2400" spc="-4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45" dirty="0">
                <a:solidFill>
                  <a:srgbClr val="262626"/>
                </a:solidFill>
                <a:latin typeface="Verdana"/>
                <a:cs typeface="Verdana"/>
              </a:rPr>
              <a:t>it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35" dirty="0">
                <a:solidFill>
                  <a:srgbClr val="262626"/>
                </a:solidFill>
                <a:latin typeface="Verdana"/>
                <a:cs typeface="Verdana"/>
              </a:rPr>
              <a:t>is </a:t>
            </a:r>
            <a:r>
              <a:rPr sz="2400" spc="-229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40" dirty="0">
                <a:solidFill>
                  <a:srgbClr val="262626"/>
                </a:solidFill>
                <a:latin typeface="Verdana"/>
                <a:cs typeface="Verdana"/>
              </a:rPr>
              <a:t>likely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60" dirty="0">
                <a:solidFill>
                  <a:srgbClr val="262626"/>
                </a:solidFill>
                <a:latin typeface="Verdana"/>
                <a:cs typeface="Verdana"/>
              </a:rPr>
              <a:t>that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70" dirty="0">
                <a:solidFill>
                  <a:srgbClr val="262626"/>
                </a:solidFill>
                <a:latin typeface="Verdana"/>
                <a:cs typeface="Verdana"/>
              </a:rPr>
              <a:t>cam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54" dirty="0">
                <a:solidFill>
                  <a:srgbClr val="262626"/>
                </a:solidFill>
                <a:latin typeface="Verdana"/>
                <a:cs typeface="Verdana"/>
              </a:rPr>
              <a:t>morphology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35" dirty="0">
                <a:solidFill>
                  <a:srgbClr val="262626"/>
                </a:solidFill>
                <a:latin typeface="Verdana"/>
                <a:cs typeface="Verdana"/>
              </a:rPr>
              <a:t>is</a:t>
            </a:r>
            <a:r>
              <a:rPr sz="2400" spc="-17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70" dirty="0">
                <a:solidFill>
                  <a:srgbClr val="262626"/>
                </a:solidFill>
                <a:latin typeface="Verdana"/>
                <a:cs typeface="Verdana"/>
              </a:rPr>
              <a:t>associated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15" dirty="0">
                <a:solidFill>
                  <a:srgbClr val="262626"/>
                </a:solidFill>
                <a:latin typeface="Verdana"/>
                <a:cs typeface="Verdana"/>
              </a:rPr>
              <a:t>with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54" dirty="0">
                <a:solidFill>
                  <a:srgbClr val="262626"/>
                </a:solidFill>
                <a:latin typeface="Verdana"/>
                <a:cs typeface="Verdana"/>
              </a:rPr>
              <a:t>hip </a:t>
            </a:r>
            <a:r>
              <a:rPr sz="2400" spc="-2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13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42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400" spc="-3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235" dirty="0">
                <a:solidFill>
                  <a:srgbClr val="262626"/>
                </a:solidFill>
                <a:latin typeface="Verdana"/>
                <a:cs typeface="Verdana"/>
              </a:rPr>
              <a:t>h</a:t>
            </a:r>
            <a:r>
              <a:rPr sz="2400" spc="-16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350" dirty="0">
                <a:solidFill>
                  <a:srgbClr val="262626"/>
                </a:solidFill>
                <a:latin typeface="Verdana"/>
                <a:cs typeface="Verdana"/>
              </a:rPr>
              <a:t>.</a:t>
            </a:r>
            <a:r>
              <a:rPr sz="2400" spc="-4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80" dirty="0">
                <a:solidFill>
                  <a:srgbClr val="262626"/>
                </a:solidFill>
                <a:latin typeface="Verdana"/>
                <a:cs typeface="Verdana"/>
              </a:rPr>
              <a:t>It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4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400" spc="-33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04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400" spc="-235" dirty="0">
                <a:solidFill>
                  <a:srgbClr val="262626"/>
                </a:solidFill>
                <a:latin typeface="Verdana"/>
                <a:cs typeface="Verdana"/>
              </a:rPr>
              <a:t>u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12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400" spc="-28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400" spc="-235" dirty="0">
                <a:solidFill>
                  <a:srgbClr val="262626"/>
                </a:solidFill>
                <a:latin typeface="Verdana"/>
                <a:cs typeface="Verdana"/>
              </a:rPr>
              <a:t>nt</a:t>
            </a:r>
            <a:r>
              <a:rPr sz="2400" spc="-160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400" spc="-370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305" dirty="0">
                <a:solidFill>
                  <a:srgbClr val="262626"/>
                </a:solidFill>
                <a:latin typeface="Verdana"/>
                <a:cs typeface="Verdana"/>
              </a:rPr>
              <a:t>unk</a:t>
            </a:r>
            <a:r>
              <a:rPr sz="2400" spc="-235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400" spc="-25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400" spc="-245" dirty="0">
                <a:solidFill>
                  <a:srgbClr val="262626"/>
                </a:solidFill>
                <a:latin typeface="Verdana"/>
                <a:cs typeface="Verdana"/>
              </a:rPr>
              <a:t>w</a:t>
            </a:r>
            <a:r>
              <a:rPr sz="2400" spc="-32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400" spc="-18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45" dirty="0">
                <a:solidFill>
                  <a:srgbClr val="262626"/>
                </a:solidFill>
                <a:latin typeface="Verdana"/>
                <a:cs typeface="Verdana"/>
              </a:rPr>
              <a:t>w</a:t>
            </a:r>
            <a:r>
              <a:rPr sz="2400" spc="-300" dirty="0">
                <a:solidFill>
                  <a:srgbClr val="262626"/>
                </a:solidFill>
                <a:latin typeface="Verdana"/>
                <a:cs typeface="Verdana"/>
              </a:rPr>
              <a:t>he</a:t>
            </a:r>
            <a:r>
              <a:rPr sz="2400" spc="-15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400" spc="-300" dirty="0">
                <a:solidFill>
                  <a:srgbClr val="262626"/>
                </a:solidFill>
                <a:latin typeface="Verdana"/>
                <a:cs typeface="Verdana"/>
              </a:rPr>
              <a:t>he</a:t>
            </a:r>
            <a:r>
              <a:rPr sz="2400" spc="-70" dirty="0">
                <a:solidFill>
                  <a:srgbClr val="262626"/>
                </a:solidFill>
                <a:latin typeface="Verdana"/>
                <a:cs typeface="Verdana"/>
              </a:rPr>
              <a:t>r  </a:t>
            </a:r>
            <a:r>
              <a:rPr sz="2400" spc="-265" dirty="0">
                <a:solidFill>
                  <a:srgbClr val="262626"/>
                </a:solidFill>
                <a:latin typeface="Verdana"/>
                <a:cs typeface="Verdana"/>
              </a:rPr>
              <a:t>treatment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160" dirty="0">
                <a:solidFill>
                  <a:srgbClr val="262626"/>
                </a:solidFill>
                <a:latin typeface="Verdana"/>
                <a:cs typeface="Verdana"/>
              </a:rPr>
              <a:t>for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80" dirty="0">
                <a:solidFill>
                  <a:srgbClr val="262626"/>
                </a:solidFill>
                <a:latin typeface="Verdana"/>
                <a:cs typeface="Verdana"/>
              </a:rPr>
              <a:t>FAI</a:t>
            </a:r>
            <a:r>
              <a:rPr sz="2400" spc="-17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95" dirty="0">
                <a:solidFill>
                  <a:srgbClr val="262626"/>
                </a:solidFill>
                <a:latin typeface="Verdana"/>
                <a:cs typeface="Verdana"/>
              </a:rPr>
              <a:t>syndrome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80" dirty="0">
                <a:solidFill>
                  <a:srgbClr val="262626"/>
                </a:solidFill>
                <a:latin typeface="Verdana"/>
                <a:cs typeface="Verdana"/>
              </a:rPr>
              <a:t>prevents</a:t>
            </a:r>
            <a:r>
              <a:rPr sz="2400" spc="-17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54" dirty="0">
                <a:solidFill>
                  <a:srgbClr val="262626"/>
                </a:solidFill>
                <a:latin typeface="Verdana"/>
                <a:cs typeface="Verdana"/>
              </a:rPr>
              <a:t>hip</a:t>
            </a:r>
            <a:r>
              <a:rPr sz="2400" spc="-18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400" spc="-210" dirty="0">
                <a:solidFill>
                  <a:srgbClr val="262626"/>
                </a:solidFill>
                <a:latin typeface="Verdana"/>
                <a:cs typeface="Verdana"/>
              </a:rPr>
              <a:t>osteoarthritis.</a:t>
            </a:r>
            <a:endParaRPr sz="2400">
              <a:latin typeface="Verdana"/>
              <a:cs typeface="Verdan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9800" y="5867400"/>
            <a:ext cx="2514600" cy="66886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25600" y="381000"/>
            <a:ext cx="5937250" cy="1187450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450">
              <a:latin typeface="Times New Roman"/>
              <a:cs typeface="Times New Roman"/>
            </a:endParaRPr>
          </a:p>
          <a:p>
            <a:pPr marR="17145" algn="ctr">
              <a:lnSpc>
                <a:spcPct val="100000"/>
              </a:lnSpc>
              <a:spcBef>
                <a:spcPts val="5"/>
              </a:spcBef>
            </a:pPr>
            <a:r>
              <a:rPr spc="50" dirty="0">
                <a:solidFill>
                  <a:srgbClr val="000000"/>
                </a:solidFill>
                <a:latin typeface="Verdana"/>
                <a:cs typeface="Verdana"/>
              </a:rPr>
              <a:t>OUTCOMES</a:t>
            </a:r>
            <a:r>
              <a:rPr spc="150" dirty="0">
                <a:solidFill>
                  <a:srgbClr val="000000"/>
                </a:solidFill>
                <a:latin typeface="Verdana"/>
                <a:cs typeface="Verdana"/>
              </a:rPr>
              <a:t> </a:t>
            </a:r>
            <a:r>
              <a:rPr spc="-165" dirty="0">
                <a:solidFill>
                  <a:srgbClr val="000000"/>
                </a:solidFill>
                <a:latin typeface="Verdana"/>
                <a:cs typeface="Verdana"/>
              </a:rPr>
              <a:t>FAI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30885" marR="5080" indent="-228600">
              <a:lnSpc>
                <a:spcPct val="100000"/>
              </a:lnSpc>
              <a:spcBef>
                <a:spcPts val="100"/>
              </a:spcBef>
              <a:buClr>
                <a:srgbClr val="9BAFB5"/>
              </a:buClr>
              <a:buFont typeface="Arial MT"/>
              <a:buChar char="•"/>
              <a:tabLst>
                <a:tab pos="731520" algn="l"/>
              </a:tabLst>
            </a:pPr>
            <a:r>
              <a:rPr spc="-265" dirty="0"/>
              <a:t>Specifically </a:t>
            </a:r>
            <a:r>
              <a:rPr spc="-295" dirty="0"/>
              <a:t>designed </a:t>
            </a:r>
            <a:r>
              <a:rPr spc="-340" dirty="0"/>
              <a:t>and</a:t>
            </a:r>
            <a:r>
              <a:rPr spc="-335" dirty="0"/>
              <a:t> </a:t>
            </a:r>
            <a:r>
              <a:rPr spc="-260" dirty="0"/>
              <a:t>well-validated patient- </a:t>
            </a:r>
            <a:r>
              <a:rPr spc="-254" dirty="0"/>
              <a:t> </a:t>
            </a:r>
            <a:r>
              <a:rPr spc="-125" dirty="0"/>
              <a:t>r</a:t>
            </a:r>
            <a:r>
              <a:rPr spc="-285" dirty="0"/>
              <a:t>e</a:t>
            </a:r>
            <a:r>
              <a:rPr spc="-215" dirty="0"/>
              <a:t>po</a:t>
            </a:r>
            <a:r>
              <a:rPr spc="-30" dirty="0"/>
              <a:t>r</a:t>
            </a:r>
            <a:r>
              <a:rPr spc="-150" dirty="0"/>
              <a:t>t</a:t>
            </a:r>
            <a:r>
              <a:rPr spc="-285" dirty="0"/>
              <a:t>e</a:t>
            </a:r>
            <a:r>
              <a:rPr spc="-275" dirty="0"/>
              <a:t>d</a:t>
            </a:r>
            <a:r>
              <a:rPr spc="-180" dirty="0"/>
              <a:t> </a:t>
            </a:r>
            <a:r>
              <a:rPr spc="-135" dirty="0"/>
              <a:t>o</a:t>
            </a:r>
            <a:r>
              <a:rPr spc="-235" dirty="0"/>
              <a:t>ut</a:t>
            </a:r>
            <a:r>
              <a:rPr spc="-204" dirty="0"/>
              <a:t>c</a:t>
            </a:r>
            <a:r>
              <a:rPr spc="-135" dirty="0"/>
              <a:t>o</a:t>
            </a:r>
            <a:r>
              <a:rPr spc="-490" dirty="0"/>
              <a:t>m</a:t>
            </a:r>
            <a:r>
              <a:rPr spc="-285" dirty="0"/>
              <a:t>e</a:t>
            </a:r>
            <a:r>
              <a:rPr spc="-185" dirty="0"/>
              <a:t> </a:t>
            </a:r>
            <a:r>
              <a:rPr spc="-490" dirty="0"/>
              <a:t>m</a:t>
            </a:r>
            <a:r>
              <a:rPr spc="-285" dirty="0"/>
              <a:t>e</a:t>
            </a:r>
            <a:r>
              <a:rPr spc="-420" dirty="0"/>
              <a:t>a</a:t>
            </a:r>
            <a:r>
              <a:rPr spc="-330" dirty="0"/>
              <a:t>s</a:t>
            </a:r>
            <a:r>
              <a:rPr spc="-235" dirty="0"/>
              <a:t>u</a:t>
            </a:r>
            <a:r>
              <a:rPr spc="-210" dirty="0"/>
              <a:t>r</a:t>
            </a:r>
            <a:r>
              <a:rPr spc="-285" dirty="0"/>
              <a:t>e</a:t>
            </a:r>
            <a:r>
              <a:rPr spc="-330" dirty="0"/>
              <a:t>s</a:t>
            </a:r>
            <a:r>
              <a:rPr spc="-180" dirty="0"/>
              <a:t> </a:t>
            </a:r>
            <a:r>
              <a:rPr spc="-330" dirty="0"/>
              <a:t>s</a:t>
            </a:r>
            <a:r>
              <a:rPr spc="-229" dirty="0"/>
              <a:t>ho</a:t>
            </a:r>
            <a:r>
              <a:rPr spc="-315" dirty="0"/>
              <a:t>u</a:t>
            </a:r>
            <a:r>
              <a:rPr spc="-145" dirty="0"/>
              <a:t>l</a:t>
            </a:r>
            <a:r>
              <a:rPr spc="-275" dirty="0"/>
              <a:t>d</a:t>
            </a:r>
            <a:r>
              <a:rPr spc="-180" dirty="0"/>
              <a:t> </a:t>
            </a:r>
            <a:r>
              <a:rPr spc="-290" dirty="0"/>
              <a:t>be</a:t>
            </a:r>
            <a:r>
              <a:rPr spc="-185" dirty="0"/>
              <a:t> </a:t>
            </a:r>
            <a:r>
              <a:rPr spc="-325" dirty="0"/>
              <a:t>us</a:t>
            </a:r>
            <a:r>
              <a:rPr spc="-285" dirty="0"/>
              <a:t>e</a:t>
            </a:r>
            <a:r>
              <a:rPr spc="-275" dirty="0"/>
              <a:t>d</a:t>
            </a:r>
            <a:r>
              <a:rPr spc="-180" dirty="0"/>
              <a:t> </a:t>
            </a:r>
            <a:r>
              <a:rPr spc="-150" dirty="0"/>
              <a:t>t</a:t>
            </a:r>
            <a:r>
              <a:rPr spc="-100" dirty="0"/>
              <a:t>o  </a:t>
            </a:r>
            <a:r>
              <a:rPr spc="-420" dirty="0"/>
              <a:t>a</a:t>
            </a:r>
            <a:r>
              <a:rPr spc="-330" dirty="0"/>
              <a:t>ss</a:t>
            </a:r>
            <a:r>
              <a:rPr spc="-285" dirty="0"/>
              <a:t>e</a:t>
            </a:r>
            <a:r>
              <a:rPr spc="-330" dirty="0"/>
              <a:t>ss</a:t>
            </a:r>
            <a:r>
              <a:rPr spc="-180" dirty="0"/>
              <a:t> </a:t>
            </a:r>
            <a:r>
              <a:rPr spc="-150" dirty="0"/>
              <a:t>t</a:t>
            </a:r>
            <a:r>
              <a:rPr spc="-125" dirty="0"/>
              <a:t>r</a:t>
            </a:r>
            <a:r>
              <a:rPr spc="-285" dirty="0"/>
              <a:t>e</a:t>
            </a:r>
            <a:r>
              <a:rPr spc="-420" dirty="0"/>
              <a:t>a</a:t>
            </a:r>
            <a:r>
              <a:rPr spc="-150" dirty="0"/>
              <a:t>t</a:t>
            </a:r>
            <a:r>
              <a:rPr spc="-490" dirty="0"/>
              <a:t>m</a:t>
            </a:r>
            <a:r>
              <a:rPr spc="-285" dirty="0"/>
              <a:t>e</a:t>
            </a:r>
            <a:r>
              <a:rPr spc="-235" dirty="0"/>
              <a:t>nt</a:t>
            </a:r>
            <a:r>
              <a:rPr spc="-185" dirty="0"/>
              <a:t> </a:t>
            </a:r>
            <a:r>
              <a:rPr spc="-270" dirty="0"/>
              <a:t>f</a:t>
            </a:r>
            <a:r>
              <a:rPr spc="-135" dirty="0"/>
              <a:t>o</a:t>
            </a:r>
            <a:r>
              <a:rPr spc="-75" dirty="0"/>
              <a:t>r</a:t>
            </a:r>
            <a:r>
              <a:rPr spc="-185" dirty="0"/>
              <a:t> </a:t>
            </a:r>
            <a:r>
              <a:rPr spc="-380" dirty="0"/>
              <a:t>F</a:t>
            </a:r>
            <a:r>
              <a:rPr spc="-45" dirty="0"/>
              <a:t>A</a:t>
            </a:r>
            <a:r>
              <a:rPr spc="-415" dirty="0"/>
              <a:t>I</a:t>
            </a:r>
            <a:r>
              <a:rPr spc="-185" dirty="0"/>
              <a:t> </a:t>
            </a:r>
            <a:r>
              <a:rPr spc="-330" dirty="0"/>
              <a:t>s</a:t>
            </a:r>
            <a:r>
              <a:rPr spc="-375" dirty="0"/>
              <a:t>y</a:t>
            </a:r>
            <a:r>
              <a:rPr spc="-300" dirty="0"/>
              <a:t>nd</a:t>
            </a:r>
            <a:r>
              <a:rPr spc="-140" dirty="0"/>
              <a:t>r</a:t>
            </a:r>
            <a:r>
              <a:rPr spc="-135" dirty="0"/>
              <a:t>o</a:t>
            </a:r>
            <a:r>
              <a:rPr spc="-490" dirty="0"/>
              <a:t>m</a:t>
            </a:r>
            <a:r>
              <a:rPr spc="-240" dirty="0"/>
              <a:t>e</a:t>
            </a:r>
            <a:r>
              <a:rPr spc="-350" dirty="0"/>
              <a:t>.</a:t>
            </a:r>
            <a:r>
              <a:rPr spc="-65" dirty="0"/>
              <a:t> </a:t>
            </a:r>
            <a:r>
              <a:rPr spc="-30" dirty="0"/>
              <a:t>T</a:t>
            </a:r>
            <a:r>
              <a:rPr spc="-240" dirty="0"/>
              <a:t>he  </a:t>
            </a:r>
            <a:r>
              <a:rPr spc="-140" dirty="0"/>
              <a:t>i</a:t>
            </a:r>
            <a:r>
              <a:rPr spc="-235" dirty="0"/>
              <a:t>nt</a:t>
            </a:r>
            <a:r>
              <a:rPr spc="-285" dirty="0"/>
              <a:t>e</a:t>
            </a:r>
            <a:r>
              <a:rPr spc="-80" dirty="0"/>
              <a:t>r</a:t>
            </a:r>
            <a:r>
              <a:rPr spc="-370" dirty="0"/>
              <a:t>na</a:t>
            </a:r>
            <a:r>
              <a:rPr spc="-150" dirty="0"/>
              <a:t>t</a:t>
            </a:r>
            <a:r>
              <a:rPr spc="-140" dirty="0"/>
              <a:t>i</a:t>
            </a:r>
            <a:r>
              <a:rPr spc="-135" dirty="0"/>
              <a:t>o</a:t>
            </a:r>
            <a:r>
              <a:rPr spc="-370" dirty="0"/>
              <a:t>na</a:t>
            </a:r>
            <a:r>
              <a:rPr spc="-135" dirty="0"/>
              <a:t>l</a:t>
            </a:r>
            <a:r>
              <a:rPr spc="-185" dirty="0"/>
              <a:t> </a:t>
            </a:r>
            <a:r>
              <a:rPr spc="-55" dirty="0"/>
              <a:t>H</a:t>
            </a:r>
            <a:r>
              <a:rPr spc="-140" dirty="0"/>
              <a:t>i</a:t>
            </a:r>
            <a:r>
              <a:rPr spc="-300" dirty="0"/>
              <a:t>p</a:t>
            </a:r>
            <a:r>
              <a:rPr spc="-185" dirty="0"/>
              <a:t> </a:t>
            </a:r>
            <a:r>
              <a:rPr spc="80" dirty="0"/>
              <a:t>O</a:t>
            </a:r>
            <a:r>
              <a:rPr spc="-235" dirty="0"/>
              <a:t>ut</a:t>
            </a:r>
            <a:r>
              <a:rPr spc="-204" dirty="0"/>
              <a:t>c</a:t>
            </a:r>
            <a:r>
              <a:rPr spc="-135" dirty="0"/>
              <a:t>o</a:t>
            </a:r>
            <a:r>
              <a:rPr spc="-490" dirty="0"/>
              <a:t>m</a:t>
            </a:r>
            <a:r>
              <a:rPr spc="-285" dirty="0"/>
              <a:t>e</a:t>
            </a:r>
            <a:r>
              <a:rPr spc="-484" dirty="0"/>
              <a:t> </a:t>
            </a:r>
            <a:r>
              <a:rPr spc="-390" dirty="0"/>
              <a:t>T</a:t>
            </a:r>
            <a:r>
              <a:rPr spc="-135" dirty="0"/>
              <a:t>ool</a:t>
            </a:r>
            <a:r>
              <a:rPr spc="-185" dirty="0"/>
              <a:t> </a:t>
            </a:r>
            <a:r>
              <a:rPr spc="-320" dirty="0"/>
              <a:t>(</a:t>
            </a:r>
            <a:r>
              <a:rPr spc="-140" dirty="0"/>
              <a:t>i</a:t>
            </a:r>
            <a:r>
              <a:rPr spc="-55" dirty="0"/>
              <a:t>H</a:t>
            </a:r>
            <a:r>
              <a:rPr spc="-75" dirty="0"/>
              <a:t>O</a:t>
            </a:r>
            <a:r>
              <a:rPr spc="-30" dirty="0"/>
              <a:t>T</a:t>
            </a:r>
            <a:r>
              <a:rPr spc="-320" dirty="0"/>
              <a:t>)</a:t>
            </a:r>
            <a:r>
              <a:rPr spc="-350" dirty="0"/>
              <a:t>,</a:t>
            </a:r>
            <a:r>
              <a:rPr spc="-425" dirty="0"/>
              <a:t> </a:t>
            </a:r>
            <a:r>
              <a:rPr spc="-55" dirty="0"/>
              <a:t>H</a:t>
            </a:r>
            <a:r>
              <a:rPr spc="-140" dirty="0"/>
              <a:t>i</a:t>
            </a:r>
            <a:r>
              <a:rPr spc="-300" dirty="0"/>
              <a:t>p</a:t>
            </a:r>
            <a:r>
              <a:rPr spc="-185" dirty="0"/>
              <a:t> </a:t>
            </a:r>
            <a:r>
              <a:rPr spc="-420" dirty="0"/>
              <a:t>a</a:t>
            </a:r>
            <a:r>
              <a:rPr spc="-235" dirty="0"/>
              <a:t>nd  </a:t>
            </a:r>
            <a:r>
              <a:rPr spc="-90" dirty="0"/>
              <a:t>G</a:t>
            </a:r>
            <a:r>
              <a:rPr spc="-140" dirty="0"/>
              <a:t>r</a:t>
            </a:r>
            <a:r>
              <a:rPr spc="-135" dirty="0"/>
              <a:t>o</a:t>
            </a:r>
            <a:r>
              <a:rPr spc="-140" dirty="0"/>
              <a:t>i</a:t>
            </a:r>
            <a:r>
              <a:rPr spc="-320" dirty="0"/>
              <a:t>n</a:t>
            </a:r>
            <a:r>
              <a:rPr spc="-185" dirty="0"/>
              <a:t> </a:t>
            </a:r>
            <a:r>
              <a:rPr spc="80" dirty="0"/>
              <a:t>O</a:t>
            </a:r>
            <a:r>
              <a:rPr spc="-235" dirty="0"/>
              <a:t>ut</a:t>
            </a:r>
            <a:r>
              <a:rPr spc="-204" dirty="0"/>
              <a:t>c</a:t>
            </a:r>
            <a:r>
              <a:rPr spc="-135" dirty="0"/>
              <a:t>o</a:t>
            </a:r>
            <a:r>
              <a:rPr spc="-490" dirty="0"/>
              <a:t>m</a:t>
            </a:r>
            <a:r>
              <a:rPr spc="-285" dirty="0"/>
              <a:t>e</a:t>
            </a:r>
            <a:r>
              <a:rPr spc="-185" dirty="0"/>
              <a:t> </a:t>
            </a:r>
            <a:r>
              <a:rPr spc="-545" dirty="0"/>
              <a:t>S</a:t>
            </a:r>
            <a:r>
              <a:rPr spc="-204" dirty="0"/>
              <a:t>c</a:t>
            </a:r>
            <a:r>
              <a:rPr spc="-135" dirty="0"/>
              <a:t>o</a:t>
            </a:r>
            <a:r>
              <a:rPr spc="-125" dirty="0"/>
              <a:t>r</a:t>
            </a:r>
            <a:r>
              <a:rPr spc="-285" dirty="0"/>
              <a:t>e</a:t>
            </a:r>
            <a:r>
              <a:rPr spc="-185" dirty="0"/>
              <a:t> </a:t>
            </a:r>
            <a:r>
              <a:rPr spc="-320" dirty="0"/>
              <a:t>(</a:t>
            </a:r>
            <a:r>
              <a:rPr spc="-55" dirty="0"/>
              <a:t>H</a:t>
            </a:r>
            <a:r>
              <a:rPr spc="-140" dirty="0"/>
              <a:t>A</a:t>
            </a:r>
            <a:r>
              <a:rPr spc="-90" dirty="0"/>
              <a:t>G</a:t>
            </a:r>
            <a:r>
              <a:rPr spc="80" dirty="0"/>
              <a:t>O</a:t>
            </a:r>
            <a:r>
              <a:rPr spc="-545" dirty="0"/>
              <a:t>S</a:t>
            </a:r>
            <a:r>
              <a:rPr spc="-315" dirty="0"/>
              <a:t>)</a:t>
            </a:r>
            <a:r>
              <a:rPr spc="-185" dirty="0"/>
              <a:t> </a:t>
            </a:r>
            <a:r>
              <a:rPr spc="-420" dirty="0"/>
              <a:t>a</a:t>
            </a:r>
            <a:r>
              <a:rPr spc="-300" dirty="0"/>
              <a:t>nd</a:t>
            </a:r>
            <a:r>
              <a:rPr spc="-185" dirty="0"/>
              <a:t> </a:t>
            </a:r>
            <a:r>
              <a:rPr spc="-55" dirty="0"/>
              <a:t>H</a:t>
            </a:r>
            <a:r>
              <a:rPr spc="-140" dirty="0"/>
              <a:t>i</a:t>
            </a:r>
            <a:r>
              <a:rPr spc="-210" dirty="0"/>
              <a:t>p  </a:t>
            </a:r>
            <a:r>
              <a:rPr spc="80" dirty="0"/>
              <a:t>O</a:t>
            </a:r>
            <a:r>
              <a:rPr spc="-235" dirty="0"/>
              <a:t>ut</a:t>
            </a:r>
            <a:r>
              <a:rPr spc="-204" dirty="0"/>
              <a:t>c</a:t>
            </a:r>
            <a:r>
              <a:rPr spc="-135" dirty="0"/>
              <a:t>o</a:t>
            </a:r>
            <a:r>
              <a:rPr spc="-490" dirty="0"/>
              <a:t>m</a:t>
            </a:r>
            <a:r>
              <a:rPr spc="-285" dirty="0"/>
              <a:t>e</a:t>
            </a:r>
            <a:r>
              <a:rPr spc="-185" dirty="0"/>
              <a:t> </a:t>
            </a:r>
            <a:r>
              <a:rPr spc="-545" dirty="0"/>
              <a:t>S</a:t>
            </a:r>
            <a:r>
              <a:rPr spc="-204" dirty="0"/>
              <a:t>c</a:t>
            </a:r>
            <a:r>
              <a:rPr spc="-135" dirty="0"/>
              <a:t>o</a:t>
            </a:r>
            <a:r>
              <a:rPr spc="-125" dirty="0"/>
              <a:t>r</a:t>
            </a:r>
            <a:r>
              <a:rPr spc="-285" dirty="0"/>
              <a:t>e</a:t>
            </a:r>
            <a:r>
              <a:rPr spc="-185" dirty="0"/>
              <a:t> </a:t>
            </a:r>
            <a:r>
              <a:rPr spc="-320" dirty="0"/>
              <a:t>(</a:t>
            </a:r>
            <a:r>
              <a:rPr spc="-55" dirty="0"/>
              <a:t>H</a:t>
            </a:r>
            <a:r>
              <a:rPr spc="80" dirty="0"/>
              <a:t>O</a:t>
            </a:r>
            <a:r>
              <a:rPr spc="-545" dirty="0"/>
              <a:t>S</a:t>
            </a:r>
            <a:r>
              <a:rPr spc="-315" dirty="0"/>
              <a:t>)</a:t>
            </a:r>
            <a:r>
              <a:rPr spc="-185" dirty="0"/>
              <a:t> </a:t>
            </a:r>
            <a:r>
              <a:rPr spc="-420" dirty="0"/>
              <a:t>a</a:t>
            </a:r>
            <a:r>
              <a:rPr spc="-125" dirty="0"/>
              <a:t>r</a:t>
            </a:r>
            <a:r>
              <a:rPr spc="-285" dirty="0"/>
              <a:t>e</a:t>
            </a:r>
            <a:r>
              <a:rPr spc="-185" dirty="0"/>
              <a:t> </a:t>
            </a:r>
            <a:r>
              <a:rPr spc="-125" dirty="0"/>
              <a:t>r</a:t>
            </a:r>
            <a:r>
              <a:rPr spc="-285" dirty="0"/>
              <a:t>e</a:t>
            </a:r>
            <a:r>
              <a:rPr spc="-204" dirty="0"/>
              <a:t>c</a:t>
            </a:r>
            <a:r>
              <a:rPr spc="-135" dirty="0"/>
              <a:t>o</a:t>
            </a:r>
            <a:r>
              <a:rPr spc="-490" dirty="0"/>
              <a:t>mm</a:t>
            </a:r>
            <a:r>
              <a:rPr spc="-290" dirty="0"/>
              <a:t>ende</a:t>
            </a:r>
            <a:r>
              <a:rPr spc="-275" dirty="0"/>
              <a:t>d</a:t>
            </a:r>
            <a:r>
              <a:rPr spc="-350" dirty="0"/>
              <a:t>.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9800" y="5867400"/>
            <a:ext cx="2514600" cy="66886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634</Words>
  <Application>Microsoft Office PowerPoint</Application>
  <PresentationFormat>On-screen Show (4:3)</PresentationFormat>
  <Paragraphs>67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 MT</vt:lpstr>
      <vt:lpstr>Calibri</vt:lpstr>
      <vt:lpstr>Times New Roman</vt:lpstr>
      <vt:lpstr>Trebuchet MS</vt:lpstr>
      <vt:lpstr>Verdana</vt:lpstr>
      <vt:lpstr>Office Theme</vt:lpstr>
      <vt:lpstr>FEMORAL ACETABULAR  IMPINGEMENT (FAI)</vt:lpstr>
      <vt:lpstr>PowerPoint Presentation</vt:lpstr>
      <vt:lpstr>PowerPoint Presentation</vt:lpstr>
      <vt:lpstr> PREDISPOSING FACTORS</vt:lpstr>
      <vt:lpstr> PREDISPOSED AETIOLOGY</vt:lpstr>
      <vt:lpstr> CLINICAL FINDINGS OF FAI</vt:lpstr>
      <vt:lpstr> CLINICAL FINDINGS FAI</vt:lpstr>
      <vt:lpstr> TERMINOLOGY FAI</vt:lpstr>
      <vt:lpstr> IMAGING FAI</vt:lpstr>
      <vt:lpstr> MANAGEMENT FAI</vt:lpstr>
      <vt:lpstr> PROGNOSIS FAI</vt:lpstr>
      <vt:lpstr> OUTCOMES FAI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FEMORAL ACETABULAR  IMPINGEMENT (FAI)</dc:title>
  <dc:creator>Sian Bowen</dc:creator>
  <cp:lastModifiedBy>Sian Bowen</cp:lastModifiedBy>
  <cp:revision>1</cp:revision>
  <dcterms:created xsi:type="dcterms:W3CDTF">2024-01-31T20:12:13Z</dcterms:created>
  <dcterms:modified xsi:type="dcterms:W3CDTF">2024-02-08T09:58:19Z</dcterms:modified>
</cp:coreProperties>
</file>