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43891200" cy="32918400"/>
  <p:notesSz cx="6858000" cy="9144000"/>
  <p:embeddedFontLst>
    <p:embeddedFont>
      <p:font typeface="Amaranth" panose="020B0604020202020204" charset="0"/>
      <p:regular r:id="rId4"/>
    </p:embeddedFont>
    <p:embeddedFont>
      <p:font typeface="Titillium Web" panose="020B0604020202020204" charset="0"/>
      <p:regular r:id="rId5"/>
    </p:embeddedFont>
  </p:embeddedFontLst>
  <p:custDataLst>
    <p:tags r:id="rId6"/>
  </p:custDataLst>
  <p:defaultTextStyle>
    <a:defPPr>
      <a:defRPr lang="en-US"/>
    </a:defPPr>
    <a:lvl1pPr algn="l" rtl="0" fontAlgn="base">
      <a:spcBef>
        <a:spcPct val="0"/>
      </a:spcBef>
      <a:spcAft>
        <a:spcPct val="0"/>
      </a:spcAft>
      <a:defRPr sz="3800" kern="1200">
        <a:solidFill>
          <a:schemeClr val="tx1"/>
        </a:solidFill>
        <a:latin typeface="Arial"/>
        <a:ea typeface="+mn-ea"/>
        <a:cs typeface="+mn-cs"/>
      </a:defRPr>
    </a:lvl1pPr>
    <a:lvl2pPr marL="457200" algn="l" rtl="0" fontAlgn="base">
      <a:spcBef>
        <a:spcPct val="0"/>
      </a:spcBef>
      <a:spcAft>
        <a:spcPct val="0"/>
      </a:spcAft>
      <a:defRPr sz="3800" kern="1200">
        <a:solidFill>
          <a:schemeClr val="tx1"/>
        </a:solidFill>
        <a:latin typeface="Arial"/>
        <a:ea typeface="+mn-ea"/>
        <a:cs typeface="+mn-cs"/>
      </a:defRPr>
    </a:lvl2pPr>
    <a:lvl3pPr marL="914400" algn="l" rtl="0" fontAlgn="base">
      <a:spcBef>
        <a:spcPct val="0"/>
      </a:spcBef>
      <a:spcAft>
        <a:spcPct val="0"/>
      </a:spcAft>
      <a:defRPr sz="3800" kern="1200">
        <a:solidFill>
          <a:schemeClr val="tx1"/>
        </a:solidFill>
        <a:latin typeface="Arial"/>
        <a:ea typeface="+mn-ea"/>
        <a:cs typeface="+mn-cs"/>
      </a:defRPr>
    </a:lvl3pPr>
    <a:lvl4pPr marL="1371600" algn="l" rtl="0" fontAlgn="base">
      <a:spcBef>
        <a:spcPct val="0"/>
      </a:spcBef>
      <a:spcAft>
        <a:spcPct val="0"/>
      </a:spcAft>
      <a:defRPr sz="3800" kern="1200">
        <a:solidFill>
          <a:schemeClr val="tx1"/>
        </a:solidFill>
        <a:latin typeface="Arial"/>
        <a:ea typeface="+mn-ea"/>
        <a:cs typeface="+mn-cs"/>
      </a:defRPr>
    </a:lvl4pPr>
    <a:lvl5pPr marL="1828800" algn="l" rtl="0" fontAlgn="base">
      <a:spcBef>
        <a:spcPct val="0"/>
      </a:spcBef>
      <a:spcAft>
        <a:spcPct val="0"/>
      </a:spcAft>
      <a:defRPr sz="3800" kern="1200">
        <a:solidFill>
          <a:schemeClr val="tx1"/>
        </a:solidFill>
        <a:latin typeface="Arial"/>
        <a:ea typeface="+mn-ea"/>
        <a:cs typeface="+mn-cs"/>
      </a:defRPr>
    </a:lvl5pPr>
    <a:lvl6pPr marL="2286000" algn="l" defTabSz="914400" rtl="0" eaLnBrk="1" latinLnBrk="0" hangingPunct="1">
      <a:defRPr sz="3800" kern="1200">
        <a:solidFill>
          <a:schemeClr val="tx1"/>
        </a:solidFill>
        <a:latin typeface="Arial"/>
        <a:ea typeface="+mn-ea"/>
        <a:cs typeface="+mn-cs"/>
      </a:defRPr>
    </a:lvl6pPr>
    <a:lvl7pPr marL="2743200" algn="l" defTabSz="914400" rtl="0" eaLnBrk="1" latinLnBrk="0" hangingPunct="1">
      <a:defRPr sz="3800" kern="1200">
        <a:solidFill>
          <a:schemeClr val="tx1"/>
        </a:solidFill>
        <a:latin typeface="Arial"/>
        <a:ea typeface="+mn-ea"/>
        <a:cs typeface="+mn-cs"/>
      </a:defRPr>
    </a:lvl7pPr>
    <a:lvl8pPr marL="3200400" algn="l" defTabSz="914400" rtl="0" eaLnBrk="1" latinLnBrk="0" hangingPunct="1">
      <a:defRPr sz="3800" kern="1200">
        <a:solidFill>
          <a:schemeClr val="tx1"/>
        </a:solidFill>
        <a:latin typeface="Arial"/>
        <a:ea typeface="+mn-ea"/>
        <a:cs typeface="+mn-cs"/>
      </a:defRPr>
    </a:lvl8pPr>
    <a:lvl9pPr marL="3657600" algn="l" defTabSz="914400" rtl="0" eaLnBrk="1" latinLnBrk="0" hangingPunct="1">
      <a:defRPr sz="38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rgan Thomas" initials="MT" lastIdx="1" clrIdx="0">
    <p:extLst>
      <p:ext uri="{19B8F6BF-5375-455C-9EA6-DF929625EA0E}">
        <p15:presenceInfo xmlns:p15="http://schemas.microsoft.com/office/powerpoint/2012/main" userId="e590134fb76a7e9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900"/>
    <a:srgbClr val="03AD80"/>
    <a:srgbClr val="028260"/>
    <a:srgbClr val="138677"/>
    <a:srgbClr val="95D5CD"/>
    <a:srgbClr val="94D1D5"/>
    <a:srgbClr val="A6F4CB"/>
    <a:srgbClr val="008080"/>
    <a:srgbClr val="DDDDDD"/>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p:cViewPr>
        <p:scale>
          <a:sx n="33" d="100"/>
          <a:sy n="33" d="100"/>
        </p:scale>
        <p:origin x="-2640" y="-3936"/>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commentAuthors" Target="commen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gs" Target="tags/tag1.xml"/><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0F3CB-EC10-45A6-AD24-F9720CD1639A}" type="doc">
      <dgm:prSet loTypeId="urn:microsoft.com/office/officeart/2008/layout/AlternatingHexagons" loCatId="list" qsTypeId="urn:microsoft.com/office/officeart/2005/8/quickstyle/simple1" qsCatId="simple" csTypeId="urn:microsoft.com/office/officeart/2005/8/colors/accent6_5" csCatId="accent6" phldr="1"/>
      <dgm:spPr/>
      <dgm:t>
        <a:bodyPr/>
        <a:lstStyle/>
        <a:p>
          <a:endParaRPr lang="en-GB"/>
        </a:p>
      </dgm:t>
    </dgm:pt>
    <dgm:pt modelId="{D9A8136D-CD2E-4841-B129-56C039054205}">
      <dgm:prSet phldrT="[Text]" custT="1"/>
      <dgm:spPr/>
      <dgm:t>
        <a:bodyPr/>
        <a:lstStyle/>
        <a:p>
          <a:r>
            <a:rPr lang="en-GB" sz="2600" dirty="0">
              <a:latin typeface="Times New Roman" panose="02020603050405020304" pitchFamily="18" charset="0"/>
              <a:cs typeface="Times New Roman" panose="02020603050405020304" pitchFamily="18" charset="0"/>
            </a:rPr>
            <a:t>Updating users and documents</a:t>
          </a:r>
        </a:p>
      </dgm:t>
    </dgm:pt>
    <dgm:pt modelId="{A2CA64E3-8A9A-4DF3-929B-4B8E29F0A305}" type="parTrans" cxnId="{2D3EB83C-628B-43E3-AF99-24612D321631}">
      <dgm:prSet/>
      <dgm:spPr/>
      <dgm:t>
        <a:bodyPr/>
        <a:lstStyle/>
        <a:p>
          <a:endParaRPr lang="en-GB"/>
        </a:p>
      </dgm:t>
    </dgm:pt>
    <dgm:pt modelId="{9688D947-8B60-499E-AD22-4E529B093C5F}" type="sibTrans" cxnId="{2D3EB83C-628B-43E3-AF99-24612D321631}">
      <dgm:prSet custT="1"/>
      <dgm:spPr/>
      <dgm:t>
        <a:bodyPr/>
        <a:lstStyle/>
        <a:p>
          <a:r>
            <a:rPr lang="en-GB" sz="3600" dirty="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Adding new users and documents</a:t>
          </a:r>
          <a:endParaRPr lang="en-GB" sz="3600" dirty="0">
            <a:latin typeface="Times New Roman" panose="02020603050405020304" pitchFamily="18" charset="0"/>
            <a:cs typeface="Times New Roman" panose="02020603050405020304" pitchFamily="18" charset="0"/>
          </a:endParaRPr>
        </a:p>
      </dgm:t>
    </dgm:pt>
    <dgm:pt modelId="{7DC1BA61-0820-4584-8040-D853F86F3E07}">
      <dgm:prSet phldrT="[Text]" custT="1"/>
      <dgm:spPr/>
      <dgm:t>
        <a:bodyPr/>
        <a:lstStyle/>
        <a:p>
          <a:r>
            <a:rPr lang="en-GB" sz="2600" dirty="0">
              <a:latin typeface="Times New Roman" panose="02020603050405020304" pitchFamily="18" charset="0"/>
              <a:cs typeface="Times New Roman" panose="02020603050405020304" pitchFamily="18" charset="0"/>
            </a:rPr>
            <a:t>Deleting users and documents </a:t>
          </a:r>
        </a:p>
      </dgm:t>
    </dgm:pt>
    <dgm:pt modelId="{8E18587B-FE14-43EB-AE8C-0197889C0B50}" type="parTrans" cxnId="{35BE9E62-01B6-4C3C-A524-500AE8F3611B}">
      <dgm:prSet/>
      <dgm:spPr/>
      <dgm:t>
        <a:bodyPr/>
        <a:lstStyle/>
        <a:p>
          <a:endParaRPr lang="en-GB"/>
        </a:p>
      </dgm:t>
    </dgm:pt>
    <dgm:pt modelId="{5218582D-8E48-4E62-ACCE-D52335CCDCDA}" type="sibTrans" cxnId="{35BE9E62-01B6-4C3C-A524-500AE8F3611B}">
      <dgm:prSet custT="1"/>
      <dgm:spPr/>
      <dgm:t>
        <a:bodyPr/>
        <a:lstStyle/>
        <a:p>
          <a:r>
            <a:rPr lang="en-GB" sz="2600" dirty="0">
              <a:latin typeface="Times New Roman" panose="02020603050405020304" pitchFamily="18" charset="0"/>
              <a:cs typeface="Times New Roman" panose="02020603050405020304" pitchFamily="18" charset="0"/>
            </a:rPr>
            <a:t>Issuing books</a:t>
          </a:r>
        </a:p>
      </dgm:t>
    </dgm:pt>
    <dgm:pt modelId="{1D96097C-88CB-4B65-B43D-6931EC48687D}">
      <dgm:prSet phldrT="[Text]" custT="1"/>
      <dgm:spPr/>
      <dgm:t>
        <a:bodyPr/>
        <a:lstStyle/>
        <a:p>
          <a:r>
            <a:rPr lang="en-GB" sz="2600" dirty="0">
              <a:latin typeface="Times New Roman" panose="02020603050405020304" pitchFamily="18" charset="0"/>
              <a:cs typeface="Times New Roman" panose="02020603050405020304" pitchFamily="18" charset="0"/>
            </a:rPr>
            <a:t>Searching for books </a:t>
          </a:r>
        </a:p>
      </dgm:t>
    </dgm:pt>
    <dgm:pt modelId="{AEE75527-6815-4EF4-89A6-34908EEB4D3F}" type="parTrans" cxnId="{FAB7AE24-B99A-4DD0-8EC9-6E7A9BB03DE3}">
      <dgm:prSet/>
      <dgm:spPr/>
      <dgm:t>
        <a:bodyPr/>
        <a:lstStyle/>
        <a:p>
          <a:endParaRPr lang="en-GB"/>
        </a:p>
      </dgm:t>
    </dgm:pt>
    <dgm:pt modelId="{1DA7A5FA-6075-44E7-8AFB-DA678200D8C7}" type="sibTrans" cxnId="{FAB7AE24-B99A-4DD0-8EC9-6E7A9BB03DE3}">
      <dgm:prSet custT="1"/>
      <dgm:spPr/>
      <dgm:t>
        <a:bodyPr/>
        <a:lstStyle/>
        <a:p>
          <a:r>
            <a:rPr lang="en-GB" sz="2600" dirty="0">
              <a:latin typeface="Times New Roman" panose="02020603050405020304" pitchFamily="18" charset="0"/>
              <a:cs typeface="Times New Roman" panose="02020603050405020304" pitchFamily="18" charset="0"/>
            </a:rPr>
            <a:t>Collecting books back </a:t>
          </a:r>
        </a:p>
      </dgm:t>
    </dgm:pt>
    <dgm:pt modelId="{7C53EFB4-2C60-47E0-9EFD-487ED18573B6}" type="pres">
      <dgm:prSet presAssocID="{4830F3CB-EC10-45A6-AD24-F9720CD1639A}" presName="Name0" presStyleCnt="0">
        <dgm:presLayoutVars>
          <dgm:chMax/>
          <dgm:chPref/>
          <dgm:dir/>
          <dgm:animLvl val="lvl"/>
        </dgm:presLayoutVars>
      </dgm:prSet>
      <dgm:spPr/>
    </dgm:pt>
    <dgm:pt modelId="{1C34E1AB-F88D-4732-A7C8-4AC9CC0C770A}" type="pres">
      <dgm:prSet presAssocID="{D9A8136D-CD2E-4841-B129-56C039054205}" presName="composite" presStyleCnt="0"/>
      <dgm:spPr/>
    </dgm:pt>
    <dgm:pt modelId="{265667BF-78CC-4969-AE3F-2552C7562527}" type="pres">
      <dgm:prSet presAssocID="{D9A8136D-CD2E-4841-B129-56C039054205}" presName="Parent1" presStyleLbl="node1" presStyleIdx="0" presStyleCnt="6">
        <dgm:presLayoutVars>
          <dgm:chMax val="1"/>
          <dgm:chPref val="1"/>
          <dgm:bulletEnabled val="1"/>
        </dgm:presLayoutVars>
      </dgm:prSet>
      <dgm:spPr/>
    </dgm:pt>
    <dgm:pt modelId="{3DBF250F-8273-4495-A1B6-8B96D707347B}" type="pres">
      <dgm:prSet presAssocID="{D9A8136D-CD2E-4841-B129-56C039054205}" presName="Childtext1" presStyleLbl="revTx" presStyleIdx="0" presStyleCnt="3">
        <dgm:presLayoutVars>
          <dgm:chMax val="0"/>
          <dgm:chPref val="0"/>
          <dgm:bulletEnabled val="1"/>
        </dgm:presLayoutVars>
      </dgm:prSet>
      <dgm:spPr/>
    </dgm:pt>
    <dgm:pt modelId="{A0B7C5BD-F576-4DCC-8A64-D21BC4F63B3B}" type="pres">
      <dgm:prSet presAssocID="{D9A8136D-CD2E-4841-B129-56C039054205}" presName="BalanceSpacing" presStyleCnt="0"/>
      <dgm:spPr/>
    </dgm:pt>
    <dgm:pt modelId="{CA004E3F-8DC9-4D6D-A024-599730D1734F}" type="pres">
      <dgm:prSet presAssocID="{D9A8136D-CD2E-4841-B129-56C039054205}" presName="BalanceSpacing1" presStyleCnt="0"/>
      <dgm:spPr/>
    </dgm:pt>
    <dgm:pt modelId="{4BD28A7C-0EB7-4EA9-9474-9ACCCCE09F7A}" type="pres">
      <dgm:prSet presAssocID="{9688D947-8B60-499E-AD22-4E529B093C5F}" presName="Accent1Text" presStyleLbl="node1" presStyleIdx="1" presStyleCnt="6" custLinFactNeighborX="-1184" custLinFactNeighborY="-2082"/>
      <dgm:spPr/>
    </dgm:pt>
    <dgm:pt modelId="{EF3C607D-C357-4B00-8CA8-96F96C8A6DFA}" type="pres">
      <dgm:prSet presAssocID="{9688D947-8B60-499E-AD22-4E529B093C5F}" presName="spaceBetweenRectangles" presStyleCnt="0"/>
      <dgm:spPr/>
    </dgm:pt>
    <dgm:pt modelId="{D7491F12-B9BD-4B6A-A7F8-00E0C70A46FE}" type="pres">
      <dgm:prSet presAssocID="{7DC1BA61-0820-4584-8040-D853F86F3E07}" presName="composite" presStyleCnt="0"/>
      <dgm:spPr/>
    </dgm:pt>
    <dgm:pt modelId="{B565C1E0-63C0-44FF-B474-F71875B19A69}" type="pres">
      <dgm:prSet presAssocID="{7DC1BA61-0820-4584-8040-D853F86F3E07}" presName="Parent1" presStyleLbl="node1" presStyleIdx="2" presStyleCnt="6">
        <dgm:presLayoutVars>
          <dgm:chMax val="1"/>
          <dgm:chPref val="1"/>
          <dgm:bulletEnabled val="1"/>
        </dgm:presLayoutVars>
      </dgm:prSet>
      <dgm:spPr/>
    </dgm:pt>
    <dgm:pt modelId="{4D2C2097-9844-4FE2-8571-8161ED09CEC3}" type="pres">
      <dgm:prSet presAssocID="{7DC1BA61-0820-4584-8040-D853F86F3E07}" presName="Childtext1" presStyleLbl="revTx" presStyleIdx="1" presStyleCnt="3">
        <dgm:presLayoutVars>
          <dgm:chMax val="0"/>
          <dgm:chPref val="0"/>
          <dgm:bulletEnabled val="1"/>
        </dgm:presLayoutVars>
      </dgm:prSet>
      <dgm:spPr/>
    </dgm:pt>
    <dgm:pt modelId="{9C8D11FC-D5A0-4BEF-9B75-44828AFAA12E}" type="pres">
      <dgm:prSet presAssocID="{7DC1BA61-0820-4584-8040-D853F86F3E07}" presName="BalanceSpacing" presStyleCnt="0"/>
      <dgm:spPr/>
    </dgm:pt>
    <dgm:pt modelId="{DA65F334-1E16-4103-851F-AF3AF9165E34}" type="pres">
      <dgm:prSet presAssocID="{7DC1BA61-0820-4584-8040-D853F86F3E07}" presName="BalanceSpacing1" presStyleCnt="0"/>
      <dgm:spPr/>
    </dgm:pt>
    <dgm:pt modelId="{BAFA05D3-25EA-44D4-A147-AE573C4E7C11}" type="pres">
      <dgm:prSet presAssocID="{5218582D-8E48-4E62-ACCE-D52335CCDCDA}" presName="Accent1Text" presStyleLbl="node1" presStyleIdx="3" presStyleCnt="6"/>
      <dgm:spPr/>
    </dgm:pt>
    <dgm:pt modelId="{3080C7F0-A2C2-4E31-9C61-865ACA808C7E}" type="pres">
      <dgm:prSet presAssocID="{5218582D-8E48-4E62-ACCE-D52335CCDCDA}" presName="spaceBetweenRectangles" presStyleCnt="0"/>
      <dgm:spPr/>
    </dgm:pt>
    <dgm:pt modelId="{594F3F41-F760-4985-8C26-99CEF5EA5130}" type="pres">
      <dgm:prSet presAssocID="{1D96097C-88CB-4B65-B43D-6931EC48687D}" presName="composite" presStyleCnt="0"/>
      <dgm:spPr/>
    </dgm:pt>
    <dgm:pt modelId="{6A79E602-A1AE-453F-92AC-4B9D28EC8282}" type="pres">
      <dgm:prSet presAssocID="{1D96097C-88CB-4B65-B43D-6931EC48687D}" presName="Parent1" presStyleLbl="node1" presStyleIdx="4" presStyleCnt="6">
        <dgm:presLayoutVars>
          <dgm:chMax val="1"/>
          <dgm:chPref val="1"/>
          <dgm:bulletEnabled val="1"/>
        </dgm:presLayoutVars>
      </dgm:prSet>
      <dgm:spPr/>
    </dgm:pt>
    <dgm:pt modelId="{30FDD044-CD46-438E-A3E8-4A81C65C4B6B}" type="pres">
      <dgm:prSet presAssocID="{1D96097C-88CB-4B65-B43D-6931EC48687D}" presName="Childtext1" presStyleLbl="revTx" presStyleIdx="2" presStyleCnt="3">
        <dgm:presLayoutVars>
          <dgm:chMax val="0"/>
          <dgm:chPref val="0"/>
          <dgm:bulletEnabled val="1"/>
        </dgm:presLayoutVars>
      </dgm:prSet>
      <dgm:spPr/>
    </dgm:pt>
    <dgm:pt modelId="{87C2F0A0-2451-44A7-9D7C-50DAE4E89A22}" type="pres">
      <dgm:prSet presAssocID="{1D96097C-88CB-4B65-B43D-6931EC48687D}" presName="BalanceSpacing" presStyleCnt="0"/>
      <dgm:spPr/>
    </dgm:pt>
    <dgm:pt modelId="{0E78D988-87E2-4DF4-9B68-CF5AC6EBDC11}" type="pres">
      <dgm:prSet presAssocID="{1D96097C-88CB-4B65-B43D-6931EC48687D}" presName="BalanceSpacing1" presStyleCnt="0"/>
      <dgm:spPr/>
    </dgm:pt>
    <dgm:pt modelId="{855E4E64-0921-48CA-88DC-E01CFDE0AE7A}" type="pres">
      <dgm:prSet presAssocID="{1DA7A5FA-6075-44E7-8AFB-DA678200D8C7}" presName="Accent1Text" presStyleLbl="node1" presStyleIdx="5" presStyleCnt="6"/>
      <dgm:spPr/>
    </dgm:pt>
  </dgm:ptLst>
  <dgm:cxnLst>
    <dgm:cxn modelId="{A0868F12-763B-4045-9BB1-6B6DA8A7C1DB}" type="presOf" srcId="{7DC1BA61-0820-4584-8040-D853F86F3E07}" destId="{B565C1E0-63C0-44FF-B474-F71875B19A69}" srcOrd="0" destOrd="0" presId="urn:microsoft.com/office/officeart/2008/layout/AlternatingHexagons"/>
    <dgm:cxn modelId="{FAB7AE24-B99A-4DD0-8EC9-6E7A9BB03DE3}" srcId="{4830F3CB-EC10-45A6-AD24-F9720CD1639A}" destId="{1D96097C-88CB-4B65-B43D-6931EC48687D}" srcOrd="2" destOrd="0" parTransId="{AEE75527-6815-4EF4-89A6-34908EEB4D3F}" sibTransId="{1DA7A5FA-6075-44E7-8AFB-DA678200D8C7}"/>
    <dgm:cxn modelId="{4CA92534-46FD-4A22-9BD4-E7538E83BCC6}" type="presOf" srcId="{1D96097C-88CB-4B65-B43D-6931EC48687D}" destId="{6A79E602-A1AE-453F-92AC-4B9D28EC8282}" srcOrd="0" destOrd="0" presId="urn:microsoft.com/office/officeart/2008/layout/AlternatingHexagons"/>
    <dgm:cxn modelId="{2A1DE138-76AC-4F24-8391-FD7ABEBDCF00}" type="presOf" srcId="{1DA7A5FA-6075-44E7-8AFB-DA678200D8C7}" destId="{855E4E64-0921-48CA-88DC-E01CFDE0AE7A}" srcOrd="0" destOrd="0" presId="urn:microsoft.com/office/officeart/2008/layout/AlternatingHexagons"/>
    <dgm:cxn modelId="{2D3EB83C-628B-43E3-AF99-24612D321631}" srcId="{4830F3CB-EC10-45A6-AD24-F9720CD1639A}" destId="{D9A8136D-CD2E-4841-B129-56C039054205}" srcOrd="0" destOrd="0" parTransId="{A2CA64E3-8A9A-4DF3-929B-4B8E29F0A305}" sibTransId="{9688D947-8B60-499E-AD22-4E529B093C5F}"/>
    <dgm:cxn modelId="{35BE9E62-01B6-4C3C-A524-500AE8F3611B}" srcId="{4830F3CB-EC10-45A6-AD24-F9720CD1639A}" destId="{7DC1BA61-0820-4584-8040-D853F86F3E07}" srcOrd="1" destOrd="0" parTransId="{8E18587B-FE14-43EB-AE8C-0197889C0B50}" sibTransId="{5218582D-8E48-4E62-ACCE-D52335CCDCDA}"/>
    <dgm:cxn modelId="{18505B46-4A20-4AEA-8482-E92CC1142DF4}" type="presOf" srcId="{9688D947-8B60-499E-AD22-4E529B093C5F}" destId="{4BD28A7C-0EB7-4EA9-9474-9ACCCCE09F7A}" srcOrd="0" destOrd="0" presId="urn:microsoft.com/office/officeart/2008/layout/AlternatingHexagons"/>
    <dgm:cxn modelId="{D5982C55-FDB0-4CF9-9B2C-F6B109EA5C1F}" type="presOf" srcId="{4830F3CB-EC10-45A6-AD24-F9720CD1639A}" destId="{7C53EFB4-2C60-47E0-9EFD-487ED18573B6}" srcOrd="0" destOrd="0" presId="urn:microsoft.com/office/officeart/2008/layout/AlternatingHexagons"/>
    <dgm:cxn modelId="{ADD52BCC-DE08-4D0E-9A8C-72A1BC6D8C27}" type="presOf" srcId="{5218582D-8E48-4E62-ACCE-D52335CCDCDA}" destId="{BAFA05D3-25EA-44D4-A147-AE573C4E7C11}" srcOrd="0" destOrd="0" presId="urn:microsoft.com/office/officeart/2008/layout/AlternatingHexagons"/>
    <dgm:cxn modelId="{35E983DE-1526-4A12-8309-79DE57B65632}" type="presOf" srcId="{D9A8136D-CD2E-4841-B129-56C039054205}" destId="{265667BF-78CC-4969-AE3F-2552C7562527}" srcOrd="0" destOrd="0" presId="urn:microsoft.com/office/officeart/2008/layout/AlternatingHexagons"/>
    <dgm:cxn modelId="{636016EF-F2ED-4ADA-90A5-26A846B8EF62}" type="presParOf" srcId="{7C53EFB4-2C60-47E0-9EFD-487ED18573B6}" destId="{1C34E1AB-F88D-4732-A7C8-4AC9CC0C770A}" srcOrd="0" destOrd="0" presId="urn:microsoft.com/office/officeart/2008/layout/AlternatingHexagons"/>
    <dgm:cxn modelId="{04436A63-AA38-4F34-B6AD-ED6FC1654E43}" type="presParOf" srcId="{1C34E1AB-F88D-4732-A7C8-4AC9CC0C770A}" destId="{265667BF-78CC-4969-AE3F-2552C7562527}" srcOrd="0" destOrd="0" presId="urn:microsoft.com/office/officeart/2008/layout/AlternatingHexagons"/>
    <dgm:cxn modelId="{71E52BEB-657E-48C3-8C25-F6A607305EF1}" type="presParOf" srcId="{1C34E1AB-F88D-4732-A7C8-4AC9CC0C770A}" destId="{3DBF250F-8273-4495-A1B6-8B96D707347B}" srcOrd="1" destOrd="0" presId="urn:microsoft.com/office/officeart/2008/layout/AlternatingHexagons"/>
    <dgm:cxn modelId="{591DAAA8-5E68-49DA-9186-AAFEAB6A5EF4}" type="presParOf" srcId="{1C34E1AB-F88D-4732-A7C8-4AC9CC0C770A}" destId="{A0B7C5BD-F576-4DCC-8A64-D21BC4F63B3B}" srcOrd="2" destOrd="0" presId="urn:microsoft.com/office/officeart/2008/layout/AlternatingHexagons"/>
    <dgm:cxn modelId="{B1D9E131-684A-496E-8CD6-961B96BDE0EF}" type="presParOf" srcId="{1C34E1AB-F88D-4732-A7C8-4AC9CC0C770A}" destId="{CA004E3F-8DC9-4D6D-A024-599730D1734F}" srcOrd="3" destOrd="0" presId="urn:microsoft.com/office/officeart/2008/layout/AlternatingHexagons"/>
    <dgm:cxn modelId="{8741D5FE-B031-476C-9DDE-43A22D19123A}" type="presParOf" srcId="{1C34E1AB-F88D-4732-A7C8-4AC9CC0C770A}" destId="{4BD28A7C-0EB7-4EA9-9474-9ACCCCE09F7A}" srcOrd="4" destOrd="0" presId="urn:microsoft.com/office/officeart/2008/layout/AlternatingHexagons"/>
    <dgm:cxn modelId="{B9B05F96-3412-4450-BB85-D713B89BBD3D}" type="presParOf" srcId="{7C53EFB4-2C60-47E0-9EFD-487ED18573B6}" destId="{EF3C607D-C357-4B00-8CA8-96F96C8A6DFA}" srcOrd="1" destOrd="0" presId="urn:microsoft.com/office/officeart/2008/layout/AlternatingHexagons"/>
    <dgm:cxn modelId="{8A7B00CB-7391-461E-9DB0-CE20C77CD340}" type="presParOf" srcId="{7C53EFB4-2C60-47E0-9EFD-487ED18573B6}" destId="{D7491F12-B9BD-4B6A-A7F8-00E0C70A46FE}" srcOrd="2" destOrd="0" presId="urn:microsoft.com/office/officeart/2008/layout/AlternatingHexagons"/>
    <dgm:cxn modelId="{D7B425A2-AFE1-43E0-92B6-5A48414EF671}" type="presParOf" srcId="{D7491F12-B9BD-4B6A-A7F8-00E0C70A46FE}" destId="{B565C1E0-63C0-44FF-B474-F71875B19A69}" srcOrd="0" destOrd="0" presId="urn:microsoft.com/office/officeart/2008/layout/AlternatingHexagons"/>
    <dgm:cxn modelId="{13B25051-40CE-4EE1-82DC-D38B1308D56D}" type="presParOf" srcId="{D7491F12-B9BD-4B6A-A7F8-00E0C70A46FE}" destId="{4D2C2097-9844-4FE2-8571-8161ED09CEC3}" srcOrd="1" destOrd="0" presId="urn:microsoft.com/office/officeart/2008/layout/AlternatingHexagons"/>
    <dgm:cxn modelId="{A6DBA7AE-9BDC-44D3-8EA4-3777DD8FB3AB}" type="presParOf" srcId="{D7491F12-B9BD-4B6A-A7F8-00E0C70A46FE}" destId="{9C8D11FC-D5A0-4BEF-9B75-44828AFAA12E}" srcOrd="2" destOrd="0" presId="urn:microsoft.com/office/officeart/2008/layout/AlternatingHexagons"/>
    <dgm:cxn modelId="{A736F3DC-C731-4BF6-81A5-14CB6440CCD9}" type="presParOf" srcId="{D7491F12-B9BD-4B6A-A7F8-00E0C70A46FE}" destId="{DA65F334-1E16-4103-851F-AF3AF9165E34}" srcOrd="3" destOrd="0" presId="urn:microsoft.com/office/officeart/2008/layout/AlternatingHexagons"/>
    <dgm:cxn modelId="{071A8111-1E4B-4752-AB76-1C5E3D73FDC9}" type="presParOf" srcId="{D7491F12-B9BD-4B6A-A7F8-00E0C70A46FE}" destId="{BAFA05D3-25EA-44D4-A147-AE573C4E7C11}" srcOrd="4" destOrd="0" presId="urn:microsoft.com/office/officeart/2008/layout/AlternatingHexagons"/>
    <dgm:cxn modelId="{06223457-C952-4248-8C2C-6367009337CA}" type="presParOf" srcId="{7C53EFB4-2C60-47E0-9EFD-487ED18573B6}" destId="{3080C7F0-A2C2-4E31-9C61-865ACA808C7E}" srcOrd="3" destOrd="0" presId="urn:microsoft.com/office/officeart/2008/layout/AlternatingHexagons"/>
    <dgm:cxn modelId="{7DF4435F-D247-4E28-A905-6245F5509C54}" type="presParOf" srcId="{7C53EFB4-2C60-47E0-9EFD-487ED18573B6}" destId="{594F3F41-F760-4985-8C26-99CEF5EA5130}" srcOrd="4" destOrd="0" presId="urn:microsoft.com/office/officeart/2008/layout/AlternatingHexagons"/>
    <dgm:cxn modelId="{63972740-7D35-4A86-A578-1D9E890F2CF6}" type="presParOf" srcId="{594F3F41-F760-4985-8C26-99CEF5EA5130}" destId="{6A79E602-A1AE-453F-92AC-4B9D28EC8282}" srcOrd="0" destOrd="0" presId="urn:microsoft.com/office/officeart/2008/layout/AlternatingHexagons"/>
    <dgm:cxn modelId="{B08144C3-6AF7-4B73-A5CC-94368ED6C077}" type="presParOf" srcId="{594F3F41-F760-4985-8C26-99CEF5EA5130}" destId="{30FDD044-CD46-438E-A3E8-4A81C65C4B6B}" srcOrd="1" destOrd="0" presId="urn:microsoft.com/office/officeart/2008/layout/AlternatingHexagons"/>
    <dgm:cxn modelId="{E64E9F6C-1453-477F-8379-B1D99F498356}" type="presParOf" srcId="{594F3F41-F760-4985-8C26-99CEF5EA5130}" destId="{87C2F0A0-2451-44A7-9D7C-50DAE4E89A22}" srcOrd="2" destOrd="0" presId="urn:microsoft.com/office/officeart/2008/layout/AlternatingHexagons"/>
    <dgm:cxn modelId="{5ACF6AF6-1ADB-44EA-8254-240C2E90838F}" type="presParOf" srcId="{594F3F41-F760-4985-8C26-99CEF5EA5130}" destId="{0E78D988-87E2-4DF4-9B68-CF5AC6EBDC11}" srcOrd="3" destOrd="0" presId="urn:microsoft.com/office/officeart/2008/layout/AlternatingHexagons"/>
    <dgm:cxn modelId="{0D059C82-9C4F-4AF2-AAF7-0070D142E315}" type="presParOf" srcId="{594F3F41-F760-4985-8C26-99CEF5EA5130}" destId="{855E4E64-0921-48CA-88DC-E01CFDE0AE7A}"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667BF-78CC-4969-AE3F-2552C7562527}">
      <dsp:nvSpPr>
        <dsp:cNvPr id="0" name=""/>
        <dsp:cNvSpPr/>
      </dsp:nvSpPr>
      <dsp:spPr>
        <a:xfrm rot="5400000">
          <a:off x="3835857" y="405579"/>
          <a:ext cx="2516373" cy="2189244"/>
        </a:xfrm>
        <a:prstGeom prst="hexagon">
          <a:avLst>
            <a:gd name="adj" fmla="val 25000"/>
            <a:gd name="vf" fmla="val 115470"/>
          </a:avLst>
        </a:prstGeom>
        <a:solidFill>
          <a:schemeClr val="accent6">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Updating users and documents</a:t>
          </a:r>
        </a:p>
      </dsp:txBody>
      <dsp:txXfrm rot="-5400000">
        <a:off x="4340578" y="634150"/>
        <a:ext cx="1506930" cy="1732103"/>
      </dsp:txXfrm>
    </dsp:sp>
    <dsp:sp modelId="{3DBF250F-8273-4495-A1B6-8B96D707347B}">
      <dsp:nvSpPr>
        <dsp:cNvPr id="0" name=""/>
        <dsp:cNvSpPr/>
      </dsp:nvSpPr>
      <dsp:spPr>
        <a:xfrm>
          <a:off x="6255099" y="745290"/>
          <a:ext cx="2808272" cy="1509824"/>
        </a:xfrm>
        <a:prstGeom prst="rect">
          <a:avLst/>
        </a:prstGeom>
        <a:noFill/>
        <a:ln>
          <a:noFill/>
        </a:ln>
        <a:effectLst/>
      </dsp:spPr>
      <dsp:style>
        <a:lnRef idx="0">
          <a:scrgbClr r="0" g="0" b="0"/>
        </a:lnRef>
        <a:fillRef idx="0">
          <a:scrgbClr r="0" g="0" b="0"/>
        </a:fillRef>
        <a:effectRef idx="0">
          <a:scrgbClr r="0" g="0" b="0"/>
        </a:effectRef>
        <a:fontRef idx="minor"/>
      </dsp:style>
    </dsp:sp>
    <dsp:sp modelId="{4BD28A7C-0EB7-4EA9-9474-9ACCCCE09F7A}">
      <dsp:nvSpPr>
        <dsp:cNvPr id="0" name=""/>
        <dsp:cNvSpPr/>
      </dsp:nvSpPr>
      <dsp:spPr>
        <a:xfrm rot="5400000">
          <a:off x="1445552" y="353188"/>
          <a:ext cx="2516373" cy="2189244"/>
        </a:xfrm>
        <a:prstGeom prst="hexagon">
          <a:avLst>
            <a:gd name="adj" fmla="val 25000"/>
            <a:gd name="vf" fmla="val 115470"/>
          </a:avLst>
        </a:prstGeom>
        <a:solidFill>
          <a:schemeClr val="accent6">
            <a:alpha val="90000"/>
            <a:hueOff val="0"/>
            <a:satOff val="0"/>
            <a:lumOff val="0"/>
            <a:alphaOff val="-8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 </a:t>
          </a:r>
          <a:r>
            <a:rPr lang="en-GB" sz="2600" kern="1200" dirty="0">
              <a:latin typeface="Times New Roman" panose="02020603050405020304" pitchFamily="18" charset="0"/>
              <a:cs typeface="Times New Roman" panose="02020603050405020304" pitchFamily="18" charset="0"/>
            </a:rPr>
            <a:t>Adding new users and documents</a:t>
          </a:r>
          <a:endParaRPr lang="en-GB" sz="3600" kern="1200" dirty="0">
            <a:latin typeface="Times New Roman" panose="02020603050405020304" pitchFamily="18" charset="0"/>
            <a:cs typeface="Times New Roman" panose="02020603050405020304" pitchFamily="18" charset="0"/>
          </a:endParaRPr>
        </a:p>
      </dsp:txBody>
      <dsp:txXfrm rot="-5400000">
        <a:off x="1950273" y="581759"/>
        <a:ext cx="1506930" cy="1732103"/>
      </dsp:txXfrm>
    </dsp:sp>
    <dsp:sp modelId="{B565C1E0-63C0-44FF-B474-F71875B19A69}">
      <dsp:nvSpPr>
        <dsp:cNvPr id="0" name=""/>
        <dsp:cNvSpPr/>
      </dsp:nvSpPr>
      <dsp:spPr>
        <a:xfrm rot="5400000">
          <a:off x="2649136" y="2541477"/>
          <a:ext cx="2516373" cy="2189244"/>
        </a:xfrm>
        <a:prstGeom prst="hexagon">
          <a:avLst>
            <a:gd name="adj" fmla="val 25000"/>
            <a:gd name="vf" fmla="val 115470"/>
          </a:avLst>
        </a:prstGeom>
        <a:solidFill>
          <a:schemeClr val="accent6">
            <a:alpha val="90000"/>
            <a:hueOff val="0"/>
            <a:satOff val="0"/>
            <a:lumOff val="0"/>
            <a:alphaOff val="-16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Deleting users and documents </a:t>
          </a:r>
        </a:p>
      </dsp:txBody>
      <dsp:txXfrm rot="-5400000">
        <a:off x="3153857" y="2770048"/>
        <a:ext cx="1506930" cy="1732103"/>
      </dsp:txXfrm>
    </dsp:sp>
    <dsp:sp modelId="{4D2C2097-9844-4FE2-8571-8161ED09CEC3}">
      <dsp:nvSpPr>
        <dsp:cNvPr id="0" name=""/>
        <dsp:cNvSpPr/>
      </dsp:nvSpPr>
      <dsp:spPr>
        <a:xfrm>
          <a:off x="4427" y="2881187"/>
          <a:ext cx="2717683" cy="1509824"/>
        </a:xfrm>
        <a:prstGeom prst="rect">
          <a:avLst/>
        </a:prstGeom>
        <a:noFill/>
        <a:ln>
          <a:noFill/>
        </a:ln>
        <a:effectLst/>
      </dsp:spPr>
      <dsp:style>
        <a:lnRef idx="0">
          <a:scrgbClr r="0" g="0" b="0"/>
        </a:lnRef>
        <a:fillRef idx="0">
          <a:scrgbClr r="0" g="0" b="0"/>
        </a:fillRef>
        <a:effectRef idx="0">
          <a:scrgbClr r="0" g="0" b="0"/>
        </a:effectRef>
        <a:fontRef idx="minor"/>
      </dsp:style>
    </dsp:sp>
    <dsp:sp modelId="{BAFA05D3-25EA-44D4-A147-AE573C4E7C11}">
      <dsp:nvSpPr>
        <dsp:cNvPr id="0" name=""/>
        <dsp:cNvSpPr/>
      </dsp:nvSpPr>
      <dsp:spPr>
        <a:xfrm rot="5400000">
          <a:off x="5013520" y="2541477"/>
          <a:ext cx="2516373" cy="2189244"/>
        </a:xfrm>
        <a:prstGeom prst="hexagon">
          <a:avLst>
            <a:gd name="adj" fmla="val 25000"/>
            <a:gd name="vf" fmla="val 115470"/>
          </a:avLst>
        </a:prstGeom>
        <a:solidFill>
          <a:schemeClr val="accent6">
            <a:alpha val="90000"/>
            <a:hueOff val="0"/>
            <a:satOff val="0"/>
            <a:lumOff val="0"/>
            <a:alphaOff val="-24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Issuing books</a:t>
          </a:r>
        </a:p>
      </dsp:txBody>
      <dsp:txXfrm rot="-5400000">
        <a:off x="5518241" y="2770048"/>
        <a:ext cx="1506930" cy="1732103"/>
      </dsp:txXfrm>
    </dsp:sp>
    <dsp:sp modelId="{6A79E602-A1AE-453F-92AC-4B9D28EC8282}">
      <dsp:nvSpPr>
        <dsp:cNvPr id="0" name=""/>
        <dsp:cNvSpPr/>
      </dsp:nvSpPr>
      <dsp:spPr>
        <a:xfrm rot="5400000">
          <a:off x="3835857" y="4677375"/>
          <a:ext cx="2516373" cy="2189244"/>
        </a:xfrm>
        <a:prstGeom prst="hexagon">
          <a:avLst>
            <a:gd name="adj" fmla="val 25000"/>
            <a:gd name="vf" fmla="val 115470"/>
          </a:avLst>
        </a:prstGeom>
        <a:solidFill>
          <a:schemeClr val="accent6">
            <a:alpha val="90000"/>
            <a:hueOff val="0"/>
            <a:satOff val="0"/>
            <a:lumOff val="0"/>
            <a:alphaOff val="-32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Searching for books </a:t>
          </a:r>
        </a:p>
      </dsp:txBody>
      <dsp:txXfrm rot="-5400000">
        <a:off x="4340578" y="4905946"/>
        <a:ext cx="1506930" cy="1732103"/>
      </dsp:txXfrm>
    </dsp:sp>
    <dsp:sp modelId="{30FDD044-CD46-438E-A3E8-4A81C65C4B6B}">
      <dsp:nvSpPr>
        <dsp:cNvPr id="0" name=""/>
        <dsp:cNvSpPr/>
      </dsp:nvSpPr>
      <dsp:spPr>
        <a:xfrm>
          <a:off x="6255099" y="5017085"/>
          <a:ext cx="2808272" cy="1509824"/>
        </a:xfrm>
        <a:prstGeom prst="rect">
          <a:avLst/>
        </a:prstGeom>
        <a:noFill/>
        <a:ln>
          <a:noFill/>
        </a:ln>
        <a:effectLst/>
      </dsp:spPr>
      <dsp:style>
        <a:lnRef idx="0">
          <a:scrgbClr r="0" g="0" b="0"/>
        </a:lnRef>
        <a:fillRef idx="0">
          <a:scrgbClr r="0" g="0" b="0"/>
        </a:fillRef>
        <a:effectRef idx="0">
          <a:scrgbClr r="0" g="0" b="0"/>
        </a:effectRef>
        <a:fontRef idx="minor"/>
      </dsp:style>
    </dsp:sp>
    <dsp:sp modelId="{855E4E64-0921-48CA-88DC-E01CFDE0AE7A}">
      <dsp:nvSpPr>
        <dsp:cNvPr id="0" name=""/>
        <dsp:cNvSpPr/>
      </dsp:nvSpPr>
      <dsp:spPr>
        <a:xfrm rot="5400000">
          <a:off x="1471473" y="4677375"/>
          <a:ext cx="2516373" cy="2189244"/>
        </a:xfrm>
        <a:prstGeom prst="hexagon">
          <a:avLst>
            <a:gd name="adj" fmla="val 25000"/>
            <a:gd name="vf" fmla="val 115470"/>
          </a:avLst>
        </a:prstGeom>
        <a:solidFill>
          <a:schemeClr val="accent6">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Collecting books back </a:t>
          </a:r>
        </a:p>
      </dsp:txBody>
      <dsp:txXfrm rot="-5400000">
        <a:off x="1976194" y="4905946"/>
        <a:ext cx="1506930" cy="1732103"/>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p:spPr>
        <p:txBody>
          <a:bodyPr vert="horz" wrap="square" lIns="91440" tIns="45720" rIns="91440" bIns="45720" anchor="t" anchorCtr="0" compatLnSpc="1">
            <a:prstTxWarp prst="textNoShape">
              <a:avLst/>
            </a:prstTxWarp>
          </a:bodyPr>
          <a:lstStyle>
            <a:defPPr>
              <a:defRPr kern="1200" smtId="4294967295"/>
            </a:defPPr>
            <a:lvl1pPr>
              <a:defRPr sz="1200"/>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p:spPr>
        <p:txBody>
          <a:bodyPr vert="horz" wrap="square" lIns="91440" tIns="45720" rIns="91440" bIns="45720" anchor="t" anchorCtr="0" compatLnSpc="1">
            <a:prstTxWarp prst="textNoShape">
              <a:avLst/>
            </a:prstTxWarp>
          </a:bodyPr>
          <a:lstStyle>
            <a:defPPr>
              <a:defRPr kern="1200" smtId="4294967295"/>
            </a:defPPr>
            <a:lvl1pPr algn="r">
              <a:defRPr sz="1200"/>
            </a:lvl1pPr>
          </a:lstStyle>
          <a:p>
            <a:pPr>
              <a:defRPr/>
            </a:pPr>
            <a:endParaRPr 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p:spPr>
        <p:txBody>
          <a:bodyPr vert="horz" wrap="square" lIns="91440" tIns="45720" rIns="91440" bIns="45720" anchor="t" anchorCtr="0" compatLnSpc="1">
            <a:prstTxWarp prst="textNoShape">
              <a:avLst/>
            </a:prstTxWarp>
          </a:bodyPr>
          <a:lstStyle>
            <a:defPPr>
              <a:defRPr kern="1200" smtId="4294967295"/>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p:spPr>
        <p:txBody>
          <a:bodyPr vert="horz" wrap="square" lIns="91440" tIns="45720" rIns="91440" bIns="45720" anchor="b" anchorCtr="0" compatLnSpc="1">
            <a:prstTxWarp prst="textNoShape">
              <a:avLst/>
            </a:prstTxWarp>
          </a:bodyPr>
          <a:lstStyle>
            <a:defPPr>
              <a:defRPr kern="1200" smtId="4294967295"/>
            </a:defPPr>
            <a:lvl1pPr>
              <a:defRPr sz="1200"/>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p:spPr>
        <p:txBody>
          <a:bodyPr vert="horz" wrap="square" lIns="91440" tIns="45720" rIns="91440" bIns="45720" anchor="b" anchorCtr="0" compatLnSpc="1">
            <a:prstTxWarp prst="textNoShape">
              <a:avLst/>
            </a:prstTxWarp>
          </a:bodyPr>
          <a:lstStyle>
            <a:defPPr>
              <a:defRPr kern="1200" smtId="4294967295"/>
            </a:defPPr>
            <a:lvl1pPr algn="r">
              <a:defRPr sz="1200"/>
            </a:lvl1pPr>
          </a:lstStyle>
          <a:p>
            <a:pPr>
              <a:defRPr/>
            </a:pPr>
            <a:fld id="{B95F3361-2405-48EE-818C-467D1C2230F9}" type="slidenum">
              <a:rPr lang="en-US"/>
              <a:pPr>
                <a:defRPr/>
              </a:pPr>
              <a:t>‹#›</a:t>
            </a:fld>
            <a:endParaRPr lang="en-US"/>
          </a:p>
        </p:txBody>
      </p:sp>
    </p:spTree>
    <p:extLst>
      <p:ext uri="{BB962C8B-B14F-4D97-AF65-F5344CB8AC3E}">
        <p14:creationId xmlns:p14="http://schemas.microsoft.com/office/powerpoint/2010/main" val="384273649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kern="1200" smtId="4294967295"/>
            </a:defPPr>
            <a:lvl1pPr eaLnBrk="0" hangingPunct="0">
              <a:defRPr sz="3800">
                <a:solidFill>
                  <a:schemeClr val="tx1"/>
                </a:solidFill>
                <a:latin typeface="Arial"/>
              </a:defRPr>
            </a:lvl1pPr>
            <a:lvl2pPr marL="742950" indent="-285750" eaLnBrk="0" hangingPunct="0">
              <a:defRPr sz="3800">
                <a:solidFill>
                  <a:schemeClr val="tx1"/>
                </a:solidFill>
                <a:latin typeface="Arial"/>
              </a:defRPr>
            </a:lvl2pPr>
            <a:lvl3pPr marL="1143000" indent="-228600" eaLnBrk="0" hangingPunct="0">
              <a:defRPr sz="3800">
                <a:solidFill>
                  <a:schemeClr val="tx1"/>
                </a:solidFill>
                <a:latin typeface="Arial"/>
              </a:defRPr>
            </a:lvl3pPr>
            <a:lvl4pPr marL="1600200" indent="-228600" eaLnBrk="0" hangingPunct="0">
              <a:defRPr sz="3800">
                <a:solidFill>
                  <a:schemeClr val="tx1"/>
                </a:solidFill>
                <a:latin typeface="Arial"/>
              </a:defRPr>
            </a:lvl4pPr>
            <a:lvl5pPr marL="2057400" indent="-228600" eaLnBrk="0" hangingPunct="0">
              <a:defRPr sz="3800">
                <a:solidFill>
                  <a:schemeClr val="tx1"/>
                </a:solidFill>
                <a:latin typeface="Arial"/>
              </a:defRPr>
            </a:lvl5pPr>
            <a:lvl6pPr marL="2514600" indent="-228600" eaLnBrk="0" fontAlgn="base" hangingPunct="0">
              <a:spcBef>
                <a:spcPct val="0"/>
              </a:spcBef>
              <a:spcAft>
                <a:spcPct val="0"/>
              </a:spcAft>
              <a:defRPr sz="3800">
                <a:solidFill>
                  <a:schemeClr val="tx1"/>
                </a:solidFill>
                <a:latin typeface="Arial"/>
              </a:defRPr>
            </a:lvl6pPr>
            <a:lvl7pPr marL="2971800" indent="-228600" eaLnBrk="0" fontAlgn="base" hangingPunct="0">
              <a:spcBef>
                <a:spcPct val="0"/>
              </a:spcBef>
              <a:spcAft>
                <a:spcPct val="0"/>
              </a:spcAft>
              <a:defRPr sz="3800">
                <a:solidFill>
                  <a:schemeClr val="tx1"/>
                </a:solidFill>
                <a:latin typeface="Arial"/>
              </a:defRPr>
            </a:lvl7pPr>
            <a:lvl8pPr marL="3429000" indent="-228600" eaLnBrk="0" fontAlgn="base" hangingPunct="0">
              <a:spcBef>
                <a:spcPct val="0"/>
              </a:spcBef>
              <a:spcAft>
                <a:spcPct val="0"/>
              </a:spcAft>
              <a:defRPr sz="3800">
                <a:solidFill>
                  <a:schemeClr val="tx1"/>
                </a:solidFill>
                <a:latin typeface="Arial"/>
              </a:defRPr>
            </a:lvl8pPr>
            <a:lvl9pPr marL="3886200" indent="-228600" eaLnBrk="0" fontAlgn="base" hangingPunct="0">
              <a:spcBef>
                <a:spcPct val="0"/>
              </a:spcBef>
              <a:spcAft>
                <a:spcPct val="0"/>
              </a:spcAft>
              <a:defRPr sz="3800">
                <a:solidFill>
                  <a:schemeClr val="tx1"/>
                </a:solidFill>
                <a:latin typeface="Arial"/>
              </a:defRPr>
            </a:lvl9pPr>
          </a:lstStyle>
          <a:p>
            <a:pPr eaLnBrk="1" hangingPunct="1"/>
            <a:fld id="{78EE7683-CAC2-4B7F-B858-28F016B0AEB9}" type="slidenum">
              <a:rPr lang="en-US" sz="1200" smtClean="0"/>
              <a:pPr eaLnBrk="1" hangingPunct="1"/>
              <a:t>1</a:t>
            </a:fld>
            <a:endParaRPr lang="en-US" sz="12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kern="1200" smtId="4294967295"/>
            </a:defPPr>
          </a:lstStyle>
          <a:p>
            <a:pPr eaLnBrk="1" hangingPunct="1"/>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smtId="4294967295"/>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smtId="4294967295"/>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CB043562-595C-41E0-A431-AB378AFFB518}" type="slidenum">
              <a:rPr lang="en-US"/>
              <a:pPr>
                <a:defRPr/>
              </a:pPr>
              <a:t>‹#›</a:t>
            </a:fld>
            <a:endParaRPr lang="en-US"/>
          </a:p>
        </p:txBody>
      </p:sp>
    </p:spTree>
    <p:extLst>
      <p:ext uri="{BB962C8B-B14F-4D97-AF65-F5344CB8AC3E}">
        <p14:creationId xmlns:p14="http://schemas.microsoft.com/office/powerpoint/2010/main" val="4119552568"/>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idx="1"/>
          </p:nvPr>
        </p:nvSpPr>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E844B6AF-379B-4B34-AAC6-97D3032A49C6}" type="slidenum">
              <a:rPr lang="en-US"/>
              <a:pPr>
                <a:defRPr/>
              </a:pPr>
              <a:t>‹#›</a:t>
            </a:fld>
            <a:endParaRPr lang="en-US"/>
          </a:p>
        </p:txBody>
      </p:sp>
    </p:spTree>
    <p:extLst>
      <p:ext uri="{BB962C8B-B14F-4D97-AF65-F5344CB8AC3E}">
        <p14:creationId xmlns:p14="http://schemas.microsoft.com/office/powerpoint/2010/main" val="1816615251"/>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smtId="4294967295"/>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smtId="4294967295"/>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B44BFBC0-7F94-4CE5-A00D-18BE726F285A}" type="slidenum">
              <a:rPr lang="en-US"/>
              <a:pPr>
                <a:defRPr/>
              </a:pPr>
              <a:t>‹#›</a:t>
            </a:fld>
            <a:endParaRPr lang="en-US"/>
          </a:p>
        </p:txBody>
      </p:sp>
    </p:spTree>
    <p:extLst>
      <p:ext uri="{BB962C8B-B14F-4D97-AF65-F5344CB8AC3E}">
        <p14:creationId xmlns:p14="http://schemas.microsoft.com/office/powerpoint/2010/main" val="416515911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sz="half" idx="1"/>
          </p:nvPr>
        </p:nvSpPr>
        <p:spPr>
          <a:xfrm>
            <a:off x="2193925" y="7680325"/>
            <a:ext cx="19675475" cy="21726525"/>
          </a:xfrm>
        </p:spPr>
        <p:txBody>
          <a:bodyPr/>
          <a:lstStyle>
            <a:defPPr>
              <a:defRPr kern="1200" smtId="4294967295"/>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6525"/>
          </a:xfrm>
        </p:spPr>
        <p:txBody>
          <a:bodyPr/>
          <a:lstStyle>
            <a:defPPr>
              <a:defRPr kern="1200" smtId="4294967295"/>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CDF645C6-96DC-4F21-9A48-95AFF68A54A2}" type="slidenum">
              <a:rPr lang="en-US"/>
              <a:pPr>
                <a:defRPr/>
              </a:pPr>
              <a:t>‹#›</a:t>
            </a:fld>
            <a:endParaRPr lang="en-US"/>
          </a:p>
        </p:txBody>
      </p:sp>
    </p:spTree>
    <p:extLst>
      <p:ext uri="{BB962C8B-B14F-4D97-AF65-F5344CB8AC3E}">
        <p14:creationId xmlns:p14="http://schemas.microsoft.com/office/powerpoint/2010/main" val="388354793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smtId="4294967295"/>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smtId="4294967295"/>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smtId="4294967295"/>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smtId="4294967295"/>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smtId="4294967295"/>
            </a:defPPr>
            <a:lvl1pPr>
              <a:defRPr/>
            </a:lvl1pPr>
          </a:lstStyle>
          <a:p>
            <a:pPr>
              <a:defRPr/>
            </a:pPr>
            <a:fld id="{C2B12CE4-144C-4A27-8B3F-7EB79E6B2146}" type="slidenum">
              <a:rPr lang="en-US"/>
              <a:pPr>
                <a:defRPr/>
              </a:pPr>
              <a:t>‹#›</a:t>
            </a:fld>
            <a:endParaRPr lang="en-US"/>
          </a:p>
        </p:txBody>
      </p:sp>
    </p:spTree>
    <p:extLst>
      <p:ext uri="{BB962C8B-B14F-4D97-AF65-F5344CB8AC3E}">
        <p14:creationId xmlns:p14="http://schemas.microsoft.com/office/powerpoint/2010/main" val="18185236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smtId="4294967295"/>
            </a:defPPr>
            <a:lvl1pPr>
              <a:defRPr/>
            </a:lvl1pPr>
          </a:lstStyle>
          <a:p>
            <a:pPr>
              <a:defRPr/>
            </a:pPr>
            <a:fld id="{8F1FAA83-0A80-48DF-A2A9-D01CE04D8E50}" type="slidenum">
              <a:rPr lang="en-US"/>
              <a:pPr>
                <a:defRPr/>
              </a:pPr>
              <a:t>‹#›</a:t>
            </a:fld>
            <a:endParaRPr lang="en-US"/>
          </a:p>
        </p:txBody>
      </p:sp>
    </p:spTree>
    <p:extLst>
      <p:ext uri="{BB962C8B-B14F-4D97-AF65-F5344CB8AC3E}">
        <p14:creationId xmlns:p14="http://schemas.microsoft.com/office/powerpoint/2010/main" val="65837894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smtId="4294967295"/>
            </a:defPPr>
            <a:lvl1pPr>
              <a:defRPr/>
            </a:lvl1pPr>
          </a:lstStyle>
          <a:p>
            <a:pPr>
              <a:defRPr/>
            </a:pPr>
            <a:fld id="{8203DA95-0AAE-48A7-9DEF-F9FD3932C4A9}" type="slidenum">
              <a:rPr lang="en-US"/>
              <a:pPr>
                <a:defRPr/>
              </a:pPr>
              <a:t>‹#›</a:t>
            </a:fld>
            <a:endParaRPr lang="en-US"/>
          </a:p>
        </p:txBody>
      </p:sp>
    </p:spTree>
    <p:extLst>
      <p:ext uri="{BB962C8B-B14F-4D97-AF65-F5344CB8AC3E}">
        <p14:creationId xmlns:p14="http://schemas.microsoft.com/office/powerpoint/2010/main" val="74586203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smtId="4294967295"/>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smtId="4294967295"/>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smtId="4294967295"/>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D77038B2-2801-40BE-BC48-C628781FF49E}" type="slidenum">
              <a:rPr lang="en-US"/>
              <a:pPr>
                <a:defRPr/>
              </a:pPr>
              <a:t>‹#›</a:t>
            </a:fld>
            <a:endParaRPr lang="en-US"/>
          </a:p>
        </p:txBody>
      </p:sp>
    </p:spTree>
    <p:extLst>
      <p:ext uri="{BB962C8B-B14F-4D97-AF65-F5344CB8AC3E}">
        <p14:creationId xmlns:p14="http://schemas.microsoft.com/office/powerpoint/2010/main" val="396973015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smtId="4294967295"/>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smtId="4294967295"/>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smtId="4294967295"/>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700A3960-9A0E-4A4A-BE72-10B88343DD28}" type="slidenum">
              <a:rPr lang="en-US"/>
              <a:pPr>
                <a:defRPr/>
              </a:pPr>
              <a:t>‹#›</a:t>
            </a:fld>
            <a:endParaRPr lang="en-US"/>
          </a:p>
        </p:txBody>
      </p:sp>
    </p:spTree>
    <p:extLst>
      <p:ext uri="{BB962C8B-B14F-4D97-AF65-F5344CB8AC3E}">
        <p14:creationId xmlns:p14="http://schemas.microsoft.com/office/powerpoint/2010/main" val="25863028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11865ABB-973D-4162-96BF-63AD8AB82A90}" type="slidenum">
              <a:rPr lang="en-US"/>
              <a:pPr>
                <a:defRPr/>
              </a:pPr>
              <a:t>‹#›</a:t>
            </a:fld>
            <a:endParaRPr lang="en-US"/>
          </a:p>
        </p:txBody>
      </p:sp>
    </p:spTree>
    <p:extLst>
      <p:ext uri="{BB962C8B-B14F-4D97-AF65-F5344CB8AC3E}">
        <p14:creationId xmlns:p14="http://schemas.microsoft.com/office/powerpoint/2010/main" val="428143995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9225"/>
          </a:xfrm>
        </p:spPr>
        <p:txBody>
          <a:bodyPr vert="eaVert"/>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9225"/>
          </a:xfrm>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638E2FC5-3957-4F45-8892-8AA180862785}" type="slidenum">
              <a:rPr lang="en-US"/>
              <a:pPr>
                <a:defRPr/>
              </a:pPr>
              <a:t>‹#›</a:t>
            </a:fld>
            <a:endParaRPr lang="en-US"/>
          </a:p>
        </p:txBody>
      </p:sp>
    </p:spTree>
    <p:extLst>
      <p:ext uri="{BB962C8B-B14F-4D97-AF65-F5344CB8AC3E}">
        <p14:creationId xmlns:p14="http://schemas.microsoft.com/office/powerpoint/2010/main" val="1759266704"/>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hart" preserve="1">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7625"/>
            <a:ext cx="39503350" cy="5486400"/>
          </a:xfrm>
        </p:spPr>
        <p:txBody>
          <a:bodyPr/>
          <a:lstStyle>
            <a:defPPr>
              <a:defRPr kern="1200" smtId="4294967295"/>
            </a:defPPr>
          </a:lstStyle>
          <a:p>
            <a:r>
              <a:rPr lang="en-US"/>
              <a:t>Click to edit Master title style</a:t>
            </a:r>
          </a:p>
        </p:txBody>
      </p:sp>
      <p:sp>
        <p:nvSpPr>
          <p:cNvPr id="3" name="Text Placeholder 2"/>
          <p:cNvSpPr>
            <a:spLocks noGrp="1"/>
          </p:cNvSpPr>
          <p:nvPr>
            <p:ph type="body" sz="half" idx="1"/>
          </p:nvPr>
        </p:nvSpPr>
        <p:spPr>
          <a:xfrm>
            <a:off x="2193925" y="7680325"/>
            <a:ext cx="19675475" cy="21726525"/>
          </a:xfrm>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22021800" y="7680325"/>
            <a:ext cx="19675475" cy="21726525"/>
          </a:xfrm>
        </p:spPr>
        <p:txBody>
          <a:bodyPr/>
          <a:lstStyle>
            <a:defPPr>
              <a:defRPr kern="1200" smtId="4294967295"/>
            </a:defPPr>
          </a:lstStyle>
          <a:p>
            <a:pPr lvl="0"/>
            <a:endParaRPr lang="en-US" noProof="0"/>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4FA04B66-8F62-42BD-B0EA-2923AA341B7B}" type="slidenum">
              <a:rPr lang="en-US"/>
              <a:pPr>
                <a:defRPr/>
              </a:pPr>
              <a:t>‹#›</a:t>
            </a:fld>
            <a:endParaRPr lang="en-US"/>
          </a:p>
        </p:txBody>
      </p:sp>
    </p:spTree>
    <p:extLst>
      <p:ext uri="{BB962C8B-B14F-4D97-AF65-F5344CB8AC3E}">
        <p14:creationId xmlns:p14="http://schemas.microsoft.com/office/powerpoint/2010/main" val="178465889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07" tIns="235104" rIns="470207" bIns="235104" anchor="ctr" anchorCtr="0" compatLnSpc="1">
            <a:prstTxWarp prst="textNoShape">
              <a:avLst/>
            </a:prstTxWarp>
          </a:bodyPr>
          <a:lstStyle>
            <a:defPPr>
              <a:defRPr kern="1200" smtId="4294967295"/>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07" tIns="235104" rIns="470207" bIns="235104" anchor="t" anchorCtr="0" compatLnSpc="1">
            <a:prstTxWarp prst="textNoShape">
              <a:avLst/>
            </a:prstTxWarp>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8350"/>
            <a:ext cx="102425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smtId="4294967295"/>
            </a:defPPr>
            <a:lvl1pPr>
              <a:defRPr sz="7100" smtClean="0"/>
            </a:lvl1pPr>
          </a:lstStyle>
          <a:p>
            <a:pPr>
              <a:defRPr/>
            </a:pPr>
            <a:endParaRPr lang="en-US"/>
          </a:p>
        </p:txBody>
      </p:sp>
      <p:sp>
        <p:nvSpPr>
          <p:cNvPr id="1029" name="Rectangle 5"/>
          <p:cNvSpPr>
            <a:spLocks noGrp="1" noChangeArrowheads="1"/>
          </p:cNvSpPr>
          <p:nvPr>
            <p:ph type="ftr" sz="quarter" idx="3"/>
          </p:nvPr>
        </p:nvSpPr>
        <p:spPr bwMode="auto">
          <a:xfrm>
            <a:off x="14995525" y="29978350"/>
            <a:ext cx="139001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smtId="4294967295"/>
            </a:defPPr>
            <a:lvl1pPr algn="ctr">
              <a:defRPr sz="7100" smtClean="0"/>
            </a:lvl1pPr>
          </a:lstStyle>
          <a:p>
            <a:pPr>
              <a:defRPr/>
            </a:pPr>
            <a:endParaRPr lang="en-US"/>
          </a:p>
        </p:txBody>
      </p:sp>
      <p:sp>
        <p:nvSpPr>
          <p:cNvPr id="1030" name="Rectangle 6"/>
          <p:cNvSpPr>
            <a:spLocks noGrp="1" noChangeArrowheads="1"/>
          </p:cNvSpPr>
          <p:nvPr>
            <p:ph type="sldNum" sz="quarter" idx="4"/>
          </p:nvPr>
        </p:nvSpPr>
        <p:spPr bwMode="auto">
          <a:xfrm>
            <a:off x="31454725" y="29978350"/>
            <a:ext cx="102425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smtId="4294967295"/>
            </a:defPPr>
            <a:lvl1pPr algn="r">
              <a:defRPr sz="7100" smtClean="0"/>
            </a:lvl1pPr>
          </a:lstStyle>
          <a:p>
            <a:pPr>
              <a:defRPr/>
            </a:pPr>
            <a:fld id="{2839560C-692A-406E-AC47-35009443A5A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defPPr>
        <a:defRPr kern="1200" smtId="4294967295"/>
      </a:defPPr>
      <a:lvl1pPr algn="ctr" defTabSz="4703763" rtl="0" eaLnBrk="0" fontAlgn="base" hangingPunct="0">
        <a:spcBef>
          <a:spcPct val="0"/>
        </a:spcBef>
        <a:spcAft>
          <a:spcPct val="0"/>
        </a:spcAft>
        <a:defRPr sz="22700">
          <a:solidFill>
            <a:schemeClr val="tx2"/>
          </a:solidFill>
          <a:latin typeface="+mj-lt"/>
          <a:ea typeface="+mj-ea"/>
          <a:cs typeface="+mj-cs"/>
        </a:defRPr>
      </a:lvl1pPr>
      <a:lvl2pPr algn="ctr" defTabSz="4703763" rtl="0" eaLnBrk="0" fontAlgn="base" hangingPunct="0">
        <a:spcBef>
          <a:spcPct val="0"/>
        </a:spcBef>
        <a:spcAft>
          <a:spcPct val="0"/>
        </a:spcAft>
        <a:defRPr sz="22700">
          <a:solidFill>
            <a:schemeClr val="tx2"/>
          </a:solidFill>
          <a:latin typeface="Arial"/>
        </a:defRPr>
      </a:lvl2pPr>
      <a:lvl3pPr algn="ctr" defTabSz="4703763" rtl="0" eaLnBrk="0" fontAlgn="base" hangingPunct="0">
        <a:spcBef>
          <a:spcPct val="0"/>
        </a:spcBef>
        <a:spcAft>
          <a:spcPct val="0"/>
        </a:spcAft>
        <a:defRPr sz="22700">
          <a:solidFill>
            <a:schemeClr val="tx2"/>
          </a:solidFill>
          <a:latin typeface="Arial"/>
        </a:defRPr>
      </a:lvl3pPr>
      <a:lvl4pPr algn="ctr" defTabSz="4703763" rtl="0" eaLnBrk="0" fontAlgn="base" hangingPunct="0">
        <a:spcBef>
          <a:spcPct val="0"/>
        </a:spcBef>
        <a:spcAft>
          <a:spcPct val="0"/>
        </a:spcAft>
        <a:defRPr sz="22700">
          <a:solidFill>
            <a:schemeClr val="tx2"/>
          </a:solidFill>
          <a:latin typeface="Arial"/>
        </a:defRPr>
      </a:lvl4pPr>
      <a:lvl5pPr algn="ctr" defTabSz="4703763" rtl="0" eaLnBrk="0" fontAlgn="base" hangingPunct="0">
        <a:spcBef>
          <a:spcPct val="0"/>
        </a:spcBef>
        <a:spcAft>
          <a:spcPct val="0"/>
        </a:spcAft>
        <a:defRPr sz="22700">
          <a:solidFill>
            <a:schemeClr val="tx2"/>
          </a:solidFill>
          <a:latin typeface="Arial"/>
        </a:defRPr>
      </a:lvl5pPr>
      <a:lvl6pPr marL="457200" algn="ctr" defTabSz="4703763" rtl="0" fontAlgn="base">
        <a:spcBef>
          <a:spcPct val="0"/>
        </a:spcBef>
        <a:spcAft>
          <a:spcPct val="0"/>
        </a:spcAft>
        <a:defRPr sz="22700">
          <a:solidFill>
            <a:schemeClr val="tx2"/>
          </a:solidFill>
          <a:latin typeface="Arial"/>
        </a:defRPr>
      </a:lvl6pPr>
      <a:lvl7pPr marL="914400" algn="ctr" defTabSz="4703763" rtl="0" fontAlgn="base">
        <a:spcBef>
          <a:spcPct val="0"/>
        </a:spcBef>
        <a:spcAft>
          <a:spcPct val="0"/>
        </a:spcAft>
        <a:defRPr sz="22700">
          <a:solidFill>
            <a:schemeClr val="tx2"/>
          </a:solidFill>
          <a:latin typeface="Arial"/>
        </a:defRPr>
      </a:lvl7pPr>
      <a:lvl8pPr marL="1371600" algn="ctr" defTabSz="4703763" rtl="0" fontAlgn="base">
        <a:spcBef>
          <a:spcPct val="0"/>
        </a:spcBef>
        <a:spcAft>
          <a:spcPct val="0"/>
        </a:spcAft>
        <a:defRPr sz="22700">
          <a:solidFill>
            <a:schemeClr val="tx2"/>
          </a:solidFill>
          <a:latin typeface="Arial"/>
        </a:defRPr>
      </a:lvl8pPr>
      <a:lvl9pPr marL="1828800" algn="ctr" defTabSz="4703763" rtl="0" fontAlgn="base">
        <a:spcBef>
          <a:spcPct val="0"/>
        </a:spcBef>
        <a:spcAft>
          <a:spcPct val="0"/>
        </a:spcAft>
        <a:defRPr sz="22700">
          <a:solidFill>
            <a:schemeClr val="tx2"/>
          </a:solidFill>
          <a:latin typeface="Arial"/>
        </a:defRPr>
      </a:lvl9pPr>
    </p:titleStyle>
    <p:bodyStyle>
      <a:defPPr>
        <a:defRPr kern="1200" smtId="4294967295"/>
      </a:defPPr>
      <a:lvl1pPr marL="1762125" indent="-1762125" algn="l" defTabSz="4703763" rtl="0" eaLnBrk="0" fontAlgn="base" hangingPunct="0">
        <a:spcBef>
          <a:spcPct val="20000"/>
        </a:spcBef>
        <a:spcAft>
          <a:spcPct val="0"/>
        </a:spcAft>
        <a:buChar char="•"/>
        <a:defRPr sz="16500">
          <a:solidFill>
            <a:schemeClr val="tx1"/>
          </a:solidFill>
          <a:latin typeface="+mn-lt"/>
          <a:ea typeface="+mn-ea"/>
          <a:cs typeface="+mn-cs"/>
        </a:defRPr>
      </a:lvl1pPr>
      <a:lvl2pPr marL="3822700" indent="-1471613" algn="l" defTabSz="4703763" rtl="0" eaLnBrk="0" fontAlgn="base" hangingPunct="0">
        <a:spcBef>
          <a:spcPct val="20000"/>
        </a:spcBef>
        <a:spcAft>
          <a:spcPct val="0"/>
        </a:spcAft>
        <a:buChar char="–"/>
        <a:defRPr sz="14400">
          <a:solidFill>
            <a:schemeClr val="tx1"/>
          </a:solidFill>
          <a:latin typeface="+mn-lt"/>
        </a:defRPr>
      </a:lvl2pPr>
      <a:lvl3pPr marL="5875338" indent="-1171575" algn="l" defTabSz="4703763" rtl="0" eaLnBrk="0" fontAlgn="base" hangingPunct="0">
        <a:spcBef>
          <a:spcPct val="20000"/>
        </a:spcBef>
        <a:spcAft>
          <a:spcPct val="0"/>
        </a:spcAft>
        <a:buChar char="•"/>
        <a:defRPr sz="12400">
          <a:solidFill>
            <a:schemeClr val="tx1"/>
          </a:solidFill>
          <a:latin typeface="+mn-lt"/>
        </a:defRPr>
      </a:lvl3pPr>
      <a:lvl4pPr marL="8228013" indent="-1173163" algn="l" defTabSz="4703763" rtl="0" eaLnBrk="0" fontAlgn="base" hangingPunct="0">
        <a:spcBef>
          <a:spcPct val="20000"/>
        </a:spcBef>
        <a:spcAft>
          <a:spcPct val="0"/>
        </a:spcAft>
        <a:buChar char="–"/>
        <a:defRPr sz="10300">
          <a:solidFill>
            <a:schemeClr val="tx1"/>
          </a:solidFill>
          <a:latin typeface="+mn-lt"/>
        </a:defRPr>
      </a:lvl4pPr>
      <a:lvl5pPr marL="10582275" indent="-1176338" algn="l" defTabSz="4703763" rtl="0" eaLnBrk="0" fontAlgn="base" hangingPunct="0">
        <a:spcBef>
          <a:spcPct val="20000"/>
        </a:spcBef>
        <a:spcAft>
          <a:spcPct val="0"/>
        </a:spcAft>
        <a:buChar char="»"/>
        <a:defRPr sz="10300">
          <a:solidFill>
            <a:schemeClr val="tx1"/>
          </a:solidFill>
          <a:latin typeface="+mn-lt"/>
        </a:defRPr>
      </a:lvl5pPr>
      <a:lvl6pPr marL="11039475" indent="-1176338" algn="l" defTabSz="4703763" rtl="0" fontAlgn="base">
        <a:spcBef>
          <a:spcPct val="20000"/>
        </a:spcBef>
        <a:spcAft>
          <a:spcPct val="0"/>
        </a:spcAft>
        <a:buChar char="»"/>
        <a:defRPr sz="10300">
          <a:solidFill>
            <a:schemeClr val="tx1"/>
          </a:solidFill>
          <a:latin typeface="+mn-lt"/>
        </a:defRPr>
      </a:lvl6pPr>
      <a:lvl7pPr marL="11496675" indent="-1176338" algn="l" defTabSz="4703763" rtl="0" fontAlgn="base">
        <a:spcBef>
          <a:spcPct val="20000"/>
        </a:spcBef>
        <a:spcAft>
          <a:spcPct val="0"/>
        </a:spcAft>
        <a:buChar char="»"/>
        <a:defRPr sz="10300">
          <a:solidFill>
            <a:schemeClr val="tx1"/>
          </a:solidFill>
          <a:latin typeface="+mn-lt"/>
        </a:defRPr>
      </a:lvl7pPr>
      <a:lvl8pPr marL="11953875" indent="-1176338" algn="l" defTabSz="4703763" rtl="0" fontAlgn="base">
        <a:spcBef>
          <a:spcPct val="20000"/>
        </a:spcBef>
        <a:spcAft>
          <a:spcPct val="0"/>
        </a:spcAft>
        <a:buChar char="»"/>
        <a:defRPr sz="10300">
          <a:solidFill>
            <a:schemeClr val="tx1"/>
          </a:solidFill>
          <a:latin typeface="+mn-lt"/>
        </a:defRPr>
      </a:lvl8pPr>
      <a:lvl9pPr marL="12411075" indent="-1176338" algn="l" defTabSz="4703763"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1.png"/><Relationship Id="rId7" Type="http://schemas.openxmlformats.org/officeDocument/2006/relationships/image" Target="../media/image4.png"/><Relationship Id="rId12"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3.png"/><Relationship Id="rId11" Type="http://schemas.openxmlformats.org/officeDocument/2006/relationships/diagramColors" Target="../diagrams/colors1.xml"/><Relationship Id="rId5" Type="http://schemas.openxmlformats.org/officeDocument/2006/relationships/hyperlink" Target="https://www.uwtsd.ac.uk/library/" TargetMode="External"/><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5D5CD"/>
        </a:solidFill>
        <a:effectLst/>
      </p:bgPr>
    </p:bg>
    <p:spTree>
      <p:nvGrpSpPr>
        <p:cNvPr id="1" name=""/>
        <p:cNvGrpSpPr/>
        <p:nvPr/>
      </p:nvGrpSpPr>
      <p:grpSpPr>
        <a:xfrm>
          <a:off x="0" y="0"/>
          <a:ext cx="0" cy="0"/>
          <a:chOff x="0" y="0"/>
          <a:chExt cx="0" cy="0"/>
        </a:xfrm>
      </p:grpSpPr>
      <p:sp>
        <p:nvSpPr>
          <p:cNvPr id="36" name="Rectangle 13"/>
          <p:cNvSpPr txBox="1">
            <a:spLocks noChangeArrowheads="1"/>
          </p:cNvSpPr>
          <p:nvPr/>
        </p:nvSpPr>
        <p:spPr bwMode="auto">
          <a:xfrm>
            <a:off x="-2458" y="609601"/>
            <a:ext cx="43893658" cy="6168557"/>
          </a:xfrm>
          <a:prstGeom prst="rect">
            <a:avLst/>
          </a:prstGeom>
          <a:solidFill>
            <a:srgbClr val="028260"/>
          </a:solidFill>
          <a:ln w="60325" cap="flat">
            <a:noFill/>
            <a:miter lim="800000"/>
          </a:ln>
        </p:spPr>
        <p:txBody>
          <a:bodyPr vert="horz" wrap="square" lIns="376203" tIns="188102" rIns="376203" bIns="188102" anchor="ctr" anchorCtr="0" compatLnSpc="1">
            <a:prstTxWarp prst="textNoShape">
              <a:avLst/>
            </a:prstTxWarp>
          </a:bodyPr>
          <a:lstStyle>
            <a:defPPr>
              <a:defRPr kern="1200" smtId="4294967295"/>
            </a:defPPr>
            <a:lvl1pPr algn="ctr" defTabSz="3762375" rtl="0" eaLnBrk="0" fontAlgn="base" hangingPunct="0">
              <a:spcBef>
                <a:spcPct val="0"/>
              </a:spcBef>
              <a:spcAft>
                <a:spcPct val="0"/>
              </a:spcAft>
              <a:defRPr sz="18200">
                <a:solidFill>
                  <a:schemeClr val="tx2"/>
                </a:solidFill>
                <a:latin typeface="+mj-lt"/>
                <a:ea typeface="+mj-ea"/>
                <a:cs typeface="+mj-cs"/>
              </a:defRPr>
            </a:lvl1pPr>
            <a:lvl2pPr algn="ctr" defTabSz="3762375" rtl="0" eaLnBrk="0" fontAlgn="base" hangingPunct="0">
              <a:spcBef>
                <a:spcPct val="0"/>
              </a:spcBef>
              <a:spcAft>
                <a:spcPct val="0"/>
              </a:spcAft>
              <a:defRPr sz="18200">
                <a:solidFill>
                  <a:schemeClr val="tx2"/>
                </a:solidFill>
                <a:latin typeface="Arial"/>
              </a:defRPr>
            </a:lvl2pPr>
            <a:lvl3pPr algn="ctr" defTabSz="3762375" rtl="0" eaLnBrk="0" fontAlgn="base" hangingPunct="0">
              <a:spcBef>
                <a:spcPct val="0"/>
              </a:spcBef>
              <a:spcAft>
                <a:spcPct val="0"/>
              </a:spcAft>
              <a:defRPr sz="18200">
                <a:solidFill>
                  <a:schemeClr val="tx2"/>
                </a:solidFill>
                <a:latin typeface="Arial"/>
              </a:defRPr>
            </a:lvl3pPr>
            <a:lvl4pPr algn="ctr" defTabSz="3762375" rtl="0" eaLnBrk="0" fontAlgn="base" hangingPunct="0">
              <a:spcBef>
                <a:spcPct val="0"/>
              </a:spcBef>
              <a:spcAft>
                <a:spcPct val="0"/>
              </a:spcAft>
              <a:defRPr sz="18200">
                <a:solidFill>
                  <a:schemeClr val="tx2"/>
                </a:solidFill>
                <a:latin typeface="Arial"/>
              </a:defRPr>
            </a:lvl4pPr>
            <a:lvl5pPr algn="ctr" defTabSz="3762375" rtl="0" eaLnBrk="0" fontAlgn="base" hangingPunct="0">
              <a:spcBef>
                <a:spcPct val="0"/>
              </a:spcBef>
              <a:spcAft>
                <a:spcPct val="0"/>
              </a:spcAft>
              <a:defRPr sz="18200">
                <a:solidFill>
                  <a:schemeClr val="tx2"/>
                </a:solidFill>
                <a:latin typeface="Arial"/>
              </a:defRPr>
            </a:lvl5pPr>
            <a:lvl6pPr marL="457200" algn="ctr" defTabSz="3762375" rtl="0" fontAlgn="base">
              <a:spcBef>
                <a:spcPct val="0"/>
              </a:spcBef>
              <a:spcAft>
                <a:spcPct val="0"/>
              </a:spcAft>
              <a:defRPr sz="18200">
                <a:solidFill>
                  <a:schemeClr val="tx2"/>
                </a:solidFill>
                <a:latin typeface="Arial"/>
              </a:defRPr>
            </a:lvl6pPr>
            <a:lvl7pPr marL="914400" algn="ctr" defTabSz="3762375" rtl="0" fontAlgn="base">
              <a:spcBef>
                <a:spcPct val="0"/>
              </a:spcBef>
              <a:spcAft>
                <a:spcPct val="0"/>
              </a:spcAft>
              <a:defRPr sz="18200">
                <a:solidFill>
                  <a:schemeClr val="tx2"/>
                </a:solidFill>
                <a:latin typeface="Arial"/>
              </a:defRPr>
            </a:lvl7pPr>
            <a:lvl8pPr marL="1371600" algn="ctr" defTabSz="3762375" rtl="0" fontAlgn="base">
              <a:spcBef>
                <a:spcPct val="0"/>
              </a:spcBef>
              <a:spcAft>
                <a:spcPct val="0"/>
              </a:spcAft>
              <a:defRPr sz="18200">
                <a:solidFill>
                  <a:schemeClr val="tx2"/>
                </a:solidFill>
                <a:latin typeface="Arial"/>
              </a:defRPr>
            </a:lvl8pPr>
            <a:lvl9pPr marL="1828800" algn="ctr" defTabSz="3762375" rtl="0" fontAlgn="base">
              <a:spcBef>
                <a:spcPct val="0"/>
              </a:spcBef>
              <a:spcAft>
                <a:spcPct val="0"/>
              </a:spcAft>
              <a:defRPr sz="18200">
                <a:solidFill>
                  <a:schemeClr val="tx2"/>
                </a:solidFill>
                <a:latin typeface="Arial"/>
              </a:defRPr>
            </a:lvl9pPr>
          </a:lstStyle>
          <a:p>
            <a:pPr eaLnBrk="1" hangingPunct="1"/>
            <a:endParaRPr lang="en-US" sz="4800" i="1" dirty="0">
              <a:solidFill>
                <a:schemeClr val="bg1"/>
              </a:solidFill>
              <a:latin typeface="Lucida Grande" pitchFamily="2" charset="0"/>
            </a:endParaRPr>
          </a:p>
        </p:txBody>
      </p:sp>
      <p:sp>
        <p:nvSpPr>
          <p:cNvPr id="60" name="Title 11">
            <a:extLst>
              <a:ext uri="{FF2B5EF4-FFF2-40B4-BE49-F238E27FC236}">
                <a16:creationId xmlns:a16="http://schemas.microsoft.com/office/drawing/2014/main" id="{EE7A5C51-35F0-4B71-992D-43D344D16C04}"/>
              </a:ext>
            </a:extLst>
          </p:cNvPr>
          <p:cNvSpPr txBox="1">
            <a:spLocks/>
          </p:cNvSpPr>
          <p:nvPr/>
        </p:nvSpPr>
        <p:spPr>
          <a:xfrm>
            <a:off x="1371600" y="2140543"/>
            <a:ext cx="41148000" cy="2746935"/>
          </a:xfrm>
          <a:prstGeom prst="rect">
            <a:avLst/>
          </a:prstGeom>
        </p:spPr>
        <p:txBody>
          <a:bodyPr lIns="128016" tIns="64008" rIns="128016" bIns="64008"/>
          <a:ls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7" algn="l" defTabSz="4388077" rtl="0" eaLnBrk="1" latinLnBrk="0" hangingPunct="1">
              <a:defRPr sz="8698" kern="1200">
                <a:solidFill>
                  <a:schemeClr val="tx1"/>
                </a:solidFill>
                <a:latin typeface="+mn-lt"/>
                <a:ea typeface="+mn-ea"/>
                <a:cs typeface="+mn-cs"/>
              </a:defRPr>
            </a:lvl9pPr>
          </a:lstStyle>
          <a:p>
            <a:pPr algn="ctr"/>
            <a:r>
              <a:rPr lang="en-US" sz="11500" b="1" dirty="0">
                <a:solidFill>
                  <a:schemeClr val="bg1"/>
                </a:solidFill>
                <a:latin typeface="Amaranth" panose="02000503050000020004" pitchFamily="2" charset="0"/>
              </a:rPr>
              <a:t>Navigating the library system made simple </a:t>
            </a:r>
          </a:p>
        </p:txBody>
      </p:sp>
      <p:sp>
        <p:nvSpPr>
          <p:cNvPr id="61" name="Text Placeholder 16">
            <a:extLst>
              <a:ext uri="{FF2B5EF4-FFF2-40B4-BE49-F238E27FC236}">
                <a16:creationId xmlns:a16="http://schemas.microsoft.com/office/drawing/2014/main" id="{1F3AA395-C058-4F87-B3A3-A8A8BC543EF9}"/>
              </a:ext>
            </a:extLst>
          </p:cNvPr>
          <p:cNvSpPr txBox="1">
            <a:spLocks/>
          </p:cNvSpPr>
          <p:nvPr/>
        </p:nvSpPr>
        <p:spPr>
          <a:xfrm>
            <a:off x="1371600" y="5400892"/>
            <a:ext cx="41148000" cy="1052596"/>
          </a:xfrm>
          <a:prstGeom prst="rect">
            <a:avLst/>
          </a:prstGeom>
        </p:spPr>
        <p:txBody>
          <a:bodyPr lIns="128016" tIns="64008" rIns="128016" bIns="64008">
            <a:spAutoFit/>
          </a:bodyPr>
          <a:ls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7" algn="l" defTabSz="4388077" rtl="0" eaLnBrk="1" latinLnBrk="0" hangingPunct="1">
              <a:defRPr sz="8698" kern="1200">
                <a:solidFill>
                  <a:schemeClr val="tx1"/>
                </a:solidFill>
                <a:latin typeface="+mn-lt"/>
                <a:ea typeface="+mn-ea"/>
                <a:cs typeface="+mn-cs"/>
              </a:defRPr>
            </a:lvl9pPr>
          </a:lstStyle>
          <a:p>
            <a:pPr algn="ctr"/>
            <a:r>
              <a:rPr lang="en-US" sz="6000" dirty="0">
                <a:solidFill>
                  <a:schemeClr val="bg1"/>
                </a:solidFill>
                <a:latin typeface="Times New Roman" panose="02020603050405020304" pitchFamily="18" charset="0"/>
                <a:cs typeface="Times New Roman" panose="02020603050405020304" pitchFamily="18" charset="0"/>
              </a:rPr>
              <a:t>By Morgan Thomas </a:t>
            </a:r>
          </a:p>
        </p:txBody>
      </p:sp>
      <p:sp>
        <p:nvSpPr>
          <p:cNvPr id="41" name="Rectangle 40">
            <a:extLst>
              <a:ext uri="{FF2B5EF4-FFF2-40B4-BE49-F238E27FC236}">
                <a16:creationId xmlns:a16="http://schemas.microsoft.com/office/drawing/2014/main" id="{C24D4BC5-5256-4C2E-B3FB-87EA69B63AF3}"/>
              </a:ext>
            </a:extLst>
          </p:cNvPr>
          <p:cNvSpPr/>
          <p:nvPr/>
        </p:nvSpPr>
        <p:spPr>
          <a:xfrm>
            <a:off x="671912" y="7513379"/>
            <a:ext cx="10058400" cy="97493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a:effectLst/>
              <a:latin typeface="+mj-lt"/>
            </a:endParaRPr>
          </a:p>
        </p:txBody>
      </p:sp>
      <p:sp>
        <p:nvSpPr>
          <p:cNvPr id="45" name="Rectangle 44">
            <a:extLst>
              <a:ext uri="{FF2B5EF4-FFF2-40B4-BE49-F238E27FC236}">
                <a16:creationId xmlns:a16="http://schemas.microsoft.com/office/drawing/2014/main" id="{0F831EE1-8866-4A3E-8CAB-8624A11FF145}"/>
              </a:ext>
            </a:extLst>
          </p:cNvPr>
          <p:cNvSpPr/>
          <p:nvPr/>
        </p:nvSpPr>
        <p:spPr>
          <a:xfrm>
            <a:off x="11499932" y="7513379"/>
            <a:ext cx="10058400" cy="246947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dirty="0">
              <a:effectLst/>
              <a:latin typeface="+mj-lt"/>
            </a:endParaRPr>
          </a:p>
        </p:txBody>
      </p:sp>
      <p:sp>
        <p:nvSpPr>
          <p:cNvPr id="48" name="Rectangle 47">
            <a:extLst>
              <a:ext uri="{FF2B5EF4-FFF2-40B4-BE49-F238E27FC236}">
                <a16:creationId xmlns:a16="http://schemas.microsoft.com/office/drawing/2014/main" id="{D026A6A3-D6D2-4951-8B04-EF51015D25DB}"/>
              </a:ext>
            </a:extLst>
          </p:cNvPr>
          <p:cNvSpPr/>
          <p:nvPr/>
        </p:nvSpPr>
        <p:spPr>
          <a:xfrm>
            <a:off x="22327952" y="7513379"/>
            <a:ext cx="10058400" cy="246947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dirty="0">
              <a:effectLst/>
              <a:latin typeface="+mj-lt"/>
            </a:endParaRPr>
          </a:p>
        </p:txBody>
      </p:sp>
      <p:sp>
        <p:nvSpPr>
          <p:cNvPr id="51" name="Rectangle 50">
            <a:extLst>
              <a:ext uri="{FF2B5EF4-FFF2-40B4-BE49-F238E27FC236}">
                <a16:creationId xmlns:a16="http://schemas.microsoft.com/office/drawing/2014/main" id="{19BFD724-D51D-4DD6-A93A-40ABEA405C90}"/>
              </a:ext>
            </a:extLst>
          </p:cNvPr>
          <p:cNvSpPr/>
          <p:nvPr/>
        </p:nvSpPr>
        <p:spPr>
          <a:xfrm>
            <a:off x="33155972" y="7517019"/>
            <a:ext cx="10058400" cy="17628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a:effectLst/>
              <a:latin typeface="+mj-lt"/>
            </a:endParaRPr>
          </a:p>
        </p:txBody>
      </p:sp>
      <p:sp>
        <p:nvSpPr>
          <p:cNvPr id="54" name="Rectangle 53">
            <a:extLst>
              <a:ext uri="{FF2B5EF4-FFF2-40B4-BE49-F238E27FC236}">
                <a16:creationId xmlns:a16="http://schemas.microsoft.com/office/drawing/2014/main" id="{236036AE-C83F-4AC9-800C-C6574727635F}"/>
              </a:ext>
            </a:extLst>
          </p:cNvPr>
          <p:cNvSpPr/>
          <p:nvPr/>
        </p:nvSpPr>
        <p:spPr>
          <a:xfrm>
            <a:off x="671912" y="18449947"/>
            <a:ext cx="10058400" cy="137581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dirty="0">
              <a:effectLst/>
              <a:latin typeface="+mj-lt"/>
            </a:endParaRPr>
          </a:p>
        </p:txBody>
      </p:sp>
      <p:sp>
        <p:nvSpPr>
          <p:cNvPr id="57" name="Rectangle 56">
            <a:extLst>
              <a:ext uri="{FF2B5EF4-FFF2-40B4-BE49-F238E27FC236}">
                <a16:creationId xmlns:a16="http://schemas.microsoft.com/office/drawing/2014/main" id="{65D5CB20-8752-4D75-A601-0EEB3443D27F}"/>
              </a:ext>
            </a:extLst>
          </p:cNvPr>
          <p:cNvSpPr/>
          <p:nvPr/>
        </p:nvSpPr>
        <p:spPr>
          <a:xfrm>
            <a:off x="33158430" y="25936993"/>
            <a:ext cx="10058400" cy="62574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dirty="0">
              <a:effectLst/>
              <a:latin typeface="+mj-lt"/>
            </a:endParaRPr>
          </a:p>
        </p:txBody>
      </p:sp>
      <p:sp>
        <p:nvSpPr>
          <p:cNvPr id="58" name="TextBox 19">
            <a:extLst>
              <a:ext uri="{FF2B5EF4-FFF2-40B4-BE49-F238E27FC236}">
                <a16:creationId xmlns:a16="http://schemas.microsoft.com/office/drawing/2014/main" id="{B4F3D693-DA0F-454D-94C0-CEAA07C14AE3}"/>
              </a:ext>
            </a:extLst>
          </p:cNvPr>
          <p:cNvSpPr txBox="1">
            <a:spLocks noChangeArrowheads="1"/>
          </p:cNvSpPr>
          <p:nvPr/>
        </p:nvSpPr>
        <p:spPr bwMode="auto">
          <a:xfrm>
            <a:off x="33389488" y="27153784"/>
            <a:ext cx="9601200" cy="156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spAutoFit/>
          </a:bodyPr>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r>
              <a:rPr lang="en-US" dirty="0">
                <a:effectLst/>
              </a:rPr>
              <a:t>Metzger, M. J. (2007). Making sense of credibility on the Web: Models for evaluating online information and recommendations for future research. </a:t>
            </a:r>
            <a:r>
              <a:rPr lang="en-US" i="1" dirty="0">
                <a:effectLst/>
              </a:rPr>
              <a:t>Journal of the American Society for Information Science and Technology</a:t>
            </a:r>
            <a:r>
              <a:rPr lang="en-US" dirty="0">
                <a:effectLst/>
              </a:rPr>
              <a:t>, </a:t>
            </a:r>
            <a:r>
              <a:rPr lang="en-US" i="1" dirty="0">
                <a:effectLst/>
              </a:rPr>
              <a:t>58</a:t>
            </a:r>
            <a:r>
              <a:rPr lang="en-US" dirty="0">
                <a:effectLst/>
              </a:rPr>
              <a:t>(13), 2078-2091. </a:t>
            </a:r>
            <a:endParaRPr lang="en-US" sz="2600" dirty="0">
              <a:effectLst/>
              <a:ea typeface="Open Sans" panose="020B0606030504020204" pitchFamily="34" charset="0"/>
              <a:cs typeface="Times New Roman" panose="02020603050405020304" pitchFamily="18" charset="0"/>
            </a:endParaRPr>
          </a:p>
        </p:txBody>
      </p:sp>
      <p:sp>
        <p:nvSpPr>
          <p:cNvPr id="44" name="Rectangle 43">
            <a:extLst>
              <a:ext uri="{FF2B5EF4-FFF2-40B4-BE49-F238E27FC236}">
                <a16:creationId xmlns:a16="http://schemas.microsoft.com/office/drawing/2014/main" id="{4EDA12B6-07B5-44F9-8F8B-E1BE66469DB6}"/>
              </a:ext>
            </a:extLst>
          </p:cNvPr>
          <p:cNvSpPr>
            <a:spLocks noChangeArrowheads="1"/>
          </p:cNvSpPr>
          <p:nvPr/>
        </p:nvSpPr>
        <p:spPr bwMode="auto">
          <a:xfrm>
            <a:off x="671912" y="7517021"/>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Introduction and positives to the site  </a:t>
            </a:r>
          </a:p>
        </p:txBody>
      </p:sp>
      <p:sp>
        <p:nvSpPr>
          <p:cNvPr id="56" name="Rectangle 55">
            <a:extLst>
              <a:ext uri="{FF2B5EF4-FFF2-40B4-BE49-F238E27FC236}">
                <a16:creationId xmlns:a16="http://schemas.microsoft.com/office/drawing/2014/main" id="{8C463412-CC68-4A0F-AE72-68EF99EB2F46}"/>
              </a:ext>
            </a:extLst>
          </p:cNvPr>
          <p:cNvSpPr>
            <a:spLocks noChangeArrowheads="1"/>
          </p:cNvSpPr>
          <p:nvPr/>
        </p:nvSpPr>
        <p:spPr bwMode="auto">
          <a:xfrm>
            <a:off x="671912" y="18016401"/>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The web Address </a:t>
            </a:r>
          </a:p>
        </p:txBody>
      </p:sp>
      <p:sp>
        <p:nvSpPr>
          <p:cNvPr id="47" name="Rectangle 46">
            <a:extLst>
              <a:ext uri="{FF2B5EF4-FFF2-40B4-BE49-F238E27FC236}">
                <a16:creationId xmlns:a16="http://schemas.microsoft.com/office/drawing/2014/main" id="{868B6862-5CC5-4906-AC03-EA9661AD1346}"/>
              </a:ext>
            </a:extLst>
          </p:cNvPr>
          <p:cNvSpPr>
            <a:spLocks noChangeArrowheads="1"/>
          </p:cNvSpPr>
          <p:nvPr/>
        </p:nvSpPr>
        <p:spPr bwMode="auto">
          <a:xfrm>
            <a:off x="11499932" y="7517021"/>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The Library System </a:t>
            </a:r>
          </a:p>
        </p:txBody>
      </p:sp>
      <p:sp>
        <p:nvSpPr>
          <p:cNvPr id="50" name="Rectangle 49">
            <a:extLst>
              <a:ext uri="{FF2B5EF4-FFF2-40B4-BE49-F238E27FC236}">
                <a16:creationId xmlns:a16="http://schemas.microsoft.com/office/drawing/2014/main" id="{3D96BB99-3F6E-4E73-BA6B-A122D83B12A2}"/>
              </a:ext>
            </a:extLst>
          </p:cNvPr>
          <p:cNvSpPr>
            <a:spLocks noChangeArrowheads="1"/>
          </p:cNvSpPr>
          <p:nvPr/>
        </p:nvSpPr>
        <p:spPr bwMode="auto">
          <a:xfrm>
            <a:off x="22327952" y="7517021"/>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Library systems helping hand </a:t>
            </a:r>
          </a:p>
        </p:txBody>
      </p:sp>
      <p:sp>
        <p:nvSpPr>
          <p:cNvPr id="53" name="Rectangle 52">
            <a:extLst>
              <a:ext uri="{FF2B5EF4-FFF2-40B4-BE49-F238E27FC236}">
                <a16:creationId xmlns:a16="http://schemas.microsoft.com/office/drawing/2014/main" id="{0BE282AE-183A-4D49-B152-23A5A101BEA6}"/>
              </a:ext>
            </a:extLst>
          </p:cNvPr>
          <p:cNvSpPr>
            <a:spLocks noChangeArrowheads="1"/>
          </p:cNvSpPr>
          <p:nvPr/>
        </p:nvSpPr>
        <p:spPr bwMode="auto">
          <a:xfrm>
            <a:off x="33155972" y="7513379"/>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Conclusion/ Summary</a:t>
            </a:r>
          </a:p>
        </p:txBody>
      </p:sp>
      <p:sp>
        <p:nvSpPr>
          <p:cNvPr id="59" name="Rectangle 58">
            <a:extLst>
              <a:ext uri="{FF2B5EF4-FFF2-40B4-BE49-F238E27FC236}">
                <a16:creationId xmlns:a16="http://schemas.microsoft.com/office/drawing/2014/main" id="{5EDC1F28-88BB-4DAD-9112-B4904B4A7E46}"/>
              </a:ext>
            </a:extLst>
          </p:cNvPr>
          <p:cNvSpPr>
            <a:spLocks noChangeArrowheads="1"/>
          </p:cNvSpPr>
          <p:nvPr/>
        </p:nvSpPr>
        <p:spPr bwMode="auto">
          <a:xfrm>
            <a:off x="33158430" y="25936992"/>
            <a:ext cx="10058400" cy="856940"/>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dirty="0">
                <a:solidFill>
                  <a:schemeClr val="bg1"/>
                </a:solidFill>
                <a:effectLst/>
                <a:latin typeface="Amaranth" panose="02000503050000020004" pitchFamily="2" charset="0"/>
              </a:rPr>
              <a:t>References </a:t>
            </a:r>
          </a:p>
        </p:txBody>
      </p:sp>
      <p:sp>
        <p:nvSpPr>
          <p:cNvPr id="38" name="Text Box 6">
            <a:extLst>
              <a:ext uri="{FF2B5EF4-FFF2-40B4-BE49-F238E27FC236}">
                <a16:creationId xmlns:a16="http://schemas.microsoft.com/office/drawing/2014/main" id="{58B3357B-4821-4FA8-8444-207C696AAAD4}"/>
              </a:ext>
            </a:extLst>
          </p:cNvPr>
          <p:cNvSpPr txBox="1">
            <a:spLocks noChangeArrowheads="1"/>
          </p:cNvSpPr>
          <p:nvPr/>
        </p:nvSpPr>
        <p:spPr bwMode="auto">
          <a:xfrm>
            <a:off x="900512" y="8456055"/>
            <a:ext cx="9601200" cy="89101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600" dirty="0">
                <a:latin typeface="Times New Roman" panose="02020603050405020304" pitchFamily="18" charset="0"/>
                <a:ea typeface="Open Sans" panose="020B0606030504020204" pitchFamily="34" charset="0"/>
                <a:cs typeface="Times New Roman" panose="02020603050405020304" pitchFamily="18" charset="0"/>
              </a:rPr>
              <a:t>The Library service is provided by the University of Wales Trinity Saint David, which is regularly updated and is available to all students, staff and researchers. With options to pin important books, journals and articles to save them for later use along with reserving hard copy books to pick up from a chosen campus. </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pPr marL="342900" indent="-342900">
              <a:buClr>
                <a:srgbClr val="669900"/>
              </a:buClr>
              <a:buFont typeface="Wingdings" panose="05000000000000000000" pitchFamily="2" charset="2"/>
              <a:buChar char="Ø"/>
            </a:pPr>
            <a:r>
              <a:rPr lang="en-US" sz="2600" dirty="0">
                <a:latin typeface="Times New Roman" panose="02020603050405020304" pitchFamily="18" charset="0"/>
                <a:ea typeface="Open Sans" panose="020B0606030504020204" pitchFamily="34" charset="0"/>
                <a:cs typeface="Times New Roman" panose="02020603050405020304" pitchFamily="18" charset="0"/>
              </a:rPr>
              <a:t>Created with a </a:t>
            </a:r>
            <a:r>
              <a:rPr lang="en-US" sz="2600" dirty="0" err="1">
                <a:latin typeface="Times New Roman" panose="02020603050405020304" pitchFamily="18" charset="0"/>
                <a:ea typeface="Open Sans" panose="020B0606030504020204" pitchFamily="34" charset="0"/>
                <a:cs typeface="Times New Roman" panose="02020603050405020304" pitchFamily="18" charset="0"/>
              </a:rPr>
              <a:t>colour</a:t>
            </a:r>
            <a:r>
              <a:rPr lang="en-US" sz="2600" dirty="0">
                <a:latin typeface="Times New Roman" panose="02020603050405020304" pitchFamily="18" charset="0"/>
                <a:ea typeface="Open Sans" panose="020B0606030504020204" pitchFamily="34" charset="0"/>
                <a:cs typeface="Times New Roman" panose="02020603050405020304" pitchFamily="18" charset="0"/>
              </a:rPr>
              <a:t> scheme and format that is aesthetically appealing for multiple target audiences and a clear and precise layout that is easy to navigate, the library system is a useful resource when looking for study materials, research evidence or ideas to create your own research. With noise level ( the amount of information present on one screen) of the site being kept to an adequate amount, meaning the page is inviting to new browsers.   </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pPr marL="342900" indent="-342900">
              <a:buClr>
                <a:srgbClr val="669900"/>
              </a:buClr>
              <a:buFont typeface="Wingdings" panose="05000000000000000000" pitchFamily="2" charset="2"/>
              <a:buChar char="Ø"/>
            </a:pPr>
            <a:r>
              <a:rPr lang="en-US" sz="2600" dirty="0">
                <a:latin typeface="Times New Roman" panose="02020603050405020304" pitchFamily="18" charset="0"/>
                <a:ea typeface="Open Sans" panose="020B0606030504020204" pitchFamily="34" charset="0"/>
                <a:cs typeface="Times New Roman" panose="02020603050405020304" pitchFamily="18" charset="0"/>
              </a:rPr>
              <a:t>With utility links to other platforms of social media, it allows contact with the university itself.  And a hyperlink in the top left-hand corner covering the university logo allows for a redirection to a search page for easy access. </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pPr marL="342900" indent="-342900">
              <a:buClr>
                <a:srgbClr val="669900"/>
              </a:buClr>
              <a:buFont typeface="Wingdings" panose="05000000000000000000" pitchFamily="2" charset="2"/>
              <a:buChar char="Ø"/>
            </a:pPr>
            <a:r>
              <a:rPr lang="en-US" sz="2600" dirty="0">
                <a:latin typeface="Times New Roman" panose="02020603050405020304" pitchFamily="18" charset="0"/>
                <a:ea typeface="Open Sans" panose="020B0606030504020204" pitchFamily="34" charset="0"/>
                <a:cs typeface="Times New Roman" panose="02020603050405020304" pitchFamily="18" charset="0"/>
              </a:rPr>
              <a:t>A good use of nesting links through the use of drop-down menu’s gives the site a sophisticated and well-presented appearance. </a:t>
            </a:r>
          </a:p>
          <a:p>
            <a:r>
              <a:rPr lang="en-US" sz="2400" dirty="0">
                <a:latin typeface="Titillium Web" panose="00000500000000000000" pitchFamily="2" charset="0"/>
                <a:ea typeface="Open Sans" panose="020B0606030504020204" pitchFamily="34" charset="0"/>
                <a:cs typeface="Open Sans" panose="020B0606030504020204" pitchFamily="34" charset="0"/>
              </a:rPr>
              <a:t> </a:t>
            </a:r>
          </a:p>
        </p:txBody>
      </p:sp>
      <p:sp>
        <p:nvSpPr>
          <p:cNvPr id="251" name="Text Box 6">
            <a:extLst>
              <a:ext uri="{FF2B5EF4-FFF2-40B4-BE49-F238E27FC236}">
                <a16:creationId xmlns:a16="http://schemas.microsoft.com/office/drawing/2014/main" id="{415768D9-2D35-44FA-889C-1EC1DE8F0C08}"/>
              </a:ext>
            </a:extLst>
          </p:cNvPr>
          <p:cNvSpPr txBox="1">
            <a:spLocks noChangeArrowheads="1"/>
          </p:cNvSpPr>
          <p:nvPr/>
        </p:nvSpPr>
        <p:spPr bwMode="auto">
          <a:xfrm>
            <a:off x="22556552" y="8719741"/>
            <a:ext cx="9601200" cy="156504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600" dirty="0">
                <a:latin typeface="Times New Roman" panose="02020603050405020304" pitchFamily="18" charset="0"/>
                <a:ea typeface="Open Sans" panose="020B0606030504020204" pitchFamily="34" charset="0"/>
                <a:cs typeface="Times New Roman" panose="02020603050405020304" pitchFamily="18" charset="0"/>
              </a:rPr>
              <a:t>Once these factors have been considered if you then find a material you would like to use when writing an essay for an assignment, the library system has a tool available on the right, after the book image which looks like this       a useful tool as it cites the book for you in your chosen referencing style.</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r>
              <a:rPr lang="en-US" sz="2600" dirty="0">
                <a:latin typeface="Times New Roman" panose="02020603050405020304" pitchFamily="18" charset="0"/>
                <a:ea typeface="Open Sans" panose="020B0606030504020204" pitchFamily="34" charset="0"/>
                <a:cs typeface="Times New Roman" panose="02020603050405020304" pitchFamily="18" charset="0"/>
              </a:rPr>
              <a:t>For those who immediately use the search bar tool available when opening the page, you can simply incorporate key search words to find pieces that relate to what you are looking for. If you have a specification or criteria that must be incorporated, you can opt to use the advanced search tool available just below the search bar.  But if you want a general search of key words you will source materials relating to the key words used and after looking at a couple example materials, you might find it useful to now refine your search on a couple of areas. You can do this by using the “tweak my results” bar on the left-hand side of the screen which is a very useful tool.</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-&gt; many students struggle when looking on platforms like google scholar to find relating articles and materials that have online access as many have limited access or a purchasing fee. However, with the library system you can specify that you are looking for online access and for materials that are peer-reviewed, or if you would prefer a hard copy an option of this is also available. On the “Tweak-my-Results” side.</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-&gt; another key aspect of using this library system is that they are interconnected between libraries in Lampeter, Carmarthen, Y </a:t>
            </a:r>
            <a:r>
              <a:rPr lang="en-US" sz="2600" dirty="0" err="1">
                <a:latin typeface="Times New Roman" panose="02020603050405020304" pitchFamily="18" charset="0"/>
                <a:ea typeface="Open Sans" panose="020B0606030504020204" pitchFamily="34" charset="0"/>
                <a:cs typeface="Times New Roman" panose="02020603050405020304" pitchFamily="18" charset="0"/>
              </a:rPr>
              <a:t>Fforwm</a:t>
            </a:r>
            <a:r>
              <a:rPr lang="en-US" sz="2600" dirty="0">
                <a:latin typeface="Times New Roman" panose="02020603050405020304" pitchFamily="18" charset="0"/>
                <a:ea typeface="Open Sans" panose="020B0606030504020204" pitchFamily="34" charset="0"/>
                <a:cs typeface="Times New Roman" panose="02020603050405020304" pitchFamily="18" charset="0"/>
              </a:rPr>
              <a:t>, Swansea Business School, Griffith and London campuses meaning that if a book you are specifically looking for is not available in your chosen campus but is available in one of the others you can request a transfer of the book to your campus which is very useful in that it would mean you don’t have to purchase a copy yourself. Also if a book is in high demand it will be noted on the system and considerations into ordering more copies will be made.</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r>
              <a:rPr lang="en-US" sz="2400" dirty="0">
                <a:latin typeface="Titillium Web" panose="00000500000000000000" pitchFamily="2" charset="0"/>
                <a:ea typeface="Open Sans" panose="020B0606030504020204" pitchFamily="34" charset="0"/>
                <a:cs typeface="Open Sans" panose="020B0606030504020204" pitchFamily="34" charset="0"/>
              </a:rPr>
              <a:t> </a:t>
            </a:r>
            <a:r>
              <a:rPr lang="en-US" sz="2800" b="1" dirty="0">
                <a:latin typeface="Titillium Web" panose="00000500000000000000" pitchFamily="2" charset="0"/>
                <a:ea typeface="Open Sans" panose="020B0606030504020204" pitchFamily="34" charset="0"/>
                <a:cs typeface="Open Sans" panose="020B0606030504020204" pitchFamily="34" charset="0"/>
              </a:rPr>
              <a:t>What a library Management system does.</a:t>
            </a:r>
          </a:p>
          <a:p>
            <a:r>
              <a:rPr lang="en-US" sz="2400" b="1" dirty="0">
                <a:latin typeface="Titillium Web" panose="00000500000000000000" pitchFamily="2" charset="0"/>
                <a:ea typeface="Open Sans" panose="020B0606030504020204" pitchFamily="34" charset="0"/>
                <a:cs typeface="Open Sans" panose="020B0606030504020204" pitchFamily="34" charset="0"/>
              </a:rPr>
              <a:t>-&gt; </a:t>
            </a:r>
            <a:r>
              <a:rPr lang="en-US" sz="2400" dirty="0">
                <a:latin typeface="Titillium Web" panose="00000500000000000000" pitchFamily="2" charset="0"/>
                <a:ea typeface="Open Sans" panose="020B0606030504020204" pitchFamily="34" charset="0"/>
                <a:cs typeface="Open Sans" panose="020B0606030504020204" pitchFamily="34" charset="0"/>
              </a:rPr>
              <a:t>The library management system is a small program to manage library tasks, including ;</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p:txBody>
      </p:sp>
      <p:sp>
        <p:nvSpPr>
          <p:cNvPr id="23" name="Text Box 6">
            <a:extLst>
              <a:ext uri="{FF2B5EF4-FFF2-40B4-BE49-F238E27FC236}">
                <a16:creationId xmlns:a16="http://schemas.microsoft.com/office/drawing/2014/main" id="{6F6B7324-C4E5-4FD7-BE07-5F1029DC9F80}"/>
              </a:ext>
            </a:extLst>
          </p:cNvPr>
          <p:cNvSpPr txBox="1">
            <a:spLocks noChangeArrowheads="1"/>
          </p:cNvSpPr>
          <p:nvPr/>
        </p:nvSpPr>
        <p:spPr bwMode="auto">
          <a:xfrm>
            <a:off x="11694386" y="8610600"/>
            <a:ext cx="9601200" cy="23714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600" dirty="0">
                <a:latin typeface="Times New Roman" panose="02020603050405020304" pitchFamily="18" charset="0"/>
                <a:ea typeface="Open Sans" panose="020B0606030504020204" pitchFamily="34" charset="0"/>
                <a:cs typeface="Times New Roman" panose="02020603050405020304" pitchFamily="18" charset="0"/>
              </a:rPr>
              <a:t>On opening the library page, users are immediately redirected to a page where a search tool bar is presented and little else, to allow for a quick search of specific items.</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r>
              <a:rPr lang="en-US" sz="2600" dirty="0">
                <a:latin typeface="Times New Roman" panose="02020603050405020304" pitchFamily="18" charset="0"/>
                <a:ea typeface="Open Sans" panose="020B0606030504020204" pitchFamily="34" charset="0"/>
                <a:cs typeface="Times New Roman" panose="02020603050405020304" pitchFamily="18" charset="0"/>
              </a:rPr>
              <a:t>However, for someone struggling to locate a book or navigating the library system you could </a:t>
            </a:r>
            <a:r>
              <a:rPr lang="en-US" sz="2600" dirty="0" err="1">
                <a:latin typeface="Times New Roman" panose="02020603050405020304" pitchFamily="18" charset="0"/>
                <a:ea typeface="Open Sans" panose="020B0606030504020204" pitchFamily="34" charset="0"/>
                <a:cs typeface="Times New Roman" panose="02020603050405020304" pitchFamily="18" charset="0"/>
              </a:rPr>
              <a:t>easyily</a:t>
            </a:r>
            <a:r>
              <a:rPr lang="en-US" sz="2600" dirty="0">
                <a:latin typeface="Times New Roman" panose="02020603050405020304" pitchFamily="18" charset="0"/>
                <a:ea typeface="Open Sans" panose="020B0606030504020204" pitchFamily="34" charset="0"/>
                <a:cs typeface="Times New Roman" panose="02020603050405020304" pitchFamily="18" charset="0"/>
              </a:rPr>
              <a:t> contact one of the agents through an online messaging service, available through a tab at the bottom of the page in a bright pink box clearly labelled as ‘Leave a message’. </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r>
              <a:rPr lang="en-US" sz="2800" b="1" dirty="0">
                <a:latin typeface="Times New Roman" panose="02020603050405020304" pitchFamily="18" charset="0"/>
                <a:ea typeface="Open Sans" panose="020B0606030504020204" pitchFamily="34" charset="0"/>
                <a:cs typeface="Times New Roman" panose="02020603050405020304" pitchFamily="18" charset="0"/>
              </a:rPr>
              <a:t>The Library’s Helping hand </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For people new to the site, there is a help and support page indicated mid way down the home page in a white boxed hyperlink. This can help with understanding the system, including being in the library, online access and support for the staff.</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-&gt; this page directs you to further hyperlinks regarding how you can borrow from the library, how to renew your study materials, how to request specific items and the process of late return including fines.</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r>
              <a:rPr lang="en-US" sz="2600" dirty="0">
                <a:latin typeface="Times New Roman" panose="02020603050405020304" pitchFamily="18" charset="0"/>
                <a:ea typeface="Open Sans" panose="020B0606030504020204" pitchFamily="34" charset="0"/>
                <a:cs typeface="Times New Roman" panose="02020603050405020304" pitchFamily="18" charset="0"/>
              </a:rPr>
              <a:t>As a first-year student you are given an introduction to the library during your induction day at the start of term where the library facilities are shown to you, including the areas specific for working, printing, computer-based tasks and the facilities of hiring out a laptop. </a:t>
            </a:r>
          </a:p>
          <a:p>
            <a:endParaRPr lang="en-US" sz="2600" dirty="0">
              <a:latin typeface="Times New Roman" panose="02020603050405020304" pitchFamily="18" charset="0"/>
              <a:ea typeface="Open Sans" panose="020B0606030504020204" pitchFamily="34" charset="0"/>
              <a:cs typeface="Times New Roman" panose="02020603050405020304" pitchFamily="18" charset="0"/>
            </a:endParaRPr>
          </a:p>
          <a:p>
            <a:r>
              <a:rPr lang="en-US" sz="2600" dirty="0">
                <a:latin typeface="Times New Roman" panose="02020603050405020304" pitchFamily="18" charset="0"/>
                <a:ea typeface="Open Sans" panose="020B0606030504020204" pitchFamily="34" charset="0"/>
                <a:cs typeface="Times New Roman" panose="02020603050405020304" pitchFamily="18" charset="0"/>
              </a:rPr>
              <a:t>One key concept  when using the library system for evaluative information taught by a follow up lecture by the librarian is that you need to ensure that the data you have collected is up to date and relevant to the topic of question (</a:t>
            </a:r>
            <a:r>
              <a:rPr lang="en-US" sz="2600" dirty="0">
                <a:solidFill>
                  <a:schemeClr val="accent2">
                    <a:lumMod val="50000"/>
                  </a:schemeClr>
                </a:solidFill>
                <a:latin typeface="Times New Roman" panose="02020603050405020304" pitchFamily="18" charset="0"/>
                <a:ea typeface="Open Sans" panose="020B0606030504020204" pitchFamily="34" charset="0"/>
                <a:cs typeface="Times New Roman" panose="02020603050405020304" pitchFamily="18" charset="0"/>
              </a:rPr>
              <a:t>Currency</a:t>
            </a:r>
            <a:r>
              <a:rPr lang="en-US" sz="2600" dirty="0">
                <a:latin typeface="Times New Roman" panose="02020603050405020304" pitchFamily="18" charset="0"/>
                <a:ea typeface="Open Sans" panose="020B0606030504020204" pitchFamily="34" charset="0"/>
                <a:cs typeface="Times New Roman" panose="02020603050405020304" pitchFamily="18" charset="0"/>
              </a:rPr>
              <a:t>). You need to keep in mind the intended audience and whether they will already have prior knowledge or whether you need to start the topic completely from scratch (</a:t>
            </a:r>
            <a:r>
              <a:rPr lang="en-US" sz="2600" dirty="0">
                <a:solidFill>
                  <a:schemeClr val="accent2">
                    <a:lumMod val="50000"/>
                  </a:schemeClr>
                </a:solidFill>
                <a:latin typeface="Times New Roman" panose="02020603050405020304" pitchFamily="18" charset="0"/>
                <a:ea typeface="Open Sans" panose="020B0606030504020204" pitchFamily="34" charset="0"/>
                <a:cs typeface="Times New Roman" panose="02020603050405020304" pitchFamily="18" charset="0"/>
              </a:rPr>
              <a:t>Relevance</a:t>
            </a:r>
            <a:r>
              <a:rPr lang="en-US" sz="2600" dirty="0">
                <a:latin typeface="Times New Roman" panose="02020603050405020304" pitchFamily="18" charset="0"/>
                <a:ea typeface="Open Sans" panose="020B0606030504020204" pitchFamily="34" charset="0"/>
                <a:cs typeface="Times New Roman" panose="02020603050405020304" pitchFamily="18" charset="0"/>
              </a:rPr>
              <a:t>). When using authors try and find out what their credentials are and why their research was beneficial to the chosen topic including evidence of credited work (</a:t>
            </a:r>
            <a:r>
              <a:rPr lang="en-US" sz="2600" dirty="0">
                <a:solidFill>
                  <a:schemeClr val="accent2">
                    <a:lumMod val="50000"/>
                  </a:schemeClr>
                </a:solidFill>
                <a:latin typeface="Times New Roman" panose="02020603050405020304" pitchFamily="18" charset="0"/>
                <a:ea typeface="Open Sans" panose="020B0606030504020204" pitchFamily="34" charset="0"/>
                <a:cs typeface="Times New Roman" panose="02020603050405020304" pitchFamily="18" charset="0"/>
              </a:rPr>
              <a:t>Authority</a:t>
            </a:r>
            <a:r>
              <a:rPr lang="en-US" sz="2600" dirty="0">
                <a:latin typeface="Times New Roman" panose="02020603050405020304" pitchFamily="18" charset="0"/>
                <a:ea typeface="Open Sans" panose="020B0606030504020204" pitchFamily="34" charset="0"/>
                <a:cs typeface="Times New Roman" panose="02020603050405020304" pitchFamily="18" charset="0"/>
              </a:rPr>
              <a:t>). You need to make sure the accuracy of information can be verified and so become significant (</a:t>
            </a:r>
            <a:r>
              <a:rPr lang="en-US" sz="2600" dirty="0">
                <a:solidFill>
                  <a:schemeClr val="accent2">
                    <a:lumMod val="50000"/>
                  </a:schemeClr>
                </a:solidFill>
                <a:latin typeface="Times New Roman" panose="02020603050405020304" pitchFamily="18" charset="0"/>
                <a:ea typeface="Open Sans" panose="020B0606030504020204" pitchFamily="34" charset="0"/>
                <a:cs typeface="Times New Roman" panose="02020603050405020304" pitchFamily="18" charset="0"/>
              </a:rPr>
              <a:t>Accuracy</a:t>
            </a:r>
            <a:r>
              <a:rPr lang="en-US" sz="2600" dirty="0">
                <a:latin typeface="Times New Roman" panose="02020603050405020304" pitchFamily="18" charset="0"/>
                <a:ea typeface="Open Sans" panose="020B0606030504020204" pitchFamily="34" charset="0"/>
                <a:cs typeface="Times New Roman" panose="02020603050405020304" pitchFamily="18" charset="0"/>
              </a:rPr>
              <a:t>) and finally look at if the information is objective and whether the author may be biased I some way relating to your work (</a:t>
            </a:r>
            <a:r>
              <a:rPr lang="en-US" sz="2600" dirty="0">
                <a:solidFill>
                  <a:schemeClr val="accent2">
                    <a:lumMod val="50000"/>
                  </a:schemeClr>
                </a:solidFill>
                <a:latin typeface="Times New Roman" panose="02020603050405020304" pitchFamily="18" charset="0"/>
                <a:ea typeface="Open Sans" panose="020B0606030504020204" pitchFamily="34" charset="0"/>
                <a:cs typeface="Times New Roman" panose="02020603050405020304" pitchFamily="18" charset="0"/>
              </a:rPr>
              <a:t>Purpose</a:t>
            </a:r>
            <a:r>
              <a:rPr lang="en-US" sz="2600" dirty="0">
                <a:latin typeface="Times New Roman" panose="02020603050405020304" pitchFamily="18" charset="0"/>
                <a:ea typeface="Open Sans" panose="020B0606030504020204" pitchFamily="34" charset="0"/>
                <a:cs typeface="Times New Roman" panose="02020603050405020304" pitchFamily="18" charset="0"/>
              </a:rPr>
              <a:t>). </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p:txBody>
      </p:sp>
      <p:pic>
        <p:nvPicPr>
          <p:cNvPr id="2" name="Picture 1">
            <a:extLst>
              <a:ext uri="{FF2B5EF4-FFF2-40B4-BE49-F238E27FC236}">
                <a16:creationId xmlns:a16="http://schemas.microsoft.com/office/drawing/2014/main" id="{E806590B-DFA2-46C9-8C59-20DB9DB1B67D}"/>
              </a:ext>
            </a:extLst>
          </p:cNvPr>
          <p:cNvPicPr>
            <a:picLocks noChangeAspect="1"/>
          </p:cNvPicPr>
          <p:nvPr/>
        </p:nvPicPr>
        <p:blipFill>
          <a:blip r:embed="rId3"/>
          <a:stretch>
            <a:fillRect/>
          </a:stretch>
        </p:blipFill>
        <p:spPr>
          <a:xfrm>
            <a:off x="11728532" y="9982200"/>
            <a:ext cx="9040577" cy="3932746"/>
          </a:xfrm>
          <a:prstGeom prst="rect">
            <a:avLst/>
          </a:prstGeom>
        </p:spPr>
      </p:pic>
      <p:pic>
        <p:nvPicPr>
          <p:cNvPr id="6" name="Picture 5">
            <a:extLst>
              <a:ext uri="{FF2B5EF4-FFF2-40B4-BE49-F238E27FC236}">
                <a16:creationId xmlns:a16="http://schemas.microsoft.com/office/drawing/2014/main" id="{9C927AB6-795F-4BFF-8405-B5CC18AE4B62}"/>
              </a:ext>
            </a:extLst>
          </p:cNvPr>
          <p:cNvPicPr>
            <a:picLocks noChangeAspect="1"/>
          </p:cNvPicPr>
          <p:nvPr/>
        </p:nvPicPr>
        <p:blipFill>
          <a:blip r:embed="rId4"/>
          <a:stretch>
            <a:fillRect/>
          </a:stretch>
        </p:blipFill>
        <p:spPr>
          <a:xfrm>
            <a:off x="11728532" y="19659600"/>
            <a:ext cx="9108867" cy="4633213"/>
          </a:xfrm>
          <a:prstGeom prst="rect">
            <a:avLst/>
          </a:prstGeom>
        </p:spPr>
      </p:pic>
      <p:sp>
        <p:nvSpPr>
          <p:cNvPr id="39" name="Text Box 6">
            <a:extLst>
              <a:ext uri="{FF2B5EF4-FFF2-40B4-BE49-F238E27FC236}">
                <a16:creationId xmlns:a16="http://schemas.microsoft.com/office/drawing/2014/main" id="{1B3DAFDC-3567-41A6-899A-8D92E3BE5771}"/>
              </a:ext>
            </a:extLst>
          </p:cNvPr>
          <p:cNvSpPr txBox="1">
            <a:spLocks noChangeArrowheads="1"/>
          </p:cNvSpPr>
          <p:nvPr/>
        </p:nvSpPr>
        <p:spPr bwMode="auto">
          <a:xfrm>
            <a:off x="900512" y="19306887"/>
            <a:ext cx="9601200" cy="11464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smtId="4294967295"/>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4000" dirty="0">
                <a:latin typeface="Times New Roman" panose="02020603050405020304" pitchFamily="18" charset="0"/>
                <a:ea typeface="Open Sans" panose="020B0606030504020204" pitchFamily="34" charset="0"/>
                <a:cs typeface="Times New Roman" panose="02020603050405020304" pitchFamily="18" charset="0"/>
                <a:hlinkClick r:id="rId5"/>
              </a:rPr>
              <a:t>https://www.uwtsd.ac.uk/library/</a:t>
            </a:r>
            <a:r>
              <a:rPr lang="en-US" sz="4000" dirty="0">
                <a:latin typeface="Times New Roman" panose="02020603050405020304" pitchFamily="18" charset="0"/>
                <a:ea typeface="Open Sans" panose="020B0606030504020204" pitchFamily="34" charset="0"/>
                <a:cs typeface="Times New Roman" panose="02020603050405020304" pitchFamily="18" charset="0"/>
              </a:rPr>
              <a:t> </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r>
              <a:rPr lang="en-US" sz="2600" dirty="0">
                <a:latin typeface="Times New Roman" panose="02020603050405020304" pitchFamily="18" charset="0"/>
                <a:ea typeface="Open Sans" panose="020B0606030504020204" pitchFamily="34" charset="0"/>
                <a:cs typeface="Times New Roman" panose="02020603050405020304" pitchFamily="18" charset="0"/>
              </a:rPr>
              <a:t>When first clicking the website link, it directs the user to the homepage which contains various tabs of useful hyperlinks to pages to help navigate the system. There are tabs for the </a:t>
            </a:r>
            <a:r>
              <a:rPr lang="en-US" sz="2600" u="sng" dirty="0">
                <a:latin typeface="Times New Roman" panose="02020603050405020304" pitchFamily="18" charset="0"/>
                <a:ea typeface="Open Sans" panose="020B0606030504020204" pitchFamily="34" charset="0"/>
                <a:cs typeface="Times New Roman" panose="02020603050405020304" pitchFamily="18" charset="0"/>
              </a:rPr>
              <a:t>Resources available</a:t>
            </a:r>
            <a:r>
              <a:rPr lang="en-US" sz="2600" dirty="0">
                <a:latin typeface="Times New Roman" panose="02020603050405020304" pitchFamily="18" charset="0"/>
                <a:ea typeface="Open Sans" panose="020B0606030504020204" pitchFamily="34" charset="0"/>
                <a:cs typeface="Times New Roman" panose="02020603050405020304" pitchFamily="18" charset="0"/>
              </a:rPr>
              <a:t>; which includes; archives containing manuscripts and some of the universities oldest printed books for academic research. </a:t>
            </a:r>
            <a:r>
              <a:rPr lang="en-US" sz="2600" u="sng" dirty="0">
                <a:latin typeface="Times New Roman" panose="02020603050405020304" pitchFamily="18" charset="0"/>
                <a:ea typeface="Open Sans" panose="020B0606030504020204" pitchFamily="34" charset="0"/>
                <a:cs typeface="Times New Roman" panose="02020603050405020304" pitchFamily="18" charset="0"/>
              </a:rPr>
              <a:t>Open access</a:t>
            </a:r>
            <a:r>
              <a:rPr lang="en-US" sz="2600" dirty="0">
                <a:latin typeface="Times New Roman" panose="02020603050405020304" pitchFamily="18" charset="0"/>
                <a:ea typeface="Open Sans" panose="020B0606030504020204" pitchFamily="34" charset="0"/>
                <a:cs typeface="Times New Roman" panose="02020603050405020304" pitchFamily="18" charset="0"/>
              </a:rPr>
              <a:t> to help students in learning skills like open access publishing, data management and how to submit your electronic thesis and research. </a:t>
            </a:r>
            <a:r>
              <a:rPr lang="en-US" sz="2600" u="sng" dirty="0">
                <a:latin typeface="Times New Roman" panose="02020603050405020304" pitchFamily="18" charset="0"/>
                <a:ea typeface="Open Sans" panose="020B0606030504020204" pitchFamily="34" charset="0"/>
                <a:cs typeface="Times New Roman" panose="02020603050405020304" pitchFamily="18" charset="0"/>
              </a:rPr>
              <a:t>Library events</a:t>
            </a:r>
            <a:r>
              <a:rPr lang="en-US" sz="2600" dirty="0">
                <a:latin typeface="Times New Roman" panose="02020603050405020304" pitchFamily="18" charset="0"/>
                <a:ea typeface="Open Sans" panose="020B0606030504020204" pitchFamily="34" charset="0"/>
                <a:cs typeface="Times New Roman" panose="02020603050405020304" pitchFamily="18" charset="0"/>
              </a:rPr>
              <a:t> that have been added to the calendar including exhibitions and specialist training sessions and </a:t>
            </a:r>
            <a:r>
              <a:rPr lang="en-US" sz="2600" u="sng" dirty="0" err="1">
                <a:latin typeface="Times New Roman" panose="02020603050405020304" pitchFamily="18" charset="0"/>
                <a:ea typeface="Open Sans" panose="020B0606030504020204" pitchFamily="34" charset="0"/>
                <a:cs typeface="Times New Roman" panose="02020603050405020304" pitchFamily="18" charset="0"/>
              </a:rPr>
              <a:t>Infoskills</a:t>
            </a:r>
            <a:r>
              <a:rPr lang="en-US" sz="2600" dirty="0">
                <a:latin typeface="Times New Roman" panose="02020603050405020304" pitchFamily="18" charset="0"/>
                <a:ea typeface="Open Sans" panose="020B0606030504020204" pitchFamily="34" charset="0"/>
                <a:cs typeface="Times New Roman" panose="02020603050405020304" pitchFamily="18" charset="0"/>
              </a:rPr>
              <a:t> which are designed to create opportunities to develop both digital and information skills which can enhance academic success and employability.</a:t>
            </a:r>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a:p>
            <a:endParaRPr lang="en-US" sz="2800" dirty="0">
              <a:latin typeface="Times New Roman" panose="02020603050405020304" pitchFamily="18" charset="0"/>
              <a:ea typeface="Open Sans" panose="020B0606030504020204" pitchFamily="34" charset="0"/>
              <a:cs typeface="Times New Roman" panose="02020603050405020304" pitchFamily="18" charset="0"/>
            </a:endParaRPr>
          </a:p>
          <a:p>
            <a:r>
              <a:rPr lang="en-US" sz="3200" b="1" dirty="0">
                <a:latin typeface="Times New Roman" panose="02020603050405020304" pitchFamily="18" charset="0"/>
                <a:ea typeface="Open Sans" panose="020B0606030504020204" pitchFamily="34" charset="0"/>
                <a:cs typeface="Times New Roman" panose="02020603050405020304" pitchFamily="18" charset="0"/>
              </a:rPr>
              <a:t>Systems in place when searching for material.</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The library system works on a basis of an </a:t>
            </a:r>
            <a:r>
              <a:rPr lang="en-US" sz="2600" b="1" dirty="0">
                <a:solidFill>
                  <a:srgbClr val="03AD80"/>
                </a:solidFill>
                <a:latin typeface="Times New Roman" panose="02020603050405020304" pitchFamily="18" charset="0"/>
                <a:ea typeface="Open Sans" panose="020B0606030504020204" pitchFamily="34" charset="0"/>
                <a:cs typeface="Times New Roman" panose="02020603050405020304" pitchFamily="18" charset="0"/>
              </a:rPr>
              <a:t>information retrieval system. </a:t>
            </a:r>
            <a:r>
              <a:rPr lang="en-US" sz="2600" dirty="0">
                <a:latin typeface="Times New Roman" panose="02020603050405020304" pitchFamily="18" charset="0"/>
                <a:ea typeface="Open Sans" panose="020B0606030504020204" pitchFamily="34" charset="0"/>
                <a:cs typeface="Times New Roman" panose="02020603050405020304" pitchFamily="18" charset="0"/>
              </a:rPr>
              <a:t>This lists retrieved documents in the order that they are most likely to be relevant and was devised to try and reduce the time spent searching for necessary information. It also shows the number of times that the document has been cited, as this could provide evidence towards the credibility of research that has been found. </a:t>
            </a:r>
          </a:p>
          <a:p>
            <a:endParaRPr lang="en-US" sz="2400" dirty="0">
              <a:latin typeface="Titillium Web" panose="00000500000000000000" pitchFamily="2" charset="0"/>
              <a:ea typeface="Open Sans" panose="020B0606030504020204" pitchFamily="34" charset="0"/>
              <a:cs typeface="Open Sans" panose="020B0606030504020204" pitchFamily="34" charset="0"/>
            </a:endParaRPr>
          </a:p>
        </p:txBody>
      </p:sp>
      <p:pic>
        <p:nvPicPr>
          <p:cNvPr id="8" name="Picture 7">
            <a:extLst>
              <a:ext uri="{FF2B5EF4-FFF2-40B4-BE49-F238E27FC236}">
                <a16:creationId xmlns:a16="http://schemas.microsoft.com/office/drawing/2014/main" id="{B4E8424F-284B-46D4-A874-51AACFF87B4E}"/>
              </a:ext>
            </a:extLst>
          </p:cNvPr>
          <p:cNvPicPr>
            <a:picLocks noChangeAspect="1"/>
          </p:cNvPicPr>
          <p:nvPr/>
        </p:nvPicPr>
        <p:blipFill rotWithShape="1">
          <a:blip r:embed="rId6"/>
          <a:srcRect b="57126"/>
          <a:stretch/>
        </p:blipFill>
        <p:spPr>
          <a:xfrm>
            <a:off x="1143000" y="25146000"/>
            <a:ext cx="8839200" cy="1919435"/>
          </a:xfrm>
          <a:prstGeom prst="rect">
            <a:avLst/>
          </a:prstGeom>
        </p:spPr>
      </p:pic>
      <p:pic>
        <p:nvPicPr>
          <p:cNvPr id="5" name="Picture 4">
            <a:extLst>
              <a:ext uri="{FF2B5EF4-FFF2-40B4-BE49-F238E27FC236}">
                <a16:creationId xmlns:a16="http://schemas.microsoft.com/office/drawing/2014/main" id="{A89F5C3E-346D-47B1-A634-8F1BA6BE8508}"/>
              </a:ext>
            </a:extLst>
          </p:cNvPr>
          <p:cNvPicPr>
            <a:picLocks noChangeAspect="1"/>
          </p:cNvPicPr>
          <p:nvPr/>
        </p:nvPicPr>
        <p:blipFill>
          <a:blip r:embed="rId7"/>
          <a:stretch>
            <a:fillRect/>
          </a:stretch>
        </p:blipFill>
        <p:spPr>
          <a:xfrm>
            <a:off x="25527000" y="9990221"/>
            <a:ext cx="342900" cy="290513"/>
          </a:xfrm>
          <a:prstGeom prst="rect">
            <a:avLst/>
          </a:prstGeom>
        </p:spPr>
      </p:pic>
      <p:sp>
        <p:nvSpPr>
          <p:cNvPr id="4" name="TextBox 3">
            <a:extLst>
              <a:ext uri="{FF2B5EF4-FFF2-40B4-BE49-F238E27FC236}">
                <a16:creationId xmlns:a16="http://schemas.microsoft.com/office/drawing/2014/main" id="{B32DDA38-983B-47BF-8D53-AB17B3DECF0A}"/>
              </a:ext>
            </a:extLst>
          </p:cNvPr>
          <p:cNvSpPr txBox="1"/>
          <p:nvPr/>
        </p:nvSpPr>
        <p:spPr>
          <a:xfrm>
            <a:off x="33389488" y="8730171"/>
            <a:ext cx="9520084" cy="15388828"/>
          </a:xfrm>
          <a:prstGeom prst="rect">
            <a:avLst/>
          </a:prstGeom>
          <a:noFill/>
        </p:spPr>
        <p:txBody>
          <a:bodyPr wrap="square" rtlCol="0">
            <a:spAutoFit/>
          </a:bodyPr>
          <a:lstStyle/>
          <a:p>
            <a:r>
              <a:rPr lang="en-US" sz="2600" b="1" dirty="0">
                <a:solidFill>
                  <a:srgbClr val="669900"/>
                </a:solidFill>
                <a:latin typeface="Titillium Web" panose="020B0604020202020204" charset="0"/>
                <a:ea typeface="Open Sans" panose="020B0606030504020204" pitchFamily="34" charset="0"/>
                <a:cs typeface="Times New Roman" panose="02020603050405020304" pitchFamily="18" charset="0"/>
              </a:rPr>
              <a:t>Benefits of using the online library </a:t>
            </a:r>
          </a:p>
          <a:p>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Convent Hours – an online library is open 24 hours a day, 7 days week for those items that have full online access and so there is no rush to make it before the closing time.</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        </a:t>
            </a:r>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Following on from this you don’t have any late fees for those that you read online.</a:t>
            </a:r>
          </a:p>
          <a:p>
            <a:r>
              <a:rPr lang="en-US" sz="2600" dirty="0">
                <a:latin typeface="Times New Roman" panose="02020603050405020304" pitchFamily="18" charset="0"/>
                <a:ea typeface="Open Sans" panose="020B0606030504020204" pitchFamily="34" charset="0"/>
                <a:cs typeface="Times New Roman" panose="02020603050405020304" pitchFamily="18" charset="0"/>
              </a:rPr>
              <a:t>        </a:t>
            </a:r>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 </a:t>
            </a:r>
            <a:r>
              <a:rPr lang="en-US" sz="2600" dirty="0">
                <a:latin typeface="Times New Roman" panose="02020603050405020304" pitchFamily="18" charset="0"/>
                <a:ea typeface="Open Sans" panose="020B0606030504020204" pitchFamily="34" charset="0"/>
                <a:cs typeface="Times New Roman" panose="02020603050405020304" pitchFamily="18" charset="0"/>
              </a:rPr>
              <a:t>And all this access is available from the comfort of your own home.</a:t>
            </a:r>
          </a:p>
          <a:p>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Not only from home but you have access from anywhere around the world.</a:t>
            </a:r>
          </a:p>
          <a:p>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Also allowing for countless more people to be served at any one time. As all you need is the correct URL. Meaning there are no waiting queues for popular books.</a:t>
            </a:r>
          </a:p>
          <a:p>
            <a:r>
              <a:rPr lang="en-US" sz="2600" dirty="0">
                <a:solidFill>
                  <a:srgbClr val="6699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For online access books multiple users can access them at the same time. </a:t>
            </a:r>
          </a:p>
          <a:p>
            <a:endParaRPr lang="en-US" sz="2600" dirty="0">
              <a:latin typeface="Titillium Web" panose="020B0604020202020204" charset="0"/>
              <a:ea typeface="Open Sans" panose="020B0606030504020204" pitchFamily="34" charset="0"/>
              <a:cs typeface="Times New Roman" panose="02020603050405020304" pitchFamily="18" charset="0"/>
            </a:endParaRPr>
          </a:p>
          <a:p>
            <a:r>
              <a:rPr lang="en-US" sz="2600" b="1" dirty="0">
                <a:solidFill>
                  <a:srgbClr val="FF0000"/>
                </a:solidFill>
                <a:latin typeface="Titillium Web" panose="020B0604020202020204" charset="0"/>
                <a:ea typeface="Open Sans" panose="020B0606030504020204" pitchFamily="34" charset="0"/>
                <a:cs typeface="Times New Roman" panose="02020603050405020304" pitchFamily="18" charset="0"/>
              </a:rPr>
              <a:t>Limitations of using the online library </a:t>
            </a:r>
          </a:p>
          <a:p>
            <a:r>
              <a:rPr lang="en-US" sz="2600" b="1" dirty="0">
                <a:solidFill>
                  <a:srgbClr val="FF0000"/>
                </a:solidFill>
                <a:latin typeface="Times New Roman" panose="02020603050405020304" pitchFamily="18" charset="0"/>
                <a:ea typeface="Open Sans" panose="020B0606030504020204" pitchFamily="34" charset="0"/>
                <a:cs typeface="Times New Roman" panose="02020603050405020304" pitchFamily="18" charset="0"/>
              </a:rPr>
              <a:t>-&gt; </a:t>
            </a:r>
            <a:r>
              <a:rPr lang="en-US" sz="2600" dirty="0">
                <a:latin typeface="Times New Roman" panose="02020603050405020304" pitchFamily="18" charset="0"/>
                <a:ea typeface="Open Sans" panose="020B0606030504020204" pitchFamily="34" charset="0"/>
                <a:cs typeface="Times New Roman" panose="02020603050405020304" pitchFamily="18" charset="0"/>
              </a:rPr>
              <a:t>Restricted access is still an issue with some books only allowing an hour time period of using the book or no online access due to the authors publishers' terms.</a:t>
            </a:r>
          </a:p>
          <a:p>
            <a:r>
              <a:rPr lang="en-US" sz="2600" dirty="0">
                <a:solidFill>
                  <a:srgbClr val="FF0000"/>
                </a:solidFill>
                <a:latin typeface="Times New Roman" panose="02020603050405020304" pitchFamily="18" charset="0"/>
                <a:ea typeface="Open Sans" panose="020B0606030504020204" pitchFamily="34" charset="0"/>
                <a:cs typeface="Times New Roman" panose="02020603050405020304" pitchFamily="18" charset="0"/>
              </a:rPr>
              <a:t>-&gt;</a:t>
            </a:r>
            <a:r>
              <a:rPr lang="en-US" sz="2600" dirty="0">
                <a:latin typeface="Times New Roman" panose="02020603050405020304" pitchFamily="18" charset="0"/>
                <a:ea typeface="Open Sans" panose="020B0606030504020204" pitchFamily="34" charset="0"/>
                <a:cs typeface="Times New Roman" panose="02020603050405020304" pitchFamily="18" charset="0"/>
              </a:rPr>
              <a:t> When searching for something specific but using key words to locate it the search results may bring the wrong information to what you are looking for, so you will have to sift through materials until you find something useful.</a:t>
            </a:r>
          </a:p>
          <a:p>
            <a:endParaRPr lang="en-GB" dirty="0"/>
          </a:p>
          <a:p>
            <a:endParaRPr lang="en-GB" dirty="0"/>
          </a:p>
          <a:p>
            <a:r>
              <a:rPr lang="en-GB" sz="2800" b="1" dirty="0">
                <a:latin typeface="Titillium Web" panose="020B0604020202020204" charset="0"/>
              </a:rPr>
              <a:t>The Library's’ Contact information</a:t>
            </a:r>
          </a:p>
          <a:p>
            <a:pPr marL="457200" indent="-457200">
              <a:buFont typeface="Wingdings" panose="05000000000000000000" pitchFamily="2" charset="2"/>
              <a:buChar char="Ø"/>
            </a:pPr>
            <a:r>
              <a:rPr lang="en-GB" sz="2800" i="1" dirty="0">
                <a:latin typeface="Titillium Web" panose="020B0604020202020204" charset="0"/>
              </a:rPr>
              <a:t>Each library has a separate contact information but for the </a:t>
            </a:r>
            <a:r>
              <a:rPr lang="en-GB" sz="2800" i="1" dirty="0" err="1">
                <a:latin typeface="Titillium Web" panose="020B0604020202020204" charset="0"/>
              </a:rPr>
              <a:t>fforum</a:t>
            </a:r>
            <a:r>
              <a:rPr lang="en-GB" sz="2800" i="1" dirty="0">
                <a:latin typeface="Titillium Web" panose="020B0604020202020204" charset="0"/>
              </a:rPr>
              <a:t> which is the local library to this area  they are: </a:t>
            </a:r>
          </a:p>
          <a:p>
            <a:endParaRPr lang="en-GB" sz="2800" b="1" dirty="0">
              <a:latin typeface="Titillium Web" panose="020B0604020202020204" charset="0"/>
            </a:endParaRPr>
          </a:p>
          <a:p>
            <a:r>
              <a:rPr lang="en-US" sz="2600" dirty="0">
                <a:latin typeface="Times New Roman" panose="02020603050405020304" pitchFamily="18" charset="0"/>
                <a:cs typeface="Times New Roman" panose="02020603050405020304" pitchFamily="18" charset="0"/>
              </a:rPr>
              <a:t>Swansea Campus</a:t>
            </a:r>
          </a:p>
          <a:p>
            <a:r>
              <a:rPr lang="en-US" sz="2600" dirty="0">
                <a:latin typeface="Times New Roman" panose="02020603050405020304" pitchFamily="18" charset="0"/>
                <a:cs typeface="Times New Roman" panose="02020603050405020304" pitchFamily="18" charset="0"/>
              </a:rPr>
              <a:t>University of Wales Trinity Saint David </a:t>
            </a:r>
            <a:br>
              <a:rPr lang="en-US" sz="2600" dirty="0">
                <a:latin typeface="Times New Roman" panose="02020603050405020304" pitchFamily="18" charset="0"/>
                <a:cs typeface="Times New Roman" panose="02020603050405020304" pitchFamily="18" charset="0"/>
              </a:rPr>
            </a:br>
            <a:r>
              <a:rPr lang="en-US" sz="2600" dirty="0" err="1">
                <a:latin typeface="Times New Roman" panose="02020603050405020304" pitchFamily="18" charset="0"/>
                <a:cs typeface="Times New Roman" panose="02020603050405020304" pitchFamily="18" charset="0"/>
              </a:rPr>
              <a:t>Technium</a:t>
            </a:r>
            <a:r>
              <a:rPr lang="en-US" sz="2600" dirty="0">
                <a:latin typeface="Times New Roman" panose="02020603050405020304" pitchFamily="18" charset="0"/>
                <a:cs typeface="Times New Roman" panose="02020603050405020304" pitchFamily="18" charset="0"/>
              </a:rPr>
              <a:t> 1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Kings Road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Swansea SA1 8PH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Tel: 01792 481000</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Email: admissions@uwtsd.ac.uk </a:t>
            </a:r>
            <a:endParaRPr lang="en-GB" sz="2600" b="1"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8D2E0643-CE99-4C6F-B742-737C497CD61E}"/>
              </a:ext>
            </a:extLst>
          </p:cNvPr>
          <p:cNvGraphicFramePr/>
          <p:nvPr>
            <p:extLst>
              <p:ext uri="{D42A27DB-BD31-4B8C-83A1-F6EECF244321}">
                <p14:modId xmlns:p14="http://schemas.microsoft.com/office/powerpoint/2010/main" val="3770124284"/>
              </p:ext>
            </p:extLst>
          </p:nvPr>
        </p:nvGraphicFramePr>
        <p:xfrm>
          <a:off x="22823252" y="23698200"/>
          <a:ext cx="9067800" cy="7272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5.10.08"/>
  <p:tag name="AS_TITLE" val="Aspose.Slides for .NET 4.0"/>
  <p:tag name="AS_VERSION" val="15.8.1.0"/>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tileRect/>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tileRect/>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tileRect/>
        </a:gradFill>
        <a:gradFill rotWithShape="1">
          <a:gsLst>
            <a:gs pos="0">
              <a:schemeClr val="phClr">
                <a:tint val="80000"/>
                <a:satMod val="300000"/>
              </a:schemeClr>
            </a:gs>
            <a:gs pos="100000">
              <a:schemeClr val="phClr">
                <a:shade val="30000"/>
                <a:satMod val="200000"/>
              </a:schemeClr>
            </a:gs>
          </a:gsLst>
          <a:path path="circle">
            <a:fillToRect l="50000" t="50000" r="50000" b="50000"/>
          </a:path>
          <a:tileRect/>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tileRect/>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tileRect/>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tileRect/>
        </a:gradFill>
        <a:gradFill rotWithShape="1">
          <a:gsLst>
            <a:gs pos="0">
              <a:schemeClr val="phClr">
                <a:tint val="80000"/>
                <a:satMod val="300000"/>
              </a:schemeClr>
            </a:gs>
            <a:gs pos="100000">
              <a:schemeClr val="phClr">
                <a:shade val="30000"/>
                <a:satMod val="200000"/>
              </a:schemeClr>
            </a:gs>
          </a:gsLst>
          <a:path path="circle">
            <a:fillToRect l="50000" t="50000" r="50000" b="50000"/>
          </a:path>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16952</TotalTime>
  <Words>1577</Words>
  <Application>Microsoft Office PowerPoint</Application>
  <PresentationFormat>Custom</PresentationFormat>
  <Paragraphs>97</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Titillium Web</vt:lpstr>
      <vt:lpstr>Amaranth</vt:lpstr>
      <vt:lpstr>Wingdings</vt:lpstr>
      <vt:lpstr>Times New Roman</vt:lpstr>
      <vt:lpstr>Arial</vt:lpstr>
      <vt:lpstr>Lucida Grande</vt:lpstr>
      <vt:lpstr>Default Design</vt:lpstr>
      <vt:lpstr>PowerPoint Presentation</vt:lpstr>
    </vt:vector>
  </TitlesOfParts>
  <Manager/>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Morgan Thomas</cp:lastModifiedBy>
  <cp:revision>134</cp:revision>
  <dcterms:modified xsi:type="dcterms:W3CDTF">2020-01-12T20:34:54Z</dcterms:modified>
  <cp:category>science research poster</cp:category>
</cp:coreProperties>
</file>