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3"/>
  </p:notesMasterIdLst>
  <p:sldIdLst>
    <p:sldId id="257" r:id="rId2"/>
  </p:sldIdLst>
  <p:sldSz cx="30265688" cy="213979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777BEA-4753-AA4A-B689-2A46CF3B06AD}" v="144" dt="2025-07-25T21:26:09.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901137-C02C-7A45-8B07-5A483152F999}" type="datetimeFigureOut">
              <a:rPr lang="en-US" smtClean="0"/>
              <a:t>7/25/2025</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8CC38D-2F2A-1E4E-85A5-3C9CE2234224}" type="slidenum">
              <a:rPr lang="en-US" smtClean="0"/>
              <a:t>‹#›</a:t>
            </a:fld>
            <a:endParaRPr lang="en-US"/>
          </a:p>
        </p:txBody>
      </p:sp>
    </p:spTree>
    <p:extLst>
      <p:ext uri="{BB962C8B-B14F-4D97-AF65-F5344CB8AC3E}">
        <p14:creationId xmlns:p14="http://schemas.microsoft.com/office/powerpoint/2010/main" val="1432912843"/>
      </p:ext>
    </p:extLst>
  </p:cSld>
  <p:clrMap bg1="lt1" tx1="dk1" bg2="lt2" tx2="dk2" accent1="accent1" accent2="accent2" accent3="accent3" accent4="accent4" accent5="accent5" accent6="accent6" hlink="hlink" folHlink="folHlink"/>
  <p:notesStyle>
    <a:lvl1pPr marL="0" algn="l" defTabSz="2479853" rtl="0" eaLnBrk="1" latinLnBrk="0" hangingPunct="1">
      <a:defRPr sz="3254" kern="1200">
        <a:solidFill>
          <a:schemeClr val="tx1"/>
        </a:solidFill>
        <a:latin typeface="+mn-lt"/>
        <a:ea typeface="+mn-ea"/>
        <a:cs typeface="+mn-cs"/>
      </a:defRPr>
    </a:lvl1pPr>
    <a:lvl2pPr marL="1239926" algn="l" defTabSz="2479853" rtl="0" eaLnBrk="1" latinLnBrk="0" hangingPunct="1">
      <a:defRPr sz="3254" kern="1200">
        <a:solidFill>
          <a:schemeClr val="tx1"/>
        </a:solidFill>
        <a:latin typeface="+mn-lt"/>
        <a:ea typeface="+mn-ea"/>
        <a:cs typeface="+mn-cs"/>
      </a:defRPr>
    </a:lvl2pPr>
    <a:lvl3pPr marL="2479853" algn="l" defTabSz="2479853" rtl="0" eaLnBrk="1" latinLnBrk="0" hangingPunct="1">
      <a:defRPr sz="3254" kern="1200">
        <a:solidFill>
          <a:schemeClr val="tx1"/>
        </a:solidFill>
        <a:latin typeface="+mn-lt"/>
        <a:ea typeface="+mn-ea"/>
        <a:cs typeface="+mn-cs"/>
      </a:defRPr>
    </a:lvl3pPr>
    <a:lvl4pPr marL="3719779" algn="l" defTabSz="2479853" rtl="0" eaLnBrk="1" latinLnBrk="0" hangingPunct="1">
      <a:defRPr sz="3254" kern="1200">
        <a:solidFill>
          <a:schemeClr val="tx1"/>
        </a:solidFill>
        <a:latin typeface="+mn-lt"/>
        <a:ea typeface="+mn-ea"/>
        <a:cs typeface="+mn-cs"/>
      </a:defRPr>
    </a:lvl4pPr>
    <a:lvl5pPr marL="4959706" algn="l" defTabSz="2479853" rtl="0" eaLnBrk="1" latinLnBrk="0" hangingPunct="1">
      <a:defRPr sz="3254" kern="1200">
        <a:solidFill>
          <a:schemeClr val="tx1"/>
        </a:solidFill>
        <a:latin typeface="+mn-lt"/>
        <a:ea typeface="+mn-ea"/>
        <a:cs typeface="+mn-cs"/>
      </a:defRPr>
    </a:lvl5pPr>
    <a:lvl6pPr marL="6199632" algn="l" defTabSz="2479853" rtl="0" eaLnBrk="1" latinLnBrk="0" hangingPunct="1">
      <a:defRPr sz="3254" kern="1200">
        <a:solidFill>
          <a:schemeClr val="tx1"/>
        </a:solidFill>
        <a:latin typeface="+mn-lt"/>
        <a:ea typeface="+mn-ea"/>
        <a:cs typeface="+mn-cs"/>
      </a:defRPr>
    </a:lvl6pPr>
    <a:lvl7pPr marL="7439558" algn="l" defTabSz="2479853" rtl="0" eaLnBrk="1" latinLnBrk="0" hangingPunct="1">
      <a:defRPr sz="3254" kern="1200">
        <a:solidFill>
          <a:schemeClr val="tx1"/>
        </a:solidFill>
        <a:latin typeface="+mn-lt"/>
        <a:ea typeface="+mn-ea"/>
        <a:cs typeface="+mn-cs"/>
      </a:defRPr>
    </a:lvl7pPr>
    <a:lvl8pPr marL="8679485" algn="l" defTabSz="2479853" rtl="0" eaLnBrk="1" latinLnBrk="0" hangingPunct="1">
      <a:defRPr sz="3254" kern="1200">
        <a:solidFill>
          <a:schemeClr val="tx1"/>
        </a:solidFill>
        <a:latin typeface="+mn-lt"/>
        <a:ea typeface="+mn-ea"/>
        <a:cs typeface="+mn-cs"/>
      </a:defRPr>
    </a:lvl8pPr>
    <a:lvl9pPr marL="9919411" algn="l" defTabSz="2479853"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8CC38D-2F2A-1E4E-85A5-3C9CE2234224}" type="slidenum">
              <a:rPr lang="en-US" smtClean="0"/>
              <a:t>1</a:t>
            </a:fld>
            <a:endParaRPr lang="en-US"/>
          </a:p>
        </p:txBody>
      </p:sp>
    </p:spTree>
    <p:extLst>
      <p:ext uri="{BB962C8B-B14F-4D97-AF65-F5344CB8AC3E}">
        <p14:creationId xmlns:p14="http://schemas.microsoft.com/office/powerpoint/2010/main" val="4000177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96" y="7845906"/>
            <a:ext cx="21846806" cy="7060191"/>
          </a:xfrm>
        </p:spPr>
        <p:txBody>
          <a:bodyPr anchor="b">
            <a:normAutofit/>
          </a:bodyPr>
          <a:lstStyle>
            <a:lvl1pPr>
              <a:defRPr sz="16849"/>
            </a:lvl1pPr>
          </a:lstStyle>
          <a:p>
            <a:r>
              <a:rPr lang="en-GB"/>
              <a:t>Click to edit Master title style</a:t>
            </a:r>
            <a:endParaRPr lang="en-US"/>
          </a:p>
        </p:txBody>
      </p:sp>
      <p:sp>
        <p:nvSpPr>
          <p:cNvPr id="3" name="Subtitle 2"/>
          <p:cNvSpPr>
            <a:spLocks noGrp="1"/>
          </p:cNvSpPr>
          <p:nvPr>
            <p:ph type="subTitle" idx="1"/>
          </p:nvPr>
        </p:nvSpPr>
        <p:spPr>
          <a:xfrm>
            <a:off x="6429196" y="14906091"/>
            <a:ext cx="21846806" cy="3514159"/>
          </a:xfrm>
        </p:spPr>
        <p:txBody>
          <a:bodyPr anchor="t"/>
          <a:lstStyle>
            <a:lvl1pPr marL="0" indent="0" algn="l">
              <a:buNone/>
              <a:defRPr>
                <a:solidFill>
                  <a:schemeClr val="tx1">
                    <a:lumMod val="65000"/>
                    <a:lumOff val="35000"/>
                  </a:schemeClr>
                </a:solidFill>
              </a:defRPr>
            </a:lvl1pPr>
            <a:lvl2pPr marL="1426510" indent="0" algn="ctr">
              <a:buNone/>
              <a:defRPr>
                <a:solidFill>
                  <a:schemeClr val="tx1">
                    <a:tint val="75000"/>
                  </a:schemeClr>
                </a:solidFill>
              </a:defRPr>
            </a:lvl2pPr>
            <a:lvl3pPr marL="2853019" indent="0" algn="ctr">
              <a:buNone/>
              <a:defRPr>
                <a:solidFill>
                  <a:schemeClr val="tx1">
                    <a:tint val="75000"/>
                  </a:schemeClr>
                </a:solidFill>
              </a:defRPr>
            </a:lvl3pPr>
            <a:lvl4pPr marL="4279529" indent="0" algn="ctr">
              <a:buNone/>
              <a:defRPr>
                <a:solidFill>
                  <a:schemeClr val="tx1">
                    <a:tint val="75000"/>
                  </a:schemeClr>
                </a:solidFill>
              </a:defRPr>
            </a:lvl4pPr>
            <a:lvl5pPr marL="5706039" indent="0" algn="ctr">
              <a:buNone/>
              <a:defRPr>
                <a:solidFill>
                  <a:schemeClr val="tx1">
                    <a:tint val="75000"/>
                  </a:schemeClr>
                </a:solidFill>
              </a:defRPr>
            </a:lvl5pPr>
            <a:lvl6pPr marL="7132549" indent="0" algn="ctr">
              <a:buNone/>
              <a:defRPr>
                <a:solidFill>
                  <a:schemeClr val="tx1">
                    <a:tint val="75000"/>
                  </a:schemeClr>
                </a:solidFill>
              </a:defRPr>
            </a:lvl6pPr>
            <a:lvl7pPr marL="8559058" indent="0" algn="ctr">
              <a:buNone/>
              <a:defRPr>
                <a:solidFill>
                  <a:schemeClr val="tx1">
                    <a:tint val="75000"/>
                  </a:schemeClr>
                </a:solidFill>
              </a:defRPr>
            </a:lvl7pPr>
            <a:lvl8pPr marL="9985568" indent="0" algn="ctr">
              <a:buNone/>
              <a:defRPr>
                <a:solidFill>
                  <a:schemeClr val="tx1">
                    <a:tint val="75000"/>
                  </a:schemeClr>
                </a:solidFill>
              </a:defRPr>
            </a:lvl8pPr>
            <a:lvl9pPr marL="11412078"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104985" y="13482615"/>
            <a:ext cx="4618870" cy="2439265"/>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1401192" y="14132799"/>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3296104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438414" y="1947310"/>
            <a:ext cx="21809563" cy="3996555"/>
          </a:xfrm>
        </p:spPr>
        <p:txBody>
          <a:bodyPr/>
          <a:lstStyle/>
          <a:p>
            <a:r>
              <a:rPr lang="en-GB"/>
              <a:t>Click to edit Master title style</a:t>
            </a:r>
            <a:endParaRPr lang="en-US"/>
          </a:p>
        </p:txBody>
      </p:sp>
      <p:sp>
        <p:nvSpPr>
          <p:cNvPr id="3" name="Content Placeholder 2"/>
          <p:cNvSpPr>
            <a:spLocks noGrp="1"/>
          </p:cNvSpPr>
          <p:nvPr>
            <p:ph idx="1"/>
          </p:nvPr>
        </p:nvSpPr>
        <p:spPr>
          <a:xfrm>
            <a:off x="6429193" y="6657128"/>
            <a:ext cx="21818784" cy="117867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3987648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29193" y="6472922"/>
            <a:ext cx="21818784" cy="4582860"/>
          </a:xfrm>
        </p:spPr>
        <p:txBody>
          <a:bodyPr anchor="b"/>
          <a:lstStyle>
            <a:lvl1pPr algn="l">
              <a:defRPr sz="12480" b="0" cap="none"/>
            </a:lvl1pPr>
          </a:lstStyle>
          <a:p>
            <a:r>
              <a:rPr lang="en-GB"/>
              <a:t>Click to edit Master title style</a:t>
            </a:r>
            <a:endParaRPr lang="en-US"/>
          </a:p>
        </p:txBody>
      </p:sp>
      <p:sp>
        <p:nvSpPr>
          <p:cNvPr id="3" name="Text Placeholder 2"/>
          <p:cNvSpPr>
            <a:spLocks noGrp="1"/>
          </p:cNvSpPr>
          <p:nvPr>
            <p:ph type="body" idx="1"/>
          </p:nvPr>
        </p:nvSpPr>
        <p:spPr>
          <a:xfrm>
            <a:off x="6429193" y="11174465"/>
            <a:ext cx="21818784" cy="2684568"/>
          </a:xfrm>
        </p:spPr>
        <p:txBody>
          <a:bodyPr anchor="t"/>
          <a:lstStyle>
            <a:lvl1pPr marL="0" indent="0" algn="l">
              <a:buNone/>
              <a:defRPr sz="6240">
                <a:solidFill>
                  <a:schemeClr val="tx1">
                    <a:lumMod val="65000"/>
                    <a:lumOff val="35000"/>
                  </a:schemeClr>
                </a:solidFill>
              </a:defRPr>
            </a:lvl1pPr>
            <a:lvl2pPr marL="1426510" indent="0">
              <a:buNone/>
              <a:defRPr sz="5616">
                <a:solidFill>
                  <a:schemeClr val="tx1">
                    <a:tint val="75000"/>
                  </a:schemeClr>
                </a:solidFill>
              </a:defRPr>
            </a:lvl2pPr>
            <a:lvl3pPr marL="2853019" indent="0">
              <a:buNone/>
              <a:defRPr sz="4992">
                <a:solidFill>
                  <a:schemeClr val="tx1">
                    <a:tint val="75000"/>
                  </a:schemeClr>
                </a:solidFill>
              </a:defRPr>
            </a:lvl3pPr>
            <a:lvl4pPr marL="4279529" indent="0">
              <a:buNone/>
              <a:defRPr sz="4368">
                <a:solidFill>
                  <a:schemeClr val="tx1">
                    <a:tint val="75000"/>
                  </a:schemeClr>
                </a:solidFill>
              </a:defRPr>
            </a:lvl4pPr>
            <a:lvl5pPr marL="5706039" indent="0">
              <a:buNone/>
              <a:defRPr sz="4368">
                <a:solidFill>
                  <a:schemeClr val="tx1">
                    <a:tint val="75000"/>
                  </a:schemeClr>
                </a:solidFill>
              </a:defRPr>
            </a:lvl5pPr>
            <a:lvl6pPr marL="7132549" indent="0">
              <a:buNone/>
              <a:defRPr sz="4368">
                <a:solidFill>
                  <a:schemeClr val="tx1">
                    <a:tint val="75000"/>
                  </a:schemeClr>
                </a:solidFill>
              </a:defRPr>
            </a:lvl6pPr>
            <a:lvl7pPr marL="8559058" indent="0">
              <a:buNone/>
              <a:defRPr sz="4368">
                <a:solidFill>
                  <a:schemeClr val="tx1">
                    <a:tint val="75000"/>
                  </a:schemeClr>
                </a:solidFill>
              </a:defRPr>
            </a:lvl7pPr>
            <a:lvl8pPr marL="9985568" indent="0">
              <a:buNone/>
              <a:defRPr sz="4368">
                <a:solidFill>
                  <a:schemeClr val="tx1">
                    <a:tint val="75000"/>
                  </a:schemeClr>
                </a:solidFill>
              </a:defRPr>
            </a:lvl8pPr>
            <a:lvl9pPr marL="11412078"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192" y="988000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692112" y="10122169"/>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4074324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429196" y="6666821"/>
            <a:ext cx="10583495" cy="1175480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7665932" y="6666821"/>
            <a:ext cx="10582045" cy="1175480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BC98A54-34E2-C74C-A83A-908957414143}"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1692112" y="2457994"/>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209201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7498080" y="6947382"/>
            <a:ext cx="9514613" cy="1798018"/>
          </a:xfrm>
        </p:spPr>
        <p:txBody>
          <a:bodyPr anchor="b">
            <a:noAutofit/>
          </a:bodyPr>
          <a:lstStyle>
            <a:lvl1pPr marL="0" indent="0">
              <a:buNone/>
              <a:defRPr sz="7488" b="0"/>
            </a:lvl1pPr>
            <a:lvl2pPr marL="1426510" indent="0">
              <a:buNone/>
              <a:defRPr sz="6240" b="1"/>
            </a:lvl2pPr>
            <a:lvl3pPr marL="2853019" indent="0">
              <a:buNone/>
              <a:defRPr sz="5616" b="1"/>
            </a:lvl3pPr>
            <a:lvl4pPr marL="4279529" indent="0">
              <a:buNone/>
              <a:defRPr sz="4992" b="1"/>
            </a:lvl4pPr>
            <a:lvl5pPr marL="5706039" indent="0">
              <a:buNone/>
              <a:defRPr sz="4992" b="1"/>
            </a:lvl5pPr>
            <a:lvl6pPr marL="7132549" indent="0">
              <a:buNone/>
              <a:defRPr sz="4992" b="1"/>
            </a:lvl6pPr>
            <a:lvl7pPr marL="8559058" indent="0">
              <a:buNone/>
              <a:defRPr sz="4992" b="1"/>
            </a:lvl7pPr>
            <a:lvl8pPr marL="9985568" indent="0">
              <a:buNone/>
              <a:defRPr sz="4992" b="1"/>
            </a:lvl8pPr>
            <a:lvl9pPr marL="11412078" indent="0">
              <a:buNone/>
              <a:defRPr sz="4992" b="1"/>
            </a:lvl9pPr>
          </a:lstStyle>
          <a:p>
            <a:pPr lvl="0"/>
            <a:r>
              <a:rPr lang="en-GB"/>
              <a:t>Click to edit Master text styles</a:t>
            </a:r>
          </a:p>
        </p:txBody>
      </p:sp>
      <p:sp>
        <p:nvSpPr>
          <p:cNvPr id="4" name="Content Placeholder 3"/>
          <p:cNvSpPr>
            <a:spLocks noGrp="1"/>
          </p:cNvSpPr>
          <p:nvPr>
            <p:ph sz="half" idx="2"/>
          </p:nvPr>
        </p:nvSpPr>
        <p:spPr>
          <a:xfrm>
            <a:off x="6429191" y="8745402"/>
            <a:ext cx="10583498" cy="969022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8721282" y="6937310"/>
            <a:ext cx="9510122" cy="1798018"/>
          </a:xfrm>
        </p:spPr>
        <p:txBody>
          <a:bodyPr anchor="b">
            <a:noAutofit/>
          </a:bodyPr>
          <a:lstStyle>
            <a:lvl1pPr marL="0" indent="0">
              <a:buNone/>
              <a:defRPr sz="7488" b="0"/>
            </a:lvl1pPr>
            <a:lvl2pPr marL="1426510" indent="0">
              <a:buNone/>
              <a:defRPr sz="6240" b="1"/>
            </a:lvl2pPr>
            <a:lvl3pPr marL="2853019" indent="0">
              <a:buNone/>
              <a:defRPr sz="5616" b="1"/>
            </a:lvl3pPr>
            <a:lvl4pPr marL="4279529" indent="0">
              <a:buNone/>
              <a:defRPr sz="4992" b="1"/>
            </a:lvl4pPr>
            <a:lvl5pPr marL="5706039" indent="0">
              <a:buNone/>
              <a:defRPr sz="4992" b="1"/>
            </a:lvl5pPr>
            <a:lvl6pPr marL="7132549" indent="0">
              <a:buNone/>
              <a:defRPr sz="4992" b="1"/>
            </a:lvl6pPr>
            <a:lvl7pPr marL="8559058" indent="0">
              <a:buNone/>
              <a:defRPr sz="4992" b="1"/>
            </a:lvl7pPr>
            <a:lvl8pPr marL="9985568" indent="0">
              <a:buNone/>
              <a:defRPr sz="4992" b="1"/>
            </a:lvl8pPr>
            <a:lvl9pPr marL="11412078" indent="0">
              <a:buNone/>
              <a:defRPr sz="4992" b="1"/>
            </a:lvl9pPr>
          </a:lstStyle>
          <a:p>
            <a:pPr lvl="0"/>
            <a:r>
              <a:rPr lang="en-GB"/>
              <a:t>Click to edit Master text styles</a:t>
            </a:r>
          </a:p>
        </p:txBody>
      </p:sp>
      <p:sp>
        <p:nvSpPr>
          <p:cNvPr id="6" name="Content Placeholder 5"/>
          <p:cNvSpPr>
            <a:spLocks noGrp="1"/>
          </p:cNvSpPr>
          <p:nvPr>
            <p:ph sz="quarter" idx="4"/>
          </p:nvPr>
        </p:nvSpPr>
        <p:spPr>
          <a:xfrm>
            <a:off x="17654041" y="8735330"/>
            <a:ext cx="10577368" cy="969022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C98A54-34E2-C74C-A83A-908957414143}" type="datetimeFigureOut">
              <a:rPr lang="en-US" smtClean="0"/>
              <a:t>7/25/2025</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1692112" y="2457994"/>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4212498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38409" y="1947310"/>
            <a:ext cx="21809566" cy="3996555"/>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BC98A54-34E2-C74C-A83A-908957414143}" type="datetimeFigureOut">
              <a:rPr lang="en-US" smtClean="0"/>
              <a:t>7/25/2025</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1447082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C98A54-34E2-C74C-A83A-908957414143}" type="datetimeFigureOut">
              <a:rPr lang="en-US" smtClean="0"/>
              <a:t>7/25/2025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131698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9192" y="1391857"/>
            <a:ext cx="8703649" cy="3046229"/>
          </a:xfrm>
        </p:spPr>
        <p:txBody>
          <a:bodyPr anchor="b"/>
          <a:lstStyle>
            <a:lvl1pPr algn="l">
              <a:defRPr sz="6240" b="0"/>
            </a:lvl1pPr>
          </a:lstStyle>
          <a:p>
            <a:r>
              <a:rPr lang="en-GB"/>
              <a:t>Click to edit Master title style</a:t>
            </a:r>
            <a:endParaRPr lang="en-US"/>
          </a:p>
        </p:txBody>
      </p:sp>
      <p:sp>
        <p:nvSpPr>
          <p:cNvPr id="3" name="Content Placeholder 2"/>
          <p:cNvSpPr>
            <a:spLocks noGrp="1"/>
          </p:cNvSpPr>
          <p:nvPr>
            <p:ph idx="1"/>
          </p:nvPr>
        </p:nvSpPr>
        <p:spPr>
          <a:xfrm>
            <a:off x="15700471" y="1391861"/>
            <a:ext cx="12547504" cy="16895437"/>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429192" y="4987895"/>
            <a:ext cx="8703649" cy="13299393"/>
          </a:xfrm>
        </p:spPr>
        <p:txBody>
          <a:bodyPr/>
          <a:lstStyle>
            <a:lvl1pPr marL="0" indent="0">
              <a:buNone/>
              <a:defRPr sz="4368"/>
            </a:lvl1pPr>
            <a:lvl2pPr marL="1426510" indent="0">
              <a:buNone/>
              <a:defRPr sz="3744"/>
            </a:lvl2pPr>
            <a:lvl3pPr marL="2853019" indent="0">
              <a:buNone/>
              <a:defRPr sz="3120"/>
            </a:lvl3pPr>
            <a:lvl4pPr marL="4279529" indent="0">
              <a:buNone/>
              <a:defRPr sz="2808"/>
            </a:lvl4pPr>
            <a:lvl5pPr marL="5706039" indent="0">
              <a:buNone/>
              <a:defRPr sz="2808"/>
            </a:lvl5pPr>
            <a:lvl6pPr marL="7132549" indent="0">
              <a:buNone/>
              <a:defRPr sz="2808"/>
            </a:lvl6pPr>
            <a:lvl7pPr marL="8559058" indent="0">
              <a:buNone/>
              <a:defRPr sz="2808"/>
            </a:lvl7pPr>
            <a:lvl8pPr marL="9985568" indent="0">
              <a:buNone/>
              <a:defRPr sz="2808"/>
            </a:lvl8pPr>
            <a:lvl9pPr marL="11412078" indent="0">
              <a:buNone/>
              <a:defRPr sz="2808"/>
            </a:lvl9pPr>
          </a:lstStyle>
          <a:p>
            <a:pPr lvl="0"/>
            <a:r>
              <a:rPr lang="en-GB"/>
              <a:t>Click to edit Master text styles</a:t>
            </a:r>
          </a:p>
        </p:txBody>
      </p:sp>
      <p:sp>
        <p:nvSpPr>
          <p:cNvPr id="5" name="Date Placeholder 4"/>
          <p:cNvSpPr>
            <a:spLocks noGrp="1"/>
          </p:cNvSpPr>
          <p:nvPr>
            <p:ph type="dt" sz="half" idx="10"/>
          </p:nvPr>
        </p:nvSpPr>
        <p:spPr/>
        <p:txBody>
          <a:bodyPr/>
          <a:lstStyle/>
          <a:p>
            <a:fld id="{0BC98A54-34E2-C74C-A83A-908957414143}"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3535416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9193" y="14978539"/>
            <a:ext cx="21818784" cy="1768301"/>
          </a:xfrm>
        </p:spPr>
        <p:txBody>
          <a:bodyPr anchor="b">
            <a:normAutofit/>
          </a:bodyPr>
          <a:lstStyle>
            <a:lvl1pPr algn="l">
              <a:defRPr sz="7488" b="0"/>
            </a:lvl1pPr>
          </a:lstStyle>
          <a:p>
            <a:r>
              <a:rPr lang="en-GB"/>
              <a:t>Click to edit Master title style</a:t>
            </a:r>
            <a:endParaRPr lang="en-US"/>
          </a:p>
        </p:txBody>
      </p:sp>
      <p:sp>
        <p:nvSpPr>
          <p:cNvPr id="3" name="Picture Placeholder 2"/>
          <p:cNvSpPr>
            <a:spLocks noGrp="1" noChangeAspect="1"/>
          </p:cNvSpPr>
          <p:nvPr>
            <p:ph type="pic" idx="1"/>
          </p:nvPr>
        </p:nvSpPr>
        <p:spPr>
          <a:xfrm>
            <a:off x="6429193" y="1981179"/>
            <a:ext cx="21818784" cy="12028042"/>
          </a:xfrm>
        </p:spPr>
        <p:txBody>
          <a:bodyPr anchor="t">
            <a:normAutofit/>
          </a:bodyPr>
          <a:lstStyle>
            <a:lvl1pPr marL="0" indent="0" algn="ctr">
              <a:buNone/>
              <a:defRPr sz="4992"/>
            </a:lvl1pPr>
            <a:lvl2pPr marL="1426510" indent="0">
              <a:buNone/>
              <a:defRPr sz="4992"/>
            </a:lvl2pPr>
            <a:lvl3pPr marL="2853019" indent="0">
              <a:buNone/>
              <a:defRPr sz="4992"/>
            </a:lvl3pPr>
            <a:lvl4pPr marL="4279529" indent="0">
              <a:buNone/>
              <a:defRPr sz="4992"/>
            </a:lvl4pPr>
            <a:lvl5pPr marL="5706039" indent="0">
              <a:buNone/>
              <a:defRPr sz="4992"/>
            </a:lvl5pPr>
            <a:lvl6pPr marL="7132549" indent="0">
              <a:buNone/>
              <a:defRPr sz="4992"/>
            </a:lvl6pPr>
            <a:lvl7pPr marL="8559058" indent="0">
              <a:buNone/>
              <a:defRPr sz="4992"/>
            </a:lvl7pPr>
            <a:lvl8pPr marL="9985568" indent="0">
              <a:buNone/>
              <a:defRPr sz="4992"/>
            </a:lvl8pPr>
            <a:lvl9pPr marL="11412078" indent="0">
              <a:buNone/>
              <a:defRPr sz="4992"/>
            </a:lvl9pPr>
          </a:lstStyle>
          <a:p>
            <a:r>
              <a:rPr lang="en-GB"/>
              <a:t>Click icon to add picture</a:t>
            </a:r>
            <a:endParaRPr lang="en-US"/>
          </a:p>
        </p:txBody>
      </p:sp>
      <p:sp>
        <p:nvSpPr>
          <p:cNvPr id="4" name="Text Placeholder 3"/>
          <p:cNvSpPr>
            <a:spLocks noGrp="1"/>
          </p:cNvSpPr>
          <p:nvPr>
            <p:ph type="body" sz="half" idx="2"/>
          </p:nvPr>
        </p:nvSpPr>
        <p:spPr>
          <a:xfrm>
            <a:off x="6429193" y="16746840"/>
            <a:ext cx="21818784" cy="1540450"/>
          </a:xfrm>
        </p:spPr>
        <p:txBody>
          <a:bodyPr>
            <a:normAutofit/>
          </a:bodyPr>
          <a:lstStyle>
            <a:lvl1pPr marL="0" indent="0">
              <a:buNone/>
              <a:defRPr sz="3744"/>
            </a:lvl1pPr>
            <a:lvl2pPr marL="1426510" indent="0">
              <a:buNone/>
              <a:defRPr sz="3744"/>
            </a:lvl2pPr>
            <a:lvl3pPr marL="2853019" indent="0">
              <a:buNone/>
              <a:defRPr sz="3120"/>
            </a:lvl3pPr>
            <a:lvl4pPr marL="4279529" indent="0">
              <a:buNone/>
              <a:defRPr sz="2808"/>
            </a:lvl4pPr>
            <a:lvl5pPr marL="5706039" indent="0">
              <a:buNone/>
              <a:defRPr sz="2808"/>
            </a:lvl5pPr>
            <a:lvl6pPr marL="7132549" indent="0">
              <a:buNone/>
              <a:defRPr sz="2808"/>
            </a:lvl6pPr>
            <a:lvl7pPr marL="8559058" indent="0">
              <a:buNone/>
              <a:defRPr sz="2808"/>
            </a:lvl7pPr>
            <a:lvl8pPr marL="9985568" indent="0">
              <a:buNone/>
              <a:defRPr sz="2808"/>
            </a:lvl8pPr>
            <a:lvl9pPr marL="11412078" indent="0">
              <a:buNone/>
              <a:defRPr sz="2808"/>
            </a:lvl9pPr>
          </a:lstStyle>
          <a:p>
            <a:pPr lvl="0"/>
            <a:r>
              <a:rPr lang="en-GB"/>
              <a:t>Click to edit Master text styles</a:t>
            </a:r>
          </a:p>
        </p:txBody>
      </p:sp>
      <p:sp>
        <p:nvSpPr>
          <p:cNvPr id="5" name="Date Placeholder 4"/>
          <p:cNvSpPr>
            <a:spLocks noGrp="1"/>
          </p:cNvSpPr>
          <p:nvPr>
            <p:ph type="dt" sz="half" idx="10"/>
          </p:nvPr>
        </p:nvSpPr>
        <p:spPr/>
        <p:txBody>
          <a:bodyPr/>
          <a:lstStyle/>
          <a:p>
            <a:fld id="{0BC98A54-34E2-C74C-A83A-908957414143}"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92" y="15321943"/>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112" y="15547928"/>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3032096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29193" y="1902037"/>
            <a:ext cx="21818784" cy="9725598"/>
          </a:xfrm>
        </p:spPr>
        <p:txBody>
          <a:bodyPr anchor="ctr">
            <a:normAutofit/>
          </a:bodyPr>
          <a:lstStyle>
            <a:lvl1pPr algn="l">
              <a:defRPr sz="14976" b="0" cap="none"/>
            </a:lvl1pPr>
          </a:lstStyle>
          <a:p>
            <a:r>
              <a:rPr lang="en-GB"/>
              <a:t>Click to edit Master title style</a:t>
            </a:r>
            <a:endParaRPr lang="en-US"/>
          </a:p>
        </p:txBody>
      </p:sp>
      <p:sp>
        <p:nvSpPr>
          <p:cNvPr id="3" name="Text Placeholder 2"/>
          <p:cNvSpPr>
            <a:spLocks noGrp="1"/>
          </p:cNvSpPr>
          <p:nvPr>
            <p:ph type="body" idx="1"/>
          </p:nvPr>
        </p:nvSpPr>
        <p:spPr>
          <a:xfrm>
            <a:off x="6429193" y="13585229"/>
            <a:ext cx="21818784" cy="4854512"/>
          </a:xfrm>
        </p:spPr>
        <p:txBody>
          <a:bodyPr anchor="ctr">
            <a:normAutofit/>
          </a:bodyPr>
          <a:lstStyle>
            <a:lvl1pPr marL="0" indent="0" algn="l">
              <a:buNone/>
              <a:defRPr sz="5616">
                <a:solidFill>
                  <a:schemeClr val="tx1">
                    <a:lumMod val="65000"/>
                    <a:lumOff val="35000"/>
                  </a:schemeClr>
                </a:solidFill>
              </a:defRPr>
            </a:lvl1pPr>
            <a:lvl2pPr marL="1426510" indent="0">
              <a:buNone/>
              <a:defRPr sz="5616">
                <a:solidFill>
                  <a:schemeClr val="tx1">
                    <a:tint val="75000"/>
                  </a:schemeClr>
                </a:solidFill>
              </a:defRPr>
            </a:lvl2pPr>
            <a:lvl3pPr marL="2853019" indent="0">
              <a:buNone/>
              <a:defRPr sz="4992">
                <a:solidFill>
                  <a:schemeClr val="tx1">
                    <a:tint val="75000"/>
                  </a:schemeClr>
                </a:solidFill>
              </a:defRPr>
            </a:lvl3pPr>
            <a:lvl4pPr marL="4279529" indent="0">
              <a:buNone/>
              <a:defRPr sz="4368">
                <a:solidFill>
                  <a:schemeClr val="tx1">
                    <a:tint val="75000"/>
                  </a:schemeClr>
                </a:solidFill>
              </a:defRPr>
            </a:lvl4pPr>
            <a:lvl5pPr marL="5706039" indent="0">
              <a:buNone/>
              <a:defRPr sz="4368">
                <a:solidFill>
                  <a:schemeClr val="tx1">
                    <a:tint val="75000"/>
                  </a:schemeClr>
                </a:solidFill>
              </a:defRPr>
            </a:lvl5pPr>
            <a:lvl6pPr marL="7132549" indent="0">
              <a:buNone/>
              <a:defRPr sz="4368">
                <a:solidFill>
                  <a:schemeClr val="tx1">
                    <a:tint val="75000"/>
                  </a:schemeClr>
                </a:solidFill>
              </a:defRPr>
            </a:lvl6pPr>
            <a:lvl7pPr marL="8559058" indent="0">
              <a:buNone/>
              <a:defRPr sz="4368">
                <a:solidFill>
                  <a:schemeClr val="tx1">
                    <a:tint val="75000"/>
                  </a:schemeClr>
                </a:solidFill>
              </a:defRPr>
            </a:lvl7pPr>
            <a:lvl8pPr marL="9985568" indent="0">
              <a:buNone/>
              <a:defRPr sz="4368">
                <a:solidFill>
                  <a:schemeClr val="tx1">
                    <a:tint val="75000"/>
                  </a:schemeClr>
                </a:solidFill>
              </a:defRPr>
            </a:lvl8pPr>
            <a:lvl9pPr marL="11412078"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92" y="988000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692112" y="10122169"/>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496672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42461" y="1902037"/>
            <a:ext cx="20222097" cy="9034674"/>
          </a:xfrm>
        </p:spPr>
        <p:txBody>
          <a:bodyPr anchor="ctr">
            <a:normAutofit/>
          </a:bodyPr>
          <a:lstStyle>
            <a:lvl1pPr algn="l">
              <a:defRPr sz="14976" b="0" cap="none"/>
            </a:lvl1pPr>
          </a:lstStyle>
          <a:p>
            <a:r>
              <a:rPr lang="en-GB"/>
              <a:t>Click to edit Master title style</a:t>
            </a:r>
            <a:endParaRPr lang="en-US"/>
          </a:p>
        </p:txBody>
      </p:sp>
      <p:sp>
        <p:nvSpPr>
          <p:cNvPr id="13" name="Text Placeholder 9"/>
          <p:cNvSpPr>
            <a:spLocks noGrp="1"/>
          </p:cNvSpPr>
          <p:nvPr>
            <p:ph type="body" sz="quarter" idx="13"/>
          </p:nvPr>
        </p:nvSpPr>
        <p:spPr>
          <a:xfrm>
            <a:off x="7996616" y="10936711"/>
            <a:ext cx="18713781" cy="1188773"/>
          </a:xfrm>
        </p:spPr>
        <p:txBody>
          <a:bodyPr anchor="ctr">
            <a:noAutofit/>
          </a:bodyPr>
          <a:lstStyle>
            <a:lvl1pPr marL="0" indent="0">
              <a:buFontTx/>
              <a:buNone/>
              <a:defRPr sz="4992">
                <a:solidFill>
                  <a:schemeClr val="tx1">
                    <a:lumMod val="50000"/>
                    <a:lumOff val="50000"/>
                  </a:schemeClr>
                </a:solidFill>
              </a:defRPr>
            </a:lvl1pPr>
            <a:lvl2pPr marL="1426510" indent="0">
              <a:buFontTx/>
              <a:buNone/>
              <a:defRPr/>
            </a:lvl2pPr>
            <a:lvl3pPr marL="2853019" indent="0">
              <a:buFontTx/>
              <a:buNone/>
              <a:defRPr/>
            </a:lvl3pPr>
            <a:lvl4pPr marL="4279529" indent="0">
              <a:buFontTx/>
              <a:buNone/>
              <a:defRPr/>
            </a:lvl4pPr>
            <a:lvl5pPr marL="5706039" indent="0">
              <a:buFontTx/>
              <a:buNone/>
              <a:defRPr/>
            </a:lvl5pPr>
          </a:lstStyle>
          <a:p>
            <a:pPr lvl="0"/>
            <a:r>
              <a:rPr lang="en-GB"/>
              <a:t>Click to edit Master text styles</a:t>
            </a:r>
          </a:p>
        </p:txBody>
      </p:sp>
      <p:sp>
        <p:nvSpPr>
          <p:cNvPr id="3" name="Text Placeholder 2"/>
          <p:cNvSpPr>
            <a:spLocks noGrp="1"/>
          </p:cNvSpPr>
          <p:nvPr>
            <p:ph type="body" idx="1"/>
          </p:nvPr>
        </p:nvSpPr>
        <p:spPr>
          <a:xfrm>
            <a:off x="6429193" y="13585229"/>
            <a:ext cx="21818784" cy="4854512"/>
          </a:xfrm>
        </p:spPr>
        <p:txBody>
          <a:bodyPr anchor="ctr">
            <a:normAutofit/>
          </a:bodyPr>
          <a:lstStyle>
            <a:lvl1pPr marL="0" indent="0" algn="l">
              <a:buNone/>
              <a:defRPr sz="5616">
                <a:solidFill>
                  <a:schemeClr val="tx1">
                    <a:lumMod val="65000"/>
                    <a:lumOff val="35000"/>
                  </a:schemeClr>
                </a:solidFill>
              </a:defRPr>
            </a:lvl1pPr>
            <a:lvl2pPr marL="1426510" indent="0">
              <a:buNone/>
              <a:defRPr sz="5616">
                <a:solidFill>
                  <a:schemeClr val="tx1">
                    <a:tint val="75000"/>
                  </a:schemeClr>
                </a:solidFill>
              </a:defRPr>
            </a:lvl2pPr>
            <a:lvl3pPr marL="2853019" indent="0">
              <a:buNone/>
              <a:defRPr sz="4992">
                <a:solidFill>
                  <a:schemeClr val="tx1">
                    <a:tint val="75000"/>
                  </a:schemeClr>
                </a:solidFill>
              </a:defRPr>
            </a:lvl3pPr>
            <a:lvl4pPr marL="4279529" indent="0">
              <a:buNone/>
              <a:defRPr sz="4368">
                <a:solidFill>
                  <a:schemeClr val="tx1">
                    <a:tint val="75000"/>
                  </a:schemeClr>
                </a:solidFill>
              </a:defRPr>
            </a:lvl4pPr>
            <a:lvl5pPr marL="5706039" indent="0">
              <a:buNone/>
              <a:defRPr sz="4368">
                <a:solidFill>
                  <a:schemeClr val="tx1">
                    <a:tint val="75000"/>
                  </a:schemeClr>
                </a:solidFill>
              </a:defRPr>
            </a:lvl5pPr>
            <a:lvl6pPr marL="7132549" indent="0">
              <a:buNone/>
              <a:defRPr sz="4368">
                <a:solidFill>
                  <a:schemeClr val="tx1">
                    <a:tint val="75000"/>
                  </a:schemeClr>
                </a:solidFill>
              </a:defRPr>
            </a:lvl6pPr>
            <a:lvl7pPr marL="8559058" indent="0">
              <a:buNone/>
              <a:defRPr sz="4368">
                <a:solidFill>
                  <a:schemeClr val="tx1">
                    <a:tint val="75000"/>
                  </a:schemeClr>
                </a:solidFill>
              </a:defRPr>
            </a:lvl7pPr>
            <a:lvl8pPr marL="9985568" indent="0">
              <a:buNone/>
              <a:defRPr sz="4368">
                <a:solidFill>
                  <a:schemeClr val="tx1">
                    <a:tint val="75000"/>
                  </a:schemeClr>
                </a:solidFill>
              </a:defRPr>
            </a:lvl8pPr>
            <a:lvl9pPr marL="11412078"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192" y="988000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692112" y="10122169"/>
            <a:ext cx="1936216" cy="1139241"/>
          </a:xfrm>
        </p:spPr>
        <p:txBody>
          <a:bodyPr/>
          <a:lstStyle/>
          <a:p>
            <a:fld id="{A3EE4291-ABD7-724C-AAC6-CD4AF524C0E6}" type="slidenum">
              <a:rPr lang="en-US" smtClean="0"/>
              <a:t>‹#›</a:t>
            </a:fld>
            <a:endParaRPr lang="en-US"/>
          </a:p>
        </p:txBody>
      </p:sp>
      <p:sp>
        <p:nvSpPr>
          <p:cNvPr id="14" name="TextBox 13"/>
          <p:cNvSpPr txBox="1"/>
          <p:nvPr/>
        </p:nvSpPr>
        <p:spPr>
          <a:xfrm>
            <a:off x="5985339" y="2021866"/>
            <a:ext cx="1513678" cy="1824582"/>
          </a:xfrm>
          <a:prstGeom prst="rect">
            <a:avLst/>
          </a:prstGeom>
        </p:spPr>
        <p:txBody>
          <a:bodyPr vert="horz" lIns="285306" tIns="142653" rIns="285306" bIns="142653" rtlCol="0" anchor="ctr">
            <a:noAutofit/>
          </a:bodyPr>
          <a:lstStyle/>
          <a:p>
            <a:pPr lvl="0"/>
            <a:r>
              <a:rPr lang="en-US" sz="24961" baseline="0">
                <a:ln w="3175" cmpd="sng">
                  <a:noFill/>
                </a:ln>
                <a:solidFill>
                  <a:schemeClr val="accent1"/>
                </a:solidFill>
                <a:effectLst/>
                <a:latin typeface="Arial"/>
              </a:rPr>
              <a:t>“</a:t>
            </a:r>
          </a:p>
        </p:txBody>
      </p:sp>
      <p:sp>
        <p:nvSpPr>
          <p:cNvPr id="15" name="TextBox 14"/>
          <p:cNvSpPr txBox="1"/>
          <p:nvPr/>
        </p:nvSpPr>
        <p:spPr>
          <a:xfrm>
            <a:off x="27040305" y="9064959"/>
            <a:ext cx="1513678" cy="1824582"/>
          </a:xfrm>
          <a:prstGeom prst="rect">
            <a:avLst/>
          </a:prstGeom>
        </p:spPr>
        <p:txBody>
          <a:bodyPr vert="horz" lIns="285306" tIns="142653" rIns="285306" bIns="142653" rtlCol="0" anchor="ctr">
            <a:noAutofit/>
          </a:bodyPr>
          <a:lstStyle/>
          <a:p>
            <a:pPr lvl="0"/>
            <a:r>
              <a:rPr lang="en-US" sz="24961" baseline="0">
                <a:ln w="3175" cmpd="sng">
                  <a:noFill/>
                </a:ln>
                <a:solidFill>
                  <a:schemeClr val="accent1"/>
                </a:solidFill>
                <a:effectLst/>
                <a:latin typeface="Arial"/>
              </a:rPr>
              <a:t>”</a:t>
            </a:r>
          </a:p>
        </p:txBody>
      </p:sp>
    </p:spTree>
    <p:extLst>
      <p:ext uri="{BB962C8B-B14F-4D97-AF65-F5344CB8AC3E}">
        <p14:creationId xmlns:p14="http://schemas.microsoft.com/office/powerpoint/2010/main" val="342385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29193" y="7608152"/>
            <a:ext cx="21818784" cy="8501895"/>
          </a:xfrm>
        </p:spPr>
        <p:txBody>
          <a:bodyPr anchor="b">
            <a:normAutofit/>
          </a:bodyPr>
          <a:lstStyle>
            <a:lvl1pPr algn="l">
              <a:defRPr sz="14976" b="0"/>
            </a:lvl1pPr>
          </a:lstStyle>
          <a:p>
            <a:r>
              <a:rPr lang="en-GB"/>
              <a:t>Click to edit Master title style</a:t>
            </a:r>
            <a:endParaRPr lang="en-US"/>
          </a:p>
        </p:txBody>
      </p:sp>
      <p:sp>
        <p:nvSpPr>
          <p:cNvPr id="4" name="Text Placeholder 3"/>
          <p:cNvSpPr>
            <a:spLocks noGrp="1"/>
          </p:cNvSpPr>
          <p:nvPr>
            <p:ph type="body" sz="half" idx="2"/>
          </p:nvPr>
        </p:nvSpPr>
        <p:spPr>
          <a:xfrm>
            <a:off x="6429193" y="16167312"/>
            <a:ext cx="21818784" cy="22765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BC98A54-34E2-C74C-A83A-908957414143}"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192" y="15321943"/>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112" y="15547928"/>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4055699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7242461" y="1902037"/>
            <a:ext cx="20222097" cy="9034674"/>
          </a:xfrm>
        </p:spPr>
        <p:txBody>
          <a:bodyPr anchor="ctr">
            <a:normAutofit/>
          </a:bodyPr>
          <a:lstStyle>
            <a:lvl1pPr algn="l">
              <a:defRPr sz="14976" b="0" cap="none"/>
            </a:lvl1pPr>
          </a:lstStyle>
          <a:p>
            <a:r>
              <a:rPr lang="en-GB"/>
              <a:t>Click to edit Master title style</a:t>
            </a:r>
            <a:endParaRPr lang="en-US"/>
          </a:p>
        </p:txBody>
      </p:sp>
      <p:sp>
        <p:nvSpPr>
          <p:cNvPr id="21" name="Text Placeholder 9"/>
          <p:cNvSpPr>
            <a:spLocks noGrp="1"/>
          </p:cNvSpPr>
          <p:nvPr>
            <p:ph type="body" sz="quarter" idx="13"/>
          </p:nvPr>
        </p:nvSpPr>
        <p:spPr>
          <a:xfrm>
            <a:off x="6429192" y="13552012"/>
            <a:ext cx="22137550" cy="2615300"/>
          </a:xfrm>
        </p:spPr>
        <p:txBody>
          <a:bodyPr anchor="b">
            <a:noAutofit/>
          </a:bodyPr>
          <a:lstStyle>
            <a:lvl1pPr marL="0" indent="0">
              <a:buFontTx/>
              <a:buNone/>
              <a:defRPr sz="7488">
                <a:solidFill>
                  <a:schemeClr val="accent1"/>
                </a:solidFill>
              </a:defRPr>
            </a:lvl1pPr>
            <a:lvl2pPr marL="1426510" indent="0">
              <a:buFontTx/>
              <a:buNone/>
              <a:defRPr/>
            </a:lvl2pPr>
            <a:lvl3pPr marL="2853019" indent="0">
              <a:buFontTx/>
              <a:buNone/>
              <a:defRPr/>
            </a:lvl3pPr>
            <a:lvl4pPr marL="4279529" indent="0">
              <a:buFontTx/>
              <a:buNone/>
              <a:defRPr/>
            </a:lvl4pPr>
            <a:lvl5pPr marL="5706039"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6429192" y="16167312"/>
            <a:ext cx="22137550" cy="22765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BC98A54-34E2-C74C-A83A-908957414143}"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192" y="15321943"/>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112" y="15547928"/>
            <a:ext cx="1936216" cy="1139241"/>
          </a:xfrm>
        </p:spPr>
        <p:txBody>
          <a:bodyPr/>
          <a:lstStyle/>
          <a:p>
            <a:fld id="{A3EE4291-ABD7-724C-AAC6-CD4AF524C0E6}" type="slidenum">
              <a:rPr lang="en-US" smtClean="0"/>
              <a:t>‹#›</a:t>
            </a:fld>
            <a:endParaRPr lang="en-US"/>
          </a:p>
        </p:txBody>
      </p:sp>
      <p:sp>
        <p:nvSpPr>
          <p:cNvPr id="11" name="TextBox 10"/>
          <p:cNvSpPr txBox="1"/>
          <p:nvPr/>
        </p:nvSpPr>
        <p:spPr>
          <a:xfrm>
            <a:off x="5985339" y="2021866"/>
            <a:ext cx="1513678" cy="1824582"/>
          </a:xfrm>
          <a:prstGeom prst="rect">
            <a:avLst/>
          </a:prstGeom>
        </p:spPr>
        <p:txBody>
          <a:bodyPr vert="horz" lIns="285306" tIns="142653" rIns="285306" bIns="142653" rtlCol="0" anchor="ctr">
            <a:noAutofit/>
          </a:bodyPr>
          <a:lstStyle/>
          <a:p>
            <a:pPr lvl="0"/>
            <a:r>
              <a:rPr lang="en-US" sz="24961" baseline="0">
                <a:ln w="3175" cmpd="sng">
                  <a:noFill/>
                </a:ln>
                <a:solidFill>
                  <a:schemeClr val="accent1"/>
                </a:solidFill>
                <a:effectLst/>
                <a:latin typeface="Arial"/>
              </a:rPr>
              <a:t>“</a:t>
            </a:r>
          </a:p>
        </p:txBody>
      </p:sp>
      <p:sp>
        <p:nvSpPr>
          <p:cNvPr id="12" name="TextBox 11"/>
          <p:cNvSpPr txBox="1"/>
          <p:nvPr/>
        </p:nvSpPr>
        <p:spPr>
          <a:xfrm>
            <a:off x="27040305" y="9064959"/>
            <a:ext cx="1513678" cy="1824582"/>
          </a:xfrm>
          <a:prstGeom prst="rect">
            <a:avLst/>
          </a:prstGeom>
        </p:spPr>
        <p:txBody>
          <a:bodyPr vert="horz" lIns="285306" tIns="142653" rIns="285306" bIns="142653" rtlCol="0" anchor="ctr">
            <a:noAutofit/>
          </a:bodyPr>
          <a:lstStyle/>
          <a:p>
            <a:pPr lvl="0"/>
            <a:r>
              <a:rPr lang="en-US" sz="24961" baseline="0">
                <a:ln w="3175" cmpd="sng">
                  <a:noFill/>
                </a:ln>
                <a:solidFill>
                  <a:schemeClr val="accent1"/>
                </a:solidFill>
                <a:effectLst/>
                <a:latin typeface="Arial"/>
              </a:rPr>
              <a:t>”</a:t>
            </a:r>
          </a:p>
        </p:txBody>
      </p:sp>
    </p:spTree>
    <p:extLst>
      <p:ext uri="{BB962C8B-B14F-4D97-AF65-F5344CB8AC3E}">
        <p14:creationId xmlns:p14="http://schemas.microsoft.com/office/powerpoint/2010/main" val="2502224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29195" y="1957597"/>
            <a:ext cx="21818781" cy="8986063"/>
          </a:xfrm>
        </p:spPr>
        <p:txBody>
          <a:bodyPr anchor="ctr">
            <a:normAutofit/>
          </a:bodyPr>
          <a:lstStyle>
            <a:lvl1pPr algn="l">
              <a:defRPr sz="14976" b="0"/>
            </a:lvl1pPr>
          </a:lstStyle>
          <a:p>
            <a:r>
              <a:rPr lang="en-GB"/>
              <a:t>Click to edit Master title style</a:t>
            </a:r>
            <a:endParaRPr lang="en-US"/>
          </a:p>
        </p:txBody>
      </p:sp>
      <p:sp>
        <p:nvSpPr>
          <p:cNvPr id="21" name="Text Placeholder 9"/>
          <p:cNvSpPr>
            <a:spLocks noGrp="1"/>
          </p:cNvSpPr>
          <p:nvPr>
            <p:ph type="body" sz="quarter" idx="13"/>
          </p:nvPr>
        </p:nvSpPr>
        <p:spPr>
          <a:xfrm>
            <a:off x="6429193" y="13552012"/>
            <a:ext cx="21818784" cy="2615300"/>
          </a:xfrm>
        </p:spPr>
        <p:txBody>
          <a:bodyPr anchor="b">
            <a:noAutofit/>
          </a:bodyPr>
          <a:lstStyle>
            <a:lvl1pPr marL="0" indent="0">
              <a:buFontTx/>
              <a:buNone/>
              <a:defRPr sz="7488">
                <a:solidFill>
                  <a:schemeClr val="accent1"/>
                </a:solidFill>
              </a:defRPr>
            </a:lvl1pPr>
            <a:lvl2pPr marL="1426510" indent="0">
              <a:buFontTx/>
              <a:buNone/>
              <a:defRPr/>
            </a:lvl2pPr>
            <a:lvl3pPr marL="2853019" indent="0">
              <a:buFontTx/>
              <a:buNone/>
              <a:defRPr/>
            </a:lvl3pPr>
            <a:lvl4pPr marL="4279529" indent="0">
              <a:buFontTx/>
              <a:buNone/>
              <a:defRPr/>
            </a:lvl4pPr>
            <a:lvl5pPr marL="5706039"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6429193" y="16167312"/>
            <a:ext cx="21818784" cy="22765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BC98A54-34E2-C74C-A83A-908957414143}"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92" y="15321943"/>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112" y="15547928"/>
            <a:ext cx="1936216" cy="1139241"/>
          </a:xfrm>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2036847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3042912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767235" y="1957596"/>
            <a:ext cx="5481624" cy="16486243"/>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429195" y="1957596"/>
            <a:ext cx="15610621" cy="1648624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C98A54-34E2-C74C-A83A-908957414143}"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92" y="2219026"/>
            <a:ext cx="4496017" cy="15850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3EE4291-ABD7-724C-AAC6-CD4AF524C0E6}" type="slidenum">
              <a:rPr lang="en-US" smtClean="0"/>
              <a:t>‹#›</a:t>
            </a:fld>
            <a:endParaRPr lang="en-US"/>
          </a:p>
        </p:txBody>
      </p:sp>
    </p:spTree>
    <p:extLst>
      <p:ext uri="{BB962C8B-B14F-4D97-AF65-F5344CB8AC3E}">
        <p14:creationId xmlns:p14="http://schemas.microsoft.com/office/powerpoint/2010/main" val="3600555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3" y="713264"/>
            <a:ext cx="6557566" cy="20713442"/>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67591" y="889"/>
            <a:ext cx="6461817" cy="21382212"/>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605314" cy="2139791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38409" y="1947310"/>
            <a:ext cx="21809566" cy="399655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429193" y="6657129"/>
            <a:ext cx="21818784" cy="1212548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5725835" y="19142332"/>
            <a:ext cx="2536638" cy="1154985"/>
          </a:xfrm>
          <a:prstGeom prst="rect">
            <a:avLst/>
          </a:prstGeom>
        </p:spPr>
        <p:txBody>
          <a:bodyPr vert="horz" lIns="91440" tIns="45720" rIns="91440" bIns="45720" rtlCol="0" anchor="ctr"/>
          <a:lstStyle>
            <a:lvl1pPr algn="r">
              <a:defRPr sz="2808">
                <a:solidFill>
                  <a:schemeClr val="tx1">
                    <a:tint val="75000"/>
                  </a:schemeClr>
                </a:solidFill>
              </a:defRPr>
            </a:lvl1pPr>
          </a:lstStyle>
          <a:p>
            <a:fld id="{0BC98A54-34E2-C74C-A83A-908957414143}" type="datetimeFigureOut">
              <a:rPr lang="en-US" smtClean="0"/>
              <a:t>7/25/2025</a:t>
            </a:fld>
            <a:endParaRPr lang="en-US"/>
          </a:p>
        </p:txBody>
      </p:sp>
      <p:sp>
        <p:nvSpPr>
          <p:cNvPr id="5" name="Footer Placeholder 4"/>
          <p:cNvSpPr>
            <a:spLocks noGrp="1"/>
          </p:cNvSpPr>
          <p:nvPr>
            <p:ph type="ftr" sz="quarter" idx="3"/>
          </p:nvPr>
        </p:nvSpPr>
        <p:spPr>
          <a:xfrm>
            <a:off x="6429191" y="19144578"/>
            <a:ext cx="18920980" cy="1139241"/>
          </a:xfrm>
          <a:prstGeom prst="rect">
            <a:avLst/>
          </a:prstGeom>
        </p:spPr>
        <p:txBody>
          <a:bodyPr vert="horz" lIns="91440" tIns="45720" rIns="91440" bIns="45720" rtlCol="0" anchor="ctr"/>
          <a:lstStyle>
            <a:lvl1pPr algn="l">
              <a:defRPr sz="2808">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1692112" y="2457994"/>
            <a:ext cx="1936216" cy="1139241"/>
          </a:xfrm>
          <a:prstGeom prst="rect">
            <a:avLst/>
          </a:prstGeom>
        </p:spPr>
        <p:txBody>
          <a:bodyPr vert="horz" lIns="91440" tIns="45720" rIns="91440" bIns="45720" rtlCol="0" anchor="ctr"/>
          <a:lstStyle>
            <a:lvl1pPr algn="r">
              <a:defRPr sz="6240">
                <a:solidFill>
                  <a:srgbClr val="FEFFFF"/>
                </a:solidFill>
              </a:defRPr>
            </a:lvl1pPr>
          </a:lstStyle>
          <a:p>
            <a:fld id="{A3EE4291-ABD7-724C-AAC6-CD4AF524C0E6}" type="slidenum">
              <a:rPr lang="en-US" smtClean="0"/>
              <a:t>‹#›</a:t>
            </a:fld>
            <a:endParaRPr lang="en-US"/>
          </a:p>
        </p:txBody>
      </p:sp>
    </p:spTree>
    <p:extLst>
      <p:ext uri="{BB962C8B-B14F-4D97-AF65-F5344CB8AC3E}">
        <p14:creationId xmlns:p14="http://schemas.microsoft.com/office/powerpoint/2010/main" val="25221686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1426510" rtl="0" eaLnBrk="1" latinLnBrk="0" hangingPunct="1">
        <a:spcBef>
          <a:spcPct val="0"/>
        </a:spcBef>
        <a:buNone/>
        <a:defRPr sz="11232"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882" indent="-1069882" algn="l" defTabSz="1426510" rtl="0" eaLnBrk="1" latinLnBrk="0" hangingPunct="1">
        <a:spcBef>
          <a:spcPts val="3120"/>
        </a:spcBef>
        <a:spcAft>
          <a:spcPts val="0"/>
        </a:spcAft>
        <a:buClr>
          <a:schemeClr val="accent1"/>
        </a:buClr>
        <a:buFont typeface="Wingdings 3" charset="2"/>
        <a:buChar char=""/>
        <a:defRPr sz="5616" kern="1200">
          <a:solidFill>
            <a:schemeClr val="tx1">
              <a:lumMod val="75000"/>
              <a:lumOff val="25000"/>
            </a:schemeClr>
          </a:solidFill>
          <a:latin typeface="+mn-lt"/>
          <a:ea typeface="+mn-ea"/>
          <a:cs typeface="+mn-cs"/>
        </a:defRPr>
      </a:lvl1pPr>
      <a:lvl2pPr marL="2318078" indent="-891569" algn="l" defTabSz="1426510" rtl="0" eaLnBrk="1" latinLnBrk="0" hangingPunct="1">
        <a:spcBef>
          <a:spcPts val="3120"/>
        </a:spcBef>
        <a:spcAft>
          <a:spcPts val="0"/>
        </a:spcAft>
        <a:buClr>
          <a:schemeClr val="accent1"/>
        </a:buClr>
        <a:buFont typeface="Wingdings 3" charset="2"/>
        <a:buChar char=""/>
        <a:defRPr sz="4992" kern="1200">
          <a:solidFill>
            <a:schemeClr val="tx1">
              <a:lumMod val="75000"/>
              <a:lumOff val="25000"/>
            </a:schemeClr>
          </a:solidFill>
          <a:latin typeface="+mn-lt"/>
          <a:ea typeface="+mn-ea"/>
          <a:cs typeface="+mn-cs"/>
        </a:defRPr>
      </a:lvl2pPr>
      <a:lvl3pPr marL="3566274" indent="-713255" algn="l" defTabSz="1426510" rtl="0" eaLnBrk="1" latinLnBrk="0" hangingPunct="1">
        <a:spcBef>
          <a:spcPts val="3120"/>
        </a:spcBef>
        <a:spcAft>
          <a:spcPts val="0"/>
        </a:spcAft>
        <a:buClr>
          <a:schemeClr val="accent1"/>
        </a:buClr>
        <a:buFont typeface="Wingdings 3" charset="2"/>
        <a:buChar char=""/>
        <a:defRPr sz="4368" kern="1200">
          <a:solidFill>
            <a:schemeClr val="tx1">
              <a:lumMod val="75000"/>
              <a:lumOff val="25000"/>
            </a:schemeClr>
          </a:solidFill>
          <a:latin typeface="+mn-lt"/>
          <a:ea typeface="+mn-ea"/>
          <a:cs typeface="+mn-cs"/>
        </a:defRPr>
      </a:lvl3pPr>
      <a:lvl4pPr marL="4992784" indent="-713255" algn="l" defTabSz="1426510"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4pPr>
      <a:lvl5pPr marL="6419294" indent="-713255" algn="l" defTabSz="1426510"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5pPr>
      <a:lvl6pPr marL="7845803" indent="-713255" algn="l" defTabSz="1426510"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6pPr>
      <a:lvl7pPr marL="9272313" indent="-713255" algn="l" defTabSz="1426510"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7pPr>
      <a:lvl8pPr marL="10698823" indent="-713255" algn="l" defTabSz="1426510"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8pPr>
      <a:lvl9pPr marL="12125333" indent="-713255" algn="l" defTabSz="1426510"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9pPr>
    </p:bodyStyle>
    <p:otherStyle>
      <a:defPPr>
        <a:defRPr lang="en-US"/>
      </a:defPPr>
      <a:lvl1pPr marL="0" algn="l" defTabSz="1426510" rtl="0" eaLnBrk="1" latinLnBrk="0" hangingPunct="1">
        <a:defRPr sz="5616" kern="1200">
          <a:solidFill>
            <a:schemeClr val="tx1"/>
          </a:solidFill>
          <a:latin typeface="+mn-lt"/>
          <a:ea typeface="+mn-ea"/>
          <a:cs typeface="+mn-cs"/>
        </a:defRPr>
      </a:lvl1pPr>
      <a:lvl2pPr marL="1426510" algn="l" defTabSz="1426510" rtl="0" eaLnBrk="1" latinLnBrk="0" hangingPunct="1">
        <a:defRPr sz="5616" kern="1200">
          <a:solidFill>
            <a:schemeClr val="tx1"/>
          </a:solidFill>
          <a:latin typeface="+mn-lt"/>
          <a:ea typeface="+mn-ea"/>
          <a:cs typeface="+mn-cs"/>
        </a:defRPr>
      </a:lvl2pPr>
      <a:lvl3pPr marL="2853019" algn="l" defTabSz="1426510" rtl="0" eaLnBrk="1" latinLnBrk="0" hangingPunct="1">
        <a:defRPr sz="5616" kern="1200">
          <a:solidFill>
            <a:schemeClr val="tx1"/>
          </a:solidFill>
          <a:latin typeface="+mn-lt"/>
          <a:ea typeface="+mn-ea"/>
          <a:cs typeface="+mn-cs"/>
        </a:defRPr>
      </a:lvl3pPr>
      <a:lvl4pPr marL="4279529" algn="l" defTabSz="1426510" rtl="0" eaLnBrk="1" latinLnBrk="0" hangingPunct="1">
        <a:defRPr sz="5616" kern="1200">
          <a:solidFill>
            <a:schemeClr val="tx1"/>
          </a:solidFill>
          <a:latin typeface="+mn-lt"/>
          <a:ea typeface="+mn-ea"/>
          <a:cs typeface="+mn-cs"/>
        </a:defRPr>
      </a:lvl4pPr>
      <a:lvl5pPr marL="5706039" algn="l" defTabSz="1426510" rtl="0" eaLnBrk="1" latinLnBrk="0" hangingPunct="1">
        <a:defRPr sz="5616" kern="1200">
          <a:solidFill>
            <a:schemeClr val="tx1"/>
          </a:solidFill>
          <a:latin typeface="+mn-lt"/>
          <a:ea typeface="+mn-ea"/>
          <a:cs typeface="+mn-cs"/>
        </a:defRPr>
      </a:lvl5pPr>
      <a:lvl6pPr marL="7132549" algn="l" defTabSz="1426510" rtl="0" eaLnBrk="1" latinLnBrk="0" hangingPunct="1">
        <a:defRPr sz="5616" kern="1200">
          <a:solidFill>
            <a:schemeClr val="tx1"/>
          </a:solidFill>
          <a:latin typeface="+mn-lt"/>
          <a:ea typeface="+mn-ea"/>
          <a:cs typeface="+mn-cs"/>
        </a:defRPr>
      </a:lvl6pPr>
      <a:lvl7pPr marL="8559058" algn="l" defTabSz="1426510" rtl="0" eaLnBrk="1" latinLnBrk="0" hangingPunct="1">
        <a:defRPr sz="5616" kern="1200">
          <a:solidFill>
            <a:schemeClr val="tx1"/>
          </a:solidFill>
          <a:latin typeface="+mn-lt"/>
          <a:ea typeface="+mn-ea"/>
          <a:cs typeface="+mn-cs"/>
        </a:defRPr>
      </a:lvl7pPr>
      <a:lvl8pPr marL="9985568" algn="l" defTabSz="1426510" rtl="0" eaLnBrk="1" latinLnBrk="0" hangingPunct="1">
        <a:defRPr sz="5616" kern="1200">
          <a:solidFill>
            <a:schemeClr val="tx1"/>
          </a:solidFill>
          <a:latin typeface="+mn-lt"/>
          <a:ea typeface="+mn-ea"/>
          <a:cs typeface="+mn-cs"/>
        </a:defRPr>
      </a:lvl8pPr>
      <a:lvl9pPr marL="11412078" algn="l" defTabSz="1426510" rtl="0" eaLnBrk="1" latinLnBrk="0" hangingPunct="1">
        <a:defRPr sz="561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1996-20DD-F362-D2B1-60C990D8A14A}"/>
              </a:ext>
            </a:extLst>
          </p:cNvPr>
          <p:cNvSpPr>
            <a:spLocks noGrp="1"/>
          </p:cNvSpPr>
          <p:nvPr>
            <p:ph type="title"/>
          </p:nvPr>
        </p:nvSpPr>
        <p:spPr>
          <a:xfrm>
            <a:off x="2854737" y="681665"/>
            <a:ext cx="24556214" cy="2494427"/>
          </a:xfrm>
        </p:spPr>
        <p:txBody>
          <a:bodyPr anchor="ctr">
            <a:normAutofit fontScale="90000"/>
          </a:bodyPr>
          <a:lstStyle/>
          <a:p>
            <a:pPr algn="ctr"/>
            <a:r>
              <a:rPr lang="en-US" sz="7943" b="1">
                <a:solidFill>
                  <a:schemeClr val="tx1"/>
                </a:solidFill>
              </a:rPr>
              <a:t>The role of culture, language and identity in healthcare in Wales</a:t>
            </a:r>
            <a:br>
              <a:rPr lang="en-US" sz="7943" b="1">
                <a:solidFill>
                  <a:schemeClr val="tx1"/>
                </a:solidFill>
              </a:rPr>
            </a:br>
            <a:endParaRPr lang="en-US" sz="7943" b="1">
              <a:solidFill>
                <a:schemeClr val="tx1"/>
              </a:solidFill>
            </a:endParaRPr>
          </a:p>
        </p:txBody>
      </p:sp>
      <p:sp>
        <p:nvSpPr>
          <p:cNvPr id="3" name="Content Placeholder 2">
            <a:extLst>
              <a:ext uri="{FF2B5EF4-FFF2-40B4-BE49-F238E27FC236}">
                <a16:creationId xmlns:a16="http://schemas.microsoft.com/office/drawing/2014/main" id="{9FA40383-FD8B-9E6C-BF57-26A774D1CF8C}"/>
              </a:ext>
            </a:extLst>
          </p:cNvPr>
          <p:cNvSpPr>
            <a:spLocks noGrp="1"/>
          </p:cNvSpPr>
          <p:nvPr>
            <p:ph idx="1"/>
          </p:nvPr>
        </p:nvSpPr>
        <p:spPr>
          <a:xfrm>
            <a:off x="1086513" y="3242261"/>
            <a:ext cx="10164268" cy="4909705"/>
          </a:xfrm>
          <a:solidFill>
            <a:schemeClr val="bg1"/>
          </a:solidFill>
          <a:ln>
            <a:solidFill>
              <a:schemeClr val="accent6">
                <a:lumMod val="20000"/>
                <a:lumOff val="80000"/>
              </a:schemeClr>
            </a:solidFill>
          </a:ln>
        </p:spPr>
        <p:txBody>
          <a:bodyPr anchor="t">
            <a:normAutofit lnSpcReduction="10000"/>
          </a:bodyPr>
          <a:lstStyle/>
          <a:p>
            <a:pPr marL="0" indent="0">
              <a:buNone/>
            </a:pPr>
            <a:r>
              <a:rPr lang="en-US" sz="2800" b="1" u="sng">
                <a:solidFill>
                  <a:schemeClr val="tx1"/>
                </a:solidFill>
              </a:rPr>
              <a:t>Introduction:</a:t>
            </a:r>
          </a:p>
          <a:p>
            <a:pPr marL="0" indent="0">
              <a:buNone/>
            </a:pPr>
            <a:r>
              <a:rPr lang="en-US" sz="2400">
                <a:solidFill>
                  <a:schemeClr val="tx1"/>
                </a:solidFill>
              </a:rPr>
              <a:t>Wales's language, culture, and history have all influenced its strong sense of national identity. These are significant aspects of people's daily lives that are thought to be </a:t>
            </a:r>
            <a:r>
              <a:rPr lang="en-US" sz="2400" err="1">
                <a:solidFill>
                  <a:schemeClr val="tx1"/>
                </a:solidFill>
              </a:rPr>
              <a:t>honoured</a:t>
            </a:r>
            <a:r>
              <a:rPr lang="en-US" sz="2400">
                <a:solidFill>
                  <a:schemeClr val="tx1"/>
                </a:solidFill>
              </a:rPr>
              <a:t> in social and healthcare.</a:t>
            </a:r>
          </a:p>
          <a:p>
            <a:pPr marL="0" indent="0">
              <a:buNone/>
            </a:pPr>
            <a:r>
              <a:rPr lang="en-US" sz="2400">
                <a:solidFill>
                  <a:schemeClr val="tx1"/>
                </a:solidFill>
              </a:rPr>
              <a:t>The Well-being of Future Generations Act (2015) and More Than Just Words are two examples of Welsh Government policies and initiatives that demonstrate the necessity for services to accommodate people's linguistic and cultural demands. Good care should promote people's sense of self, dignity, and belonging in addition to their physical health.</a:t>
            </a:r>
            <a:endParaRPr lang="en-US" sz="4965">
              <a:solidFill>
                <a:schemeClr val="tx1"/>
              </a:solidFill>
            </a:endParaRPr>
          </a:p>
        </p:txBody>
      </p:sp>
      <p:sp>
        <p:nvSpPr>
          <p:cNvPr id="6" name="TextBox 5">
            <a:extLst>
              <a:ext uri="{FF2B5EF4-FFF2-40B4-BE49-F238E27FC236}">
                <a16:creationId xmlns:a16="http://schemas.microsoft.com/office/drawing/2014/main" id="{8D94FF38-72CB-A8D4-30C5-6EE542D86B46}"/>
              </a:ext>
            </a:extLst>
          </p:cNvPr>
          <p:cNvSpPr txBox="1"/>
          <p:nvPr/>
        </p:nvSpPr>
        <p:spPr>
          <a:xfrm>
            <a:off x="999049" y="9281113"/>
            <a:ext cx="11181700" cy="4493538"/>
          </a:xfrm>
          <a:prstGeom prst="rect">
            <a:avLst/>
          </a:prstGeom>
          <a:solidFill>
            <a:schemeClr val="bg1"/>
          </a:solidFill>
          <a:ln>
            <a:solidFill>
              <a:schemeClr val="accent6">
                <a:lumMod val="40000"/>
                <a:lumOff val="60000"/>
              </a:schemeClr>
            </a:solidFill>
          </a:ln>
        </p:spPr>
        <p:txBody>
          <a:bodyPr wrap="square" rtlCol="0">
            <a:spAutoFit/>
          </a:bodyPr>
          <a:lstStyle/>
          <a:p>
            <a:r>
              <a:rPr lang="en-US" sz="2800" b="1" u="sng"/>
              <a:t>The Welsh context in health and social care</a:t>
            </a:r>
          </a:p>
          <a:p>
            <a:r>
              <a:rPr lang="en-US" sz="2400"/>
              <a:t>Wales has several specific health and care issues, including limited access to services in many rural areas.</a:t>
            </a:r>
          </a:p>
          <a:p>
            <a:pPr marL="457200" indent="-457200">
              <a:buFont typeface="Arial" panose="020B0604020202020204" pitchFamily="34" charset="0"/>
              <a:buChar char="•"/>
            </a:pPr>
            <a:r>
              <a:rPr lang="en-US" sz="2400"/>
              <a:t>The number of elderly adults in need of assistance is rising.</a:t>
            </a:r>
          </a:p>
          <a:p>
            <a:pPr marL="457200" indent="-457200">
              <a:buFont typeface="Arial" panose="020B0604020202020204" pitchFamily="34" charset="0"/>
              <a:buChar char="•"/>
            </a:pPr>
            <a:r>
              <a:rPr lang="en-US" sz="2400"/>
              <a:t>Some communities struggle with chronic health issues and poverty.</a:t>
            </a:r>
          </a:p>
          <a:p>
            <a:endParaRPr lang="en-US" sz="2400"/>
          </a:p>
          <a:p>
            <a:r>
              <a:rPr lang="en-US" sz="2400"/>
              <a:t>These problems necessitate that care services in Wales be </a:t>
            </a:r>
            <a:r>
              <a:rPr lang="en-US" sz="2400" err="1"/>
              <a:t>individualised</a:t>
            </a:r>
            <a:r>
              <a:rPr lang="en-US" sz="2400"/>
              <a:t>, flexible, and community-based. Giving the proper treatment in the right way requires an understanding of the patient's language and culture. People benefit from feeling valued, safe, and in charge of their care.</a:t>
            </a:r>
          </a:p>
          <a:p>
            <a:endParaRPr lang="en-US" sz="2400"/>
          </a:p>
          <a:p>
            <a:r>
              <a:rPr lang="en-US"/>
              <a:t>(</a:t>
            </a:r>
            <a:r>
              <a:rPr lang="en-GB" b="1"/>
              <a:t>Welsh Government (2014)</a:t>
            </a:r>
            <a:r>
              <a:rPr lang="en-GB"/>
              <a:t> – rural health access and inequalities)</a:t>
            </a:r>
            <a:endParaRPr lang="en-US"/>
          </a:p>
        </p:txBody>
      </p:sp>
      <p:sp>
        <p:nvSpPr>
          <p:cNvPr id="9" name="TextBox 8">
            <a:extLst>
              <a:ext uri="{FF2B5EF4-FFF2-40B4-BE49-F238E27FC236}">
                <a16:creationId xmlns:a16="http://schemas.microsoft.com/office/drawing/2014/main" id="{CF6F47F5-941F-5890-D7EA-CDBD9667113D}"/>
              </a:ext>
            </a:extLst>
          </p:cNvPr>
          <p:cNvSpPr txBox="1"/>
          <p:nvPr/>
        </p:nvSpPr>
        <p:spPr>
          <a:xfrm>
            <a:off x="1086513" y="15975052"/>
            <a:ext cx="11525511" cy="4862870"/>
          </a:xfrm>
          <a:prstGeom prst="rect">
            <a:avLst/>
          </a:prstGeom>
          <a:solidFill>
            <a:schemeClr val="bg1"/>
          </a:solidFill>
          <a:ln>
            <a:solidFill>
              <a:schemeClr val="accent6">
                <a:lumMod val="60000"/>
                <a:lumOff val="40000"/>
              </a:schemeClr>
            </a:solidFill>
          </a:ln>
        </p:spPr>
        <p:txBody>
          <a:bodyPr wrap="square">
            <a:spAutoFit/>
          </a:bodyPr>
          <a:lstStyle/>
          <a:p>
            <a:r>
              <a:rPr lang="en-US" sz="2800" b="1" u="sng"/>
              <a:t>Why the Welsh language matters in care</a:t>
            </a:r>
          </a:p>
          <a:p>
            <a:r>
              <a:rPr lang="en-US" sz="2400"/>
              <a:t>Many people speak Welsh as their first language, particularly elderly individuals or those with dementia. Perhaps it's the only language they feel comfortable talking.</a:t>
            </a:r>
          </a:p>
          <a:p>
            <a:pPr marL="457200" indent="-457200">
              <a:buFont typeface="Arial" panose="020B0604020202020204" pitchFamily="34" charset="0"/>
              <a:buChar char="•"/>
            </a:pPr>
            <a:r>
              <a:rPr lang="en-US" sz="2400"/>
              <a:t>Speaking Welsh can help individuals in care settings communicate more effectively and reduce their stress levels.</a:t>
            </a:r>
          </a:p>
          <a:p>
            <a:pPr marL="457200" indent="-457200">
              <a:buFont typeface="Arial" panose="020B0604020202020204" pitchFamily="34" charset="0"/>
              <a:buChar char="•"/>
            </a:pPr>
            <a:r>
              <a:rPr lang="en-US" sz="2400"/>
              <a:t>Assist those who struggle with memory loss.</a:t>
            </a:r>
          </a:p>
          <a:p>
            <a:pPr marL="457200" indent="-457200">
              <a:buFont typeface="Arial" panose="020B0604020202020204" pitchFamily="34" charset="0"/>
              <a:buChar char="•"/>
            </a:pPr>
            <a:r>
              <a:rPr lang="en-US" sz="2400"/>
              <a:t> Increase the comfort and understanding of kids and teens.</a:t>
            </a:r>
          </a:p>
          <a:p>
            <a:pPr marL="285750" indent="-285750">
              <a:buFont typeface="Arial" panose="020B0604020202020204" pitchFamily="34" charset="0"/>
              <a:buChar char="•"/>
            </a:pPr>
            <a:endParaRPr lang="en-US" sz="2400"/>
          </a:p>
          <a:p>
            <a:r>
              <a:rPr lang="en-US" sz="2400"/>
              <a:t>According to the Active Offer policy, care providers are required to provide Welsh language services without requiring a request. This guarantees that everyone has equal access to assistance in their preferred language.</a:t>
            </a:r>
          </a:p>
          <a:p>
            <a:r>
              <a:rPr lang="en-US"/>
              <a:t>(</a:t>
            </a:r>
            <a:r>
              <a:rPr lang="en-GB" b="1"/>
              <a:t>Age Cymru (2017)</a:t>
            </a:r>
            <a:r>
              <a:rPr lang="en-GB"/>
              <a:t> – emotional and wellbeing needs in older Welsh speakers)</a:t>
            </a:r>
            <a:endParaRPr lang="en-US"/>
          </a:p>
        </p:txBody>
      </p:sp>
      <p:sp>
        <p:nvSpPr>
          <p:cNvPr id="15" name="TextBox 14">
            <a:extLst>
              <a:ext uri="{FF2B5EF4-FFF2-40B4-BE49-F238E27FC236}">
                <a16:creationId xmlns:a16="http://schemas.microsoft.com/office/drawing/2014/main" id="{A1ED6B9C-AE23-5CAF-F74E-31B70718BB89}"/>
              </a:ext>
            </a:extLst>
          </p:cNvPr>
          <p:cNvSpPr txBox="1"/>
          <p:nvPr/>
        </p:nvSpPr>
        <p:spPr>
          <a:xfrm>
            <a:off x="14270546" y="3327044"/>
            <a:ext cx="15995141" cy="4862870"/>
          </a:xfrm>
          <a:prstGeom prst="rect">
            <a:avLst/>
          </a:prstGeom>
          <a:noFill/>
          <a:ln>
            <a:solidFill>
              <a:schemeClr val="accent6">
                <a:lumMod val="75000"/>
              </a:schemeClr>
            </a:solidFill>
          </a:ln>
        </p:spPr>
        <p:txBody>
          <a:bodyPr wrap="square">
            <a:spAutoFit/>
          </a:bodyPr>
          <a:lstStyle/>
          <a:p>
            <a:r>
              <a:rPr lang="en-US" sz="2800" b="1" u="sng"/>
              <a:t>Cultural identity in practice</a:t>
            </a:r>
          </a:p>
          <a:p>
            <a:r>
              <a:rPr lang="en-US" sz="2400"/>
              <a:t>Language is only one aspect of culture. It requires </a:t>
            </a:r>
            <a:r>
              <a:rPr lang="en-US" sz="2400" err="1"/>
              <a:t>recognising</a:t>
            </a:r>
            <a:r>
              <a:rPr lang="en-US" sz="2400"/>
              <a:t> family roles, historical experiences, and the mutual support of communities. Care providers need to respect people's histories and be aware of these things.</a:t>
            </a:r>
          </a:p>
          <a:p>
            <a:r>
              <a:rPr lang="en-US" sz="2400"/>
              <a:t>For instance:</a:t>
            </a:r>
          </a:p>
          <a:p>
            <a:pPr marL="342900" indent="-342900">
              <a:buFont typeface="Arial" panose="020B0604020202020204" pitchFamily="34" charset="0"/>
              <a:buChar char="•"/>
            </a:pPr>
            <a:r>
              <a:rPr lang="en-US" sz="2400"/>
              <a:t> Some Welsh-speaking families prefer local care since they have close ties to the community.</a:t>
            </a:r>
          </a:p>
          <a:p>
            <a:pPr marL="342900" indent="-342900">
              <a:buFont typeface="Arial" panose="020B0604020202020204" pitchFamily="34" charset="0"/>
              <a:buChar char="•"/>
            </a:pPr>
            <a:r>
              <a:rPr lang="en-US" sz="2400"/>
              <a:t>Hearing Welsh music, seeing Welsh signs, or eating familiar foods may help older individuals feel more at home.</a:t>
            </a:r>
          </a:p>
          <a:p>
            <a:endParaRPr lang="en-US" sz="2400"/>
          </a:p>
          <a:p>
            <a:r>
              <a:rPr lang="en-US" sz="2400"/>
              <a:t>People with dementia felt happier and more connected in one North Wales care facility because of a "Welsh Wednesdays" activity that used Welsh language, cuisine, and music.</a:t>
            </a:r>
          </a:p>
          <a:p>
            <a:r>
              <a:rPr lang="en-US" sz="2400"/>
              <a:t>This is a straightforward illustration of how culture may enhance care.</a:t>
            </a:r>
          </a:p>
          <a:p>
            <a:r>
              <a:rPr lang="en-US"/>
              <a:t>(</a:t>
            </a:r>
            <a:r>
              <a:rPr lang="en-US" b="1"/>
              <a:t>S</a:t>
            </a:r>
            <a:r>
              <a:rPr lang="en-GB" b="1" err="1"/>
              <a:t>ocial</a:t>
            </a:r>
            <a:r>
              <a:rPr lang="en-GB" b="1"/>
              <a:t> Care Wales (2020)</a:t>
            </a:r>
            <a:r>
              <a:rPr lang="en-GB"/>
              <a:t> – person-centred care and cultural sensitivity)</a:t>
            </a:r>
            <a:endParaRPr lang="en-US"/>
          </a:p>
        </p:txBody>
      </p:sp>
      <p:sp>
        <p:nvSpPr>
          <p:cNvPr id="16" name="TextBox 15">
            <a:extLst>
              <a:ext uri="{FF2B5EF4-FFF2-40B4-BE49-F238E27FC236}">
                <a16:creationId xmlns:a16="http://schemas.microsoft.com/office/drawing/2014/main" id="{6AB48332-68B7-EB21-7F8B-E00988517EAD}"/>
              </a:ext>
            </a:extLst>
          </p:cNvPr>
          <p:cNvSpPr txBox="1"/>
          <p:nvPr/>
        </p:nvSpPr>
        <p:spPr>
          <a:xfrm>
            <a:off x="14270546" y="8407367"/>
            <a:ext cx="15041668" cy="4862870"/>
          </a:xfrm>
          <a:prstGeom prst="rect">
            <a:avLst/>
          </a:prstGeom>
          <a:solidFill>
            <a:schemeClr val="bg2"/>
          </a:solidFill>
          <a:ln>
            <a:solidFill>
              <a:schemeClr val="tx1"/>
            </a:solidFill>
          </a:ln>
        </p:spPr>
        <p:txBody>
          <a:bodyPr wrap="square" rtlCol="0">
            <a:spAutoFit/>
          </a:bodyPr>
          <a:lstStyle/>
          <a:p>
            <a:r>
              <a:rPr lang="en-US" sz="2800" b="1" u="sng"/>
              <a:t>Key policies and laws</a:t>
            </a:r>
          </a:p>
          <a:p>
            <a:r>
              <a:rPr lang="en-US" sz="2400"/>
              <a:t>A number of Welsh laws and government initiatives encourage the use of Welsh and foster cultural sensitivity:</a:t>
            </a:r>
          </a:p>
          <a:p>
            <a:pPr marL="457200" indent="-457200">
              <a:buFont typeface="Arial" panose="020B0604020202020204" pitchFamily="34" charset="0"/>
              <a:buChar char="•"/>
            </a:pPr>
            <a:r>
              <a:rPr lang="en-US" sz="2400"/>
              <a:t>In public services, Welsh is now on par with English thanks to the Welsh Language (Wales) Measure of 2011.</a:t>
            </a:r>
          </a:p>
          <a:p>
            <a:pPr marL="457200" indent="-457200">
              <a:buFont typeface="Arial" panose="020B0604020202020204" pitchFamily="34" charset="0"/>
              <a:buChar char="•"/>
            </a:pPr>
            <a:r>
              <a:rPr lang="en-US" sz="2400"/>
              <a:t>The Social Services and Well-Being (Wales) Act of 2014 mandates that care planning take into account a person's cultural needs.</a:t>
            </a:r>
          </a:p>
          <a:p>
            <a:pPr marL="457200" indent="-457200">
              <a:buFont typeface="Arial" panose="020B0604020202020204" pitchFamily="34" charset="0"/>
              <a:buChar char="•"/>
            </a:pPr>
            <a:r>
              <a:rPr lang="en-US" sz="2400"/>
              <a:t>A plan to integrate Welsh into health and care services naturally (More Than Just Words, 2012).</a:t>
            </a:r>
          </a:p>
          <a:p>
            <a:pPr marL="457200" indent="-457200">
              <a:buFont typeface="Arial" panose="020B0604020202020204" pitchFamily="34" charset="0"/>
              <a:buChar char="•"/>
            </a:pPr>
            <a:r>
              <a:rPr lang="en-US" sz="2400" err="1"/>
              <a:t>Cymraeg</a:t>
            </a:r>
            <a:r>
              <a:rPr lang="en-US" sz="2400"/>
              <a:t> 2050: A strategy to reach one million Welsh speakers, including those in care facilities, by that year.</a:t>
            </a:r>
          </a:p>
          <a:p>
            <a:endParaRPr lang="en-US" sz="2400"/>
          </a:p>
          <a:p>
            <a:r>
              <a:rPr lang="en-US" sz="2400"/>
              <a:t>These regulations ensure equitable and inclusive services while protecting individuals' rights.</a:t>
            </a:r>
          </a:p>
          <a:p>
            <a:r>
              <a:rPr lang="en-US"/>
              <a:t>(</a:t>
            </a:r>
            <a:r>
              <a:rPr lang="en-GB" b="1"/>
              <a:t>Welsh Government (2011)</a:t>
            </a:r>
            <a:r>
              <a:rPr lang="en-GB"/>
              <a:t> – Welsh Language (Wales) Measure)</a:t>
            </a:r>
            <a:endParaRPr lang="en-US"/>
          </a:p>
        </p:txBody>
      </p:sp>
      <p:sp>
        <p:nvSpPr>
          <p:cNvPr id="17" name="TextBox 16">
            <a:extLst>
              <a:ext uri="{FF2B5EF4-FFF2-40B4-BE49-F238E27FC236}">
                <a16:creationId xmlns:a16="http://schemas.microsoft.com/office/drawing/2014/main" id="{EE9F0A79-CEC9-006D-F79B-D30052DBFFFA}"/>
              </a:ext>
            </a:extLst>
          </p:cNvPr>
          <p:cNvSpPr txBox="1"/>
          <p:nvPr/>
        </p:nvSpPr>
        <p:spPr>
          <a:xfrm>
            <a:off x="14358850" y="17576997"/>
            <a:ext cx="14904986" cy="4093428"/>
          </a:xfrm>
          <a:prstGeom prst="rect">
            <a:avLst/>
          </a:prstGeom>
          <a:noFill/>
        </p:spPr>
        <p:txBody>
          <a:bodyPr wrap="square" lIns="91440" tIns="45720" rIns="91440" bIns="45720" rtlCol="0" anchor="t">
            <a:spAutoFit/>
          </a:bodyPr>
          <a:lstStyle/>
          <a:p>
            <a:r>
              <a:rPr lang="en-GB" sz="3200" b="1" u="sng"/>
              <a:t>conclusion</a:t>
            </a:r>
          </a:p>
          <a:p>
            <a:r>
              <a:rPr lang="en-GB" sz="2400"/>
              <a:t>To make sure Welsh culture and language are fully included in care, services need to:</a:t>
            </a:r>
          </a:p>
          <a:p>
            <a:pPr lvl="0"/>
            <a:r>
              <a:rPr lang="en-GB" sz="2400"/>
              <a:t>﻿﻿﻿Hire and train more Welsh-speaking staff: There is a need for more bilingual workers in care.</a:t>
            </a:r>
          </a:p>
          <a:p>
            <a:pPr lvl="0"/>
            <a:r>
              <a:rPr lang="en-GB" sz="2400"/>
              <a:t>﻿﻿﻿Provide staff with cultural awareness training: This helps them understand and respect Welsh values and traditions.</a:t>
            </a:r>
          </a:p>
          <a:p>
            <a:pPr lvl="0"/>
            <a:r>
              <a:rPr lang="en-GB" sz="2400"/>
              <a:t>﻿﻿﻿Deliver the Active Offer properly: People should never have to ask for services in Welsh.</a:t>
            </a:r>
          </a:p>
          <a:p>
            <a:pPr lvl="0"/>
            <a:r>
              <a:rPr lang="en-GB" sz="2400"/>
              <a:t>﻿﻿﻿Use more Welsh-language materials:</a:t>
            </a:r>
            <a:br>
              <a:rPr lang="en-GB" sz="2400"/>
            </a:br>
            <a:r>
              <a:rPr lang="en-GB" sz="2400"/>
              <a:t>Signs, forms, leaflets, and apps should be available in both languages.</a:t>
            </a:r>
          </a:p>
          <a:p>
            <a:pPr lvl="0"/>
            <a:r>
              <a:rPr lang="en-GB" sz="2400"/>
              <a:t>﻿﻿﻿Listen to local people: Involving communities helps make services more relevant and trusted.</a:t>
            </a:r>
          </a:p>
          <a:p>
            <a:r>
              <a:rPr lang="en-GB"/>
              <a:t>(social Care Wales (2020))</a:t>
            </a:r>
          </a:p>
          <a:p>
            <a:endParaRPr lang="en-US"/>
          </a:p>
        </p:txBody>
      </p:sp>
      <p:sp>
        <p:nvSpPr>
          <p:cNvPr id="18" name="TextBox 17">
            <a:extLst>
              <a:ext uri="{FF2B5EF4-FFF2-40B4-BE49-F238E27FC236}">
                <a16:creationId xmlns:a16="http://schemas.microsoft.com/office/drawing/2014/main" id="{EABF97E3-EB37-77E2-4F7B-357DBF50D531}"/>
              </a:ext>
            </a:extLst>
          </p:cNvPr>
          <p:cNvSpPr txBox="1"/>
          <p:nvPr/>
        </p:nvSpPr>
        <p:spPr>
          <a:xfrm>
            <a:off x="14270546" y="13602476"/>
            <a:ext cx="15872148" cy="3693319"/>
          </a:xfrm>
          <a:prstGeom prst="rect">
            <a:avLst/>
          </a:prstGeom>
          <a:noFill/>
          <a:ln>
            <a:solidFill>
              <a:schemeClr val="accent6">
                <a:lumMod val="50000"/>
              </a:schemeClr>
            </a:solidFill>
          </a:ln>
        </p:spPr>
        <p:txBody>
          <a:bodyPr wrap="square" rtlCol="0">
            <a:spAutoFit/>
          </a:bodyPr>
          <a:lstStyle/>
          <a:p>
            <a:r>
              <a:rPr lang="en-US" sz="2400" b="1" u="sng"/>
              <a:t>What needs to improve</a:t>
            </a:r>
          </a:p>
          <a:p>
            <a:r>
              <a:rPr lang="en-US" sz="2400"/>
              <a:t>In Wales, Welsh identity, culture, and language play a significant role in people's daily lives. Social and health care services need to take that into account. Care becomes safer, kinder, and more efficient when services </a:t>
            </a:r>
            <a:r>
              <a:rPr lang="en-US" sz="2400" err="1"/>
              <a:t>recognise</a:t>
            </a:r>
            <a:r>
              <a:rPr lang="en-US" sz="2400"/>
              <a:t> people for who they are—how they talk, live, and interact with others.</a:t>
            </a:r>
          </a:p>
          <a:p>
            <a:endParaRPr lang="en-US" sz="2400"/>
          </a:p>
          <a:p>
            <a:r>
              <a:rPr lang="en-US" sz="2400"/>
              <a:t>It is legal to support the Welsh language and identity; it is not only a matter of being polite. Additionally, it produces superior results, particularly for individuals who rely on long-term support or are vulnerable. Care services must integrate culture and language into all aspects of their operations to create a happy and healthy Wales.</a:t>
            </a:r>
          </a:p>
          <a:p>
            <a:r>
              <a:rPr lang="en-US"/>
              <a:t>(</a:t>
            </a:r>
            <a:r>
              <a:rPr lang="en-GB" b="1"/>
              <a:t>Social Care Wales (2020)</a:t>
            </a:r>
            <a:r>
              <a:rPr lang="en-GB"/>
              <a:t> – lack of cultural competence training)</a:t>
            </a:r>
            <a:endParaRPr lang="en-US"/>
          </a:p>
        </p:txBody>
      </p:sp>
      <p:pic>
        <p:nvPicPr>
          <p:cNvPr id="1026" name="Picture 2" descr="Reinventing health care in 2023 | STAT">
            <a:extLst>
              <a:ext uri="{FF2B5EF4-FFF2-40B4-BE49-F238E27FC236}">
                <a16:creationId xmlns:a16="http://schemas.microsoft.com/office/drawing/2014/main" id="{2F4D2C35-465A-FB47-D0AA-FCAD7B0F5A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751" y="13984074"/>
            <a:ext cx="2672331" cy="178155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HS Wales - Wikipedia">
            <a:extLst>
              <a:ext uri="{FF2B5EF4-FFF2-40B4-BE49-F238E27FC236}">
                <a16:creationId xmlns:a16="http://schemas.microsoft.com/office/drawing/2014/main" id="{9B6BDCEB-956C-F76A-AD52-CE255CC9F8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9432" y="14095912"/>
            <a:ext cx="2546689" cy="151027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ole of voluntary sector in health and ...">
            <a:extLst>
              <a:ext uri="{FF2B5EF4-FFF2-40B4-BE49-F238E27FC236}">
                <a16:creationId xmlns:a16="http://schemas.microsoft.com/office/drawing/2014/main" id="{9AF16563-42B3-7C40-4AF5-E2095A5CF2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50793" y="14095912"/>
            <a:ext cx="2546689" cy="1694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217156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Wisp</vt:lpstr>
      <vt:lpstr>The role of culture, language and identity in healthcare in Wales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Thomas (2407735)</dc:creator>
  <cp:revision>1</cp:revision>
  <dcterms:created xsi:type="dcterms:W3CDTF">2025-07-24T07:22:16Z</dcterms:created>
  <dcterms:modified xsi:type="dcterms:W3CDTF">2025-07-25T21:26:10Z</dcterms:modified>
</cp:coreProperties>
</file>