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7" r:id="rId4"/>
    <p:sldId id="259" r:id="rId5"/>
    <p:sldId id="262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8995" autoAdjust="0"/>
  </p:normalViewPr>
  <p:slideViewPr>
    <p:cSldViewPr snapToGrid="0">
      <p:cViewPr varScale="1">
        <p:scale>
          <a:sx n="59" d="100"/>
          <a:sy n="59" d="100"/>
        </p:scale>
        <p:origin x="117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EF67BD-2114-401A-9E60-457425E1D0F3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818C5-B644-4CA0-BCB2-3D03AAA91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857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https://assets.publishing.service.gov.uk/government/uploads/system/uploads/attachment_data/file/862078/youth-justice-statistics-bulletin-march-2019.pdf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KEY FINDINGS:</a:t>
            </a:r>
          </a:p>
          <a:p>
            <a:endParaRPr lang="en-GB" dirty="0" smtClean="0"/>
          </a:p>
          <a:p>
            <a:r>
              <a:rPr lang="en-GB" dirty="0" smtClean="0"/>
              <a:t>In the year ending March 2019: </a:t>
            </a:r>
          </a:p>
          <a:p>
            <a:r>
              <a:rPr lang="en-GB" dirty="0" smtClean="0"/>
              <a:t>• There were just over 60,200 arrests of children (aged 10-17) by the police in England and Wales (excluding Lancashire1 ). This has decreased by 77% over the last ten years, with a decrease of 5% in the last year. </a:t>
            </a:r>
          </a:p>
          <a:p>
            <a:r>
              <a:rPr lang="en-GB" dirty="0" smtClean="0"/>
              <a:t>• Black children were over four times more likely than White children to be arrested. </a:t>
            </a:r>
          </a:p>
          <a:p>
            <a:r>
              <a:rPr lang="en-GB" dirty="0" smtClean="0"/>
              <a:t>• Around 8,600 youth cautions were given to children in England and Wales. This is a decrease of 91% compared with the year ending March 2009, with a decrease of 23% in the last year.</a:t>
            </a:r>
          </a:p>
          <a:p>
            <a:r>
              <a:rPr lang="en-GB" dirty="0" smtClean="0"/>
              <a:t>• There were around 11,900 first time entrants (FTEs) to the Youth Justice System (YJS). The number of FTEs has continued to fall, decreasing by 85% since the year ending March 2009, with an 18% fall since the year ending March 2018. • The proportion of FTEs receiving a court sentence for their first offence has continued to increase, from 10% to 45% since the year ending March 2009. • While the number of FTEs from a Black background has decreased since the year ending March 2009, the proportion14 they comprise of all child FTEs has doubled, from 8% to 16%.</a:t>
            </a:r>
          </a:p>
          <a:p>
            <a:r>
              <a:rPr lang="en-GB" dirty="0" smtClean="0"/>
              <a:t>• Around 21,700 children24,25 received a caution or sentence, a fall of 83% compared with ten years ago, with a fall of 19% in the latest year. • The 19% fall in the number of children who received a caution or sentence in the most recent year is the largest year-on-year decrease since the year ending March 2013. • The proportion of Black children given a caution or sentence</a:t>
            </a:r>
          </a:p>
          <a:p>
            <a:r>
              <a:rPr lang="en-GB" dirty="0" smtClean="0"/>
              <a:t>• The number of proven offences committed by children has continued to fall and was 76% lower than the year ending March 2009, with a 16% fall in the latest year, to around 58,900 proven offences. • The number of proven offences committed by children fell for all offence groups compared to the previous year, except robbery offences, which increased by 5%. • Whilst the number of violence against the person offences has followed an overall downward trend, this offence group has been steadily increasing as a proportion of all offences over the last ten years, and now accounts for 30% of all proven offences. • Knife and offensive weapon sentencing statistics show that there were under 4,500 knife or offensive weapon offences resulting in a caution or sentence committed by 10-17 year olds. This is a fall of 31% compared with the year ending March 2009, with a 1% fall in the latest year, though numbers remain higher than five years ago.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818C5-B644-4CA0-BCB2-3D03AAA910F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331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Secure schools: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https://www.cypnow.co.uk/news/article/secure-school-to-prioritise-therapeutic-support-for-young-offenders</a:t>
            </a:r>
          </a:p>
          <a:p>
            <a:endParaRPr lang="en-GB" dirty="0" smtClean="0"/>
          </a:p>
          <a:p>
            <a:r>
              <a:rPr lang="en-GB" dirty="0" smtClean="0"/>
              <a:t>https://www.bbc.co.uk/news/education-54425742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818C5-B644-4CA0-BCB2-3D03AAA910F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8270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https://www.youtube.com/watch?v=O-HZWbQcvCM Young</a:t>
            </a:r>
            <a:r>
              <a:rPr lang="en-GB" baseline="0" dirty="0" smtClean="0"/>
              <a:t> adult offenders: Breaking the cycle BBC News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818C5-B644-4CA0-BCB2-3D03AAA910F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97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37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064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027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84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882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669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817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34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348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071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530F3F-2C54-431A-BC77-99501343B36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63B747-FBF7-4D36-B9B5-D726A2D1D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729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sANjsMdSuI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news/education-54425742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-HZWbQcvCM" TargetMode="Externa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UCJP- Youth justice tutorial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LAURA KNIGHT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66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THINK?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1700" y="2987899"/>
            <a:ext cx="6112099" cy="3189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 smtClean="0">
                <a:solidFill>
                  <a:srgbClr val="FF0000"/>
                </a:solidFill>
                <a:latin typeface="Corbel" panose="020B0503020204020204" pitchFamily="34" charset="0"/>
              </a:rPr>
              <a:t>IS THERE A YOUTH CRIME PROBLEM IN ENGLAND AND WALES?</a:t>
            </a:r>
            <a:endParaRPr lang="en-GB" sz="3600" b="1" dirty="0">
              <a:solidFill>
                <a:srgbClr val="FF0000"/>
              </a:solidFill>
              <a:latin typeface="Corbel" panose="020B0503020204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59374" y="2743200"/>
            <a:ext cx="2713459" cy="2749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90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FsANjsMdSu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35448" y="721217"/>
            <a:ext cx="8973712" cy="5047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33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50030"/>
            <a:ext cx="10515600" cy="1325563"/>
          </a:xfrm>
        </p:spPr>
        <p:txBody>
          <a:bodyPr/>
          <a:lstStyle/>
          <a:p>
            <a:r>
              <a:rPr lang="en-GB" dirty="0" smtClean="0"/>
              <a:t>What do the statistics say?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1307" t="29966" r="32417" b="15278"/>
          <a:stretch/>
        </p:blipFill>
        <p:spPr>
          <a:xfrm>
            <a:off x="1163392" y="1020986"/>
            <a:ext cx="6284890" cy="53335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448282" y="6354496"/>
            <a:ext cx="3293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Ministry of Justice,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77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Secure schools: Reform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4333" r="33614" b="35007"/>
          <a:stretch/>
        </p:blipFill>
        <p:spPr>
          <a:xfrm>
            <a:off x="2128283" y="1690688"/>
            <a:ext cx="7342288" cy="31501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321408" y="5497676"/>
            <a:ext cx="49560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www.bbc.co.uk/news/education-54425742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46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about young adult offenders?</a:t>
            </a:r>
            <a:endParaRPr lang="en-GB" dirty="0"/>
          </a:p>
        </p:txBody>
      </p:sp>
      <p:pic>
        <p:nvPicPr>
          <p:cNvPr id="4" name="O-HZWbQcvCM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64821" y="1408340"/>
            <a:ext cx="9062357" cy="50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26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561</Words>
  <Application>Microsoft Office PowerPoint</Application>
  <PresentationFormat>Widescreen</PresentationFormat>
  <Paragraphs>31</Paragraphs>
  <Slides>6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Corbel</vt:lpstr>
      <vt:lpstr>Office Theme</vt:lpstr>
      <vt:lpstr>UCJP- Youth justice tutorial</vt:lpstr>
      <vt:lpstr>WHAT DO YOU THINK?</vt:lpstr>
      <vt:lpstr>PowerPoint Presentation</vt:lpstr>
      <vt:lpstr>What do the statistics say?</vt:lpstr>
      <vt:lpstr>Secure schools: Reform</vt:lpstr>
      <vt:lpstr>What about young adult offenders?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UCJP- Youth justice tutorial</dc:title>
  <dc:creator>Laura Knight</dc:creator>
  <cp:lastModifiedBy>Laura Knight</cp:lastModifiedBy>
  <cp:revision>5</cp:revision>
  <dcterms:created xsi:type="dcterms:W3CDTF">2020-11-16T10:49:24Z</dcterms:created>
  <dcterms:modified xsi:type="dcterms:W3CDTF">2020-11-23T10:22:24Z</dcterms:modified>
</cp:coreProperties>
</file>