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4.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6.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8.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9.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10.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11.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12.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13.xml" ContentType="application/vnd.openxmlformats-officedocument.presentationml.notesSlide+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14.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notesSlides/notesSlide15.xml" ContentType="application/vnd.openxmlformats-officedocument.presentationml.notesSlide+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notesSlides/notesSlide16.xml" ContentType="application/vnd.openxmlformats-officedocument.presentationml.notesSlide+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notesSlides/notesSlide17.xml" ContentType="application/vnd.openxmlformats-officedocument.presentationml.notesSlide+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64" r:id="rId1"/>
  </p:sldMasterIdLst>
  <p:notesMasterIdLst>
    <p:notesMasterId r:id="rId19"/>
  </p:notesMasterIdLst>
  <p:sldIdLst>
    <p:sldId id="256" r:id="rId2"/>
    <p:sldId id="257" r:id="rId3"/>
    <p:sldId id="258" r:id="rId4"/>
    <p:sldId id="259" r:id="rId5"/>
    <p:sldId id="260" r:id="rId6"/>
    <p:sldId id="268" r:id="rId7"/>
    <p:sldId id="275" r:id="rId8"/>
    <p:sldId id="276" r:id="rId9"/>
    <p:sldId id="274"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C1055F9-4B4F-4ECB-8EC8-F260DA3B88BC}">
          <p14:sldIdLst>
            <p14:sldId id="256"/>
            <p14:sldId id="257"/>
            <p14:sldId id="258"/>
            <p14:sldId id="259"/>
            <p14:sldId id="260"/>
            <p14:sldId id="268"/>
            <p14:sldId id="275"/>
            <p14:sldId id="276"/>
            <p14:sldId id="274"/>
            <p14:sldId id="270"/>
            <p14:sldId id="263"/>
            <p14:sldId id="271"/>
            <p14:sldId id="264"/>
            <p14:sldId id="272"/>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6B451-A5E2-4047-B839-63CA11393C8C}" v="1" dt="2026-07-12T09:38:28.390"/>
    <p1510:client id="{3F7DD13A-3AB4-47B2-A40A-7F2BDA078379}" v="547" dt="2026-07-12T08:40:57.186"/>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46" d="100"/>
          <a:sy n="146" d="100"/>
        </p:scale>
        <p:origin x="59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hroz Rajabi" userId="9d803b977dd854a7" providerId="LiveId" clId="{129F6107-519D-4D6D-80C3-8F98D64B6E18}"/>
    <pc:docChg chg="modSld">
      <pc:chgData name="Behroz Rajabi" userId="9d803b977dd854a7" providerId="LiveId" clId="{129F6107-519D-4D6D-80C3-8F98D64B6E18}" dt="2026-07-12T09:54:43.139" v="43" actId="1076"/>
      <pc:docMkLst>
        <pc:docMk/>
      </pc:docMkLst>
      <pc:sldChg chg="modSp mod">
        <pc:chgData name="Behroz Rajabi" userId="9d803b977dd854a7" providerId="LiveId" clId="{129F6107-519D-4D6D-80C3-8F98D64B6E18}" dt="2026-07-12T09:51:23.396" v="35" actId="20577"/>
        <pc:sldMkLst>
          <pc:docMk/>
          <pc:sldMk cId="0" sldId="257"/>
        </pc:sldMkLst>
        <pc:spChg chg="mod">
          <ac:chgData name="Behroz Rajabi" userId="9d803b977dd854a7" providerId="LiveId" clId="{129F6107-519D-4D6D-80C3-8F98D64B6E18}" dt="2026-07-12T09:51:23.396" v="35" actId="20577"/>
          <ac:spMkLst>
            <pc:docMk/>
            <pc:sldMk cId="0" sldId="257"/>
            <ac:spMk id="4" creationId="{00000000-0000-0000-0000-000000000000}"/>
          </ac:spMkLst>
        </pc:spChg>
      </pc:sldChg>
      <pc:sldChg chg="modSp mod">
        <pc:chgData name="Behroz Rajabi" userId="9d803b977dd854a7" providerId="LiveId" clId="{129F6107-519D-4D6D-80C3-8F98D64B6E18}" dt="2026-07-12T09:54:43.139" v="43" actId="1076"/>
        <pc:sldMkLst>
          <pc:docMk/>
          <pc:sldMk cId="0" sldId="265"/>
        </pc:sldMkLst>
        <pc:graphicFrameChg chg="mod modGraphic">
          <ac:chgData name="Behroz Rajabi" userId="9d803b977dd854a7" providerId="LiveId" clId="{129F6107-519D-4D6D-80C3-8F98D64B6E18}" dt="2026-07-12T09:54:43.139" v="43" actId="1076"/>
          <ac:graphicFrameMkLst>
            <pc:docMk/>
            <pc:sldMk cId="0" sldId="265"/>
            <ac:graphicFrameMk id="8" creationId="{0E5F3581-3A7A-BA71-46C0-A554D1FF7863}"/>
          </ac:graphicFrameMkLst>
        </pc:graphicFrameChg>
      </pc:sldChg>
      <pc:sldChg chg="addSp modSp mod">
        <pc:chgData name="Behroz Rajabi" userId="9d803b977dd854a7" providerId="LiveId" clId="{129F6107-519D-4D6D-80C3-8F98D64B6E18}" dt="2026-07-12T09:40:57.181" v="32" actId="20577"/>
        <pc:sldMkLst>
          <pc:docMk/>
          <pc:sldMk cId="2101939219" sldId="272"/>
        </pc:sldMkLst>
        <pc:spChg chg="add mod">
          <ac:chgData name="Behroz Rajabi" userId="9d803b977dd854a7" providerId="LiveId" clId="{129F6107-519D-4D6D-80C3-8F98D64B6E18}" dt="2026-07-12T09:40:57.181" v="32" actId="20577"/>
          <ac:spMkLst>
            <pc:docMk/>
            <pc:sldMk cId="2101939219" sldId="272"/>
            <ac:spMk id="2" creationId="{E8BDF030-E052-0F3F-05B4-DB7CC9EDDEE5}"/>
          </ac:spMkLst>
        </pc:spChg>
      </pc:sldChg>
    </pc:docChg>
  </pc:docChgLst>
</pc:chgInfo>
</file>

<file path=ppt/diagrams/_rels/data4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4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8860A4-3C42-4452-B975-C60B8BA3DC2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93E8089-DF3B-437F-9E32-C9307D67374F}">
      <dgm:prSet/>
      <dgm:spPr/>
      <dgm:t>
        <a:bodyPr/>
        <a:lstStyle/>
        <a:p>
          <a:r>
            <a:rPr lang="en-US"/>
            <a:t>Digital Skills and Research Methods</a:t>
          </a:r>
          <a:endParaRPr lang="en-GB"/>
        </a:p>
      </dgm:t>
    </dgm:pt>
    <dgm:pt modelId="{13C1466D-224C-4F31-B60C-3F5517416A39}" type="parTrans" cxnId="{A12CE26D-BE75-4E1E-9D03-70C3E2A2D4A9}">
      <dgm:prSet/>
      <dgm:spPr/>
      <dgm:t>
        <a:bodyPr/>
        <a:lstStyle/>
        <a:p>
          <a:endParaRPr lang="en-GB"/>
        </a:p>
      </dgm:t>
    </dgm:pt>
    <dgm:pt modelId="{EAE3FA61-3DA8-499E-9303-1D24DB03547F}" type="sibTrans" cxnId="{A12CE26D-BE75-4E1E-9D03-70C3E2A2D4A9}">
      <dgm:prSet/>
      <dgm:spPr/>
      <dgm:t>
        <a:bodyPr/>
        <a:lstStyle/>
        <a:p>
          <a:endParaRPr lang="en-GB"/>
        </a:p>
      </dgm:t>
    </dgm:pt>
    <dgm:pt modelId="{98D0E6A0-ABF2-459F-9EE0-5D28CCB3FA9F}">
      <dgm:prSet/>
      <dgm:spPr/>
      <dgm:t>
        <a:bodyPr/>
        <a:lstStyle/>
        <a:p>
          <a:r>
            <a:rPr lang="en-US" dirty="0"/>
            <a:t>LCHS4007</a:t>
          </a:r>
          <a:endParaRPr lang="en-GB" dirty="0"/>
        </a:p>
      </dgm:t>
    </dgm:pt>
    <dgm:pt modelId="{5E82DA03-DF59-4A55-A900-EB55A2A78835}" type="parTrans" cxnId="{FC264F89-70C9-4D4A-9155-8CEFB7C9E42F}">
      <dgm:prSet/>
      <dgm:spPr/>
      <dgm:t>
        <a:bodyPr/>
        <a:lstStyle/>
        <a:p>
          <a:endParaRPr lang="en-GB"/>
        </a:p>
      </dgm:t>
    </dgm:pt>
    <dgm:pt modelId="{92BF77FB-954D-4806-9B17-40B571F497E5}" type="sibTrans" cxnId="{FC264F89-70C9-4D4A-9155-8CEFB7C9E42F}">
      <dgm:prSet/>
      <dgm:spPr/>
      <dgm:t>
        <a:bodyPr/>
        <a:lstStyle/>
        <a:p>
          <a:endParaRPr lang="en-GB"/>
        </a:p>
      </dgm:t>
    </dgm:pt>
    <dgm:pt modelId="{56AC354D-91FE-4726-91AB-12C7BB521D80}" type="pres">
      <dgm:prSet presAssocID="{868860A4-3C42-4452-B975-C60B8BA3DC2C}" presName="Name0" presStyleCnt="0">
        <dgm:presLayoutVars>
          <dgm:chMax val="7"/>
          <dgm:dir/>
          <dgm:animLvl val="lvl"/>
          <dgm:resizeHandles val="exact"/>
        </dgm:presLayoutVars>
      </dgm:prSet>
      <dgm:spPr/>
    </dgm:pt>
    <dgm:pt modelId="{6833B9A1-7400-4A2F-8A52-C839A374BDA1}" type="pres">
      <dgm:prSet presAssocID="{A93E8089-DF3B-437F-9E32-C9307D67374F}" presName="circle1" presStyleLbl="node1" presStyleIdx="0" presStyleCnt="2"/>
      <dgm:spPr/>
    </dgm:pt>
    <dgm:pt modelId="{81E9DE0F-C2EC-4EE5-85CE-453D2BB6F53B}" type="pres">
      <dgm:prSet presAssocID="{A93E8089-DF3B-437F-9E32-C9307D67374F}" presName="space" presStyleCnt="0"/>
      <dgm:spPr/>
    </dgm:pt>
    <dgm:pt modelId="{22A706E6-BFB3-42CA-B91D-11BE01994854}" type="pres">
      <dgm:prSet presAssocID="{A93E8089-DF3B-437F-9E32-C9307D67374F}" presName="rect1" presStyleLbl="alignAcc1" presStyleIdx="0" presStyleCnt="2"/>
      <dgm:spPr/>
    </dgm:pt>
    <dgm:pt modelId="{FCBB6C1E-A8B4-4B06-A5AC-5640ABAFC579}" type="pres">
      <dgm:prSet presAssocID="{98D0E6A0-ABF2-459F-9EE0-5D28CCB3FA9F}" presName="vertSpace2" presStyleLbl="node1" presStyleIdx="0" presStyleCnt="2"/>
      <dgm:spPr/>
    </dgm:pt>
    <dgm:pt modelId="{973566F3-D839-419B-897E-B89696692622}" type="pres">
      <dgm:prSet presAssocID="{98D0E6A0-ABF2-459F-9EE0-5D28CCB3FA9F}" presName="circle2" presStyleLbl="node1" presStyleIdx="1" presStyleCnt="2"/>
      <dgm:spPr/>
    </dgm:pt>
    <dgm:pt modelId="{CFC1000D-4BE3-4F2B-96A0-881BFD23D89F}" type="pres">
      <dgm:prSet presAssocID="{98D0E6A0-ABF2-459F-9EE0-5D28CCB3FA9F}" presName="rect2" presStyleLbl="alignAcc1" presStyleIdx="1" presStyleCnt="2"/>
      <dgm:spPr/>
    </dgm:pt>
    <dgm:pt modelId="{38FA74C4-D8C6-4C38-9F5A-453DDDEF75D8}" type="pres">
      <dgm:prSet presAssocID="{A93E8089-DF3B-437F-9E32-C9307D67374F}" presName="rect1ParTxNoCh" presStyleLbl="alignAcc1" presStyleIdx="1" presStyleCnt="2">
        <dgm:presLayoutVars>
          <dgm:chMax val="1"/>
          <dgm:bulletEnabled val="1"/>
        </dgm:presLayoutVars>
      </dgm:prSet>
      <dgm:spPr/>
    </dgm:pt>
    <dgm:pt modelId="{86160A29-6F30-4C4E-A513-1B6C8FFA37F7}" type="pres">
      <dgm:prSet presAssocID="{98D0E6A0-ABF2-459F-9EE0-5D28CCB3FA9F}" presName="rect2ParTxNoCh" presStyleLbl="alignAcc1" presStyleIdx="1" presStyleCnt="2">
        <dgm:presLayoutVars>
          <dgm:chMax val="1"/>
          <dgm:bulletEnabled val="1"/>
        </dgm:presLayoutVars>
      </dgm:prSet>
      <dgm:spPr/>
    </dgm:pt>
  </dgm:ptLst>
  <dgm:cxnLst>
    <dgm:cxn modelId="{51F3BA15-4D35-40CF-B469-9FD013111FF4}" type="presOf" srcId="{868860A4-3C42-4452-B975-C60B8BA3DC2C}" destId="{56AC354D-91FE-4726-91AB-12C7BB521D80}" srcOrd="0" destOrd="0" presId="urn:microsoft.com/office/officeart/2005/8/layout/target3"/>
    <dgm:cxn modelId="{1715C46A-7CB4-4093-89B6-5111B042DD85}" type="presOf" srcId="{98D0E6A0-ABF2-459F-9EE0-5D28CCB3FA9F}" destId="{CFC1000D-4BE3-4F2B-96A0-881BFD23D89F}" srcOrd="0" destOrd="0" presId="urn:microsoft.com/office/officeart/2005/8/layout/target3"/>
    <dgm:cxn modelId="{A12CE26D-BE75-4E1E-9D03-70C3E2A2D4A9}" srcId="{868860A4-3C42-4452-B975-C60B8BA3DC2C}" destId="{A93E8089-DF3B-437F-9E32-C9307D67374F}" srcOrd="0" destOrd="0" parTransId="{13C1466D-224C-4F31-B60C-3F5517416A39}" sibTransId="{EAE3FA61-3DA8-499E-9303-1D24DB03547F}"/>
    <dgm:cxn modelId="{DC0B6B74-3E69-42F0-8947-2AEC793D5E2F}" type="presOf" srcId="{98D0E6A0-ABF2-459F-9EE0-5D28CCB3FA9F}" destId="{86160A29-6F30-4C4E-A513-1B6C8FFA37F7}" srcOrd="1" destOrd="0" presId="urn:microsoft.com/office/officeart/2005/8/layout/target3"/>
    <dgm:cxn modelId="{C90BBB87-5715-41CF-A048-67BD89479E82}" type="presOf" srcId="{A93E8089-DF3B-437F-9E32-C9307D67374F}" destId="{22A706E6-BFB3-42CA-B91D-11BE01994854}" srcOrd="0" destOrd="0" presId="urn:microsoft.com/office/officeart/2005/8/layout/target3"/>
    <dgm:cxn modelId="{FC264F89-70C9-4D4A-9155-8CEFB7C9E42F}" srcId="{868860A4-3C42-4452-B975-C60B8BA3DC2C}" destId="{98D0E6A0-ABF2-459F-9EE0-5D28CCB3FA9F}" srcOrd="1" destOrd="0" parTransId="{5E82DA03-DF59-4A55-A900-EB55A2A78835}" sibTransId="{92BF77FB-954D-4806-9B17-40B571F497E5}"/>
    <dgm:cxn modelId="{117D38FF-C441-4F27-BFDE-2B614531B474}" type="presOf" srcId="{A93E8089-DF3B-437F-9E32-C9307D67374F}" destId="{38FA74C4-D8C6-4C38-9F5A-453DDDEF75D8}" srcOrd="1" destOrd="0" presId="urn:microsoft.com/office/officeart/2005/8/layout/target3"/>
    <dgm:cxn modelId="{15CE4B43-8EB1-4521-AD6C-8206C08468A5}" type="presParOf" srcId="{56AC354D-91FE-4726-91AB-12C7BB521D80}" destId="{6833B9A1-7400-4A2F-8A52-C839A374BDA1}" srcOrd="0" destOrd="0" presId="urn:microsoft.com/office/officeart/2005/8/layout/target3"/>
    <dgm:cxn modelId="{F66F1BD2-B170-4934-9A8D-0C928077B477}" type="presParOf" srcId="{56AC354D-91FE-4726-91AB-12C7BB521D80}" destId="{81E9DE0F-C2EC-4EE5-85CE-453D2BB6F53B}" srcOrd="1" destOrd="0" presId="urn:microsoft.com/office/officeart/2005/8/layout/target3"/>
    <dgm:cxn modelId="{AD05ED2B-C49C-4F11-89F1-F115B8605ECE}" type="presParOf" srcId="{56AC354D-91FE-4726-91AB-12C7BB521D80}" destId="{22A706E6-BFB3-42CA-B91D-11BE01994854}" srcOrd="2" destOrd="0" presId="urn:microsoft.com/office/officeart/2005/8/layout/target3"/>
    <dgm:cxn modelId="{D54BED13-DC47-4127-BDEE-6CEAA5FD0660}" type="presParOf" srcId="{56AC354D-91FE-4726-91AB-12C7BB521D80}" destId="{FCBB6C1E-A8B4-4B06-A5AC-5640ABAFC579}" srcOrd="3" destOrd="0" presId="urn:microsoft.com/office/officeart/2005/8/layout/target3"/>
    <dgm:cxn modelId="{799E96CB-FCEF-4E78-B614-F90C2C39B206}" type="presParOf" srcId="{56AC354D-91FE-4726-91AB-12C7BB521D80}" destId="{973566F3-D839-419B-897E-B89696692622}" srcOrd="4" destOrd="0" presId="urn:microsoft.com/office/officeart/2005/8/layout/target3"/>
    <dgm:cxn modelId="{8C05784F-2FF6-4335-8386-C2AB36644C64}" type="presParOf" srcId="{56AC354D-91FE-4726-91AB-12C7BB521D80}" destId="{CFC1000D-4BE3-4F2B-96A0-881BFD23D89F}" srcOrd="5" destOrd="0" presId="urn:microsoft.com/office/officeart/2005/8/layout/target3"/>
    <dgm:cxn modelId="{7B3AAFB1-211D-4921-A289-38A213D2A164}" type="presParOf" srcId="{56AC354D-91FE-4726-91AB-12C7BB521D80}" destId="{38FA74C4-D8C6-4C38-9F5A-453DDDEF75D8}" srcOrd="6" destOrd="0" presId="urn:microsoft.com/office/officeart/2005/8/layout/target3"/>
    <dgm:cxn modelId="{86BC7436-F576-4D7C-9C72-BD01C431E941}" type="presParOf" srcId="{56AC354D-91FE-4726-91AB-12C7BB521D80}" destId="{86160A29-6F30-4C4E-A513-1B6C8FFA37F7}"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EFF451-FC3A-4DDE-915B-34D6BBA0202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01F8248-4452-4435-8ECB-E5AEE2E2F5FD}">
      <dgm:prSet/>
      <dgm:spPr/>
      <dgm:t>
        <a:bodyPr/>
        <a:lstStyle/>
        <a:p>
          <a:r>
            <a:rPr lang="en-US" b="1" i="1"/>
            <a:t>Group Member Names:</a:t>
          </a:r>
          <a:endParaRPr lang="en-US"/>
        </a:p>
      </dgm:t>
    </dgm:pt>
    <dgm:pt modelId="{F129759F-7403-406F-92E8-873BB7398A5C}" type="parTrans" cxnId="{56D6A786-294A-47C2-96AC-49E89C334359}">
      <dgm:prSet/>
      <dgm:spPr/>
      <dgm:t>
        <a:bodyPr/>
        <a:lstStyle/>
        <a:p>
          <a:endParaRPr lang="en-US"/>
        </a:p>
      </dgm:t>
    </dgm:pt>
    <dgm:pt modelId="{88773DEA-3283-4188-A3DE-274A11A1D62B}" type="sibTrans" cxnId="{56D6A786-294A-47C2-96AC-49E89C334359}">
      <dgm:prSet/>
      <dgm:spPr/>
      <dgm:t>
        <a:bodyPr/>
        <a:lstStyle/>
        <a:p>
          <a:endParaRPr lang="en-US"/>
        </a:p>
      </dgm:t>
    </dgm:pt>
    <dgm:pt modelId="{67794FDE-9602-4AC3-B128-8994EB4C18AF}">
      <dgm:prSet/>
      <dgm:spPr/>
      <dgm:t>
        <a:bodyPr/>
        <a:lstStyle/>
        <a:p>
          <a:r>
            <a:rPr lang="en-US" b="1" i="1" dirty="0" err="1"/>
            <a:t>Ruzbi</a:t>
          </a:r>
          <a:r>
            <a:rPr lang="en-US" b="1" i="1" dirty="0"/>
            <a:t> Nayel Student ID - 2442782</a:t>
          </a:r>
          <a:endParaRPr lang="en-US" dirty="0"/>
        </a:p>
      </dgm:t>
    </dgm:pt>
    <dgm:pt modelId="{E618B9EB-9496-4E20-90EC-7E83BA81B2B4}" type="parTrans" cxnId="{CD32B01E-9F24-46EF-8551-50D1AFCD7EE4}">
      <dgm:prSet/>
      <dgm:spPr/>
      <dgm:t>
        <a:bodyPr/>
        <a:lstStyle/>
        <a:p>
          <a:endParaRPr lang="en-US"/>
        </a:p>
      </dgm:t>
    </dgm:pt>
    <dgm:pt modelId="{405D5D47-5A35-40EB-B7F5-CAEB9A976C1E}" type="sibTrans" cxnId="{CD32B01E-9F24-46EF-8551-50D1AFCD7EE4}">
      <dgm:prSet/>
      <dgm:spPr/>
      <dgm:t>
        <a:bodyPr/>
        <a:lstStyle/>
        <a:p>
          <a:endParaRPr lang="en-US"/>
        </a:p>
      </dgm:t>
    </dgm:pt>
    <dgm:pt modelId="{0C2ECC37-2F94-47E5-A314-B56CE0397772}">
      <dgm:prSet/>
      <dgm:spPr/>
      <dgm:t>
        <a:bodyPr/>
        <a:lstStyle/>
        <a:p>
          <a:r>
            <a:rPr lang="en-US" b="1" i="1" dirty="0"/>
            <a:t>Grace Anya Student ID - 2544329</a:t>
          </a:r>
          <a:endParaRPr lang="en-US" dirty="0"/>
        </a:p>
      </dgm:t>
    </dgm:pt>
    <dgm:pt modelId="{7027E51C-7C8A-4A41-BC9C-CCEEB2F4360A}" type="parTrans" cxnId="{75C85029-80E2-441F-862A-CDFC0BA89A6D}">
      <dgm:prSet/>
      <dgm:spPr/>
      <dgm:t>
        <a:bodyPr/>
        <a:lstStyle/>
        <a:p>
          <a:endParaRPr lang="en-US"/>
        </a:p>
      </dgm:t>
    </dgm:pt>
    <dgm:pt modelId="{66447E6B-8C68-42D5-A445-4F5B1DE8A0E9}" type="sibTrans" cxnId="{75C85029-80E2-441F-862A-CDFC0BA89A6D}">
      <dgm:prSet/>
      <dgm:spPr/>
      <dgm:t>
        <a:bodyPr/>
        <a:lstStyle/>
        <a:p>
          <a:endParaRPr lang="en-US"/>
        </a:p>
      </dgm:t>
    </dgm:pt>
    <dgm:pt modelId="{1B028F43-8495-459E-94C9-B1C55138B367}">
      <dgm:prSet/>
      <dgm:spPr/>
      <dgm:t>
        <a:bodyPr/>
        <a:lstStyle/>
        <a:p>
          <a:r>
            <a:rPr lang="en-US" b="1" i="1" dirty="0"/>
            <a:t>Janete Blade Student ID - 2311049</a:t>
          </a:r>
          <a:endParaRPr lang="en-US" dirty="0"/>
        </a:p>
      </dgm:t>
    </dgm:pt>
    <dgm:pt modelId="{987E8E5B-B882-42BE-8C4D-30AC1972F824}" type="parTrans" cxnId="{0BE38364-908C-493A-8197-0643C324C54F}">
      <dgm:prSet/>
      <dgm:spPr/>
      <dgm:t>
        <a:bodyPr/>
        <a:lstStyle/>
        <a:p>
          <a:endParaRPr lang="en-US"/>
        </a:p>
      </dgm:t>
    </dgm:pt>
    <dgm:pt modelId="{6C793C5D-E7FA-4998-8704-82E5534DBAE4}" type="sibTrans" cxnId="{0BE38364-908C-493A-8197-0643C324C54F}">
      <dgm:prSet/>
      <dgm:spPr/>
      <dgm:t>
        <a:bodyPr/>
        <a:lstStyle/>
        <a:p>
          <a:endParaRPr lang="en-US"/>
        </a:p>
      </dgm:t>
    </dgm:pt>
    <dgm:pt modelId="{6BEACDC9-F1E1-4034-A0AA-D6F1C242A8F3}">
      <dgm:prSet/>
      <dgm:spPr/>
      <dgm:t>
        <a:bodyPr/>
        <a:lstStyle/>
        <a:p>
          <a:r>
            <a:rPr lang="en-US" b="1" i="1" dirty="0"/>
            <a:t>Nadya Georgieva Student ID – 2544840</a:t>
          </a:r>
          <a:endParaRPr lang="en-US" dirty="0"/>
        </a:p>
      </dgm:t>
    </dgm:pt>
    <dgm:pt modelId="{9F918418-3893-43C8-ADDB-167C990AEBF1}" type="parTrans" cxnId="{150EDF81-2A1B-4C7B-9FDC-8EAA72375A60}">
      <dgm:prSet/>
      <dgm:spPr/>
      <dgm:t>
        <a:bodyPr/>
        <a:lstStyle/>
        <a:p>
          <a:endParaRPr lang="en-US"/>
        </a:p>
      </dgm:t>
    </dgm:pt>
    <dgm:pt modelId="{10176591-1767-48DE-90BA-17F1133D87BD}" type="sibTrans" cxnId="{150EDF81-2A1B-4C7B-9FDC-8EAA72375A60}">
      <dgm:prSet/>
      <dgm:spPr/>
      <dgm:t>
        <a:bodyPr/>
        <a:lstStyle/>
        <a:p>
          <a:endParaRPr lang="en-US"/>
        </a:p>
      </dgm:t>
    </dgm:pt>
    <dgm:pt modelId="{7B9DCBBF-98D8-4314-8D54-FD24A6D59907}">
      <dgm:prSet/>
      <dgm:spPr/>
      <dgm:t>
        <a:bodyPr/>
        <a:lstStyle/>
        <a:p>
          <a:r>
            <a:rPr lang="en-US" b="1" i="1" dirty="0"/>
            <a:t>Modupe </a:t>
          </a:r>
          <a:r>
            <a:rPr lang="en-US" b="1" i="1" dirty="0" err="1"/>
            <a:t>Awofeso</a:t>
          </a:r>
          <a:r>
            <a:rPr lang="en-US" b="1" i="1" dirty="0"/>
            <a:t> Student ID - 2541522</a:t>
          </a:r>
          <a:endParaRPr lang="en-US" dirty="0"/>
        </a:p>
      </dgm:t>
    </dgm:pt>
    <dgm:pt modelId="{C2073366-0954-4B44-84B2-AAEFDF8DD53F}" type="parTrans" cxnId="{C11A2EE8-FDE1-4DD7-8C66-48AE2B975246}">
      <dgm:prSet/>
      <dgm:spPr/>
      <dgm:t>
        <a:bodyPr/>
        <a:lstStyle/>
        <a:p>
          <a:endParaRPr lang="en-US"/>
        </a:p>
      </dgm:t>
    </dgm:pt>
    <dgm:pt modelId="{EA916BE5-1142-43A8-8F31-967F926A8C9C}" type="sibTrans" cxnId="{C11A2EE8-FDE1-4DD7-8C66-48AE2B975246}">
      <dgm:prSet/>
      <dgm:spPr/>
      <dgm:t>
        <a:bodyPr/>
        <a:lstStyle/>
        <a:p>
          <a:endParaRPr lang="en-US"/>
        </a:p>
      </dgm:t>
    </dgm:pt>
    <dgm:pt modelId="{7EA09661-4B11-452A-B8C3-7B22885FA2D7}" type="pres">
      <dgm:prSet presAssocID="{1AEFF451-FC3A-4DDE-915B-34D6BBA0202D}" presName="vert0" presStyleCnt="0">
        <dgm:presLayoutVars>
          <dgm:dir/>
          <dgm:animOne val="branch"/>
          <dgm:animLvl val="lvl"/>
        </dgm:presLayoutVars>
      </dgm:prSet>
      <dgm:spPr/>
    </dgm:pt>
    <dgm:pt modelId="{1CA21926-E076-412C-81DD-FC8A4F4AA348}" type="pres">
      <dgm:prSet presAssocID="{A01F8248-4452-4435-8ECB-E5AEE2E2F5FD}" presName="thickLine" presStyleLbl="alignNode1" presStyleIdx="0" presStyleCnt="1"/>
      <dgm:spPr/>
    </dgm:pt>
    <dgm:pt modelId="{7D722FF6-E382-4947-BC27-1FF67F2FB22D}" type="pres">
      <dgm:prSet presAssocID="{A01F8248-4452-4435-8ECB-E5AEE2E2F5FD}" presName="horz1" presStyleCnt="0"/>
      <dgm:spPr/>
    </dgm:pt>
    <dgm:pt modelId="{080A262C-3E3E-4DBC-952F-021CAB730C0C}" type="pres">
      <dgm:prSet presAssocID="{A01F8248-4452-4435-8ECB-E5AEE2E2F5FD}" presName="tx1" presStyleLbl="revTx" presStyleIdx="0" presStyleCnt="6"/>
      <dgm:spPr/>
    </dgm:pt>
    <dgm:pt modelId="{A7D08A69-444E-4845-9E1C-E6CB973BBEB7}" type="pres">
      <dgm:prSet presAssocID="{A01F8248-4452-4435-8ECB-E5AEE2E2F5FD}" presName="vert1" presStyleCnt="0"/>
      <dgm:spPr/>
    </dgm:pt>
    <dgm:pt modelId="{D9145791-DDB7-45B2-812F-255CA2C9FCF6}" type="pres">
      <dgm:prSet presAssocID="{67794FDE-9602-4AC3-B128-8994EB4C18AF}" presName="vertSpace2a" presStyleCnt="0"/>
      <dgm:spPr/>
    </dgm:pt>
    <dgm:pt modelId="{9E4CAB20-25B5-42CF-82EB-0373FD0688E6}" type="pres">
      <dgm:prSet presAssocID="{67794FDE-9602-4AC3-B128-8994EB4C18AF}" presName="horz2" presStyleCnt="0"/>
      <dgm:spPr/>
    </dgm:pt>
    <dgm:pt modelId="{B69E5B60-7A29-43EA-A4F9-992D0B887A2E}" type="pres">
      <dgm:prSet presAssocID="{67794FDE-9602-4AC3-B128-8994EB4C18AF}" presName="horzSpace2" presStyleCnt="0"/>
      <dgm:spPr/>
    </dgm:pt>
    <dgm:pt modelId="{B3733091-8141-4B8F-A3C7-6E605E9EF95E}" type="pres">
      <dgm:prSet presAssocID="{67794FDE-9602-4AC3-B128-8994EB4C18AF}" presName="tx2" presStyleLbl="revTx" presStyleIdx="1" presStyleCnt="6"/>
      <dgm:spPr/>
    </dgm:pt>
    <dgm:pt modelId="{F5339A0C-F374-4A5B-9AE6-113DAB610830}" type="pres">
      <dgm:prSet presAssocID="{67794FDE-9602-4AC3-B128-8994EB4C18AF}" presName="vert2" presStyleCnt="0"/>
      <dgm:spPr/>
    </dgm:pt>
    <dgm:pt modelId="{9885B393-0A18-45C2-B988-F86ADC749F75}" type="pres">
      <dgm:prSet presAssocID="{67794FDE-9602-4AC3-B128-8994EB4C18AF}" presName="thinLine2b" presStyleLbl="callout" presStyleIdx="0" presStyleCnt="5"/>
      <dgm:spPr/>
    </dgm:pt>
    <dgm:pt modelId="{83D326BB-5780-4AD6-9A21-F74132389765}" type="pres">
      <dgm:prSet presAssocID="{67794FDE-9602-4AC3-B128-8994EB4C18AF}" presName="vertSpace2b" presStyleCnt="0"/>
      <dgm:spPr/>
    </dgm:pt>
    <dgm:pt modelId="{6C94009D-8B61-49C5-94E3-65CF40575E5B}" type="pres">
      <dgm:prSet presAssocID="{0C2ECC37-2F94-47E5-A314-B56CE0397772}" presName="horz2" presStyleCnt="0"/>
      <dgm:spPr/>
    </dgm:pt>
    <dgm:pt modelId="{A91683F4-75C4-487D-968C-3B64EF553877}" type="pres">
      <dgm:prSet presAssocID="{0C2ECC37-2F94-47E5-A314-B56CE0397772}" presName="horzSpace2" presStyleCnt="0"/>
      <dgm:spPr/>
    </dgm:pt>
    <dgm:pt modelId="{AA5949BA-3FD2-418D-B8FE-8CB4F87952CD}" type="pres">
      <dgm:prSet presAssocID="{0C2ECC37-2F94-47E5-A314-B56CE0397772}" presName="tx2" presStyleLbl="revTx" presStyleIdx="2" presStyleCnt="6"/>
      <dgm:spPr/>
    </dgm:pt>
    <dgm:pt modelId="{72A2EE5A-36DF-44AA-B81F-3B1F4AE650EE}" type="pres">
      <dgm:prSet presAssocID="{0C2ECC37-2F94-47E5-A314-B56CE0397772}" presName="vert2" presStyleCnt="0"/>
      <dgm:spPr/>
    </dgm:pt>
    <dgm:pt modelId="{B45A0585-82C2-4414-A0E3-7386D9E037B4}" type="pres">
      <dgm:prSet presAssocID="{0C2ECC37-2F94-47E5-A314-B56CE0397772}" presName="thinLine2b" presStyleLbl="callout" presStyleIdx="1" presStyleCnt="5"/>
      <dgm:spPr/>
    </dgm:pt>
    <dgm:pt modelId="{EB9F1794-8453-4BE4-94DE-5237B1D65767}" type="pres">
      <dgm:prSet presAssocID="{0C2ECC37-2F94-47E5-A314-B56CE0397772}" presName="vertSpace2b" presStyleCnt="0"/>
      <dgm:spPr/>
    </dgm:pt>
    <dgm:pt modelId="{DD98C9F1-2CFC-4C91-8DCD-5FF9FA459B9D}" type="pres">
      <dgm:prSet presAssocID="{1B028F43-8495-459E-94C9-B1C55138B367}" presName="horz2" presStyleCnt="0"/>
      <dgm:spPr/>
    </dgm:pt>
    <dgm:pt modelId="{CDF5285C-7C1E-4D20-9B0C-BB44DFD6EDD6}" type="pres">
      <dgm:prSet presAssocID="{1B028F43-8495-459E-94C9-B1C55138B367}" presName="horzSpace2" presStyleCnt="0"/>
      <dgm:spPr/>
    </dgm:pt>
    <dgm:pt modelId="{FE878287-EFA9-4A9C-B081-E2897950BDE2}" type="pres">
      <dgm:prSet presAssocID="{1B028F43-8495-459E-94C9-B1C55138B367}" presName="tx2" presStyleLbl="revTx" presStyleIdx="3" presStyleCnt="6"/>
      <dgm:spPr/>
    </dgm:pt>
    <dgm:pt modelId="{C2B3BD48-59FE-494B-9CB7-726F78F91A4B}" type="pres">
      <dgm:prSet presAssocID="{1B028F43-8495-459E-94C9-B1C55138B367}" presName="vert2" presStyleCnt="0"/>
      <dgm:spPr/>
    </dgm:pt>
    <dgm:pt modelId="{336131EB-C520-4CBE-B4AB-B2C7EFA4A84E}" type="pres">
      <dgm:prSet presAssocID="{1B028F43-8495-459E-94C9-B1C55138B367}" presName="thinLine2b" presStyleLbl="callout" presStyleIdx="2" presStyleCnt="5"/>
      <dgm:spPr/>
    </dgm:pt>
    <dgm:pt modelId="{6FB674B5-ADAE-4732-8AA7-73F38D4802DF}" type="pres">
      <dgm:prSet presAssocID="{1B028F43-8495-459E-94C9-B1C55138B367}" presName="vertSpace2b" presStyleCnt="0"/>
      <dgm:spPr/>
    </dgm:pt>
    <dgm:pt modelId="{6A439E74-0E45-40F5-817B-62543F43F586}" type="pres">
      <dgm:prSet presAssocID="{6BEACDC9-F1E1-4034-A0AA-D6F1C242A8F3}" presName="horz2" presStyleCnt="0"/>
      <dgm:spPr/>
    </dgm:pt>
    <dgm:pt modelId="{893FA5F9-FD55-463C-851B-BBEBE2F52BCF}" type="pres">
      <dgm:prSet presAssocID="{6BEACDC9-F1E1-4034-A0AA-D6F1C242A8F3}" presName="horzSpace2" presStyleCnt="0"/>
      <dgm:spPr/>
    </dgm:pt>
    <dgm:pt modelId="{D5CA3347-FB35-49F8-925E-6498FE87E96C}" type="pres">
      <dgm:prSet presAssocID="{6BEACDC9-F1E1-4034-A0AA-D6F1C242A8F3}" presName="tx2" presStyleLbl="revTx" presStyleIdx="4" presStyleCnt="6"/>
      <dgm:spPr/>
    </dgm:pt>
    <dgm:pt modelId="{AB608187-DA0F-49FC-BA70-8DFEF3B718B2}" type="pres">
      <dgm:prSet presAssocID="{6BEACDC9-F1E1-4034-A0AA-D6F1C242A8F3}" presName="vert2" presStyleCnt="0"/>
      <dgm:spPr/>
    </dgm:pt>
    <dgm:pt modelId="{70D04E18-F469-42C0-A403-0174158D2785}" type="pres">
      <dgm:prSet presAssocID="{6BEACDC9-F1E1-4034-A0AA-D6F1C242A8F3}" presName="thinLine2b" presStyleLbl="callout" presStyleIdx="3" presStyleCnt="5"/>
      <dgm:spPr/>
    </dgm:pt>
    <dgm:pt modelId="{7E449DA0-2364-4DBE-8981-5538F6706223}" type="pres">
      <dgm:prSet presAssocID="{6BEACDC9-F1E1-4034-A0AA-D6F1C242A8F3}" presName="vertSpace2b" presStyleCnt="0"/>
      <dgm:spPr/>
    </dgm:pt>
    <dgm:pt modelId="{D2D40027-780E-4F18-8157-EF50F825ACA7}" type="pres">
      <dgm:prSet presAssocID="{7B9DCBBF-98D8-4314-8D54-FD24A6D59907}" presName="horz2" presStyleCnt="0"/>
      <dgm:spPr/>
    </dgm:pt>
    <dgm:pt modelId="{25446838-E3A9-404E-8E52-6782EAC71515}" type="pres">
      <dgm:prSet presAssocID="{7B9DCBBF-98D8-4314-8D54-FD24A6D59907}" presName="horzSpace2" presStyleCnt="0"/>
      <dgm:spPr/>
    </dgm:pt>
    <dgm:pt modelId="{D0B5047A-C894-47A0-9620-001448592402}" type="pres">
      <dgm:prSet presAssocID="{7B9DCBBF-98D8-4314-8D54-FD24A6D59907}" presName="tx2" presStyleLbl="revTx" presStyleIdx="5" presStyleCnt="6"/>
      <dgm:spPr/>
    </dgm:pt>
    <dgm:pt modelId="{E7AE0DAA-6F93-4AAD-BE10-656F15517AC4}" type="pres">
      <dgm:prSet presAssocID="{7B9DCBBF-98D8-4314-8D54-FD24A6D59907}" presName="vert2" presStyleCnt="0"/>
      <dgm:spPr/>
    </dgm:pt>
    <dgm:pt modelId="{733F72A1-6070-4CDB-B916-F9C2C13A2748}" type="pres">
      <dgm:prSet presAssocID="{7B9DCBBF-98D8-4314-8D54-FD24A6D59907}" presName="thinLine2b" presStyleLbl="callout" presStyleIdx="4" presStyleCnt="5"/>
      <dgm:spPr/>
    </dgm:pt>
    <dgm:pt modelId="{38A31AC4-66E1-4F79-98E9-D30604D7D6D6}" type="pres">
      <dgm:prSet presAssocID="{7B9DCBBF-98D8-4314-8D54-FD24A6D59907}" presName="vertSpace2b" presStyleCnt="0"/>
      <dgm:spPr/>
    </dgm:pt>
  </dgm:ptLst>
  <dgm:cxnLst>
    <dgm:cxn modelId="{3E6C6E0E-7FFD-4226-9985-9FC72CD5E003}" type="presOf" srcId="{A01F8248-4452-4435-8ECB-E5AEE2E2F5FD}" destId="{080A262C-3E3E-4DBC-952F-021CAB730C0C}" srcOrd="0" destOrd="0" presId="urn:microsoft.com/office/officeart/2008/layout/LinedList"/>
    <dgm:cxn modelId="{A1F4FC0F-51C8-430C-8122-8705DCD845DC}" type="presOf" srcId="{1B028F43-8495-459E-94C9-B1C55138B367}" destId="{FE878287-EFA9-4A9C-B081-E2897950BDE2}" srcOrd="0" destOrd="0" presId="urn:microsoft.com/office/officeart/2008/layout/LinedList"/>
    <dgm:cxn modelId="{CD32B01E-9F24-46EF-8551-50D1AFCD7EE4}" srcId="{A01F8248-4452-4435-8ECB-E5AEE2E2F5FD}" destId="{67794FDE-9602-4AC3-B128-8994EB4C18AF}" srcOrd="0" destOrd="0" parTransId="{E618B9EB-9496-4E20-90EC-7E83BA81B2B4}" sibTransId="{405D5D47-5A35-40EB-B7F5-CAEB9A976C1E}"/>
    <dgm:cxn modelId="{E7D5DF26-3DEC-44BE-A454-E94DDF6008BE}" type="presOf" srcId="{1AEFF451-FC3A-4DDE-915B-34D6BBA0202D}" destId="{7EA09661-4B11-452A-B8C3-7B22885FA2D7}" srcOrd="0" destOrd="0" presId="urn:microsoft.com/office/officeart/2008/layout/LinedList"/>
    <dgm:cxn modelId="{75C85029-80E2-441F-862A-CDFC0BA89A6D}" srcId="{A01F8248-4452-4435-8ECB-E5AEE2E2F5FD}" destId="{0C2ECC37-2F94-47E5-A314-B56CE0397772}" srcOrd="1" destOrd="0" parTransId="{7027E51C-7C8A-4A41-BC9C-CCEEB2F4360A}" sibTransId="{66447E6B-8C68-42D5-A445-4F5B1DE8A0E9}"/>
    <dgm:cxn modelId="{0BE38364-908C-493A-8197-0643C324C54F}" srcId="{A01F8248-4452-4435-8ECB-E5AEE2E2F5FD}" destId="{1B028F43-8495-459E-94C9-B1C55138B367}" srcOrd="2" destOrd="0" parTransId="{987E8E5B-B882-42BE-8C4D-30AC1972F824}" sibTransId="{6C793C5D-E7FA-4998-8704-82E5534DBAE4}"/>
    <dgm:cxn modelId="{150EDF81-2A1B-4C7B-9FDC-8EAA72375A60}" srcId="{A01F8248-4452-4435-8ECB-E5AEE2E2F5FD}" destId="{6BEACDC9-F1E1-4034-A0AA-D6F1C242A8F3}" srcOrd="3" destOrd="0" parTransId="{9F918418-3893-43C8-ADDB-167C990AEBF1}" sibTransId="{10176591-1767-48DE-90BA-17F1133D87BD}"/>
    <dgm:cxn modelId="{56D6A786-294A-47C2-96AC-49E89C334359}" srcId="{1AEFF451-FC3A-4DDE-915B-34D6BBA0202D}" destId="{A01F8248-4452-4435-8ECB-E5AEE2E2F5FD}" srcOrd="0" destOrd="0" parTransId="{F129759F-7403-406F-92E8-873BB7398A5C}" sibTransId="{88773DEA-3283-4188-A3DE-274A11A1D62B}"/>
    <dgm:cxn modelId="{368BF292-8978-4C3A-921D-A7F5202AB70E}" type="presOf" srcId="{67794FDE-9602-4AC3-B128-8994EB4C18AF}" destId="{B3733091-8141-4B8F-A3C7-6E605E9EF95E}" srcOrd="0" destOrd="0" presId="urn:microsoft.com/office/officeart/2008/layout/LinedList"/>
    <dgm:cxn modelId="{C11A2EE8-FDE1-4DD7-8C66-48AE2B975246}" srcId="{A01F8248-4452-4435-8ECB-E5AEE2E2F5FD}" destId="{7B9DCBBF-98D8-4314-8D54-FD24A6D59907}" srcOrd="4" destOrd="0" parTransId="{C2073366-0954-4B44-84B2-AAEFDF8DD53F}" sibTransId="{EA916BE5-1142-43A8-8F31-967F926A8C9C}"/>
    <dgm:cxn modelId="{13C157F5-F496-479E-93AD-5FCAD63D836D}" type="presOf" srcId="{6BEACDC9-F1E1-4034-A0AA-D6F1C242A8F3}" destId="{D5CA3347-FB35-49F8-925E-6498FE87E96C}" srcOrd="0" destOrd="0" presId="urn:microsoft.com/office/officeart/2008/layout/LinedList"/>
    <dgm:cxn modelId="{8FEC63F7-3163-44E7-9201-BCD1B732DF0D}" type="presOf" srcId="{0C2ECC37-2F94-47E5-A314-B56CE0397772}" destId="{AA5949BA-3FD2-418D-B8FE-8CB4F87952CD}" srcOrd="0" destOrd="0" presId="urn:microsoft.com/office/officeart/2008/layout/LinedList"/>
    <dgm:cxn modelId="{017C8CFE-CAC5-45CE-B811-D52E698DBA3B}" type="presOf" srcId="{7B9DCBBF-98D8-4314-8D54-FD24A6D59907}" destId="{D0B5047A-C894-47A0-9620-001448592402}" srcOrd="0" destOrd="0" presId="urn:microsoft.com/office/officeart/2008/layout/LinedList"/>
    <dgm:cxn modelId="{9A761248-FF2A-454D-8A28-29F5CEECAE01}" type="presParOf" srcId="{7EA09661-4B11-452A-B8C3-7B22885FA2D7}" destId="{1CA21926-E076-412C-81DD-FC8A4F4AA348}" srcOrd="0" destOrd="0" presId="urn:microsoft.com/office/officeart/2008/layout/LinedList"/>
    <dgm:cxn modelId="{ACB03F79-68B3-4052-8DF8-4FA70EE88908}" type="presParOf" srcId="{7EA09661-4B11-452A-B8C3-7B22885FA2D7}" destId="{7D722FF6-E382-4947-BC27-1FF67F2FB22D}" srcOrd="1" destOrd="0" presId="urn:microsoft.com/office/officeart/2008/layout/LinedList"/>
    <dgm:cxn modelId="{67A6F38A-D7C7-42F7-814F-C681D4624FA7}" type="presParOf" srcId="{7D722FF6-E382-4947-BC27-1FF67F2FB22D}" destId="{080A262C-3E3E-4DBC-952F-021CAB730C0C}" srcOrd="0" destOrd="0" presId="urn:microsoft.com/office/officeart/2008/layout/LinedList"/>
    <dgm:cxn modelId="{17E7B729-FAAE-405F-B653-DD7FA6F3BB3C}" type="presParOf" srcId="{7D722FF6-E382-4947-BC27-1FF67F2FB22D}" destId="{A7D08A69-444E-4845-9E1C-E6CB973BBEB7}" srcOrd="1" destOrd="0" presId="urn:microsoft.com/office/officeart/2008/layout/LinedList"/>
    <dgm:cxn modelId="{22DA578A-2415-4813-8285-97EFAE097256}" type="presParOf" srcId="{A7D08A69-444E-4845-9E1C-E6CB973BBEB7}" destId="{D9145791-DDB7-45B2-812F-255CA2C9FCF6}" srcOrd="0" destOrd="0" presId="urn:microsoft.com/office/officeart/2008/layout/LinedList"/>
    <dgm:cxn modelId="{82CC69AC-130D-4061-91B3-00E4E1036C1A}" type="presParOf" srcId="{A7D08A69-444E-4845-9E1C-E6CB973BBEB7}" destId="{9E4CAB20-25B5-42CF-82EB-0373FD0688E6}" srcOrd="1" destOrd="0" presId="urn:microsoft.com/office/officeart/2008/layout/LinedList"/>
    <dgm:cxn modelId="{FC32335F-400B-42CA-8C8D-87A3BCDA51C8}" type="presParOf" srcId="{9E4CAB20-25B5-42CF-82EB-0373FD0688E6}" destId="{B69E5B60-7A29-43EA-A4F9-992D0B887A2E}" srcOrd="0" destOrd="0" presId="urn:microsoft.com/office/officeart/2008/layout/LinedList"/>
    <dgm:cxn modelId="{2BD19204-F2C3-41B6-8D9F-8992A87E24AE}" type="presParOf" srcId="{9E4CAB20-25B5-42CF-82EB-0373FD0688E6}" destId="{B3733091-8141-4B8F-A3C7-6E605E9EF95E}" srcOrd="1" destOrd="0" presId="urn:microsoft.com/office/officeart/2008/layout/LinedList"/>
    <dgm:cxn modelId="{6742ED82-BB78-4838-B9D0-2F4EF943E3C5}" type="presParOf" srcId="{9E4CAB20-25B5-42CF-82EB-0373FD0688E6}" destId="{F5339A0C-F374-4A5B-9AE6-113DAB610830}" srcOrd="2" destOrd="0" presId="urn:microsoft.com/office/officeart/2008/layout/LinedList"/>
    <dgm:cxn modelId="{81AF84B7-002E-4CDA-BE30-9A16400EBAB7}" type="presParOf" srcId="{A7D08A69-444E-4845-9E1C-E6CB973BBEB7}" destId="{9885B393-0A18-45C2-B988-F86ADC749F75}" srcOrd="2" destOrd="0" presId="urn:microsoft.com/office/officeart/2008/layout/LinedList"/>
    <dgm:cxn modelId="{64879A5B-7D60-4D8F-98E1-B6F789D773BE}" type="presParOf" srcId="{A7D08A69-444E-4845-9E1C-E6CB973BBEB7}" destId="{83D326BB-5780-4AD6-9A21-F74132389765}" srcOrd="3" destOrd="0" presId="urn:microsoft.com/office/officeart/2008/layout/LinedList"/>
    <dgm:cxn modelId="{8B176F66-3BEE-473D-80B7-C1A0E5F8975C}" type="presParOf" srcId="{A7D08A69-444E-4845-9E1C-E6CB973BBEB7}" destId="{6C94009D-8B61-49C5-94E3-65CF40575E5B}" srcOrd="4" destOrd="0" presId="urn:microsoft.com/office/officeart/2008/layout/LinedList"/>
    <dgm:cxn modelId="{AD513438-D9D0-45FC-98AB-F720590E01AD}" type="presParOf" srcId="{6C94009D-8B61-49C5-94E3-65CF40575E5B}" destId="{A91683F4-75C4-487D-968C-3B64EF553877}" srcOrd="0" destOrd="0" presId="urn:microsoft.com/office/officeart/2008/layout/LinedList"/>
    <dgm:cxn modelId="{2EEEC91B-1BB9-4956-9663-1F44EDF5FE04}" type="presParOf" srcId="{6C94009D-8B61-49C5-94E3-65CF40575E5B}" destId="{AA5949BA-3FD2-418D-B8FE-8CB4F87952CD}" srcOrd="1" destOrd="0" presId="urn:microsoft.com/office/officeart/2008/layout/LinedList"/>
    <dgm:cxn modelId="{678298B4-F3C1-4D37-9E2B-E808F9988175}" type="presParOf" srcId="{6C94009D-8B61-49C5-94E3-65CF40575E5B}" destId="{72A2EE5A-36DF-44AA-B81F-3B1F4AE650EE}" srcOrd="2" destOrd="0" presId="urn:microsoft.com/office/officeart/2008/layout/LinedList"/>
    <dgm:cxn modelId="{78EA4C9E-4E63-44EF-9A96-FA3840E8114C}" type="presParOf" srcId="{A7D08A69-444E-4845-9E1C-E6CB973BBEB7}" destId="{B45A0585-82C2-4414-A0E3-7386D9E037B4}" srcOrd="5" destOrd="0" presId="urn:microsoft.com/office/officeart/2008/layout/LinedList"/>
    <dgm:cxn modelId="{CAD3A8D9-FBC3-4C1E-BD97-F2BD0309CE2F}" type="presParOf" srcId="{A7D08A69-444E-4845-9E1C-E6CB973BBEB7}" destId="{EB9F1794-8453-4BE4-94DE-5237B1D65767}" srcOrd="6" destOrd="0" presId="urn:microsoft.com/office/officeart/2008/layout/LinedList"/>
    <dgm:cxn modelId="{894699BD-1368-4E05-B364-F7EF588FB084}" type="presParOf" srcId="{A7D08A69-444E-4845-9E1C-E6CB973BBEB7}" destId="{DD98C9F1-2CFC-4C91-8DCD-5FF9FA459B9D}" srcOrd="7" destOrd="0" presId="urn:microsoft.com/office/officeart/2008/layout/LinedList"/>
    <dgm:cxn modelId="{8018D74C-FC23-4FE7-B3EA-7188C0AAB194}" type="presParOf" srcId="{DD98C9F1-2CFC-4C91-8DCD-5FF9FA459B9D}" destId="{CDF5285C-7C1E-4D20-9B0C-BB44DFD6EDD6}" srcOrd="0" destOrd="0" presId="urn:microsoft.com/office/officeart/2008/layout/LinedList"/>
    <dgm:cxn modelId="{452CC23C-F761-48B6-9818-215017CCD7F8}" type="presParOf" srcId="{DD98C9F1-2CFC-4C91-8DCD-5FF9FA459B9D}" destId="{FE878287-EFA9-4A9C-B081-E2897950BDE2}" srcOrd="1" destOrd="0" presId="urn:microsoft.com/office/officeart/2008/layout/LinedList"/>
    <dgm:cxn modelId="{3D601A92-7A2F-4993-9440-5D8326804785}" type="presParOf" srcId="{DD98C9F1-2CFC-4C91-8DCD-5FF9FA459B9D}" destId="{C2B3BD48-59FE-494B-9CB7-726F78F91A4B}" srcOrd="2" destOrd="0" presId="urn:microsoft.com/office/officeart/2008/layout/LinedList"/>
    <dgm:cxn modelId="{D28C6F24-D737-462E-8ED1-8C2B4011BC3E}" type="presParOf" srcId="{A7D08A69-444E-4845-9E1C-E6CB973BBEB7}" destId="{336131EB-C520-4CBE-B4AB-B2C7EFA4A84E}" srcOrd="8" destOrd="0" presId="urn:microsoft.com/office/officeart/2008/layout/LinedList"/>
    <dgm:cxn modelId="{AB80840D-5C8D-44F7-B24B-DF27A51E6369}" type="presParOf" srcId="{A7D08A69-444E-4845-9E1C-E6CB973BBEB7}" destId="{6FB674B5-ADAE-4732-8AA7-73F38D4802DF}" srcOrd="9" destOrd="0" presId="urn:microsoft.com/office/officeart/2008/layout/LinedList"/>
    <dgm:cxn modelId="{99349B8C-9857-43E1-AE40-7785479F24BC}" type="presParOf" srcId="{A7D08A69-444E-4845-9E1C-E6CB973BBEB7}" destId="{6A439E74-0E45-40F5-817B-62543F43F586}" srcOrd="10" destOrd="0" presId="urn:microsoft.com/office/officeart/2008/layout/LinedList"/>
    <dgm:cxn modelId="{0096F153-8783-473F-A6EA-AE112D721E5A}" type="presParOf" srcId="{6A439E74-0E45-40F5-817B-62543F43F586}" destId="{893FA5F9-FD55-463C-851B-BBEBE2F52BCF}" srcOrd="0" destOrd="0" presId="urn:microsoft.com/office/officeart/2008/layout/LinedList"/>
    <dgm:cxn modelId="{7C1FF10D-A246-4505-9E99-B8A9F65DFCBB}" type="presParOf" srcId="{6A439E74-0E45-40F5-817B-62543F43F586}" destId="{D5CA3347-FB35-49F8-925E-6498FE87E96C}" srcOrd="1" destOrd="0" presId="urn:microsoft.com/office/officeart/2008/layout/LinedList"/>
    <dgm:cxn modelId="{C92BB690-485E-4CA4-9B6F-FBCB6D526638}" type="presParOf" srcId="{6A439E74-0E45-40F5-817B-62543F43F586}" destId="{AB608187-DA0F-49FC-BA70-8DFEF3B718B2}" srcOrd="2" destOrd="0" presId="urn:microsoft.com/office/officeart/2008/layout/LinedList"/>
    <dgm:cxn modelId="{1317B0C9-56A9-4019-A7C3-D078D94BA494}" type="presParOf" srcId="{A7D08A69-444E-4845-9E1C-E6CB973BBEB7}" destId="{70D04E18-F469-42C0-A403-0174158D2785}" srcOrd="11" destOrd="0" presId="urn:microsoft.com/office/officeart/2008/layout/LinedList"/>
    <dgm:cxn modelId="{CC3A1648-602E-4E49-BE30-CD8D0E766A3C}" type="presParOf" srcId="{A7D08A69-444E-4845-9E1C-E6CB973BBEB7}" destId="{7E449DA0-2364-4DBE-8981-5538F6706223}" srcOrd="12" destOrd="0" presId="urn:microsoft.com/office/officeart/2008/layout/LinedList"/>
    <dgm:cxn modelId="{8094C40B-76F2-4D23-9B47-4A64073F89FC}" type="presParOf" srcId="{A7D08A69-444E-4845-9E1C-E6CB973BBEB7}" destId="{D2D40027-780E-4F18-8157-EF50F825ACA7}" srcOrd="13" destOrd="0" presId="urn:microsoft.com/office/officeart/2008/layout/LinedList"/>
    <dgm:cxn modelId="{AB0F72DD-D919-483A-8325-8A84DDBBB254}" type="presParOf" srcId="{D2D40027-780E-4F18-8157-EF50F825ACA7}" destId="{25446838-E3A9-404E-8E52-6782EAC71515}" srcOrd="0" destOrd="0" presId="urn:microsoft.com/office/officeart/2008/layout/LinedList"/>
    <dgm:cxn modelId="{1E29BFF2-2AF5-4E18-A580-359AF9A6B9B3}" type="presParOf" srcId="{D2D40027-780E-4F18-8157-EF50F825ACA7}" destId="{D0B5047A-C894-47A0-9620-001448592402}" srcOrd="1" destOrd="0" presId="urn:microsoft.com/office/officeart/2008/layout/LinedList"/>
    <dgm:cxn modelId="{CE327F64-CFA5-4B0F-AA66-EFC178A09DB9}" type="presParOf" srcId="{D2D40027-780E-4F18-8157-EF50F825ACA7}" destId="{E7AE0DAA-6F93-4AAD-BE10-656F15517AC4}" srcOrd="2" destOrd="0" presId="urn:microsoft.com/office/officeart/2008/layout/LinedList"/>
    <dgm:cxn modelId="{2046ECDB-AF84-48CA-89D2-AE1F81330E55}" type="presParOf" srcId="{A7D08A69-444E-4845-9E1C-E6CB973BBEB7}" destId="{733F72A1-6070-4CDB-B916-F9C2C13A2748}" srcOrd="14" destOrd="0" presId="urn:microsoft.com/office/officeart/2008/layout/LinedList"/>
    <dgm:cxn modelId="{032D8C01-3716-4A1D-9EA8-115F9B00440D}" type="presParOf" srcId="{A7D08A69-444E-4845-9E1C-E6CB973BBEB7}" destId="{38A31AC4-66E1-4F79-98E9-D30604D7D6D6}" srcOrd="15"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D82348-50F5-4195-867E-ACC15C2670E9}"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6598A5F9-C18C-4279-91D8-F3A3029B9022}">
      <dgm:prSet/>
      <dgm:spPr/>
      <dgm:t>
        <a:bodyPr/>
        <a:lstStyle/>
        <a:p>
          <a:r>
            <a:rPr lang="en-US"/>
            <a:t>Acknowledgement of the Use of AI</a:t>
          </a:r>
          <a:endParaRPr lang="en-GB"/>
        </a:p>
      </dgm:t>
    </dgm:pt>
    <dgm:pt modelId="{314669DF-EF27-48CC-8649-C4386BD87414}" type="parTrans" cxnId="{6C0D0E8D-EB63-4109-9B28-B8A122B41033}">
      <dgm:prSet/>
      <dgm:spPr/>
      <dgm:t>
        <a:bodyPr/>
        <a:lstStyle/>
        <a:p>
          <a:endParaRPr lang="en-GB"/>
        </a:p>
      </dgm:t>
    </dgm:pt>
    <dgm:pt modelId="{9E0F722E-4503-45CA-97DF-615C9FB7CF88}" type="sibTrans" cxnId="{6C0D0E8D-EB63-4109-9B28-B8A122B41033}">
      <dgm:prSet/>
      <dgm:spPr/>
      <dgm:t>
        <a:bodyPr/>
        <a:lstStyle/>
        <a:p>
          <a:endParaRPr lang="en-GB"/>
        </a:p>
      </dgm:t>
    </dgm:pt>
    <dgm:pt modelId="{4240E798-21BE-4E63-8D62-F4E596FB5DC3}" type="pres">
      <dgm:prSet presAssocID="{25D82348-50F5-4195-867E-ACC15C2670E9}" presName="Name0" presStyleCnt="0">
        <dgm:presLayoutVars>
          <dgm:chMax val="7"/>
          <dgm:dir/>
          <dgm:animLvl val="lvl"/>
          <dgm:resizeHandles val="exact"/>
        </dgm:presLayoutVars>
      </dgm:prSet>
      <dgm:spPr/>
    </dgm:pt>
    <dgm:pt modelId="{A3EB53EC-2022-43DA-8353-2F0E68C87E3C}" type="pres">
      <dgm:prSet presAssocID="{6598A5F9-C18C-4279-91D8-F3A3029B9022}" presName="circle1" presStyleLbl="node1" presStyleIdx="0" presStyleCnt="1"/>
      <dgm:spPr/>
    </dgm:pt>
    <dgm:pt modelId="{E0BCA42F-4DD7-45E4-911E-FE3338788908}" type="pres">
      <dgm:prSet presAssocID="{6598A5F9-C18C-4279-91D8-F3A3029B9022}" presName="space" presStyleCnt="0"/>
      <dgm:spPr/>
    </dgm:pt>
    <dgm:pt modelId="{16B1E3DB-F601-43EE-872B-49BE05590F08}" type="pres">
      <dgm:prSet presAssocID="{6598A5F9-C18C-4279-91D8-F3A3029B9022}" presName="rect1" presStyleLbl="alignAcc1" presStyleIdx="0" presStyleCnt="1"/>
      <dgm:spPr/>
    </dgm:pt>
    <dgm:pt modelId="{0C7D5BE5-3134-46D5-93B8-EFC40E28C6AA}" type="pres">
      <dgm:prSet presAssocID="{6598A5F9-C18C-4279-91D8-F3A3029B9022}" presName="rect1ParTxNoCh" presStyleLbl="alignAcc1" presStyleIdx="0" presStyleCnt="1">
        <dgm:presLayoutVars>
          <dgm:chMax val="1"/>
          <dgm:bulletEnabled val="1"/>
        </dgm:presLayoutVars>
      </dgm:prSet>
      <dgm:spPr/>
    </dgm:pt>
  </dgm:ptLst>
  <dgm:cxnLst>
    <dgm:cxn modelId="{01881623-FB13-4FA2-860B-1F2569CAE3E8}" type="presOf" srcId="{6598A5F9-C18C-4279-91D8-F3A3029B9022}" destId="{16B1E3DB-F601-43EE-872B-49BE05590F08}" srcOrd="0" destOrd="0" presId="urn:microsoft.com/office/officeart/2005/8/layout/target3"/>
    <dgm:cxn modelId="{18C82637-8C06-4ABB-B7F3-FD8B8DDEDADA}" type="presOf" srcId="{6598A5F9-C18C-4279-91D8-F3A3029B9022}" destId="{0C7D5BE5-3134-46D5-93B8-EFC40E28C6AA}" srcOrd="1" destOrd="0" presId="urn:microsoft.com/office/officeart/2005/8/layout/target3"/>
    <dgm:cxn modelId="{28AF466F-67B1-4A02-BA1D-BC3A6A4F19F0}" type="presOf" srcId="{25D82348-50F5-4195-867E-ACC15C2670E9}" destId="{4240E798-21BE-4E63-8D62-F4E596FB5DC3}" srcOrd="0" destOrd="0" presId="urn:microsoft.com/office/officeart/2005/8/layout/target3"/>
    <dgm:cxn modelId="{6C0D0E8D-EB63-4109-9B28-B8A122B41033}" srcId="{25D82348-50F5-4195-867E-ACC15C2670E9}" destId="{6598A5F9-C18C-4279-91D8-F3A3029B9022}" srcOrd="0" destOrd="0" parTransId="{314669DF-EF27-48CC-8649-C4386BD87414}" sibTransId="{9E0F722E-4503-45CA-97DF-615C9FB7CF88}"/>
    <dgm:cxn modelId="{F186994A-FAE2-4AC5-827A-71DB4DBB1688}" type="presParOf" srcId="{4240E798-21BE-4E63-8D62-F4E596FB5DC3}" destId="{A3EB53EC-2022-43DA-8353-2F0E68C87E3C}" srcOrd="0" destOrd="0" presId="urn:microsoft.com/office/officeart/2005/8/layout/target3"/>
    <dgm:cxn modelId="{BF043F6B-B58D-4651-AE4D-890977F7BC2E}" type="presParOf" srcId="{4240E798-21BE-4E63-8D62-F4E596FB5DC3}" destId="{E0BCA42F-4DD7-45E4-911E-FE3338788908}" srcOrd="1" destOrd="0" presId="urn:microsoft.com/office/officeart/2005/8/layout/target3"/>
    <dgm:cxn modelId="{87CEEE28-E85B-49D7-8F51-8AFC76B58503}" type="presParOf" srcId="{4240E798-21BE-4E63-8D62-F4E596FB5DC3}" destId="{16B1E3DB-F601-43EE-872B-49BE05590F08}" srcOrd="2" destOrd="0" presId="urn:microsoft.com/office/officeart/2005/8/layout/target3"/>
    <dgm:cxn modelId="{6BFCB6EB-68E4-4B23-811C-F2973B241055}" type="presParOf" srcId="{4240E798-21BE-4E63-8D62-F4E596FB5DC3}" destId="{0C7D5BE5-3134-46D5-93B8-EFC40E28C6AA}"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24A2B8-CAEB-40ED-8EC4-6EAB5175E18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F5B39D8-0E45-4427-851D-8B3A72576667}">
      <dgm:prSet/>
      <dgm:spPr/>
      <dgm:t>
        <a:bodyPr/>
        <a:lstStyle/>
        <a:p>
          <a:r>
            <a:rPr lang="en-US" dirty="0"/>
            <a:t>Contents</a:t>
          </a:r>
          <a:endParaRPr lang="en-GB" dirty="0"/>
        </a:p>
      </dgm:t>
    </dgm:pt>
    <dgm:pt modelId="{6510BD97-7B7E-4AD5-AB88-32D5294B7C9A}" type="parTrans" cxnId="{0BE67473-C2A4-4289-A6FF-A6059F095AAB}">
      <dgm:prSet/>
      <dgm:spPr/>
      <dgm:t>
        <a:bodyPr/>
        <a:lstStyle/>
        <a:p>
          <a:endParaRPr lang="en-GB"/>
        </a:p>
      </dgm:t>
    </dgm:pt>
    <dgm:pt modelId="{75C30BD3-F75E-453F-AFA8-A40FF998FD7E}" type="sibTrans" cxnId="{0BE67473-C2A4-4289-A6FF-A6059F095AAB}">
      <dgm:prSet/>
      <dgm:spPr/>
      <dgm:t>
        <a:bodyPr/>
        <a:lstStyle/>
        <a:p>
          <a:endParaRPr lang="en-GB"/>
        </a:p>
      </dgm:t>
    </dgm:pt>
    <dgm:pt modelId="{79C129D5-9326-4AA5-AD4B-2B90126D6D67}" type="pres">
      <dgm:prSet presAssocID="{5624A2B8-CAEB-40ED-8EC4-6EAB5175E188}" presName="linear" presStyleCnt="0">
        <dgm:presLayoutVars>
          <dgm:animLvl val="lvl"/>
          <dgm:resizeHandles val="exact"/>
        </dgm:presLayoutVars>
      </dgm:prSet>
      <dgm:spPr/>
    </dgm:pt>
    <dgm:pt modelId="{673617CB-78EB-4E51-B407-4460A26577BD}" type="pres">
      <dgm:prSet presAssocID="{8F5B39D8-0E45-4427-851D-8B3A72576667}" presName="parentText" presStyleLbl="node1" presStyleIdx="0" presStyleCnt="1">
        <dgm:presLayoutVars>
          <dgm:chMax val="0"/>
          <dgm:bulletEnabled val="1"/>
        </dgm:presLayoutVars>
      </dgm:prSet>
      <dgm:spPr/>
    </dgm:pt>
  </dgm:ptLst>
  <dgm:cxnLst>
    <dgm:cxn modelId="{E65F8F0A-DE4F-46CE-BB3F-F0347709C7D6}" type="presOf" srcId="{8F5B39D8-0E45-4427-851D-8B3A72576667}" destId="{673617CB-78EB-4E51-B407-4460A26577BD}" srcOrd="0" destOrd="0" presId="urn:microsoft.com/office/officeart/2005/8/layout/vList2"/>
    <dgm:cxn modelId="{0BE67473-C2A4-4289-A6FF-A6059F095AAB}" srcId="{5624A2B8-CAEB-40ED-8EC4-6EAB5175E188}" destId="{8F5B39D8-0E45-4427-851D-8B3A72576667}" srcOrd="0" destOrd="0" parTransId="{6510BD97-7B7E-4AD5-AB88-32D5294B7C9A}" sibTransId="{75C30BD3-F75E-453F-AFA8-A40FF998FD7E}"/>
    <dgm:cxn modelId="{0BD13994-2320-468E-87F8-0420789D837B}" type="presOf" srcId="{5624A2B8-CAEB-40ED-8EC4-6EAB5175E188}" destId="{79C129D5-9326-4AA5-AD4B-2B90126D6D67}" srcOrd="0" destOrd="0" presId="urn:microsoft.com/office/officeart/2005/8/layout/vList2"/>
    <dgm:cxn modelId="{6A130AF6-36A4-46DC-A2CF-CFCF50521774}" type="presParOf" srcId="{79C129D5-9326-4AA5-AD4B-2B90126D6D67}" destId="{673617CB-78EB-4E51-B407-4460A26577B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B0A618-4414-4914-A006-8BA7B340ABD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B3C541BB-D072-4687-9E7F-A9AA17275A9B}">
      <dgm:prSet/>
      <dgm:spPr/>
      <dgm:t>
        <a:bodyPr/>
        <a:lstStyle/>
        <a:p>
          <a:r>
            <a:rPr lang="en-US" b="1" dirty="0"/>
            <a:t>Introduction – Case Study Overview</a:t>
          </a:r>
          <a:endParaRPr lang="en-GB" b="1" dirty="0"/>
        </a:p>
      </dgm:t>
    </dgm:pt>
    <dgm:pt modelId="{0B381309-D699-40CB-83BA-502B376E5E07}" type="parTrans" cxnId="{FA005140-BE6F-4DF9-A1B5-714E4918ED33}">
      <dgm:prSet/>
      <dgm:spPr/>
      <dgm:t>
        <a:bodyPr/>
        <a:lstStyle/>
        <a:p>
          <a:endParaRPr lang="en-GB"/>
        </a:p>
      </dgm:t>
    </dgm:pt>
    <dgm:pt modelId="{45B113C7-26CF-4C4A-936D-53EC4CD83ABA}" type="sibTrans" cxnId="{FA005140-BE6F-4DF9-A1B5-714E4918ED33}">
      <dgm:prSet/>
      <dgm:spPr/>
      <dgm:t>
        <a:bodyPr/>
        <a:lstStyle/>
        <a:p>
          <a:endParaRPr lang="en-GB"/>
        </a:p>
      </dgm:t>
    </dgm:pt>
    <dgm:pt modelId="{27AA2883-2CFB-4E70-9603-43D536BA9D00}" type="pres">
      <dgm:prSet presAssocID="{5DB0A618-4414-4914-A006-8BA7B340ABDF}" presName="Name0" presStyleCnt="0">
        <dgm:presLayoutVars>
          <dgm:chMax val="7"/>
          <dgm:dir/>
          <dgm:animLvl val="lvl"/>
          <dgm:resizeHandles val="exact"/>
        </dgm:presLayoutVars>
      </dgm:prSet>
      <dgm:spPr/>
    </dgm:pt>
    <dgm:pt modelId="{A2F6C1D0-DF5A-4EA7-BBB8-209EF389952E}" type="pres">
      <dgm:prSet presAssocID="{B3C541BB-D072-4687-9E7F-A9AA17275A9B}" presName="circle1" presStyleLbl="node1" presStyleIdx="0" presStyleCnt="1"/>
      <dgm:spPr/>
    </dgm:pt>
    <dgm:pt modelId="{F0E5C818-6BBC-40E4-8742-275F2EFC7E09}" type="pres">
      <dgm:prSet presAssocID="{B3C541BB-D072-4687-9E7F-A9AA17275A9B}" presName="space" presStyleCnt="0"/>
      <dgm:spPr/>
    </dgm:pt>
    <dgm:pt modelId="{85CAAB47-2E79-412B-95CE-2F21F5557893}" type="pres">
      <dgm:prSet presAssocID="{B3C541BB-D072-4687-9E7F-A9AA17275A9B}" presName="rect1" presStyleLbl="alignAcc1" presStyleIdx="0" presStyleCnt="1"/>
      <dgm:spPr/>
    </dgm:pt>
    <dgm:pt modelId="{7A94F5A6-B416-4BBB-B441-E10F9B2F1CC3}" type="pres">
      <dgm:prSet presAssocID="{B3C541BB-D072-4687-9E7F-A9AA17275A9B}" presName="rect1ParTxNoCh" presStyleLbl="alignAcc1" presStyleIdx="0" presStyleCnt="1">
        <dgm:presLayoutVars>
          <dgm:chMax val="1"/>
          <dgm:bulletEnabled val="1"/>
        </dgm:presLayoutVars>
      </dgm:prSet>
      <dgm:spPr/>
    </dgm:pt>
  </dgm:ptLst>
  <dgm:cxnLst>
    <dgm:cxn modelId="{FA005140-BE6F-4DF9-A1B5-714E4918ED33}" srcId="{5DB0A618-4414-4914-A006-8BA7B340ABDF}" destId="{B3C541BB-D072-4687-9E7F-A9AA17275A9B}" srcOrd="0" destOrd="0" parTransId="{0B381309-D699-40CB-83BA-502B376E5E07}" sibTransId="{45B113C7-26CF-4C4A-936D-53EC4CD83ABA}"/>
    <dgm:cxn modelId="{72F5DF65-7F1D-4A34-8CDF-8776F6453CCF}" type="presOf" srcId="{5DB0A618-4414-4914-A006-8BA7B340ABDF}" destId="{27AA2883-2CFB-4E70-9603-43D536BA9D00}" srcOrd="0" destOrd="0" presId="urn:microsoft.com/office/officeart/2005/8/layout/target3"/>
    <dgm:cxn modelId="{B9D739D2-D61D-4440-8513-3C1EE000EB7B}" type="presOf" srcId="{B3C541BB-D072-4687-9E7F-A9AA17275A9B}" destId="{85CAAB47-2E79-412B-95CE-2F21F5557893}" srcOrd="0" destOrd="0" presId="urn:microsoft.com/office/officeart/2005/8/layout/target3"/>
    <dgm:cxn modelId="{66333FE1-0D38-430D-9875-DC532EFEE81C}" type="presOf" srcId="{B3C541BB-D072-4687-9E7F-A9AA17275A9B}" destId="{7A94F5A6-B416-4BBB-B441-E10F9B2F1CC3}" srcOrd="1" destOrd="0" presId="urn:microsoft.com/office/officeart/2005/8/layout/target3"/>
    <dgm:cxn modelId="{6FD8E1D9-5A5F-47C0-BE8A-843A504C0C5E}" type="presParOf" srcId="{27AA2883-2CFB-4E70-9603-43D536BA9D00}" destId="{A2F6C1D0-DF5A-4EA7-BBB8-209EF389952E}" srcOrd="0" destOrd="0" presId="urn:microsoft.com/office/officeart/2005/8/layout/target3"/>
    <dgm:cxn modelId="{0FD5DE0B-E8AD-4277-AADA-F65B990D7577}" type="presParOf" srcId="{27AA2883-2CFB-4E70-9603-43D536BA9D00}" destId="{F0E5C818-6BBC-40E4-8742-275F2EFC7E09}" srcOrd="1" destOrd="0" presId="urn:microsoft.com/office/officeart/2005/8/layout/target3"/>
    <dgm:cxn modelId="{06D7785D-B42E-4915-B98B-87965BB1EBB7}" type="presParOf" srcId="{27AA2883-2CFB-4E70-9603-43D536BA9D00}" destId="{85CAAB47-2E79-412B-95CE-2F21F5557893}" srcOrd="2" destOrd="0" presId="urn:microsoft.com/office/officeart/2005/8/layout/target3"/>
    <dgm:cxn modelId="{FB868C8F-0C7F-4119-8189-DB2D4F6A2397}" type="presParOf" srcId="{27AA2883-2CFB-4E70-9603-43D536BA9D00}" destId="{7A94F5A6-B416-4BBB-B441-E10F9B2F1CC3}"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933D88-07B0-4D68-9162-B9AC33CAC3B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A1DEA6C-C60C-4F0E-9C29-1606B383AFAD}">
      <dgm:prSet/>
      <dgm:spPr/>
      <dgm:t>
        <a:bodyPr/>
        <a:lstStyle/>
        <a:p>
          <a:r>
            <a:rPr lang="en-US" i="1" dirty="0"/>
            <a:t>All Students (Members)</a:t>
          </a:r>
          <a:endParaRPr lang="en-GB" dirty="0"/>
        </a:p>
      </dgm:t>
    </dgm:pt>
    <dgm:pt modelId="{93AD665B-C046-4D91-94D2-82A710509364}" type="parTrans" cxnId="{846AC71A-A5FA-4242-A461-ADBC85FACF6F}">
      <dgm:prSet/>
      <dgm:spPr/>
      <dgm:t>
        <a:bodyPr/>
        <a:lstStyle/>
        <a:p>
          <a:endParaRPr lang="en-GB"/>
        </a:p>
      </dgm:t>
    </dgm:pt>
    <dgm:pt modelId="{B789E556-6DAF-42CE-B2B9-DB8C518B3889}" type="sibTrans" cxnId="{846AC71A-A5FA-4242-A461-ADBC85FACF6F}">
      <dgm:prSet/>
      <dgm:spPr/>
      <dgm:t>
        <a:bodyPr/>
        <a:lstStyle/>
        <a:p>
          <a:endParaRPr lang="en-GB"/>
        </a:p>
      </dgm:t>
    </dgm:pt>
    <dgm:pt modelId="{A3F361C5-406F-416F-94C6-1269601B30BE}" type="pres">
      <dgm:prSet presAssocID="{B8933D88-07B0-4D68-9162-B9AC33CAC3B7}" presName="linear" presStyleCnt="0">
        <dgm:presLayoutVars>
          <dgm:animLvl val="lvl"/>
          <dgm:resizeHandles val="exact"/>
        </dgm:presLayoutVars>
      </dgm:prSet>
      <dgm:spPr/>
    </dgm:pt>
    <dgm:pt modelId="{BFA54452-4A3C-4141-A967-6418AC087943}" type="pres">
      <dgm:prSet presAssocID="{BA1DEA6C-C60C-4F0E-9C29-1606B383AFAD}" presName="parentText" presStyleLbl="node1" presStyleIdx="0" presStyleCnt="1" custLinFactNeighborX="5714" custLinFactNeighborY="-9304">
        <dgm:presLayoutVars>
          <dgm:chMax val="0"/>
          <dgm:bulletEnabled val="1"/>
        </dgm:presLayoutVars>
      </dgm:prSet>
      <dgm:spPr/>
    </dgm:pt>
  </dgm:ptLst>
  <dgm:cxnLst>
    <dgm:cxn modelId="{5118A317-02A3-4B73-B86E-5982ED544AF0}" type="presOf" srcId="{B8933D88-07B0-4D68-9162-B9AC33CAC3B7}" destId="{A3F361C5-406F-416F-94C6-1269601B30BE}" srcOrd="0" destOrd="0" presId="urn:microsoft.com/office/officeart/2005/8/layout/vList2"/>
    <dgm:cxn modelId="{846AC71A-A5FA-4242-A461-ADBC85FACF6F}" srcId="{B8933D88-07B0-4D68-9162-B9AC33CAC3B7}" destId="{BA1DEA6C-C60C-4F0E-9C29-1606B383AFAD}" srcOrd="0" destOrd="0" parTransId="{93AD665B-C046-4D91-94D2-82A710509364}" sibTransId="{B789E556-6DAF-42CE-B2B9-DB8C518B3889}"/>
    <dgm:cxn modelId="{38A9F6EF-1984-45EF-9933-A8A4983087CA}" type="presOf" srcId="{BA1DEA6C-C60C-4F0E-9C29-1606B383AFAD}" destId="{BFA54452-4A3C-4141-A967-6418AC087943}" srcOrd="0" destOrd="0" presId="urn:microsoft.com/office/officeart/2005/8/layout/vList2"/>
    <dgm:cxn modelId="{774A7291-F771-4360-89F7-F8D4C1FBE712}" type="presParOf" srcId="{A3F361C5-406F-416F-94C6-1269601B30BE}" destId="{BFA54452-4A3C-4141-A967-6418AC087943}"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939C93-3A30-4F27-B0FC-23208478BC1A}"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3A6EAC08-5453-49E6-8C71-6E1A8E779FD1}">
      <dgm:prSet/>
      <dgm:spPr/>
      <dgm:t>
        <a:bodyPr/>
        <a:lstStyle/>
        <a:p>
          <a:r>
            <a:rPr lang="en-US" b="1" dirty="0"/>
            <a:t>Task 1: Staff Communication → [MS Tool]</a:t>
          </a:r>
          <a:endParaRPr lang="en-GB" b="1" dirty="0"/>
        </a:p>
      </dgm:t>
    </dgm:pt>
    <dgm:pt modelId="{F2D8AD9A-3E78-41DB-971F-458D4C410F3D}" type="parTrans" cxnId="{2F69840E-2831-4BB2-8E03-2554E813C852}">
      <dgm:prSet/>
      <dgm:spPr/>
      <dgm:t>
        <a:bodyPr/>
        <a:lstStyle/>
        <a:p>
          <a:endParaRPr lang="en-GB"/>
        </a:p>
      </dgm:t>
    </dgm:pt>
    <dgm:pt modelId="{58E9F1EE-F34A-4E49-A07D-A5B2A3656E94}" type="sibTrans" cxnId="{2F69840E-2831-4BB2-8E03-2554E813C852}">
      <dgm:prSet/>
      <dgm:spPr/>
      <dgm:t>
        <a:bodyPr/>
        <a:lstStyle/>
        <a:p>
          <a:endParaRPr lang="en-GB"/>
        </a:p>
      </dgm:t>
    </dgm:pt>
    <dgm:pt modelId="{E6F4E879-CA76-4686-918B-B09705F08E44}" type="pres">
      <dgm:prSet presAssocID="{FF939C93-3A30-4F27-B0FC-23208478BC1A}" presName="Name0" presStyleCnt="0">
        <dgm:presLayoutVars>
          <dgm:chMax val="7"/>
          <dgm:dir/>
          <dgm:animLvl val="lvl"/>
          <dgm:resizeHandles val="exact"/>
        </dgm:presLayoutVars>
      </dgm:prSet>
      <dgm:spPr/>
    </dgm:pt>
    <dgm:pt modelId="{2DEDAB5D-D3C3-4F3F-B4B5-AF69486CDCDD}" type="pres">
      <dgm:prSet presAssocID="{3A6EAC08-5453-49E6-8C71-6E1A8E779FD1}" presName="circle1" presStyleLbl="node1" presStyleIdx="0" presStyleCnt="1"/>
      <dgm:spPr/>
    </dgm:pt>
    <dgm:pt modelId="{9E0D1DC7-F58A-40C9-AA91-F567ACF6DED6}" type="pres">
      <dgm:prSet presAssocID="{3A6EAC08-5453-49E6-8C71-6E1A8E779FD1}" presName="space" presStyleCnt="0"/>
      <dgm:spPr/>
    </dgm:pt>
    <dgm:pt modelId="{107DB9C2-DB9B-4A4A-BB2D-82D2E63F4F87}" type="pres">
      <dgm:prSet presAssocID="{3A6EAC08-5453-49E6-8C71-6E1A8E779FD1}" presName="rect1" presStyleLbl="alignAcc1" presStyleIdx="0" presStyleCnt="1"/>
      <dgm:spPr/>
    </dgm:pt>
    <dgm:pt modelId="{A224BBB0-4CF5-4DF0-8209-2BAD75622400}" type="pres">
      <dgm:prSet presAssocID="{3A6EAC08-5453-49E6-8C71-6E1A8E779FD1}" presName="rect1ParTxNoCh" presStyleLbl="alignAcc1" presStyleIdx="0" presStyleCnt="1">
        <dgm:presLayoutVars>
          <dgm:chMax val="1"/>
          <dgm:bulletEnabled val="1"/>
        </dgm:presLayoutVars>
      </dgm:prSet>
      <dgm:spPr/>
    </dgm:pt>
  </dgm:ptLst>
  <dgm:cxnLst>
    <dgm:cxn modelId="{2F69840E-2831-4BB2-8E03-2554E813C852}" srcId="{FF939C93-3A30-4F27-B0FC-23208478BC1A}" destId="{3A6EAC08-5453-49E6-8C71-6E1A8E779FD1}" srcOrd="0" destOrd="0" parTransId="{F2D8AD9A-3E78-41DB-971F-458D4C410F3D}" sibTransId="{58E9F1EE-F34A-4E49-A07D-A5B2A3656E94}"/>
    <dgm:cxn modelId="{2942BA72-2090-4039-BAB6-62054707DC06}" type="presOf" srcId="{3A6EAC08-5453-49E6-8C71-6E1A8E779FD1}" destId="{107DB9C2-DB9B-4A4A-BB2D-82D2E63F4F87}" srcOrd="0" destOrd="0" presId="urn:microsoft.com/office/officeart/2005/8/layout/target3"/>
    <dgm:cxn modelId="{7563269B-8FAA-433C-AF9C-05263A14AE5D}" type="presOf" srcId="{FF939C93-3A30-4F27-B0FC-23208478BC1A}" destId="{E6F4E879-CA76-4686-918B-B09705F08E44}" srcOrd="0" destOrd="0" presId="urn:microsoft.com/office/officeart/2005/8/layout/target3"/>
    <dgm:cxn modelId="{79DF85BA-B17E-4C20-8276-87F442F0520B}" type="presOf" srcId="{3A6EAC08-5453-49E6-8C71-6E1A8E779FD1}" destId="{A224BBB0-4CF5-4DF0-8209-2BAD75622400}" srcOrd="1" destOrd="0" presId="urn:microsoft.com/office/officeart/2005/8/layout/target3"/>
    <dgm:cxn modelId="{1BB85EB9-BE0F-4A52-803F-510782609FF8}" type="presParOf" srcId="{E6F4E879-CA76-4686-918B-B09705F08E44}" destId="{2DEDAB5D-D3C3-4F3F-B4B5-AF69486CDCDD}" srcOrd="0" destOrd="0" presId="urn:microsoft.com/office/officeart/2005/8/layout/target3"/>
    <dgm:cxn modelId="{05B90F74-35D8-4514-98C9-9041E805C950}" type="presParOf" srcId="{E6F4E879-CA76-4686-918B-B09705F08E44}" destId="{9E0D1DC7-F58A-40C9-AA91-F567ACF6DED6}" srcOrd="1" destOrd="0" presId="urn:microsoft.com/office/officeart/2005/8/layout/target3"/>
    <dgm:cxn modelId="{AAB75F7E-5C6D-4444-8774-216942841D1B}" type="presParOf" srcId="{E6F4E879-CA76-4686-918B-B09705F08E44}" destId="{107DB9C2-DB9B-4A4A-BB2D-82D2E63F4F87}" srcOrd="2" destOrd="0" presId="urn:microsoft.com/office/officeart/2005/8/layout/target3"/>
    <dgm:cxn modelId="{917521F4-F486-4543-888B-6400B97EF2EF}" type="presParOf" srcId="{E6F4E879-CA76-4686-918B-B09705F08E44}" destId="{A224BBB0-4CF5-4DF0-8209-2BAD75622400}" srcOrd="3" destOrd="0" presId="urn:microsoft.com/office/officeart/2005/8/layout/target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C1C2D1-C681-4EEC-9BBB-59755C3615C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DF03E6A-BC01-4EA2-9A3A-1186C5E474CD}">
      <dgm:prSet/>
      <dgm:spPr/>
      <dgm:t>
        <a:bodyPr/>
        <a:lstStyle/>
        <a:p>
          <a:r>
            <a:rPr lang="en-US" i="1" dirty="0"/>
            <a:t>Nadya Georgieva</a:t>
          </a:r>
          <a:endParaRPr lang="en-GB" dirty="0"/>
        </a:p>
      </dgm:t>
    </dgm:pt>
    <dgm:pt modelId="{255726E4-068B-4BCB-A808-C4990927DC75}" type="parTrans" cxnId="{75E813AF-0E6B-48B9-AD2B-F60A5AFB4743}">
      <dgm:prSet/>
      <dgm:spPr/>
      <dgm:t>
        <a:bodyPr/>
        <a:lstStyle/>
        <a:p>
          <a:endParaRPr lang="en-GB"/>
        </a:p>
      </dgm:t>
    </dgm:pt>
    <dgm:pt modelId="{AC87DDB4-8EB5-4CF2-BB51-C0FC526922BF}" type="sibTrans" cxnId="{75E813AF-0E6B-48B9-AD2B-F60A5AFB4743}">
      <dgm:prSet/>
      <dgm:spPr/>
      <dgm:t>
        <a:bodyPr/>
        <a:lstStyle/>
        <a:p>
          <a:endParaRPr lang="en-GB"/>
        </a:p>
      </dgm:t>
    </dgm:pt>
    <dgm:pt modelId="{4553F8C6-0747-43E9-A9CC-BC65FD33B495}" type="pres">
      <dgm:prSet presAssocID="{D0C1C2D1-C681-4EEC-9BBB-59755C3615C7}" presName="linear" presStyleCnt="0">
        <dgm:presLayoutVars>
          <dgm:animLvl val="lvl"/>
          <dgm:resizeHandles val="exact"/>
        </dgm:presLayoutVars>
      </dgm:prSet>
      <dgm:spPr/>
    </dgm:pt>
    <dgm:pt modelId="{2071F261-AB0D-43AE-8AF1-682B231665E4}" type="pres">
      <dgm:prSet presAssocID="{3DF03E6A-BC01-4EA2-9A3A-1186C5E474CD}" presName="parentText" presStyleLbl="node1" presStyleIdx="0" presStyleCnt="1">
        <dgm:presLayoutVars>
          <dgm:chMax val="0"/>
          <dgm:bulletEnabled val="1"/>
        </dgm:presLayoutVars>
      </dgm:prSet>
      <dgm:spPr/>
    </dgm:pt>
  </dgm:ptLst>
  <dgm:cxnLst>
    <dgm:cxn modelId="{1FB40613-CB1B-47BE-A361-92600FF950D9}" type="presOf" srcId="{3DF03E6A-BC01-4EA2-9A3A-1186C5E474CD}" destId="{2071F261-AB0D-43AE-8AF1-682B231665E4}" srcOrd="0" destOrd="0" presId="urn:microsoft.com/office/officeart/2005/8/layout/vList2"/>
    <dgm:cxn modelId="{21450573-D2BC-4917-ACC6-5484A8A1AC6C}" type="presOf" srcId="{D0C1C2D1-C681-4EEC-9BBB-59755C3615C7}" destId="{4553F8C6-0747-43E9-A9CC-BC65FD33B495}" srcOrd="0" destOrd="0" presId="urn:microsoft.com/office/officeart/2005/8/layout/vList2"/>
    <dgm:cxn modelId="{75E813AF-0E6B-48B9-AD2B-F60A5AFB4743}" srcId="{D0C1C2D1-C681-4EEC-9BBB-59755C3615C7}" destId="{3DF03E6A-BC01-4EA2-9A3A-1186C5E474CD}" srcOrd="0" destOrd="0" parTransId="{255726E4-068B-4BCB-A808-C4990927DC75}" sibTransId="{AC87DDB4-8EB5-4CF2-BB51-C0FC526922BF}"/>
    <dgm:cxn modelId="{6EDBBF00-CE78-4457-9B63-6A0B7F3C103D}" type="presParOf" srcId="{4553F8C6-0747-43E9-A9CC-BC65FD33B495}" destId="{2071F261-AB0D-43AE-8AF1-682B231665E4}" srcOrd="0"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8BB1E06-CF24-42F7-B376-D2D540013763}"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0F77F325-335A-43B6-BC85-731D47385ACD}">
      <dgm:prSet/>
      <dgm:spPr/>
      <dgm:t>
        <a:bodyPr/>
        <a:lstStyle/>
        <a:p>
          <a:r>
            <a:rPr lang="en-US" b="1" dirty="0"/>
            <a:t>Task 2: Secure File Storage &amp; Sharing → [MS Tool]</a:t>
          </a:r>
          <a:endParaRPr lang="en-GB" b="1" dirty="0"/>
        </a:p>
      </dgm:t>
    </dgm:pt>
    <dgm:pt modelId="{78CA6E56-3BCA-4390-98C0-0ABAC9F7AE67}" type="parTrans" cxnId="{AD7842ED-99AB-448D-9328-B60F19E2C2A2}">
      <dgm:prSet/>
      <dgm:spPr/>
      <dgm:t>
        <a:bodyPr/>
        <a:lstStyle/>
        <a:p>
          <a:endParaRPr lang="en-GB"/>
        </a:p>
      </dgm:t>
    </dgm:pt>
    <dgm:pt modelId="{FBAB6A6D-FC56-44A2-9D0A-3FFD58DF03F5}" type="sibTrans" cxnId="{AD7842ED-99AB-448D-9328-B60F19E2C2A2}">
      <dgm:prSet/>
      <dgm:spPr/>
      <dgm:t>
        <a:bodyPr/>
        <a:lstStyle/>
        <a:p>
          <a:endParaRPr lang="en-GB"/>
        </a:p>
      </dgm:t>
    </dgm:pt>
    <dgm:pt modelId="{D740FEDE-6666-4A72-A31A-1DEACBB08A2F}" type="pres">
      <dgm:prSet presAssocID="{28BB1E06-CF24-42F7-B376-D2D540013763}" presName="Name0" presStyleCnt="0">
        <dgm:presLayoutVars>
          <dgm:chMax val="7"/>
          <dgm:dir/>
          <dgm:animLvl val="lvl"/>
          <dgm:resizeHandles val="exact"/>
        </dgm:presLayoutVars>
      </dgm:prSet>
      <dgm:spPr/>
    </dgm:pt>
    <dgm:pt modelId="{2F3ABC9A-9643-4DF1-BDB5-6469C3A5F1B3}" type="pres">
      <dgm:prSet presAssocID="{0F77F325-335A-43B6-BC85-731D47385ACD}" presName="circle1" presStyleLbl="node1" presStyleIdx="0" presStyleCnt="1"/>
      <dgm:spPr/>
    </dgm:pt>
    <dgm:pt modelId="{1799F557-0E7E-46A4-980F-DC67B6411EC6}" type="pres">
      <dgm:prSet presAssocID="{0F77F325-335A-43B6-BC85-731D47385ACD}" presName="space" presStyleCnt="0"/>
      <dgm:spPr/>
    </dgm:pt>
    <dgm:pt modelId="{82D96493-3753-4853-B5CD-04CD284CF0C0}" type="pres">
      <dgm:prSet presAssocID="{0F77F325-335A-43B6-BC85-731D47385ACD}" presName="rect1" presStyleLbl="alignAcc1" presStyleIdx="0" presStyleCnt="1"/>
      <dgm:spPr/>
    </dgm:pt>
    <dgm:pt modelId="{EB890C2C-295A-40A2-9652-AB576C1F28BE}" type="pres">
      <dgm:prSet presAssocID="{0F77F325-335A-43B6-BC85-731D47385ACD}" presName="rect1ParTxNoCh" presStyleLbl="alignAcc1" presStyleIdx="0" presStyleCnt="1">
        <dgm:presLayoutVars>
          <dgm:chMax val="1"/>
          <dgm:bulletEnabled val="1"/>
        </dgm:presLayoutVars>
      </dgm:prSet>
      <dgm:spPr/>
    </dgm:pt>
  </dgm:ptLst>
  <dgm:cxnLst>
    <dgm:cxn modelId="{54C64E90-5D0C-4C75-BF7F-F8D68EBDECE2}" type="presOf" srcId="{0F77F325-335A-43B6-BC85-731D47385ACD}" destId="{82D96493-3753-4853-B5CD-04CD284CF0C0}" srcOrd="0" destOrd="0" presId="urn:microsoft.com/office/officeart/2005/8/layout/target3"/>
    <dgm:cxn modelId="{C6D84C9D-9EF3-41C9-9CC8-952B58C631F1}" type="presOf" srcId="{0F77F325-335A-43B6-BC85-731D47385ACD}" destId="{EB890C2C-295A-40A2-9652-AB576C1F28BE}" srcOrd="1" destOrd="0" presId="urn:microsoft.com/office/officeart/2005/8/layout/target3"/>
    <dgm:cxn modelId="{AD7842ED-99AB-448D-9328-B60F19E2C2A2}" srcId="{28BB1E06-CF24-42F7-B376-D2D540013763}" destId="{0F77F325-335A-43B6-BC85-731D47385ACD}" srcOrd="0" destOrd="0" parTransId="{78CA6E56-3BCA-4390-98C0-0ABAC9F7AE67}" sibTransId="{FBAB6A6D-FC56-44A2-9D0A-3FFD58DF03F5}"/>
    <dgm:cxn modelId="{3A3A7CFA-4B98-46E8-9AC4-4B1114F064CF}" type="presOf" srcId="{28BB1E06-CF24-42F7-B376-D2D540013763}" destId="{D740FEDE-6666-4A72-A31A-1DEACBB08A2F}" srcOrd="0" destOrd="0" presId="urn:microsoft.com/office/officeart/2005/8/layout/target3"/>
    <dgm:cxn modelId="{B93D8920-EF2E-4906-9315-F3F1468F9AC6}" type="presParOf" srcId="{D740FEDE-6666-4A72-A31A-1DEACBB08A2F}" destId="{2F3ABC9A-9643-4DF1-BDB5-6469C3A5F1B3}" srcOrd="0" destOrd="0" presId="urn:microsoft.com/office/officeart/2005/8/layout/target3"/>
    <dgm:cxn modelId="{B88A3E99-9495-4DD9-A7A3-D86494515239}" type="presParOf" srcId="{D740FEDE-6666-4A72-A31A-1DEACBB08A2F}" destId="{1799F557-0E7E-46A4-980F-DC67B6411EC6}" srcOrd="1" destOrd="0" presId="urn:microsoft.com/office/officeart/2005/8/layout/target3"/>
    <dgm:cxn modelId="{B5FFD2F5-7774-4BE3-AE1A-51108B80441A}" type="presParOf" srcId="{D740FEDE-6666-4A72-A31A-1DEACBB08A2F}" destId="{82D96493-3753-4853-B5CD-04CD284CF0C0}" srcOrd="2" destOrd="0" presId="urn:microsoft.com/office/officeart/2005/8/layout/target3"/>
    <dgm:cxn modelId="{C6E36F64-55E4-40BE-B9C2-6FE141244A43}" type="presParOf" srcId="{D740FEDE-6666-4A72-A31A-1DEACBB08A2F}" destId="{EB890C2C-295A-40A2-9652-AB576C1F28BE}" srcOrd="3" destOrd="0" presId="urn:microsoft.com/office/officeart/2005/8/layout/target3"/>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C314E4-80AB-45C4-9036-5EA441B3080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9DC827F4-68EC-4AC4-AF56-E5419183C111}">
      <dgm:prSet/>
      <dgm:spPr/>
      <dgm:t>
        <a:bodyPr/>
        <a:lstStyle/>
        <a:p>
          <a:r>
            <a:rPr lang="en-US" i="1"/>
            <a:t>Janete Balde</a:t>
          </a:r>
          <a:endParaRPr lang="en-GB"/>
        </a:p>
      </dgm:t>
    </dgm:pt>
    <dgm:pt modelId="{2C1244BE-2496-4A73-8CB5-675FD64CF970}" type="parTrans" cxnId="{B351009C-033D-4BEE-BEA3-71F0A80CD7FA}">
      <dgm:prSet/>
      <dgm:spPr/>
      <dgm:t>
        <a:bodyPr/>
        <a:lstStyle/>
        <a:p>
          <a:endParaRPr lang="en-GB"/>
        </a:p>
      </dgm:t>
    </dgm:pt>
    <dgm:pt modelId="{B9AF4C0B-F166-4A9E-B924-F7C6B0662565}" type="sibTrans" cxnId="{B351009C-033D-4BEE-BEA3-71F0A80CD7FA}">
      <dgm:prSet/>
      <dgm:spPr/>
      <dgm:t>
        <a:bodyPr/>
        <a:lstStyle/>
        <a:p>
          <a:endParaRPr lang="en-GB"/>
        </a:p>
      </dgm:t>
    </dgm:pt>
    <dgm:pt modelId="{50993B7C-1714-4F07-8F78-F5A33B37F0CD}" type="pres">
      <dgm:prSet presAssocID="{ACC314E4-80AB-45C4-9036-5EA441B3080B}" presName="linear" presStyleCnt="0">
        <dgm:presLayoutVars>
          <dgm:animLvl val="lvl"/>
          <dgm:resizeHandles val="exact"/>
        </dgm:presLayoutVars>
      </dgm:prSet>
      <dgm:spPr/>
    </dgm:pt>
    <dgm:pt modelId="{446A0B0F-5FE0-459F-98E4-1C3CEB10169F}" type="pres">
      <dgm:prSet presAssocID="{9DC827F4-68EC-4AC4-AF56-E5419183C111}" presName="parentText" presStyleLbl="node1" presStyleIdx="0" presStyleCnt="1">
        <dgm:presLayoutVars>
          <dgm:chMax val="0"/>
          <dgm:bulletEnabled val="1"/>
        </dgm:presLayoutVars>
      </dgm:prSet>
      <dgm:spPr/>
    </dgm:pt>
  </dgm:ptLst>
  <dgm:cxnLst>
    <dgm:cxn modelId="{0D5BF91F-4687-46C5-BE0D-4DA7395453B4}" type="presOf" srcId="{9DC827F4-68EC-4AC4-AF56-E5419183C111}" destId="{446A0B0F-5FE0-459F-98E4-1C3CEB10169F}" srcOrd="0" destOrd="0" presId="urn:microsoft.com/office/officeart/2005/8/layout/vList2"/>
    <dgm:cxn modelId="{B351009C-033D-4BEE-BEA3-71F0A80CD7FA}" srcId="{ACC314E4-80AB-45C4-9036-5EA441B3080B}" destId="{9DC827F4-68EC-4AC4-AF56-E5419183C111}" srcOrd="0" destOrd="0" parTransId="{2C1244BE-2496-4A73-8CB5-675FD64CF970}" sibTransId="{B9AF4C0B-F166-4A9E-B924-F7C6B0662565}"/>
    <dgm:cxn modelId="{703CCDBF-F156-4170-A647-128680040C95}" type="presOf" srcId="{ACC314E4-80AB-45C4-9036-5EA441B3080B}" destId="{50993B7C-1714-4F07-8F78-F5A33B37F0CD}" srcOrd="0" destOrd="0" presId="urn:microsoft.com/office/officeart/2005/8/layout/vList2"/>
    <dgm:cxn modelId="{C7179226-0CBD-432A-8026-6493E79BDD76}" type="presParOf" srcId="{50993B7C-1714-4F07-8F78-F5A33B37F0CD}" destId="{446A0B0F-5FE0-459F-98E4-1C3CEB10169F}" srcOrd="0" destOrd="0" presId="urn:microsoft.com/office/officeart/2005/8/layout/vList2"/>
  </dgm:cxnLst>
  <dgm:bg/>
  <dgm:whole/>
  <dgm:extLst>
    <a:ext uri="http://schemas.microsoft.com/office/drawing/2008/diagram">
      <dsp:dataModelExt xmlns:dsp="http://schemas.microsoft.com/office/drawing/2008/diagram" relId="rId3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09D90D2-4AA8-4DA6-AAA4-23C5699F08FA}"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7E398942-2FFC-4CE6-941A-3A404B852D93}">
      <dgm:prSet/>
      <dgm:spPr/>
      <dgm:t>
        <a:bodyPr/>
        <a:lstStyle/>
        <a:p>
          <a:r>
            <a:rPr lang="en-US" b="1" dirty="0"/>
            <a:t>Task 3: Care Documentation → [MS Tool]</a:t>
          </a:r>
          <a:endParaRPr lang="en-GB" b="1" dirty="0"/>
        </a:p>
      </dgm:t>
    </dgm:pt>
    <dgm:pt modelId="{A8D13594-D172-4A99-86C3-E6F9066CF6C8}" type="parTrans" cxnId="{5190E902-1F92-491B-AEF1-67E16A02FAE8}">
      <dgm:prSet/>
      <dgm:spPr/>
      <dgm:t>
        <a:bodyPr/>
        <a:lstStyle/>
        <a:p>
          <a:endParaRPr lang="en-GB"/>
        </a:p>
      </dgm:t>
    </dgm:pt>
    <dgm:pt modelId="{313A7527-FF9E-401F-A697-F259DD1340B0}" type="sibTrans" cxnId="{5190E902-1F92-491B-AEF1-67E16A02FAE8}">
      <dgm:prSet/>
      <dgm:spPr/>
      <dgm:t>
        <a:bodyPr/>
        <a:lstStyle/>
        <a:p>
          <a:endParaRPr lang="en-GB"/>
        </a:p>
      </dgm:t>
    </dgm:pt>
    <dgm:pt modelId="{54025B70-48E9-47CB-8C5A-D8252F5216A5}" type="pres">
      <dgm:prSet presAssocID="{B09D90D2-4AA8-4DA6-AAA4-23C5699F08FA}" presName="Name0" presStyleCnt="0">
        <dgm:presLayoutVars>
          <dgm:chMax val="7"/>
          <dgm:dir/>
          <dgm:animLvl val="lvl"/>
          <dgm:resizeHandles val="exact"/>
        </dgm:presLayoutVars>
      </dgm:prSet>
      <dgm:spPr/>
    </dgm:pt>
    <dgm:pt modelId="{672F856E-BD2E-4D9E-A0EF-AAFA0AAEC680}" type="pres">
      <dgm:prSet presAssocID="{7E398942-2FFC-4CE6-941A-3A404B852D93}" presName="circle1" presStyleLbl="node1" presStyleIdx="0" presStyleCnt="1"/>
      <dgm:spPr/>
    </dgm:pt>
    <dgm:pt modelId="{00A5785E-1C66-4A76-B697-13176049CBA5}" type="pres">
      <dgm:prSet presAssocID="{7E398942-2FFC-4CE6-941A-3A404B852D93}" presName="space" presStyleCnt="0"/>
      <dgm:spPr/>
    </dgm:pt>
    <dgm:pt modelId="{D0A2FDBD-2746-4CA0-900D-D9FAA887F298}" type="pres">
      <dgm:prSet presAssocID="{7E398942-2FFC-4CE6-941A-3A404B852D93}" presName="rect1" presStyleLbl="alignAcc1" presStyleIdx="0" presStyleCnt="1"/>
      <dgm:spPr/>
    </dgm:pt>
    <dgm:pt modelId="{64A455BF-1092-41BA-A066-8C9CD266FAA4}" type="pres">
      <dgm:prSet presAssocID="{7E398942-2FFC-4CE6-941A-3A404B852D93}" presName="rect1ParTxNoCh" presStyleLbl="alignAcc1" presStyleIdx="0" presStyleCnt="1">
        <dgm:presLayoutVars>
          <dgm:chMax val="1"/>
          <dgm:bulletEnabled val="1"/>
        </dgm:presLayoutVars>
      </dgm:prSet>
      <dgm:spPr/>
    </dgm:pt>
  </dgm:ptLst>
  <dgm:cxnLst>
    <dgm:cxn modelId="{5190E902-1F92-491B-AEF1-67E16A02FAE8}" srcId="{B09D90D2-4AA8-4DA6-AAA4-23C5699F08FA}" destId="{7E398942-2FFC-4CE6-941A-3A404B852D93}" srcOrd="0" destOrd="0" parTransId="{A8D13594-D172-4A99-86C3-E6F9066CF6C8}" sibTransId="{313A7527-FF9E-401F-A697-F259DD1340B0}"/>
    <dgm:cxn modelId="{F3177745-F4DB-4306-96CB-F858B221D55E}" type="presOf" srcId="{7E398942-2FFC-4CE6-941A-3A404B852D93}" destId="{64A455BF-1092-41BA-A066-8C9CD266FAA4}" srcOrd="1" destOrd="0" presId="urn:microsoft.com/office/officeart/2005/8/layout/target3"/>
    <dgm:cxn modelId="{50E5BB4C-B7E9-4CE9-88F1-E7DD53C24AA6}" type="presOf" srcId="{7E398942-2FFC-4CE6-941A-3A404B852D93}" destId="{D0A2FDBD-2746-4CA0-900D-D9FAA887F298}" srcOrd="0" destOrd="0" presId="urn:microsoft.com/office/officeart/2005/8/layout/target3"/>
    <dgm:cxn modelId="{D218BDB3-558C-447A-8A7E-39B2B597EFE6}" type="presOf" srcId="{B09D90D2-4AA8-4DA6-AAA4-23C5699F08FA}" destId="{54025B70-48E9-47CB-8C5A-D8252F5216A5}" srcOrd="0" destOrd="0" presId="urn:microsoft.com/office/officeart/2005/8/layout/target3"/>
    <dgm:cxn modelId="{11765A6B-E5BA-4960-B5F4-6182A4F605B5}" type="presParOf" srcId="{54025B70-48E9-47CB-8C5A-D8252F5216A5}" destId="{672F856E-BD2E-4D9E-A0EF-AAFA0AAEC680}" srcOrd="0" destOrd="0" presId="urn:microsoft.com/office/officeart/2005/8/layout/target3"/>
    <dgm:cxn modelId="{A8ED796A-090E-41C2-A539-559CEEC7AE67}" type="presParOf" srcId="{54025B70-48E9-47CB-8C5A-D8252F5216A5}" destId="{00A5785E-1C66-4A76-B697-13176049CBA5}" srcOrd="1" destOrd="0" presId="urn:microsoft.com/office/officeart/2005/8/layout/target3"/>
    <dgm:cxn modelId="{A3F8C9B6-7321-45B0-99CD-1A9352E42078}" type="presParOf" srcId="{54025B70-48E9-47CB-8C5A-D8252F5216A5}" destId="{D0A2FDBD-2746-4CA0-900D-D9FAA887F298}" srcOrd="2" destOrd="0" presId="urn:microsoft.com/office/officeart/2005/8/layout/target3"/>
    <dgm:cxn modelId="{2B2FF1B7-4150-4E76-86C6-2B7C1F7C1418}" type="presParOf" srcId="{54025B70-48E9-47CB-8C5A-D8252F5216A5}" destId="{64A455BF-1092-41BA-A066-8C9CD266FAA4}" srcOrd="3" destOrd="0" presId="urn:microsoft.com/office/officeart/2005/8/layout/target3"/>
  </dgm:cxnLst>
  <dgm:bg/>
  <dgm:whole/>
  <dgm:extLst>
    <a:ext uri="http://schemas.microsoft.com/office/drawing/2008/diagram">
      <dsp:dataModelExt xmlns:dsp="http://schemas.microsoft.com/office/drawing/2008/diagram" relId="rId4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1621F8A-6463-40B5-A535-D755E70D656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02D8D64-47A3-4A8F-8934-795BD307DEB8}">
      <dgm:prSet/>
      <dgm:spPr/>
      <dgm:t>
        <a:bodyPr/>
        <a:lstStyle/>
        <a:p>
          <a:r>
            <a:rPr lang="en-US" dirty="0"/>
            <a:t>Modupe </a:t>
          </a:r>
          <a:r>
            <a:rPr lang="en-US" dirty="0" err="1"/>
            <a:t>Awofeso</a:t>
          </a:r>
          <a:r>
            <a:rPr lang="en-US" dirty="0"/>
            <a:t> </a:t>
          </a:r>
          <a:endParaRPr lang="en-GB" dirty="0"/>
        </a:p>
      </dgm:t>
    </dgm:pt>
    <dgm:pt modelId="{4B418C32-8D11-4AF4-8C24-5B0D30391C27}" type="parTrans" cxnId="{2D8CDC86-DB57-4357-92A9-4C874CA9BFD8}">
      <dgm:prSet/>
      <dgm:spPr/>
      <dgm:t>
        <a:bodyPr/>
        <a:lstStyle/>
        <a:p>
          <a:endParaRPr lang="en-GB"/>
        </a:p>
      </dgm:t>
    </dgm:pt>
    <dgm:pt modelId="{EB57AC89-6155-41C1-8A03-A760165CA8A4}" type="sibTrans" cxnId="{2D8CDC86-DB57-4357-92A9-4C874CA9BFD8}">
      <dgm:prSet/>
      <dgm:spPr/>
      <dgm:t>
        <a:bodyPr/>
        <a:lstStyle/>
        <a:p>
          <a:endParaRPr lang="en-GB"/>
        </a:p>
      </dgm:t>
    </dgm:pt>
    <dgm:pt modelId="{FD84D22B-A97F-4F8C-9F2B-41CE65C31A46}" type="pres">
      <dgm:prSet presAssocID="{E1621F8A-6463-40B5-A535-D755E70D6560}" presName="linear" presStyleCnt="0">
        <dgm:presLayoutVars>
          <dgm:animLvl val="lvl"/>
          <dgm:resizeHandles val="exact"/>
        </dgm:presLayoutVars>
      </dgm:prSet>
      <dgm:spPr/>
    </dgm:pt>
    <dgm:pt modelId="{3640C7D9-FE93-4419-A115-2E92F2A418E8}" type="pres">
      <dgm:prSet presAssocID="{502D8D64-47A3-4A8F-8934-795BD307DEB8}" presName="parentText" presStyleLbl="node1" presStyleIdx="0" presStyleCnt="1">
        <dgm:presLayoutVars>
          <dgm:chMax val="0"/>
          <dgm:bulletEnabled val="1"/>
        </dgm:presLayoutVars>
      </dgm:prSet>
      <dgm:spPr/>
    </dgm:pt>
  </dgm:ptLst>
  <dgm:cxnLst>
    <dgm:cxn modelId="{1DA14019-F3C6-4DB7-86DC-47DEE1D443FB}" type="presOf" srcId="{502D8D64-47A3-4A8F-8934-795BD307DEB8}" destId="{3640C7D9-FE93-4419-A115-2E92F2A418E8}" srcOrd="0" destOrd="0" presId="urn:microsoft.com/office/officeart/2005/8/layout/vList2"/>
    <dgm:cxn modelId="{2F8B3D5A-8C38-47DA-B434-2BDCA5FC550E}" type="presOf" srcId="{E1621F8A-6463-40B5-A535-D755E70D6560}" destId="{FD84D22B-A97F-4F8C-9F2B-41CE65C31A46}" srcOrd="0" destOrd="0" presId="urn:microsoft.com/office/officeart/2005/8/layout/vList2"/>
    <dgm:cxn modelId="{2D8CDC86-DB57-4357-92A9-4C874CA9BFD8}" srcId="{E1621F8A-6463-40B5-A535-D755E70D6560}" destId="{502D8D64-47A3-4A8F-8934-795BD307DEB8}" srcOrd="0" destOrd="0" parTransId="{4B418C32-8D11-4AF4-8C24-5B0D30391C27}" sibTransId="{EB57AC89-6155-41C1-8A03-A760165CA8A4}"/>
    <dgm:cxn modelId="{6F5FB29D-CA7A-47A6-9D84-734C42A79D2C}" type="presParOf" srcId="{FD84D22B-A97F-4F8C-9F2B-41CE65C31A46}" destId="{3640C7D9-FE93-4419-A115-2E92F2A418E8}" srcOrd="0" destOrd="0" presId="urn:microsoft.com/office/officeart/2005/8/layout/vList2"/>
  </dgm:cxnLst>
  <dgm:bg/>
  <dgm:whole/>
  <dgm:extLst>
    <a:ext uri="http://schemas.microsoft.com/office/drawing/2008/diagram">
      <dsp:dataModelExt xmlns:dsp="http://schemas.microsoft.com/office/drawing/2008/diagram" relId="rId4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04910E1-87F4-40FC-BCC5-6CB2E58257D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9BB74A8-B32C-4B36-BAB6-B5114FAC4D22}">
      <dgm:prSet/>
      <dgm:spPr/>
      <dgm:t>
        <a:bodyPr/>
        <a:lstStyle/>
        <a:p>
          <a:r>
            <a:rPr lang="en-US" b="1" dirty="0"/>
            <a:t>Task 4: Staff Scheduling / </a:t>
          </a:r>
          <a:r>
            <a:rPr lang="en-US" b="1" dirty="0" err="1"/>
            <a:t>Rotas</a:t>
          </a:r>
          <a:r>
            <a:rPr lang="en-US" b="1" dirty="0"/>
            <a:t> → [MS Excel]</a:t>
          </a:r>
          <a:endParaRPr lang="en-GB" b="1" dirty="0"/>
        </a:p>
      </dgm:t>
    </dgm:pt>
    <dgm:pt modelId="{0791E519-D8C7-41AB-A6F4-6FABFE987D5F}" type="parTrans" cxnId="{059CE14E-74DB-4593-BD04-3E6373B633D0}">
      <dgm:prSet/>
      <dgm:spPr/>
      <dgm:t>
        <a:bodyPr/>
        <a:lstStyle/>
        <a:p>
          <a:endParaRPr lang="en-GB"/>
        </a:p>
      </dgm:t>
    </dgm:pt>
    <dgm:pt modelId="{A3243F5F-670D-4B82-ACE2-403111670A2C}" type="sibTrans" cxnId="{059CE14E-74DB-4593-BD04-3E6373B633D0}">
      <dgm:prSet/>
      <dgm:spPr/>
      <dgm:t>
        <a:bodyPr/>
        <a:lstStyle/>
        <a:p>
          <a:endParaRPr lang="en-GB"/>
        </a:p>
      </dgm:t>
    </dgm:pt>
    <dgm:pt modelId="{DF666721-30BF-403B-9802-0D9D775A954E}" type="pres">
      <dgm:prSet presAssocID="{704910E1-87F4-40FC-BCC5-6CB2E58257D7}" presName="Name0" presStyleCnt="0">
        <dgm:presLayoutVars>
          <dgm:chMax val="7"/>
          <dgm:dir/>
          <dgm:animLvl val="lvl"/>
          <dgm:resizeHandles val="exact"/>
        </dgm:presLayoutVars>
      </dgm:prSet>
      <dgm:spPr/>
    </dgm:pt>
    <dgm:pt modelId="{AEA3DCB3-3AD4-4B29-864F-9595FD5FE645}" type="pres">
      <dgm:prSet presAssocID="{59BB74A8-B32C-4B36-BAB6-B5114FAC4D22}" presName="circle1" presStyleLbl="node1" presStyleIdx="0" presStyleCnt="1"/>
      <dgm:spPr/>
    </dgm:pt>
    <dgm:pt modelId="{63764BE6-8167-40CA-A16E-7C4CC8FF5837}" type="pres">
      <dgm:prSet presAssocID="{59BB74A8-B32C-4B36-BAB6-B5114FAC4D22}" presName="space" presStyleCnt="0"/>
      <dgm:spPr/>
    </dgm:pt>
    <dgm:pt modelId="{C5E8685E-6198-473C-A361-D1144C83150B}" type="pres">
      <dgm:prSet presAssocID="{59BB74A8-B32C-4B36-BAB6-B5114FAC4D22}" presName="rect1" presStyleLbl="alignAcc1" presStyleIdx="0" presStyleCnt="1"/>
      <dgm:spPr/>
    </dgm:pt>
    <dgm:pt modelId="{AAF434DB-1C26-4123-852F-FC0904FAEE54}" type="pres">
      <dgm:prSet presAssocID="{59BB74A8-B32C-4B36-BAB6-B5114FAC4D22}" presName="rect1ParTxNoCh" presStyleLbl="alignAcc1" presStyleIdx="0" presStyleCnt="1">
        <dgm:presLayoutVars>
          <dgm:chMax val="1"/>
          <dgm:bulletEnabled val="1"/>
        </dgm:presLayoutVars>
      </dgm:prSet>
      <dgm:spPr/>
    </dgm:pt>
  </dgm:ptLst>
  <dgm:cxnLst>
    <dgm:cxn modelId="{059CE14E-74DB-4593-BD04-3E6373B633D0}" srcId="{704910E1-87F4-40FC-BCC5-6CB2E58257D7}" destId="{59BB74A8-B32C-4B36-BAB6-B5114FAC4D22}" srcOrd="0" destOrd="0" parTransId="{0791E519-D8C7-41AB-A6F4-6FABFE987D5F}" sibTransId="{A3243F5F-670D-4B82-ACE2-403111670A2C}"/>
    <dgm:cxn modelId="{A7E6A9B0-00E4-402A-8003-6F7A68ACE38F}" type="presOf" srcId="{704910E1-87F4-40FC-BCC5-6CB2E58257D7}" destId="{DF666721-30BF-403B-9802-0D9D775A954E}" srcOrd="0" destOrd="0" presId="urn:microsoft.com/office/officeart/2005/8/layout/target3"/>
    <dgm:cxn modelId="{5E8FA5C2-C2A3-458E-8D9B-9258582BCBBA}" type="presOf" srcId="{59BB74A8-B32C-4B36-BAB6-B5114FAC4D22}" destId="{AAF434DB-1C26-4123-852F-FC0904FAEE54}" srcOrd="1" destOrd="0" presId="urn:microsoft.com/office/officeart/2005/8/layout/target3"/>
    <dgm:cxn modelId="{1B02B2F3-117D-46C9-972E-9CA487695F49}" type="presOf" srcId="{59BB74A8-B32C-4B36-BAB6-B5114FAC4D22}" destId="{C5E8685E-6198-473C-A361-D1144C83150B}" srcOrd="0" destOrd="0" presId="urn:microsoft.com/office/officeart/2005/8/layout/target3"/>
    <dgm:cxn modelId="{16FA2652-4DF4-42BE-83D6-5EA84A121DF4}" type="presParOf" srcId="{DF666721-30BF-403B-9802-0D9D775A954E}" destId="{AEA3DCB3-3AD4-4B29-864F-9595FD5FE645}" srcOrd="0" destOrd="0" presId="urn:microsoft.com/office/officeart/2005/8/layout/target3"/>
    <dgm:cxn modelId="{7824A8F5-4CB8-47AD-BF45-AB201212AFED}" type="presParOf" srcId="{DF666721-30BF-403B-9802-0D9D775A954E}" destId="{63764BE6-8167-40CA-A16E-7C4CC8FF5837}" srcOrd="1" destOrd="0" presId="urn:microsoft.com/office/officeart/2005/8/layout/target3"/>
    <dgm:cxn modelId="{F7E94721-1764-4B05-BDAC-3E7BF0FF4137}" type="presParOf" srcId="{DF666721-30BF-403B-9802-0D9D775A954E}" destId="{C5E8685E-6198-473C-A361-D1144C83150B}" srcOrd="2" destOrd="0" presId="urn:microsoft.com/office/officeart/2005/8/layout/target3"/>
    <dgm:cxn modelId="{0C359956-DA8A-4FD0-AD7B-14EDDEF8111C}" type="presParOf" srcId="{DF666721-30BF-403B-9802-0D9D775A954E}" destId="{AAF434DB-1C26-4123-852F-FC0904FAEE54}" srcOrd="3" destOrd="0" presId="urn:microsoft.com/office/officeart/2005/8/layout/target3"/>
  </dgm:cxnLst>
  <dgm:bg/>
  <dgm:whole/>
  <dgm:extLst>
    <a:ext uri="http://schemas.microsoft.com/office/drawing/2008/diagram">
      <dsp:dataModelExt xmlns:dsp="http://schemas.microsoft.com/office/drawing/2008/diagram" relId="rId5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652DDDC-9E0B-4DCB-A300-4B98161EF3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DF27F567-8C93-4ECF-9BF6-4017942CEDAF}">
      <dgm:prSet/>
      <dgm:spPr/>
      <dgm:t>
        <a:bodyPr/>
        <a:lstStyle/>
        <a:p>
          <a:r>
            <a:rPr lang="en-US" i="1"/>
            <a:t>Ruzbi Nayel</a:t>
          </a:r>
          <a:endParaRPr lang="en-GB"/>
        </a:p>
      </dgm:t>
    </dgm:pt>
    <dgm:pt modelId="{87F5D3AB-8C54-457E-A812-F93231758226}" type="parTrans" cxnId="{A76DEA34-D102-4FD3-9DDA-7EBF40F3E06F}">
      <dgm:prSet/>
      <dgm:spPr/>
      <dgm:t>
        <a:bodyPr/>
        <a:lstStyle/>
        <a:p>
          <a:endParaRPr lang="en-GB"/>
        </a:p>
      </dgm:t>
    </dgm:pt>
    <dgm:pt modelId="{5268A986-DF6A-4141-A917-3F960170CD78}" type="sibTrans" cxnId="{A76DEA34-D102-4FD3-9DDA-7EBF40F3E06F}">
      <dgm:prSet/>
      <dgm:spPr/>
      <dgm:t>
        <a:bodyPr/>
        <a:lstStyle/>
        <a:p>
          <a:endParaRPr lang="en-GB"/>
        </a:p>
      </dgm:t>
    </dgm:pt>
    <dgm:pt modelId="{77236E49-3962-4B97-85A4-2DB70835EE68}" type="pres">
      <dgm:prSet presAssocID="{D652DDDC-9E0B-4DCB-A300-4B98161EF310}" presName="linear" presStyleCnt="0">
        <dgm:presLayoutVars>
          <dgm:animLvl val="lvl"/>
          <dgm:resizeHandles val="exact"/>
        </dgm:presLayoutVars>
      </dgm:prSet>
      <dgm:spPr/>
    </dgm:pt>
    <dgm:pt modelId="{C1D2CE09-AFE0-4B1D-8164-17F61E2242A1}" type="pres">
      <dgm:prSet presAssocID="{DF27F567-8C93-4ECF-9BF6-4017942CEDAF}" presName="parentText" presStyleLbl="node1" presStyleIdx="0" presStyleCnt="1">
        <dgm:presLayoutVars>
          <dgm:chMax val="0"/>
          <dgm:bulletEnabled val="1"/>
        </dgm:presLayoutVars>
      </dgm:prSet>
      <dgm:spPr/>
    </dgm:pt>
  </dgm:ptLst>
  <dgm:cxnLst>
    <dgm:cxn modelId="{A76DEA34-D102-4FD3-9DDA-7EBF40F3E06F}" srcId="{D652DDDC-9E0B-4DCB-A300-4B98161EF310}" destId="{DF27F567-8C93-4ECF-9BF6-4017942CEDAF}" srcOrd="0" destOrd="0" parTransId="{87F5D3AB-8C54-457E-A812-F93231758226}" sibTransId="{5268A986-DF6A-4141-A917-3F960170CD78}"/>
    <dgm:cxn modelId="{8039ADCF-C2A5-41D2-9813-7768AE1D7CA1}" type="presOf" srcId="{D652DDDC-9E0B-4DCB-A300-4B98161EF310}" destId="{77236E49-3962-4B97-85A4-2DB70835EE68}" srcOrd="0" destOrd="0" presId="urn:microsoft.com/office/officeart/2005/8/layout/vList2"/>
    <dgm:cxn modelId="{A26937D6-4B9B-4078-B8C0-ACC775994DD5}" type="presOf" srcId="{DF27F567-8C93-4ECF-9BF6-4017942CEDAF}" destId="{C1D2CE09-AFE0-4B1D-8164-17F61E2242A1}" srcOrd="0" destOrd="0" presId="urn:microsoft.com/office/officeart/2005/8/layout/vList2"/>
    <dgm:cxn modelId="{1FA18CC2-B023-4CC0-B319-F88E61715D2C}" type="presParOf" srcId="{77236E49-3962-4B97-85A4-2DB70835EE68}" destId="{C1D2CE09-AFE0-4B1D-8164-17F61E2242A1}" srcOrd="0" destOrd="0" presId="urn:microsoft.com/office/officeart/2005/8/layout/vList2"/>
  </dgm:cxnLst>
  <dgm:bg/>
  <dgm:whole/>
  <dgm:extLst>
    <a:ext uri="http://schemas.microsoft.com/office/drawing/2008/diagram">
      <dsp:dataModelExt xmlns:dsp="http://schemas.microsoft.com/office/drawing/2008/diagram" relId="rId5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8484D85-7657-4D9D-BC92-68E1B54ECDFB}"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D0E365F-0832-48C5-8305-BF13C958DBC8}">
      <dgm:prSet/>
      <dgm:spPr/>
      <dgm:t>
        <a:bodyPr/>
        <a:lstStyle/>
        <a:p>
          <a:r>
            <a:rPr lang="en-US" b="1" dirty="0"/>
            <a:t>Task 5: Staff Training → [MS Tool]</a:t>
          </a:r>
          <a:endParaRPr lang="en-GB" b="1" dirty="0"/>
        </a:p>
      </dgm:t>
    </dgm:pt>
    <dgm:pt modelId="{FFC9C318-77F2-44F9-8008-6A7F684D4084}" type="parTrans" cxnId="{77669CC0-0B64-4FD0-A4BF-13F5E91439F5}">
      <dgm:prSet/>
      <dgm:spPr/>
      <dgm:t>
        <a:bodyPr/>
        <a:lstStyle/>
        <a:p>
          <a:endParaRPr lang="en-GB"/>
        </a:p>
      </dgm:t>
    </dgm:pt>
    <dgm:pt modelId="{EC5EBEBC-426C-4B1D-8334-DC6E667927C5}" type="sibTrans" cxnId="{77669CC0-0B64-4FD0-A4BF-13F5E91439F5}">
      <dgm:prSet/>
      <dgm:spPr/>
      <dgm:t>
        <a:bodyPr/>
        <a:lstStyle/>
        <a:p>
          <a:endParaRPr lang="en-GB"/>
        </a:p>
      </dgm:t>
    </dgm:pt>
    <dgm:pt modelId="{FC5593D3-1A7D-49CF-8EB8-58F51E60A787}" type="pres">
      <dgm:prSet presAssocID="{A8484D85-7657-4D9D-BC92-68E1B54ECDFB}" presName="Name0" presStyleCnt="0">
        <dgm:presLayoutVars>
          <dgm:chMax val="7"/>
          <dgm:dir/>
          <dgm:animLvl val="lvl"/>
          <dgm:resizeHandles val="exact"/>
        </dgm:presLayoutVars>
      </dgm:prSet>
      <dgm:spPr/>
    </dgm:pt>
    <dgm:pt modelId="{FFF72C01-1DA7-45C0-BCD7-7158E546A36C}" type="pres">
      <dgm:prSet presAssocID="{AD0E365F-0832-48C5-8305-BF13C958DBC8}" presName="circle1" presStyleLbl="node1" presStyleIdx="0" presStyleCnt="1"/>
      <dgm:spPr/>
    </dgm:pt>
    <dgm:pt modelId="{B6173508-5E57-49DE-8170-84C0693D69C3}" type="pres">
      <dgm:prSet presAssocID="{AD0E365F-0832-48C5-8305-BF13C958DBC8}" presName="space" presStyleCnt="0"/>
      <dgm:spPr/>
    </dgm:pt>
    <dgm:pt modelId="{4D0370C4-C0B2-4764-8F53-FB19AB19FE44}" type="pres">
      <dgm:prSet presAssocID="{AD0E365F-0832-48C5-8305-BF13C958DBC8}" presName="rect1" presStyleLbl="alignAcc1" presStyleIdx="0" presStyleCnt="1"/>
      <dgm:spPr/>
    </dgm:pt>
    <dgm:pt modelId="{9C4240E7-47BD-42B3-BD5C-8B9E64EDE1FD}" type="pres">
      <dgm:prSet presAssocID="{AD0E365F-0832-48C5-8305-BF13C958DBC8}" presName="rect1ParTxNoCh" presStyleLbl="alignAcc1" presStyleIdx="0" presStyleCnt="1">
        <dgm:presLayoutVars>
          <dgm:chMax val="1"/>
          <dgm:bulletEnabled val="1"/>
        </dgm:presLayoutVars>
      </dgm:prSet>
      <dgm:spPr/>
    </dgm:pt>
  </dgm:ptLst>
  <dgm:cxnLst>
    <dgm:cxn modelId="{8CC46236-78B9-4BB3-8B72-BDE3B166922C}" type="presOf" srcId="{AD0E365F-0832-48C5-8305-BF13C958DBC8}" destId="{9C4240E7-47BD-42B3-BD5C-8B9E64EDE1FD}" srcOrd="1" destOrd="0" presId="urn:microsoft.com/office/officeart/2005/8/layout/target3"/>
    <dgm:cxn modelId="{BD0CAD53-9CE4-46E8-A450-B5AB4041A7E6}" type="presOf" srcId="{AD0E365F-0832-48C5-8305-BF13C958DBC8}" destId="{4D0370C4-C0B2-4764-8F53-FB19AB19FE44}" srcOrd="0" destOrd="0" presId="urn:microsoft.com/office/officeart/2005/8/layout/target3"/>
    <dgm:cxn modelId="{7571C294-4B93-401D-9221-81FF255B7B18}" type="presOf" srcId="{A8484D85-7657-4D9D-BC92-68E1B54ECDFB}" destId="{FC5593D3-1A7D-49CF-8EB8-58F51E60A787}" srcOrd="0" destOrd="0" presId="urn:microsoft.com/office/officeart/2005/8/layout/target3"/>
    <dgm:cxn modelId="{77669CC0-0B64-4FD0-A4BF-13F5E91439F5}" srcId="{A8484D85-7657-4D9D-BC92-68E1B54ECDFB}" destId="{AD0E365F-0832-48C5-8305-BF13C958DBC8}" srcOrd="0" destOrd="0" parTransId="{FFC9C318-77F2-44F9-8008-6A7F684D4084}" sibTransId="{EC5EBEBC-426C-4B1D-8334-DC6E667927C5}"/>
    <dgm:cxn modelId="{02371BB6-2704-4105-99A4-DCA71CE05375}" type="presParOf" srcId="{FC5593D3-1A7D-49CF-8EB8-58F51E60A787}" destId="{FFF72C01-1DA7-45C0-BCD7-7158E546A36C}" srcOrd="0" destOrd="0" presId="urn:microsoft.com/office/officeart/2005/8/layout/target3"/>
    <dgm:cxn modelId="{1F7B31E2-3A41-4684-B1A7-1F073FFACE4F}" type="presParOf" srcId="{FC5593D3-1A7D-49CF-8EB8-58F51E60A787}" destId="{B6173508-5E57-49DE-8170-84C0693D69C3}" srcOrd="1" destOrd="0" presId="urn:microsoft.com/office/officeart/2005/8/layout/target3"/>
    <dgm:cxn modelId="{8FA37A4A-52F3-4EA9-9964-FE1661E3C7E6}" type="presParOf" srcId="{FC5593D3-1A7D-49CF-8EB8-58F51E60A787}" destId="{4D0370C4-C0B2-4764-8F53-FB19AB19FE44}" srcOrd="2" destOrd="0" presId="urn:microsoft.com/office/officeart/2005/8/layout/target3"/>
    <dgm:cxn modelId="{B9849A78-DF7E-48C9-A42D-5577B7A04684}" type="presParOf" srcId="{FC5593D3-1A7D-49CF-8EB8-58F51E60A787}" destId="{9C4240E7-47BD-42B3-BD5C-8B9E64EDE1FD}" srcOrd="3" destOrd="0" presId="urn:microsoft.com/office/officeart/2005/8/layout/target3"/>
  </dgm:cxnLst>
  <dgm:bg/>
  <dgm:whole/>
  <dgm:extLst>
    <a:ext uri="http://schemas.microsoft.com/office/drawing/2008/diagram">
      <dsp:dataModelExt xmlns:dsp="http://schemas.microsoft.com/office/drawing/2008/diagram" relId="rId6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4653C5-2F98-4CDF-9496-A22F0CC158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C95EBF4-BA46-421C-9CAD-726BD4FF26A2}">
      <dgm:prSet/>
      <dgm:spPr/>
      <dgm:t>
        <a:bodyPr/>
        <a:lstStyle/>
        <a:p>
          <a:r>
            <a:rPr lang="en-US" i="1"/>
            <a:t>Grace Anya</a:t>
          </a:r>
          <a:endParaRPr lang="en-GB"/>
        </a:p>
      </dgm:t>
    </dgm:pt>
    <dgm:pt modelId="{58AA1812-158F-4E47-9516-52BC9F3F0BEF}" type="parTrans" cxnId="{95CEC6EA-6BBD-40F2-BD2E-B18C2C74832E}">
      <dgm:prSet/>
      <dgm:spPr/>
      <dgm:t>
        <a:bodyPr/>
        <a:lstStyle/>
        <a:p>
          <a:endParaRPr lang="en-GB"/>
        </a:p>
      </dgm:t>
    </dgm:pt>
    <dgm:pt modelId="{35BDC097-D53B-42AA-BCD1-B4F827D6A1A8}" type="sibTrans" cxnId="{95CEC6EA-6BBD-40F2-BD2E-B18C2C74832E}">
      <dgm:prSet/>
      <dgm:spPr/>
      <dgm:t>
        <a:bodyPr/>
        <a:lstStyle/>
        <a:p>
          <a:endParaRPr lang="en-GB"/>
        </a:p>
      </dgm:t>
    </dgm:pt>
    <dgm:pt modelId="{2940D627-E579-418F-9697-1F5EE0E94765}" type="pres">
      <dgm:prSet presAssocID="{734653C5-2F98-4CDF-9496-A22F0CC15814}" presName="linear" presStyleCnt="0">
        <dgm:presLayoutVars>
          <dgm:animLvl val="lvl"/>
          <dgm:resizeHandles val="exact"/>
        </dgm:presLayoutVars>
      </dgm:prSet>
      <dgm:spPr/>
    </dgm:pt>
    <dgm:pt modelId="{AC30F442-317E-4D16-AE03-C3FDFC97BB9C}" type="pres">
      <dgm:prSet presAssocID="{2C95EBF4-BA46-421C-9CAD-726BD4FF26A2}" presName="parentText" presStyleLbl="node1" presStyleIdx="0" presStyleCnt="1">
        <dgm:presLayoutVars>
          <dgm:chMax val="0"/>
          <dgm:bulletEnabled val="1"/>
        </dgm:presLayoutVars>
      </dgm:prSet>
      <dgm:spPr/>
    </dgm:pt>
  </dgm:ptLst>
  <dgm:cxnLst>
    <dgm:cxn modelId="{91A90A24-793A-4099-9055-2B93EFECFAD1}" type="presOf" srcId="{2C95EBF4-BA46-421C-9CAD-726BD4FF26A2}" destId="{AC30F442-317E-4D16-AE03-C3FDFC97BB9C}" srcOrd="0" destOrd="0" presId="urn:microsoft.com/office/officeart/2005/8/layout/vList2"/>
    <dgm:cxn modelId="{3AF33A60-0DBF-48AF-9CC1-0016B4139C19}" type="presOf" srcId="{734653C5-2F98-4CDF-9496-A22F0CC15814}" destId="{2940D627-E579-418F-9697-1F5EE0E94765}" srcOrd="0" destOrd="0" presId="urn:microsoft.com/office/officeart/2005/8/layout/vList2"/>
    <dgm:cxn modelId="{95CEC6EA-6BBD-40F2-BD2E-B18C2C74832E}" srcId="{734653C5-2F98-4CDF-9496-A22F0CC15814}" destId="{2C95EBF4-BA46-421C-9CAD-726BD4FF26A2}" srcOrd="0" destOrd="0" parTransId="{58AA1812-158F-4E47-9516-52BC9F3F0BEF}" sibTransId="{35BDC097-D53B-42AA-BCD1-B4F827D6A1A8}"/>
    <dgm:cxn modelId="{7F5A2A4B-AD91-4D70-A8DF-40F1516AF28B}" type="presParOf" srcId="{2940D627-E579-418F-9697-1F5EE0E94765}" destId="{AC30F442-317E-4D16-AE03-C3FDFC97BB9C}" srcOrd="0" destOrd="0" presId="urn:microsoft.com/office/officeart/2005/8/layout/vList2"/>
  </dgm:cxnLst>
  <dgm:bg/>
  <dgm:whole/>
  <dgm:extLst>
    <a:ext uri="http://schemas.microsoft.com/office/drawing/2008/diagram">
      <dsp:dataModelExt xmlns:dsp="http://schemas.microsoft.com/office/drawing/2008/diagram" relId="rId6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B5ED6D9-B5F7-4B85-B56F-6F5225869A47}"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4922579E-44AF-447B-849B-518448E51C0B}">
      <dgm:prSet/>
      <dgm:spPr/>
      <dgm:t>
        <a:bodyPr/>
        <a:lstStyle/>
        <a:p>
          <a:r>
            <a:rPr lang="en-US" b="1" dirty="0"/>
            <a:t>Conclusion &amp; Recommendations</a:t>
          </a:r>
          <a:endParaRPr lang="en-GB" b="1" dirty="0"/>
        </a:p>
      </dgm:t>
    </dgm:pt>
    <dgm:pt modelId="{E6C94087-1EEC-44A6-A5DD-CE1186F07A29}" type="parTrans" cxnId="{3C493F27-316C-429B-BBC1-838926F132C9}">
      <dgm:prSet/>
      <dgm:spPr/>
      <dgm:t>
        <a:bodyPr/>
        <a:lstStyle/>
        <a:p>
          <a:endParaRPr lang="en-GB"/>
        </a:p>
      </dgm:t>
    </dgm:pt>
    <dgm:pt modelId="{841580CC-88D2-4C1F-BC2B-BE6838550226}" type="sibTrans" cxnId="{3C493F27-316C-429B-BBC1-838926F132C9}">
      <dgm:prSet/>
      <dgm:spPr/>
      <dgm:t>
        <a:bodyPr/>
        <a:lstStyle/>
        <a:p>
          <a:endParaRPr lang="en-GB"/>
        </a:p>
      </dgm:t>
    </dgm:pt>
    <dgm:pt modelId="{42AFE7A6-E54C-43B2-8795-220F8A8E4EEC}" type="pres">
      <dgm:prSet presAssocID="{EB5ED6D9-B5F7-4B85-B56F-6F5225869A47}" presName="Name0" presStyleCnt="0">
        <dgm:presLayoutVars>
          <dgm:chMax val="7"/>
          <dgm:dir/>
          <dgm:animLvl val="lvl"/>
          <dgm:resizeHandles val="exact"/>
        </dgm:presLayoutVars>
      </dgm:prSet>
      <dgm:spPr/>
    </dgm:pt>
    <dgm:pt modelId="{20E51D2A-153A-4F59-A873-20D100E92AD1}" type="pres">
      <dgm:prSet presAssocID="{4922579E-44AF-447B-849B-518448E51C0B}" presName="circle1" presStyleLbl="node1" presStyleIdx="0" presStyleCnt="1"/>
      <dgm:spPr/>
    </dgm:pt>
    <dgm:pt modelId="{DBDF5556-194E-4C2E-AF26-DD601462988D}" type="pres">
      <dgm:prSet presAssocID="{4922579E-44AF-447B-849B-518448E51C0B}" presName="space" presStyleCnt="0"/>
      <dgm:spPr/>
    </dgm:pt>
    <dgm:pt modelId="{32A3E56A-CD54-47E8-B662-0D44CBCE189A}" type="pres">
      <dgm:prSet presAssocID="{4922579E-44AF-447B-849B-518448E51C0B}" presName="rect1" presStyleLbl="alignAcc1" presStyleIdx="0" presStyleCnt="1"/>
      <dgm:spPr/>
    </dgm:pt>
    <dgm:pt modelId="{B21031CC-51EF-4F55-A1FE-90B3283958BF}" type="pres">
      <dgm:prSet presAssocID="{4922579E-44AF-447B-849B-518448E51C0B}" presName="rect1ParTxNoCh" presStyleLbl="alignAcc1" presStyleIdx="0" presStyleCnt="1">
        <dgm:presLayoutVars>
          <dgm:chMax val="1"/>
          <dgm:bulletEnabled val="1"/>
        </dgm:presLayoutVars>
      </dgm:prSet>
      <dgm:spPr/>
    </dgm:pt>
  </dgm:ptLst>
  <dgm:cxnLst>
    <dgm:cxn modelId="{5FE7F202-8345-4150-A900-537D4EE5F9B2}" type="presOf" srcId="{4922579E-44AF-447B-849B-518448E51C0B}" destId="{32A3E56A-CD54-47E8-B662-0D44CBCE189A}" srcOrd="0" destOrd="0" presId="urn:microsoft.com/office/officeart/2005/8/layout/target3"/>
    <dgm:cxn modelId="{3C493F27-316C-429B-BBC1-838926F132C9}" srcId="{EB5ED6D9-B5F7-4B85-B56F-6F5225869A47}" destId="{4922579E-44AF-447B-849B-518448E51C0B}" srcOrd="0" destOrd="0" parTransId="{E6C94087-1EEC-44A6-A5DD-CE1186F07A29}" sibTransId="{841580CC-88D2-4C1F-BC2B-BE6838550226}"/>
    <dgm:cxn modelId="{12A2B245-B971-48B8-95EC-E39D3C8A54BB}" type="presOf" srcId="{EB5ED6D9-B5F7-4B85-B56F-6F5225869A47}" destId="{42AFE7A6-E54C-43B2-8795-220F8A8E4EEC}" srcOrd="0" destOrd="0" presId="urn:microsoft.com/office/officeart/2005/8/layout/target3"/>
    <dgm:cxn modelId="{5693E855-BD57-4EFE-9BE0-77898250C980}" type="presOf" srcId="{4922579E-44AF-447B-849B-518448E51C0B}" destId="{B21031CC-51EF-4F55-A1FE-90B3283958BF}" srcOrd="1" destOrd="0" presId="urn:microsoft.com/office/officeart/2005/8/layout/target3"/>
    <dgm:cxn modelId="{87E80167-5519-4511-BC0F-691DE923B9BD}" type="presParOf" srcId="{42AFE7A6-E54C-43B2-8795-220F8A8E4EEC}" destId="{20E51D2A-153A-4F59-A873-20D100E92AD1}" srcOrd="0" destOrd="0" presId="urn:microsoft.com/office/officeart/2005/8/layout/target3"/>
    <dgm:cxn modelId="{F073CFB9-4105-4ED7-A70B-AE7A020287C7}" type="presParOf" srcId="{42AFE7A6-E54C-43B2-8795-220F8A8E4EEC}" destId="{DBDF5556-194E-4C2E-AF26-DD601462988D}" srcOrd="1" destOrd="0" presId="urn:microsoft.com/office/officeart/2005/8/layout/target3"/>
    <dgm:cxn modelId="{02E8BD7D-9F53-46A5-BACB-0C8C3A091432}" type="presParOf" srcId="{42AFE7A6-E54C-43B2-8795-220F8A8E4EEC}" destId="{32A3E56A-CD54-47E8-B662-0D44CBCE189A}" srcOrd="2" destOrd="0" presId="urn:microsoft.com/office/officeart/2005/8/layout/target3"/>
    <dgm:cxn modelId="{2C2B89AE-F457-4652-94EA-BE84042744CF}" type="presParOf" srcId="{42AFE7A6-E54C-43B2-8795-220F8A8E4EEC}" destId="{B21031CC-51EF-4F55-A1FE-90B3283958BF}" srcOrd="3" destOrd="0" presId="urn:microsoft.com/office/officeart/2005/8/layout/target3"/>
  </dgm:cxnLst>
  <dgm:bg/>
  <dgm:whole/>
  <dgm:extLst>
    <a:ext uri="http://schemas.microsoft.com/office/drawing/2008/diagram">
      <dsp:dataModelExt xmlns:dsp="http://schemas.microsoft.com/office/drawing/2008/diagram" relId="rId7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BAEEAC9-B343-494B-8F68-552B7E716D9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5111A27-73D8-47C4-A1A7-C040387E1FF5}">
      <dgm:prSet/>
      <dgm:spPr/>
      <dgm:t>
        <a:bodyPr/>
        <a:lstStyle/>
        <a:p>
          <a:r>
            <a:rPr lang="en-US" i="1" dirty="0"/>
            <a:t>All Students (Members)</a:t>
          </a:r>
          <a:endParaRPr lang="en-GB" dirty="0"/>
        </a:p>
      </dgm:t>
    </dgm:pt>
    <dgm:pt modelId="{ADF601B5-607B-4947-BC78-86BC961DA967}" type="parTrans" cxnId="{769910CC-F3BF-4EFB-AF9A-D487EF93EA9D}">
      <dgm:prSet/>
      <dgm:spPr/>
      <dgm:t>
        <a:bodyPr/>
        <a:lstStyle/>
        <a:p>
          <a:endParaRPr lang="en-GB"/>
        </a:p>
      </dgm:t>
    </dgm:pt>
    <dgm:pt modelId="{57B5FBA3-03DF-4370-8ED1-E8E5632E2B3F}" type="sibTrans" cxnId="{769910CC-F3BF-4EFB-AF9A-D487EF93EA9D}">
      <dgm:prSet/>
      <dgm:spPr/>
      <dgm:t>
        <a:bodyPr/>
        <a:lstStyle/>
        <a:p>
          <a:endParaRPr lang="en-GB"/>
        </a:p>
      </dgm:t>
    </dgm:pt>
    <dgm:pt modelId="{79D3FD3E-4B45-4DFD-9612-DF84A356C0B9}" type="pres">
      <dgm:prSet presAssocID="{BBAEEAC9-B343-494B-8F68-552B7E716D9F}" presName="linear" presStyleCnt="0">
        <dgm:presLayoutVars>
          <dgm:animLvl val="lvl"/>
          <dgm:resizeHandles val="exact"/>
        </dgm:presLayoutVars>
      </dgm:prSet>
      <dgm:spPr/>
    </dgm:pt>
    <dgm:pt modelId="{BE5470BC-17CA-4415-910A-97B79FA5C2E9}" type="pres">
      <dgm:prSet presAssocID="{D5111A27-73D8-47C4-A1A7-C040387E1FF5}" presName="parentText" presStyleLbl="node1" presStyleIdx="0" presStyleCnt="1" custLinFactNeighborX="7377" custLinFactNeighborY="10476">
        <dgm:presLayoutVars>
          <dgm:chMax val="0"/>
          <dgm:bulletEnabled val="1"/>
        </dgm:presLayoutVars>
      </dgm:prSet>
      <dgm:spPr/>
    </dgm:pt>
  </dgm:ptLst>
  <dgm:cxnLst>
    <dgm:cxn modelId="{95F82055-D126-4DEE-912F-FF80E8D707D5}" type="presOf" srcId="{D5111A27-73D8-47C4-A1A7-C040387E1FF5}" destId="{BE5470BC-17CA-4415-910A-97B79FA5C2E9}" srcOrd="0" destOrd="0" presId="urn:microsoft.com/office/officeart/2005/8/layout/vList2"/>
    <dgm:cxn modelId="{769910CC-F3BF-4EFB-AF9A-D487EF93EA9D}" srcId="{BBAEEAC9-B343-494B-8F68-552B7E716D9F}" destId="{D5111A27-73D8-47C4-A1A7-C040387E1FF5}" srcOrd="0" destOrd="0" parTransId="{ADF601B5-607B-4947-BC78-86BC961DA967}" sibTransId="{57B5FBA3-03DF-4370-8ED1-E8E5632E2B3F}"/>
    <dgm:cxn modelId="{F4A87FF6-AE0C-499A-B083-3167A7A7D977}" type="presOf" srcId="{BBAEEAC9-B343-494B-8F68-552B7E716D9F}" destId="{79D3FD3E-4B45-4DFD-9612-DF84A356C0B9}" srcOrd="0" destOrd="0" presId="urn:microsoft.com/office/officeart/2005/8/layout/vList2"/>
    <dgm:cxn modelId="{5DC32622-35E8-4B29-A8B6-3C917F0C01B0}" type="presParOf" srcId="{79D3FD3E-4B45-4DFD-9612-DF84A356C0B9}" destId="{BE5470BC-17CA-4415-910A-97B79FA5C2E9}" srcOrd="0" destOrd="0" presId="urn:microsoft.com/office/officeart/2005/8/layout/vList2"/>
  </dgm:cxnLst>
  <dgm:bg/>
  <dgm:whole/>
  <dgm:extLst>
    <a:ext uri="http://schemas.microsoft.com/office/drawing/2008/diagram">
      <dsp:dataModelExt xmlns:dsp="http://schemas.microsoft.com/office/drawing/2008/diagram" relId="rId7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DD4C13B-891E-495C-9147-D66588272A3A}"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5533EE93-0B26-4E9B-979E-951A2E24D942}">
      <dgm:prSet/>
      <dgm:spPr/>
      <dgm:t>
        <a:bodyPr/>
        <a:lstStyle/>
        <a:p>
          <a:r>
            <a:rPr lang="en-US" b="1"/>
            <a:t>References</a:t>
          </a:r>
          <a:endParaRPr lang="en-GB" b="1"/>
        </a:p>
      </dgm:t>
    </dgm:pt>
    <dgm:pt modelId="{0E91F547-3E93-4A70-8834-060E4EE5758B}" type="parTrans" cxnId="{AABB7055-E241-4F06-84A8-B3A43FFE9072}">
      <dgm:prSet/>
      <dgm:spPr/>
      <dgm:t>
        <a:bodyPr/>
        <a:lstStyle/>
        <a:p>
          <a:endParaRPr lang="en-GB"/>
        </a:p>
      </dgm:t>
    </dgm:pt>
    <dgm:pt modelId="{6C994515-0796-4ABB-B0A2-C3B87EECEB1B}" type="sibTrans" cxnId="{AABB7055-E241-4F06-84A8-B3A43FFE9072}">
      <dgm:prSet/>
      <dgm:spPr/>
      <dgm:t>
        <a:bodyPr/>
        <a:lstStyle/>
        <a:p>
          <a:endParaRPr lang="en-GB"/>
        </a:p>
      </dgm:t>
    </dgm:pt>
    <dgm:pt modelId="{630092AA-FFE3-452C-AE10-B460ADAA73CA}" type="pres">
      <dgm:prSet presAssocID="{7DD4C13B-891E-495C-9147-D66588272A3A}" presName="Name0" presStyleCnt="0">
        <dgm:presLayoutVars>
          <dgm:chMax val="7"/>
          <dgm:dir/>
          <dgm:animLvl val="lvl"/>
          <dgm:resizeHandles val="exact"/>
        </dgm:presLayoutVars>
      </dgm:prSet>
      <dgm:spPr/>
    </dgm:pt>
    <dgm:pt modelId="{092B9145-F513-4260-B77B-1E35D1C31898}" type="pres">
      <dgm:prSet presAssocID="{5533EE93-0B26-4E9B-979E-951A2E24D942}" presName="circle1" presStyleLbl="node1" presStyleIdx="0" presStyleCnt="1"/>
      <dgm:spPr/>
    </dgm:pt>
    <dgm:pt modelId="{6455EE5B-AE96-47DD-BCA6-1A1B946FDE43}" type="pres">
      <dgm:prSet presAssocID="{5533EE93-0B26-4E9B-979E-951A2E24D942}" presName="space" presStyleCnt="0"/>
      <dgm:spPr/>
    </dgm:pt>
    <dgm:pt modelId="{FB15D634-3D3C-4616-B7E1-85E1FC494841}" type="pres">
      <dgm:prSet presAssocID="{5533EE93-0B26-4E9B-979E-951A2E24D942}" presName="rect1" presStyleLbl="alignAcc1" presStyleIdx="0" presStyleCnt="1"/>
      <dgm:spPr/>
    </dgm:pt>
    <dgm:pt modelId="{FEDF5B42-5668-4FDC-9F2E-7B1931BE9ED8}" type="pres">
      <dgm:prSet presAssocID="{5533EE93-0B26-4E9B-979E-951A2E24D942}" presName="rect1ParTxNoCh" presStyleLbl="alignAcc1" presStyleIdx="0" presStyleCnt="1">
        <dgm:presLayoutVars>
          <dgm:chMax val="1"/>
          <dgm:bulletEnabled val="1"/>
        </dgm:presLayoutVars>
      </dgm:prSet>
      <dgm:spPr/>
    </dgm:pt>
  </dgm:ptLst>
  <dgm:cxnLst>
    <dgm:cxn modelId="{6F98982E-4D8F-44B5-93E0-55176754BF92}" type="presOf" srcId="{5533EE93-0B26-4E9B-979E-951A2E24D942}" destId="{FEDF5B42-5668-4FDC-9F2E-7B1931BE9ED8}" srcOrd="1" destOrd="0" presId="urn:microsoft.com/office/officeart/2005/8/layout/target3"/>
    <dgm:cxn modelId="{AABB7055-E241-4F06-84A8-B3A43FFE9072}" srcId="{7DD4C13B-891E-495C-9147-D66588272A3A}" destId="{5533EE93-0B26-4E9B-979E-951A2E24D942}" srcOrd="0" destOrd="0" parTransId="{0E91F547-3E93-4A70-8834-060E4EE5758B}" sibTransId="{6C994515-0796-4ABB-B0A2-C3B87EECEB1B}"/>
    <dgm:cxn modelId="{65BFA9E8-C5C5-4B26-A1E9-57078CA720A5}" type="presOf" srcId="{5533EE93-0B26-4E9B-979E-951A2E24D942}" destId="{FB15D634-3D3C-4616-B7E1-85E1FC494841}" srcOrd="0" destOrd="0" presId="urn:microsoft.com/office/officeart/2005/8/layout/target3"/>
    <dgm:cxn modelId="{5ACC62FA-A64D-469A-BE48-23BED500DC0B}" type="presOf" srcId="{7DD4C13B-891E-495C-9147-D66588272A3A}" destId="{630092AA-FFE3-452C-AE10-B460ADAA73CA}" srcOrd="0" destOrd="0" presId="urn:microsoft.com/office/officeart/2005/8/layout/target3"/>
    <dgm:cxn modelId="{F5D25805-2B72-436A-B642-274090846A03}" type="presParOf" srcId="{630092AA-FFE3-452C-AE10-B460ADAA73CA}" destId="{092B9145-F513-4260-B77B-1E35D1C31898}" srcOrd="0" destOrd="0" presId="urn:microsoft.com/office/officeart/2005/8/layout/target3"/>
    <dgm:cxn modelId="{C6F98F34-C86C-4082-B4FF-F3DB7099D093}" type="presParOf" srcId="{630092AA-FFE3-452C-AE10-B460ADAA73CA}" destId="{6455EE5B-AE96-47DD-BCA6-1A1B946FDE43}" srcOrd="1" destOrd="0" presId="urn:microsoft.com/office/officeart/2005/8/layout/target3"/>
    <dgm:cxn modelId="{F1C37E02-3315-42A8-9537-7999BBA411E1}" type="presParOf" srcId="{630092AA-FFE3-452C-AE10-B460ADAA73CA}" destId="{FB15D634-3D3C-4616-B7E1-85E1FC494841}" srcOrd="2" destOrd="0" presId="urn:microsoft.com/office/officeart/2005/8/layout/target3"/>
    <dgm:cxn modelId="{048E194C-D5E3-4530-AAD0-96DF86AB4E7D}" type="presParOf" srcId="{630092AA-FFE3-452C-AE10-B460ADAA73CA}" destId="{FEDF5B42-5668-4FDC-9F2E-7B1931BE9ED8}" srcOrd="3" destOrd="0" presId="urn:microsoft.com/office/officeart/2005/8/layout/target3"/>
  </dgm:cxnLst>
  <dgm:bg/>
  <dgm:whole/>
  <dgm:extLst>
    <a:ext uri="http://schemas.microsoft.com/office/drawing/2008/diagram">
      <dsp:dataModelExt xmlns:dsp="http://schemas.microsoft.com/office/drawing/2008/diagram" relId="rId8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E4B995E-1E07-491F-A80E-7A31C16D435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5DD9F07-476A-4F88-BEBC-98358A1D3F86}">
      <dgm:prSet/>
      <dgm:spPr/>
      <dgm:t>
        <a:bodyPr/>
        <a:lstStyle/>
        <a:p>
          <a:r>
            <a:rPr lang="en-US" i="1" dirty="0"/>
            <a:t>All Students (Members)</a:t>
          </a:r>
          <a:endParaRPr lang="en-GB" dirty="0"/>
        </a:p>
      </dgm:t>
    </dgm:pt>
    <dgm:pt modelId="{E73AFC07-1D08-4014-A83B-1304455C11B2}" type="parTrans" cxnId="{B1F60D6C-685E-4BE4-BC84-10812315A975}">
      <dgm:prSet/>
      <dgm:spPr/>
      <dgm:t>
        <a:bodyPr/>
        <a:lstStyle/>
        <a:p>
          <a:endParaRPr lang="en-GB"/>
        </a:p>
      </dgm:t>
    </dgm:pt>
    <dgm:pt modelId="{C62CDA5E-CC5E-4C0E-A2D4-E662FD2ADAF7}" type="sibTrans" cxnId="{B1F60D6C-685E-4BE4-BC84-10812315A975}">
      <dgm:prSet/>
      <dgm:spPr/>
      <dgm:t>
        <a:bodyPr/>
        <a:lstStyle/>
        <a:p>
          <a:endParaRPr lang="en-GB"/>
        </a:p>
      </dgm:t>
    </dgm:pt>
    <dgm:pt modelId="{4CA74BC0-719B-4CE3-B74C-9372A8D2FD83}" type="pres">
      <dgm:prSet presAssocID="{FE4B995E-1E07-491F-A80E-7A31C16D4350}" presName="linear" presStyleCnt="0">
        <dgm:presLayoutVars>
          <dgm:animLvl val="lvl"/>
          <dgm:resizeHandles val="exact"/>
        </dgm:presLayoutVars>
      </dgm:prSet>
      <dgm:spPr/>
    </dgm:pt>
    <dgm:pt modelId="{1F1D4DA1-D18C-4909-A45A-54CBB1BE0933}" type="pres">
      <dgm:prSet presAssocID="{15DD9F07-476A-4F88-BEBC-98358A1D3F86}" presName="parentText" presStyleLbl="node1" presStyleIdx="0" presStyleCnt="1" custLinFactNeighborX="42160" custLinFactNeighborY="-1836">
        <dgm:presLayoutVars>
          <dgm:chMax val="0"/>
          <dgm:bulletEnabled val="1"/>
        </dgm:presLayoutVars>
      </dgm:prSet>
      <dgm:spPr/>
    </dgm:pt>
  </dgm:ptLst>
  <dgm:cxnLst>
    <dgm:cxn modelId="{B1F60D6C-685E-4BE4-BC84-10812315A975}" srcId="{FE4B995E-1E07-491F-A80E-7A31C16D4350}" destId="{15DD9F07-476A-4F88-BEBC-98358A1D3F86}" srcOrd="0" destOrd="0" parTransId="{E73AFC07-1D08-4014-A83B-1304455C11B2}" sibTransId="{C62CDA5E-CC5E-4C0E-A2D4-E662FD2ADAF7}"/>
    <dgm:cxn modelId="{8DE41DBA-FAF8-41AD-9C87-21134938B85F}" type="presOf" srcId="{FE4B995E-1E07-491F-A80E-7A31C16D4350}" destId="{4CA74BC0-719B-4CE3-B74C-9372A8D2FD83}" srcOrd="0" destOrd="0" presId="urn:microsoft.com/office/officeart/2005/8/layout/vList2"/>
    <dgm:cxn modelId="{1A43C3BD-C98F-48CF-835C-E6FE24496BCC}" type="presOf" srcId="{15DD9F07-476A-4F88-BEBC-98358A1D3F86}" destId="{1F1D4DA1-D18C-4909-A45A-54CBB1BE0933}" srcOrd="0" destOrd="0" presId="urn:microsoft.com/office/officeart/2005/8/layout/vList2"/>
    <dgm:cxn modelId="{0DC4BFED-3E2D-4CB6-AF28-4816B46C40D3}" type="presParOf" srcId="{4CA74BC0-719B-4CE3-B74C-9372A8D2FD83}" destId="{1F1D4DA1-D18C-4909-A45A-54CBB1BE0933}" srcOrd="0" destOrd="0" presId="urn:microsoft.com/office/officeart/2005/8/layout/vList2"/>
  </dgm:cxnLst>
  <dgm:bg/>
  <dgm:whole/>
  <dgm:extLst>
    <a:ext uri="http://schemas.microsoft.com/office/drawing/2008/diagram">
      <dsp:dataModelExt xmlns:dsp="http://schemas.microsoft.com/office/drawing/2008/diagram" relId="rId8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9517882-FDBF-4874-A420-9638B8C4027E}"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026DE3A0-BCF1-4C52-95AD-FA6E8C1F4AE9}">
      <dgm:prSet/>
      <dgm:spPr/>
      <dgm:t>
        <a:bodyPr/>
        <a:lstStyle/>
        <a:p>
          <a:r>
            <a:rPr lang="en-US" dirty="0"/>
            <a:t>Introduction: Riverdale Nursing Home</a:t>
          </a:r>
          <a:endParaRPr lang="en-GB" dirty="0"/>
        </a:p>
      </dgm:t>
    </dgm:pt>
    <dgm:pt modelId="{015C49EB-A460-4089-8FBD-882FE64F5177}" type="parTrans" cxnId="{CE5A380D-CAA8-4026-9C6B-4DC8BAE3F871}">
      <dgm:prSet/>
      <dgm:spPr/>
      <dgm:t>
        <a:bodyPr/>
        <a:lstStyle/>
        <a:p>
          <a:endParaRPr lang="en-GB"/>
        </a:p>
      </dgm:t>
    </dgm:pt>
    <dgm:pt modelId="{626A1894-13C5-441C-81CA-A7C5AFD54CB8}" type="sibTrans" cxnId="{CE5A380D-CAA8-4026-9C6B-4DC8BAE3F871}">
      <dgm:prSet/>
      <dgm:spPr/>
      <dgm:t>
        <a:bodyPr/>
        <a:lstStyle/>
        <a:p>
          <a:endParaRPr lang="en-GB"/>
        </a:p>
      </dgm:t>
    </dgm:pt>
    <dgm:pt modelId="{2B8E6B73-C38F-464A-8BBD-848BA7B93586}" type="pres">
      <dgm:prSet presAssocID="{99517882-FDBF-4874-A420-9638B8C4027E}" presName="Name0" presStyleCnt="0">
        <dgm:presLayoutVars>
          <dgm:chMax val="7"/>
          <dgm:dir/>
          <dgm:animLvl val="lvl"/>
          <dgm:resizeHandles val="exact"/>
        </dgm:presLayoutVars>
      </dgm:prSet>
      <dgm:spPr/>
    </dgm:pt>
    <dgm:pt modelId="{DB97847F-E87F-4693-B1BC-DDD24BDECDD7}" type="pres">
      <dgm:prSet presAssocID="{026DE3A0-BCF1-4C52-95AD-FA6E8C1F4AE9}" presName="circle1" presStyleLbl="node1" presStyleIdx="0" presStyleCnt="1"/>
      <dgm:spPr/>
    </dgm:pt>
    <dgm:pt modelId="{D958A00E-6817-4C74-A210-D8D2FE9967EF}" type="pres">
      <dgm:prSet presAssocID="{026DE3A0-BCF1-4C52-95AD-FA6E8C1F4AE9}" presName="space" presStyleCnt="0"/>
      <dgm:spPr/>
    </dgm:pt>
    <dgm:pt modelId="{51FD87B6-CF6C-496D-A19D-4E8D018AB6C7}" type="pres">
      <dgm:prSet presAssocID="{026DE3A0-BCF1-4C52-95AD-FA6E8C1F4AE9}" presName="rect1" presStyleLbl="alignAcc1" presStyleIdx="0" presStyleCnt="1"/>
      <dgm:spPr/>
    </dgm:pt>
    <dgm:pt modelId="{1B530151-306B-4B81-BDA4-DA106186E246}" type="pres">
      <dgm:prSet presAssocID="{026DE3A0-BCF1-4C52-95AD-FA6E8C1F4AE9}" presName="rect1ParTxNoCh" presStyleLbl="alignAcc1" presStyleIdx="0" presStyleCnt="1">
        <dgm:presLayoutVars>
          <dgm:chMax val="1"/>
          <dgm:bulletEnabled val="1"/>
        </dgm:presLayoutVars>
      </dgm:prSet>
      <dgm:spPr/>
    </dgm:pt>
  </dgm:ptLst>
  <dgm:cxnLst>
    <dgm:cxn modelId="{CE5A380D-CAA8-4026-9C6B-4DC8BAE3F871}" srcId="{99517882-FDBF-4874-A420-9638B8C4027E}" destId="{026DE3A0-BCF1-4C52-95AD-FA6E8C1F4AE9}" srcOrd="0" destOrd="0" parTransId="{015C49EB-A460-4089-8FBD-882FE64F5177}" sibTransId="{626A1894-13C5-441C-81CA-A7C5AFD54CB8}"/>
    <dgm:cxn modelId="{85A9371E-DCD0-473B-BA92-727E82E3BAC6}" type="presOf" srcId="{026DE3A0-BCF1-4C52-95AD-FA6E8C1F4AE9}" destId="{51FD87B6-CF6C-496D-A19D-4E8D018AB6C7}" srcOrd="0" destOrd="0" presId="urn:microsoft.com/office/officeart/2005/8/layout/target3"/>
    <dgm:cxn modelId="{E2BBA1AC-0B15-4C05-84FB-CC6548C5371D}" type="presOf" srcId="{026DE3A0-BCF1-4C52-95AD-FA6E8C1F4AE9}" destId="{1B530151-306B-4B81-BDA4-DA106186E246}" srcOrd="1" destOrd="0" presId="urn:microsoft.com/office/officeart/2005/8/layout/target3"/>
    <dgm:cxn modelId="{4D5553FE-5471-4F9B-84EA-34F5608407D0}" type="presOf" srcId="{99517882-FDBF-4874-A420-9638B8C4027E}" destId="{2B8E6B73-C38F-464A-8BBD-848BA7B93586}" srcOrd="0" destOrd="0" presId="urn:microsoft.com/office/officeart/2005/8/layout/target3"/>
    <dgm:cxn modelId="{8E4F0B81-BDB3-40A3-B4E6-B3A643003AC8}" type="presParOf" srcId="{2B8E6B73-C38F-464A-8BBD-848BA7B93586}" destId="{DB97847F-E87F-4693-B1BC-DDD24BDECDD7}" srcOrd="0" destOrd="0" presId="urn:microsoft.com/office/officeart/2005/8/layout/target3"/>
    <dgm:cxn modelId="{AE196B32-BBB7-4BBA-91DB-6B4B7AD65888}" type="presParOf" srcId="{2B8E6B73-C38F-464A-8BBD-848BA7B93586}" destId="{D958A00E-6817-4C74-A210-D8D2FE9967EF}" srcOrd="1" destOrd="0" presId="urn:microsoft.com/office/officeart/2005/8/layout/target3"/>
    <dgm:cxn modelId="{2B5A51A4-5C6F-451F-83F7-4F48F040EF64}" type="presParOf" srcId="{2B8E6B73-C38F-464A-8BBD-848BA7B93586}" destId="{51FD87B6-CF6C-496D-A19D-4E8D018AB6C7}" srcOrd="2" destOrd="0" presId="urn:microsoft.com/office/officeart/2005/8/layout/target3"/>
    <dgm:cxn modelId="{727CCEA0-89DF-4973-87DE-A8530CDE5ABF}" type="presParOf" srcId="{2B8E6B73-C38F-464A-8BBD-848BA7B93586}" destId="{1B530151-306B-4B81-BDA4-DA106186E246}"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F74657C-1F39-44EE-AA04-1B1B3DDF0B32}" type="doc">
      <dgm:prSet loTypeId="urn:microsoft.com/office/officeart/2016/7/layout/RepeatingBendingProcessNew" loCatId="process" qsTypeId="urn:microsoft.com/office/officeart/2005/8/quickstyle/simple3" qsCatId="simple" csTypeId="urn:microsoft.com/office/officeart/2005/8/colors/accent1_2" csCatId="accent1" phldr="1"/>
      <dgm:spPr/>
      <dgm:t>
        <a:bodyPr/>
        <a:lstStyle/>
        <a:p>
          <a:endParaRPr lang="en-GB"/>
        </a:p>
      </dgm:t>
    </dgm:pt>
    <dgm:pt modelId="{9DB2CCDA-7CFA-4441-88CD-604AB573C443}">
      <dgm:prSet/>
      <dgm:spPr/>
      <dgm:t>
        <a:bodyPr/>
        <a:lstStyle/>
        <a:p>
          <a:r>
            <a:rPr lang="en-US" b="1" dirty="0"/>
            <a:t>Riverside nursing home provides care and help for elderly people who needs everyday</a:t>
          </a:r>
          <a:endParaRPr lang="en-GB" dirty="0"/>
        </a:p>
      </dgm:t>
    </dgm:pt>
    <dgm:pt modelId="{9B12467A-B36A-4B6A-BEC4-75C7FDE10AFB}" type="parTrans" cxnId="{7A7C5849-7A99-4B1B-9BA3-37DA1C028D0F}">
      <dgm:prSet/>
      <dgm:spPr/>
      <dgm:t>
        <a:bodyPr/>
        <a:lstStyle/>
        <a:p>
          <a:endParaRPr lang="en-GB"/>
        </a:p>
      </dgm:t>
    </dgm:pt>
    <dgm:pt modelId="{DEC58C36-D01E-4D5D-896F-9115EE7D60A7}" type="sibTrans" cxnId="{7A7C5849-7A99-4B1B-9BA3-37DA1C028D0F}">
      <dgm:prSet/>
      <dgm:spPr/>
      <dgm:t>
        <a:bodyPr/>
        <a:lstStyle/>
        <a:p>
          <a:endParaRPr lang="en-GB"/>
        </a:p>
      </dgm:t>
    </dgm:pt>
    <dgm:pt modelId="{B30A99C8-65BA-48C7-8EED-51111637AAB5}">
      <dgm:prSet/>
      <dgm:spPr/>
      <dgm:t>
        <a:bodyPr/>
        <a:lstStyle/>
        <a:p>
          <a:r>
            <a:rPr lang="en-US" b="1" dirty="0"/>
            <a:t>The riverside </a:t>
          </a:r>
          <a:r>
            <a:rPr lang="en-US" b="1"/>
            <a:t>home are </a:t>
          </a:r>
          <a:r>
            <a:rPr lang="en-US" b="1" dirty="0"/>
            <a:t>two buildings with careers, nurses and administration staff working different shifts</a:t>
          </a:r>
          <a:endParaRPr lang="en-GB" dirty="0"/>
        </a:p>
      </dgm:t>
    </dgm:pt>
    <dgm:pt modelId="{4B1E3631-2778-423E-B81F-32C875BD7AFE}" type="parTrans" cxnId="{4E33F3D9-6A84-4ABE-92B7-E5883448783A}">
      <dgm:prSet/>
      <dgm:spPr/>
      <dgm:t>
        <a:bodyPr/>
        <a:lstStyle/>
        <a:p>
          <a:endParaRPr lang="en-GB"/>
        </a:p>
      </dgm:t>
    </dgm:pt>
    <dgm:pt modelId="{95D1C719-CDE0-409F-96DC-9952DF01E978}" type="sibTrans" cxnId="{4E33F3D9-6A84-4ABE-92B7-E5883448783A}">
      <dgm:prSet/>
      <dgm:spPr/>
      <dgm:t>
        <a:bodyPr/>
        <a:lstStyle/>
        <a:p>
          <a:endParaRPr lang="en-GB"/>
        </a:p>
      </dgm:t>
    </dgm:pt>
    <dgm:pt modelId="{1F2E4EF1-1AB8-4235-86E4-AF905857C4AC}">
      <dgm:prSet/>
      <dgm:spPr/>
      <dgm:t>
        <a:bodyPr/>
        <a:lstStyle/>
        <a:p>
          <a:r>
            <a:rPr lang="en-US" b="1" dirty="0"/>
            <a:t>The nursing home uses Microsoft tool to use</a:t>
          </a:r>
          <a:endParaRPr lang="en-GB" dirty="0"/>
        </a:p>
      </dgm:t>
    </dgm:pt>
    <dgm:pt modelId="{84FEA8E8-4876-4AAF-8632-DB5645731FE7}" type="parTrans" cxnId="{C5D86B2B-3A45-4B99-9266-A9220784CD4A}">
      <dgm:prSet/>
      <dgm:spPr/>
      <dgm:t>
        <a:bodyPr/>
        <a:lstStyle/>
        <a:p>
          <a:endParaRPr lang="en-GB"/>
        </a:p>
      </dgm:t>
    </dgm:pt>
    <dgm:pt modelId="{FE07FA27-8C58-40FA-A256-D980035CCD51}" type="sibTrans" cxnId="{C5D86B2B-3A45-4B99-9266-A9220784CD4A}">
      <dgm:prSet/>
      <dgm:spPr/>
      <dgm:t>
        <a:bodyPr/>
        <a:lstStyle/>
        <a:p>
          <a:endParaRPr lang="en-GB"/>
        </a:p>
      </dgm:t>
    </dgm:pt>
    <dgm:pt modelId="{D09D163A-A513-4653-BFE1-979F7D050FC9}">
      <dgm:prSet/>
      <dgm:spPr/>
      <dgm:t>
        <a:bodyPr/>
        <a:lstStyle/>
        <a:p>
          <a:r>
            <a:rPr lang="en-US" b="1"/>
            <a:t>Some staff not sure which tool to use</a:t>
          </a:r>
          <a:endParaRPr lang="en-GB"/>
        </a:p>
      </dgm:t>
    </dgm:pt>
    <dgm:pt modelId="{D4E1A755-755D-48D4-9831-AA573E632D0A}" type="parTrans" cxnId="{7F49070E-6287-4E00-AFE2-5946801C0527}">
      <dgm:prSet/>
      <dgm:spPr/>
      <dgm:t>
        <a:bodyPr/>
        <a:lstStyle/>
        <a:p>
          <a:endParaRPr lang="en-GB"/>
        </a:p>
      </dgm:t>
    </dgm:pt>
    <dgm:pt modelId="{292A8EA9-E7F0-43AA-B657-17AD7F6AD827}" type="sibTrans" cxnId="{7F49070E-6287-4E00-AFE2-5946801C0527}">
      <dgm:prSet/>
      <dgm:spPr/>
      <dgm:t>
        <a:bodyPr/>
        <a:lstStyle/>
        <a:p>
          <a:endParaRPr lang="en-GB"/>
        </a:p>
      </dgm:t>
    </dgm:pt>
    <dgm:pt modelId="{183AF586-1115-4F7D-9B42-99D1222464C1}">
      <dgm:prSet/>
      <dgm:spPr/>
      <dgm:t>
        <a:bodyPr/>
        <a:lstStyle/>
        <a:p>
          <a:r>
            <a:rPr lang="en-US" b="1"/>
            <a:t>This can cause missed communication and messages and  confusion</a:t>
          </a:r>
          <a:endParaRPr lang="en-GB"/>
        </a:p>
      </dgm:t>
    </dgm:pt>
    <dgm:pt modelId="{641207D6-D6CA-4E3D-BB7F-279AB573002B}" type="parTrans" cxnId="{BF7D01B5-9971-4BC8-B04E-8FFE21E11C11}">
      <dgm:prSet/>
      <dgm:spPr/>
      <dgm:t>
        <a:bodyPr/>
        <a:lstStyle/>
        <a:p>
          <a:endParaRPr lang="en-GB"/>
        </a:p>
      </dgm:t>
    </dgm:pt>
    <dgm:pt modelId="{A3BA3EA4-ACB7-4E59-9A05-907B7DC21099}" type="sibTrans" cxnId="{BF7D01B5-9971-4BC8-B04E-8FFE21E11C11}">
      <dgm:prSet/>
      <dgm:spPr/>
      <dgm:t>
        <a:bodyPr/>
        <a:lstStyle/>
        <a:p>
          <a:endParaRPr lang="en-GB"/>
        </a:p>
      </dgm:t>
    </dgm:pt>
    <dgm:pt modelId="{5CEB9282-203C-45D0-B4F0-4BF5613AE3F1}">
      <dgm:prSet/>
      <dgm:spPr/>
      <dgm:t>
        <a:bodyPr/>
        <a:lstStyle/>
        <a:p>
          <a:r>
            <a:rPr lang="en-US" b="1"/>
            <a:t>Our aim is to choose the best Microsoft tool for each task to improve communication and teamwork</a:t>
          </a:r>
          <a:endParaRPr lang="en-GB"/>
        </a:p>
      </dgm:t>
    </dgm:pt>
    <dgm:pt modelId="{84F654B5-7291-4312-8F7F-1DE09520CEAB}" type="parTrans" cxnId="{4EFCEEB4-454F-455B-AE16-10096ED30D62}">
      <dgm:prSet/>
      <dgm:spPr/>
      <dgm:t>
        <a:bodyPr/>
        <a:lstStyle/>
        <a:p>
          <a:endParaRPr lang="en-GB"/>
        </a:p>
      </dgm:t>
    </dgm:pt>
    <dgm:pt modelId="{E9DB857D-D337-4F48-BDE3-0C0646025F0D}" type="sibTrans" cxnId="{4EFCEEB4-454F-455B-AE16-10096ED30D62}">
      <dgm:prSet/>
      <dgm:spPr/>
      <dgm:t>
        <a:bodyPr/>
        <a:lstStyle/>
        <a:p>
          <a:endParaRPr lang="en-GB"/>
        </a:p>
      </dgm:t>
    </dgm:pt>
    <dgm:pt modelId="{64898183-6603-4F09-9168-5496CB195318}" type="pres">
      <dgm:prSet presAssocID="{8F74657C-1F39-44EE-AA04-1B1B3DDF0B32}" presName="Name0" presStyleCnt="0">
        <dgm:presLayoutVars>
          <dgm:dir/>
          <dgm:resizeHandles val="exact"/>
        </dgm:presLayoutVars>
      </dgm:prSet>
      <dgm:spPr/>
    </dgm:pt>
    <dgm:pt modelId="{BE45F483-46A9-4442-8584-C5502FDB980F}" type="pres">
      <dgm:prSet presAssocID="{9DB2CCDA-7CFA-4441-88CD-604AB573C443}" presName="node" presStyleLbl="node1" presStyleIdx="0" presStyleCnt="6">
        <dgm:presLayoutVars>
          <dgm:bulletEnabled val="1"/>
        </dgm:presLayoutVars>
      </dgm:prSet>
      <dgm:spPr/>
    </dgm:pt>
    <dgm:pt modelId="{6A3B5451-6AB7-4269-A9A8-16D8F2A801D9}" type="pres">
      <dgm:prSet presAssocID="{DEC58C36-D01E-4D5D-896F-9115EE7D60A7}" presName="sibTrans" presStyleLbl="sibTrans1D1" presStyleIdx="0" presStyleCnt="5"/>
      <dgm:spPr/>
    </dgm:pt>
    <dgm:pt modelId="{CF84EA14-20DF-4C51-9F02-F02565864D76}" type="pres">
      <dgm:prSet presAssocID="{DEC58C36-D01E-4D5D-896F-9115EE7D60A7}" presName="connectorText" presStyleLbl="sibTrans1D1" presStyleIdx="0" presStyleCnt="5"/>
      <dgm:spPr/>
    </dgm:pt>
    <dgm:pt modelId="{8486C726-4D3B-44D4-95D2-8249CBB609E3}" type="pres">
      <dgm:prSet presAssocID="{B30A99C8-65BA-48C7-8EED-51111637AAB5}" presName="node" presStyleLbl="node1" presStyleIdx="1" presStyleCnt="6">
        <dgm:presLayoutVars>
          <dgm:bulletEnabled val="1"/>
        </dgm:presLayoutVars>
      </dgm:prSet>
      <dgm:spPr/>
    </dgm:pt>
    <dgm:pt modelId="{2FE5DA78-BAB8-4A94-9A4E-31AD50EA0EA1}" type="pres">
      <dgm:prSet presAssocID="{95D1C719-CDE0-409F-96DC-9952DF01E978}" presName="sibTrans" presStyleLbl="sibTrans1D1" presStyleIdx="1" presStyleCnt="5"/>
      <dgm:spPr/>
    </dgm:pt>
    <dgm:pt modelId="{FC05F51D-A390-4BD4-8ECA-9D9BAC991755}" type="pres">
      <dgm:prSet presAssocID="{95D1C719-CDE0-409F-96DC-9952DF01E978}" presName="connectorText" presStyleLbl="sibTrans1D1" presStyleIdx="1" presStyleCnt="5"/>
      <dgm:spPr/>
    </dgm:pt>
    <dgm:pt modelId="{D92BADE5-988A-4E8A-BF8C-7C898E42ED0B}" type="pres">
      <dgm:prSet presAssocID="{1F2E4EF1-1AB8-4235-86E4-AF905857C4AC}" presName="node" presStyleLbl="node1" presStyleIdx="2" presStyleCnt="6">
        <dgm:presLayoutVars>
          <dgm:bulletEnabled val="1"/>
        </dgm:presLayoutVars>
      </dgm:prSet>
      <dgm:spPr/>
    </dgm:pt>
    <dgm:pt modelId="{6C4D76F6-F338-4DEF-AE95-6C686E0FF795}" type="pres">
      <dgm:prSet presAssocID="{FE07FA27-8C58-40FA-A256-D980035CCD51}" presName="sibTrans" presStyleLbl="sibTrans1D1" presStyleIdx="2" presStyleCnt="5"/>
      <dgm:spPr/>
    </dgm:pt>
    <dgm:pt modelId="{130D6B43-ED78-4B82-805A-B11F0474E5A0}" type="pres">
      <dgm:prSet presAssocID="{FE07FA27-8C58-40FA-A256-D980035CCD51}" presName="connectorText" presStyleLbl="sibTrans1D1" presStyleIdx="2" presStyleCnt="5"/>
      <dgm:spPr/>
    </dgm:pt>
    <dgm:pt modelId="{1D2111A6-F922-487A-9FC6-BC3360AE5871}" type="pres">
      <dgm:prSet presAssocID="{D09D163A-A513-4653-BFE1-979F7D050FC9}" presName="node" presStyleLbl="node1" presStyleIdx="3" presStyleCnt="6">
        <dgm:presLayoutVars>
          <dgm:bulletEnabled val="1"/>
        </dgm:presLayoutVars>
      </dgm:prSet>
      <dgm:spPr/>
    </dgm:pt>
    <dgm:pt modelId="{A0D9A92B-46C5-4DC3-9D74-A05F8256A49D}" type="pres">
      <dgm:prSet presAssocID="{292A8EA9-E7F0-43AA-B657-17AD7F6AD827}" presName="sibTrans" presStyleLbl="sibTrans1D1" presStyleIdx="3" presStyleCnt="5"/>
      <dgm:spPr/>
    </dgm:pt>
    <dgm:pt modelId="{CEC879F7-F6BC-4DA7-A9AD-9F81FC9130E4}" type="pres">
      <dgm:prSet presAssocID="{292A8EA9-E7F0-43AA-B657-17AD7F6AD827}" presName="connectorText" presStyleLbl="sibTrans1D1" presStyleIdx="3" presStyleCnt="5"/>
      <dgm:spPr/>
    </dgm:pt>
    <dgm:pt modelId="{28288EE0-8FAA-4814-A5DC-1FC7634FA3E4}" type="pres">
      <dgm:prSet presAssocID="{183AF586-1115-4F7D-9B42-99D1222464C1}" presName="node" presStyleLbl="node1" presStyleIdx="4" presStyleCnt="6">
        <dgm:presLayoutVars>
          <dgm:bulletEnabled val="1"/>
        </dgm:presLayoutVars>
      </dgm:prSet>
      <dgm:spPr/>
    </dgm:pt>
    <dgm:pt modelId="{EBACD551-9A0A-4349-95E9-476B6CAB7743}" type="pres">
      <dgm:prSet presAssocID="{A3BA3EA4-ACB7-4E59-9A05-907B7DC21099}" presName="sibTrans" presStyleLbl="sibTrans1D1" presStyleIdx="4" presStyleCnt="5"/>
      <dgm:spPr/>
    </dgm:pt>
    <dgm:pt modelId="{74D264D7-6ABF-4604-920D-6311EB274488}" type="pres">
      <dgm:prSet presAssocID="{A3BA3EA4-ACB7-4E59-9A05-907B7DC21099}" presName="connectorText" presStyleLbl="sibTrans1D1" presStyleIdx="4" presStyleCnt="5"/>
      <dgm:spPr/>
    </dgm:pt>
    <dgm:pt modelId="{8FE31285-476D-42CC-906B-5050E5D92088}" type="pres">
      <dgm:prSet presAssocID="{5CEB9282-203C-45D0-B4F0-4BF5613AE3F1}" presName="node" presStyleLbl="node1" presStyleIdx="5" presStyleCnt="6">
        <dgm:presLayoutVars>
          <dgm:bulletEnabled val="1"/>
        </dgm:presLayoutVars>
      </dgm:prSet>
      <dgm:spPr/>
    </dgm:pt>
  </dgm:ptLst>
  <dgm:cxnLst>
    <dgm:cxn modelId="{B28D0C00-49B6-4416-9A5D-013C7FA044D2}" type="presOf" srcId="{FE07FA27-8C58-40FA-A256-D980035CCD51}" destId="{6C4D76F6-F338-4DEF-AE95-6C686E0FF795}" srcOrd="0" destOrd="0" presId="urn:microsoft.com/office/officeart/2016/7/layout/RepeatingBendingProcessNew"/>
    <dgm:cxn modelId="{C160F502-C6BA-41BF-91A2-0E23072490F3}" type="presOf" srcId="{183AF586-1115-4F7D-9B42-99D1222464C1}" destId="{28288EE0-8FAA-4814-A5DC-1FC7634FA3E4}" srcOrd="0" destOrd="0" presId="urn:microsoft.com/office/officeart/2016/7/layout/RepeatingBendingProcessNew"/>
    <dgm:cxn modelId="{7F49070E-6287-4E00-AFE2-5946801C0527}" srcId="{8F74657C-1F39-44EE-AA04-1B1B3DDF0B32}" destId="{D09D163A-A513-4653-BFE1-979F7D050FC9}" srcOrd="3" destOrd="0" parTransId="{D4E1A755-755D-48D4-9831-AA573E632D0A}" sibTransId="{292A8EA9-E7F0-43AA-B657-17AD7F6AD827}"/>
    <dgm:cxn modelId="{2D15FC18-C351-4327-B77E-B05D559577E1}" type="presOf" srcId="{9DB2CCDA-7CFA-4441-88CD-604AB573C443}" destId="{BE45F483-46A9-4442-8584-C5502FDB980F}" srcOrd="0" destOrd="0" presId="urn:microsoft.com/office/officeart/2016/7/layout/RepeatingBendingProcessNew"/>
    <dgm:cxn modelId="{C5D86B2B-3A45-4B99-9266-A9220784CD4A}" srcId="{8F74657C-1F39-44EE-AA04-1B1B3DDF0B32}" destId="{1F2E4EF1-1AB8-4235-86E4-AF905857C4AC}" srcOrd="2" destOrd="0" parTransId="{84FEA8E8-4876-4AAF-8632-DB5645731FE7}" sibTransId="{FE07FA27-8C58-40FA-A256-D980035CCD51}"/>
    <dgm:cxn modelId="{2502512C-45A3-41AB-A839-FABB31BB028F}" type="presOf" srcId="{95D1C719-CDE0-409F-96DC-9952DF01E978}" destId="{2FE5DA78-BAB8-4A94-9A4E-31AD50EA0EA1}" srcOrd="0" destOrd="0" presId="urn:microsoft.com/office/officeart/2016/7/layout/RepeatingBendingProcessNew"/>
    <dgm:cxn modelId="{ECAA173C-3FA2-4F70-96F7-E97A1E0DA737}" type="presOf" srcId="{DEC58C36-D01E-4D5D-896F-9115EE7D60A7}" destId="{6A3B5451-6AB7-4269-A9A8-16D8F2A801D9}" srcOrd="0" destOrd="0" presId="urn:microsoft.com/office/officeart/2016/7/layout/RepeatingBendingProcessNew"/>
    <dgm:cxn modelId="{A2531A43-15BA-466A-9D5C-4FC8C10B9C0E}" type="presOf" srcId="{B30A99C8-65BA-48C7-8EED-51111637AAB5}" destId="{8486C726-4D3B-44D4-95D2-8249CBB609E3}" srcOrd="0" destOrd="0" presId="urn:microsoft.com/office/officeart/2016/7/layout/RepeatingBendingProcessNew"/>
    <dgm:cxn modelId="{7A7C5849-7A99-4B1B-9BA3-37DA1C028D0F}" srcId="{8F74657C-1F39-44EE-AA04-1B1B3DDF0B32}" destId="{9DB2CCDA-7CFA-4441-88CD-604AB573C443}" srcOrd="0" destOrd="0" parTransId="{9B12467A-B36A-4B6A-BEC4-75C7FDE10AFB}" sibTransId="{DEC58C36-D01E-4D5D-896F-9115EE7D60A7}"/>
    <dgm:cxn modelId="{EC34324A-5591-45A3-98CA-20C110DA1681}" type="presOf" srcId="{1F2E4EF1-1AB8-4235-86E4-AF905857C4AC}" destId="{D92BADE5-988A-4E8A-BF8C-7C898E42ED0B}" srcOrd="0" destOrd="0" presId="urn:microsoft.com/office/officeart/2016/7/layout/RepeatingBendingProcessNew"/>
    <dgm:cxn modelId="{8E8D947E-E952-4F48-A92A-D72FCECA353B}" type="presOf" srcId="{292A8EA9-E7F0-43AA-B657-17AD7F6AD827}" destId="{CEC879F7-F6BC-4DA7-A9AD-9F81FC9130E4}" srcOrd="1" destOrd="0" presId="urn:microsoft.com/office/officeart/2016/7/layout/RepeatingBendingProcessNew"/>
    <dgm:cxn modelId="{98A8F28C-B46F-4649-B7EC-671F9964DAE1}" type="presOf" srcId="{D09D163A-A513-4653-BFE1-979F7D050FC9}" destId="{1D2111A6-F922-487A-9FC6-BC3360AE5871}" srcOrd="0" destOrd="0" presId="urn:microsoft.com/office/officeart/2016/7/layout/RepeatingBendingProcessNew"/>
    <dgm:cxn modelId="{57DAA5A0-3B8D-4875-B838-37F6425B8DB5}" type="presOf" srcId="{A3BA3EA4-ACB7-4E59-9A05-907B7DC21099}" destId="{EBACD551-9A0A-4349-95E9-476B6CAB7743}" srcOrd="0" destOrd="0" presId="urn:microsoft.com/office/officeart/2016/7/layout/RepeatingBendingProcessNew"/>
    <dgm:cxn modelId="{2186D4AC-4723-4D17-B57F-F6B4EECDA408}" type="presOf" srcId="{95D1C719-CDE0-409F-96DC-9952DF01E978}" destId="{FC05F51D-A390-4BD4-8ECA-9D9BAC991755}" srcOrd="1" destOrd="0" presId="urn:microsoft.com/office/officeart/2016/7/layout/RepeatingBendingProcessNew"/>
    <dgm:cxn modelId="{37FF2DAE-D5F7-463C-8584-6188EACBA66C}" type="presOf" srcId="{292A8EA9-E7F0-43AA-B657-17AD7F6AD827}" destId="{A0D9A92B-46C5-4DC3-9D74-A05F8256A49D}" srcOrd="0" destOrd="0" presId="urn:microsoft.com/office/officeart/2016/7/layout/RepeatingBendingProcessNew"/>
    <dgm:cxn modelId="{DF96EFB0-6296-4B9F-83F8-E10E1FB881B3}" type="presOf" srcId="{8F74657C-1F39-44EE-AA04-1B1B3DDF0B32}" destId="{64898183-6603-4F09-9168-5496CB195318}" srcOrd="0" destOrd="0" presId="urn:microsoft.com/office/officeart/2016/7/layout/RepeatingBendingProcessNew"/>
    <dgm:cxn modelId="{64B070B1-839C-48DE-8FFB-F52BFBA6E493}" type="presOf" srcId="{FE07FA27-8C58-40FA-A256-D980035CCD51}" destId="{130D6B43-ED78-4B82-805A-B11F0474E5A0}" srcOrd="1" destOrd="0" presId="urn:microsoft.com/office/officeart/2016/7/layout/RepeatingBendingProcessNew"/>
    <dgm:cxn modelId="{4EFCEEB4-454F-455B-AE16-10096ED30D62}" srcId="{8F74657C-1F39-44EE-AA04-1B1B3DDF0B32}" destId="{5CEB9282-203C-45D0-B4F0-4BF5613AE3F1}" srcOrd="5" destOrd="0" parTransId="{84F654B5-7291-4312-8F7F-1DE09520CEAB}" sibTransId="{E9DB857D-D337-4F48-BDE3-0C0646025F0D}"/>
    <dgm:cxn modelId="{BF7D01B5-9971-4BC8-B04E-8FFE21E11C11}" srcId="{8F74657C-1F39-44EE-AA04-1B1B3DDF0B32}" destId="{183AF586-1115-4F7D-9B42-99D1222464C1}" srcOrd="4" destOrd="0" parTransId="{641207D6-D6CA-4E3D-BB7F-279AB573002B}" sibTransId="{A3BA3EA4-ACB7-4E59-9A05-907B7DC21099}"/>
    <dgm:cxn modelId="{4E33F3D9-6A84-4ABE-92B7-E5883448783A}" srcId="{8F74657C-1F39-44EE-AA04-1B1B3DDF0B32}" destId="{B30A99C8-65BA-48C7-8EED-51111637AAB5}" srcOrd="1" destOrd="0" parTransId="{4B1E3631-2778-423E-B81F-32C875BD7AFE}" sibTransId="{95D1C719-CDE0-409F-96DC-9952DF01E978}"/>
    <dgm:cxn modelId="{AFCA10E3-4324-451D-92D1-C22F3272F86B}" type="presOf" srcId="{A3BA3EA4-ACB7-4E59-9A05-907B7DC21099}" destId="{74D264D7-6ABF-4604-920D-6311EB274488}" srcOrd="1" destOrd="0" presId="urn:microsoft.com/office/officeart/2016/7/layout/RepeatingBendingProcessNew"/>
    <dgm:cxn modelId="{01126CE6-A5E2-4700-9FB1-319F7F4404A9}" type="presOf" srcId="{DEC58C36-D01E-4D5D-896F-9115EE7D60A7}" destId="{CF84EA14-20DF-4C51-9F02-F02565864D76}" srcOrd="1" destOrd="0" presId="urn:microsoft.com/office/officeart/2016/7/layout/RepeatingBendingProcessNew"/>
    <dgm:cxn modelId="{FFBAD0F1-2141-444D-B6C7-53AF08D94E89}" type="presOf" srcId="{5CEB9282-203C-45D0-B4F0-4BF5613AE3F1}" destId="{8FE31285-476D-42CC-906B-5050E5D92088}" srcOrd="0" destOrd="0" presId="urn:microsoft.com/office/officeart/2016/7/layout/RepeatingBendingProcessNew"/>
    <dgm:cxn modelId="{C6DF5005-323D-470E-8E0A-8AD186F5853D}" type="presParOf" srcId="{64898183-6603-4F09-9168-5496CB195318}" destId="{BE45F483-46A9-4442-8584-C5502FDB980F}" srcOrd="0" destOrd="0" presId="urn:microsoft.com/office/officeart/2016/7/layout/RepeatingBendingProcessNew"/>
    <dgm:cxn modelId="{46192661-B087-4AEC-84D0-CCABBC0F052E}" type="presParOf" srcId="{64898183-6603-4F09-9168-5496CB195318}" destId="{6A3B5451-6AB7-4269-A9A8-16D8F2A801D9}" srcOrd="1" destOrd="0" presId="urn:microsoft.com/office/officeart/2016/7/layout/RepeatingBendingProcessNew"/>
    <dgm:cxn modelId="{6783C203-00D0-402E-8E87-1EEA1D6D0B32}" type="presParOf" srcId="{6A3B5451-6AB7-4269-A9A8-16D8F2A801D9}" destId="{CF84EA14-20DF-4C51-9F02-F02565864D76}" srcOrd="0" destOrd="0" presId="urn:microsoft.com/office/officeart/2016/7/layout/RepeatingBendingProcessNew"/>
    <dgm:cxn modelId="{57D1F053-40EC-454B-A56E-68AD008F9AFE}" type="presParOf" srcId="{64898183-6603-4F09-9168-5496CB195318}" destId="{8486C726-4D3B-44D4-95D2-8249CBB609E3}" srcOrd="2" destOrd="0" presId="urn:microsoft.com/office/officeart/2016/7/layout/RepeatingBendingProcessNew"/>
    <dgm:cxn modelId="{D5013652-4179-4C25-9C88-3F201006781D}" type="presParOf" srcId="{64898183-6603-4F09-9168-5496CB195318}" destId="{2FE5DA78-BAB8-4A94-9A4E-31AD50EA0EA1}" srcOrd="3" destOrd="0" presId="urn:microsoft.com/office/officeart/2016/7/layout/RepeatingBendingProcessNew"/>
    <dgm:cxn modelId="{7E8C4DF4-8319-4423-A2C2-94CC3BD52D40}" type="presParOf" srcId="{2FE5DA78-BAB8-4A94-9A4E-31AD50EA0EA1}" destId="{FC05F51D-A390-4BD4-8ECA-9D9BAC991755}" srcOrd="0" destOrd="0" presId="urn:microsoft.com/office/officeart/2016/7/layout/RepeatingBendingProcessNew"/>
    <dgm:cxn modelId="{1604DF6E-9411-444C-A679-ED364ADC68DC}" type="presParOf" srcId="{64898183-6603-4F09-9168-5496CB195318}" destId="{D92BADE5-988A-4E8A-BF8C-7C898E42ED0B}" srcOrd="4" destOrd="0" presId="urn:microsoft.com/office/officeart/2016/7/layout/RepeatingBendingProcessNew"/>
    <dgm:cxn modelId="{C6C94D7E-CFA1-4102-BAAF-99495426B2C7}" type="presParOf" srcId="{64898183-6603-4F09-9168-5496CB195318}" destId="{6C4D76F6-F338-4DEF-AE95-6C686E0FF795}" srcOrd="5" destOrd="0" presId="urn:microsoft.com/office/officeart/2016/7/layout/RepeatingBendingProcessNew"/>
    <dgm:cxn modelId="{40EBDF50-4733-4F1F-A6BE-2744B08BBE4F}" type="presParOf" srcId="{6C4D76F6-F338-4DEF-AE95-6C686E0FF795}" destId="{130D6B43-ED78-4B82-805A-B11F0474E5A0}" srcOrd="0" destOrd="0" presId="urn:microsoft.com/office/officeart/2016/7/layout/RepeatingBendingProcessNew"/>
    <dgm:cxn modelId="{0458C1BF-BF94-4F92-86EF-78E0DE032C5B}" type="presParOf" srcId="{64898183-6603-4F09-9168-5496CB195318}" destId="{1D2111A6-F922-487A-9FC6-BC3360AE5871}" srcOrd="6" destOrd="0" presId="urn:microsoft.com/office/officeart/2016/7/layout/RepeatingBendingProcessNew"/>
    <dgm:cxn modelId="{7105BEE3-C3DF-432A-8504-317729976E1F}" type="presParOf" srcId="{64898183-6603-4F09-9168-5496CB195318}" destId="{A0D9A92B-46C5-4DC3-9D74-A05F8256A49D}" srcOrd="7" destOrd="0" presId="urn:microsoft.com/office/officeart/2016/7/layout/RepeatingBendingProcessNew"/>
    <dgm:cxn modelId="{DF2E6419-E502-4E7D-B7CE-53D3733F3A5D}" type="presParOf" srcId="{A0D9A92B-46C5-4DC3-9D74-A05F8256A49D}" destId="{CEC879F7-F6BC-4DA7-A9AD-9F81FC9130E4}" srcOrd="0" destOrd="0" presId="urn:microsoft.com/office/officeart/2016/7/layout/RepeatingBendingProcessNew"/>
    <dgm:cxn modelId="{2ADDF1C4-E987-4BB8-A861-A0FE65882684}" type="presParOf" srcId="{64898183-6603-4F09-9168-5496CB195318}" destId="{28288EE0-8FAA-4814-A5DC-1FC7634FA3E4}" srcOrd="8" destOrd="0" presId="urn:microsoft.com/office/officeart/2016/7/layout/RepeatingBendingProcessNew"/>
    <dgm:cxn modelId="{84CBC276-AB33-4B45-B975-B56211B72542}" type="presParOf" srcId="{64898183-6603-4F09-9168-5496CB195318}" destId="{EBACD551-9A0A-4349-95E9-476B6CAB7743}" srcOrd="9" destOrd="0" presId="urn:microsoft.com/office/officeart/2016/7/layout/RepeatingBendingProcessNew"/>
    <dgm:cxn modelId="{EE1EB96E-C64B-439A-BEC9-3B8A0F5C277B}" type="presParOf" srcId="{EBACD551-9A0A-4349-95E9-476B6CAB7743}" destId="{74D264D7-6ABF-4604-920D-6311EB274488}" srcOrd="0" destOrd="0" presId="urn:microsoft.com/office/officeart/2016/7/layout/RepeatingBendingProcessNew"/>
    <dgm:cxn modelId="{0C83BE5C-8CD8-4523-9A77-D412636A2852}" type="presParOf" srcId="{64898183-6603-4F09-9168-5496CB195318}" destId="{8FE31285-476D-42CC-906B-5050E5D92088}" srcOrd="10" destOrd="0" presId="urn:microsoft.com/office/officeart/2016/7/layout/RepeatingBendingProcessNew"/>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ACE8135-AAA9-496D-9204-C524EC339A1B}"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FF35D246-FEF4-487D-AA52-2DCE408A07DF}">
      <dgm:prSet/>
      <dgm:spPr/>
      <dgm:t>
        <a:bodyPr/>
        <a:lstStyle/>
        <a:p>
          <a:r>
            <a:rPr lang="en-US" dirty="0"/>
            <a:t>Task 1: Staff Communication</a:t>
          </a:r>
          <a:endParaRPr lang="en-GB" dirty="0"/>
        </a:p>
      </dgm:t>
    </dgm:pt>
    <dgm:pt modelId="{3DAF4DED-BC8B-45F4-9625-E134DDC97EE1}" type="parTrans" cxnId="{51DE7A8F-5560-438F-B757-2781C93F14EF}">
      <dgm:prSet/>
      <dgm:spPr/>
      <dgm:t>
        <a:bodyPr/>
        <a:lstStyle/>
        <a:p>
          <a:endParaRPr lang="en-GB"/>
        </a:p>
      </dgm:t>
    </dgm:pt>
    <dgm:pt modelId="{308D3598-4987-45F1-80B8-2D44787AD1F9}" type="sibTrans" cxnId="{51DE7A8F-5560-438F-B757-2781C93F14EF}">
      <dgm:prSet/>
      <dgm:spPr/>
      <dgm:t>
        <a:bodyPr/>
        <a:lstStyle/>
        <a:p>
          <a:endParaRPr lang="en-GB"/>
        </a:p>
      </dgm:t>
    </dgm:pt>
    <dgm:pt modelId="{F0F3A82F-FE8F-439C-8140-FFF14DD9DE4D}" type="pres">
      <dgm:prSet presAssocID="{6ACE8135-AAA9-496D-9204-C524EC339A1B}" presName="Name0" presStyleCnt="0">
        <dgm:presLayoutVars>
          <dgm:chMax val="7"/>
          <dgm:dir/>
          <dgm:animLvl val="lvl"/>
          <dgm:resizeHandles val="exact"/>
        </dgm:presLayoutVars>
      </dgm:prSet>
      <dgm:spPr/>
    </dgm:pt>
    <dgm:pt modelId="{CC1711DC-323E-40A8-B105-1E1A5F66171B}" type="pres">
      <dgm:prSet presAssocID="{FF35D246-FEF4-487D-AA52-2DCE408A07DF}" presName="circle1" presStyleLbl="node1" presStyleIdx="0" presStyleCnt="1"/>
      <dgm:spPr/>
    </dgm:pt>
    <dgm:pt modelId="{29818E01-1827-4F7C-B0E9-D22C9FB5DCAF}" type="pres">
      <dgm:prSet presAssocID="{FF35D246-FEF4-487D-AA52-2DCE408A07DF}" presName="space" presStyleCnt="0"/>
      <dgm:spPr/>
    </dgm:pt>
    <dgm:pt modelId="{40AB665E-4B92-4D2B-9E51-4FD29B12FFD8}" type="pres">
      <dgm:prSet presAssocID="{FF35D246-FEF4-487D-AA52-2DCE408A07DF}" presName="rect1" presStyleLbl="alignAcc1" presStyleIdx="0" presStyleCnt="1"/>
      <dgm:spPr/>
    </dgm:pt>
    <dgm:pt modelId="{EB451577-6347-409C-86BF-CCCDAC5219AA}" type="pres">
      <dgm:prSet presAssocID="{FF35D246-FEF4-487D-AA52-2DCE408A07DF}" presName="rect1ParTxNoCh" presStyleLbl="alignAcc1" presStyleIdx="0" presStyleCnt="1">
        <dgm:presLayoutVars>
          <dgm:chMax val="1"/>
          <dgm:bulletEnabled val="1"/>
        </dgm:presLayoutVars>
      </dgm:prSet>
      <dgm:spPr/>
    </dgm:pt>
  </dgm:ptLst>
  <dgm:cxnLst>
    <dgm:cxn modelId="{281B5826-8991-484A-A0F7-8F074F351B23}" type="presOf" srcId="{FF35D246-FEF4-487D-AA52-2DCE408A07DF}" destId="{40AB665E-4B92-4D2B-9E51-4FD29B12FFD8}" srcOrd="0" destOrd="0" presId="urn:microsoft.com/office/officeart/2005/8/layout/target3"/>
    <dgm:cxn modelId="{8562AB56-FB62-428B-A15A-9775007932AC}" type="presOf" srcId="{6ACE8135-AAA9-496D-9204-C524EC339A1B}" destId="{F0F3A82F-FE8F-439C-8140-FFF14DD9DE4D}" srcOrd="0" destOrd="0" presId="urn:microsoft.com/office/officeart/2005/8/layout/target3"/>
    <dgm:cxn modelId="{51DE7A8F-5560-438F-B757-2781C93F14EF}" srcId="{6ACE8135-AAA9-496D-9204-C524EC339A1B}" destId="{FF35D246-FEF4-487D-AA52-2DCE408A07DF}" srcOrd="0" destOrd="0" parTransId="{3DAF4DED-BC8B-45F4-9625-E134DDC97EE1}" sibTransId="{308D3598-4987-45F1-80B8-2D44787AD1F9}"/>
    <dgm:cxn modelId="{5E7AEDAF-8EAC-4B91-AA08-F09618AAF17C}" type="presOf" srcId="{FF35D246-FEF4-487D-AA52-2DCE408A07DF}" destId="{EB451577-6347-409C-86BF-CCCDAC5219AA}" srcOrd="1" destOrd="0" presId="urn:microsoft.com/office/officeart/2005/8/layout/target3"/>
    <dgm:cxn modelId="{831FC81A-4318-494B-B61F-5434B8A4ED9B}" type="presParOf" srcId="{F0F3A82F-FE8F-439C-8140-FFF14DD9DE4D}" destId="{CC1711DC-323E-40A8-B105-1E1A5F66171B}" srcOrd="0" destOrd="0" presId="urn:microsoft.com/office/officeart/2005/8/layout/target3"/>
    <dgm:cxn modelId="{BC2E8B68-4CAB-405E-BB6A-E02C558A3689}" type="presParOf" srcId="{F0F3A82F-FE8F-439C-8140-FFF14DD9DE4D}" destId="{29818E01-1827-4F7C-B0E9-D22C9FB5DCAF}" srcOrd="1" destOrd="0" presId="urn:microsoft.com/office/officeart/2005/8/layout/target3"/>
    <dgm:cxn modelId="{BF76F9D6-22AC-482D-9823-07384D3BD27F}" type="presParOf" srcId="{F0F3A82F-FE8F-439C-8140-FFF14DD9DE4D}" destId="{40AB665E-4B92-4D2B-9E51-4FD29B12FFD8}" srcOrd="2" destOrd="0" presId="urn:microsoft.com/office/officeart/2005/8/layout/target3"/>
    <dgm:cxn modelId="{A7DF41F3-4C79-4FAE-BD06-B46AB93D927A}" type="presParOf" srcId="{F0F3A82F-FE8F-439C-8140-FFF14DD9DE4D}" destId="{EB451577-6347-409C-86BF-CCCDAC5219AA}"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56B3D6C8-8E78-4976-A54F-F2B129BF64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F64023E-FB78-4187-AED7-C0AABCDF115A}">
      <dgm:prSet/>
      <dgm:spPr/>
      <dgm:t>
        <a:bodyPr/>
        <a:lstStyle/>
        <a:p>
          <a:r>
            <a:rPr lang="en-GB"/>
            <a:t>Staff Communication challenges- Replacing paper notes and verbal messages to eliminate operational risks; Overcoming coordination delays between the two buildings,</a:t>
          </a:r>
        </a:p>
      </dgm:t>
    </dgm:pt>
    <dgm:pt modelId="{C8AEDA4B-83F4-4F5E-A918-D212DBB9C92F}" type="parTrans" cxnId="{49F35EDD-C09A-4132-8D67-F0B1A2DFA206}">
      <dgm:prSet/>
      <dgm:spPr/>
      <dgm:t>
        <a:bodyPr/>
        <a:lstStyle/>
        <a:p>
          <a:endParaRPr lang="en-GB"/>
        </a:p>
      </dgm:t>
    </dgm:pt>
    <dgm:pt modelId="{81ED37D9-E701-4901-B044-E2F1A308E105}" type="sibTrans" cxnId="{49F35EDD-C09A-4132-8D67-F0B1A2DFA206}">
      <dgm:prSet/>
      <dgm:spPr/>
      <dgm:t>
        <a:bodyPr/>
        <a:lstStyle/>
        <a:p>
          <a:endParaRPr lang="en-GB"/>
        </a:p>
      </dgm:t>
    </dgm:pt>
    <dgm:pt modelId="{3441C1A9-41C2-49C2-8F7F-535B7A319406}">
      <dgm:prSet/>
      <dgm:spPr/>
      <dgm:t>
        <a:bodyPr/>
        <a:lstStyle/>
        <a:p>
          <a:r>
            <a:rPr lang="en-GB" dirty="0"/>
            <a:t>﻿﻿Suitability of MS Teams- Secure, all-in-one platform integrating fragmented tools; Essential for reducing clinical errors and improving care coordination (Rosen et al., 2018).</a:t>
          </a:r>
        </a:p>
      </dgm:t>
    </dgm:pt>
    <dgm:pt modelId="{C6AD2756-27B5-4257-A8B3-AC26CDA98048}" type="parTrans" cxnId="{DDFFD8CA-2E21-4D9E-A1AD-D608202AD993}">
      <dgm:prSet/>
      <dgm:spPr/>
      <dgm:t>
        <a:bodyPr/>
        <a:lstStyle/>
        <a:p>
          <a:endParaRPr lang="en-GB"/>
        </a:p>
      </dgm:t>
    </dgm:pt>
    <dgm:pt modelId="{5E15FF88-9A2C-4728-A245-6C16E6D34245}" type="sibTrans" cxnId="{DDFFD8CA-2E21-4D9E-A1AD-D608202AD993}">
      <dgm:prSet/>
      <dgm:spPr/>
      <dgm:t>
        <a:bodyPr/>
        <a:lstStyle/>
        <a:p>
          <a:endParaRPr lang="en-GB"/>
        </a:p>
      </dgm:t>
    </dgm:pt>
    <dgm:pt modelId="{AA7583B2-5146-400F-9F6F-26766F61F513}">
      <dgm:prSet/>
      <dgm:spPr/>
      <dgm:t>
        <a:bodyPr/>
        <a:lstStyle/>
        <a:p>
          <a:r>
            <a:rPr lang="en-GB"/>
            <a:t>﻿﻿Efficiency Examples- Dedicated Channels ('Nurses', 'Carers', 'Administracion" for instant access to logs; Instant Messaging &amp; Calls acting as a digital bridge between buildings.</a:t>
          </a:r>
        </a:p>
      </dgm:t>
    </dgm:pt>
    <dgm:pt modelId="{2C13AE0E-DAD2-4DCD-8A20-A4CAB8E84F16}" type="parTrans" cxnId="{0C5AA1F0-44BC-4BC8-A4F5-FE8C8E8507B0}">
      <dgm:prSet/>
      <dgm:spPr/>
      <dgm:t>
        <a:bodyPr/>
        <a:lstStyle/>
        <a:p>
          <a:endParaRPr lang="en-GB"/>
        </a:p>
      </dgm:t>
    </dgm:pt>
    <dgm:pt modelId="{7FBBD46C-5F43-4691-8239-A63CE3168003}" type="sibTrans" cxnId="{0C5AA1F0-44BC-4BC8-A4F5-FE8C8E8507B0}">
      <dgm:prSet/>
      <dgm:spPr/>
      <dgm:t>
        <a:bodyPr/>
        <a:lstStyle/>
        <a:p>
          <a:endParaRPr lang="en-GB"/>
        </a:p>
      </dgm:t>
    </dgm:pt>
    <dgm:pt modelId="{DBA5D4F9-9306-4194-B913-49564197CDC7}">
      <dgm:prSet/>
      <dgm:spPr/>
      <dgm:t>
        <a:bodyPr/>
        <a:lstStyle/>
        <a:p>
          <a:r>
            <a:rPr lang="en-GB"/>
            <a:t>﻿﻿Advantges- Faster collaboration and minimized emergency response times; Full data security in strict compliance with GDPR guidelines,</a:t>
          </a:r>
        </a:p>
      </dgm:t>
    </dgm:pt>
    <dgm:pt modelId="{4BC3DC68-AACF-44CE-B458-E6E8FD970AAE}" type="parTrans" cxnId="{F4D82E22-C28E-4AA6-B6A1-70C446AEADA0}">
      <dgm:prSet/>
      <dgm:spPr/>
      <dgm:t>
        <a:bodyPr/>
        <a:lstStyle/>
        <a:p>
          <a:endParaRPr lang="en-GB"/>
        </a:p>
      </dgm:t>
    </dgm:pt>
    <dgm:pt modelId="{67D5F249-5A2E-407C-BCD5-2ED909EF9364}" type="sibTrans" cxnId="{F4D82E22-C28E-4AA6-B6A1-70C446AEADA0}">
      <dgm:prSet/>
      <dgm:spPr/>
      <dgm:t>
        <a:bodyPr/>
        <a:lstStyle/>
        <a:p>
          <a:endParaRPr lang="en-GB"/>
        </a:p>
      </dgm:t>
    </dgm:pt>
    <dgm:pt modelId="{FC17955E-6375-4B29-96EF-C083D1BE15C9}">
      <dgm:prSet/>
      <dgm:spPr/>
      <dgm:t>
        <a:bodyPr/>
        <a:lstStyle/>
        <a:p>
          <a:r>
            <a:rPr lang="en-GB"/>
            <a:t>﻿﻿Limitations- Strict dependency on a stable Wi-Fi network; Organizational culture shift requires structured training (Reedy &amp; Parker, 2018).</a:t>
          </a:r>
        </a:p>
      </dgm:t>
    </dgm:pt>
    <dgm:pt modelId="{7423E640-E4A8-4C12-9BFD-4E3683C5EBA7}" type="parTrans" cxnId="{6D5B07F2-64F3-4BF9-9EC9-4708FE75F32B}">
      <dgm:prSet/>
      <dgm:spPr/>
      <dgm:t>
        <a:bodyPr/>
        <a:lstStyle/>
        <a:p>
          <a:endParaRPr lang="en-GB"/>
        </a:p>
      </dgm:t>
    </dgm:pt>
    <dgm:pt modelId="{842A13D8-CB1E-4E1E-8962-C2316C09F2A1}" type="sibTrans" cxnId="{6D5B07F2-64F3-4BF9-9EC9-4708FE75F32B}">
      <dgm:prSet/>
      <dgm:spPr/>
      <dgm:t>
        <a:bodyPr/>
        <a:lstStyle/>
        <a:p>
          <a:endParaRPr lang="en-GB"/>
        </a:p>
      </dgm:t>
    </dgm:pt>
    <dgm:pt modelId="{6A78CEC9-F5D1-433E-AFE0-73C54DD1F98A}" type="pres">
      <dgm:prSet presAssocID="{56B3D6C8-8E78-4976-A54F-F2B129BF6435}" presName="linear" presStyleCnt="0">
        <dgm:presLayoutVars>
          <dgm:animLvl val="lvl"/>
          <dgm:resizeHandles val="exact"/>
        </dgm:presLayoutVars>
      </dgm:prSet>
      <dgm:spPr/>
    </dgm:pt>
    <dgm:pt modelId="{5DBACB55-7924-4FCB-975C-420FF4946729}" type="pres">
      <dgm:prSet presAssocID="{CF64023E-FB78-4187-AED7-C0AABCDF115A}" presName="parentText" presStyleLbl="node1" presStyleIdx="0" presStyleCnt="5">
        <dgm:presLayoutVars>
          <dgm:chMax val="0"/>
          <dgm:bulletEnabled val="1"/>
        </dgm:presLayoutVars>
      </dgm:prSet>
      <dgm:spPr/>
    </dgm:pt>
    <dgm:pt modelId="{65CCD829-0AE0-4B5D-AD4E-3BC2F240C6F5}" type="pres">
      <dgm:prSet presAssocID="{81ED37D9-E701-4901-B044-E2F1A308E105}" presName="spacer" presStyleCnt="0"/>
      <dgm:spPr/>
    </dgm:pt>
    <dgm:pt modelId="{03A0F131-4E18-40F5-8CC8-1D0312F43A89}" type="pres">
      <dgm:prSet presAssocID="{3441C1A9-41C2-49C2-8F7F-535B7A319406}" presName="parentText" presStyleLbl="node1" presStyleIdx="1" presStyleCnt="5">
        <dgm:presLayoutVars>
          <dgm:chMax val="0"/>
          <dgm:bulletEnabled val="1"/>
        </dgm:presLayoutVars>
      </dgm:prSet>
      <dgm:spPr/>
    </dgm:pt>
    <dgm:pt modelId="{04B7E3F9-8376-4097-AEFF-00E715EF984A}" type="pres">
      <dgm:prSet presAssocID="{5E15FF88-9A2C-4728-A245-6C16E6D34245}" presName="spacer" presStyleCnt="0"/>
      <dgm:spPr/>
    </dgm:pt>
    <dgm:pt modelId="{29435FEC-BA92-4944-A743-8DA7D9752D3B}" type="pres">
      <dgm:prSet presAssocID="{AA7583B2-5146-400F-9F6F-26766F61F513}" presName="parentText" presStyleLbl="node1" presStyleIdx="2" presStyleCnt="5">
        <dgm:presLayoutVars>
          <dgm:chMax val="0"/>
          <dgm:bulletEnabled val="1"/>
        </dgm:presLayoutVars>
      </dgm:prSet>
      <dgm:spPr/>
    </dgm:pt>
    <dgm:pt modelId="{01A88979-124D-464D-93FD-0A7A6A9D9CD9}" type="pres">
      <dgm:prSet presAssocID="{7FBBD46C-5F43-4691-8239-A63CE3168003}" presName="spacer" presStyleCnt="0"/>
      <dgm:spPr/>
    </dgm:pt>
    <dgm:pt modelId="{4EC12A2A-FD5C-438E-97CD-5C7984776983}" type="pres">
      <dgm:prSet presAssocID="{DBA5D4F9-9306-4194-B913-49564197CDC7}" presName="parentText" presStyleLbl="node1" presStyleIdx="3" presStyleCnt="5">
        <dgm:presLayoutVars>
          <dgm:chMax val="0"/>
          <dgm:bulletEnabled val="1"/>
        </dgm:presLayoutVars>
      </dgm:prSet>
      <dgm:spPr/>
    </dgm:pt>
    <dgm:pt modelId="{8A2F83A4-EA17-4582-A941-04FE61618DAC}" type="pres">
      <dgm:prSet presAssocID="{67D5F249-5A2E-407C-BCD5-2ED909EF9364}" presName="spacer" presStyleCnt="0"/>
      <dgm:spPr/>
    </dgm:pt>
    <dgm:pt modelId="{8DEE22AF-DBDD-47C4-9B85-F8506AFED639}" type="pres">
      <dgm:prSet presAssocID="{FC17955E-6375-4B29-96EF-C083D1BE15C9}" presName="parentText" presStyleLbl="node1" presStyleIdx="4" presStyleCnt="5">
        <dgm:presLayoutVars>
          <dgm:chMax val="0"/>
          <dgm:bulletEnabled val="1"/>
        </dgm:presLayoutVars>
      </dgm:prSet>
      <dgm:spPr/>
    </dgm:pt>
  </dgm:ptLst>
  <dgm:cxnLst>
    <dgm:cxn modelId="{44608B17-58C7-4E04-9C86-AA7E11D3ACBE}" type="presOf" srcId="{DBA5D4F9-9306-4194-B913-49564197CDC7}" destId="{4EC12A2A-FD5C-438E-97CD-5C7984776983}" srcOrd="0" destOrd="0" presId="urn:microsoft.com/office/officeart/2005/8/layout/vList2"/>
    <dgm:cxn modelId="{F4D82E22-C28E-4AA6-B6A1-70C446AEADA0}" srcId="{56B3D6C8-8E78-4976-A54F-F2B129BF6435}" destId="{DBA5D4F9-9306-4194-B913-49564197CDC7}" srcOrd="3" destOrd="0" parTransId="{4BC3DC68-AACF-44CE-B458-E6E8FD970AAE}" sibTransId="{67D5F249-5A2E-407C-BCD5-2ED909EF9364}"/>
    <dgm:cxn modelId="{D7FA7933-38B5-43B6-A56A-4EC901C934BE}" type="presOf" srcId="{3441C1A9-41C2-49C2-8F7F-535B7A319406}" destId="{03A0F131-4E18-40F5-8CC8-1D0312F43A89}" srcOrd="0" destOrd="0" presId="urn:microsoft.com/office/officeart/2005/8/layout/vList2"/>
    <dgm:cxn modelId="{8494B46A-C97D-45E9-92DE-81F735BA2B8A}" type="presOf" srcId="{FC17955E-6375-4B29-96EF-C083D1BE15C9}" destId="{8DEE22AF-DBDD-47C4-9B85-F8506AFED639}" srcOrd="0" destOrd="0" presId="urn:microsoft.com/office/officeart/2005/8/layout/vList2"/>
    <dgm:cxn modelId="{43857CAA-1D46-4E5B-ABB5-475EBB5541B2}" type="presOf" srcId="{56B3D6C8-8E78-4976-A54F-F2B129BF6435}" destId="{6A78CEC9-F5D1-433E-AFE0-73C54DD1F98A}" srcOrd="0" destOrd="0" presId="urn:microsoft.com/office/officeart/2005/8/layout/vList2"/>
    <dgm:cxn modelId="{36CEDDB5-1BD4-4D3C-9BB1-A915D35FD8E5}" type="presOf" srcId="{AA7583B2-5146-400F-9F6F-26766F61F513}" destId="{29435FEC-BA92-4944-A743-8DA7D9752D3B}" srcOrd="0" destOrd="0" presId="urn:microsoft.com/office/officeart/2005/8/layout/vList2"/>
    <dgm:cxn modelId="{31985AC6-70B4-4231-8106-3B84EE024587}" type="presOf" srcId="{CF64023E-FB78-4187-AED7-C0AABCDF115A}" destId="{5DBACB55-7924-4FCB-975C-420FF4946729}" srcOrd="0" destOrd="0" presId="urn:microsoft.com/office/officeart/2005/8/layout/vList2"/>
    <dgm:cxn modelId="{DDFFD8CA-2E21-4D9E-A1AD-D608202AD993}" srcId="{56B3D6C8-8E78-4976-A54F-F2B129BF6435}" destId="{3441C1A9-41C2-49C2-8F7F-535B7A319406}" srcOrd="1" destOrd="0" parTransId="{C6AD2756-27B5-4257-A8B3-AC26CDA98048}" sibTransId="{5E15FF88-9A2C-4728-A245-6C16E6D34245}"/>
    <dgm:cxn modelId="{49F35EDD-C09A-4132-8D67-F0B1A2DFA206}" srcId="{56B3D6C8-8E78-4976-A54F-F2B129BF6435}" destId="{CF64023E-FB78-4187-AED7-C0AABCDF115A}" srcOrd="0" destOrd="0" parTransId="{C8AEDA4B-83F4-4F5E-A918-D212DBB9C92F}" sibTransId="{81ED37D9-E701-4901-B044-E2F1A308E105}"/>
    <dgm:cxn modelId="{0C5AA1F0-44BC-4BC8-A4F5-FE8C8E8507B0}" srcId="{56B3D6C8-8E78-4976-A54F-F2B129BF6435}" destId="{AA7583B2-5146-400F-9F6F-26766F61F513}" srcOrd="2" destOrd="0" parTransId="{2C13AE0E-DAD2-4DCD-8A20-A4CAB8E84F16}" sibTransId="{7FBBD46C-5F43-4691-8239-A63CE3168003}"/>
    <dgm:cxn modelId="{6D5B07F2-64F3-4BF9-9EC9-4708FE75F32B}" srcId="{56B3D6C8-8E78-4976-A54F-F2B129BF6435}" destId="{FC17955E-6375-4B29-96EF-C083D1BE15C9}" srcOrd="4" destOrd="0" parTransId="{7423E640-E4A8-4C12-9BFD-4E3683C5EBA7}" sibTransId="{842A13D8-CB1E-4E1E-8962-C2316C09F2A1}"/>
    <dgm:cxn modelId="{78108553-35AF-4723-AE75-F118C7377B8B}" type="presParOf" srcId="{6A78CEC9-F5D1-433E-AFE0-73C54DD1F98A}" destId="{5DBACB55-7924-4FCB-975C-420FF4946729}" srcOrd="0" destOrd="0" presId="urn:microsoft.com/office/officeart/2005/8/layout/vList2"/>
    <dgm:cxn modelId="{402813D0-E649-46A1-BE8E-4ED14992B6F0}" type="presParOf" srcId="{6A78CEC9-F5D1-433E-AFE0-73C54DD1F98A}" destId="{65CCD829-0AE0-4B5D-AD4E-3BC2F240C6F5}" srcOrd="1" destOrd="0" presId="urn:microsoft.com/office/officeart/2005/8/layout/vList2"/>
    <dgm:cxn modelId="{7B93F532-BA80-4F5F-A26E-581ED498B471}" type="presParOf" srcId="{6A78CEC9-F5D1-433E-AFE0-73C54DD1F98A}" destId="{03A0F131-4E18-40F5-8CC8-1D0312F43A89}" srcOrd="2" destOrd="0" presId="urn:microsoft.com/office/officeart/2005/8/layout/vList2"/>
    <dgm:cxn modelId="{05CF2D51-10C1-4A09-A575-D9922928DC7A}" type="presParOf" srcId="{6A78CEC9-F5D1-433E-AFE0-73C54DD1F98A}" destId="{04B7E3F9-8376-4097-AEFF-00E715EF984A}" srcOrd="3" destOrd="0" presId="urn:microsoft.com/office/officeart/2005/8/layout/vList2"/>
    <dgm:cxn modelId="{E3D8629D-AD8C-4988-8BCA-A4CB8B59D42A}" type="presParOf" srcId="{6A78CEC9-F5D1-433E-AFE0-73C54DD1F98A}" destId="{29435FEC-BA92-4944-A743-8DA7D9752D3B}" srcOrd="4" destOrd="0" presId="urn:microsoft.com/office/officeart/2005/8/layout/vList2"/>
    <dgm:cxn modelId="{FCD4ED5E-1DE9-4F7A-B176-E046BDA08B5C}" type="presParOf" srcId="{6A78CEC9-F5D1-433E-AFE0-73C54DD1F98A}" destId="{01A88979-124D-464D-93FD-0A7A6A9D9CD9}" srcOrd="5" destOrd="0" presId="urn:microsoft.com/office/officeart/2005/8/layout/vList2"/>
    <dgm:cxn modelId="{1BC45CB7-7765-461A-B6A0-BBB8E1DD64FB}" type="presParOf" srcId="{6A78CEC9-F5D1-433E-AFE0-73C54DD1F98A}" destId="{4EC12A2A-FD5C-438E-97CD-5C7984776983}" srcOrd="6" destOrd="0" presId="urn:microsoft.com/office/officeart/2005/8/layout/vList2"/>
    <dgm:cxn modelId="{977688F3-BA1D-463B-A59E-2A925EC29745}" type="presParOf" srcId="{6A78CEC9-F5D1-433E-AFE0-73C54DD1F98A}" destId="{8A2F83A4-EA17-4582-A941-04FE61618DAC}" srcOrd="7" destOrd="0" presId="urn:microsoft.com/office/officeart/2005/8/layout/vList2"/>
    <dgm:cxn modelId="{CD952C91-9E6F-49DC-8A52-03DE8FF8E072}" type="presParOf" srcId="{6A78CEC9-F5D1-433E-AFE0-73C54DD1F98A}" destId="{8DEE22AF-DBDD-47C4-9B85-F8506AFED639}"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5FAB81C-FA5D-4F0F-A122-95B3261792F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81C75A74-58C6-4971-B743-3E205D47B67D}">
      <dgm:prSet/>
      <dgm:spPr/>
      <dgm:t>
        <a:bodyPr/>
        <a:lstStyle/>
        <a:p>
          <a:r>
            <a:rPr lang="en-US"/>
            <a:t>Benefits &amp; Limitations: Microsoft Teams at Riverdale</a:t>
          </a:r>
          <a:endParaRPr lang="en-GB"/>
        </a:p>
      </dgm:t>
    </dgm:pt>
    <dgm:pt modelId="{2D720835-7A9C-4900-8CA8-6E714F5C3E8E}" type="parTrans" cxnId="{89F8CB73-2D53-4919-8C3C-2BD1EC0C7576}">
      <dgm:prSet/>
      <dgm:spPr/>
      <dgm:t>
        <a:bodyPr/>
        <a:lstStyle/>
        <a:p>
          <a:endParaRPr lang="en-GB"/>
        </a:p>
      </dgm:t>
    </dgm:pt>
    <dgm:pt modelId="{2E28A25A-1721-4679-A738-5A5C90338B4F}" type="sibTrans" cxnId="{89F8CB73-2D53-4919-8C3C-2BD1EC0C7576}">
      <dgm:prSet/>
      <dgm:spPr/>
      <dgm:t>
        <a:bodyPr/>
        <a:lstStyle/>
        <a:p>
          <a:endParaRPr lang="en-GB"/>
        </a:p>
      </dgm:t>
    </dgm:pt>
    <dgm:pt modelId="{2DD50F82-EBE7-48F7-A851-AFFA306DF73E}" type="pres">
      <dgm:prSet presAssocID="{C5FAB81C-FA5D-4F0F-A122-95B3261792FF}" presName="Name0" presStyleCnt="0">
        <dgm:presLayoutVars>
          <dgm:chMax val="7"/>
          <dgm:dir/>
          <dgm:animLvl val="lvl"/>
          <dgm:resizeHandles val="exact"/>
        </dgm:presLayoutVars>
      </dgm:prSet>
      <dgm:spPr/>
    </dgm:pt>
    <dgm:pt modelId="{C14EB201-B9B4-4261-B97E-0D13D97E57B2}" type="pres">
      <dgm:prSet presAssocID="{81C75A74-58C6-4971-B743-3E205D47B67D}" presName="circle1" presStyleLbl="node1" presStyleIdx="0" presStyleCnt="1"/>
      <dgm:spPr/>
    </dgm:pt>
    <dgm:pt modelId="{00E8F839-879D-43CF-8821-BEDAB5926045}" type="pres">
      <dgm:prSet presAssocID="{81C75A74-58C6-4971-B743-3E205D47B67D}" presName="space" presStyleCnt="0"/>
      <dgm:spPr/>
    </dgm:pt>
    <dgm:pt modelId="{2A554D61-D0A5-455D-8EBD-3A330623119D}" type="pres">
      <dgm:prSet presAssocID="{81C75A74-58C6-4971-B743-3E205D47B67D}" presName="rect1" presStyleLbl="alignAcc1" presStyleIdx="0" presStyleCnt="1" custLinFactNeighborX="432" custLinFactNeighborY="-2941"/>
      <dgm:spPr/>
    </dgm:pt>
    <dgm:pt modelId="{DF45C331-D644-4F8F-B38D-47B48FE9109E}" type="pres">
      <dgm:prSet presAssocID="{81C75A74-58C6-4971-B743-3E205D47B67D}" presName="rect1ParTxNoCh" presStyleLbl="alignAcc1" presStyleIdx="0" presStyleCnt="1">
        <dgm:presLayoutVars>
          <dgm:chMax val="1"/>
          <dgm:bulletEnabled val="1"/>
        </dgm:presLayoutVars>
      </dgm:prSet>
      <dgm:spPr/>
    </dgm:pt>
  </dgm:ptLst>
  <dgm:cxnLst>
    <dgm:cxn modelId="{14BF5070-F255-459A-B73A-309B112AA0B7}" type="presOf" srcId="{C5FAB81C-FA5D-4F0F-A122-95B3261792FF}" destId="{2DD50F82-EBE7-48F7-A851-AFFA306DF73E}" srcOrd="0" destOrd="0" presId="urn:microsoft.com/office/officeart/2005/8/layout/target3"/>
    <dgm:cxn modelId="{89F8CB73-2D53-4919-8C3C-2BD1EC0C7576}" srcId="{C5FAB81C-FA5D-4F0F-A122-95B3261792FF}" destId="{81C75A74-58C6-4971-B743-3E205D47B67D}" srcOrd="0" destOrd="0" parTransId="{2D720835-7A9C-4900-8CA8-6E714F5C3E8E}" sibTransId="{2E28A25A-1721-4679-A738-5A5C90338B4F}"/>
    <dgm:cxn modelId="{D961DB75-AFCC-46EB-A140-9AF7F901EA6F}" type="presOf" srcId="{81C75A74-58C6-4971-B743-3E205D47B67D}" destId="{2A554D61-D0A5-455D-8EBD-3A330623119D}" srcOrd="0" destOrd="0" presId="urn:microsoft.com/office/officeart/2005/8/layout/target3"/>
    <dgm:cxn modelId="{BAA80385-4603-459C-BA37-E95D4FF02BB6}" type="presOf" srcId="{81C75A74-58C6-4971-B743-3E205D47B67D}" destId="{DF45C331-D644-4F8F-B38D-47B48FE9109E}" srcOrd="1" destOrd="0" presId="urn:microsoft.com/office/officeart/2005/8/layout/target3"/>
    <dgm:cxn modelId="{1FBF889A-BE7F-4BCD-8C69-CC02F657BC71}" type="presParOf" srcId="{2DD50F82-EBE7-48F7-A851-AFFA306DF73E}" destId="{C14EB201-B9B4-4261-B97E-0D13D97E57B2}" srcOrd="0" destOrd="0" presId="urn:microsoft.com/office/officeart/2005/8/layout/target3"/>
    <dgm:cxn modelId="{DC790EF7-28FE-41D9-9968-85CBF529E252}" type="presParOf" srcId="{2DD50F82-EBE7-48F7-A851-AFFA306DF73E}" destId="{00E8F839-879D-43CF-8821-BEDAB5926045}" srcOrd="1" destOrd="0" presId="urn:microsoft.com/office/officeart/2005/8/layout/target3"/>
    <dgm:cxn modelId="{BA56AACE-B538-4CA0-A268-A7DFFA7B820A}" type="presParOf" srcId="{2DD50F82-EBE7-48F7-A851-AFFA306DF73E}" destId="{2A554D61-D0A5-455D-8EBD-3A330623119D}" srcOrd="2" destOrd="0" presId="urn:microsoft.com/office/officeart/2005/8/layout/target3"/>
    <dgm:cxn modelId="{D72E1E94-267E-432A-99B4-F24395F2058C}" type="presParOf" srcId="{2DD50F82-EBE7-48F7-A851-AFFA306DF73E}" destId="{DF45C331-D644-4F8F-B38D-47B48FE9109E}"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9B0B4919-7B8C-4629-8659-69C54B1250D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42CF06F-2178-4C8E-9CE7-63B49209D2B6}">
      <dgm:prSet/>
      <dgm:spPr/>
      <dgm:t>
        <a:bodyPr/>
        <a:lstStyle/>
        <a:p>
          <a:r>
            <a:rPr lang="en-GB" b="1" i="0" dirty="0"/>
            <a:t>All-in-one integration- (replaces</a:t>
          </a:r>
          <a:br>
            <a:rPr lang="en-GB" b="1" i="0" dirty="0"/>
          </a:br>
          <a:r>
            <a:rPr lang="en-GB" b="1" i="0" dirty="0"/>
            <a:t>WhatsApp/Zoom/paper)</a:t>
          </a:r>
          <a:endParaRPr lang="en-GB" dirty="0"/>
        </a:p>
      </dgm:t>
    </dgm:pt>
    <dgm:pt modelId="{596E1E2A-A831-4935-864E-2EB19ED01F85}" type="parTrans" cxnId="{EADDF348-C580-408E-957E-23554111CD90}">
      <dgm:prSet/>
      <dgm:spPr/>
      <dgm:t>
        <a:bodyPr/>
        <a:lstStyle/>
        <a:p>
          <a:endParaRPr lang="en-GB"/>
        </a:p>
      </dgm:t>
    </dgm:pt>
    <dgm:pt modelId="{91349700-6D3B-42A6-A4E1-22A2218CF228}" type="sibTrans" cxnId="{EADDF348-C580-408E-957E-23554111CD90}">
      <dgm:prSet/>
      <dgm:spPr/>
      <dgm:t>
        <a:bodyPr/>
        <a:lstStyle/>
        <a:p>
          <a:endParaRPr lang="en-GB"/>
        </a:p>
      </dgm:t>
    </dgm:pt>
    <dgm:pt modelId="{8E6E4851-4DC5-4EE9-9015-84E24E209DED}">
      <dgm:prSet/>
      <dgm:spPr/>
      <dgm:t>
        <a:bodyPr/>
        <a:lstStyle/>
        <a:p>
          <a:r>
            <a:rPr lang="en-GB" b="1" i="0" dirty="0"/>
            <a:t>﻿﻿Faster team collaboration between both buildings</a:t>
          </a:r>
          <a:endParaRPr lang="en-GB" dirty="0"/>
        </a:p>
      </dgm:t>
    </dgm:pt>
    <dgm:pt modelId="{EA19BC8E-8765-42F9-BEE4-AB5B0FCE11B2}" type="parTrans" cxnId="{19DE3AA8-3172-42A3-825D-98D6AAF3B719}">
      <dgm:prSet/>
      <dgm:spPr/>
      <dgm:t>
        <a:bodyPr/>
        <a:lstStyle/>
        <a:p>
          <a:endParaRPr lang="en-GB"/>
        </a:p>
      </dgm:t>
    </dgm:pt>
    <dgm:pt modelId="{5C113C0B-865F-4E21-A85B-7358DD357A49}" type="sibTrans" cxnId="{19DE3AA8-3172-42A3-825D-98D6AAF3B719}">
      <dgm:prSet/>
      <dgm:spPr/>
      <dgm:t>
        <a:bodyPr/>
        <a:lstStyle/>
        <a:p>
          <a:endParaRPr lang="en-GB"/>
        </a:p>
      </dgm:t>
    </dgm:pt>
    <dgm:pt modelId="{B0F33A35-EEC6-436E-8EFF-10C7BA4E3317}">
      <dgm:prSet/>
      <dgm:spPr/>
      <dgm:t>
        <a:bodyPr/>
        <a:lstStyle/>
        <a:p>
          <a:r>
            <a:rPr lang="en-GB" b="1" i="0" dirty="0"/>
            <a:t>﻿﻿Dedicated channels (Administration',</a:t>
          </a:r>
          <a:br>
            <a:rPr lang="en-GB" b="1" i="0" dirty="0"/>
          </a:br>
          <a:r>
            <a:rPr lang="en-GB" b="1" i="0" dirty="0"/>
            <a:t>"Nurses' 'Carers' for logs</a:t>
          </a:r>
          <a:endParaRPr lang="en-GB" dirty="0"/>
        </a:p>
      </dgm:t>
    </dgm:pt>
    <dgm:pt modelId="{333539F7-ED9B-4C68-9A6D-2C349BC16036}" type="parTrans" cxnId="{7061B4E8-0B1F-4117-B50C-253C1F413A5C}">
      <dgm:prSet/>
      <dgm:spPr/>
      <dgm:t>
        <a:bodyPr/>
        <a:lstStyle/>
        <a:p>
          <a:endParaRPr lang="en-GB"/>
        </a:p>
      </dgm:t>
    </dgm:pt>
    <dgm:pt modelId="{31A1D376-219B-462D-8033-B7B0FD527ED1}" type="sibTrans" cxnId="{7061B4E8-0B1F-4117-B50C-253C1F413A5C}">
      <dgm:prSet/>
      <dgm:spPr/>
      <dgm:t>
        <a:bodyPr/>
        <a:lstStyle/>
        <a:p>
          <a:endParaRPr lang="en-GB"/>
        </a:p>
      </dgm:t>
    </dgm:pt>
    <dgm:pt modelId="{77556757-D1EC-4F9E-A077-89CA9972011D}">
      <dgm:prSet/>
      <dgm:spPr/>
      <dgm:t>
        <a:bodyPr/>
        <a:lstStyle/>
        <a:p>
          <a:r>
            <a:rPr lang="en-GB" b="1" i="0" dirty="0"/>
            <a:t>﻿﻿Reduced clinical errors (Rosen et al. 2018)</a:t>
          </a:r>
          <a:endParaRPr lang="en-GB" dirty="0"/>
        </a:p>
      </dgm:t>
    </dgm:pt>
    <dgm:pt modelId="{AACFBA9C-B595-4E30-87FF-6B67F80164E7}" type="parTrans" cxnId="{D90870D4-EE18-4138-BF08-3961D5DFE0EB}">
      <dgm:prSet/>
      <dgm:spPr/>
      <dgm:t>
        <a:bodyPr/>
        <a:lstStyle/>
        <a:p>
          <a:endParaRPr lang="en-GB"/>
        </a:p>
      </dgm:t>
    </dgm:pt>
    <dgm:pt modelId="{C7BA2F30-51DE-4E38-9243-D153C2476453}" type="sibTrans" cxnId="{D90870D4-EE18-4138-BF08-3961D5DFE0EB}">
      <dgm:prSet/>
      <dgm:spPr/>
      <dgm:t>
        <a:bodyPr/>
        <a:lstStyle/>
        <a:p>
          <a:endParaRPr lang="en-GB"/>
        </a:p>
      </dgm:t>
    </dgm:pt>
    <dgm:pt modelId="{42FB4EB7-B18A-4390-8E6D-023949F96F87}">
      <dgm:prSet/>
      <dgm:spPr/>
      <dgm:t>
        <a:bodyPr/>
        <a:lstStyle/>
        <a:p>
          <a:r>
            <a:rPr lang="en-GB" b="1" i="0" dirty="0"/>
            <a:t>﻿﻿Full GDPR compliance and data Security </a:t>
          </a:r>
          <a:endParaRPr lang="en-GB" dirty="0"/>
        </a:p>
      </dgm:t>
    </dgm:pt>
    <dgm:pt modelId="{9BC88AB0-58FE-4FBF-B818-A94ADF329F89}" type="parTrans" cxnId="{FCA278C4-B801-4725-B676-A40D757B7604}">
      <dgm:prSet/>
      <dgm:spPr/>
      <dgm:t>
        <a:bodyPr/>
        <a:lstStyle/>
        <a:p>
          <a:endParaRPr lang="en-GB"/>
        </a:p>
      </dgm:t>
    </dgm:pt>
    <dgm:pt modelId="{5D99F0AE-BF4A-4288-A445-676B43228BD2}" type="sibTrans" cxnId="{FCA278C4-B801-4725-B676-A40D757B7604}">
      <dgm:prSet/>
      <dgm:spPr/>
      <dgm:t>
        <a:bodyPr/>
        <a:lstStyle/>
        <a:p>
          <a:endParaRPr lang="en-GB"/>
        </a:p>
      </dgm:t>
    </dgm:pt>
    <dgm:pt modelId="{FECF55B5-DBEB-4634-ADAF-9B4557DEA79B}" type="pres">
      <dgm:prSet presAssocID="{9B0B4919-7B8C-4629-8659-69C54B1250D3}" presName="linear" presStyleCnt="0">
        <dgm:presLayoutVars>
          <dgm:animLvl val="lvl"/>
          <dgm:resizeHandles val="exact"/>
        </dgm:presLayoutVars>
      </dgm:prSet>
      <dgm:spPr/>
    </dgm:pt>
    <dgm:pt modelId="{5C0E19C0-0B0B-4326-AEC2-F6D6E5A6D237}" type="pres">
      <dgm:prSet presAssocID="{542CF06F-2178-4C8E-9CE7-63B49209D2B6}" presName="parentText" presStyleLbl="node1" presStyleIdx="0" presStyleCnt="5">
        <dgm:presLayoutVars>
          <dgm:chMax val="0"/>
          <dgm:bulletEnabled val="1"/>
        </dgm:presLayoutVars>
      </dgm:prSet>
      <dgm:spPr/>
    </dgm:pt>
    <dgm:pt modelId="{62CCC422-F3D1-47D3-B48D-5E74609EF55D}" type="pres">
      <dgm:prSet presAssocID="{91349700-6D3B-42A6-A4E1-22A2218CF228}" presName="spacer" presStyleCnt="0"/>
      <dgm:spPr/>
    </dgm:pt>
    <dgm:pt modelId="{908DB99C-2088-4D08-A587-02DB852A3B7C}" type="pres">
      <dgm:prSet presAssocID="{8E6E4851-4DC5-4EE9-9015-84E24E209DED}" presName="parentText" presStyleLbl="node1" presStyleIdx="1" presStyleCnt="5" custLinFactY="-2894" custLinFactNeighborX="866" custLinFactNeighborY="-100000">
        <dgm:presLayoutVars>
          <dgm:chMax val="0"/>
          <dgm:bulletEnabled val="1"/>
        </dgm:presLayoutVars>
      </dgm:prSet>
      <dgm:spPr/>
    </dgm:pt>
    <dgm:pt modelId="{3929E861-4931-465C-9CFB-14521777F674}" type="pres">
      <dgm:prSet presAssocID="{5C113C0B-865F-4E21-A85B-7358DD357A49}" presName="spacer" presStyleCnt="0"/>
      <dgm:spPr/>
    </dgm:pt>
    <dgm:pt modelId="{0B5DE43B-D4F9-409A-8844-F0FC6AEA13DA}" type="pres">
      <dgm:prSet presAssocID="{B0F33A35-EEC6-436E-8EFF-10C7BA4E3317}" presName="parentText" presStyleLbl="node1" presStyleIdx="2" presStyleCnt="5" custLinFactY="-7161" custLinFactNeighborX="866" custLinFactNeighborY="-100000">
        <dgm:presLayoutVars>
          <dgm:chMax val="0"/>
          <dgm:bulletEnabled val="1"/>
        </dgm:presLayoutVars>
      </dgm:prSet>
      <dgm:spPr/>
    </dgm:pt>
    <dgm:pt modelId="{EC0711E1-7775-4CE7-8EFA-246E64BA3021}" type="pres">
      <dgm:prSet presAssocID="{31A1D376-219B-462D-8033-B7B0FD527ED1}" presName="spacer" presStyleCnt="0"/>
      <dgm:spPr/>
    </dgm:pt>
    <dgm:pt modelId="{466AFBFF-37CF-4CC3-B62B-5479A46914CC}" type="pres">
      <dgm:prSet presAssocID="{77556757-D1EC-4F9E-A077-89CA9972011D}" presName="parentText" presStyleLbl="node1" presStyleIdx="3" presStyleCnt="5" custLinFactY="65705" custLinFactNeighborX="866" custLinFactNeighborY="100000">
        <dgm:presLayoutVars>
          <dgm:chMax val="0"/>
          <dgm:bulletEnabled val="1"/>
        </dgm:presLayoutVars>
      </dgm:prSet>
      <dgm:spPr/>
    </dgm:pt>
    <dgm:pt modelId="{C3A902C5-0EAF-4E97-A93A-85E4DABB602C}" type="pres">
      <dgm:prSet presAssocID="{C7BA2F30-51DE-4E38-9243-D153C2476453}" presName="spacer" presStyleCnt="0"/>
      <dgm:spPr/>
    </dgm:pt>
    <dgm:pt modelId="{47721F30-216B-4D38-8237-01B147FE9A87}" type="pres">
      <dgm:prSet presAssocID="{42FB4EB7-B18A-4390-8E6D-023949F96F87}" presName="parentText" presStyleLbl="node1" presStyleIdx="4" presStyleCnt="5" custLinFactY="-114181" custLinFactNeighborY="-200000">
        <dgm:presLayoutVars>
          <dgm:chMax val="0"/>
          <dgm:bulletEnabled val="1"/>
        </dgm:presLayoutVars>
      </dgm:prSet>
      <dgm:spPr/>
    </dgm:pt>
  </dgm:ptLst>
  <dgm:cxnLst>
    <dgm:cxn modelId="{188EC728-6EA3-4F9C-AF4D-DF913D03DEB7}" type="presOf" srcId="{B0F33A35-EEC6-436E-8EFF-10C7BA4E3317}" destId="{0B5DE43B-D4F9-409A-8844-F0FC6AEA13DA}" srcOrd="0" destOrd="0" presId="urn:microsoft.com/office/officeart/2005/8/layout/vList2"/>
    <dgm:cxn modelId="{A2AB923E-63C3-4182-BA5C-0910D682717D}" type="presOf" srcId="{8E6E4851-4DC5-4EE9-9015-84E24E209DED}" destId="{908DB99C-2088-4D08-A587-02DB852A3B7C}" srcOrd="0" destOrd="0" presId="urn:microsoft.com/office/officeart/2005/8/layout/vList2"/>
    <dgm:cxn modelId="{EADDF348-C580-408E-957E-23554111CD90}" srcId="{9B0B4919-7B8C-4629-8659-69C54B1250D3}" destId="{542CF06F-2178-4C8E-9CE7-63B49209D2B6}" srcOrd="0" destOrd="0" parTransId="{596E1E2A-A831-4935-864E-2EB19ED01F85}" sibTransId="{91349700-6D3B-42A6-A4E1-22A2218CF228}"/>
    <dgm:cxn modelId="{CF02BE94-89E2-4BAC-A8FB-2CC575FD1DCE}" type="presOf" srcId="{9B0B4919-7B8C-4629-8659-69C54B1250D3}" destId="{FECF55B5-DBEB-4634-ADAF-9B4557DEA79B}" srcOrd="0" destOrd="0" presId="urn:microsoft.com/office/officeart/2005/8/layout/vList2"/>
    <dgm:cxn modelId="{19DE3AA8-3172-42A3-825D-98D6AAF3B719}" srcId="{9B0B4919-7B8C-4629-8659-69C54B1250D3}" destId="{8E6E4851-4DC5-4EE9-9015-84E24E209DED}" srcOrd="1" destOrd="0" parTransId="{EA19BC8E-8765-42F9-BEE4-AB5B0FCE11B2}" sibTransId="{5C113C0B-865F-4E21-A85B-7358DD357A49}"/>
    <dgm:cxn modelId="{ADF88BAD-53CC-4146-A461-B1215DA4681B}" type="presOf" srcId="{42FB4EB7-B18A-4390-8E6D-023949F96F87}" destId="{47721F30-216B-4D38-8237-01B147FE9A87}" srcOrd="0" destOrd="0" presId="urn:microsoft.com/office/officeart/2005/8/layout/vList2"/>
    <dgm:cxn modelId="{FCA278C4-B801-4725-B676-A40D757B7604}" srcId="{9B0B4919-7B8C-4629-8659-69C54B1250D3}" destId="{42FB4EB7-B18A-4390-8E6D-023949F96F87}" srcOrd="4" destOrd="0" parTransId="{9BC88AB0-58FE-4FBF-B818-A94ADF329F89}" sibTransId="{5D99F0AE-BF4A-4288-A445-676B43228BD2}"/>
    <dgm:cxn modelId="{D90870D4-EE18-4138-BF08-3961D5DFE0EB}" srcId="{9B0B4919-7B8C-4629-8659-69C54B1250D3}" destId="{77556757-D1EC-4F9E-A077-89CA9972011D}" srcOrd="3" destOrd="0" parTransId="{AACFBA9C-B595-4E30-87FF-6B67F80164E7}" sibTransId="{C7BA2F30-51DE-4E38-9243-D153C2476453}"/>
    <dgm:cxn modelId="{7061B4E8-0B1F-4117-B50C-253C1F413A5C}" srcId="{9B0B4919-7B8C-4629-8659-69C54B1250D3}" destId="{B0F33A35-EEC6-436E-8EFF-10C7BA4E3317}" srcOrd="2" destOrd="0" parTransId="{333539F7-ED9B-4C68-9A6D-2C349BC16036}" sibTransId="{31A1D376-219B-462D-8033-B7B0FD527ED1}"/>
    <dgm:cxn modelId="{000832F1-631E-427D-B493-B8289586E7C1}" type="presOf" srcId="{542CF06F-2178-4C8E-9CE7-63B49209D2B6}" destId="{5C0E19C0-0B0B-4326-AEC2-F6D6E5A6D237}" srcOrd="0" destOrd="0" presId="urn:microsoft.com/office/officeart/2005/8/layout/vList2"/>
    <dgm:cxn modelId="{7BF843FD-E1C1-4BEE-8B26-383DDB5582F0}" type="presOf" srcId="{77556757-D1EC-4F9E-A077-89CA9972011D}" destId="{466AFBFF-37CF-4CC3-B62B-5479A46914CC}" srcOrd="0" destOrd="0" presId="urn:microsoft.com/office/officeart/2005/8/layout/vList2"/>
    <dgm:cxn modelId="{9802B5EA-EBBA-40E1-9082-FFCB35FFAFD7}" type="presParOf" srcId="{FECF55B5-DBEB-4634-ADAF-9B4557DEA79B}" destId="{5C0E19C0-0B0B-4326-AEC2-F6D6E5A6D237}" srcOrd="0" destOrd="0" presId="urn:microsoft.com/office/officeart/2005/8/layout/vList2"/>
    <dgm:cxn modelId="{973F80E3-3467-445C-BA12-2332ECF988A1}" type="presParOf" srcId="{FECF55B5-DBEB-4634-ADAF-9B4557DEA79B}" destId="{62CCC422-F3D1-47D3-B48D-5E74609EF55D}" srcOrd="1" destOrd="0" presId="urn:microsoft.com/office/officeart/2005/8/layout/vList2"/>
    <dgm:cxn modelId="{E48CBA9A-8A6B-492A-B263-0A3F88E115A1}" type="presParOf" srcId="{FECF55B5-DBEB-4634-ADAF-9B4557DEA79B}" destId="{908DB99C-2088-4D08-A587-02DB852A3B7C}" srcOrd="2" destOrd="0" presId="urn:microsoft.com/office/officeart/2005/8/layout/vList2"/>
    <dgm:cxn modelId="{11ADB08A-1E63-48C4-B72A-3199A4190BCC}" type="presParOf" srcId="{FECF55B5-DBEB-4634-ADAF-9B4557DEA79B}" destId="{3929E861-4931-465C-9CFB-14521777F674}" srcOrd="3" destOrd="0" presId="urn:microsoft.com/office/officeart/2005/8/layout/vList2"/>
    <dgm:cxn modelId="{BFF37019-819C-4D95-A121-DF829D46A746}" type="presParOf" srcId="{FECF55B5-DBEB-4634-ADAF-9B4557DEA79B}" destId="{0B5DE43B-D4F9-409A-8844-F0FC6AEA13DA}" srcOrd="4" destOrd="0" presId="urn:microsoft.com/office/officeart/2005/8/layout/vList2"/>
    <dgm:cxn modelId="{75D524FE-69C0-46E1-BF1E-209F8E1DDF72}" type="presParOf" srcId="{FECF55B5-DBEB-4634-ADAF-9B4557DEA79B}" destId="{EC0711E1-7775-4CE7-8EFA-246E64BA3021}" srcOrd="5" destOrd="0" presId="urn:microsoft.com/office/officeart/2005/8/layout/vList2"/>
    <dgm:cxn modelId="{A930BD6B-0D50-49DF-AF91-489BB903FB92}" type="presParOf" srcId="{FECF55B5-DBEB-4634-ADAF-9B4557DEA79B}" destId="{466AFBFF-37CF-4CC3-B62B-5479A46914CC}" srcOrd="6" destOrd="0" presId="urn:microsoft.com/office/officeart/2005/8/layout/vList2"/>
    <dgm:cxn modelId="{0A7F5059-45EA-4FE9-A22F-2B4364D81AAB}" type="presParOf" srcId="{FECF55B5-DBEB-4634-ADAF-9B4557DEA79B}" destId="{C3A902C5-0EAF-4E97-A93A-85E4DABB602C}" srcOrd="7" destOrd="0" presId="urn:microsoft.com/office/officeart/2005/8/layout/vList2"/>
    <dgm:cxn modelId="{4D94F81D-390B-4ECD-8EC2-A2B4264D4CB2}" type="presParOf" srcId="{FECF55B5-DBEB-4634-ADAF-9B4557DEA79B}" destId="{47721F30-216B-4D38-8237-01B147FE9A87}"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40DF386-04F5-4E3F-90A2-F743A57DC41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C665D79B-3950-4E14-9551-D1FF4C43072D}">
      <dgm:prSet/>
      <dgm:spPr/>
      <dgm:t>
        <a:bodyPr/>
        <a:lstStyle/>
        <a:p>
          <a:r>
            <a:rPr lang="en-GB" b="1" i="0" dirty="0"/>
            <a:t>Wi-Fi dependency (requires stable network)</a:t>
          </a:r>
          <a:endParaRPr lang="en-GB" dirty="0"/>
        </a:p>
      </dgm:t>
    </dgm:pt>
    <dgm:pt modelId="{380B9EFE-AB22-4222-8EB6-89B6578A618F}" type="parTrans" cxnId="{AF5A2E53-1846-43C7-B320-EC357B0D7015}">
      <dgm:prSet/>
      <dgm:spPr/>
      <dgm:t>
        <a:bodyPr/>
        <a:lstStyle/>
        <a:p>
          <a:endParaRPr lang="en-GB"/>
        </a:p>
      </dgm:t>
    </dgm:pt>
    <dgm:pt modelId="{A01CF119-C67C-42C2-AF4A-45DEEDF1FCAA}" type="sibTrans" cxnId="{AF5A2E53-1846-43C7-B320-EC357B0D7015}">
      <dgm:prSet/>
      <dgm:spPr/>
      <dgm:t>
        <a:bodyPr/>
        <a:lstStyle/>
        <a:p>
          <a:endParaRPr lang="en-GB"/>
        </a:p>
      </dgm:t>
    </dgm:pt>
    <dgm:pt modelId="{F764C118-F415-42D8-B352-29E7EDA1D975}">
      <dgm:prSet/>
      <dgm:spPr/>
      <dgm:t>
        <a:bodyPr/>
        <a:lstStyle/>
        <a:p>
          <a:r>
            <a:rPr lang="en-GB" b="1" i="0" dirty="0"/>
            <a:t>﻿﻿Culture shift challenge (changing habits)</a:t>
          </a:r>
          <a:endParaRPr lang="en-GB" dirty="0"/>
        </a:p>
      </dgm:t>
    </dgm:pt>
    <dgm:pt modelId="{8282F959-CA11-45CF-BECC-7D8EC042C8CD}" type="parTrans" cxnId="{B4776FE8-C1EC-4E6D-B1BC-385A240A6FF7}">
      <dgm:prSet/>
      <dgm:spPr/>
      <dgm:t>
        <a:bodyPr/>
        <a:lstStyle/>
        <a:p>
          <a:endParaRPr lang="en-GB"/>
        </a:p>
      </dgm:t>
    </dgm:pt>
    <dgm:pt modelId="{9D75AF6D-AF8D-4639-AD15-32613CD9BB60}" type="sibTrans" cxnId="{B4776FE8-C1EC-4E6D-B1BC-385A240A6FF7}">
      <dgm:prSet/>
      <dgm:spPr/>
      <dgm:t>
        <a:bodyPr/>
        <a:lstStyle/>
        <a:p>
          <a:endParaRPr lang="en-GB"/>
        </a:p>
      </dgm:t>
    </dgm:pt>
    <dgm:pt modelId="{2EBF45D3-E29F-4288-942B-5EE03348A02A}">
      <dgm:prSet/>
      <dgm:spPr/>
      <dgm:t>
        <a:bodyPr/>
        <a:lstStyle/>
        <a:p>
          <a:r>
            <a:rPr lang="en-GB" b="1" i="0" dirty="0"/>
            <a:t>﻿﻿Ongoing training needed for staff confidence</a:t>
          </a:r>
          <a:endParaRPr lang="en-GB" dirty="0"/>
        </a:p>
      </dgm:t>
    </dgm:pt>
    <dgm:pt modelId="{F3FA6063-EF3A-4C78-B56F-DBA3B9593744}" type="parTrans" cxnId="{F0CBE87B-4534-4FC9-8B7E-BDB26B8FFCD2}">
      <dgm:prSet/>
      <dgm:spPr/>
      <dgm:t>
        <a:bodyPr/>
        <a:lstStyle/>
        <a:p>
          <a:endParaRPr lang="en-GB"/>
        </a:p>
      </dgm:t>
    </dgm:pt>
    <dgm:pt modelId="{7EC5F444-50C8-4F13-8236-1F1EC9A844A7}" type="sibTrans" cxnId="{F0CBE87B-4534-4FC9-8B7E-BDB26B8FFCD2}">
      <dgm:prSet/>
      <dgm:spPr/>
      <dgm:t>
        <a:bodyPr/>
        <a:lstStyle/>
        <a:p>
          <a:endParaRPr lang="en-GB"/>
        </a:p>
      </dgm:t>
    </dgm:pt>
    <dgm:pt modelId="{C1B1F505-9ACB-4732-949A-EB455DE0D3B1}">
      <dgm:prSet/>
      <dgm:spPr/>
      <dgm:t>
        <a:bodyPr/>
        <a:lstStyle/>
        <a:p>
          <a:r>
            <a:rPr lang="en-GB" b="1" i="0" dirty="0"/>
            <a:t>﻿﻿Digital literacy support required (Reedy &amp; Parker 2018)</a:t>
          </a:r>
          <a:endParaRPr lang="en-GB" dirty="0"/>
        </a:p>
      </dgm:t>
    </dgm:pt>
    <dgm:pt modelId="{B28F8D6A-17A0-443A-A1CF-F06F8D6A861D}" type="parTrans" cxnId="{26892849-21B4-4E3F-B972-BBAC160A0662}">
      <dgm:prSet/>
      <dgm:spPr/>
      <dgm:t>
        <a:bodyPr/>
        <a:lstStyle/>
        <a:p>
          <a:endParaRPr lang="en-GB"/>
        </a:p>
      </dgm:t>
    </dgm:pt>
    <dgm:pt modelId="{7855E6F5-6CA9-46BC-8660-8FDDD27E7393}" type="sibTrans" cxnId="{26892849-21B4-4E3F-B972-BBAC160A0662}">
      <dgm:prSet/>
      <dgm:spPr/>
      <dgm:t>
        <a:bodyPr/>
        <a:lstStyle/>
        <a:p>
          <a:endParaRPr lang="en-GB"/>
        </a:p>
      </dgm:t>
    </dgm:pt>
    <dgm:pt modelId="{FD1A932A-0387-4982-9C1F-85AE2DD42207}" type="pres">
      <dgm:prSet presAssocID="{A40DF386-04F5-4E3F-90A2-F743A57DC419}" presName="CompostProcess" presStyleCnt="0">
        <dgm:presLayoutVars>
          <dgm:dir/>
          <dgm:resizeHandles val="exact"/>
        </dgm:presLayoutVars>
      </dgm:prSet>
      <dgm:spPr/>
    </dgm:pt>
    <dgm:pt modelId="{CBA33F5B-802E-44FA-8F53-80D706096AC6}" type="pres">
      <dgm:prSet presAssocID="{A40DF386-04F5-4E3F-90A2-F743A57DC419}" presName="arrow" presStyleLbl="bgShp" presStyleIdx="0" presStyleCnt="1"/>
      <dgm:spPr/>
    </dgm:pt>
    <dgm:pt modelId="{BF20C007-A5A4-498F-8882-437104480877}" type="pres">
      <dgm:prSet presAssocID="{A40DF386-04F5-4E3F-90A2-F743A57DC419}" presName="linearProcess" presStyleCnt="0"/>
      <dgm:spPr/>
    </dgm:pt>
    <dgm:pt modelId="{87688401-8E60-472A-B8D8-C125E372BD8E}" type="pres">
      <dgm:prSet presAssocID="{C665D79B-3950-4E14-9551-D1FF4C43072D}" presName="textNode" presStyleLbl="node1" presStyleIdx="0" presStyleCnt="4">
        <dgm:presLayoutVars>
          <dgm:bulletEnabled val="1"/>
        </dgm:presLayoutVars>
      </dgm:prSet>
      <dgm:spPr/>
    </dgm:pt>
    <dgm:pt modelId="{3D4F8C2F-11E2-4694-8C11-312FB6213C44}" type="pres">
      <dgm:prSet presAssocID="{A01CF119-C67C-42C2-AF4A-45DEEDF1FCAA}" presName="sibTrans" presStyleCnt="0"/>
      <dgm:spPr/>
    </dgm:pt>
    <dgm:pt modelId="{B17FA85A-DE51-4430-A62B-8EA0E9AC5AED}" type="pres">
      <dgm:prSet presAssocID="{F764C118-F415-42D8-B352-29E7EDA1D975}" presName="textNode" presStyleLbl="node1" presStyleIdx="1" presStyleCnt="4">
        <dgm:presLayoutVars>
          <dgm:bulletEnabled val="1"/>
        </dgm:presLayoutVars>
      </dgm:prSet>
      <dgm:spPr/>
    </dgm:pt>
    <dgm:pt modelId="{9D6E81E6-7685-481E-92AE-D0119959A695}" type="pres">
      <dgm:prSet presAssocID="{9D75AF6D-AF8D-4639-AD15-32613CD9BB60}" presName="sibTrans" presStyleCnt="0"/>
      <dgm:spPr/>
    </dgm:pt>
    <dgm:pt modelId="{5FF57694-4DDA-434E-9A92-04D06E0C7CFE}" type="pres">
      <dgm:prSet presAssocID="{2EBF45D3-E29F-4288-942B-5EE03348A02A}" presName="textNode" presStyleLbl="node1" presStyleIdx="2" presStyleCnt="4">
        <dgm:presLayoutVars>
          <dgm:bulletEnabled val="1"/>
        </dgm:presLayoutVars>
      </dgm:prSet>
      <dgm:spPr/>
    </dgm:pt>
    <dgm:pt modelId="{D5E2771F-5FA5-40AD-BE0B-32EFA1483FD9}" type="pres">
      <dgm:prSet presAssocID="{7EC5F444-50C8-4F13-8236-1F1EC9A844A7}" presName="sibTrans" presStyleCnt="0"/>
      <dgm:spPr/>
    </dgm:pt>
    <dgm:pt modelId="{03639E54-A341-4A97-AFC0-EB4C0913815D}" type="pres">
      <dgm:prSet presAssocID="{C1B1F505-9ACB-4732-949A-EB455DE0D3B1}" presName="textNode" presStyleLbl="node1" presStyleIdx="3" presStyleCnt="4">
        <dgm:presLayoutVars>
          <dgm:bulletEnabled val="1"/>
        </dgm:presLayoutVars>
      </dgm:prSet>
      <dgm:spPr/>
    </dgm:pt>
  </dgm:ptLst>
  <dgm:cxnLst>
    <dgm:cxn modelId="{88701500-3E33-499A-A7A7-A30C6DBD0634}" type="presOf" srcId="{C665D79B-3950-4E14-9551-D1FF4C43072D}" destId="{87688401-8E60-472A-B8D8-C125E372BD8E}" srcOrd="0" destOrd="0" presId="urn:microsoft.com/office/officeart/2005/8/layout/hProcess9"/>
    <dgm:cxn modelId="{F908FC5E-7BB5-4C36-A1C6-2E0BA204FDDA}" type="presOf" srcId="{C1B1F505-9ACB-4732-949A-EB455DE0D3B1}" destId="{03639E54-A341-4A97-AFC0-EB4C0913815D}" srcOrd="0" destOrd="0" presId="urn:microsoft.com/office/officeart/2005/8/layout/hProcess9"/>
    <dgm:cxn modelId="{26892849-21B4-4E3F-B972-BBAC160A0662}" srcId="{A40DF386-04F5-4E3F-90A2-F743A57DC419}" destId="{C1B1F505-9ACB-4732-949A-EB455DE0D3B1}" srcOrd="3" destOrd="0" parTransId="{B28F8D6A-17A0-443A-A1CF-F06F8D6A861D}" sibTransId="{7855E6F5-6CA9-46BC-8660-8FDDD27E7393}"/>
    <dgm:cxn modelId="{5DE1054D-5FF0-44E4-B9C6-BFC0D12BAB5A}" type="presOf" srcId="{F764C118-F415-42D8-B352-29E7EDA1D975}" destId="{B17FA85A-DE51-4430-A62B-8EA0E9AC5AED}" srcOrd="0" destOrd="0" presId="urn:microsoft.com/office/officeart/2005/8/layout/hProcess9"/>
    <dgm:cxn modelId="{AF5A2E53-1846-43C7-B320-EC357B0D7015}" srcId="{A40DF386-04F5-4E3F-90A2-F743A57DC419}" destId="{C665D79B-3950-4E14-9551-D1FF4C43072D}" srcOrd="0" destOrd="0" parTransId="{380B9EFE-AB22-4222-8EB6-89B6578A618F}" sibTransId="{A01CF119-C67C-42C2-AF4A-45DEEDF1FCAA}"/>
    <dgm:cxn modelId="{0F9F5373-0AA2-4806-AF36-DB4C5AEAEF9F}" type="presOf" srcId="{A40DF386-04F5-4E3F-90A2-F743A57DC419}" destId="{FD1A932A-0387-4982-9C1F-85AE2DD42207}" srcOrd="0" destOrd="0" presId="urn:microsoft.com/office/officeart/2005/8/layout/hProcess9"/>
    <dgm:cxn modelId="{87C1FF79-69C3-4A95-9D0D-7255BEA5FFDD}" type="presOf" srcId="{2EBF45D3-E29F-4288-942B-5EE03348A02A}" destId="{5FF57694-4DDA-434E-9A92-04D06E0C7CFE}" srcOrd="0" destOrd="0" presId="urn:microsoft.com/office/officeart/2005/8/layout/hProcess9"/>
    <dgm:cxn modelId="{F0CBE87B-4534-4FC9-8B7E-BDB26B8FFCD2}" srcId="{A40DF386-04F5-4E3F-90A2-F743A57DC419}" destId="{2EBF45D3-E29F-4288-942B-5EE03348A02A}" srcOrd="2" destOrd="0" parTransId="{F3FA6063-EF3A-4C78-B56F-DBA3B9593744}" sibTransId="{7EC5F444-50C8-4F13-8236-1F1EC9A844A7}"/>
    <dgm:cxn modelId="{B4776FE8-C1EC-4E6D-B1BC-385A240A6FF7}" srcId="{A40DF386-04F5-4E3F-90A2-F743A57DC419}" destId="{F764C118-F415-42D8-B352-29E7EDA1D975}" srcOrd="1" destOrd="0" parTransId="{8282F959-CA11-45CF-BECC-7D8EC042C8CD}" sibTransId="{9D75AF6D-AF8D-4639-AD15-32613CD9BB60}"/>
    <dgm:cxn modelId="{4FFF252F-07F1-42B8-99D7-1ABBA9CE7FEC}" type="presParOf" srcId="{FD1A932A-0387-4982-9C1F-85AE2DD42207}" destId="{CBA33F5B-802E-44FA-8F53-80D706096AC6}" srcOrd="0" destOrd="0" presId="urn:microsoft.com/office/officeart/2005/8/layout/hProcess9"/>
    <dgm:cxn modelId="{51DD2162-3F55-4B56-84E1-1DF974B83DDE}" type="presParOf" srcId="{FD1A932A-0387-4982-9C1F-85AE2DD42207}" destId="{BF20C007-A5A4-498F-8882-437104480877}" srcOrd="1" destOrd="0" presId="urn:microsoft.com/office/officeart/2005/8/layout/hProcess9"/>
    <dgm:cxn modelId="{0882083A-B987-4F99-92CE-C6A471FBBA9F}" type="presParOf" srcId="{BF20C007-A5A4-498F-8882-437104480877}" destId="{87688401-8E60-472A-B8D8-C125E372BD8E}" srcOrd="0" destOrd="0" presId="urn:microsoft.com/office/officeart/2005/8/layout/hProcess9"/>
    <dgm:cxn modelId="{1E57FB57-A9E2-4970-9904-3370E02D05C6}" type="presParOf" srcId="{BF20C007-A5A4-498F-8882-437104480877}" destId="{3D4F8C2F-11E2-4694-8C11-312FB6213C44}" srcOrd="1" destOrd="0" presId="urn:microsoft.com/office/officeart/2005/8/layout/hProcess9"/>
    <dgm:cxn modelId="{DDB8F983-7D51-4938-9248-0A17D7C3B4F3}" type="presParOf" srcId="{BF20C007-A5A4-498F-8882-437104480877}" destId="{B17FA85A-DE51-4430-A62B-8EA0E9AC5AED}" srcOrd="2" destOrd="0" presId="urn:microsoft.com/office/officeart/2005/8/layout/hProcess9"/>
    <dgm:cxn modelId="{6B2A57A2-F1B1-4F96-88AB-EEE1D9833568}" type="presParOf" srcId="{BF20C007-A5A4-498F-8882-437104480877}" destId="{9D6E81E6-7685-481E-92AE-D0119959A695}" srcOrd="3" destOrd="0" presId="urn:microsoft.com/office/officeart/2005/8/layout/hProcess9"/>
    <dgm:cxn modelId="{466E405E-ECC6-428A-8510-106C71588C1B}" type="presParOf" srcId="{BF20C007-A5A4-498F-8882-437104480877}" destId="{5FF57694-4DDA-434E-9A92-04D06E0C7CFE}" srcOrd="4" destOrd="0" presId="urn:microsoft.com/office/officeart/2005/8/layout/hProcess9"/>
    <dgm:cxn modelId="{F8966C4E-7FE0-4DA3-8961-0B4C585F116C}" type="presParOf" srcId="{BF20C007-A5A4-498F-8882-437104480877}" destId="{D5E2771F-5FA5-40AD-BE0B-32EFA1483FD9}" srcOrd="5" destOrd="0" presId="urn:microsoft.com/office/officeart/2005/8/layout/hProcess9"/>
    <dgm:cxn modelId="{8FF40225-C9B9-42C4-BEEC-AEEE1F8B44EC}" type="presParOf" srcId="{BF20C007-A5A4-498F-8882-437104480877}" destId="{03639E54-A341-4A97-AFC0-EB4C0913815D}" srcOrd="6"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45C6084-D132-425D-870C-356D8CC63E9E}"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11C73D19-B415-4DCC-B13D-B143B4F1A651}">
      <dgm:prSet/>
      <dgm:spPr/>
      <dgm:t>
        <a:bodyPr/>
        <a:lstStyle/>
        <a:p>
          <a:r>
            <a:rPr lang="en-US"/>
            <a:t>Task 2: Secure File Storage &amp; Sharing</a:t>
          </a:r>
          <a:endParaRPr lang="en-GB"/>
        </a:p>
      </dgm:t>
    </dgm:pt>
    <dgm:pt modelId="{2A64AA7B-BE9E-4A03-8C78-E7C5085F167F}" type="parTrans" cxnId="{26FBB478-D939-411C-AA73-56C41884D319}">
      <dgm:prSet/>
      <dgm:spPr/>
      <dgm:t>
        <a:bodyPr/>
        <a:lstStyle/>
        <a:p>
          <a:endParaRPr lang="en-GB"/>
        </a:p>
      </dgm:t>
    </dgm:pt>
    <dgm:pt modelId="{A2F14510-83B5-4D93-B254-B07AEA3DEC5E}" type="sibTrans" cxnId="{26FBB478-D939-411C-AA73-56C41884D319}">
      <dgm:prSet/>
      <dgm:spPr/>
      <dgm:t>
        <a:bodyPr/>
        <a:lstStyle/>
        <a:p>
          <a:endParaRPr lang="en-GB"/>
        </a:p>
      </dgm:t>
    </dgm:pt>
    <dgm:pt modelId="{B89C8B59-AC7D-4C74-BCE6-5E67BFA3ECD1}" type="pres">
      <dgm:prSet presAssocID="{945C6084-D132-425D-870C-356D8CC63E9E}" presName="Name0" presStyleCnt="0">
        <dgm:presLayoutVars>
          <dgm:chMax val="7"/>
          <dgm:dir/>
          <dgm:animLvl val="lvl"/>
          <dgm:resizeHandles val="exact"/>
        </dgm:presLayoutVars>
      </dgm:prSet>
      <dgm:spPr/>
    </dgm:pt>
    <dgm:pt modelId="{A8F13EAD-F815-48D3-8E78-DDEC5ED04CA5}" type="pres">
      <dgm:prSet presAssocID="{11C73D19-B415-4DCC-B13D-B143B4F1A651}" presName="circle1" presStyleLbl="node1" presStyleIdx="0" presStyleCnt="1"/>
      <dgm:spPr/>
    </dgm:pt>
    <dgm:pt modelId="{12860DC9-95ED-409B-85D0-122C83B75990}" type="pres">
      <dgm:prSet presAssocID="{11C73D19-B415-4DCC-B13D-B143B4F1A651}" presName="space" presStyleCnt="0"/>
      <dgm:spPr/>
    </dgm:pt>
    <dgm:pt modelId="{84493931-B777-48A1-8AEB-C3FD2C2E4B98}" type="pres">
      <dgm:prSet presAssocID="{11C73D19-B415-4DCC-B13D-B143B4F1A651}" presName="rect1" presStyleLbl="alignAcc1" presStyleIdx="0" presStyleCnt="1"/>
      <dgm:spPr/>
    </dgm:pt>
    <dgm:pt modelId="{B2234A5B-893C-4DDF-803B-36DBB56C4907}" type="pres">
      <dgm:prSet presAssocID="{11C73D19-B415-4DCC-B13D-B143B4F1A651}" presName="rect1ParTxNoCh" presStyleLbl="alignAcc1" presStyleIdx="0" presStyleCnt="1">
        <dgm:presLayoutVars>
          <dgm:chMax val="1"/>
          <dgm:bulletEnabled val="1"/>
        </dgm:presLayoutVars>
      </dgm:prSet>
      <dgm:spPr/>
    </dgm:pt>
  </dgm:ptLst>
  <dgm:cxnLst>
    <dgm:cxn modelId="{26FBB478-D939-411C-AA73-56C41884D319}" srcId="{945C6084-D132-425D-870C-356D8CC63E9E}" destId="{11C73D19-B415-4DCC-B13D-B143B4F1A651}" srcOrd="0" destOrd="0" parTransId="{2A64AA7B-BE9E-4A03-8C78-E7C5085F167F}" sibTransId="{A2F14510-83B5-4D93-B254-B07AEA3DEC5E}"/>
    <dgm:cxn modelId="{00F73B8F-7AA8-47C6-B99F-0766B86C7CDD}" type="presOf" srcId="{11C73D19-B415-4DCC-B13D-B143B4F1A651}" destId="{84493931-B777-48A1-8AEB-C3FD2C2E4B98}" srcOrd="0" destOrd="0" presId="urn:microsoft.com/office/officeart/2005/8/layout/target3"/>
    <dgm:cxn modelId="{36E2D4A1-6C66-4574-B1E1-91425785E097}" type="presOf" srcId="{11C73D19-B415-4DCC-B13D-B143B4F1A651}" destId="{B2234A5B-893C-4DDF-803B-36DBB56C4907}" srcOrd="1" destOrd="0" presId="urn:microsoft.com/office/officeart/2005/8/layout/target3"/>
    <dgm:cxn modelId="{E6E212F2-FA5C-428C-AF8A-AC7B38F324CA}" type="presOf" srcId="{945C6084-D132-425D-870C-356D8CC63E9E}" destId="{B89C8B59-AC7D-4C74-BCE6-5E67BFA3ECD1}" srcOrd="0" destOrd="0" presId="urn:microsoft.com/office/officeart/2005/8/layout/target3"/>
    <dgm:cxn modelId="{8B2A9E11-BB37-4631-BEEF-DC58CF172A97}" type="presParOf" srcId="{B89C8B59-AC7D-4C74-BCE6-5E67BFA3ECD1}" destId="{A8F13EAD-F815-48D3-8E78-DDEC5ED04CA5}" srcOrd="0" destOrd="0" presId="urn:microsoft.com/office/officeart/2005/8/layout/target3"/>
    <dgm:cxn modelId="{1DB179B9-F0D8-41D6-83BC-DDD4D44B9AE2}" type="presParOf" srcId="{B89C8B59-AC7D-4C74-BCE6-5E67BFA3ECD1}" destId="{12860DC9-95ED-409B-85D0-122C83B75990}" srcOrd="1" destOrd="0" presId="urn:microsoft.com/office/officeart/2005/8/layout/target3"/>
    <dgm:cxn modelId="{3D45B090-F9C1-4FC8-B396-98733D4E763D}" type="presParOf" srcId="{B89C8B59-AC7D-4C74-BCE6-5E67BFA3ECD1}" destId="{84493931-B777-48A1-8AEB-C3FD2C2E4B98}" srcOrd="2" destOrd="0" presId="urn:microsoft.com/office/officeart/2005/8/layout/target3"/>
    <dgm:cxn modelId="{65656A99-EBDE-4671-9C4A-11C4B50DDFCA}" type="presParOf" srcId="{B89C8B59-AC7D-4C74-BCE6-5E67BFA3ECD1}" destId="{B2234A5B-893C-4DDF-803B-36DBB56C4907}"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44AE1AC8-B543-46B6-AAFB-725940154D0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811A16CC-55F0-438B-8932-2A303A160A47}">
      <dgm:prSet/>
      <dgm:spPr/>
      <dgm:t>
        <a:bodyPr/>
        <a:lstStyle/>
        <a:p>
          <a:pPr rtl="0"/>
          <a:r>
            <a:rPr lang="en-GB" dirty="0"/>
            <a:t>Secure file storage and sharing is the process of proacting digital file from access, loss or damage, access and transfer between users. </a:t>
          </a:r>
          <a:r>
            <a:rPr lang="en-GB" dirty="0">
              <a:latin typeface="Univers Condensed"/>
            </a:rPr>
            <a:t>(Microsoft </a:t>
          </a:r>
          <a:r>
            <a:rPr lang="en-GB">
              <a:latin typeface="Univers Condensed"/>
            </a:rPr>
            <a:t>OneDrive</a:t>
          </a:r>
          <a:r>
            <a:rPr lang="en-GB" dirty="0">
              <a:latin typeface="Univers Condensed"/>
            </a:rPr>
            <a:t> 2026)</a:t>
          </a:r>
          <a:endParaRPr lang="en-GB" dirty="0"/>
        </a:p>
      </dgm:t>
    </dgm:pt>
    <dgm:pt modelId="{51ED2C56-4D94-488A-A3B1-DF8DDACE88C0}" type="parTrans" cxnId="{F5F5A246-6A49-4ABF-9822-9D07B0FB3897}">
      <dgm:prSet/>
      <dgm:spPr/>
      <dgm:t>
        <a:bodyPr/>
        <a:lstStyle/>
        <a:p>
          <a:endParaRPr lang="en-GB"/>
        </a:p>
      </dgm:t>
    </dgm:pt>
    <dgm:pt modelId="{9A9D17A6-FEC2-4821-9C64-DD980371033A}" type="sibTrans" cxnId="{F5F5A246-6A49-4ABF-9822-9D07B0FB3897}">
      <dgm:prSet/>
      <dgm:spPr/>
      <dgm:t>
        <a:bodyPr/>
        <a:lstStyle/>
        <a:p>
          <a:endParaRPr lang="en-GB"/>
        </a:p>
      </dgm:t>
    </dgm:pt>
    <dgm:pt modelId="{52219B11-2B64-4A52-9377-6E70C3B0863C}">
      <dgm:prSet/>
      <dgm:spPr/>
      <dgm:t>
        <a:bodyPr/>
        <a:lstStyle/>
        <a:p>
          <a:pPr rtl="0"/>
          <a:r>
            <a:rPr lang="en-GB" dirty="0"/>
            <a:t>In the moderns digital age, people and businesses store important information such as documents, photos and financial records on computers and cloud </a:t>
          </a:r>
          <a:r>
            <a:rPr lang="en-GB"/>
            <a:t>platforms.</a:t>
          </a:r>
          <a:r>
            <a:rPr lang="en-GB" dirty="0">
              <a:latin typeface="Univers Condensed"/>
            </a:rPr>
            <a:t> (Microsoft OneDrive 2026)</a:t>
          </a:r>
          <a:endParaRPr lang="en-GB" dirty="0"/>
        </a:p>
      </dgm:t>
    </dgm:pt>
    <dgm:pt modelId="{971FE683-23A9-45F1-A627-1341D2A63786}" type="parTrans" cxnId="{D4CF2F4B-3F1E-478C-89B4-C395075A569B}">
      <dgm:prSet/>
      <dgm:spPr/>
      <dgm:t>
        <a:bodyPr/>
        <a:lstStyle/>
        <a:p>
          <a:endParaRPr lang="en-GB"/>
        </a:p>
      </dgm:t>
    </dgm:pt>
    <dgm:pt modelId="{1359FF1E-9F6F-4D24-97A6-E64C6C6B201B}" type="sibTrans" cxnId="{D4CF2F4B-3F1E-478C-89B4-C395075A569B}">
      <dgm:prSet/>
      <dgm:spPr/>
      <dgm:t>
        <a:bodyPr/>
        <a:lstStyle/>
        <a:p>
          <a:endParaRPr lang="en-GB"/>
        </a:p>
      </dgm:t>
    </dgm:pt>
    <dgm:pt modelId="{A429F338-F8B4-46C4-AAAF-51D6447A6969}" type="pres">
      <dgm:prSet presAssocID="{44AE1AC8-B543-46B6-AAFB-725940154D05}" presName="Name0" presStyleCnt="0">
        <dgm:presLayoutVars>
          <dgm:dir/>
          <dgm:resizeHandles val="exact"/>
        </dgm:presLayoutVars>
      </dgm:prSet>
      <dgm:spPr/>
    </dgm:pt>
    <dgm:pt modelId="{C19DACEA-5556-466A-9665-A7CC902FB1C9}" type="pres">
      <dgm:prSet presAssocID="{811A16CC-55F0-438B-8932-2A303A160A47}" presName="node" presStyleLbl="node1" presStyleIdx="0" presStyleCnt="2">
        <dgm:presLayoutVars>
          <dgm:bulletEnabled val="1"/>
        </dgm:presLayoutVars>
      </dgm:prSet>
      <dgm:spPr/>
    </dgm:pt>
    <dgm:pt modelId="{8DF847E9-DC5E-41C0-A23E-A40D2A0AF0A8}" type="pres">
      <dgm:prSet presAssocID="{9A9D17A6-FEC2-4821-9C64-DD980371033A}" presName="sibTrans" presStyleLbl="sibTrans2D1" presStyleIdx="0" presStyleCnt="1"/>
      <dgm:spPr/>
    </dgm:pt>
    <dgm:pt modelId="{5EFBFB2A-170B-4FAE-B702-80DDC70465C4}" type="pres">
      <dgm:prSet presAssocID="{9A9D17A6-FEC2-4821-9C64-DD980371033A}" presName="connectorText" presStyleLbl="sibTrans2D1" presStyleIdx="0" presStyleCnt="1"/>
      <dgm:spPr/>
    </dgm:pt>
    <dgm:pt modelId="{2C2ECC72-6C67-44A8-8749-D1C01E5B4653}" type="pres">
      <dgm:prSet presAssocID="{52219B11-2B64-4A52-9377-6E70C3B0863C}" presName="node" presStyleLbl="node1" presStyleIdx="1" presStyleCnt="2">
        <dgm:presLayoutVars>
          <dgm:bulletEnabled val="1"/>
        </dgm:presLayoutVars>
      </dgm:prSet>
      <dgm:spPr/>
    </dgm:pt>
  </dgm:ptLst>
  <dgm:cxnLst>
    <dgm:cxn modelId="{EF921C38-6D75-40BD-B237-8A1B607E98D8}" type="presOf" srcId="{9A9D17A6-FEC2-4821-9C64-DD980371033A}" destId="{8DF847E9-DC5E-41C0-A23E-A40D2A0AF0A8}" srcOrd="0" destOrd="0" presId="urn:microsoft.com/office/officeart/2005/8/layout/process1"/>
    <dgm:cxn modelId="{F5F5A246-6A49-4ABF-9822-9D07B0FB3897}" srcId="{44AE1AC8-B543-46B6-AAFB-725940154D05}" destId="{811A16CC-55F0-438B-8932-2A303A160A47}" srcOrd="0" destOrd="0" parTransId="{51ED2C56-4D94-488A-A3B1-DF8DDACE88C0}" sibTransId="{9A9D17A6-FEC2-4821-9C64-DD980371033A}"/>
    <dgm:cxn modelId="{D4CF2F4B-3F1E-478C-89B4-C395075A569B}" srcId="{44AE1AC8-B543-46B6-AAFB-725940154D05}" destId="{52219B11-2B64-4A52-9377-6E70C3B0863C}" srcOrd="1" destOrd="0" parTransId="{971FE683-23A9-45F1-A627-1341D2A63786}" sibTransId="{1359FF1E-9F6F-4D24-97A6-E64C6C6B201B}"/>
    <dgm:cxn modelId="{933AA856-99F1-4765-8173-5EC1BBC2641E}" type="presOf" srcId="{52219B11-2B64-4A52-9377-6E70C3B0863C}" destId="{2C2ECC72-6C67-44A8-8749-D1C01E5B4653}" srcOrd="0" destOrd="0" presId="urn:microsoft.com/office/officeart/2005/8/layout/process1"/>
    <dgm:cxn modelId="{233EFBC5-4ABD-47F4-95C6-5C20AC4E11B8}" type="presOf" srcId="{811A16CC-55F0-438B-8932-2A303A160A47}" destId="{C19DACEA-5556-466A-9665-A7CC902FB1C9}" srcOrd="0" destOrd="0" presId="urn:microsoft.com/office/officeart/2005/8/layout/process1"/>
    <dgm:cxn modelId="{E5E8CDCD-B127-4FCF-ADA5-24973A563DAB}" type="presOf" srcId="{44AE1AC8-B543-46B6-AAFB-725940154D05}" destId="{A429F338-F8B4-46C4-AAAF-51D6447A6969}" srcOrd="0" destOrd="0" presId="urn:microsoft.com/office/officeart/2005/8/layout/process1"/>
    <dgm:cxn modelId="{5C9F64FA-592C-4CD4-9AA7-9DC8F0932D78}" type="presOf" srcId="{9A9D17A6-FEC2-4821-9C64-DD980371033A}" destId="{5EFBFB2A-170B-4FAE-B702-80DDC70465C4}" srcOrd="1" destOrd="0" presId="urn:microsoft.com/office/officeart/2005/8/layout/process1"/>
    <dgm:cxn modelId="{DD05C5D5-9377-4924-B2DD-66E805645CDB}" type="presParOf" srcId="{A429F338-F8B4-46C4-AAAF-51D6447A6969}" destId="{C19DACEA-5556-466A-9665-A7CC902FB1C9}" srcOrd="0" destOrd="0" presId="urn:microsoft.com/office/officeart/2005/8/layout/process1"/>
    <dgm:cxn modelId="{9FD9294E-7DBE-4582-AF95-8887732F3F44}" type="presParOf" srcId="{A429F338-F8B4-46C4-AAAF-51D6447A6969}" destId="{8DF847E9-DC5E-41C0-A23E-A40D2A0AF0A8}" srcOrd="1" destOrd="0" presId="urn:microsoft.com/office/officeart/2005/8/layout/process1"/>
    <dgm:cxn modelId="{F748F569-CBEF-4D7C-AD9A-EEE961674252}" type="presParOf" srcId="{8DF847E9-DC5E-41C0-A23E-A40D2A0AF0A8}" destId="{5EFBFB2A-170B-4FAE-B702-80DDC70465C4}" srcOrd="0" destOrd="0" presId="urn:microsoft.com/office/officeart/2005/8/layout/process1"/>
    <dgm:cxn modelId="{B8DC1583-8B0D-4FBC-8F00-B6728E78D882}" type="presParOf" srcId="{A429F338-F8B4-46C4-AAAF-51D6447A6969}" destId="{2C2ECC72-6C67-44A8-8749-D1C01E5B4653}" srcOrd="2"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C292D689-308A-483E-97EB-6CEBAA8BCFA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B5768324-B2A0-4A4F-AA94-CC84C98E2331}">
      <dgm:prSet/>
      <dgm:spPr/>
      <dgm:t>
        <a:bodyPr/>
        <a:lstStyle/>
        <a:p>
          <a:r>
            <a:rPr lang="en-US"/>
            <a:t>Benefits &amp; Limitations: OneDrive at Riverdale</a:t>
          </a:r>
          <a:endParaRPr lang="en-GB"/>
        </a:p>
      </dgm:t>
    </dgm:pt>
    <dgm:pt modelId="{2D9B0592-CB4F-4A64-93C0-A439B02A8FBE}" type="parTrans" cxnId="{727D2BAD-3CA9-40E7-9E5E-F1167CA02096}">
      <dgm:prSet/>
      <dgm:spPr/>
      <dgm:t>
        <a:bodyPr/>
        <a:lstStyle/>
        <a:p>
          <a:endParaRPr lang="en-GB"/>
        </a:p>
      </dgm:t>
    </dgm:pt>
    <dgm:pt modelId="{535952CF-D4C6-40EC-83E2-2344C901B99C}" type="sibTrans" cxnId="{727D2BAD-3CA9-40E7-9E5E-F1167CA02096}">
      <dgm:prSet/>
      <dgm:spPr/>
      <dgm:t>
        <a:bodyPr/>
        <a:lstStyle/>
        <a:p>
          <a:endParaRPr lang="en-GB"/>
        </a:p>
      </dgm:t>
    </dgm:pt>
    <dgm:pt modelId="{515CDDC6-6B3D-482D-9CA3-6843B38BA0DA}" type="pres">
      <dgm:prSet presAssocID="{C292D689-308A-483E-97EB-6CEBAA8BCFA0}" presName="Name0" presStyleCnt="0">
        <dgm:presLayoutVars>
          <dgm:chMax val="7"/>
          <dgm:dir/>
          <dgm:animLvl val="lvl"/>
          <dgm:resizeHandles val="exact"/>
        </dgm:presLayoutVars>
      </dgm:prSet>
      <dgm:spPr/>
    </dgm:pt>
    <dgm:pt modelId="{457058ED-0237-4A88-B1FC-AD28A6A09D50}" type="pres">
      <dgm:prSet presAssocID="{B5768324-B2A0-4A4F-AA94-CC84C98E2331}" presName="circle1" presStyleLbl="node1" presStyleIdx="0" presStyleCnt="1"/>
      <dgm:spPr/>
    </dgm:pt>
    <dgm:pt modelId="{D2EBAF5A-14DF-4DF9-997B-F26353882CC2}" type="pres">
      <dgm:prSet presAssocID="{B5768324-B2A0-4A4F-AA94-CC84C98E2331}" presName="space" presStyleCnt="0"/>
      <dgm:spPr/>
    </dgm:pt>
    <dgm:pt modelId="{EE08DF97-DA06-4EA4-8B5D-CF95C56466FE}" type="pres">
      <dgm:prSet presAssocID="{B5768324-B2A0-4A4F-AA94-CC84C98E2331}" presName="rect1" presStyleLbl="alignAcc1" presStyleIdx="0" presStyleCnt="1"/>
      <dgm:spPr/>
    </dgm:pt>
    <dgm:pt modelId="{50536B59-0F7A-4145-B818-74FD192E0ECD}" type="pres">
      <dgm:prSet presAssocID="{B5768324-B2A0-4A4F-AA94-CC84C98E2331}" presName="rect1ParTxNoCh" presStyleLbl="alignAcc1" presStyleIdx="0" presStyleCnt="1">
        <dgm:presLayoutVars>
          <dgm:chMax val="1"/>
          <dgm:bulletEnabled val="1"/>
        </dgm:presLayoutVars>
      </dgm:prSet>
      <dgm:spPr/>
    </dgm:pt>
  </dgm:ptLst>
  <dgm:cxnLst>
    <dgm:cxn modelId="{4E39AA15-91A3-4245-9898-4A8CB8B944D8}" type="presOf" srcId="{B5768324-B2A0-4A4F-AA94-CC84C98E2331}" destId="{EE08DF97-DA06-4EA4-8B5D-CF95C56466FE}" srcOrd="0" destOrd="0" presId="urn:microsoft.com/office/officeart/2005/8/layout/target3"/>
    <dgm:cxn modelId="{727D2BAD-3CA9-40E7-9E5E-F1167CA02096}" srcId="{C292D689-308A-483E-97EB-6CEBAA8BCFA0}" destId="{B5768324-B2A0-4A4F-AA94-CC84C98E2331}" srcOrd="0" destOrd="0" parTransId="{2D9B0592-CB4F-4A64-93C0-A439B02A8FBE}" sibTransId="{535952CF-D4C6-40EC-83E2-2344C901B99C}"/>
    <dgm:cxn modelId="{8FE03AD4-D526-4135-9DF5-65D212C042D3}" type="presOf" srcId="{C292D689-308A-483E-97EB-6CEBAA8BCFA0}" destId="{515CDDC6-6B3D-482D-9CA3-6843B38BA0DA}" srcOrd="0" destOrd="0" presId="urn:microsoft.com/office/officeart/2005/8/layout/target3"/>
    <dgm:cxn modelId="{DFEDE5E3-C6E4-4738-A96A-FC8E1FA68CEF}" type="presOf" srcId="{B5768324-B2A0-4A4F-AA94-CC84C98E2331}" destId="{50536B59-0F7A-4145-B818-74FD192E0ECD}" srcOrd="1" destOrd="0" presId="urn:microsoft.com/office/officeart/2005/8/layout/target3"/>
    <dgm:cxn modelId="{FAB7BE55-2B7D-4E4E-81B6-583BC4733716}" type="presParOf" srcId="{515CDDC6-6B3D-482D-9CA3-6843B38BA0DA}" destId="{457058ED-0237-4A88-B1FC-AD28A6A09D50}" srcOrd="0" destOrd="0" presId="urn:microsoft.com/office/officeart/2005/8/layout/target3"/>
    <dgm:cxn modelId="{83CFD122-DC4D-4764-A4CB-467472E72ADF}" type="presParOf" srcId="{515CDDC6-6B3D-482D-9CA3-6843B38BA0DA}" destId="{D2EBAF5A-14DF-4DF9-997B-F26353882CC2}" srcOrd="1" destOrd="0" presId="urn:microsoft.com/office/officeart/2005/8/layout/target3"/>
    <dgm:cxn modelId="{A062ECCE-36BC-4732-8E6C-92103246E99D}" type="presParOf" srcId="{515CDDC6-6B3D-482D-9CA3-6843B38BA0DA}" destId="{EE08DF97-DA06-4EA4-8B5D-CF95C56466FE}" srcOrd="2" destOrd="0" presId="urn:microsoft.com/office/officeart/2005/8/layout/target3"/>
    <dgm:cxn modelId="{0F943EF7-588E-49F0-BD7A-57691EB421B5}" type="presParOf" srcId="{515CDDC6-6B3D-482D-9CA3-6843B38BA0DA}" destId="{50536B59-0F7A-4145-B818-74FD192E0ECD}"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1088FA9-3B40-46DF-A9D3-CBE349D7F552}" type="doc">
      <dgm:prSet loTypeId="urn:microsoft.com/office/officeart/2005/8/layout/cycle7" loCatId="cycle" qsTypeId="urn:microsoft.com/office/officeart/2005/8/quickstyle/simple1" qsCatId="simple" csTypeId="urn:microsoft.com/office/officeart/2005/8/colors/accent1_2" csCatId="accent1"/>
      <dgm:spPr/>
      <dgm:t>
        <a:bodyPr/>
        <a:lstStyle/>
        <a:p>
          <a:endParaRPr lang="en-GB"/>
        </a:p>
      </dgm:t>
    </dgm:pt>
    <dgm:pt modelId="{23108808-F68D-4AD1-B991-0234BE18C21C}">
      <dgm:prSet custT="1"/>
      <dgm:spPr/>
      <dgm:t>
        <a:bodyPr/>
        <a:lstStyle/>
        <a:p>
          <a:r>
            <a:rPr lang="en-GB" sz="1200" b="1" i="0" dirty="0"/>
            <a:t>Secure storage, </a:t>
          </a:r>
          <a:endParaRPr lang="en-GB" sz="1200" dirty="0"/>
        </a:p>
      </dgm:t>
    </dgm:pt>
    <dgm:pt modelId="{1106A2C9-AC22-4624-A6BB-86B861E4F98B}" type="parTrans" cxnId="{21CB4F54-7C91-4709-996C-54697FE488AB}">
      <dgm:prSet/>
      <dgm:spPr/>
      <dgm:t>
        <a:bodyPr/>
        <a:lstStyle/>
        <a:p>
          <a:endParaRPr lang="en-GB"/>
        </a:p>
      </dgm:t>
    </dgm:pt>
    <dgm:pt modelId="{DA241459-8B7E-4971-81EC-70D51780C156}" type="sibTrans" cxnId="{21CB4F54-7C91-4709-996C-54697FE488AB}">
      <dgm:prSet/>
      <dgm:spPr/>
      <dgm:t>
        <a:bodyPr/>
        <a:lstStyle/>
        <a:p>
          <a:endParaRPr lang="en-GB"/>
        </a:p>
      </dgm:t>
    </dgm:pt>
    <dgm:pt modelId="{C051E015-CB67-4385-AF82-A6A9E5CF2F56}">
      <dgm:prSet custT="1"/>
      <dgm:spPr/>
      <dgm:t>
        <a:bodyPr/>
        <a:lstStyle/>
        <a:p>
          <a:pPr rtl="0"/>
          <a:r>
            <a:rPr lang="en-GB" sz="1000" b="1" i="0" dirty="0">
              <a:latin typeface="Univers Condensed"/>
            </a:rPr>
            <a:t>easy</a:t>
          </a:r>
          <a:r>
            <a:rPr lang="en-GB" sz="1000" b="1" i="0" dirty="0"/>
            <a:t> </a:t>
          </a:r>
          <a:r>
            <a:rPr lang="en-GB" sz="1000" b="1" i="0" dirty="0">
              <a:latin typeface="Univers Condensed"/>
            </a:rPr>
            <a:t>access</a:t>
          </a:r>
          <a:r>
            <a:rPr lang="en-GB" sz="1000" b="1" i="0" dirty="0"/>
            <a:t> anywhere staff can access files from computers tablets</a:t>
          </a:r>
          <a:r>
            <a:rPr lang="en-GB" sz="1000" b="1" dirty="0">
              <a:latin typeface="Univers Condensed"/>
            </a:rPr>
            <a:t>.(Microsoft OneDrive 2026)</a:t>
          </a:r>
          <a:endParaRPr lang="en-GB" sz="1000" b="1" dirty="0"/>
        </a:p>
      </dgm:t>
    </dgm:pt>
    <dgm:pt modelId="{142F1B8E-EF2A-4944-80A5-FCD340881489}" type="parTrans" cxnId="{F7506B3E-FCCE-41AD-B90B-501FB6D3CB9C}">
      <dgm:prSet/>
      <dgm:spPr/>
      <dgm:t>
        <a:bodyPr/>
        <a:lstStyle/>
        <a:p>
          <a:endParaRPr lang="en-GB"/>
        </a:p>
      </dgm:t>
    </dgm:pt>
    <dgm:pt modelId="{52F5D7FB-458A-4322-86ED-EBFFECBDC2AD}" type="sibTrans" cxnId="{F7506B3E-FCCE-41AD-B90B-501FB6D3CB9C}">
      <dgm:prSet/>
      <dgm:spPr/>
      <dgm:t>
        <a:bodyPr/>
        <a:lstStyle/>
        <a:p>
          <a:endParaRPr lang="en-GB"/>
        </a:p>
      </dgm:t>
    </dgm:pt>
    <dgm:pt modelId="{5640C95B-A23B-448E-8852-17F28CCD5F8B}">
      <dgm:prSet custT="1"/>
      <dgm:spPr/>
      <dgm:t>
        <a:bodyPr/>
        <a:lstStyle/>
        <a:p>
          <a:pPr rtl="0"/>
          <a:r>
            <a:rPr lang="en-GB" sz="1000" b="1" i="0" dirty="0"/>
            <a:t>or mobile devices ,making it easier to work across</a:t>
          </a:r>
          <a:r>
            <a:rPr lang="en-GB" sz="1000" b="1" i="0" dirty="0">
              <a:latin typeface="Univers Condensed"/>
            </a:rPr>
            <a:t> different</a:t>
          </a:r>
          <a:r>
            <a:rPr lang="en-GB" sz="1000" b="1" i="0" dirty="0"/>
            <a:t> areas of the nursing home.</a:t>
          </a:r>
          <a:endParaRPr lang="en-GB" sz="1000" dirty="0"/>
        </a:p>
      </dgm:t>
    </dgm:pt>
    <dgm:pt modelId="{AF9220B7-538A-4ED7-BA45-C0588DBA6E88}" type="parTrans" cxnId="{4092BAFE-0F66-47FB-8142-AFC259656C0B}">
      <dgm:prSet/>
      <dgm:spPr/>
      <dgm:t>
        <a:bodyPr/>
        <a:lstStyle/>
        <a:p>
          <a:endParaRPr lang="en-GB"/>
        </a:p>
      </dgm:t>
    </dgm:pt>
    <dgm:pt modelId="{51585671-D48A-4A08-85D9-3B9356AE52FD}" type="sibTrans" cxnId="{4092BAFE-0F66-47FB-8142-AFC259656C0B}">
      <dgm:prSet/>
      <dgm:spPr/>
      <dgm:t>
        <a:bodyPr/>
        <a:lstStyle/>
        <a:p>
          <a:endParaRPr lang="en-GB"/>
        </a:p>
      </dgm:t>
    </dgm:pt>
    <dgm:pt modelId="{245CB6F0-2A76-4809-B4CF-9DA6B6CAA3A9}">
      <dgm:prSet custT="1"/>
      <dgm:spPr/>
      <dgm:t>
        <a:bodyPr/>
        <a:lstStyle/>
        <a:p>
          <a:r>
            <a:rPr lang="en-GB" sz="1200" b="1" i="0" dirty="0"/>
            <a:t>Controlled sharing</a:t>
          </a:r>
          <a:endParaRPr lang="en-GB" sz="1200" dirty="0"/>
        </a:p>
      </dgm:t>
    </dgm:pt>
    <dgm:pt modelId="{1C0EB17F-DE15-41B7-B805-996CB9B81B25}" type="parTrans" cxnId="{970778BE-36B9-428A-B457-A93185EDDEAB}">
      <dgm:prSet/>
      <dgm:spPr/>
      <dgm:t>
        <a:bodyPr/>
        <a:lstStyle/>
        <a:p>
          <a:endParaRPr lang="en-GB"/>
        </a:p>
      </dgm:t>
    </dgm:pt>
    <dgm:pt modelId="{88BC80B9-C974-474E-9EFF-3AD0DD965C6A}" type="sibTrans" cxnId="{970778BE-36B9-428A-B457-A93185EDDEAB}">
      <dgm:prSet/>
      <dgm:spPr/>
      <dgm:t>
        <a:bodyPr/>
        <a:lstStyle/>
        <a:p>
          <a:endParaRPr lang="en-GB"/>
        </a:p>
      </dgm:t>
    </dgm:pt>
    <dgm:pt modelId="{61A4725E-6F60-4313-A4B4-B532A0C6A74F}" type="pres">
      <dgm:prSet presAssocID="{61088FA9-3B40-46DF-A9D3-CBE349D7F552}" presName="Name0" presStyleCnt="0">
        <dgm:presLayoutVars>
          <dgm:dir/>
          <dgm:resizeHandles val="exact"/>
        </dgm:presLayoutVars>
      </dgm:prSet>
      <dgm:spPr/>
    </dgm:pt>
    <dgm:pt modelId="{287783CC-FC6B-4FD1-AB50-D90C2DBEECF8}" type="pres">
      <dgm:prSet presAssocID="{23108808-F68D-4AD1-B991-0234BE18C21C}" presName="node" presStyleLbl="node1" presStyleIdx="0" presStyleCnt="4">
        <dgm:presLayoutVars>
          <dgm:bulletEnabled val="1"/>
        </dgm:presLayoutVars>
      </dgm:prSet>
      <dgm:spPr/>
    </dgm:pt>
    <dgm:pt modelId="{24906B72-51AA-4EA3-A023-FF9F38294815}" type="pres">
      <dgm:prSet presAssocID="{DA241459-8B7E-4971-81EC-70D51780C156}" presName="sibTrans" presStyleLbl="sibTrans2D1" presStyleIdx="0" presStyleCnt="4"/>
      <dgm:spPr/>
    </dgm:pt>
    <dgm:pt modelId="{41160423-9AAB-4868-8CB8-1A24A1B25644}" type="pres">
      <dgm:prSet presAssocID="{DA241459-8B7E-4971-81EC-70D51780C156}" presName="connectorText" presStyleLbl="sibTrans2D1" presStyleIdx="0" presStyleCnt="4"/>
      <dgm:spPr/>
    </dgm:pt>
    <dgm:pt modelId="{B720430F-CE21-4F59-9A99-64AE9BBBF7D0}" type="pres">
      <dgm:prSet presAssocID="{C051E015-CB67-4385-AF82-A6A9E5CF2F56}" presName="node" presStyleLbl="node1" presStyleIdx="1" presStyleCnt="4">
        <dgm:presLayoutVars>
          <dgm:bulletEnabled val="1"/>
        </dgm:presLayoutVars>
      </dgm:prSet>
      <dgm:spPr/>
    </dgm:pt>
    <dgm:pt modelId="{DCABBC2A-4053-4FE4-997A-EF8593DD4BCD}" type="pres">
      <dgm:prSet presAssocID="{52F5D7FB-458A-4322-86ED-EBFFECBDC2AD}" presName="sibTrans" presStyleLbl="sibTrans2D1" presStyleIdx="1" presStyleCnt="4"/>
      <dgm:spPr/>
    </dgm:pt>
    <dgm:pt modelId="{DBB630A7-CBC7-49A2-864C-55BA3559DC0A}" type="pres">
      <dgm:prSet presAssocID="{52F5D7FB-458A-4322-86ED-EBFFECBDC2AD}" presName="connectorText" presStyleLbl="sibTrans2D1" presStyleIdx="1" presStyleCnt="4"/>
      <dgm:spPr/>
    </dgm:pt>
    <dgm:pt modelId="{A58A1252-4748-40BD-9B6F-A43D7C62AFC3}" type="pres">
      <dgm:prSet presAssocID="{5640C95B-A23B-448E-8852-17F28CCD5F8B}" presName="node" presStyleLbl="node1" presStyleIdx="2" presStyleCnt="4">
        <dgm:presLayoutVars>
          <dgm:bulletEnabled val="1"/>
        </dgm:presLayoutVars>
      </dgm:prSet>
      <dgm:spPr/>
    </dgm:pt>
    <dgm:pt modelId="{51CA9E6E-BE94-4202-8552-0A83F75DAD4F}" type="pres">
      <dgm:prSet presAssocID="{51585671-D48A-4A08-85D9-3B9356AE52FD}" presName="sibTrans" presStyleLbl="sibTrans2D1" presStyleIdx="2" presStyleCnt="4"/>
      <dgm:spPr/>
    </dgm:pt>
    <dgm:pt modelId="{C984445C-F3D7-464B-BCA1-2FC2D00219E0}" type="pres">
      <dgm:prSet presAssocID="{51585671-D48A-4A08-85D9-3B9356AE52FD}" presName="connectorText" presStyleLbl="sibTrans2D1" presStyleIdx="2" presStyleCnt="4"/>
      <dgm:spPr/>
    </dgm:pt>
    <dgm:pt modelId="{79C289D5-EE10-45DE-BDF8-AD52AFF27DF3}" type="pres">
      <dgm:prSet presAssocID="{245CB6F0-2A76-4809-B4CF-9DA6B6CAA3A9}" presName="node" presStyleLbl="node1" presStyleIdx="3" presStyleCnt="4">
        <dgm:presLayoutVars>
          <dgm:bulletEnabled val="1"/>
        </dgm:presLayoutVars>
      </dgm:prSet>
      <dgm:spPr/>
    </dgm:pt>
    <dgm:pt modelId="{503F5E29-C7C6-4B5E-AD3F-1E4DE12CD427}" type="pres">
      <dgm:prSet presAssocID="{88BC80B9-C974-474E-9EFF-3AD0DD965C6A}" presName="sibTrans" presStyleLbl="sibTrans2D1" presStyleIdx="3" presStyleCnt="4"/>
      <dgm:spPr/>
    </dgm:pt>
    <dgm:pt modelId="{24658431-E0B8-481E-9B7E-364BB83D5121}" type="pres">
      <dgm:prSet presAssocID="{88BC80B9-C974-474E-9EFF-3AD0DD965C6A}" presName="connectorText" presStyleLbl="sibTrans2D1" presStyleIdx="3" presStyleCnt="4"/>
      <dgm:spPr/>
    </dgm:pt>
  </dgm:ptLst>
  <dgm:cxnLst>
    <dgm:cxn modelId="{5C4D6700-4F94-45BD-97E1-2C45FF80E515}" type="presOf" srcId="{5640C95B-A23B-448E-8852-17F28CCD5F8B}" destId="{A58A1252-4748-40BD-9B6F-A43D7C62AFC3}" srcOrd="0" destOrd="0" presId="urn:microsoft.com/office/officeart/2005/8/layout/cycle7"/>
    <dgm:cxn modelId="{48607809-DF8F-4923-9F85-40C0F1F9AB92}" type="presOf" srcId="{52F5D7FB-458A-4322-86ED-EBFFECBDC2AD}" destId="{DCABBC2A-4053-4FE4-997A-EF8593DD4BCD}" srcOrd="0" destOrd="0" presId="urn:microsoft.com/office/officeart/2005/8/layout/cycle7"/>
    <dgm:cxn modelId="{C48A991A-DA1D-47A9-9A18-35B4DED1197B}" type="presOf" srcId="{C051E015-CB67-4385-AF82-A6A9E5CF2F56}" destId="{B720430F-CE21-4F59-9A99-64AE9BBBF7D0}" srcOrd="0" destOrd="0" presId="urn:microsoft.com/office/officeart/2005/8/layout/cycle7"/>
    <dgm:cxn modelId="{F7506B3E-FCCE-41AD-B90B-501FB6D3CB9C}" srcId="{61088FA9-3B40-46DF-A9D3-CBE349D7F552}" destId="{C051E015-CB67-4385-AF82-A6A9E5CF2F56}" srcOrd="1" destOrd="0" parTransId="{142F1B8E-EF2A-4944-80A5-FCD340881489}" sibTransId="{52F5D7FB-458A-4322-86ED-EBFFECBDC2AD}"/>
    <dgm:cxn modelId="{F2ECDA40-DE8B-4142-906A-D78A4D70932A}" type="presOf" srcId="{61088FA9-3B40-46DF-A9D3-CBE349D7F552}" destId="{61A4725E-6F60-4313-A4B4-B532A0C6A74F}" srcOrd="0" destOrd="0" presId="urn:microsoft.com/office/officeart/2005/8/layout/cycle7"/>
    <dgm:cxn modelId="{4BC6E946-CC90-479A-AC7B-B225BCE46CB2}" type="presOf" srcId="{DA241459-8B7E-4971-81EC-70D51780C156}" destId="{41160423-9AAB-4868-8CB8-1A24A1B25644}" srcOrd="1" destOrd="0" presId="urn:microsoft.com/office/officeart/2005/8/layout/cycle7"/>
    <dgm:cxn modelId="{21CB4F54-7C91-4709-996C-54697FE488AB}" srcId="{61088FA9-3B40-46DF-A9D3-CBE349D7F552}" destId="{23108808-F68D-4AD1-B991-0234BE18C21C}" srcOrd="0" destOrd="0" parTransId="{1106A2C9-AC22-4624-A6BB-86B861E4F98B}" sibTransId="{DA241459-8B7E-4971-81EC-70D51780C156}"/>
    <dgm:cxn modelId="{D4D50B87-1D8A-46AF-8901-151727F614CB}" type="presOf" srcId="{52F5D7FB-458A-4322-86ED-EBFFECBDC2AD}" destId="{DBB630A7-CBC7-49A2-864C-55BA3559DC0A}" srcOrd="1" destOrd="0" presId="urn:microsoft.com/office/officeart/2005/8/layout/cycle7"/>
    <dgm:cxn modelId="{4D90A98D-0E39-4614-B948-176244AC5429}" type="presOf" srcId="{51585671-D48A-4A08-85D9-3B9356AE52FD}" destId="{C984445C-F3D7-464B-BCA1-2FC2D00219E0}" srcOrd="1" destOrd="0" presId="urn:microsoft.com/office/officeart/2005/8/layout/cycle7"/>
    <dgm:cxn modelId="{EE7E809A-2306-478B-B366-7A5B7BC7E923}" type="presOf" srcId="{51585671-D48A-4A08-85D9-3B9356AE52FD}" destId="{51CA9E6E-BE94-4202-8552-0A83F75DAD4F}" srcOrd="0" destOrd="0" presId="urn:microsoft.com/office/officeart/2005/8/layout/cycle7"/>
    <dgm:cxn modelId="{970778BE-36B9-428A-B457-A93185EDDEAB}" srcId="{61088FA9-3B40-46DF-A9D3-CBE349D7F552}" destId="{245CB6F0-2A76-4809-B4CF-9DA6B6CAA3A9}" srcOrd="3" destOrd="0" parTransId="{1C0EB17F-DE15-41B7-B805-996CB9B81B25}" sibTransId="{88BC80B9-C974-474E-9EFF-3AD0DD965C6A}"/>
    <dgm:cxn modelId="{6F855AC0-E9CA-4B52-A560-B10435069862}" type="presOf" srcId="{88BC80B9-C974-474E-9EFF-3AD0DD965C6A}" destId="{24658431-E0B8-481E-9B7E-364BB83D5121}" srcOrd="1" destOrd="0" presId="urn:microsoft.com/office/officeart/2005/8/layout/cycle7"/>
    <dgm:cxn modelId="{F4A051C7-34D7-4801-A3DE-D96D40D179A3}" type="presOf" srcId="{88BC80B9-C974-474E-9EFF-3AD0DD965C6A}" destId="{503F5E29-C7C6-4B5E-AD3F-1E4DE12CD427}" srcOrd="0" destOrd="0" presId="urn:microsoft.com/office/officeart/2005/8/layout/cycle7"/>
    <dgm:cxn modelId="{44F1CAE8-7DED-401B-8A58-88CC89991415}" type="presOf" srcId="{DA241459-8B7E-4971-81EC-70D51780C156}" destId="{24906B72-51AA-4EA3-A023-FF9F38294815}" srcOrd="0" destOrd="0" presId="urn:microsoft.com/office/officeart/2005/8/layout/cycle7"/>
    <dgm:cxn modelId="{05483FEF-73BB-495E-9D6E-E6361CA80CFB}" type="presOf" srcId="{245CB6F0-2A76-4809-B4CF-9DA6B6CAA3A9}" destId="{79C289D5-EE10-45DE-BDF8-AD52AFF27DF3}" srcOrd="0" destOrd="0" presId="urn:microsoft.com/office/officeart/2005/8/layout/cycle7"/>
    <dgm:cxn modelId="{69FBD0F0-3191-4CE8-B53F-B8C20272EAB4}" type="presOf" srcId="{23108808-F68D-4AD1-B991-0234BE18C21C}" destId="{287783CC-FC6B-4FD1-AB50-D90C2DBEECF8}" srcOrd="0" destOrd="0" presId="urn:microsoft.com/office/officeart/2005/8/layout/cycle7"/>
    <dgm:cxn modelId="{4092BAFE-0F66-47FB-8142-AFC259656C0B}" srcId="{61088FA9-3B40-46DF-A9D3-CBE349D7F552}" destId="{5640C95B-A23B-448E-8852-17F28CCD5F8B}" srcOrd="2" destOrd="0" parTransId="{AF9220B7-538A-4ED7-BA45-C0588DBA6E88}" sibTransId="{51585671-D48A-4A08-85D9-3B9356AE52FD}"/>
    <dgm:cxn modelId="{109EC115-5235-4BDD-A409-DBDE85670BA1}" type="presParOf" srcId="{61A4725E-6F60-4313-A4B4-B532A0C6A74F}" destId="{287783CC-FC6B-4FD1-AB50-D90C2DBEECF8}" srcOrd="0" destOrd="0" presId="urn:microsoft.com/office/officeart/2005/8/layout/cycle7"/>
    <dgm:cxn modelId="{6EFD079F-897E-4015-ABF0-CA5871E0F2AE}" type="presParOf" srcId="{61A4725E-6F60-4313-A4B4-B532A0C6A74F}" destId="{24906B72-51AA-4EA3-A023-FF9F38294815}" srcOrd="1" destOrd="0" presId="urn:microsoft.com/office/officeart/2005/8/layout/cycle7"/>
    <dgm:cxn modelId="{46476329-63F1-402F-BBAA-CF0BEB04EFA6}" type="presParOf" srcId="{24906B72-51AA-4EA3-A023-FF9F38294815}" destId="{41160423-9AAB-4868-8CB8-1A24A1B25644}" srcOrd="0" destOrd="0" presId="urn:microsoft.com/office/officeart/2005/8/layout/cycle7"/>
    <dgm:cxn modelId="{846A6C55-0C0B-4A00-B68E-38BEF9DE2D5B}" type="presParOf" srcId="{61A4725E-6F60-4313-A4B4-B532A0C6A74F}" destId="{B720430F-CE21-4F59-9A99-64AE9BBBF7D0}" srcOrd="2" destOrd="0" presId="urn:microsoft.com/office/officeart/2005/8/layout/cycle7"/>
    <dgm:cxn modelId="{7B561CD3-3AE1-4EE7-8D22-476A38370F3B}" type="presParOf" srcId="{61A4725E-6F60-4313-A4B4-B532A0C6A74F}" destId="{DCABBC2A-4053-4FE4-997A-EF8593DD4BCD}" srcOrd="3" destOrd="0" presId="urn:microsoft.com/office/officeart/2005/8/layout/cycle7"/>
    <dgm:cxn modelId="{2F4B11C6-99F5-48CB-9E08-319C5D530686}" type="presParOf" srcId="{DCABBC2A-4053-4FE4-997A-EF8593DD4BCD}" destId="{DBB630A7-CBC7-49A2-864C-55BA3559DC0A}" srcOrd="0" destOrd="0" presId="urn:microsoft.com/office/officeart/2005/8/layout/cycle7"/>
    <dgm:cxn modelId="{40607DB5-88E2-4CEE-83FB-3675F45539CC}" type="presParOf" srcId="{61A4725E-6F60-4313-A4B4-B532A0C6A74F}" destId="{A58A1252-4748-40BD-9B6F-A43D7C62AFC3}" srcOrd="4" destOrd="0" presId="urn:microsoft.com/office/officeart/2005/8/layout/cycle7"/>
    <dgm:cxn modelId="{511E16F8-1803-460B-B7B4-C3C608D9A283}" type="presParOf" srcId="{61A4725E-6F60-4313-A4B4-B532A0C6A74F}" destId="{51CA9E6E-BE94-4202-8552-0A83F75DAD4F}" srcOrd="5" destOrd="0" presId="urn:microsoft.com/office/officeart/2005/8/layout/cycle7"/>
    <dgm:cxn modelId="{2570DB39-1981-4730-BBB4-5F00A8D6C677}" type="presParOf" srcId="{51CA9E6E-BE94-4202-8552-0A83F75DAD4F}" destId="{C984445C-F3D7-464B-BCA1-2FC2D00219E0}" srcOrd="0" destOrd="0" presId="urn:microsoft.com/office/officeart/2005/8/layout/cycle7"/>
    <dgm:cxn modelId="{0F7BDC7A-BECA-47CB-9998-14BF70ACF176}" type="presParOf" srcId="{61A4725E-6F60-4313-A4B4-B532A0C6A74F}" destId="{79C289D5-EE10-45DE-BDF8-AD52AFF27DF3}" srcOrd="6" destOrd="0" presId="urn:microsoft.com/office/officeart/2005/8/layout/cycle7"/>
    <dgm:cxn modelId="{16D01D9F-B4D7-4F9A-A19D-10991AF5BE6A}" type="presParOf" srcId="{61A4725E-6F60-4313-A4B4-B532A0C6A74F}" destId="{503F5E29-C7C6-4B5E-AD3F-1E4DE12CD427}" srcOrd="7" destOrd="0" presId="urn:microsoft.com/office/officeart/2005/8/layout/cycle7"/>
    <dgm:cxn modelId="{C315E32E-1960-4165-A8CD-1230E35822DE}" type="presParOf" srcId="{503F5E29-C7C6-4B5E-AD3F-1E4DE12CD427}" destId="{24658431-E0B8-481E-9B7E-364BB83D5121}" srcOrd="0" destOrd="0" presId="urn:microsoft.com/office/officeart/2005/8/layout/cycle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2038519F-9DFA-480B-8052-C345FB693DAF}"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0B86DFF0-92A0-4CD0-9573-C1A53BF5C992}">
      <dgm:prSet/>
      <dgm:spPr/>
      <dgm:t>
        <a:bodyPr/>
        <a:lstStyle/>
        <a:p>
          <a:r>
            <a:rPr lang="en-GB" b="1" i="0" dirty="0"/>
            <a:t>Internet Dependency </a:t>
          </a:r>
          <a:r>
            <a:rPr lang="en-GB" b="1" i="0" dirty="0">
              <a:latin typeface="Univers Condensed"/>
            </a:rPr>
            <a:t>accessing</a:t>
          </a:r>
          <a:r>
            <a:rPr lang="en-GB" b="1" i="0" dirty="0"/>
            <a:t> and syncing files requires an internet connection, </a:t>
          </a:r>
          <a:endParaRPr lang="en-GB" dirty="0"/>
        </a:p>
      </dgm:t>
    </dgm:pt>
    <dgm:pt modelId="{69B33778-F0EB-491B-8D26-CB49400A9A0B}" type="parTrans" cxnId="{787C27FB-EA5E-4AA3-ADA2-253C8733D341}">
      <dgm:prSet/>
      <dgm:spPr/>
      <dgm:t>
        <a:bodyPr/>
        <a:lstStyle/>
        <a:p>
          <a:endParaRPr lang="en-GB"/>
        </a:p>
      </dgm:t>
    </dgm:pt>
    <dgm:pt modelId="{884A88ED-0ACF-4398-A142-D2F8BC963B72}" type="sibTrans" cxnId="{787C27FB-EA5E-4AA3-ADA2-253C8733D341}">
      <dgm:prSet/>
      <dgm:spPr/>
      <dgm:t>
        <a:bodyPr/>
        <a:lstStyle/>
        <a:p>
          <a:endParaRPr lang="en-GB"/>
        </a:p>
      </dgm:t>
    </dgm:pt>
    <dgm:pt modelId="{D2C90A9F-AC0E-420A-B0D6-8585C94BDCFD}">
      <dgm:prSet custT="1"/>
      <dgm:spPr/>
      <dgm:t>
        <a:bodyPr/>
        <a:lstStyle/>
        <a:p>
          <a:pPr rtl="0"/>
          <a:r>
            <a:rPr lang="en-GB" sz="1300" b="1" i="0" dirty="0"/>
            <a:t>which can be a </a:t>
          </a:r>
          <a:r>
            <a:rPr lang="en-GB" sz="1200" b="1" i="0" dirty="0"/>
            <a:t>problem</a:t>
          </a:r>
          <a:r>
            <a:rPr lang="en-GB" sz="1300" b="1" i="0" dirty="0"/>
            <a:t> during outages.</a:t>
          </a:r>
          <a:r>
            <a:rPr lang="en-GB" sz="1300" b="1" dirty="0">
              <a:latin typeface="Univers Condensed"/>
            </a:rPr>
            <a:t> Microsoft OneDrive</a:t>
          </a:r>
          <a:endParaRPr lang="en-GB" sz="1300" dirty="0"/>
        </a:p>
      </dgm:t>
    </dgm:pt>
    <dgm:pt modelId="{46AA16D6-30FE-4012-8E8C-5859C1AC3F9F}" type="parTrans" cxnId="{91DFE418-3AF3-449F-8505-623F3593C425}">
      <dgm:prSet/>
      <dgm:spPr/>
      <dgm:t>
        <a:bodyPr/>
        <a:lstStyle/>
        <a:p>
          <a:endParaRPr lang="en-GB"/>
        </a:p>
      </dgm:t>
    </dgm:pt>
    <dgm:pt modelId="{0590FF8B-58F6-412D-872D-36C826AE8830}" type="sibTrans" cxnId="{91DFE418-3AF3-449F-8505-623F3593C425}">
      <dgm:prSet/>
      <dgm:spPr/>
      <dgm:t>
        <a:bodyPr/>
        <a:lstStyle/>
        <a:p>
          <a:endParaRPr lang="en-GB"/>
        </a:p>
      </dgm:t>
    </dgm:pt>
    <dgm:pt modelId="{9DF64DBB-C14A-4F87-8B01-503B2DEAD1EB}">
      <dgm:prSet custT="1"/>
      <dgm:spPr/>
      <dgm:t>
        <a:bodyPr/>
        <a:lstStyle/>
        <a:p>
          <a:pPr rtl="0"/>
          <a:r>
            <a:rPr lang="en-GB" sz="900" b="1" i="0" dirty="0"/>
            <a:t>Security Risks from Human Error for example if staff share files with the wrong person or use weak passwords sensitive data could be exposed</a:t>
          </a:r>
          <a:r>
            <a:rPr lang="en-GB" sz="900" b="1" dirty="0">
              <a:latin typeface="Univers Condensed"/>
            </a:rPr>
            <a:t>.(Microsoft OneDrive)</a:t>
          </a:r>
          <a:endParaRPr lang="en-GB" sz="900" dirty="0"/>
        </a:p>
      </dgm:t>
    </dgm:pt>
    <dgm:pt modelId="{53E969DE-CC7A-439D-97FA-5A3583B6FD70}" type="parTrans" cxnId="{29B8076A-AC5A-4B85-95C2-D8EEDFE3A698}">
      <dgm:prSet/>
      <dgm:spPr/>
      <dgm:t>
        <a:bodyPr/>
        <a:lstStyle/>
        <a:p>
          <a:endParaRPr lang="en-GB"/>
        </a:p>
      </dgm:t>
    </dgm:pt>
    <dgm:pt modelId="{1B53EF2F-C807-416F-A43C-B92D6C701FD3}" type="sibTrans" cxnId="{29B8076A-AC5A-4B85-95C2-D8EEDFE3A698}">
      <dgm:prSet/>
      <dgm:spPr/>
      <dgm:t>
        <a:bodyPr/>
        <a:lstStyle/>
        <a:p>
          <a:endParaRPr lang="en-GB"/>
        </a:p>
      </dgm:t>
    </dgm:pt>
    <dgm:pt modelId="{7E58FEEA-22C6-4B11-801E-4E488D87AF73}" type="pres">
      <dgm:prSet presAssocID="{2038519F-9DFA-480B-8052-C345FB693DAF}" presName="Name0" presStyleCnt="0">
        <dgm:presLayoutVars>
          <dgm:dir/>
          <dgm:animLvl val="lvl"/>
          <dgm:resizeHandles/>
        </dgm:presLayoutVars>
      </dgm:prSet>
      <dgm:spPr/>
    </dgm:pt>
    <dgm:pt modelId="{6BD77647-8AF3-4765-9598-9C1AC8BADC41}" type="pres">
      <dgm:prSet presAssocID="{0B86DFF0-92A0-4CD0-9573-C1A53BF5C992}" presName="linNode" presStyleCnt="0"/>
      <dgm:spPr/>
    </dgm:pt>
    <dgm:pt modelId="{2D0C93EF-61ED-40DB-8BDC-368DA6B0D93E}" type="pres">
      <dgm:prSet presAssocID="{0B86DFF0-92A0-4CD0-9573-C1A53BF5C992}" presName="parentShp" presStyleLbl="node1" presStyleIdx="0" presStyleCnt="3">
        <dgm:presLayoutVars>
          <dgm:bulletEnabled val="1"/>
        </dgm:presLayoutVars>
      </dgm:prSet>
      <dgm:spPr/>
    </dgm:pt>
    <dgm:pt modelId="{488B3227-07E8-426E-B98B-A6E406CA03FD}" type="pres">
      <dgm:prSet presAssocID="{0B86DFF0-92A0-4CD0-9573-C1A53BF5C992}" presName="childShp" presStyleLbl="bgAccFollowNode1" presStyleIdx="0" presStyleCnt="3">
        <dgm:presLayoutVars>
          <dgm:bulletEnabled val="1"/>
        </dgm:presLayoutVars>
      </dgm:prSet>
      <dgm:spPr/>
    </dgm:pt>
    <dgm:pt modelId="{65E74690-0CEB-43FE-8138-A01D00046A78}" type="pres">
      <dgm:prSet presAssocID="{884A88ED-0ACF-4398-A142-D2F8BC963B72}" presName="spacing" presStyleCnt="0"/>
      <dgm:spPr/>
    </dgm:pt>
    <dgm:pt modelId="{0749146C-C7B2-4525-B49E-AA34C9AAD47D}" type="pres">
      <dgm:prSet presAssocID="{D2C90A9F-AC0E-420A-B0D6-8585C94BDCFD}" presName="linNode" presStyleCnt="0"/>
      <dgm:spPr/>
    </dgm:pt>
    <dgm:pt modelId="{5AA7B376-2C8D-4583-9C5C-B2A858353968}" type="pres">
      <dgm:prSet presAssocID="{D2C90A9F-AC0E-420A-B0D6-8585C94BDCFD}" presName="parentShp" presStyleLbl="node1" presStyleIdx="1" presStyleCnt="3">
        <dgm:presLayoutVars>
          <dgm:bulletEnabled val="1"/>
        </dgm:presLayoutVars>
      </dgm:prSet>
      <dgm:spPr/>
    </dgm:pt>
    <dgm:pt modelId="{63F14898-E64E-43E0-885C-C465F2700178}" type="pres">
      <dgm:prSet presAssocID="{D2C90A9F-AC0E-420A-B0D6-8585C94BDCFD}" presName="childShp" presStyleLbl="bgAccFollowNode1" presStyleIdx="1" presStyleCnt="3">
        <dgm:presLayoutVars>
          <dgm:bulletEnabled val="1"/>
        </dgm:presLayoutVars>
      </dgm:prSet>
      <dgm:spPr/>
    </dgm:pt>
    <dgm:pt modelId="{E15FB845-3031-4A97-860D-10D894427AEB}" type="pres">
      <dgm:prSet presAssocID="{0590FF8B-58F6-412D-872D-36C826AE8830}" presName="spacing" presStyleCnt="0"/>
      <dgm:spPr/>
    </dgm:pt>
    <dgm:pt modelId="{340CE98C-CBD2-44DD-B4F3-D38A95FE6554}" type="pres">
      <dgm:prSet presAssocID="{9DF64DBB-C14A-4F87-8B01-503B2DEAD1EB}" presName="linNode" presStyleCnt="0"/>
      <dgm:spPr/>
    </dgm:pt>
    <dgm:pt modelId="{2A5A4B89-393E-4320-AA7E-523EA06A9965}" type="pres">
      <dgm:prSet presAssocID="{9DF64DBB-C14A-4F87-8B01-503B2DEAD1EB}" presName="parentShp" presStyleLbl="node1" presStyleIdx="2" presStyleCnt="3">
        <dgm:presLayoutVars>
          <dgm:bulletEnabled val="1"/>
        </dgm:presLayoutVars>
      </dgm:prSet>
      <dgm:spPr/>
    </dgm:pt>
    <dgm:pt modelId="{AD23860A-3CC4-420B-A837-564C7C108230}" type="pres">
      <dgm:prSet presAssocID="{9DF64DBB-C14A-4F87-8B01-503B2DEAD1EB}" presName="childShp" presStyleLbl="bgAccFollowNode1" presStyleIdx="2" presStyleCnt="3">
        <dgm:presLayoutVars>
          <dgm:bulletEnabled val="1"/>
        </dgm:presLayoutVars>
      </dgm:prSet>
      <dgm:spPr/>
    </dgm:pt>
  </dgm:ptLst>
  <dgm:cxnLst>
    <dgm:cxn modelId="{91DFE418-3AF3-449F-8505-623F3593C425}" srcId="{2038519F-9DFA-480B-8052-C345FB693DAF}" destId="{D2C90A9F-AC0E-420A-B0D6-8585C94BDCFD}" srcOrd="1" destOrd="0" parTransId="{46AA16D6-30FE-4012-8E8C-5859C1AC3F9F}" sibTransId="{0590FF8B-58F6-412D-872D-36C826AE8830}"/>
    <dgm:cxn modelId="{29B8076A-AC5A-4B85-95C2-D8EEDFE3A698}" srcId="{2038519F-9DFA-480B-8052-C345FB693DAF}" destId="{9DF64DBB-C14A-4F87-8B01-503B2DEAD1EB}" srcOrd="2" destOrd="0" parTransId="{53E969DE-CC7A-439D-97FA-5A3583B6FD70}" sibTransId="{1B53EF2F-C807-416F-A43C-B92D6C701FD3}"/>
    <dgm:cxn modelId="{6F48AD6E-3996-42C0-9CC1-2F003454ECE6}" type="presOf" srcId="{2038519F-9DFA-480B-8052-C345FB693DAF}" destId="{7E58FEEA-22C6-4B11-801E-4E488D87AF73}" srcOrd="0" destOrd="0" presId="urn:microsoft.com/office/officeart/2005/8/layout/vList6"/>
    <dgm:cxn modelId="{F1C2B489-4B95-4D00-9A45-AC51F25EE975}" type="presOf" srcId="{D2C90A9F-AC0E-420A-B0D6-8585C94BDCFD}" destId="{5AA7B376-2C8D-4583-9C5C-B2A858353968}" srcOrd="0" destOrd="0" presId="urn:microsoft.com/office/officeart/2005/8/layout/vList6"/>
    <dgm:cxn modelId="{4E455B9B-439D-43C0-B5E9-53D7873F9073}" type="presOf" srcId="{9DF64DBB-C14A-4F87-8B01-503B2DEAD1EB}" destId="{2A5A4B89-393E-4320-AA7E-523EA06A9965}" srcOrd="0" destOrd="0" presId="urn:microsoft.com/office/officeart/2005/8/layout/vList6"/>
    <dgm:cxn modelId="{CAD2F6EF-82FD-4FB6-AAAC-B713BC423C33}" type="presOf" srcId="{0B86DFF0-92A0-4CD0-9573-C1A53BF5C992}" destId="{2D0C93EF-61ED-40DB-8BDC-368DA6B0D93E}" srcOrd="0" destOrd="0" presId="urn:microsoft.com/office/officeart/2005/8/layout/vList6"/>
    <dgm:cxn modelId="{787C27FB-EA5E-4AA3-ADA2-253C8733D341}" srcId="{2038519F-9DFA-480B-8052-C345FB693DAF}" destId="{0B86DFF0-92A0-4CD0-9573-C1A53BF5C992}" srcOrd="0" destOrd="0" parTransId="{69B33778-F0EB-491B-8D26-CB49400A9A0B}" sibTransId="{884A88ED-0ACF-4398-A142-D2F8BC963B72}"/>
    <dgm:cxn modelId="{FAFA7EE9-5A75-400A-A9F5-8B57A9D70085}" type="presParOf" srcId="{7E58FEEA-22C6-4B11-801E-4E488D87AF73}" destId="{6BD77647-8AF3-4765-9598-9C1AC8BADC41}" srcOrd="0" destOrd="0" presId="urn:microsoft.com/office/officeart/2005/8/layout/vList6"/>
    <dgm:cxn modelId="{69029946-190A-41C5-8229-9E98B4363354}" type="presParOf" srcId="{6BD77647-8AF3-4765-9598-9C1AC8BADC41}" destId="{2D0C93EF-61ED-40DB-8BDC-368DA6B0D93E}" srcOrd="0" destOrd="0" presId="urn:microsoft.com/office/officeart/2005/8/layout/vList6"/>
    <dgm:cxn modelId="{9D332940-A5B6-4A68-906F-B230FB8F9DA5}" type="presParOf" srcId="{6BD77647-8AF3-4765-9598-9C1AC8BADC41}" destId="{488B3227-07E8-426E-B98B-A6E406CA03FD}" srcOrd="1" destOrd="0" presId="urn:microsoft.com/office/officeart/2005/8/layout/vList6"/>
    <dgm:cxn modelId="{1AD29EE3-E3C1-4920-B896-3764931482D6}" type="presParOf" srcId="{7E58FEEA-22C6-4B11-801E-4E488D87AF73}" destId="{65E74690-0CEB-43FE-8138-A01D00046A78}" srcOrd="1" destOrd="0" presId="urn:microsoft.com/office/officeart/2005/8/layout/vList6"/>
    <dgm:cxn modelId="{952DD7BD-E923-493B-A7E6-AF636C984B4D}" type="presParOf" srcId="{7E58FEEA-22C6-4B11-801E-4E488D87AF73}" destId="{0749146C-C7B2-4525-B49E-AA34C9AAD47D}" srcOrd="2" destOrd="0" presId="urn:microsoft.com/office/officeart/2005/8/layout/vList6"/>
    <dgm:cxn modelId="{59D3DA22-B65B-49FC-9AF0-C5F5BF240831}" type="presParOf" srcId="{0749146C-C7B2-4525-B49E-AA34C9AAD47D}" destId="{5AA7B376-2C8D-4583-9C5C-B2A858353968}" srcOrd="0" destOrd="0" presId="urn:microsoft.com/office/officeart/2005/8/layout/vList6"/>
    <dgm:cxn modelId="{A9C0C3A3-3C9F-4C49-938E-C00B7D29859E}" type="presParOf" srcId="{0749146C-C7B2-4525-B49E-AA34C9AAD47D}" destId="{63F14898-E64E-43E0-885C-C465F2700178}" srcOrd="1" destOrd="0" presId="urn:microsoft.com/office/officeart/2005/8/layout/vList6"/>
    <dgm:cxn modelId="{BD112E3B-B6ED-4537-B484-4628EFF56424}" type="presParOf" srcId="{7E58FEEA-22C6-4B11-801E-4E488D87AF73}" destId="{E15FB845-3031-4A97-860D-10D894427AEB}" srcOrd="3" destOrd="0" presId="urn:microsoft.com/office/officeart/2005/8/layout/vList6"/>
    <dgm:cxn modelId="{40159ED5-0A9C-4347-82C6-F6B7CDAF8E28}" type="presParOf" srcId="{7E58FEEA-22C6-4B11-801E-4E488D87AF73}" destId="{340CE98C-CBD2-44DD-B4F3-D38A95FE6554}" srcOrd="4" destOrd="0" presId="urn:microsoft.com/office/officeart/2005/8/layout/vList6"/>
    <dgm:cxn modelId="{4006B786-B456-4C0D-98F6-84DAAD80C48F}" type="presParOf" srcId="{340CE98C-CBD2-44DD-B4F3-D38A95FE6554}" destId="{2A5A4B89-393E-4320-AA7E-523EA06A9965}" srcOrd="0" destOrd="0" presId="urn:microsoft.com/office/officeart/2005/8/layout/vList6"/>
    <dgm:cxn modelId="{92CEA2E3-779B-4A35-8CFC-16E882573FBD}" type="presParOf" srcId="{340CE98C-CBD2-44DD-B4F3-D38A95FE6554}" destId="{AD23860A-3CC4-420B-A837-564C7C108230}" srcOrd="1" destOrd="0" presId="urn:microsoft.com/office/officeart/2005/8/layout/vList6"/>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EE55A510-23C9-407B-990B-FF191A46827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60763FD-DD79-43D5-AE47-9653B6827ADA}">
      <dgm:prSet/>
      <dgm:spPr/>
      <dgm:t>
        <a:bodyPr/>
        <a:lstStyle/>
        <a:p>
          <a:r>
            <a:rPr lang="en-GB" b="1" dirty="0"/>
            <a:t>What is Microsoft Word Document? </a:t>
          </a:r>
          <a:endParaRPr lang="en-GB" dirty="0"/>
        </a:p>
      </dgm:t>
    </dgm:pt>
    <dgm:pt modelId="{58CD9A2C-13D6-4FE0-8899-0C05727AE403}" type="parTrans" cxnId="{EB3C3D34-EB9D-4872-B9F2-C8C6460A4A12}">
      <dgm:prSet/>
      <dgm:spPr/>
      <dgm:t>
        <a:bodyPr/>
        <a:lstStyle/>
        <a:p>
          <a:endParaRPr lang="en-GB"/>
        </a:p>
      </dgm:t>
    </dgm:pt>
    <dgm:pt modelId="{70064A51-774B-489E-881B-0E79A9521663}" type="sibTrans" cxnId="{EB3C3D34-EB9D-4872-B9F2-C8C6460A4A12}">
      <dgm:prSet/>
      <dgm:spPr/>
      <dgm:t>
        <a:bodyPr/>
        <a:lstStyle/>
        <a:p>
          <a:endParaRPr lang="en-GB"/>
        </a:p>
      </dgm:t>
    </dgm:pt>
    <dgm:pt modelId="{D4B7C6BE-CA83-4DEB-8E72-34AA0030C4D1}">
      <dgm:prSet custT="1"/>
      <dgm:spPr/>
      <dgm:t>
        <a:bodyPr/>
        <a:lstStyle/>
        <a:p>
          <a:r>
            <a:rPr lang="en-GB" sz="1200" b="1" dirty="0"/>
            <a:t>Microsoft words is a digital word processor </a:t>
          </a:r>
        </a:p>
      </dgm:t>
    </dgm:pt>
    <dgm:pt modelId="{F95AE10A-573E-47C3-BEF7-2189340D2E12}" type="parTrans" cxnId="{E50BE9A2-4B13-409A-93AE-F91DB3ADDC24}">
      <dgm:prSet/>
      <dgm:spPr/>
      <dgm:t>
        <a:bodyPr/>
        <a:lstStyle/>
        <a:p>
          <a:endParaRPr lang="en-GB"/>
        </a:p>
      </dgm:t>
    </dgm:pt>
    <dgm:pt modelId="{43D3367D-4087-4513-9934-7202D991E28A}" type="sibTrans" cxnId="{E50BE9A2-4B13-409A-93AE-F91DB3ADDC24}">
      <dgm:prSet/>
      <dgm:spPr/>
      <dgm:t>
        <a:bodyPr/>
        <a:lstStyle/>
        <a:p>
          <a:endParaRPr lang="en-GB"/>
        </a:p>
      </dgm:t>
    </dgm:pt>
    <dgm:pt modelId="{F3FA4875-9099-43E3-B909-24EAEDF00000}">
      <dgm:prSet custT="1"/>
      <dgm:spPr/>
      <dgm:t>
        <a:bodyPr/>
        <a:lstStyle/>
        <a:p>
          <a:r>
            <a:rPr lang="en-GB" sz="1200" b="1" dirty="0"/>
            <a:t>According to Microsoft (2026), one can create documents with ease.</a:t>
          </a:r>
        </a:p>
      </dgm:t>
    </dgm:pt>
    <dgm:pt modelId="{F41FC4A4-E3DE-4208-A318-39479320236D}" type="parTrans" cxnId="{4C9C85A3-3E9A-4115-BB97-318373AC25BE}">
      <dgm:prSet/>
      <dgm:spPr/>
      <dgm:t>
        <a:bodyPr/>
        <a:lstStyle/>
        <a:p>
          <a:endParaRPr lang="en-GB"/>
        </a:p>
      </dgm:t>
    </dgm:pt>
    <dgm:pt modelId="{7C5A8D88-6796-4AEE-9592-D0ACE54EF657}" type="sibTrans" cxnId="{4C9C85A3-3E9A-4115-BB97-318373AC25BE}">
      <dgm:prSet/>
      <dgm:spPr/>
      <dgm:t>
        <a:bodyPr/>
        <a:lstStyle/>
        <a:p>
          <a:endParaRPr lang="en-GB"/>
        </a:p>
      </dgm:t>
    </dgm:pt>
    <dgm:pt modelId="{9658045E-BB10-46AC-8031-5B04761E9D64}">
      <dgm:prSet custT="1"/>
      <dgm:spPr/>
      <dgm:t>
        <a:bodyPr/>
        <a:lstStyle/>
        <a:p>
          <a:r>
            <a:rPr lang="en-GB" sz="1200" b="1" dirty="0"/>
            <a:t>Care homes often write care plans, risk assessment and incident reports that can all be done easily with Microsoft word</a:t>
          </a:r>
          <a:r>
            <a:rPr lang="en-GB" sz="1000" dirty="0"/>
            <a:t>.</a:t>
          </a:r>
        </a:p>
      </dgm:t>
    </dgm:pt>
    <dgm:pt modelId="{79DCCBA4-9106-40DA-82E3-615B2ED9FA9D}" type="parTrans" cxnId="{AF1D3B4E-3638-4C89-9F39-C38F7BA1A498}">
      <dgm:prSet/>
      <dgm:spPr/>
      <dgm:t>
        <a:bodyPr/>
        <a:lstStyle/>
        <a:p>
          <a:endParaRPr lang="en-GB"/>
        </a:p>
      </dgm:t>
    </dgm:pt>
    <dgm:pt modelId="{28469903-83F9-45CB-A08F-11F0A4EA9F71}" type="sibTrans" cxnId="{AF1D3B4E-3638-4C89-9F39-C38F7BA1A498}">
      <dgm:prSet/>
      <dgm:spPr/>
      <dgm:t>
        <a:bodyPr/>
        <a:lstStyle/>
        <a:p>
          <a:endParaRPr lang="en-GB"/>
        </a:p>
      </dgm:t>
    </dgm:pt>
    <dgm:pt modelId="{36371A79-6D8A-4634-B223-4BD8C0CC9ADD}" type="pres">
      <dgm:prSet presAssocID="{EE55A510-23C9-407B-990B-FF191A468279}" presName="linear" presStyleCnt="0">
        <dgm:presLayoutVars>
          <dgm:animLvl val="lvl"/>
          <dgm:resizeHandles val="exact"/>
        </dgm:presLayoutVars>
      </dgm:prSet>
      <dgm:spPr/>
    </dgm:pt>
    <dgm:pt modelId="{04E3891C-6BD9-45ED-89CA-0D0D8F54078C}" type="pres">
      <dgm:prSet presAssocID="{F60763FD-DD79-43D5-AE47-9653B6827ADA}" presName="parentText" presStyleLbl="node1" presStyleIdx="0" presStyleCnt="1" custLinFactNeighborX="-1623" custLinFactNeighborY="-867">
        <dgm:presLayoutVars>
          <dgm:chMax val="0"/>
          <dgm:bulletEnabled val="1"/>
        </dgm:presLayoutVars>
      </dgm:prSet>
      <dgm:spPr/>
    </dgm:pt>
    <dgm:pt modelId="{CDF902B3-76E7-4A71-BF97-FE10D961000B}" type="pres">
      <dgm:prSet presAssocID="{F60763FD-DD79-43D5-AE47-9653B6827ADA}" presName="childText" presStyleLbl="revTx" presStyleIdx="0" presStyleCnt="1">
        <dgm:presLayoutVars>
          <dgm:bulletEnabled val="1"/>
        </dgm:presLayoutVars>
      </dgm:prSet>
      <dgm:spPr/>
    </dgm:pt>
  </dgm:ptLst>
  <dgm:cxnLst>
    <dgm:cxn modelId="{762F7F07-E446-4EA9-9A6E-A16FD7120451}" type="presOf" srcId="{9658045E-BB10-46AC-8031-5B04761E9D64}" destId="{CDF902B3-76E7-4A71-BF97-FE10D961000B}" srcOrd="0" destOrd="2" presId="urn:microsoft.com/office/officeart/2005/8/layout/vList2"/>
    <dgm:cxn modelId="{93FDC232-C849-4CC0-9D9B-BB5BF1FA3AF6}" type="presOf" srcId="{F60763FD-DD79-43D5-AE47-9653B6827ADA}" destId="{04E3891C-6BD9-45ED-89CA-0D0D8F54078C}" srcOrd="0" destOrd="0" presId="urn:microsoft.com/office/officeart/2005/8/layout/vList2"/>
    <dgm:cxn modelId="{EB3C3D34-EB9D-4872-B9F2-C8C6460A4A12}" srcId="{EE55A510-23C9-407B-990B-FF191A468279}" destId="{F60763FD-DD79-43D5-AE47-9653B6827ADA}" srcOrd="0" destOrd="0" parTransId="{58CD9A2C-13D6-4FE0-8899-0C05727AE403}" sibTransId="{70064A51-774B-489E-881B-0E79A9521663}"/>
    <dgm:cxn modelId="{5ACA083B-C28C-474D-B2D8-26A0FDCEC09C}" type="presOf" srcId="{F3FA4875-9099-43E3-B909-24EAEDF00000}" destId="{CDF902B3-76E7-4A71-BF97-FE10D961000B}" srcOrd="0" destOrd="1" presId="urn:microsoft.com/office/officeart/2005/8/layout/vList2"/>
    <dgm:cxn modelId="{AF1D3B4E-3638-4C89-9F39-C38F7BA1A498}" srcId="{F60763FD-DD79-43D5-AE47-9653B6827ADA}" destId="{9658045E-BB10-46AC-8031-5B04761E9D64}" srcOrd="2" destOrd="0" parTransId="{79DCCBA4-9106-40DA-82E3-615B2ED9FA9D}" sibTransId="{28469903-83F9-45CB-A08F-11F0A4EA9F71}"/>
    <dgm:cxn modelId="{54ECB85A-E527-481B-85D8-533AF02BBEA7}" type="presOf" srcId="{EE55A510-23C9-407B-990B-FF191A468279}" destId="{36371A79-6D8A-4634-B223-4BD8C0CC9ADD}" srcOrd="0" destOrd="0" presId="urn:microsoft.com/office/officeart/2005/8/layout/vList2"/>
    <dgm:cxn modelId="{E50BE9A2-4B13-409A-93AE-F91DB3ADDC24}" srcId="{F60763FD-DD79-43D5-AE47-9653B6827ADA}" destId="{D4B7C6BE-CA83-4DEB-8E72-34AA0030C4D1}" srcOrd="0" destOrd="0" parTransId="{F95AE10A-573E-47C3-BEF7-2189340D2E12}" sibTransId="{43D3367D-4087-4513-9934-7202D991E28A}"/>
    <dgm:cxn modelId="{4C9C85A3-3E9A-4115-BB97-318373AC25BE}" srcId="{F60763FD-DD79-43D5-AE47-9653B6827ADA}" destId="{F3FA4875-9099-43E3-B909-24EAEDF00000}" srcOrd="1" destOrd="0" parTransId="{F41FC4A4-E3DE-4208-A318-39479320236D}" sibTransId="{7C5A8D88-6796-4AEE-9592-D0ACE54EF657}"/>
    <dgm:cxn modelId="{143339EB-17D4-4E10-A438-39FE811633AE}" type="presOf" srcId="{D4B7C6BE-CA83-4DEB-8E72-34AA0030C4D1}" destId="{CDF902B3-76E7-4A71-BF97-FE10D961000B}" srcOrd="0" destOrd="0" presId="urn:microsoft.com/office/officeart/2005/8/layout/vList2"/>
    <dgm:cxn modelId="{B95C6B74-4BB0-4E3A-AA40-9078159C3D85}" type="presParOf" srcId="{36371A79-6D8A-4634-B223-4BD8C0CC9ADD}" destId="{04E3891C-6BD9-45ED-89CA-0D0D8F54078C}" srcOrd="0" destOrd="0" presId="urn:microsoft.com/office/officeart/2005/8/layout/vList2"/>
    <dgm:cxn modelId="{7F6809DA-12FF-4214-874E-F4B45E79F743}" type="presParOf" srcId="{36371A79-6D8A-4634-B223-4BD8C0CC9ADD}" destId="{CDF902B3-76E7-4A71-BF97-FE10D961000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45CF9A66-AD7C-4FE7-B6D6-B4264ED0683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7566CBE-C352-45FF-A1AC-DE3485388FCB}">
      <dgm:prSet/>
      <dgm:spPr/>
      <dgm:t>
        <a:bodyPr/>
        <a:lstStyle/>
        <a:p>
          <a:r>
            <a:rPr lang="en-GB" b="1"/>
            <a:t>Digitalising Carre related documents</a:t>
          </a:r>
          <a:endParaRPr lang="en-GB"/>
        </a:p>
      </dgm:t>
    </dgm:pt>
    <dgm:pt modelId="{B79A572D-4358-440F-8C9C-0D273C19E3B1}" type="parTrans" cxnId="{00342431-1A8C-4611-B0A2-59D99C3C6301}">
      <dgm:prSet/>
      <dgm:spPr/>
      <dgm:t>
        <a:bodyPr/>
        <a:lstStyle/>
        <a:p>
          <a:endParaRPr lang="en-GB"/>
        </a:p>
      </dgm:t>
    </dgm:pt>
    <dgm:pt modelId="{9BE8EA2F-67E1-4435-91EC-4CBDE5890614}" type="sibTrans" cxnId="{00342431-1A8C-4611-B0A2-59D99C3C6301}">
      <dgm:prSet/>
      <dgm:spPr/>
      <dgm:t>
        <a:bodyPr/>
        <a:lstStyle/>
        <a:p>
          <a:endParaRPr lang="en-GB"/>
        </a:p>
      </dgm:t>
    </dgm:pt>
    <dgm:pt modelId="{E3E9E2E2-DB86-4A87-842C-26CA155425A1}">
      <dgm:prSet/>
      <dgm:spPr/>
      <dgm:t>
        <a:bodyPr/>
        <a:lstStyle/>
        <a:p>
          <a:r>
            <a:rPr lang="en-GB" b="1" dirty="0"/>
            <a:t>One of the workplace tasks at  Riverdale Nursing Home is writing and documentation of care related documents such as:</a:t>
          </a:r>
          <a:endParaRPr lang="en-GB" dirty="0"/>
        </a:p>
      </dgm:t>
    </dgm:pt>
    <dgm:pt modelId="{B3F7A37E-EE90-4002-A90F-CD0D5A5D7A29}" type="parTrans" cxnId="{02DDAB0E-613F-4A64-9D8D-AFD9C7BB8087}">
      <dgm:prSet/>
      <dgm:spPr/>
      <dgm:t>
        <a:bodyPr/>
        <a:lstStyle/>
        <a:p>
          <a:endParaRPr lang="en-GB"/>
        </a:p>
      </dgm:t>
    </dgm:pt>
    <dgm:pt modelId="{DA8A1E06-9FFB-44BA-951B-EEDF64AB9F78}" type="sibTrans" cxnId="{02DDAB0E-613F-4A64-9D8D-AFD9C7BB8087}">
      <dgm:prSet/>
      <dgm:spPr/>
      <dgm:t>
        <a:bodyPr/>
        <a:lstStyle/>
        <a:p>
          <a:endParaRPr lang="en-GB"/>
        </a:p>
      </dgm:t>
    </dgm:pt>
    <dgm:pt modelId="{15B47D81-DA90-4FCB-81D4-D65E12EE4AA1}">
      <dgm:prSet/>
      <dgm:spPr/>
      <dgm:t>
        <a:bodyPr/>
        <a:lstStyle/>
        <a:p>
          <a:r>
            <a:rPr lang="en-GB" b="1"/>
            <a:t>List of patient medicines and dosages</a:t>
          </a:r>
          <a:endParaRPr lang="en-GB"/>
        </a:p>
      </dgm:t>
    </dgm:pt>
    <dgm:pt modelId="{4EA01884-9804-463C-A504-0ED5CF98D72C}" type="parTrans" cxnId="{E2ECEFB2-7E2B-46CF-8408-3534534C15F5}">
      <dgm:prSet/>
      <dgm:spPr/>
      <dgm:t>
        <a:bodyPr/>
        <a:lstStyle/>
        <a:p>
          <a:endParaRPr lang="en-GB"/>
        </a:p>
      </dgm:t>
    </dgm:pt>
    <dgm:pt modelId="{7B13DC44-2EC5-4C7D-B1AE-9F5E3435931A}" type="sibTrans" cxnId="{E2ECEFB2-7E2B-46CF-8408-3534534C15F5}">
      <dgm:prSet/>
      <dgm:spPr/>
      <dgm:t>
        <a:bodyPr/>
        <a:lstStyle/>
        <a:p>
          <a:endParaRPr lang="en-GB"/>
        </a:p>
      </dgm:t>
    </dgm:pt>
    <dgm:pt modelId="{E59273A0-1384-40C8-BAAC-0E9A29B60BB4}">
      <dgm:prSet/>
      <dgm:spPr/>
      <dgm:t>
        <a:bodyPr/>
        <a:lstStyle/>
        <a:p>
          <a:r>
            <a:rPr lang="en-GB" b="1" dirty="0"/>
            <a:t>Recording doctor or nurse visits</a:t>
          </a:r>
          <a:endParaRPr lang="en-GB" dirty="0"/>
        </a:p>
      </dgm:t>
    </dgm:pt>
    <dgm:pt modelId="{A9977B70-C8FE-414F-82B3-7C53724E4BF1}" type="parTrans" cxnId="{0376B491-7749-4CF8-AD24-50B277B41227}">
      <dgm:prSet/>
      <dgm:spPr/>
      <dgm:t>
        <a:bodyPr/>
        <a:lstStyle/>
        <a:p>
          <a:endParaRPr lang="en-GB"/>
        </a:p>
      </dgm:t>
    </dgm:pt>
    <dgm:pt modelId="{8519D850-D0C1-4050-883A-42172102B271}" type="sibTrans" cxnId="{0376B491-7749-4CF8-AD24-50B277B41227}">
      <dgm:prSet/>
      <dgm:spPr/>
      <dgm:t>
        <a:bodyPr/>
        <a:lstStyle/>
        <a:p>
          <a:endParaRPr lang="en-GB"/>
        </a:p>
      </dgm:t>
    </dgm:pt>
    <dgm:pt modelId="{F2DCD4CE-86D6-4E3B-9526-68FC28556A59}">
      <dgm:prSet/>
      <dgm:spPr/>
      <dgm:t>
        <a:bodyPr/>
        <a:lstStyle/>
        <a:p>
          <a:r>
            <a:rPr lang="en-GB" b="1" dirty="0"/>
            <a:t>According to Snow et al (2025), there has been an increased uptake in electronic and digital records in social care over the past 10 years.</a:t>
          </a:r>
          <a:endParaRPr lang="en-GB" dirty="0"/>
        </a:p>
      </dgm:t>
    </dgm:pt>
    <dgm:pt modelId="{9F744939-A89D-4617-A5D8-2FDE5FB7160E}" type="parTrans" cxnId="{E1D9B150-D098-482C-BC27-C5A48287DB53}">
      <dgm:prSet/>
      <dgm:spPr/>
      <dgm:t>
        <a:bodyPr/>
        <a:lstStyle/>
        <a:p>
          <a:endParaRPr lang="en-GB"/>
        </a:p>
      </dgm:t>
    </dgm:pt>
    <dgm:pt modelId="{7DAF2ADD-6877-4CFC-9BCA-78CB646A91B7}" type="sibTrans" cxnId="{E1D9B150-D098-482C-BC27-C5A48287DB53}">
      <dgm:prSet/>
      <dgm:spPr/>
      <dgm:t>
        <a:bodyPr/>
        <a:lstStyle/>
        <a:p>
          <a:endParaRPr lang="en-GB"/>
        </a:p>
      </dgm:t>
    </dgm:pt>
    <dgm:pt modelId="{61DD955D-0944-47AC-817E-FBB4B8D28C6F}">
      <dgm:prSet/>
      <dgm:spPr/>
      <dgm:t>
        <a:bodyPr/>
        <a:lstStyle/>
        <a:p>
          <a:r>
            <a:rPr lang="en-GB" b="1"/>
            <a:t>The Microsoft word document tool within Microsoft 365 will be beneficial to the nursing home in achieving this task</a:t>
          </a:r>
          <a:endParaRPr lang="en-GB"/>
        </a:p>
      </dgm:t>
    </dgm:pt>
    <dgm:pt modelId="{1EC0977B-9891-437D-BDE5-47ED1985C3B9}" type="parTrans" cxnId="{C797113E-D704-4396-94A5-CA618D85B498}">
      <dgm:prSet/>
      <dgm:spPr/>
      <dgm:t>
        <a:bodyPr/>
        <a:lstStyle/>
        <a:p>
          <a:endParaRPr lang="en-GB"/>
        </a:p>
      </dgm:t>
    </dgm:pt>
    <dgm:pt modelId="{E76D002B-E4C0-43DF-9C19-A213675E86DD}" type="sibTrans" cxnId="{C797113E-D704-4396-94A5-CA618D85B498}">
      <dgm:prSet/>
      <dgm:spPr/>
      <dgm:t>
        <a:bodyPr/>
        <a:lstStyle/>
        <a:p>
          <a:endParaRPr lang="en-GB"/>
        </a:p>
      </dgm:t>
    </dgm:pt>
    <dgm:pt modelId="{A8294DEB-1083-49DD-A4C9-0712345FB018}" type="pres">
      <dgm:prSet presAssocID="{45CF9A66-AD7C-4FE7-B6D6-B4264ED06833}" presName="linear" presStyleCnt="0">
        <dgm:presLayoutVars>
          <dgm:animLvl val="lvl"/>
          <dgm:resizeHandles val="exact"/>
        </dgm:presLayoutVars>
      </dgm:prSet>
      <dgm:spPr/>
    </dgm:pt>
    <dgm:pt modelId="{C5D40C16-B476-41A6-BCAB-00A55F680505}" type="pres">
      <dgm:prSet presAssocID="{07566CBE-C352-45FF-A1AC-DE3485388FCB}" presName="parentText" presStyleLbl="node1" presStyleIdx="0" presStyleCnt="1">
        <dgm:presLayoutVars>
          <dgm:chMax val="0"/>
          <dgm:bulletEnabled val="1"/>
        </dgm:presLayoutVars>
      </dgm:prSet>
      <dgm:spPr/>
    </dgm:pt>
    <dgm:pt modelId="{6508A460-85EB-4D66-B7AD-3BBD53EF2EB8}" type="pres">
      <dgm:prSet presAssocID="{07566CBE-C352-45FF-A1AC-DE3485388FCB}" presName="childText" presStyleLbl="revTx" presStyleIdx="0" presStyleCnt="1">
        <dgm:presLayoutVars>
          <dgm:bulletEnabled val="1"/>
        </dgm:presLayoutVars>
      </dgm:prSet>
      <dgm:spPr/>
    </dgm:pt>
  </dgm:ptLst>
  <dgm:cxnLst>
    <dgm:cxn modelId="{02DDAB0E-613F-4A64-9D8D-AFD9C7BB8087}" srcId="{07566CBE-C352-45FF-A1AC-DE3485388FCB}" destId="{E3E9E2E2-DB86-4A87-842C-26CA155425A1}" srcOrd="0" destOrd="0" parTransId="{B3F7A37E-EE90-4002-A90F-CD0D5A5D7A29}" sibTransId="{DA8A1E06-9FFB-44BA-951B-EEDF64AB9F78}"/>
    <dgm:cxn modelId="{85057514-42CC-4AD1-AC98-9DC130B1B720}" type="presOf" srcId="{45CF9A66-AD7C-4FE7-B6D6-B4264ED06833}" destId="{A8294DEB-1083-49DD-A4C9-0712345FB018}" srcOrd="0" destOrd="0" presId="urn:microsoft.com/office/officeart/2005/8/layout/vList2"/>
    <dgm:cxn modelId="{4C590D30-A1D6-4424-B6D3-431FC2263F79}" type="presOf" srcId="{07566CBE-C352-45FF-A1AC-DE3485388FCB}" destId="{C5D40C16-B476-41A6-BCAB-00A55F680505}" srcOrd="0" destOrd="0" presId="urn:microsoft.com/office/officeart/2005/8/layout/vList2"/>
    <dgm:cxn modelId="{00342431-1A8C-4611-B0A2-59D99C3C6301}" srcId="{45CF9A66-AD7C-4FE7-B6D6-B4264ED06833}" destId="{07566CBE-C352-45FF-A1AC-DE3485388FCB}" srcOrd="0" destOrd="0" parTransId="{B79A572D-4358-440F-8C9C-0D273C19E3B1}" sibTransId="{9BE8EA2F-67E1-4435-91EC-4CBDE5890614}"/>
    <dgm:cxn modelId="{C797113E-D704-4396-94A5-CA618D85B498}" srcId="{07566CBE-C352-45FF-A1AC-DE3485388FCB}" destId="{61DD955D-0944-47AC-817E-FBB4B8D28C6F}" srcOrd="2" destOrd="0" parTransId="{1EC0977B-9891-437D-BDE5-47ED1985C3B9}" sibTransId="{E76D002B-E4C0-43DF-9C19-A213675E86DD}"/>
    <dgm:cxn modelId="{ECAFEF64-E176-4CB7-871A-6B100CB9E303}" type="presOf" srcId="{E59273A0-1384-40C8-BAAC-0E9A29B60BB4}" destId="{6508A460-85EB-4D66-B7AD-3BBD53EF2EB8}" srcOrd="0" destOrd="2" presId="urn:microsoft.com/office/officeart/2005/8/layout/vList2"/>
    <dgm:cxn modelId="{E1D9B150-D098-482C-BC27-C5A48287DB53}" srcId="{07566CBE-C352-45FF-A1AC-DE3485388FCB}" destId="{F2DCD4CE-86D6-4E3B-9526-68FC28556A59}" srcOrd="1" destOrd="0" parTransId="{9F744939-A89D-4617-A5D8-2FDE5FB7160E}" sibTransId="{7DAF2ADD-6877-4CFC-9BCA-78CB646A91B7}"/>
    <dgm:cxn modelId="{FFB71874-726C-4569-BB8B-E3D668D59096}" type="presOf" srcId="{61DD955D-0944-47AC-817E-FBB4B8D28C6F}" destId="{6508A460-85EB-4D66-B7AD-3BBD53EF2EB8}" srcOrd="0" destOrd="4" presId="urn:microsoft.com/office/officeart/2005/8/layout/vList2"/>
    <dgm:cxn modelId="{BAE7EC57-1F2F-4A79-9FA1-49C6E44DDCF8}" type="presOf" srcId="{15B47D81-DA90-4FCB-81D4-D65E12EE4AA1}" destId="{6508A460-85EB-4D66-B7AD-3BBD53EF2EB8}" srcOrd="0" destOrd="1" presId="urn:microsoft.com/office/officeart/2005/8/layout/vList2"/>
    <dgm:cxn modelId="{0376B491-7749-4CF8-AD24-50B277B41227}" srcId="{E3E9E2E2-DB86-4A87-842C-26CA155425A1}" destId="{E59273A0-1384-40C8-BAAC-0E9A29B60BB4}" srcOrd="1" destOrd="0" parTransId="{A9977B70-C8FE-414F-82B3-7C53724E4BF1}" sibTransId="{8519D850-D0C1-4050-883A-42172102B271}"/>
    <dgm:cxn modelId="{E2ECEFB2-7E2B-46CF-8408-3534534C15F5}" srcId="{E3E9E2E2-DB86-4A87-842C-26CA155425A1}" destId="{15B47D81-DA90-4FCB-81D4-D65E12EE4AA1}" srcOrd="0" destOrd="0" parTransId="{4EA01884-9804-463C-A504-0ED5CF98D72C}" sibTransId="{7B13DC44-2EC5-4C7D-B1AE-9F5E3435931A}"/>
    <dgm:cxn modelId="{B61755D2-36DB-4C58-84E3-43C12906FEAD}" type="presOf" srcId="{F2DCD4CE-86D6-4E3B-9526-68FC28556A59}" destId="{6508A460-85EB-4D66-B7AD-3BBD53EF2EB8}" srcOrd="0" destOrd="3" presId="urn:microsoft.com/office/officeart/2005/8/layout/vList2"/>
    <dgm:cxn modelId="{5D6979D5-7F20-4654-9388-655BA6E1EE6E}" type="presOf" srcId="{E3E9E2E2-DB86-4A87-842C-26CA155425A1}" destId="{6508A460-85EB-4D66-B7AD-3BBD53EF2EB8}" srcOrd="0" destOrd="0" presId="urn:microsoft.com/office/officeart/2005/8/layout/vList2"/>
    <dgm:cxn modelId="{04BA3692-3F37-45E5-B908-DD862D7A9010}" type="presParOf" srcId="{A8294DEB-1083-49DD-A4C9-0712345FB018}" destId="{C5D40C16-B476-41A6-BCAB-00A55F680505}" srcOrd="0" destOrd="0" presId="urn:microsoft.com/office/officeart/2005/8/layout/vList2"/>
    <dgm:cxn modelId="{78778FAA-98EC-49D0-AF9D-6AFE4AFF913D}" type="presParOf" srcId="{A8294DEB-1083-49DD-A4C9-0712345FB018}" destId="{6508A460-85EB-4D66-B7AD-3BBD53EF2EB8}" srcOrd="1"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945C6084-D132-425D-870C-356D8CC63E9E}"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11C73D19-B415-4DCC-B13D-B143B4F1A651}">
      <dgm:prSet/>
      <dgm:spPr/>
      <dgm:t>
        <a:bodyPr/>
        <a:lstStyle/>
        <a:p>
          <a:pPr algn="l"/>
          <a:r>
            <a:rPr lang="en-US" b="1" dirty="0"/>
            <a:t>Task 3: </a:t>
          </a:r>
          <a:r>
            <a:rPr lang="en-US" b="1" dirty="0">
              <a:solidFill>
                <a:srgbClr val="1A1A1A"/>
              </a:solidFill>
              <a:latin typeface="Calibri" pitchFamily="34" charset="0"/>
              <a:ea typeface="Calibri" pitchFamily="34" charset="-122"/>
              <a:cs typeface="Calibri" pitchFamily="34" charset="-120"/>
            </a:rPr>
            <a:t>Care Documentation</a:t>
          </a:r>
          <a:endParaRPr lang="en-GB" b="1" dirty="0"/>
        </a:p>
      </dgm:t>
    </dgm:pt>
    <dgm:pt modelId="{2A64AA7B-BE9E-4A03-8C78-E7C5085F167F}" type="parTrans" cxnId="{26FBB478-D939-411C-AA73-56C41884D319}">
      <dgm:prSet/>
      <dgm:spPr/>
      <dgm:t>
        <a:bodyPr/>
        <a:lstStyle/>
        <a:p>
          <a:endParaRPr lang="en-GB"/>
        </a:p>
      </dgm:t>
    </dgm:pt>
    <dgm:pt modelId="{A2F14510-83B5-4D93-B254-B07AEA3DEC5E}" type="sibTrans" cxnId="{26FBB478-D939-411C-AA73-56C41884D319}">
      <dgm:prSet/>
      <dgm:spPr/>
      <dgm:t>
        <a:bodyPr/>
        <a:lstStyle/>
        <a:p>
          <a:endParaRPr lang="en-GB"/>
        </a:p>
      </dgm:t>
    </dgm:pt>
    <dgm:pt modelId="{B89C8B59-AC7D-4C74-BCE6-5E67BFA3ECD1}" type="pres">
      <dgm:prSet presAssocID="{945C6084-D132-425D-870C-356D8CC63E9E}" presName="Name0" presStyleCnt="0">
        <dgm:presLayoutVars>
          <dgm:chMax val="7"/>
          <dgm:dir/>
          <dgm:animLvl val="lvl"/>
          <dgm:resizeHandles val="exact"/>
        </dgm:presLayoutVars>
      </dgm:prSet>
      <dgm:spPr/>
    </dgm:pt>
    <dgm:pt modelId="{A8F13EAD-F815-48D3-8E78-DDEC5ED04CA5}" type="pres">
      <dgm:prSet presAssocID="{11C73D19-B415-4DCC-B13D-B143B4F1A651}" presName="circle1" presStyleLbl="node1" presStyleIdx="0" presStyleCnt="1"/>
      <dgm:spPr/>
    </dgm:pt>
    <dgm:pt modelId="{12860DC9-95ED-409B-85D0-122C83B75990}" type="pres">
      <dgm:prSet presAssocID="{11C73D19-B415-4DCC-B13D-B143B4F1A651}" presName="space" presStyleCnt="0"/>
      <dgm:spPr/>
    </dgm:pt>
    <dgm:pt modelId="{84493931-B777-48A1-8AEB-C3FD2C2E4B98}" type="pres">
      <dgm:prSet presAssocID="{11C73D19-B415-4DCC-B13D-B143B4F1A651}" presName="rect1" presStyleLbl="alignAcc1" presStyleIdx="0" presStyleCnt="1" custLinFactNeighborX="1132"/>
      <dgm:spPr/>
    </dgm:pt>
    <dgm:pt modelId="{B2234A5B-893C-4DDF-803B-36DBB56C4907}" type="pres">
      <dgm:prSet presAssocID="{11C73D19-B415-4DCC-B13D-B143B4F1A651}" presName="rect1ParTxNoCh" presStyleLbl="alignAcc1" presStyleIdx="0" presStyleCnt="1">
        <dgm:presLayoutVars>
          <dgm:chMax val="1"/>
          <dgm:bulletEnabled val="1"/>
        </dgm:presLayoutVars>
      </dgm:prSet>
      <dgm:spPr/>
    </dgm:pt>
  </dgm:ptLst>
  <dgm:cxnLst>
    <dgm:cxn modelId="{26FBB478-D939-411C-AA73-56C41884D319}" srcId="{945C6084-D132-425D-870C-356D8CC63E9E}" destId="{11C73D19-B415-4DCC-B13D-B143B4F1A651}" srcOrd="0" destOrd="0" parTransId="{2A64AA7B-BE9E-4A03-8C78-E7C5085F167F}" sibTransId="{A2F14510-83B5-4D93-B254-B07AEA3DEC5E}"/>
    <dgm:cxn modelId="{00F73B8F-7AA8-47C6-B99F-0766B86C7CDD}" type="presOf" srcId="{11C73D19-B415-4DCC-B13D-B143B4F1A651}" destId="{84493931-B777-48A1-8AEB-C3FD2C2E4B98}" srcOrd="0" destOrd="0" presId="urn:microsoft.com/office/officeart/2005/8/layout/target3"/>
    <dgm:cxn modelId="{36E2D4A1-6C66-4574-B1E1-91425785E097}" type="presOf" srcId="{11C73D19-B415-4DCC-B13D-B143B4F1A651}" destId="{B2234A5B-893C-4DDF-803B-36DBB56C4907}" srcOrd="1" destOrd="0" presId="urn:microsoft.com/office/officeart/2005/8/layout/target3"/>
    <dgm:cxn modelId="{E6E212F2-FA5C-428C-AF8A-AC7B38F324CA}" type="presOf" srcId="{945C6084-D132-425D-870C-356D8CC63E9E}" destId="{B89C8B59-AC7D-4C74-BCE6-5E67BFA3ECD1}" srcOrd="0" destOrd="0" presId="urn:microsoft.com/office/officeart/2005/8/layout/target3"/>
    <dgm:cxn modelId="{8B2A9E11-BB37-4631-BEEF-DC58CF172A97}" type="presParOf" srcId="{B89C8B59-AC7D-4C74-BCE6-5E67BFA3ECD1}" destId="{A8F13EAD-F815-48D3-8E78-DDEC5ED04CA5}" srcOrd="0" destOrd="0" presId="urn:microsoft.com/office/officeart/2005/8/layout/target3"/>
    <dgm:cxn modelId="{1DB179B9-F0D8-41D6-83BC-DDD4D44B9AE2}" type="presParOf" srcId="{B89C8B59-AC7D-4C74-BCE6-5E67BFA3ECD1}" destId="{12860DC9-95ED-409B-85D0-122C83B75990}" srcOrd="1" destOrd="0" presId="urn:microsoft.com/office/officeart/2005/8/layout/target3"/>
    <dgm:cxn modelId="{3D45B090-F9C1-4FC8-B396-98733D4E763D}" type="presParOf" srcId="{B89C8B59-AC7D-4C74-BCE6-5E67BFA3ECD1}" destId="{84493931-B777-48A1-8AEB-C3FD2C2E4B98}" srcOrd="2" destOrd="0" presId="urn:microsoft.com/office/officeart/2005/8/layout/target3"/>
    <dgm:cxn modelId="{65656A99-EBDE-4671-9C4A-11C4B50DDFCA}" type="presParOf" srcId="{B89C8B59-AC7D-4C74-BCE6-5E67BFA3ECD1}" destId="{B2234A5B-893C-4DDF-803B-36DBB56C4907}" srcOrd="3" destOrd="0" presId="urn:microsoft.com/office/officeart/2005/8/layout/target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552D43F5-BC7D-403A-91D7-2A842AD908F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C7AE2999-63EF-4175-83F9-0D8C40ADB909}">
      <dgm:prSet/>
      <dgm:spPr/>
      <dgm:t>
        <a:bodyPr/>
        <a:lstStyle/>
        <a:p>
          <a:r>
            <a:rPr lang="en-US" dirty="0"/>
            <a:t>Benefits &amp; Limitations: MS Word at Riverdale</a:t>
          </a:r>
          <a:endParaRPr lang="en-GB" dirty="0"/>
        </a:p>
      </dgm:t>
    </dgm:pt>
    <dgm:pt modelId="{938A0069-446F-4F21-87B5-6E15FD699E36}" type="parTrans" cxnId="{9CFCC70F-C14D-4709-BE6B-6EF090BED900}">
      <dgm:prSet/>
      <dgm:spPr/>
      <dgm:t>
        <a:bodyPr/>
        <a:lstStyle/>
        <a:p>
          <a:endParaRPr lang="en-GB"/>
        </a:p>
      </dgm:t>
    </dgm:pt>
    <dgm:pt modelId="{4CCECD63-FC49-465C-A658-43129B3A6F81}" type="sibTrans" cxnId="{9CFCC70F-C14D-4709-BE6B-6EF090BED900}">
      <dgm:prSet/>
      <dgm:spPr/>
      <dgm:t>
        <a:bodyPr/>
        <a:lstStyle/>
        <a:p>
          <a:endParaRPr lang="en-GB"/>
        </a:p>
      </dgm:t>
    </dgm:pt>
    <dgm:pt modelId="{44E908D7-6A9F-4AE1-8C86-3F6D3363A7D0}" type="pres">
      <dgm:prSet presAssocID="{552D43F5-BC7D-403A-91D7-2A842AD908FF}" presName="Name0" presStyleCnt="0">
        <dgm:presLayoutVars>
          <dgm:chMax val="7"/>
          <dgm:dir/>
          <dgm:animLvl val="lvl"/>
          <dgm:resizeHandles val="exact"/>
        </dgm:presLayoutVars>
      </dgm:prSet>
      <dgm:spPr/>
    </dgm:pt>
    <dgm:pt modelId="{925ADB8B-E3FF-4983-B653-809C84420109}" type="pres">
      <dgm:prSet presAssocID="{C7AE2999-63EF-4175-83F9-0D8C40ADB909}" presName="circle1" presStyleLbl="node1" presStyleIdx="0" presStyleCnt="1"/>
      <dgm:spPr/>
    </dgm:pt>
    <dgm:pt modelId="{70E74181-E0DF-435B-A318-5782AA795BC2}" type="pres">
      <dgm:prSet presAssocID="{C7AE2999-63EF-4175-83F9-0D8C40ADB909}" presName="space" presStyleCnt="0"/>
      <dgm:spPr/>
    </dgm:pt>
    <dgm:pt modelId="{DF4DB0C4-23E6-4458-BE99-B92C190B4CDC}" type="pres">
      <dgm:prSet presAssocID="{C7AE2999-63EF-4175-83F9-0D8C40ADB909}" presName="rect1" presStyleLbl="alignAcc1" presStyleIdx="0" presStyleCnt="1"/>
      <dgm:spPr/>
    </dgm:pt>
    <dgm:pt modelId="{409CC525-4056-48EA-BD05-A584E4F22EFD}" type="pres">
      <dgm:prSet presAssocID="{C7AE2999-63EF-4175-83F9-0D8C40ADB909}" presName="rect1ParTxNoCh" presStyleLbl="alignAcc1" presStyleIdx="0" presStyleCnt="1">
        <dgm:presLayoutVars>
          <dgm:chMax val="1"/>
          <dgm:bulletEnabled val="1"/>
        </dgm:presLayoutVars>
      </dgm:prSet>
      <dgm:spPr/>
    </dgm:pt>
  </dgm:ptLst>
  <dgm:cxnLst>
    <dgm:cxn modelId="{9CFCC70F-C14D-4709-BE6B-6EF090BED900}" srcId="{552D43F5-BC7D-403A-91D7-2A842AD908FF}" destId="{C7AE2999-63EF-4175-83F9-0D8C40ADB909}" srcOrd="0" destOrd="0" parTransId="{938A0069-446F-4F21-87B5-6E15FD699E36}" sibTransId="{4CCECD63-FC49-465C-A658-43129B3A6F81}"/>
    <dgm:cxn modelId="{97EF65A0-801B-405B-A13E-164F3840F497}" type="presOf" srcId="{552D43F5-BC7D-403A-91D7-2A842AD908FF}" destId="{44E908D7-6A9F-4AE1-8C86-3F6D3363A7D0}" srcOrd="0" destOrd="0" presId="urn:microsoft.com/office/officeart/2005/8/layout/target3"/>
    <dgm:cxn modelId="{B6F21FD8-5CF6-471E-B4E4-EEBD512A2AC5}" type="presOf" srcId="{C7AE2999-63EF-4175-83F9-0D8C40ADB909}" destId="{DF4DB0C4-23E6-4458-BE99-B92C190B4CDC}" srcOrd="0" destOrd="0" presId="urn:microsoft.com/office/officeart/2005/8/layout/target3"/>
    <dgm:cxn modelId="{E493A2E5-F66E-4C1B-BEE4-84097B9E94F4}" type="presOf" srcId="{C7AE2999-63EF-4175-83F9-0D8C40ADB909}" destId="{409CC525-4056-48EA-BD05-A584E4F22EFD}" srcOrd="1" destOrd="0" presId="urn:microsoft.com/office/officeart/2005/8/layout/target3"/>
    <dgm:cxn modelId="{D6B741FB-A2F0-4D67-9C79-38134C8D6BD8}" type="presParOf" srcId="{44E908D7-6A9F-4AE1-8C86-3F6D3363A7D0}" destId="{925ADB8B-E3FF-4983-B653-809C84420109}" srcOrd="0" destOrd="0" presId="urn:microsoft.com/office/officeart/2005/8/layout/target3"/>
    <dgm:cxn modelId="{A25C8C03-0D37-4BBE-8E45-9A48A80A4A91}" type="presParOf" srcId="{44E908D7-6A9F-4AE1-8C86-3F6D3363A7D0}" destId="{70E74181-E0DF-435B-A318-5782AA795BC2}" srcOrd="1" destOrd="0" presId="urn:microsoft.com/office/officeart/2005/8/layout/target3"/>
    <dgm:cxn modelId="{4E221C04-FA75-4435-8986-BEE815A36D54}" type="presParOf" srcId="{44E908D7-6A9F-4AE1-8C86-3F6D3363A7D0}" destId="{DF4DB0C4-23E6-4458-BE99-B92C190B4CDC}" srcOrd="2" destOrd="0" presId="urn:microsoft.com/office/officeart/2005/8/layout/target3"/>
    <dgm:cxn modelId="{5FB1CD48-FA82-4BF1-A088-47FCEB5ED85F}" type="presParOf" srcId="{44E908D7-6A9F-4AE1-8C86-3F6D3363A7D0}" destId="{409CC525-4056-48EA-BD05-A584E4F22EFD}"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E9330AC2-4499-44BC-9863-7396DD896D1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0603B56-85B0-483F-BC27-07A9CDF8A48E}">
      <dgm:prSet/>
      <dgm:spPr/>
      <dgm:t>
        <a:bodyPr/>
        <a:lstStyle/>
        <a:p>
          <a:r>
            <a:rPr lang="en-GB"/>
            <a:t>With Microsoft Word, documentation is safer as accidental word deletions can be prevented through granting permissions to edit (Cotton, 2023)</a:t>
          </a:r>
        </a:p>
      </dgm:t>
    </dgm:pt>
    <dgm:pt modelId="{90D12862-CF9A-4E08-8D45-8F2050806EA9}" type="parTrans" cxnId="{C2E179BB-F351-4DAC-B4E2-179D95E6FA6E}">
      <dgm:prSet/>
      <dgm:spPr/>
      <dgm:t>
        <a:bodyPr/>
        <a:lstStyle/>
        <a:p>
          <a:endParaRPr lang="en-GB"/>
        </a:p>
      </dgm:t>
    </dgm:pt>
    <dgm:pt modelId="{B81BD49F-0355-4EDA-9D26-8C87BB64AD16}" type="sibTrans" cxnId="{C2E179BB-F351-4DAC-B4E2-179D95E6FA6E}">
      <dgm:prSet/>
      <dgm:spPr/>
      <dgm:t>
        <a:bodyPr/>
        <a:lstStyle/>
        <a:p>
          <a:endParaRPr lang="en-GB"/>
        </a:p>
      </dgm:t>
    </dgm:pt>
    <dgm:pt modelId="{54C7F42A-25D2-4E10-9685-6391E4DA49F9}">
      <dgm:prSet/>
      <dgm:spPr/>
      <dgm:t>
        <a:bodyPr/>
        <a:lstStyle/>
        <a:p>
          <a:r>
            <a:rPr lang="en-GB"/>
            <a:t>It will enable patient data to be updated in real time</a:t>
          </a:r>
        </a:p>
      </dgm:t>
    </dgm:pt>
    <dgm:pt modelId="{9052E192-333E-45BF-99BC-F3F53A55F847}" type="parTrans" cxnId="{F8E7381A-5BB6-4E4E-994C-12ECC51F2ADC}">
      <dgm:prSet/>
      <dgm:spPr/>
      <dgm:t>
        <a:bodyPr/>
        <a:lstStyle/>
        <a:p>
          <a:endParaRPr lang="en-GB"/>
        </a:p>
      </dgm:t>
    </dgm:pt>
    <dgm:pt modelId="{E89F1E09-4292-4376-A398-488175006EE9}" type="sibTrans" cxnId="{F8E7381A-5BB6-4E4E-994C-12ECC51F2ADC}">
      <dgm:prSet/>
      <dgm:spPr/>
      <dgm:t>
        <a:bodyPr/>
        <a:lstStyle/>
        <a:p>
          <a:endParaRPr lang="en-GB"/>
        </a:p>
      </dgm:t>
    </dgm:pt>
    <dgm:pt modelId="{AA7A0DB0-8E00-4587-A5B7-C05BAB9D9495}">
      <dgm:prSet/>
      <dgm:spPr/>
      <dgm:t>
        <a:bodyPr/>
        <a:lstStyle/>
        <a:p>
          <a:r>
            <a:rPr lang="en-GB"/>
            <a:t>There is lesser risk of losing data because of cloud backup</a:t>
          </a:r>
        </a:p>
      </dgm:t>
    </dgm:pt>
    <dgm:pt modelId="{D9B290BA-3FF6-461C-9523-7803A8BEBC91}" type="parTrans" cxnId="{E6293F9A-D71D-4259-A514-2ED0038FCA6D}">
      <dgm:prSet/>
      <dgm:spPr/>
      <dgm:t>
        <a:bodyPr/>
        <a:lstStyle/>
        <a:p>
          <a:endParaRPr lang="en-GB"/>
        </a:p>
      </dgm:t>
    </dgm:pt>
    <dgm:pt modelId="{527FF117-42B1-4E07-BA1E-BC58B13EBE78}" type="sibTrans" cxnId="{E6293F9A-D71D-4259-A514-2ED0038FCA6D}">
      <dgm:prSet/>
      <dgm:spPr/>
      <dgm:t>
        <a:bodyPr/>
        <a:lstStyle/>
        <a:p>
          <a:endParaRPr lang="en-GB"/>
        </a:p>
      </dgm:t>
    </dgm:pt>
    <dgm:pt modelId="{7AA260FD-40C3-4574-B042-A5FC700C5624}" type="pres">
      <dgm:prSet presAssocID="{E9330AC2-4499-44BC-9863-7396DD896D1B}" presName="linear" presStyleCnt="0">
        <dgm:presLayoutVars>
          <dgm:animLvl val="lvl"/>
          <dgm:resizeHandles val="exact"/>
        </dgm:presLayoutVars>
      </dgm:prSet>
      <dgm:spPr/>
    </dgm:pt>
    <dgm:pt modelId="{95E0F302-CE98-4AFC-9030-98601C2B9429}" type="pres">
      <dgm:prSet presAssocID="{10603B56-85B0-483F-BC27-07A9CDF8A48E}" presName="parentText" presStyleLbl="node1" presStyleIdx="0" presStyleCnt="3">
        <dgm:presLayoutVars>
          <dgm:chMax val="0"/>
          <dgm:bulletEnabled val="1"/>
        </dgm:presLayoutVars>
      </dgm:prSet>
      <dgm:spPr/>
    </dgm:pt>
    <dgm:pt modelId="{F35581B4-044E-4758-8A1B-5A2F180A2540}" type="pres">
      <dgm:prSet presAssocID="{B81BD49F-0355-4EDA-9D26-8C87BB64AD16}" presName="spacer" presStyleCnt="0"/>
      <dgm:spPr/>
    </dgm:pt>
    <dgm:pt modelId="{0E77B40F-4398-4D6E-B1BA-DC5A4E3F4A8F}" type="pres">
      <dgm:prSet presAssocID="{54C7F42A-25D2-4E10-9685-6391E4DA49F9}" presName="parentText" presStyleLbl="node1" presStyleIdx="1" presStyleCnt="3">
        <dgm:presLayoutVars>
          <dgm:chMax val="0"/>
          <dgm:bulletEnabled val="1"/>
        </dgm:presLayoutVars>
      </dgm:prSet>
      <dgm:spPr/>
    </dgm:pt>
    <dgm:pt modelId="{AC03B232-B158-4619-B936-C2479DA52E48}" type="pres">
      <dgm:prSet presAssocID="{E89F1E09-4292-4376-A398-488175006EE9}" presName="spacer" presStyleCnt="0"/>
      <dgm:spPr/>
    </dgm:pt>
    <dgm:pt modelId="{5A9B620D-C054-44E0-95D7-E9DACE83D5B2}" type="pres">
      <dgm:prSet presAssocID="{AA7A0DB0-8E00-4587-A5B7-C05BAB9D9495}" presName="parentText" presStyleLbl="node1" presStyleIdx="2" presStyleCnt="3">
        <dgm:presLayoutVars>
          <dgm:chMax val="0"/>
          <dgm:bulletEnabled val="1"/>
        </dgm:presLayoutVars>
      </dgm:prSet>
      <dgm:spPr/>
    </dgm:pt>
  </dgm:ptLst>
  <dgm:cxnLst>
    <dgm:cxn modelId="{418F3111-BEC1-4B34-9164-704D28A25405}" type="presOf" srcId="{AA7A0DB0-8E00-4587-A5B7-C05BAB9D9495}" destId="{5A9B620D-C054-44E0-95D7-E9DACE83D5B2}" srcOrd="0" destOrd="0" presId="urn:microsoft.com/office/officeart/2005/8/layout/vList2"/>
    <dgm:cxn modelId="{1F024113-B5FD-48FE-BC62-42279C501B0A}" type="presOf" srcId="{E9330AC2-4499-44BC-9863-7396DD896D1B}" destId="{7AA260FD-40C3-4574-B042-A5FC700C5624}" srcOrd="0" destOrd="0" presId="urn:microsoft.com/office/officeart/2005/8/layout/vList2"/>
    <dgm:cxn modelId="{F8E7381A-5BB6-4E4E-994C-12ECC51F2ADC}" srcId="{E9330AC2-4499-44BC-9863-7396DD896D1B}" destId="{54C7F42A-25D2-4E10-9685-6391E4DA49F9}" srcOrd="1" destOrd="0" parTransId="{9052E192-333E-45BF-99BC-F3F53A55F847}" sibTransId="{E89F1E09-4292-4376-A398-488175006EE9}"/>
    <dgm:cxn modelId="{990CEA25-438F-4131-B3BB-EF25C19CE94D}" type="presOf" srcId="{10603B56-85B0-483F-BC27-07A9CDF8A48E}" destId="{95E0F302-CE98-4AFC-9030-98601C2B9429}" srcOrd="0" destOrd="0" presId="urn:microsoft.com/office/officeart/2005/8/layout/vList2"/>
    <dgm:cxn modelId="{E6293F9A-D71D-4259-A514-2ED0038FCA6D}" srcId="{E9330AC2-4499-44BC-9863-7396DD896D1B}" destId="{AA7A0DB0-8E00-4587-A5B7-C05BAB9D9495}" srcOrd="2" destOrd="0" parTransId="{D9B290BA-3FF6-461C-9523-7803A8BEBC91}" sibTransId="{527FF117-42B1-4E07-BA1E-BC58B13EBE78}"/>
    <dgm:cxn modelId="{C2E179BB-F351-4DAC-B4E2-179D95E6FA6E}" srcId="{E9330AC2-4499-44BC-9863-7396DD896D1B}" destId="{10603B56-85B0-483F-BC27-07A9CDF8A48E}" srcOrd="0" destOrd="0" parTransId="{90D12862-CF9A-4E08-8D45-8F2050806EA9}" sibTransId="{B81BD49F-0355-4EDA-9D26-8C87BB64AD16}"/>
    <dgm:cxn modelId="{4C9258FA-B055-475F-A709-EAEEAB859A3E}" type="presOf" srcId="{54C7F42A-25D2-4E10-9685-6391E4DA49F9}" destId="{0E77B40F-4398-4D6E-B1BA-DC5A4E3F4A8F}" srcOrd="0" destOrd="0" presId="urn:microsoft.com/office/officeart/2005/8/layout/vList2"/>
    <dgm:cxn modelId="{D7C17B67-3F8A-461A-AF70-119A65AD4FD7}" type="presParOf" srcId="{7AA260FD-40C3-4574-B042-A5FC700C5624}" destId="{95E0F302-CE98-4AFC-9030-98601C2B9429}" srcOrd="0" destOrd="0" presId="urn:microsoft.com/office/officeart/2005/8/layout/vList2"/>
    <dgm:cxn modelId="{1AD92D71-082D-4AEA-9569-E580B981377A}" type="presParOf" srcId="{7AA260FD-40C3-4574-B042-A5FC700C5624}" destId="{F35581B4-044E-4758-8A1B-5A2F180A2540}" srcOrd="1" destOrd="0" presId="urn:microsoft.com/office/officeart/2005/8/layout/vList2"/>
    <dgm:cxn modelId="{C413CAA8-0F34-4364-BD45-E994CCD3A39B}" type="presParOf" srcId="{7AA260FD-40C3-4574-B042-A5FC700C5624}" destId="{0E77B40F-4398-4D6E-B1BA-DC5A4E3F4A8F}" srcOrd="2" destOrd="0" presId="urn:microsoft.com/office/officeart/2005/8/layout/vList2"/>
    <dgm:cxn modelId="{C80AEA1F-2BB6-41EC-8D80-6E4C71AA09DB}" type="presParOf" srcId="{7AA260FD-40C3-4574-B042-A5FC700C5624}" destId="{AC03B232-B158-4619-B936-C2479DA52E48}" srcOrd="3" destOrd="0" presId="urn:microsoft.com/office/officeart/2005/8/layout/vList2"/>
    <dgm:cxn modelId="{32C42D6C-430C-412D-8D4C-8B237FBDFCE9}" type="presParOf" srcId="{7AA260FD-40C3-4574-B042-A5FC700C5624}" destId="{5A9B620D-C054-44E0-95D7-E9DACE83D5B2}"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CD9B1ABD-A348-4A2A-9A67-54C74AE7C7C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6868041-4DE5-49E5-81CF-0BEDCB989863}">
      <dgm:prSet/>
      <dgm:spPr/>
      <dgm:t>
        <a:bodyPr/>
        <a:lstStyle/>
        <a:p>
          <a:r>
            <a:rPr lang="en-GB"/>
            <a:t>Implementing digital care documentation will require training for staff</a:t>
          </a:r>
        </a:p>
      </dgm:t>
    </dgm:pt>
    <dgm:pt modelId="{2C5E004C-1B58-4D79-9EB4-47D63F078B06}" type="parTrans" cxnId="{6A5FDEBE-AC85-495F-B691-B04EAE7183BA}">
      <dgm:prSet/>
      <dgm:spPr/>
      <dgm:t>
        <a:bodyPr/>
        <a:lstStyle/>
        <a:p>
          <a:endParaRPr lang="en-GB"/>
        </a:p>
      </dgm:t>
    </dgm:pt>
    <dgm:pt modelId="{BE4C9D2F-9D5E-44F9-BF54-8A48845A9833}" type="sibTrans" cxnId="{6A5FDEBE-AC85-495F-B691-B04EAE7183BA}">
      <dgm:prSet/>
      <dgm:spPr/>
      <dgm:t>
        <a:bodyPr/>
        <a:lstStyle/>
        <a:p>
          <a:endParaRPr lang="en-GB"/>
        </a:p>
      </dgm:t>
    </dgm:pt>
    <dgm:pt modelId="{C63BE581-2916-4ABE-92D0-0DF74B84CF1D}">
      <dgm:prSet/>
      <dgm:spPr/>
      <dgm:t>
        <a:bodyPr/>
        <a:lstStyle/>
        <a:p>
          <a:r>
            <a:rPr lang="en-GB"/>
            <a:t>Internet connection is needed to keep word documents backed up</a:t>
          </a:r>
        </a:p>
      </dgm:t>
    </dgm:pt>
    <dgm:pt modelId="{0DB68351-5822-4D02-B56B-C87742D6B993}" type="parTrans" cxnId="{4827FD69-C2D6-4C84-8269-00C0788AAA23}">
      <dgm:prSet/>
      <dgm:spPr/>
      <dgm:t>
        <a:bodyPr/>
        <a:lstStyle/>
        <a:p>
          <a:endParaRPr lang="en-GB"/>
        </a:p>
      </dgm:t>
    </dgm:pt>
    <dgm:pt modelId="{4BBAED10-F8F5-4829-B92E-836C1D13485F}" type="sibTrans" cxnId="{4827FD69-C2D6-4C84-8269-00C0788AAA23}">
      <dgm:prSet/>
      <dgm:spPr/>
      <dgm:t>
        <a:bodyPr/>
        <a:lstStyle/>
        <a:p>
          <a:endParaRPr lang="en-GB"/>
        </a:p>
      </dgm:t>
    </dgm:pt>
    <dgm:pt modelId="{18501902-AFF6-49A9-A0A6-2D636F6DE793}">
      <dgm:prSet/>
      <dgm:spPr/>
      <dgm:t>
        <a:bodyPr/>
        <a:lstStyle/>
        <a:p>
          <a:r>
            <a:rPr lang="en-GB"/>
            <a:t>Patient electronic document records may be vulnerable to cyberattack (Priestman et al., 2019)</a:t>
          </a:r>
        </a:p>
      </dgm:t>
    </dgm:pt>
    <dgm:pt modelId="{F2A31FEC-1373-4C36-B2E2-C6670AD7C12C}" type="parTrans" cxnId="{38D52CAB-9C1E-4CA1-888C-CC87F527519E}">
      <dgm:prSet/>
      <dgm:spPr/>
      <dgm:t>
        <a:bodyPr/>
        <a:lstStyle/>
        <a:p>
          <a:endParaRPr lang="en-GB"/>
        </a:p>
      </dgm:t>
    </dgm:pt>
    <dgm:pt modelId="{30D8CF37-90BC-4946-8ADE-EC313296CA7C}" type="sibTrans" cxnId="{38D52CAB-9C1E-4CA1-888C-CC87F527519E}">
      <dgm:prSet/>
      <dgm:spPr/>
      <dgm:t>
        <a:bodyPr/>
        <a:lstStyle/>
        <a:p>
          <a:endParaRPr lang="en-GB"/>
        </a:p>
      </dgm:t>
    </dgm:pt>
    <dgm:pt modelId="{393BFF91-8102-445E-9D67-40A4E64FCED3}" type="pres">
      <dgm:prSet presAssocID="{CD9B1ABD-A348-4A2A-9A67-54C74AE7C7C1}" presName="linear" presStyleCnt="0">
        <dgm:presLayoutVars>
          <dgm:animLvl val="lvl"/>
          <dgm:resizeHandles val="exact"/>
        </dgm:presLayoutVars>
      </dgm:prSet>
      <dgm:spPr/>
    </dgm:pt>
    <dgm:pt modelId="{BD519ABE-3654-4C12-AFB6-C04ACE1E1080}" type="pres">
      <dgm:prSet presAssocID="{26868041-4DE5-49E5-81CF-0BEDCB989863}" presName="parentText" presStyleLbl="node1" presStyleIdx="0" presStyleCnt="3">
        <dgm:presLayoutVars>
          <dgm:chMax val="0"/>
          <dgm:bulletEnabled val="1"/>
        </dgm:presLayoutVars>
      </dgm:prSet>
      <dgm:spPr/>
    </dgm:pt>
    <dgm:pt modelId="{A4BD830B-3936-4597-B4D9-DC2A1393F720}" type="pres">
      <dgm:prSet presAssocID="{BE4C9D2F-9D5E-44F9-BF54-8A48845A9833}" presName="spacer" presStyleCnt="0"/>
      <dgm:spPr/>
    </dgm:pt>
    <dgm:pt modelId="{CF6E79A0-527C-4CE6-BB0F-1882E3C8CAA6}" type="pres">
      <dgm:prSet presAssocID="{C63BE581-2916-4ABE-92D0-0DF74B84CF1D}" presName="parentText" presStyleLbl="node1" presStyleIdx="1" presStyleCnt="3">
        <dgm:presLayoutVars>
          <dgm:chMax val="0"/>
          <dgm:bulletEnabled val="1"/>
        </dgm:presLayoutVars>
      </dgm:prSet>
      <dgm:spPr/>
    </dgm:pt>
    <dgm:pt modelId="{3C977CC8-E1E1-40E4-88B9-27793D1AD3C1}" type="pres">
      <dgm:prSet presAssocID="{4BBAED10-F8F5-4829-B92E-836C1D13485F}" presName="spacer" presStyleCnt="0"/>
      <dgm:spPr/>
    </dgm:pt>
    <dgm:pt modelId="{BA2B20F8-1119-4480-B08A-BAD7AA5BF811}" type="pres">
      <dgm:prSet presAssocID="{18501902-AFF6-49A9-A0A6-2D636F6DE793}" presName="parentText" presStyleLbl="node1" presStyleIdx="2" presStyleCnt="3">
        <dgm:presLayoutVars>
          <dgm:chMax val="0"/>
          <dgm:bulletEnabled val="1"/>
        </dgm:presLayoutVars>
      </dgm:prSet>
      <dgm:spPr/>
    </dgm:pt>
  </dgm:ptLst>
  <dgm:cxnLst>
    <dgm:cxn modelId="{FEFEF765-160D-416F-B6A6-0B8305A6B085}" type="presOf" srcId="{26868041-4DE5-49E5-81CF-0BEDCB989863}" destId="{BD519ABE-3654-4C12-AFB6-C04ACE1E1080}" srcOrd="0" destOrd="0" presId="urn:microsoft.com/office/officeart/2005/8/layout/vList2"/>
    <dgm:cxn modelId="{4827FD69-C2D6-4C84-8269-00C0788AAA23}" srcId="{CD9B1ABD-A348-4A2A-9A67-54C74AE7C7C1}" destId="{C63BE581-2916-4ABE-92D0-0DF74B84CF1D}" srcOrd="1" destOrd="0" parTransId="{0DB68351-5822-4D02-B56B-C87742D6B993}" sibTransId="{4BBAED10-F8F5-4829-B92E-836C1D13485F}"/>
    <dgm:cxn modelId="{047CA182-1273-47CA-BA4D-A3613CB9E3F9}" type="presOf" srcId="{18501902-AFF6-49A9-A0A6-2D636F6DE793}" destId="{BA2B20F8-1119-4480-B08A-BAD7AA5BF811}" srcOrd="0" destOrd="0" presId="urn:microsoft.com/office/officeart/2005/8/layout/vList2"/>
    <dgm:cxn modelId="{38D52CAB-9C1E-4CA1-888C-CC87F527519E}" srcId="{CD9B1ABD-A348-4A2A-9A67-54C74AE7C7C1}" destId="{18501902-AFF6-49A9-A0A6-2D636F6DE793}" srcOrd="2" destOrd="0" parTransId="{F2A31FEC-1373-4C36-B2E2-C6670AD7C12C}" sibTransId="{30D8CF37-90BC-4946-8ADE-EC313296CA7C}"/>
    <dgm:cxn modelId="{11608EB1-5171-42BD-876C-F7842CAEBC5E}" type="presOf" srcId="{CD9B1ABD-A348-4A2A-9A67-54C74AE7C7C1}" destId="{393BFF91-8102-445E-9D67-40A4E64FCED3}" srcOrd="0" destOrd="0" presId="urn:microsoft.com/office/officeart/2005/8/layout/vList2"/>
    <dgm:cxn modelId="{6A5FDEBE-AC85-495F-B691-B04EAE7183BA}" srcId="{CD9B1ABD-A348-4A2A-9A67-54C74AE7C7C1}" destId="{26868041-4DE5-49E5-81CF-0BEDCB989863}" srcOrd="0" destOrd="0" parTransId="{2C5E004C-1B58-4D79-9EB4-47D63F078B06}" sibTransId="{BE4C9D2F-9D5E-44F9-BF54-8A48845A9833}"/>
    <dgm:cxn modelId="{01B8BAD4-93B4-488F-A006-987E9044A31D}" type="presOf" srcId="{C63BE581-2916-4ABE-92D0-0DF74B84CF1D}" destId="{CF6E79A0-527C-4CE6-BB0F-1882E3C8CAA6}" srcOrd="0" destOrd="0" presId="urn:microsoft.com/office/officeart/2005/8/layout/vList2"/>
    <dgm:cxn modelId="{61594B8D-12DA-4C97-A5FE-F8191D29C339}" type="presParOf" srcId="{393BFF91-8102-445E-9D67-40A4E64FCED3}" destId="{BD519ABE-3654-4C12-AFB6-C04ACE1E1080}" srcOrd="0" destOrd="0" presId="urn:microsoft.com/office/officeart/2005/8/layout/vList2"/>
    <dgm:cxn modelId="{CCC630B1-A82A-4848-94CD-C93D23046EB9}" type="presParOf" srcId="{393BFF91-8102-445E-9D67-40A4E64FCED3}" destId="{A4BD830B-3936-4597-B4D9-DC2A1393F720}" srcOrd="1" destOrd="0" presId="urn:microsoft.com/office/officeart/2005/8/layout/vList2"/>
    <dgm:cxn modelId="{5DE755E4-B523-4D78-B555-EA8454A15F52}" type="presParOf" srcId="{393BFF91-8102-445E-9D67-40A4E64FCED3}" destId="{CF6E79A0-527C-4CE6-BB0F-1882E3C8CAA6}" srcOrd="2" destOrd="0" presId="urn:microsoft.com/office/officeart/2005/8/layout/vList2"/>
    <dgm:cxn modelId="{D5AB0D72-7B5A-468D-9F2A-6425E65F1DB9}" type="presParOf" srcId="{393BFF91-8102-445E-9D67-40A4E64FCED3}" destId="{3C977CC8-E1E1-40E4-88B9-27793D1AD3C1}" srcOrd="3" destOrd="0" presId="urn:microsoft.com/office/officeart/2005/8/layout/vList2"/>
    <dgm:cxn modelId="{2FE89F14-5FCF-4622-B3C9-DC52774C543E}" type="presParOf" srcId="{393BFF91-8102-445E-9D67-40A4E64FCED3}" destId="{BA2B20F8-1119-4480-B08A-BAD7AA5BF811}" srcOrd="4"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F491D79F-1C95-4EE2-B67B-42053DB35585}"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165F003C-27DC-4A9D-9489-A2F84621760D}">
      <dgm:prSet/>
      <dgm:spPr/>
      <dgm:t>
        <a:bodyPr/>
        <a:lstStyle/>
        <a:p>
          <a:r>
            <a:rPr lang="en-US"/>
            <a:t>Task 4: Staff Scheduling / Rotas</a:t>
          </a:r>
          <a:endParaRPr lang="en-GB"/>
        </a:p>
      </dgm:t>
    </dgm:pt>
    <dgm:pt modelId="{AD5D204A-77B6-4548-8878-637366EF544F}" type="parTrans" cxnId="{9D2E306A-AE3C-40ED-814E-9D009FD4F780}">
      <dgm:prSet/>
      <dgm:spPr/>
      <dgm:t>
        <a:bodyPr/>
        <a:lstStyle/>
        <a:p>
          <a:endParaRPr lang="en-GB"/>
        </a:p>
      </dgm:t>
    </dgm:pt>
    <dgm:pt modelId="{CA97D241-B5BD-49B9-96AE-04C2CC0E6085}" type="sibTrans" cxnId="{9D2E306A-AE3C-40ED-814E-9D009FD4F780}">
      <dgm:prSet/>
      <dgm:spPr/>
      <dgm:t>
        <a:bodyPr/>
        <a:lstStyle/>
        <a:p>
          <a:endParaRPr lang="en-GB"/>
        </a:p>
      </dgm:t>
    </dgm:pt>
    <dgm:pt modelId="{3820F871-35D2-4A72-B23E-0459C5FDCCD3}" type="pres">
      <dgm:prSet presAssocID="{F491D79F-1C95-4EE2-B67B-42053DB35585}" presName="Name0" presStyleCnt="0">
        <dgm:presLayoutVars>
          <dgm:chMax val="7"/>
          <dgm:dir/>
          <dgm:animLvl val="lvl"/>
          <dgm:resizeHandles val="exact"/>
        </dgm:presLayoutVars>
      </dgm:prSet>
      <dgm:spPr/>
    </dgm:pt>
    <dgm:pt modelId="{8C2B7F88-CA34-4EF7-B4C3-1951C67B6870}" type="pres">
      <dgm:prSet presAssocID="{165F003C-27DC-4A9D-9489-A2F84621760D}" presName="circle1" presStyleLbl="node1" presStyleIdx="0" presStyleCnt="1"/>
      <dgm:spPr/>
    </dgm:pt>
    <dgm:pt modelId="{BBF480D5-A0CC-47E7-9FC7-9717A79D0A49}" type="pres">
      <dgm:prSet presAssocID="{165F003C-27DC-4A9D-9489-A2F84621760D}" presName="space" presStyleCnt="0"/>
      <dgm:spPr/>
    </dgm:pt>
    <dgm:pt modelId="{C3A4560C-3A0A-4D32-A8A8-5639F2A253EB}" type="pres">
      <dgm:prSet presAssocID="{165F003C-27DC-4A9D-9489-A2F84621760D}" presName="rect1" presStyleLbl="alignAcc1" presStyleIdx="0" presStyleCnt="1"/>
      <dgm:spPr/>
    </dgm:pt>
    <dgm:pt modelId="{BE52B93C-AC8D-4451-A07F-3745BB5CFDBF}" type="pres">
      <dgm:prSet presAssocID="{165F003C-27DC-4A9D-9489-A2F84621760D}" presName="rect1ParTxNoCh" presStyleLbl="alignAcc1" presStyleIdx="0" presStyleCnt="1">
        <dgm:presLayoutVars>
          <dgm:chMax val="1"/>
          <dgm:bulletEnabled val="1"/>
        </dgm:presLayoutVars>
      </dgm:prSet>
      <dgm:spPr/>
    </dgm:pt>
  </dgm:ptLst>
  <dgm:cxnLst>
    <dgm:cxn modelId="{76D87415-1AD5-4B63-8162-EFA2E2A0E297}" type="presOf" srcId="{165F003C-27DC-4A9D-9489-A2F84621760D}" destId="{C3A4560C-3A0A-4D32-A8A8-5639F2A253EB}" srcOrd="0" destOrd="0" presId="urn:microsoft.com/office/officeart/2005/8/layout/target3"/>
    <dgm:cxn modelId="{77418967-2B2A-4C95-8FDA-3D252D3CD1DB}" type="presOf" srcId="{F491D79F-1C95-4EE2-B67B-42053DB35585}" destId="{3820F871-35D2-4A72-B23E-0459C5FDCCD3}" srcOrd="0" destOrd="0" presId="urn:microsoft.com/office/officeart/2005/8/layout/target3"/>
    <dgm:cxn modelId="{9D2E306A-AE3C-40ED-814E-9D009FD4F780}" srcId="{F491D79F-1C95-4EE2-B67B-42053DB35585}" destId="{165F003C-27DC-4A9D-9489-A2F84621760D}" srcOrd="0" destOrd="0" parTransId="{AD5D204A-77B6-4548-8878-637366EF544F}" sibTransId="{CA97D241-B5BD-49B9-96AE-04C2CC0E6085}"/>
    <dgm:cxn modelId="{6DD630BE-440C-4048-8A0D-501C4E063EE0}" type="presOf" srcId="{165F003C-27DC-4A9D-9489-A2F84621760D}" destId="{BE52B93C-AC8D-4451-A07F-3745BB5CFDBF}" srcOrd="1" destOrd="0" presId="urn:microsoft.com/office/officeart/2005/8/layout/target3"/>
    <dgm:cxn modelId="{2D66A153-52A3-4876-A505-8C516DF26291}" type="presParOf" srcId="{3820F871-35D2-4A72-B23E-0459C5FDCCD3}" destId="{8C2B7F88-CA34-4EF7-B4C3-1951C67B6870}" srcOrd="0" destOrd="0" presId="urn:microsoft.com/office/officeart/2005/8/layout/target3"/>
    <dgm:cxn modelId="{DEEA6F11-17B7-42DD-9FFA-25C5583B0457}" type="presParOf" srcId="{3820F871-35D2-4A72-B23E-0459C5FDCCD3}" destId="{BBF480D5-A0CC-47E7-9FC7-9717A79D0A49}" srcOrd="1" destOrd="0" presId="urn:microsoft.com/office/officeart/2005/8/layout/target3"/>
    <dgm:cxn modelId="{7ABA1BDD-6F91-48C4-9AF0-E46DE4A60736}" type="presParOf" srcId="{3820F871-35D2-4A72-B23E-0459C5FDCCD3}" destId="{C3A4560C-3A0A-4D32-A8A8-5639F2A253EB}" srcOrd="2" destOrd="0" presId="urn:microsoft.com/office/officeart/2005/8/layout/target3"/>
    <dgm:cxn modelId="{77D2BB03-B10F-4D81-9239-CAFF912313B3}" type="presParOf" srcId="{3820F871-35D2-4A72-B23E-0459C5FDCCD3}" destId="{BE52B93C-AC8D-4451-A07F-3745BB5CFDBF}"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3FCF0722-B238-49BD-A9A7-CAED12BFA99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C49BF027-1CBF-4465-A9F5-6D3EA94D5BE8}">
      <dgm:prSet/>
      <dgm:spPr/>
      <dgm:t>
        <a:bodyPr/>
        <a:lstStyle/>
        <a:p>
          <a:r>
            <a:rPr lang="en-US"/>
            <a:t>What does this task involve ?</a:t>
          </a:r>
          <a:endParaRPr lang="en-GB"/>
        </a:p>
      </dgm:t>
    </dgm:pt>
    <dgm:pt modelId="{8AB842CB-BD6E-49E5-9E8F-FFC2C7D89EA9}" type="parTrans" cxnId="{E14BF2CF-C73A-47C5-AB42-AFBC5D690132}">
      <dgm:prSet/>
      <dgm:spPr/>
      <dgm:t>
        <a:bodyPr/>
        <a:lstStyle/>
        <a:p>
          <a:endParaRPr lang="en-GB"/>
        </a:p>
      </dgm:t>
    </dgm:pt>
    <dgm:pt modelId="{128D1509-AEAC-4F0C-8257-7E154822ADE7}" type="sibTrans" cxnId="{E14BF2CF-C73A-47C5-AB42-AFBC5D690132}">
      <dgm:prSet/>
      <dgm:spPr/>
      <dgm:t>
        <a:bodyPr/>
        <a:lstStyle/>
        <a:p>
          <a:endParaRPr lang="en-GB"/>
        </a:p>
      </dgm:t>
    </dgm:pt>
    <dgm:pt modelId="{F0B32050-D707-4EEC-B51F-97EDD9B5EF68}">
      <dgm:prSet custT="1"/>
      <dgm:spPr/>
      <dgm:t>
        <a:bodyPr/>
        <a:lstStyle/>
        <a:p>
          <a:r>
            <a:rPr lang="en-US" sz="1400" b="1" dirty="0"/>
            <a:t>Creating weekly and monthly staff Rota </a:t>
          </a:r>
          <a:endParaRPr lang="en-GB" sz="1400" b="1" dirty="0"/>
        </a:p>
      </dgm:t>
    </dgm:pt>
    <dgm:pt modelId="{D700A374-DB0E-410C-AB28-4DA88E5FFDA8}" type="parTrans" cxnId="{882C7A30-EC9B-402D-908E-CAEF3261E186}">
      <dgm:prSet/>
      <dgm:spPr/>
      <dgm:t>
        <a:bodyPr/>
        <a:lstStyle/>
        <a:p>
          <a:endParaRPr lang="en-GB"/>
        </a:p>
      </dgm:t>
    </dgm:pt>
    <dgm:pt modelId="{9597CAB8-6377-4915-8114-F4AA2D069F2E}" type="sibTrans" cxnId="{882C7A30-EC9B-402D-908E-CAEF3261E186}">
      <dgm:prSet/>
      <dgm:spPr/>
      <dgm:t>
        <a:bodyPr/>
        <a:lstStyle/>
        <a:p>
          <a:endParaRPr lang="en-GB"/>
        </a:p>
      </dgm:t>
    </dgm:pt>
    <dgm:pt modelId="{BAABE951-8ABA-4805-BC0D-AE93FB02FEB5}">
      <dgm:prSet custT="1"/>
      <dgm:spPr/>
      <dgm:t>
        <a:bodyPr/>
        <a:lstStyle/>
        <a:p>
          <a:r>
            <a:rPr lang="en-US" sz="1400" b="1" dirty="0"/>
            <a:t>Planning shifts for carers, nurses and admin staff (Employee)</a:t>
          </a:r>
          <a:endParaRPr lang="en-GB" sz="1400" b="1" dirty="0"/>
        </a:p>
      </dgm:t>
    </dgm:pt>
    <dgm:pt modelId="{31532ABE-6E13-48F1-B5E9-FB96E6BEC8ED}" type="parTrans" cxnId="{FA062A18-A293-4503-B6B7-08F99DF4CD88}">
      <dgm:prSet/>
      <dgm:spPr/>
      <dgm:t>
        <a:bodyPr/>
        <a:lstStyle/>
        <a:p>
          <a:endParaRPr lang="en-GB"/>
        </a:p>
      </dgm:t>
    </dgm:pt>
    <dgm:pt modelId="{001D0792-3C8B-4C7F-B186-7AD7A3B14580}" type="sibTrans" cxnId="{FA062A18-A293-4503-B6B7-08F99DF4CD88}">
      <dgm:prSet/>
      <dgm:spPr/>
      <dgm:t>
        <a:bodyPr/>
        <a:lstStyle/>
        <a:p>
          <a:endParaRPr lang="en-GB"/>
        </a:p>
      </dgm:t>
    </dgm:pt>
    <dgm:pt modelId="{C381C657-8910-434C-A1D5-AEF35395DB18}">
      <dgm:prSet custT="1"/>
      <dgm:spPr/>
      <dgm:t>
        <a:bodyPr/>
        <a:lstStyle/>
        <a:p>
          <a:r>
            <a:rPr lang="en-US" sz="1400" b="1" dirty="0"/>
            <a:t>Planning day and nights shifts between staff</a:t>
          </a:r>
          <a:endParaRPr lang="en-GB" sz="1400" b="1" dirty="0"/>
        </a:p>
      </dgm:t>
    </dgm:pt>
    <dgm:pt modelId="{B3A9507D-633F-4A5D-B3D0-A502A0D5CB82}" type="parTrans" cxnId="{0A34FE48-DEE4-409D-AFBF-780612E5F7FE}">
      <dgm:prSet/>
      <dgm:spPr/>
      <dgm:t>
        <a:bodyPr/>
        <a:lstStyle/>
        <a:p>
          <a:endParaRPr lang="en-GB"/>
        </a:p>
      </dgm:t>
    </dgm:pt>
    <dgm:pt modelId="{EEE97766-44CC-4080-A66F-F79560263CE4}" type="sibTrans" cxnId="{0A34FE48-DEE4-409D-AFBF-780612E5F7FE}">
      <dgm:prSet/>
      <dgm:spPr/>
      <dgm:t>
        <a:bodyPr/>
        <a:lstStyle/>
        <a:p>
          <a:endParaRPr lang="en-GB"/>
        </a:p>
      </dgm:t>
    </dgm:pt>
    <dgm:pt modelId="{5DE1BBAE-A8C9-4F38-A01C-CC6AFA935AD9}">
      <dgm:prSet custT="1"/>
      <dgm:spPr/>
      <dgm:t>
        <a:bodyPr/>
        <a:lstStyle/>
        <a:p>
          <a:r>
            <a:rPr lang="en-US" sz="1400" b="1" dirty="0"/>
            <a:t>Keep track of annual leave and sickness</a:t>
          </a:r>
          <a:endParaRPr lang="en-GB" sz="1400" b="1" dirty="0"/>
        </a:p>
      </dgm:t>
    </dgm:pt>
    <dgm:pt modelId="{AF3BB33B-0A2B-4B24-8EE6-5160EF4B63A5}" type="parTrans" cxnId="{78280862-B20D-4BC9-870E-D8D5038B222B}">
      <dgm:prSet/>
      <dgm:spPr/>
      <dgm:t>
        <a:bodyPr/>
        <a:lstStyle/>
        <a:p>
          <a:endParaRPr lang="en-GB"/>
        </a:p>
      </dgm:t>
    </dgm:pt>
    <dgm:pt modelId="{80536B44-637A-425E-9E75-28E519B9FDAA}" type="sibTrans" cxnId="{78280862-B20D-4BC9-870E-D8D5038B222B}">
      <dgm:prSet/>
      <dgm:spPr/>
      <dgm:t>
        <a:bodyPr/>
        <a:lstStyle/>
        <a:p>
          <a:endParaRPr lang="en-GB"/>
        </a:p>
      </dgm:t>
    </dgm:pt>
    <dgm:pt modelId="{830B75FA-9EB0-4D88-B2F4-5E25782DC683}">
      <dgm:prSet/>
      <dgm:spPr/>
      <dgm:t>
        <a:bodyPr/>
        <a:lstStyle/>
        <a:p>
          <a:r>
            <a:rPr lang="en-US"/>
            <a:t>Why I chose Microsoft Excell for this Task?</a:t>
          </a:r>
          <a:endParaRPr lang="en-GB"/>
        </a:p>
      </dgm:t>
    </dgm:pt>
    <dgm:pt modelId="{8F225155-1747-4F7B-83D6-8390C92A7EA4}" type="parTrans" cxnId="{9EAA2438-C21F-4E59-AFC4-5B6799FE0A6C}">
      <dgm:prSet/>
      <dgm:spPr/>
      <dgm:t>
        <a:bodyPr/>
        <a:lstStyle/>
        <a:p>
          <a:endParaRPr lang="en-GB"/>
        </a:p>
      </dgm:t>
    </dgm:pt>
    <dgm:pt modelId="{B3CA8C6D-3CB2-4BF2-AB09-B3971427D772}" type="sibTrans" cxnId="{9EAA2438-C21F-4E59-AFC4-5B6799FE0A6C}">
      <dgm:prSet/>
      <dgm:spPr/>
      <dgm:t>
        <a:bodyPr/>
        <a:lstStyle/>
        <a:p>
          <a:endParaRPr lang="en-GB"/>
        </a:p>
      </dgm:t>
    </dgm:pt>
    <dgm:pt modelId="{3FE92600-F451-40A3-BD8C-62DEE726D506}">
      <dgm:prSet custT="1"/>
      <dgm:spPr/>
      <dgm:t>
        <a:bodyPr/>
        <a:lstStyle/>
        <a:p>
          <a:pPr algn="l"/>
          <a:r>
            <a:rPr lang="en-US" sz="1400" b="1" dirty="0"/>
            <a:t>Easy to create and edit Rota</a:t>
          </a:r>
          <a:endParaRPr lang="en-GB" sz="1400" b="1" dirty="0"/>
        </a:p>
      </dgm:t>
    </dgm:pt>
    <dgm:pt modelId="{A8988F7F-95FD-4257-9F64-969956F6C1A1}" type="parTrans" cxnId="{03339D05-7C77-4020-8FB7-A1E97EE5738B}">
      <dgm:prSet/>
      <dgm:spPr/>
      <dgm:t>
        <a:bodyPr/>
        <a:lstStyle/>
        <a:p>
          <a:endParaRPr lang="en-GB"/>
        </a:p>
      </dgm:t>
    </dgm:pt>
    <dgm:pt modelId="{09C37850-EDBD-4DE5-AB94-E4B444D02E4D}" type="sibTrans" cxnId="{03339D05-7C77-4020-8FB7-A1E97EE5738B}">
      <dgm:prSet/>
      <dgm:spPr/>
      <dgm:t>
        <a:bodyPr/>
        <a:lstStyle/>
        <a:p>
          <a:endParaRPr lang="en-GB"/>
        </a:p>
      </dgm:t>
    </dgm:pt>
    <dgm:pt modelId="{886344FA-1432-46E0-B0CA-2F88B1DDC3A8}">
      <dgm:prSet custT="1"/>
      <dgm:spPr/>
      <dgm:t>
        <a:bodyPr/>
        <a:lstStyle/>
        <a:p>
          <a:pPr algn="l"/>
          <a:r>
            <a:rPr lang="en-US" sz="1400" b="1" dirty="0"/>
            <a:t>Calculates working hours automatically and can highlight the differences</a:t>
          </a:r>
          <a:endParaRPr lang="en-GB" sz="1400" b="1" dirty="0"/>
        </a:p>
      </dgm:t>
    </dgm:pt>
    <dgm:pt modelId="{0F2AEA50-3D3D-40C3-BBF3-154DCBC9A199}" type="parTrans" cxnId="{AF1DCD86-3FA0-44E7-A62D-B5E5587CBA41}">
      <dgm:prSet/>
      <dgm:spPr/>
      <dgm:t>
        <a:bodyPr/>
        <a:lstStyle/>
        <a:p>
          <a:endParaRPr lang="en-GB"/>
        </a:p>
      </dgm:t>
    </dgm:pt>
    <dgm:pt modelId="{6DFF95C8-8E50-4D6A-AA2C-B4128411CD80}" type="sibTrans" cxnId="{AF1DCD86-3FA0-44E7-A62D-B5E5587CBA41}">
      <dgm:prSet/>
      <dgm:spPr/>
      <dgm:t>
        <a:bodyPr/>
        <a:lstStyle/>
        <a:p>
          <a:endParaRPr lang="en-GB"/>
        </a:p>
      </dgm:t>
    </dgm:pt>
    <dgm:pt modelId="{FCD9DB4C-7FAB-4CC6-8E13-6CF724FE0C41}">
      <dgm:prSet custT="1"/>
      <dgm:spPr/>
      <dgm:t>
        <a:bodyPr/>
        <a:lstStyle/>
        <a:p>
          <a:pPr algn="l"/>
          <a:r>
            <a:rPr lang="en-US" sz="1400" b="1" dirty="0"/>
            <a:t>Keeps staff information nicely organized</a:t>
          </a:r>
          <a:endParaRPr lang="en-GB" sz="1400" b="1" dirty="0"/>
        </a:p>
      </dgm:t>
    </dgm:pt>
    <dgm:pt modelId="{2D27B810-45E7-4E9F-B73D-81313738FB20}" type="parTrans" cxnId="{A5205DFF-E06F-495B-B781-E4D8B9FEFDCD}">
      <dgm:prSet/>
      <dgm:spPr/>
      <dgm:t>
        <a:bodyPr/>
        <a:lstStyle/>
        <a:p>
          <a:endParaRPr lang="en-GB"/>
        </a:p>
      </dgm:t>
    </dgm:pt>
    <dgm:pt modelId="{D4BEBE4E-B7C1-4726-9F6F-734E81F88909}" type="sibTrans" cxnId="{A5205DFF-E06F-495B-B781-E4D8B9FEFDCD}">
      <dgm:prSet/>
      <dgm:spPr/>
      <dgm:t>
        <a:bodyPr/>
        <a:lstStyle/>
        <a:p>
          <a:endParaRPr lang="en-GB"/>
        </a:p>
      </dgm:t>
    </dgm:pt>
    <dgm:pt modelId="{30D81C04-07D5-4012-BDB4-97C6933A7BE0}">
      <dgm:prSet custT="1"/>
      <dgm:spPr/>
      <dgm:t>
        <a:bodyPr/>
        <a:lstStyle/>
        <a:p>
          <a:pPr algn="l"/>
          <a:r>
            <a:rPr lang="en-US" sz="1400" b="1" dirty="0"/>
            <a:t>Safe time and reduces mistakes </a:t>
          </a:r>
          <a:endParaRPr lang="en-GB" sz="1400" b="1" dirty="0"/>
        </a:p>
      </dgm:t>
    </dgm:pt>
    <dgm:pt modelId="{75CAFA87-0941-445B-8100-BC4FAC164732}" type="parTrans" cxnId="{898BFFCC-1CF6-42BD-BC6C-4702772E53C0}">
      <dgm:prSet/>
      <dgm:spPr/>
      <dgm:t>
        <a:bodyPr/>
        <a:lstStyle/>
        <a:p>
          <a:endParaRPr lang="en-GB"/>
        </a:p>
      </dgm:t>
    </dgm:pt>
    <dgm:pt modelId="{35ACEAC9-4750-4702-8AD2-F95CA1AF11B9}" type="sibTrans" cxnId="{898BFFCC-1CF6-42BD-BC6C-4702772E53C0}">
      <dgm:prSet/>
      <dgm:spPr/>
      <dgm:t>
        <a:bodyPr/>
        <a:lstStyle/>
        <a:p>
          <a:endParaRPr lang="en-GB"/>
        </a:p>
      </dgm:t>
    </dgm:pt>
    <dgm:pt modelId="{490703C6-FF40-4709-B2A5-EBEF014E9AC0}">
      <dgm:prSet/>
      <dgm:spPr/>
      <dgm:t>
        <a:bodyPr/>
        <a:lstStyle/>
        <a:p>
          <a:pPr algn="l"/>
          <a:endParaRPr lang="en-GB" sz="1200" b="1" dirty="0"/>
        </a:p>
      </dgm:t>
    </dgm:pt>
    <dgm:pt modelId="{F14DAF71-B190-4CC4-BE06-FB11F00DCBF5}" type="parTrans" cxnId="{3865D36D-786B-45AB-AFA1-694AAF6039B2}">
      <dgm:prSet/>
      <dgm:spPr/>
      <dgm:t>
        <a:bodyPr/>
        <a:lstStyle/>
        <a:p>
          <a:endParaRPr lang="en-GB"/>
        </a:p>
      </dgm:t>
    </dgm:pt>
    <dgm:pt modelId="{AA9E8060-1E75-4849-B7F0-5EF4CA44C63F}" type="sibTrans" cxnId="{3865D36D-786B-45AB-AFA1-694AAF6039B2}">
      <dgm:prSet/>
      <dgm:spPr/>
      <dgm:t>
        <a:bodyPr/>
        <a:lstStyle/>
        <a:p>
          <a:endParaRPr lang="en-GB"/>
        </a:p>
      </dgm:t>
    </dgm:pt>
    <dgm:pt modelId="{4ECE5660-3C48-4923-A25A-808828265F24}" type="pres">
      <dgm:prSet presAssocID="{3FCF0722-B238-49BD-A9A7-CAED12BFA99C}" presName="linearFlow" presStyleCnt="0">
        <dgm:presLayoutVars>
          <dgm:dir/>
          <dgm:animLvl val="lvl"/>
          <dgm:resizeHandles val="exact"/>
        </dgm:presLayoutVars>
      </dgm:prSet>
      <dgm:spPr/>
    </dgm:pt>
    <dgm:pt modelId="{3972CDC4-D56C-43CB-A34B-1F738A7077F0}" type="pres">
      <dgm:prSet presAssocID="{C49BF027-1CBF-4465-A9F5-6D3EA94D5BE8}" presName="composite" presStyleCnt="0"/>
      <dgm:spPr/>
    </dgm:pt>
    <dgm:pt modelId="{D6F0FA0E-B501-4633-896C-3F0FE5A370CD}" type="pres">
      <dgm:prSet presAssocID="{C49BF027-1CBF-4465-A9F5-6D3EA94D5BE8}" presName="parentText" presStyleLbl="alignNode1" presStyleIdx="0" presStyleCnt="2">
        <dgm:presLayoutVars>
          <dgm:chMax val="1"/>
          <dgm:bulletEnabled val="1"/>
        </dgm:presLayoutVars>
      </dgm:prSet>
      <dgm:spPr/>
    </dgm:pt>
    <dgm:pt modelId="{E2E37650-C570-4F89-A8EE-3056E1EBF7BE}" type="pres">
      <dgm:prSet presAssocID="{C49BF027-1CBF-4465-A9F5-6D3EA94D5BE8}" presName="descendantText" presStyleLbl="alignAcc1" presStyleIdx="0" presStyleCnt="2">
        <dgm:presLayoutVars>
          <dgm:bulletEnabled val="1"/>
        </dgm:presLayoutVars>
      </dgm:prSet>
      <dgm:spPr/>
    </dgm:pt>
    <dgm:pt modelId="{74245A6C-C214-4057-BFD0-6245901F0194}" type="pres">
      <dgm:prSet presAssocID="{128D1509-AEAC-4F0C-8257-7E154822ADE7}" presName="sp" presStyleCnt="0"/>
      <dgm:spPr/>
    </dgm:pt>
    <dgm:pt modelId="{A373FFF0-8F72-4C9B-8516-6014920B8C0F}" type="pres">
      <dgm:prSet presAssocID="{830B75FA-9EB0-4D88-B2F4-5E25782DC683}" presName="composite" presStyleCnt="0"/>
      <dgm:spPr/>
    </dgm:pt>
    <dgm:pt modelId="{C2FE8BD0-32E2-4BF6-ACB6-ABDE97C1EA76}" type="pres">
      <dgm:prSet presAssocID="{830B75FA-9EB0-4D88-B2F4-5E25782DC683}" presName="parentText" presStyleLbl="alignNode1" presStyleIdx="1" presStyleCnt="2">
        <dgm:presLayoutVars>
          <dgm:chMax val="1"/>
          <dgm:bulletEnabled val="1"/>
        </dgm:presLayoutVars>
      </dgm:prSet>
      <dgm:spPr/>
    </dgm:pt>
    <dgm:pt modelId="{D8C89688-331A-4191-AA5C-7402C2535285}" type="pres">
      <dgm:prSet presAssocID="{830B75FA-9EB0-4D88-B2F4-5E25782DC683}" presName="descendantText" presStyleLbl="alignAcc1" presStyleIdx="1" presStyleCnt="2">
        <dgm:presLayoutVars>
          <dgm:bulletEnabled val="1"/>
        </dgm:presLayoutVars>
      </dgm:prSet>
      <dgm:spPr/>
    </dgm:pt>
  </dgm:ptLst>
  <dgm:cxnLst>
    <dgm:cxn modelId="{D0188F00-09C1-43B8-A274-ADFD5884B9AA}" type="presOf" srcId="{F0B32050-D707-4EEC-B51F-97EDD9B5EF68}" destId="{E2E37650-C570-4F89-A8EE-3056E1EBF7BE}" srcOrd="0" destOrd="0" presId="urn:microsoft.com/office/officeart/2005/8/layout/chevron2"/>
    <dgm:cxn modelId="{03339D05-7C77-4020-8FB7-A1E97EE5738B}" srcId="{830B75FA-9EB0-4D88-B2F4-5E25782DC683}" destId="{3FE92600-F451-40A3-BD8C-62DEE726D506}" srcOrd="0" destOrd="0" parTransId="{A8988F7F-95FD-4257-9F64-969956F6C1A1}" sibTransId="{09C37850-EDBD-4DE5-AB94-E4B444D02E4D}"/>
    <dgm:cxn modelId="{FA062A18-A293-4503-B6B7-08F99DF4CD88}" srcId="{C49BF027-1CBF-4465-A9F5-6D3EA94D5BE8}" destId="{BAABE951-8ABA-4805-BC0D-AE93FB02FEB5}" srcOrd="1" destOrd="0" parTransId="{31532ABE-6E13-48F1-B5E9-FB96E6BEC8ED}" sibTransId="{001D0792-3C8B-4C7F-B186-7AD7A3B14580}"/>
    <dgm:cxn modelId="{4AA9372D-2C26-4931-988C-621EB6E49DDA}" type="presOf" srcId="{C381C657-8910-434C-A1D5-AEF35395DB18}" destId="{E2E37650-C570-4F89-A8EE-3056E1EBF7BE}" srcOrd="0" destOrd="2" presId="urn:microsoft.com/office/officeart/2005/8/layout/chevron2"/>
    <dgm:cxn modelId="{882C7A30-EC9B-402D-908E-CAEF3261E186}" srcId="{C49BF027-1CBF-4465-A9F5-6D3EA94D5BE8}" destId="{F0B32050-D707-4EEC-B51F-97EDD9B5EF68}" srcOrd="0" destOrd="0" parTransId="{D700A374-DB0E-410C-AB28-4DA88E5FFDA8}" sibTransId="{9597CAB8-6377-4915-8114-F4AA2D069F2E}"/>
    <dgm:cxn modelId="{220A5133-7E76-4510-B9C8-60C0E9FEEFF0}" type="presOf" srcId="{30D81C04-07D5-4012-BDB4-97C6933A7BE0}" destId="{D8C89688-331A-4191-AA5C-7402C2535285}" srcOrd="0" destOrd="3" presId="urn:microsoft.com/office/officeart/2005/8/layout/chevron2"/>
    <dgm:cxn modelId="{991B1837-ADB1-4618-82E7-7FB7B48143FB}" type="presOf" srcId="{5DE1BBAE-A8C9-4F38-A01C-CC6AFA935AD9}" destId="{E2E37650-C570-4F89-A8EE-3056E1EBF7BE}" srcOrd="0" destOrd="3" presId="urn:microsoft.com/office/officeart/2005/8/layout/chevron2"/>
    <dgm:cxn modelId="{9EAA2438-C21F-4E59-AFC4-5B6799FE0A6C}" srcId="{3FCF0722-B238-49BD-A9A7-CAED12BFA99C}" destId="{830B75FA-9EB0-4D88-B2F4-5E25782DC683}" srcOrd="1" destOrd="0" parTransId="{8F225155-1747-4F7B-83D6-8390C92A7EA4}" sibTransId="{B3CA8C6D-3CB2-4BF2-AB09-B3971427D772}"/>
    <dgm:cxn modelId="{D0B0643A-43C3-4BE2-A83E-D4A0812F6FCC}" type="presOf" srcId="{490703C6-FF40-4709-B2A5-EBEF014E9AC0}" destId="{D8C89688-331A-4191-AA5C-7402C2535285}" srcOrd="0" destOrd="4" presId="urn:microsoft.com/office/officeart/2005/8/layout/chevron2"/>
    <dgm:cxn modelId="{52FCD85D-BFDD-49B6-9428-9C7AA111A559}" type="presOf" srcId="{FCD9DB4C-7FAB-4CC6-8E13-6CF724FE0C41}" destId="{D8C89688-331A-4191-AA5C-7402C2535285}" srcOrd="0" destOrd="2" presId="urn:microsoft.com/office/officeart/2005/8/layout/chevron2"/>
    <dgm:cxn modelId="{78280862-B20D-4BC9-870E-D8D5038B222B}" srcId="{C49BF027-1CBF-4465-A9F5-6D3EA94D5BE8}" destId="{5DE1BBAE-A8C9-4F38-A01C-CC6AFA935AD9}" srcOrd="3" destOrd="0" parTransId="{AF3BB33B-0A2B-4B24-8EE6-5160EF4B63A5}" sibTransId="{80536B44-637A-425E-9E75-28E519B9FDAA}"/>
    <dgm:cxn modelId="{55577347-7C69-4717-8FC5-A6EB0F43F1EC}" type="presOf" srcId="{830B75FA-9EB0-4D88-B2F4-5E25782DC683}" destId="{C2FE8BD0-32E2-4BF6-ACB6-ABDE97C1EA76}" srcOrd="0" destOrd="0" presId="urn:microsoft.com/office/officeart/2005/8/layout/chevron2"/>
    <dgm:cxn modelId="{0A34FE48-DEE4-409D-AFBF-780612E5F7FE}" srcId="{C49BF027-1CBF-4465-A9F5-6D3EA94D5BE8}" destId="{C381C657-8910-434C-A1D5-AEF35395DB18}" srcOrd="2" destOrd="0" parTransId="{B3A9507D-633F-4A5D-B3D0-A502A0D5CB82}" sibTransId="{EEE97766-44CC-4080-A66F-F79560263CE4}"/>
    <dgm:cxn modelId="{3865D36D-786B-45AB-AFA1-694AAF6039B2}" srcId="{830B75FA-9EB0-4D88-B2F4-5E25782DC683}" destId="{490703C6-FF40-4709-B2A5-EBEF014E9AC0}" srcOrd="4" destOrd="0" parTransId="{F14DAF71-B190-4CC4-BE06-FB11F00DCBF5}" sibTransId="{AA9E8060-1E75-4849-B7F0-5EF4CA44C63F}"/>
    <dgm:cxn modelId="{AF1DCD86-3FA0-44E7-A62D-B5E5587CBA41}" srcId="{830B75FA-9EB0-4D88-B2F4-5E25782DC683}" destId="{886344FA-1432-46E0-B0CA-2F88B1DDC3A8}" srcOrd="1" destOrd="0" parTransId="{0F2AEA50-3D3D-40C3-BBF3-154DCBC9A199}" sibTransId="{6DFF95C8-8E50-4D6A-AA2C-B4128411CD80}"/>
    <dgm:cxn modelId="{87FE588D-E88B-4264-8A3E-1CA24950100D}" type="presOf" srcId="{BAABE951-8ABA-4805-BC0D-AE93FB02FEB5}" destId="{E2E37650-C570-4F89-A8EE-3056E1EBF7BE}" srcOrd="0" destOrd="1" presId="urn:microsoft.com/office/officeart/2005/8/layout/chevron2"/>
    <dgm:cxn modelId="{B0D4CAA6-E939-42E2-97EE-3F9B0659116A}" type="presOf" srcId="{886344FA-1432-46E0-B0CA-2F88B1DDC3A8}" destId="{D8C89688-331A-4191-AA5C-7402C2535285}" srcOrd="0" destOrd="1" presId="urn:microsoft.com/office/officeart/2005/8/layout/chevron2"/>
    <dgm:cxn modelId="{898BFFCC-1CF6-42BD-BC6C-4702772E53C0}" srcId="{830B75FA-9EB0-4D88-B2F4-5E25782DC683}" destId="{30D81C04-07D5-4012-BDB4-97C6933A7BE0}" srcOrd="3" destOrd="0" parTransId="{75CAFA87-0941-445B-8100-BC4FAC164732}" sibTransId="{35ACEAC9-4750-4702-8AD2-F95CA1AF11B9}"/>
    <dgm:cxn modelId="{E14BF2CF-C73A-47C5-AB42-AFBC5D690132}" srcId="{3FCF0722-B238-49BD-A9A7-CAED12BFA99C}" destId="{C49BF027-1CBF-4465-A9F5-6D3EA94D5BE8}" srcOrd="0" destOrd="0" parTransId="{8AB842CB-BD6E-49E5-9E8F-FFC2C7D89EA9}" sibTransId="{128D1509-AEAC-4F0C-8257-7E154822ADE7}"/>
    <dgm:cxn modelId="{AAF285E2-AD5C-4A83-A797-249E386B26DE}" type="presOf" srcId="{3FE92600-F451-40A3-BD8C-62DEE726D506}" destId="{D8C89688-331A-4191-AA5C-7402C2535285}" srcOrd="0" destOrd="0" presId="urn:microsoft.com/office/officeart/2005/8/layout/chevron2"/>
    <dgm:cxn modelId="{FDC0EBE7-E9AD-4F5C-9308-A55F2606E618}" type="presOf" srcId="{C49BF027-1CBF-4465-A9F5-6D3EA94D5BE8}" destId="{D6F0FA0E-B501-4633-896C-3F0FE5A370CD}" srcOrd="0" destOrd="0" presId="urn:microsoft.com/office/officeart/2005/8/layout/chevron2"/>
    <dgm:cxn modelId="{9A14D9FA-950A-4925-8042-40146DDAB275}" type="presOf" srcId="{3FCF0722-B238-49BD-A9A7-CAED12BFA99C}" destId="{4ECE5660-3C48-4923-A25A-808828265F24}" srcOrd="0" destOrd="0" presId="urn:microsoft.com/office/officeart/2005/8/layout/chevron2"/>
    <dgm:cxn modelId="{A5205DFF-E06F-495B-B781-E4D8B9FEFDCD}" srcId="{830B75FA-9EB0-4D88-B2F4-5E25782DC683}" destId="{FCD9DB4C-7FAB-4CC6-8E13-6CF724FE0C41}" srcOrd="2" destOrd="0" parTransId="{2D27B810-45E7-4E9F-B73D-81313738FB20}" sibTransId="{D4BEBE4E-B7C1-4726-9F6F-734E81F88909}"/>
    <dgm:cxn modelId="{04C07FED-A289-494C-A58A-FAB47044A62D}" type="presParOf" srcId="{4ECE5660-3C48-4923-A25A-808828265F24}" destId="{3972CDC4-D56C-43CB-A34B-1F738A7077F0}" srcOrd="0" destOrd="0" presId="urn:microsoft.com/office/officeart/2005/8/layout/chevron2"/>
    <dgm:cxn modelId="{FFEFD71B-6E43-416E-918F-A818613D466E}" type="presParOf" srcId="{3972CDC4-D56C-43CB-A34B-1F738A7077F0}" destId="{D6F0FA0E-B501-4633-896C-3F0FE5A370CD}" srcOrd="0" destOrd="0" presId="urn:microsoft.com/office/officeart/2005/8/layout/chevron2"/>
    <dgm:cxn modelId="{92BECD9A-3979-4558-B279-4F563DD9A953}" type="presParOf" srcId="{3972CDC4-D56C-43CB-A34B-1F738A7077F0}" destId="{E2E37650-C570-4F89-A8EE-3056E1EBF7BE}" srcOrd="1" destOrd="0" presId="urn:microsoft.com/office/officeart/2005/8/layout/chevron2"/>
    <dgm:cxn modelId="{F8E7B3C3-2A2B-40C6-B8B0-80DD4010227C}" type="presParOf" srcId="{4ECE5660-3C48-4923-A25A-808828265F24}" destId="{74245A6C-C214-4057-BFD0-6245901F0194}" srcOrd="1" destOrd="0" presId="urn:microsoft.com/office/officeart/2005/8/layout/chevron2"/>
    <dgm:cxn modelId="{7F777506-DE6E-4C51-806C-CB70F3836896}" type="presParOf" srcId="{4ECE5660-3C48-4923-A25A-808828265F24}" destId="{A373FFF0-8F72-4C9B-8516-6014920B8C0F}" srcOrd="2" destOrd="0" presId="urn:microsoft.com/office/officeart/2005/8/layout/chevron2"/>
    <dgm:cxn modelId="{54323895-FAE6-4058-9667-7246801E7919}" type="presParOf" srcId="{A373FFF0-8F72-4C9B-8516-6014920B8C0F}" destId="{C2FE8BD0-32E2-4BF6-ACB6-ABDE97C1EA76}" srcOrd="0" destOrd="0" presId="urn:microsoft.com/office/officeart/2005/8/layout/chevron2"/>
    <dgm:cxn modelId="{97FAE36B-8629-4A5B-BAA9-052B5BB5CE3B}" type="presParOf" srcId="{A373FFF0-8F72-4C9B-8516-6014920B8C0F}" destId="{D8C89688-331A-4191-AA5C-7402C2535285}"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417C5ACA-5824-443C-B2CB-7873D4774CE2}"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0F036213-F6FA-43AB-B90B-77076FD116BC}">
      <dgm:prSet/>
      <dgm:spPr/>
      <dgm:t>
        <a:bodyPr/>
        <a:lstStyle/>
        <a:p>
          <a:r>
            <a:rPr lang="en-US" b="1"/>
            <a:t>Benefits &amp; Limitations: MS Excel at Riverdale</a:t>
          </a:r>
          <a:endParaRPr lang="en-GB"/>
        </a:p>
      </dgm:t>
    </dgm:pt>
    <dgm:pt modelId="{D2110B8E-73DF-4CF2-BE1D-BDD545B2D382}" type="parTrans" cxnId="{7EEB2A83-632C-4564-92E6-3828F606A60D}">
      <dgm:prSet/>
      <dgm:spPr/>
      <dgm:t>
        <a:bodyPr/>
        <a:lstStyle/>
        <a:p>
          <a:endParaRPr lang="en-GB"/>
        </a:p>
      </dgm:t>
    </dgm:pt>
    <dgm:pt modelId="{3BB04951-FDDC-476D-98F7-481A03F5F99E}" type="sibTrans" cxnId="{7EEB2A83-632C-4564-92E6-3828F606A60D}">
      <dgm:prSet/>
      <dgm:spPr/>
      <dgm:t>
        <a:bodyPr/>
        <a:lstStyle/>
        <a:p>
          <a:endParaRPr lang="en-GB"/>
        </a:p>
      </dgm:t>
    </dgm:pt>
    <dgm:pt modelId="{FE18E2FA-50C8-48B2-9027-7EB69A99184B}" type="pres">
      <dgm:prSet presAssocID="{417C5ACA-5824-443C-B2CB-7873D4774CE2}" presName="Name0" presStyleCnt="0">
        <dgm:presLayoutVars>
          <dgm:chMax val="7"/>
          <dgm:dir/>
          <dgm:animLvl val="lvl"/>
          <dgm:resizeHandles val="exact"/>
        </dgm:presLayoutVars>
      </dgm:prSet>
      <dgm:spPr/>
    </dgm:pt>
    <dgm:pt modelId="{FADE5992-78E6-43D0-B425-9EE86020863F}" type="pres">
      <dgm:prSet presAssocID="{0F036213-F6FA-43AB-B90B-77076FD116BC}" presName="circle1" presStyleLbl="node1" presStyleIdx="0" presStyleCnt="1"/>
      <dgm:spPr/>
    </dgm:pt>
    <dgm:pt modelId="{0318AFFF-FB90-432F-9001-7F11573FB208}" type="pres">
      <dgm:prSet presAssocID="{0F036213-F6FA-43AB-B90B-77076FD116BC}" presName="space" presStyleCnt="0"/>
      <dgm:spPr/>
    </dgm:pt>
    <dgm:pt modelId="{0B3047AA-279A-4DEA-863B-516A0A752A2B}" type="pres">
      <dgm:prSet presAssocID="{0F036213-F6FA-43AB-B90B-77076FD116BC}" presName="rect1" presStyleLbl="alignAcc1" presStyleIdx="0" presStyleCnt="1"/>
      <dgm:spPr/>
    </dgm:pt>
    <dgm:pt modelId="{FB54570C-83A1-42F1-A0F6-2104DD963566}" type="pres">
      <dgm:prSet presAssocID="{0F036213-F6FA-43AB-B90B-77076FD116BC}" presName="rect1ParTxNoCh" presStyleLbl="alignAcc1" presStyleIdx="0" presStyleCnt="1">
        <dgm:presLayoutVars>
          <dgm:chMax val="1"/>
          <dgm:bulletEnabled val="1"/>
        </dgm:presLayoutVars>
      </dgm:prSet>
      <dgm:spPr/>
    </dgm:pt>
  </dgm:ptLst>
  <dgm:cxnLst>
    <dgm:cxn modelId="{137CCB40-DDCD-4E63-8472-7F15D6E54713}" type="presOf" srcId="{417C5ACA-5824-443C-B2CB-7873D4774CE2}" destId="{FE18E2FA-50C8-48B2-9027-7EB69A99184B}" srcOrd="0" destOrd="0" presId="urn:microsoft.com/office/officeart/2005/8/layout/target3"/>
    <dgm:cxn modelId="{7EEB2A83-632C-4564-92E6-3828F606A60D}" srcId="{417C5ACA-5824-443C-B2CB-7873D4774CE2}" destId="{0F036213-F6FA-43AB-B90B-77076FD116BC}" srcOrd="0" destOrd="0" parTransId="{D2110B8E-73DF-4CF2-BE1D-BDD545B2D382}" sibTransId="{3BB04951-FDDC-476D-98F7-481A03F5F99E}"/>
    <dgm:cxn modelId="{C610488E-A9C4-4747-98C5-470EA54DF376}" type="presOf" srcId="{0F036213-F6FA-43AB-B90B-77076FD116BC}" destId="{FB54570C-83A1-42F1-A0F6-2104DD963566}" srcOrd="1" destOrd="0" presId="urn:microsoft.com/office/officeart/2005/8/layout/target3"/>
    <dgm:cxn modelId="{98BB0FE1-72FF-4830-A456-CF6AF463077E}" type="presOf" srcId="{0F036213-F6FA-43AB-B90B-77076FD116BC}" destId="{0B3047AA-279A-4DEA-863B-516A0A752A2B}" srcOrd="0" destOrd="0" presId="urn:microsoft.com/office/officeart/2005/8/layout/target3"/>
    <dgm:cxn modelId="{813D27BF-D642-4FE7-BC68-49BA9E366B9D}" type="presParOf" srcId="{FE18E2FA-50C8-48B2-9027-7EB69A99184B}" destId="{FADE5992-78E6-43D0-B425-9EE86020863F}" srcOrd="0" destOrd="0" presId="urn:microsoft.com/office/officeart/2005/8/layout/target3"/>
    <dgm:cxn modelId="{546EC6BF-CDE1-4760-8CD6-94F630C9144F}" type="presParOf" srcId="{FE18E2FA-50C8-48B2-9027-7EB69A99184B}" destId="{0318AFFF-FB90-432F-9001-7F11573FB208}" srcOrd="1" destOrd="0" presId="urn:microsoft.com/office/officeart/2005/8/layout/target3"/>
    <dgm:cxn modelId="{3737DFBF-E112-49F5-A4B2-7F965CEAFDF4}" type="presParOf" srcId="{FE18E2FA-50C8-48B2-9027-7EB69A99184B}" destId="{0B3047AA-279A-4DEA-863B-516A0A752A2B}" srcOrd="2" destOrd="0" presId="urn:microsoft.com/office/officeart/2005/8/layout/target3"/>
    <dgm:cxn modelId="{A8B3A432-9384-4A53-977E-CCBD78D784E1}" type="presParOf" srcId="{FE18E2FA-50C8-48B2-9027-7EB69A99184B}" destId="{FB54570C-83A1-42F1-A0F6-2104DD963566}"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BF3E7AD2-1726-4F40-A164-AE5CB1E4EA7B}"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F106F8E3-6916-4030-8E7F-E5FB736CE42E}">
      <dgm:prSet/>
      <dgm:spPr/>
      <dgm:t>
        <a:bodyPr/>
        <a:lstStyle/>
        <a:p>
          <a:r>
            <a:rPr lang="en-GB" b="1"/>
            <a:t>Saves time</a:t>
          </a:r>
          <a:endParaRPr lang="en-GB"/>
        </a:p>
      </dgm:t>
    </dgm:pt>
    <dgm:pt modelId="{5E05A067-DDBE-4512-9BD8-AF457505491C}" type="parTrans" cxnId="{72D4EF59-3189-426A-AC31-CB2ED057BAD7}">
      <dgm:prSet/>
      <dgm:spPr/>
      <dgm:t>
        <a:bodyPr/>
        <a:lstStyle/>
        <a:p>
          <a:endParaRPr lang="en-GB"/>
        </a:p>
      </dgm:t>
    </dgm:pt>
    <dgm:pt modelId="{26D18266-7D4B-4CF6-B59B-790DBC560BEA}" type="sibTrans" cxnId="{72D4EF59-3189-426A-AC31-CB2ED057BAD7}">
      <dgm:prSet/>
      <dgm:spPr/>
      <dgm:t>
        <a:bodyPr/>
        <a:lstStyle/>
        <a:p>
          <a:endParaRPr lang="en-GB"/>
        </a:p>
      </dgm:t>
    </dgm:pt>
    <dgm:pt modelId="{FA6CBE6F-2AFC-4385-999C-1E4E7C0BEE1F}">
      <dgm:prSet/>
      <dgm:spPr/>
      <dgm:t>
        <a:bodyPr/>
        <a:lstStyle/>
        <a:p>
          <a:r>
            <a:rPr lang="en-GB" b="1"/>
            <a:t>Reduce mistakes </a:t>
          </a:r>
          <a:endParaRPr lang="en-GB"/>
        </a:p>
      </dgm:t>
    </dgm:pt>
    <dgm:pt modelId="{CFBCFD7F-5172-4513-B504-8410CBF3A066}" type="parTrans" cxnId="{E3B5B323-F8FB-4CBC-9FDA-4E4755132B36}">
      <dgm:prSet/>
      <dgm:spPr/>
      <dgm:t>
        <a:bodyPr/>
        <a:lstStyle/>
        <a:p>
          <a:endParaRPr lang="en-GB"/>
        </a:p>
      </dgm:t>
    </dgm:pt>
    <dgm:pt modelId="{E48DB195-727B-4286-84DB-EDBD29F73476}" type="sibTrans" cxnId="{E3B5B323-F8FB-4CBC-9FDA-4E4755132B36}">
      <dgm:prSet/>
      <dgm:spPr/>
      <dgm:t>
        <a:bodyPr/>
        <a:lstStyle/>
        <a:p>
          <a:endParaRPr lang="en-GB"/>
        </a:p>
      </dgm:t>
    </dgm:pt>
    <dgm:pt modelId="{8B151D08-7D37-4474-A18F-B5E3B55C6FFF}">
      <dgm:prSet/>
      <dgm:spPr/>
      <dgm:t>
        <a:bodyPr/>
        <a:lstStyle/>
        <a:p>
          <a:r>
            <a:rPr lang="en-GB" b="1"/>
            <a:t>Wasy to update</a:t>
          </a:r>
          <a:endParaRPr lang="en-GB"/>
        </a:p>
      </dgm:t>
    </dgm:pt>
    <dgm:pt modelId="{30724A4D-A44D-45AE-934F-EFA958638B43}" type="parTrans" cxnId="{8EDDC957-8453-4071-AA6D-5D8F68C91E8E}">
      <dgm:prSet/>
      <dgm:spPr/>
      <dgm:t>
        <a:bodyPr/>
        <a:lstStyle/>
        <a:p>
          <a:endParaRPr lang="en-GB"/>
        </a:p>
      </dgm:t>
    </dgm:pt>
    <dgm:pt modelId="{6799B59E-E606-4C8F-937B-35377F9FDFC9}" type="sibTrans" cxnId="{8EDDC957-8453-4071-AA6D-5D8F68C91E8E}">
      <dgm:prSet/>
      <dgm:spPr/>
      <dgm:t>
        <a:bodyPr/>
        <a:lstStyle/>
        <a:p>
          <a:endParaRPr lang="en-GB"/>
        </a:p>
      </dgm:t>
    </dgm:pt>
    <dgm:pt modelId="{81637690-C0C7-4BA3-92E9-6D75FD15E138}">
      <dgm:prSet/>
      <dgm:spPr/>
      <dgm:t>
        <a:bodyPr/>
        <a:lstStyle/>
        <a:p>
          <a:r>
            <a:rPr lang="en-GB" b="1"/>
            <a:t>Clearly staff rota</a:t>
          </a:r>
          <a:endParaRPr lang="en-GB"/>
        </a:p>
      </dgm:t>
    </dgm:pt>
    <dgm:pt modelId="{F81D343C-2E7D-444E-B9A2-693C9E5D8973}" type="parTrans" cxnId="{49836A30-80FF-4EBE-90F0-DBB7B10DA79A}">
      <dgm:prSet/>
      <dgm:spPr/>
      <dgm:t>
        <a:bodyPr/>
        <a:lstStyle/>
        <a:p>
          <a:endParaRPr lang="en-GB"/>
        </a:p>
      </dgm:t>
    </dgm:pt>
    <dgm:pt modelId="{C47CD816-D977-4058-9DFB-B529C42853D4}" type="sibTrans" cxnId="{49836A30-80FF-4EBE-90F0-DBB7B10DA79A}">
      <dgm:prSet/>
      <dgm:spPr/>
      <dgm:t>
        <a:bodyPr/>
        <a:lstStyle/>
        <a:p>
          <a:endParaRPr lang="en-GB"/>
        </a:p>
      </dgm:t>
    </dgm:pt>
    <dgm:pt modelId="{69D2A24F-6646-47B8-BE10-9DDA0EA58704}">
      <dgm:prSet/>
      <dgm:spPr/>
      <dgm:t>
        <a:bodyPr/>
        <a:lstStyle/>
        <a:p>
          <a:r>
            <a:rPr lang="en-GB" b="1"/>
            <a:t>Automatic calculation</a:t>
          </a:r>
          <a:endParaRPr lang="en-GB"/>
        </a:p>
      </dgm:t>
    </dgm:pt>
    <dgm:pt modelId="{7FE58578-9F32-4D33-9A77-2191A7F3CB66}" type="parTrans" cxnId="{B2AB8F01-AF54-4947-9C4B-77D59B99FF12}">
      <dgm:prSet/>
      <dgm:spPr/>
      <dgm:t>
        <a:bodyPr/>
        <a:lstStyle/>
        <a:p>
          <a:endParaRPr lang="en-GB"/>
        </a:p>
      </dgm:t>
    </dgm:pt>
    <dgm:pt modelId="{AC3BD54E-2C39-4F4A-9A61-55DB1DB7AAE2}" type="sibTrans" cxnId="{B2AB8F01-AF54-4947-9C4B-77D59B99FF12}">
      <dgm:prSet/>
      <dgm:spPr/>
      <dgm:t>
        <a:bodyPr/>
        <a:lstStyle/>
        <a:p>
          <a:endParaRPr lang="en-GB"/>
        </a:p>
      </dgm:t>
    </dgm:pt>
    <dgm:pt modelId="{11D4CDB3-4961-4B2E-9E58-A2325CFB6D97}" type="pres">
      <dgm:prSet presAssocID="{BF3E7AD2-1726-4F40-A164-AE5CB1E4EA7B}" presName="CompostProcess" presStyleCnt="0">
        <dgm:presLayoutVars>
          <dgm:dir/>
          <dgm:resizeHandles val="exact"/>
        </dgm:presLayoutVars>
      </dgm:prSet>
      <dgm:spPr/>
    </dgm:pt>
    <dgm:pt modelId="{FD360B06-C9FC-4978-8130-74CC5C9090BA}" type="pres">
      <dgm:prSet presAssocID="{BF3E7AD2-1726-4F40-A164-AE5CB1E4EA7B}" presName="arrow" presStyleLbl="bgShp" presStyleIdx="0" presStyleCnt="1"/>
      <dgm:spPr/>
    </dgm:pt>
    <dgm:pt modelId="{086C9DBC-B59C-4C95-BDEB-B3E18C3B9422}" type="pres">
      <dgm:prSet presAssocID="{BF3E7AD2-1726-4F40-A164-AE5CB1E4EA7B}" presName="linearProcess" presStyleCnt="0"/>
      <dgm:spPr/>
    </dgm:pt>
    <dgm:pt modelId="{D7380244-708D-4A74-AD25-E1DDE31A4286}" type="pres">
      <dgm:prSet presAssocID="{F106F8E3-6916-4030-8E7F-E5FB736CE42E}" presName="textNode" presStyleLbl="node1" presStyleIdx="0" presStyleCnt="5">
        <dgm:presLayoutVars>
          <dgm:bulletEnabled val="1"/>
        </dgm:presLayoutVars>
      </dgm:prSet>
      <dgm:spPr/>
    </dgm:pt>
    <dgm:pt modelId="{27DBA837-3B16-4D3B-8D9D-6255AA735F71}" type="pres">
      <dgm:prSet presAssocID="{26D18266-7D4B-4CF6-B59B-790DBC560BEA}" presName="sibTrans" presStyleCnt="0"/>
      <dgm:spPr/>
    </dgm:pt>
    <dgm:pt modelId="{DB5A5B17-FDF5-4419-820F-6C1E27295526}" type="pres">
      <dgm:prSet presAssocID="{FA6CBE6F-2AFC-4385-999C-1E4E7C0BEE1F}" presName="textNode" presStyleLbl="node1" presStyleIdx="1" presStyleCnt="5">
        <dgm:presLayoutVars>
          <dgm:bulletEnabled val="1"/>
        </dgm:presLayoutVars>
      </dgm:prSet>
      <dgm:spPr/>
    </dgm:pt>
    <dgm:pt modelId="{DF4E45C3-2334-4D3F-8EBE-A3EEFB20D970}" type="pres">
      <dgm:prSet presAssocID="{E48DB195-727B-4286-84DB-EDBD29F73476}" presName="sibTrans" presStyleCnt="0"/>
      <dgm:spPr/>
    </dgm:pt>
    <dgm:pt modelId="{74744533-4F84-4769-A390-6EF0ACF434D6}" type="pres">
      <dgm:prSet presAssocID="{8B151D08-7D37-4474-A18F-B5E3B55C6FFF}" presName="textNode" presStyleLbl="node1" presStyleIdx="2" presStyleCnt="5">
        <dgm:presLayoutVars>
          <dgm:bulletEnabled val="1"/>
        </dgm:presLayoutVars>
      </dgm:prSet>
      <dgm:spPr/>
    </dgm:pt>
    <dgm:pt modelId="{9BE0952C-70A1-4AC1-B9EE-248BD9BB5967}" type="pres">
      <dgm:prSet presAssocID="{6799B59E-E606-4C8F-937B-35377F9FDFC9}" presName="sibTrans" presStyleCnt="0"/>
      <dgm:spPr/>
    </dgm:pt>
    <dgm:pt modelId="{46066084-C9A5-4B5C-9FDD-75C90835A2F7}" type="pres">
      <dgm:prSet presAssocID="{81637690-C0C7-4BA3-92E9-6D75FD15E138}" presName="textNode" presStyleLbl="node1" presStyleIdx="3" presStyleCnt="5">
        <dgm:presLayoutVars>
          <dgm:bulletEnabled val="1"/>
        </dgm:presLayoutVars>
      </dgm:prSet>
      <dgm:spPr/>
    </dgm:pt>
    <dgm:pt modelId="{B1C710AB-954D-4790-AE69-1EC6AF419936}" type="pres">
      <dgm:prSet presAssocID="{C47CD816-D977-4058-9DFB-B529C42853D4}" presName="sibTrans" presStyleCnt="0"/>
      <dgm:spPr/>
    </dgm:pt>
    <dgm:pt modelId="{AF736983-A356-4B84-90A4-9F73D89E8F9D}" type="pres">
      <dgm:prSet presAssocID="{69D2A24F-6646-47B8-BE10-9DDA0EA58704}" presName="textNode" presStyleLbl="node1" presStyleIdx="4" presStyleCnt="5">
        <dgm:presLayoutVars>
          <dgm:bulletEnabled val="1"/>
        </dgm:presLayoutVars>
      </dgm:prSet>
      <dgm:spPr/>
    </dgm:pt>
  </dgm:ptLst>
  <dgm:cxnLst>
    <dgm:cxn modelId="{B2AB8F01-AF54-4947-9C4B-77D59B99FF12}" srcId="{BF3E7AD2-1726-4F40-A164-AE5CB1E4EA7B}" destId="{69D2A24F-6646-47B8-BE10-9DDA0EA58704}" srcOrd="4" destOrd="0" parTransId="{7FE58578-9F32-4D33-9A77-2191A7F3CB66}" sibTransId="{AC3BD54E-2C39-4F4A-9A61-55DB1DB7AAE2}"/>
    <dgm:cxn modelId="{E3B5B323-F8FB-4CBC-9FDA-4E4755132B36}" srcId="{BF3E7AD2-1726-4F40-A164-AE5CB1E4EA7B}" destId="{FA6CBE6F-2AFC-4385-999C-1E4E7C0BEE1F}" srcOrd="1" destOrd="0" parTransId="{CFBCFD7F-5172-4513-B504-8410CBF3A066}" sibTransId="{E48DB195-727B-4286-84DB-EDBD29F73476}"/>
    <dgm:cxn modelId="{23050229-72F6-4C1C-BF4E-D8CF19350D3D}" type="presOf" srcId="{FA6CBE6F-2AFC-4385-999C-1E4E7C0BEE1F}" destId="{DB5A5B17-FDF5-4419-820F-6C1E27295526}" srcOrd="0" destOrd="0" presId="urn:microsoft.com/office/officeart/2005/8/layout/hProcess9"/>
    <dgm:cxn modelId="{49836A30-80FF-4EBE-90F0-DBB7B10DA79A}" srcId="{BF3E7AD2-1726-4F40-A164-AE5CB1E4EA7B}" destId="{81637690-C0C7-4BA3-92E9-6D75FD15E138}" srcOrd="3" destOrd="0" parTransId="{F81D343C-2E7D-444E-B9A2-693C9E5D8973}" sibTransId="{C47CD816-D977-4058-9DFB-B529C42853D4}"/>
    <dgm:cxn modelId="{8EDDC957-8453-4071-AA6D-5D8F68C91E8E}" srcId="{BF3E7AD2-1726-4F40-A164-AE5CB1E4EA7B}" destId="{8B151D08-7D37-4474-A18F-B5E3B55C6FFF}" srcOrd="2" destOrd="0" parTransId="{30724A4D-A44D-45AE-934F-EFA958638B43}" sibTransId="{6799B59E-E606-4C8F-937B-35377F9FDFC9}"/>
    <dgm:cxn modelId="{72D4EF59-3189-426A-AC31-CB2ED057BAD7}" srcId="{BF3E7AD2-1726-4F40-A164-AE5CB1E4EA7B}" destId="{F106F8E3-6916-4030-8E7F-E5FB736CE42E}" srcOrd="0" destOrd="0" parTransId="{5E05A067-DDBE-4512-9BD8-AF457505491C}" sibTransId="{26D18266-7D4B-4CF6-B59B-790DBC560BEA}"/>
    <dgm:cxn modelId="{08D70AA1-2A83-43F9-BECA-18B8D4FBB414}" type="presOf" srcId="{F106F8E3-6916-4030-8E7F-E5FB736CE42E}" destId="{D7380244-708D-4A74-AD25-E1DDE31A4286}" srcOrd="0" destOrd="0" presId="urn:microsoft.com/office/officeart/2005/8/layout/hProcess9"/>
    <dgm:cxn modelId="{F9E46CB8-11B1-4FAF-8E4F-A1A4C8AD6910}" type="presOf" srcId="{69D2A24F-6646-47B8-BE10-9DDA0EA58704}" destId="{AF736983-A356-4B84-90A4-9F73D89E8F9D}" srcOrd="0" destOrd="0" presId="urn:microsoft.com/office/officeart/2005/8/layout/hProcess9"/>
    <dgm:cxn modelId="{0CE2B4B8-1C05-4212-BADB-F8CC71441EC3}" type="presOf" srcId="{8B151D08-7D37-4474-A18F-B5E3B55C6FFF}" destId="{74744533-4F84-4769-A390-6EF0ACF434D6}" srcOrd="0" destOrd="0" presId="urn:microsoft.com/office/officeart/2005/8/layout/hProcess9"/>
    <dgm:cxn modelId="{F98431E2-CDD5-4361-A71C-21BA4C3A1ED6}" type="presOf" srcId="{BF3E7AD2-1726-4F40-A164-AE5CB1E4EA7B}" destId="{11D4CDB3-4961-4B2E-9E58-A2325CFB6D97}" srcOrd="0" destOrd="0" presId="urn:microsoft.com/office/officeart/2005/8/layout/hProcess9"/>
    <dgm:cxn modelId="{847BBFED-7760-4B48-94B5-2FA7356B7267}" type="presOf" srcId="{81637690-C0C7-4BA3-92E9-6D75FD15E138}" destId="{46066084-C9A5-4B5C-9FDD-75C90835A2F7}" srcOrd="0" destOrd="0" presId="urn:microsoft.com/office/officeart/2005/8/layout/hProcess9"/>
    <dgm:cxn modelId="{A1897808-C22C-42BF-AA80-B60AC9715E20}" type="presParOf" srcId="{11D4CDB3-4961-4B2E-9E58-A2325CFB6D97}" destId="{FD360B06-C9FC-4978-8130-74CC5C9090BA}" srcOrd="0" destOrd="0" presId="urn:microsoft.com/office/officeart/2005/8/layout/hProcess9"/>
    <dgm:cxn modelId="{ECC34FE0-9253-4012-B1F7-CD34111F4306}" type="presParOf" srcId="{11D4CDB3-4961-4B2E-9E58-A2325CFB6D97}" destId="{086C9DBC-B59C-4C95-BDEB-B3E18C3B9422}" srcOrd="1" destOrd="0" presId="urn:microsoft.com/office/officeart/2005/8/layout/hProcess9"/>
    <dgm:cxn modelId="{42F0BA99-A167-4958-B81C-F3A2451C714E}" type="presParOf" srcId="{086C9DBC-B59C-4C95-BDEB-B3E18C3B9422}" destId="{D7380244-708D-4A74-AD25-E1DDE31A4286}" srcOrd="0" destOrd="0" presId="urn:microsoft.com/office/officeart/2005/8/layout/hProcess9"/>
    <dgm:cxn modelId="{65435A78-4252-48AA-914C-F180F50DA14D}" type="presParOf" srcId="{086C9DBC-B59C-4C95-BDEB-B3E18C3B9422}" destId="{27DBA837-3B16-4D3B-8D9D-6255AA735F71}" srcOrd="1" destOrd="0" presId="urn:microsoft.com/office/officeart/2005/8/layout/hProcess9"/>
    <dgm:cxn modelId="{B85CD185-D094-4DAD-B4C0-71972AB5F807}" type="presParOf" srcId="{086C9DBC-B59C-4C95-BDEB-B3E18C3B9422}" destId="{DB5A5B17-FDF5-4419-820F-6C1E27295526}" srcOrd="2" destOrd="0" presId="urn:microsoft.com/office/officeart/2005/8/layout/hProcess9"/>
    <dgm:cxn modelId="{E28EA219-671E-433A-9D5C-B4045D98DF1D}" type="presParOf" srcId="{086C9DBC-B59C-4C95-BDEB-B3E18C3B9422}" destId="{DF4E45C3-2334-4D3F-8EBE-A3EEFB20D970}" srcOrd="3" destOrd="0" presId="urn:microsoft.com/office/officeart/2005/8/layout/hProcess9"/>
    <dgm:cxn modelId="{4DFC1248-D2E6-4978-B353-E0FB8819CCF8}" type="presParOf" srcId="{086C9DBC-B59C-4C95-BDEB-B3E18C3B9422}" destId="{74744533-4F84-4769-A390-6EF0ACF434D6}" srcOrd="4" destOrd="0" presId="urn:microsoft.com/office/officeart/2005/8/layout/hProcess9"/>
    <dgm:cxn modelId="{DCC54D85-3A8A-4D10-9D65-E0BDF13DE37E}" type="presParOf" srcId="{086C9DBC-B59C-4C95-BDEB-B3E18C3B9422}" destId="{9BE0952C-70A1-4AC1-B9EE-248BD9BB5967}" srcOrd="5" destOrd="0" presId="urn:microsoft.com/office/officeart/2005/8/layout/hProcess9"/>
    <dgm:cxn modelId="{720A1E82-C861-4E1E-AAA7-756D2F0C33A2}" type="presParOf" srcId="{086C9DBC-B59C-4C95-BDEB-B3E18C3B9422}" destId="{46066084-C9A5-4B5C-9FDD-75C90835A2F7}" srcOrd="6" destOrd="0" presId="urn:microsoft.com/office/officeart/2005/8/layout/hProcess9"/>
    <dgm:cxn modelId="{9A44CD41-CC2A-4439-A671-EDCA51BE5724}" type="presParOf" srcId="{086C9DBC-B59C-4C95-BDEB-B3E18C3B9422}" destId="{B1C710AB-954D-4790-AE69-1EC6AF419936}" srcOrd="7" destOrd="0" presId="urn:microsoft.com/office/officeart/2005/8/layout/hProcess9"/>
    <dgm:cxn modelId="{236D95E8-8F31-4F74-B6D0-5B3E3DCD91E6}" type="presParOf" srcId="{086C9DBC-B59C-4C95-BDEB-B3E18C3B9422}" destId="{AF736983-A356-4B84-90A4-9F73D89E8F9D}" srcOrd="8"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27310D0E-FC94-4213-8786-1D8B625DC7C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3AE8AC98-37C0-4E11-9B02-5D5EF5AC859C}">
      <dgm:prSet custT="1"/>
      <dgm:spPr/>
      <dgm:t>
        <a:bodyPr/>
        <a:lstStyle/>
        <a:p>
          <a:r>
            <a:rPr lang="en-US" sz="1400" b="1"/>
            <a:t>Staff needs basic Excell training</a:t>
          </a:r>
          <a:endParaRPr lang="en-GB" sz="1400"/>
        </a:p>
      </dgm:t>
    </dgm:pt>
    <dgm:pt modelId="{05723E0F-F404-4CB6-8B26-D575A6491C7A}" type="parTrans" cxnId="{3C548D0C-DE4F-4A0A-AD17-207471FEFF07}">
      <dgm:prSet/>
      <dgm:spPr/>
      <dgm:t>
        <a:bodyPr/>
        <a:lstStyle/>
        <a:p>
          <a:endParaRPr lang="en-GB" sz="1400"/>
        </a:p>
      </dgm:t>
    </dgm:pt>
    <dgm:pt modelId="{B58117A6-647E-4E92-9285-D4D8DA048F15}" type="sibTrans" cxnId="{3C548D0C-DE4F-4A0A-AD17-207471FEFF07}">
      <dgm:prSet/>
      <dgm:spPr/>
      <dgm:t>
        <a:bodyPr/>
        <a:lstStyle/>
        <a:p>
          <a:endParaRPr lang="en-GB" sz="1400"/>
        </a:p>
      </dgm:t>
    </dgm:pt>
    <dgm:pt modelId="{90646B93-4974-453A-990B-2C8ABB319AC1}">
      <dgm:prSet custT="1"/>
      <dgm:spPr/>
      <dgm:t>
        <a:bodyPr/>
        <a:lstStyle/>
        <a:p>
          <a:r>
            <a:rPr lang="en-US" sz="1400" b="1"/>
            <a:t>Wrong formula/information Can cause errors</a:t>
          </a:r>
          <a:endParaRPr lang="en-GB" sz="1400"/>
        </a:p>
      </dgm:t>
    </dgm:pt>
    <dgm:pt modelId="{D8474A6A-79AD-4165-9FAB-6EDADB17B8DB}" type="parTrans" cxnId="{D4A27306-66EF-4E2B-ACCF-D8A11F00381F}">
      <dgm:prSet/>
      <dgm:spPr/>
      <dgm:t>
        <a:bodyPr/>
        <a:lstStyle/>
        <a:p>
          <a:endParaRPr lang="en-GB" sz="1400"/>
        </a:p>
      </dgm:t>
    </dgm:pt>
    <dgm:pt modelId="{1DD20886-6BB4-4ADA-BC75-EE6E403F0D05}" type="sibTrans" cxnId="{D4A27306-66EF-4E2B-ACCF-D8A11F00381F}">
      <dgm:prSet/>
      <dgm:spPr/>
      <dgm:t>
        <a:bodyPr/>
        <a:lstStyle/>
        <a:p>
          <a:endParaRPr lang="en-GB" sz="1400"/>
        </a:p>
      </dgm:t>
    </dgm:pt>
    <dgm:pt modelId="{98968470-F4D9-4FEA-94C7-548951C221DE}">
      <dgm:prSet custT="1"/>
      <dgm:spPr/>
      <dgm:t>
        <a:bodyPr/>
        <a:lstStyle/>
        <a:p>
          <a:r>
            <a:rPr lang="en-US" sz="1400" b="1" dirty="0"/>
            <a:t>Data can be lost if not save or clicked wrong button</a:t>
          </a:r>
          <a:endParaRPr lang="en-GB" sz="1400" dirty="0"/>
        </a:p>
      </dgm:t>
    </dgm:pt>
    <dgm:pt modelId="{45BB6CC1-7F3B-425C-A1F9-EECAC8D6859A}" type="parTrans" cxnId="{EA0D6732-1DF2-48AD-9AE9-8F54C0CC2549}">
      <dgm:prSet/>
      <dgm:spPr/>
      <dgm:t>
        <a:bodyPr/>
        <a:lstStyle/>
        <a:p>
          <a:endParaRPr lang="en-GB" sz="1400"/>
        </a:p>
      </dgm:t>
    </dgm:pt>
    <dgm:pt modelId="{7B41CF3F-DB6D-4722-BAF8-B8FA5248728E}" type="sibTrans" cxnId="{EA0D6732-1DF2-48AD-9AE9-8F54C0CC2549}">
      <dgm:prSet/>
      <dgm:spPr/>
      <dgm:t>
        <a:bodyPr/>
        <a:lstStyle/>
        <a:p>
          <a:endParaRPr lang="en-GB" sz="1400"/>
        </a:p>
      </dgm:t>
    </dgm:pt>
    <dgm:pt modelId="{5799B487-E3E0-42AC-82D4-AC2383537508}">
      <dgm:prSet custT="1"/>
      <dgm:spPr/>
      <dgm:t>
        <a:bodyPr/>
        <a:lstStyle/>
        <a:p>
          <a:r>
            <a:rPr lang="en-US" sz="1400" b="1"/>
            <a:t>Manager must enter or edit information manually  </a:t>
          </a:r>
          <a:endParaRPr lang="en-GB" sz="1400"/>
        </a:p>
      </dgm:t>
    </dgm:pt>
    <dgm:pt modelId="{E984C439-E793-4082-8A67-E34806820D13}" type="parTrans" cxnId="{EE02063C-BED1-4744-9571-0155A15E24BF}">
      <dgm:prSet/>
      <dgm:spPr/>
      <dgm:t>
        <a:bodyPr/>
        <a:lstStyle/>
        <a:p>
          <a:endParaRPr lang="en-GB" sz="1400"/>
        </a:p>
      </dgm:t>
    </dgm:pt>
    <dgm:pt modelId="{CF7E38AC-0D28-45E0-8F03-D1C7E54B1FB8}" type="sibTrans" cxnId="{EE02063C-BED1-4744-9571-0155A15E24BF}">
      <dgm:prSet/>
      <dgm:spPr/>
      <dgm:t>
        <a:bodyPr/>
        <a:lstStyle/>
        <a:p>
          <a:endParaRPr lang="en-GB" sz="1400"/>
        </a:p>
      </dgm:t>
    </dgm:pt>
    <dgm:pt modelId="{2DD7ABC5-37D2-4907-8EBE-6203B90391A0}">
      <dgm:prSet custT="1"/>
      <dgm:spPr/>
      <dgm:t>
        <a:bodyPr/>
        <a:lstStyle/>
        <a:p>
          <a:r>
            <a:rPr lang="en-US" sz="1400" b="1" dirty="0"/>
            <a:t>Requires Microsoft 365 license</a:t>
          </a:r>
          <a:endParaRPr lang="en-GB" sz="1400" dirty="0"/>
        </a:p>
      </dgm:t>
    </dgm:pt>
    <dgm:pt modelId="{A5523095-9D73-44C2-8D04-A50550203D60}" type="parTrans" cxnId="{A1C9DD1B-C7CB-4C02-83A7-6EAB8ADC0324}">
      <dgm:prSet/>
      <dgm:spPr/>
      <dgm:t>
        <a:bodyPr/>
        <a:lstStyle/>
        <a:p>
          <a:endParaRPr lang="en-GB" sz="1400"/>
        </a:p>
      </dgm:t>
    </dgm:pt>
    <dgm:pt modelId="{3E7ABC46-7EB0-4F26-86DC-C913DE5A7C4B}" type="sibTrans" cxnId="{A1C9DD1B-C7CB-4C02-83A7-6EAB8ADC0324}">
      <dgm:prSet/>
      <dgm:spPr/>
      <dgm:t>
        <a:bodyPr/>
        <a:lstStyle/>
        <a:p>
          <a:endParaRPr lang="en-GB" sz="1400"/>
        </a:p>
      </dgm:t>
    </dgm:pt>
    <dgm:pt modelId="{80CEA941-D3B9-4225-BB82-F240DBD98CB8}" type="pres">
      <dgm:prSet presAssocID="{27310D0E-FC94-4213-8786-1D8B625DC7C6}" presName="linearFlow" presStyleCnt="0">
        <dgm:presLayoutVars>
          <dgm:dir/>
          <dgm:resizeHandles val="exact"/>
        </dgm:presLayoutVars>
      </dgm:prSet>
      <dgm:spPr/>
    </dgm:pt>
    <dgm:pt modelId="{F95308FC-D5F3-4EED-B62F-602D1E518D4B}" type="pres">
      <dgm:prSet presAssocID="{3AE8AC98-37C0-4E11-9B02-5D5EF5AC859C}" presName="composite" presStyleCnt="0"/>
      <dgm:spPr/>
    </dgm:pt>
    <dgm:pt modelId="{B7644D66-CE36-4933-87F1-E6E4A43AB55E}" type="pres">
      <dgm:prSet presAssocID="{3AE8AC98-37C0-4E11-9B02-5D5EF5AC859C}" presName="imgShp" presStyleLbl="fgImgPlace1" presStyleIdx="0" presStyleCnt="5"/>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lassroom with solid fill"/>
        </a:ext>
      </dgm:extLst>
    </dgm:pt>
    <dgm:pt modelId="{168FAF44-738A-4DBD-8CC1-0D0D162F2765}" type="pres">
      <dgm:prSet presAssocID="{3AE8AC98-37C0-4E11-9B02-5D5EF5AC859C}" presName="txShp" presStyleLbl="node1" presStyleIdx="0" presStyleCnt="5">
        <dgm:presLayoutVars>
          <dgm:bulletEnabled val="1"/>
        </dgm:presLayoutVars>
      </dgm:prSet>
      <dgm:spPr/>
    </dgm:pt>
    <dgm:pt modelId="{FC94BA59-BEF5-4FAE-B1C5-3A787A03A6B3}" type="pres">
      <dgm:prSet presAssocID="{B58117A6-647E-4E92-9285-D4D8DA048F15}" presName="spacing" presStyleCnt="0"/>
      <dgm:spPr/>
    </dgm:pt>
    <dgm:pt modelId="{A6314A13-CB12-40C0-891E-99028FEA99BA}" type="pres">
      <dgm:prSet presAssocID="{90646B93-4974-453A-990B-2C8ABB319AC1}" presName="composite" presStyleCnt="0"/>
      <dgm:spPr/>
    </dgm:pt>
    <dgm:pt modelId="{9AA5FA26-EE89-4CAA-A442-57D1E6C52904}" type="pres">
      <dgm:prSet presAssocID="{90646B93-4974-453A-990B-2C8ABB319AC1}" presName="imgShp" presStyleLbl="fgImgPlace1" presStyleIdx="1" presStyleCnt="5"/>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lose with solid fill"/>
        </a:ext>
      </dgm:extLst>
    </dgm:pt>
    <dgm:pt modelId="{D8C85370-A797-46B0-B0FD-5E1E3ADE4A1D}" type="pres">
      <dgm:prSet presAssocID="{90646B93-4974-453A-990B-2C8ABB319AC1}" presName="txShp" presStyleLbl="node1" presStyleIdx="1" presStyleCnt="5">
        <dgm:presLayoutVars>
          <dgm:bulletEnabled val="1"/>
        </dgm:presLayoutVars>
      </dgm:prSet>
      <dgm:spPr/>
    </dgm:pt>
    <dgm:pt modelId="{B1000374-5849-40E9-87D2-1C80CC397DA9}" type="pres">
      <dgm:prSet presAssocID="{1DD20886-6BB4-4ADA-BC75-EE6E403F0D05}" presName="spacing" presStyleCnt="0"/>
      <dgm:spPr/>
    </dgm:pt>
    <dgm:pt modelId="{6AD085B7-B108-457E-909C-A0690EBB66AE}" type="pres">
      <dgm:prSet presAssocID="{98968470-F4D9-4FEA-94C7-548951C221DE}" presName="composite" presStyleCnt="0"/>
      <dgm:spPr/>
    </dgm:pt>
    <dgm:pt modelId="{788138C0-29CA-497A-82AE-682E40F9DB9A}" type="pres">
      <dgm:prSet presAssocID="{98968470-F4D9-4FEA-94C7-548951C221DE}" presName="imgShp" presStyleLbl="fgImgPlace1" presStyleIdx="2" presStyleCnt="5"/>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Lost with solid fill"/>
        </a:ext>
      </dgm:extLst>
    </dgm:pt>
    <dgm:pt modelId="{8F335678-5702-474B-B915-7E56FA2C5A0E}" type="pres">
      <dgm:prSet presAssocID="{98968470-F4D9-4FEA-94C7-548951C221DE}" presName="txShp" presStyleLbl="node1" presStyleIdx="2" presStyleCnt="5">
        <dgm:presLayoutVars>
          <dgm:bulletEnabled val="1"/>
        </dgm:presLayoutVars>
      </dgm:prSet>
      <dgm:spPr/>
    </dgm:pt>
    <dgm:pt modelId="{28E0AC21-F8FA-41D2-B259-E8AB9BC465E5}" type="pres">
      <dgm:prSet presAssocID="{7B41CF3F-DB6D-4722-BAF8-B8FA5248728E}" presName="spacing" presStyleCnt="0"/>
      <dgm:spPr/>
    </dgm:pt>
    <dgm:pt modelId="{08F59044-7811-4EA9-9220-EB1163929649}" type="pres">
      <dgm:prSet presAssocID="{5799B487-E3E0-42AC-82D4-AC2383537508}" presName="composite" presStyleCnt="0"/>
      <dgm:spPr/>
    </dgm:pt>
    <dgm:pt modelId="{EFDE0924-0D49-439C-81D7-50B4FC516A9D}" type="pres">
      <dgm:prSet presAssocID="{5799B487-E3E0-42AC-82D4-AC2383537508}" presName="imgShp" presStyleLbl="fgImgPlac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Keyboard with solid fill"/>
        </a:ext>
      </dgm:extLst>
    </dgm:pt>
    <dgm:pt modelId="{EDBE31D8-8B76-434B-8802-4744D4C41CD7}" type="pres">
      <dgm:prSet presAssocID="{5799B487-E3E0-42AC-82D4-AC2383537508}" presName="txShp" presStyleLbl="node1" presStyleIdx="3" presStyleCnt="5">
        <dgm:presLayoutVars>
          <dgm:bulletEnabled val="1"/>
        </dgm:presLayoutVars>
      </dgm:prSet>
      <dgm:spPr/>
    </dgm:pt>
    <dgm:pt modelId="{596CC9CF-FCE8-49B0-9FBD-C2B9C92EA39D}" type="pres">
      <dgm:prSet presAssocID="{CF7E38AC-0D28-45E0-8F03-D1C7E54B1FB8}" presName="spacing" presStyleCnt="0"/>
      <dgm:spPr/>
    </dgm:pt>
    <dgm:pt modelId="{453224A7-5047-4C90-A56E-12B753454478}" type="pres">
      <dgm:prSet presAssocID="{2DD7ABC5-37D2-4907-8EBE-6203B90391A0}" presName="composite" presStyleCnt="0"/>
      <dgm:spPr/>
    </dgm:pt>
    <dgm:pt modelId="{24665B3E-66D3-457D-BD44-C2DCE9E3446B}" type="pres">
      <dgm:prSet presAssocID="{2DD7ABC5-37D2-4907-8EBE-6203B90391A0}" presName="imgShp" presStyleLbl="fgImgPlace1" presStyleIdx="4" presStyleCnt="5"/>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Internet with solid fill"/>
        </a:ext>
      </dgm:extLst>
    </dgm:pt>
    <dgm:pt modelId="{B797A93B-F440-46EA-8F3E-F945A8F08619}" type="pres">
      <dgm:prSet presAssocID="{2DD7ABC5-37D2-4907-8EBE-6203B90391A0}" presName="txShp" presStyleLbl="node1" presStyleIdx="4" presStyleCnt="5">
        <dgm:presLayoutVars>
          <dgm:bulletEnabled val="1"/>
        </dgm:presLayoutVars>
      </dgm:prSet>
      <dgm:spPr/>
    </dgm:pt>
  </dgm:ptLst>
  <dgm:cxnLst>
    <dgm:cxn modelId="{D4A27306-66EF-4E2B-ACCF-D8A11F00381F}" srcId="{27310D0E-FC94-4213-8786-1D8B625DC7C6}" destId="{90646B93-4974-453A-990B-2C8ABB319AC1}" srcOrd="1" destOrd="0" parTransId="{D8474A6A-79AD-4165-9FAB-6EDADB17B8DB}" sibTransId="{1DD20886-6BB4-4ADA-BC75-EE6E403F0D05}"/>
    <dgm:cxn modelId="{3C548D0C-DE4F-4A0A-AD17-207471FEFF07}" srcId="{27310D0E-FC94-4213-8786-1D8B625DC7C6}" destId="{3AE8AC98-37C0-4E11-9B02-5D5EF5AC859C}" srcOrd="0" destOrd="0" parTransId="{05723E0F-F404-4CB6-8B26-D575A6491C7A}" sibTransId="{B58117A6-647E-4E92-9285-D4D8DA048F15}"/>
    <dgm:cxn modelId="{EC5F6E0D-D1A8-40E6-BAB4-65DE23AF367E}" type="presOf" srcId="{3AE8AC98-37C0-4E11-9B02-5D5EF5AC859C}" destId="{168FAF44-738A-4DBD-8CC1-0D0D162F2765}" srcOrd="0" destOrd="0" presId="urn:microsoft.com/office/officeart/2005/8/layout/vList3"/>
    <dgm:cxn modelId="{A1C9DD1B-C7CB-4C02-83A7-6EAB8ADC0324}" srcId="{27310D0E-FC94-4213-8786-1D8B625DC7C6}" destId="{2DD7ABC5-37D2-4907-8EBE-6203B90391A0}" srcOrd="4" destOrd="0" parTransId="{A5523095-9D73-44C2-8D04-A50550203D60}" sibTransId="{3E7ABC46-7EB0-4F26-86DC-C913DE5A7C4B}"/>
    <dgm:cxn modelId="{EA0D6732-1DF2-48AD-9AE9-8F54C0CC2549}" srcId="{27310D0E-FC94-4213-8786-1D8B625DC7C6}" destId="{98968470-F4D9-4FEA-94C7-548951C221DE}" srcOrd="2" destOrd="0" parTransId="{45BB6CC1-7F3B-425C-A1F9-EECAC8D6859A}" sibTransId="{7B41CF3F-DB6D-4722-BAF8-B8FA5248728E}"/>
    <dgm:cxn modelId="{EE02063C-BED1-4744-9571-0155A15E24BF}" srcId="{27310D0E-FC94-4213-8786-1D8B625DC7C6}" destId="{5799B487-E3E0-42AC-82D4-AC2383537508}" srcOrd="3" destOrd="0" parTransId="{E984C439-E793-4082-8A67-E34806820D13}" sibTransId="{CF7E38AC-0D28-45E0-8F03-D1C7E54B1FB8}"/>
    <dgm:cxn modelId="{7C43FD61-BAF4-44F0-9548-6751488156B8}" type="presOf" srcId="{5799B487-E3E0-42AC-82D4-AC2383537508}" destId="{EDBE31D8-8B76-434B-8802-4744D4C41CD7}" srcOrd="0" destOrd="0" presId="urn:microsoft.com/office/officeart/2005/8/layout/vList3"/>
    <dgm:cxn modelId="{F074599D-E370-4C39-8C56-FB50D6216879}" type="presOf" srcId="{2DD7ABC5-37D2-4907-8EBE-6203B90391A0}" destId="{B797A93B-F440-46EA-8F3E-F945A8F08619}" srcOrd="0" destOrd="0" presId="urn:microsoft.com/office/officeart/2005/8/layout/vList3"/>
    <dgm:cxn modelId="{37C9BEBD-F69C-4CD4-B9C2-873831CE7EBB}" type="presOf" srcId="{98968470-F4D9-4FEA-94C7-548951C221DE}" destId="{8F335678-5702-474B-B915-7E56FA2C5A0E}" srcOrd="0" destOrd="0" presId="urn:microsoft.com/office/officeart/2005/8/layout/vList3"/>
    <dgm:cxn modelId="{564F4AE7-6F2F-4AE6-A093-38E8D4D904CA}" type="presOf" srcId="{27310D0E-FC94-4213-8786-1D8B625DC7C6}" destId="{80CEA941-D3B9-4225-BB82-F240DBD98CB8}" srcOrd="0" destOrd="0" presId="urn:microsoft.com/office/officeart/2005/8/layout/vList3"/>
    <dgm:cxn modelId="{A6899EFE-8764-42D8-B333-B098DE46DB8A}" type="presOf" srcId="{90646B93-4974-453A-990B-2C8ABB319AC1}" destId="{D8C85370-A797-46B0-B0FD-5E1E3ADE4A1D}" srcOrd="0" destOrd="0" presId="urn:microsoft.com/office/officeart/2005/8/layout/vList3"/>
    <dgm:cxn modelId="{D3E4F47D-B726-4043-A6A9-9045096D2620}" type="presParOf" srcId="{80CEA941-D3B9-4225-BB82-F240DBD98CB8}" destId="{F95308FC-D5F3-4EED-B62F-602D1E518D4B}" srcOrd="0" destOrd="0" presId="urn:microsoft.com/office/officeart/2005/8/layout/vList3"/>
    <dgm:cxn modelId="{1411A27E-2C9D-4EDC-8737-64B47C7C2381}" type="presParOf" srcId="{F95308FC-D5F3-4EED-B62F-602D1E518D4B}" destId="{B7644D66-CE36-4933-87F1-E6E4A43AB55E}" srcOrd="0" destOrd="0" presId="urn:microsoft.com/office/officeart/2005/8/layout/vList3"/>
    <dgm:cxn modelId="{F6F320FB-96E3-4318-BE16-DE196CED4A15}" type="presParOf" srcId="{F95308FC-D5F3-4EED-B62F-602D1E518D4B}" destId="{168FAF44-738A-4DBD-8CC1-0D0D162F2765}" srcOrd="1" destOrd="0" presId="urn:microsoft.com/office/officeart/2005/8/layout/vList3"/>
    <dgm:cxn modelId="{D0A3F512-E9A5-4727-92BF-EDA97D7579AB}" type="presParOf" srcId="{80CEA941-D3B9-4225-BB82-F240DBD98CB8}" destId="{FC94BA59-BEF5-4FAE-B1C5-3A787A03A6B3}" srcOrd="1" destOrd="0" presId="urn:microsoft.com/office/officeart/2005/8/layout/vList3"/>
    <dgm:cxn modelId="{CB859073-8963-407E-8C85-406FED63F44B}" type="presParOf" srcId="{80CEA941-D3B9-4225-BB82-F240DBD98CB8}" destId="{A6314A13-CB12-40C0-891E-99028FEA99BA}" srcOrd="2" destOrd="0" presId="urn:microsoft.com/office/officeart/2005/8/layout/vList3"/>
    <dgm:cxn modelId="{60272CF7-EDDC-461E-97FF-F27107EF817F}" type="presParOf" srcId="{A6314A13-CB12-40C0-891E-99028FEA99BA}" destId="{9AA5FA26-EE89-4CAA-A442-57D1E6C52904}" srcOrd="0" destOrd="0" presId="urn:microsoft.com/office/officeart/2005/8/layout/vList3"/>
    <dgm:cxn modelId="{61EE32CE-A157-4986-8D34-02C6ECB04C17}" type="presParOf" srcId="{A6314A13-CB12-40C0-891E-99028FEA99BA}" destId="{D8C85370-A797-46B0-B0FD-5E1E3ADE4A1D}" srcOrd="1" destOrd="0" presId="urn:microsoft.com/office/officeart/2005/8/layout/vList3"/>
    <dgm:cxn modelId="{0240CB7D-3276-45EE-B00E-43516D218F81}" type="presParOf" srcId="{80CEA941-D3B9-4225-BB82-F240DBD98CB8}" destId="{B1000374-5849-40E9-87D2-1C80CC397DA9}" srcOrd="3" destOrd="0" presId="urn:microsoft.com/office/officeart/2005/8/layout/vList3"/>
    <dgm:cxn modelId="{0806663C-65A2-487F-A0AC-0D821827C7EF}" type="presParOf" srcId="{80CEA941-D3B9-4225-BB82-F240DBD98CB8}" destId="{6AD085B7-B108-457E-909C-A0690EBB66AE}" srcOrd="4" destOrd="0" presId="urn:microsoft.com/office/officeart/2005/8/layout/vList3"/>
    <dgm:cxn modelId="{440E6418-5DEE-4581-8FEE-31FCCB3E70F2}" type="presParOf" srcId="{6AD085B7-B108-457E-909C-A0690EBB66AE}" destId="{788138C0-29CA-497A-82AE-682E40F9DB9A}" srcOrd="0" destOrd="0" presId="urn:microsoft.com/office/officeart/2005/8/layout/vList3"/>
    <dgm:cxn modelId="{3DA2860F-ED90-4E95-9E40-F9B99FB350E1}" type="presParOf" srcId="{6AD085B7-B108-457E-909C-A0690EBB66AE}" destId="{8F335678-5702-474B-B915-7E56FA2C5A0E}" srcOrd="1" destOrd="0" presId="urn:microsoft.com/office/officeart/2005/8/layout/vList3"/>
    <dgm:cxn modelId="{2034AE80-98B3-4632-86CA-E5B5AED8EFF5}" type="presParOf" srcId="{80CEA941-D3B9-4225-BB82-F240DBD98CB8}" destId="{28E0AC21-F8FA-41D2-B259-E8AB9BC465E5}" srcOrd="5" destOrd="0" presId="urn:microsoft.com/office/officeart/2005/8/layout/vList3"/>
    <dgm:cxn modelId="{12316A7F-A043-4B78-B91F-0409746E4695}" type="presParOf" srcId="{80CEA941-D3B9-4225-BB82-F240DBD98CB8}" destId="{08F59044-7811-4EA9-9220-EB1163929649}" srcOrd="6" destOrd="0" presId="urn:microsoft.com/office/officeart/2005/8/layout/vList3"/>
    <dgm:cxn modelId="{1FA943F2-25C7-4F99-AF88-EB360D10BE94}" type="presParOf" srcId="{08F59044-7811-4EA9-9220-EB1163929649}" destId="{EFDE0924-0D49-439C-81D7-50B4FC516A9D}" srcOrd="0" destOrd="0" presId="urn:microsoft.com/office/officeart/2005/8/layout/vList3"/>
    <dgm:cxn modelId="{D2B53A8A-DFD2-4E62-94D8-BE1291AEF94F}" type="presParOf" srcId="{08F59044-7811-4EA9-9220-EB1163929649}" destId="{EDBE31D8-8B76-434B-8802-4744D4C41CD7}" srcOrd="1" destOrd="0" presId="urn:microsoft.com/office/officeart/2005/8/layout/vList3"/>
    <dgm:cxn modelId="{2154D000-A952-4FDA-B38F-8F6C1E5C7ACE}" type="presParOf" srcId="{80CEA941-D3B9-4225-BB82-F240DBD98CB8}" destId="{596CC9CF-FCE8-49B0-9FBD-C2B9C92EA39D}" srcOrd="7" destOrd="0" presId="urn:microsoft.com/office/officeart/2005/8/layout/vList3"/>
    <dgm:cxn modelId="{F95966C2-8960-473A-BE48-88297450B5B2}" type="presParOf" srcId="{80CEA941-D3B9-4225-BB82-F240DBD98CB8}" destId="{453224A7-5047-4C90-A56E-12B753454478}" srcOrd="8" destOrd="0" presId="urn:microsoft.com/office/officeart/2005/8/layout/vList3"/>
    <dgm:cxn modelId="{0457024B-04FA-4230-A03D-73ADE8D2BC43}" type="presParOf" srcId="{453224A7-5047-4C90-A56E-12B753454478}" destId="{24665B3E-66D3-457D-BD44-C2DCE9E3446B}" srcOrd="0" destOrd="0" presId="urn:microsoft.com/office/officeart/2005/8/layout/vList3"/>
    <dgm:cxn modelId="{CBC98937-A7E4-4EE1-9F2D-A5BFBAB4C9A9}" type="presParOf" srcId="{453224A7-5047-4C90-A56E-12B753454478}" destId="{B797A93B-F440-46EA-8F3E-F945A8F08619}" srcOrd="1" destOrd="0" presId="urn:microsoft.com/office/officeart/2005/8/layout/vList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4288A746-7AD8-4DC2-A80D-30A922C75654}"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9698481-B276-4A19-BA18-A2E68439829A}">
      <dgm:prSet/>
      <dgm:spPr/>
      <dgm:t>
        <a:bodyPr/>
        <a:lstStyle/>
        <a:p>
          <a:r>
            <a:rPr lang="en-US"/>
            <a:t>Task 5: Staff Training</a:t>
          </a:r>
          <a:endParaRPr lang="en-GB"/>
        </a:p>
      </dgm:t>
    </dgm:pt>
    <dgm:pt modelId="{ED8934D3-99B9-47B9-9704-AABA32145676}" type="parTrans" cxnId="{894E3CFA-2B60-40D7-A9FA-64DD4E1C0180}">
      <dgm:prSet/>
      <dgm:spPr/>
      <dgm:t>
        <a:bodyPr/>
        <a:lstStyle/>
        <a:p>
          <a:endParaRPr lang="en-GB"/>
        </a:p>
      </dgm:t>
    </dgm:pt>
    <dgm:pt modelId="{75D110C1-2CEE-425D-84C2-9C2072FEA5D2}" type="sibTrans" cxnId="{894E3CFA-2B60-40D7-A9FA-64DD4E1C0180}">
      <dgm:prSet/>
      <dgm:spPr/>
      <dgm:t>
        <a:bodyPr/>
        <a:lstStyle/>
        <a:p>
          <a:endParaRPr lang="en-GB"/>
        </a:p>
      </dgm:t>
    </dgm:pt>
    <dgm:pt modelId="{0A6DBDD9-A089-4E0B-BFAE-E7D7349E65D1}" type="pres">
      <dgm:prSet presAssocID="{4288A746-7AD8-4DC2-A80D-30A922C75654}" presName="Name0" presStyleCnt="0">
        <dgm:presLayoutVars>
          <dgm:chMax val="7"/>
          <dgm:dir/>
          <dgm:animLvl val="lvl"/>
          <dgm:resizeHandles val="exact"/>
        </dgm:presLayoutVars>
      </dgm:prSet>
      <dgm:spPr/>
    </dgm:pt>
    <dgm:pt modelId="{E54CAB83-74F2-41E7-AB86-6927BBB2BCB2}" type="pres">
      <dgm:prSet presAssocID="{A9698481-B276-4A19-BA18-A2E68439829A}" presName="circle1" presStyleLbl="node1" presStyleIdx="0" presStyleCnt="1"/>
      <dgm:spPr/>
    </dgm:pt>
    <dgm:pt modelId="{08637A98-7993-425E-918E-E2AE36646CCF}" type="pres">
      <dgm:prSet presAssocID="{A9698481-B276-4A19-BA18-A2E68439829A}" presName="space" presStyleCnt="0"/>
      <dgm:spPr/>
    </dgm:pt>
    <dgm:pt modelId="{6E0E9A82-E812-46B0-83B2-1C41C6ACF92D}" type="pres">
      <dgm:prSet presAssocID="{A9698481-B276-4A19-BA18-A2E68439829A}" presName="rect1" presStyleLbl="alignAcc1" presStyleIdx="0" presStyleCnt="1"/>
      <dgm:spPr/>
    </dgm:pt>
    <dgm:pt modelId="{19FD4129-0EA5-4C47-ADEC-EB9C4F535B0B}" type="pres">
      <dgm:prSet presAssocID="{A9698481-B276-4A19-BA18-A2E68439829A}" presName="rect1ParTxNoCh" presStyleLbl="alignAcc1" presStyleIdx="0" presStyleCnt="1">
        <dgm:presLayoutVars>
          <dgm:chMax val="1"/>
          <dgm:bulletEnabled val="1"/>
        </dgm:presLayoutVars>
      </dgm:prSet>
      <dgm:spPr/>
    </dgm:pt>
  </dgm:ptLst>
  <dgm:cxnLst>
    <dgm:cxn modelId="{AF2EA87D-D57F-4650-A2DA-18EAA962C92E}" type="presOf" srcId="{4288A746-7AD8-4DC2-A80D-30A922C75654}" destId="{0A6DBDD9-A089-4E0B-BFAE-E7D7349E65D1}" srcOrd="0" destOrd="0" presId="urn:microsoft.com/office/officeart/2005/8/layout/target3"/>
    <dgm:cxn modelId="{44EBEAAA-7506-4411-8CFF-41F8FE2608C0}" type="presOf" srcId="{A9698481-B276-4A19-BA18-A2E68439829A}" destId="{19FD4129-0EA5-4C47-ADEC-EB9C4F535B0B}" srcOrd="1" destOrd="0" presId="urn:microsoft.com/office/officeart/2005/8/layout/target3"/>
    <dgm:cxn modelId="{AF5995D4-5B03-4795-8383-DD35F990693F}" type="presOf" srcId="{A9698481-B276-4A19-BA18-A2E68439829A}" destId="{6E0E9A82-E812-46B0-83B2-1C41C6ACF92D}" srcOrd="0" destOrd="0" presId="urn:microsoft.com/office/officeart/2005/8/layout/target3"/>
    <dgm:cxn modelId="{894E3CFA-2B60-40D7-A9FA-64DD4E1C0180}" srcId="{4288A746-7AD8-4DC2-A80D-30A922C75654}" destId="{A9698481-B276-4A19-BA18-A2E68439829A}" srcOrd="0" destOrd="0" parTransId="{ED8934D3-99B9-47B9-9704-AABA32145676}" sibTransId="{75D110C1-2CEE-425D-84C2-9C2072FEA5D2}"/>
    <dgm:cxn modelId="{C86520AB-34B9-4E15-8662-ECD5F2C1A5FA}" type="presParOf" srcId="{0A6DBDD9-A089-4E0B-BFAE-E7D7349E65D1}" destId="{E54CAB83-74F2-41E7-AB86-6927BBB2BCB2}" srcOrd="0" destOrd="0" presId="urn:microsoft.com/office/officeart/2005/8/layout/target3"/>
    <dgm:cxn modelId="{19243F76-6A98-484D-A433-EBA7C2981328}" type="presParOf" srcId="{0A6DBDD9-A089-4E0B-BFAE-E7D7349E65D1}" destId="{08637A98-7993-425E-918E-E2AE36646CCF}" srcOrd="1" destOrd="0" presId="urn:microsoft.com/office/officeart/2005/8/layout/target3"/>
    <dgm:cxn modelId="{1D18EF2E-7F56-4BE0-AF13-7A29AA5D569A}" type="presParOf" srcId="{0A6DBDD9-A089-4E0B-BFAE-E7D7349E65D1}" destId="{6E0E9A82-E812-46B0-83B2-1C41C6ACF92D}" srcOrd="2" destOrd="0" presId="urn:microsoft.com/office/officeart/2005/8/layout/target3"/>
    <dgm:cxn modelId="{5DA9C9D8-BEAD-4D1E-ABAA-F58FF21DDFFD}" type="presParOf" srcId="{0A6DBDD9-A089-4E0B-BFAE-E7D7349E65D1}" destId="{19FD4129-0EA5-4C47-ADEC-EB9C4F535B0B}"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98969BBB-41A1-4157-8046-2499D487B6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B80BF8A-065E-4155-B413-49AE49C4C1D5}">
      <dgm:prSet/>
      <dgm:spPr/>
      <dgm:t>
        <a:bodyPr/>
        <a:lstStyle/>
        <a:p>
          <a:r>
            <a:rPr lang="en-US" dirty="0"/>
            <a:t>Staff training delivery verbally in ad-hoc briefing and it has a consistent record of what was covered.  It helps new starters to receive information.  Intuitive drag-and drop interface also reduces learning curve for non-technical staff (Johnson &amp; Smith 20210</a:t>
          </a:r>
          <a:endParaRPr lang="en-GB" dirty="0"/>
        </a:p>
      </dgm:t>
    </dgm:pt>
    <dgm:pt modelId="{6E9CBAD3-E107-4C0E-812F-3942AD4F7E7D}" type="parTrans" cxnId="{7E6D7757-0504-4A9D-9BB0-0E51C0EE90B7}">
      <dgm:prSet/>
      <dgm:spPr/>
      <dgm:t>
        <a:bodyPr/>
        <a:lstStyle/>
        <a:p>
          <a:endParaRPr lang="en-GB"/>
        </a:p>
      </dgm:t>
    </dgm:pt>
    <dgm:pt modelId="{CBFAC2F7-7156-4524-B292-08687C46C5DD}" type="sibTrans" cxnId="{7E6D7757-0504-4A9D-9BB0-0E51C0EE90B7}">
      <dgm:prSet/>
      <dgm:spPr/>
      <dgm:t>
        <a:bodyPr/>
        <a:lstStyle/>
        <a:p>
          <a:endParaRPr lang="en-GB"/>
        </a:p>
      </dgm:t>
    </dgm:pt>
    <dgm:pt modelId="{F4633BED-6D16-4CF1-AF68-CF7E27C5274F}" type="pres">
      <dgm:prSet presAssocID="{98969BBB-41A1-4157-8046-2499D487B683}" presName="linear" presStyleCnt="0">
        <dgm:presLayoutVars>
          <dgm:animLvl val="lvl"/>
          <dgm:resizeHandles val="exact"/>
        </dgm:presLayoutVars>
      </dgm:prSet>
      <dgm:spPr/>
    </dgm:pt>
    <dgm:pt modelId="{3C8CE12F-7B9C-4E33-8256-82CAD190EF9A}" type="pres">
      <dgm:prSet presAssocID="{0B80BF8A-065E-4155-B413-49AE49C4C1D5}" presName="parentText" presStyleLbl="node1" presStyleIdx="0" presStyleCnt="1" custLinFactNeighborX="5813" custLinFactNeighborY="-2650">
        <dgm:presLayoutVars>
          <dgm:chMax val="0"/>
          <dgm:bulletEnabled val="1"/>
        </dgm:presLayoutVars>
      </dgm:prSet>
      <dgm:spPr/>
    </dgm:pt>
  </dgm:ptLst>
  <dgm:cxnLst>
    <dgm:cxn modelId="{7E6D7757-0504-4A9D-9BB0-0E51C0EE90B7}" srcId="{98969BBB-41A1-4157-8046-2499D487B683}" destId="{0B80BF8A-065E-4155-B413-49AE49C4C1D5}" srcOrd="0" destOrd="0" parTransId="{6E9CBAD3-E107-4C0E-812F-3942AD4F7E7D}" sibTransId="{CBFAC2F7-7156-4524-B292-08687C46C5DD}"/>
    <dgm:cxn modelId="{FA604984-E846-47BB-924B-96E7C2681BD2}" type="presOf" srcId="{98969BBB-41A1-4157-8046-2499D487B683}" destId="{F4633BED-6D16-4CF1-AF68-CF7E27C5274F}" srcOrd="0" destOrd="0" presId="urn:microsoft.com/office/officeart/2005/8/layout/vList2"/>
    <dgm:cxn modelId="{CB87F8D5-DFA4-4E16-9F88-C07720F65FE8}" type="presOf" srcId="{0B80BF8A-065E-4155-B413-49AE49C4C1D5}" destId="{3C8CE12F-7B9C-4E33-8256-82CAD190EF9A}" srcOrd="0" destOrd="0" presId="urn:microsoft.com/office/officeart/2005/8/layout/vList2"/>
    <dgm:cxn modelId="{B99B292D-2229-4760-A4A5-976D0E771830}" type="presParOf" srcId="{F4633BED-6D16-4CF1-AF68-CF7E27C5274F}" destId="{3C8CE12F-7B9C-4E33-8256-82CAD190EF9A}"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6575260C-E53F-4BCE-A7B5-68E542574D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600BC56-A3CF-4F26-8CD3-156C2EE2A24A}">
      <dgm:prSet/>
      <dgm:spPr/>
      <dgm:t>
        <a:bodyPr/>
        <a:lstStyle/>
        <a:p>
          <a:r>
            <a:rPr lang="en-US" dirty="0"/>
            <a:t>Reusability, Once created presentation can be updated and reused, saving staff time on future training circle (Microsoft 2004) Consistently delivery Presentations ensure all shifts receive identical training contents, reducing inconsistencies in care delivery. </a:t>
          </a:r>
          <a:endParaRPr lang="en-GB" dirty="0"/>
        </a:p>
      </dgm:t>
    </dgm:pt>
    <dgm:pt modelId="{CE0B6C73-85BC-46CB-97A8-39E240BB51FA}" type="parTrans" cxnId="{A0DE5EC8-1A5E-4169-ADE8-BFD0361EF649}">
      <dgm:prSet/>
      <dgm:spPr/>
      <dgm:t>
        <a:bodyPr/>
        <a:lstStyle/>
        <a:p>
          <a:endParaRPr lang="en-GB"/>
        </a:p>
      </dgm:t>
    </dgm:pt>
    <dgm:pt modelId="{6DCD48F1-5F83-4E41-916A-93CCCE30D5FD}" type="sibTrans" cxnId="{A0DE5EC8-1A5E-4169-ADE8-BFD0361EF649}">
      <dgm:prSet/>
      <dgm:spPr/>
      <dgm:t>
        <a:bodyPr/>
        <a:lstStyle/>
        <a:p>
          <a:endParaRPr lang="en-GB"/>
        </a:p>
      </dgm:t>
    </dgm:pt>
    <dgm:pt modelId="{30721A12-EB4D-4B3A-9376-29B8FC92EA46}" type="pres">
      <dgm:prSet presAssocID="{6575260C-E53F-4BCE-A7B5-68E542574D20}" presName="linear" presStyleCnt="0">
        <dgm:presLayoutVars>
          <dgm:animLvl val="lvl"/>
          <dgm:resizeHandles val="exact"/>
        </dgm:presLayoutVars>
      </dgm:prSet>
      <dgm:spPr/>
    </dgm:pt>
    <dgm:pt modelId="{EAE1462E-CFC3-4742-917F-DF9ED8A10F8C}" type="pres">
      <dgm:prSet presAssocID="{8600BC56-A3CF-4F26-8CD3-156C2EE2A24A}" presName="parentText" presStyleLbl="node1" presStyleIdx="0" presStyleCnt="1" custLinFactNeighborX="-5625" custLinFactNeighborY="8027">
        <dgm:presLayoutVars>
          <dgm:chMax val="0"/>
          <dgm:bulletEnabled val="1"/>
        </dgm:presLayoutVars>
      </dgm:prSet>
      <dgm:spPr/>
    </dgm:pt>
  </dgm:ptLst>
  <dgm:cxnLst>
    <dgm:cxn modelId="{B7AF7571-6FFA-4D55-8557-E25C025E1D9C}" type="presOf" srcId="{8600BC56-A3CF-4F26-8CD3-156C2EE2A24A}" destId="{EAE1462E-CFC3-4742-917F-DF9ED8A10F8C}" srcOrd="0" destOrd="0" presId="urn:microsoft.com/office/officeart/2005/8/layout/vList2"/>
    <dgm:cxn modelId="{F44F2688-AC60-4503-AF47-B8D1859BEBC1}" type="presOf" srcId="{6575260C-E53F-4BCE-A7B5-68E542574D20}" destId="{30721A12-EB4D-4B3A-9376-29B8FC92EA46}" srcOrd="0" destOrd="0" presId="urn:microsoft.com/office/officeart/2005/8/layout/vList2"/>
    <dgm:cxn modelId="{A0DE5EC8-1A5E-4169-ADE8-BFD0361EF649}" srcId="{6575260C-E53F-4BCE-A7B5-68E542574D20}" destId="{8600BC56-A3CF-4F26-8CD3-156C2EE2A24A}" srcOrd="0" destOrd="0" parTransId="{CE0B6C73-85BC-46CB-97A8-39E240BB51FA}" sibTransId="{6DCD48F1-5F83-4E41-916A-93CCCE30D5FD}"/>
    <dgm:cxn modelId="{F550FB53-B32C-4B51-AF97-61B1A719C95C}" type="presParOf" srcId="{30721A12-EB4D-4B3A-9376-29B8FC92EA46}" destId="{EAE1462E-CFC3-4742-917F-DF9ED8A10F8C}"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2412242E-147F-474F-8EC8-C0010C92C8D2}"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78FAC379-0D55-433D-A7B7-ADDB0AF93A39}">
      <dgm:prSet/>
      <dgm:spPr/>
      <dgm:t>
        <a:bodyPr/>
        <a:lstStyle/>
        <a:p>
          <a:r>
            <a:rPr lang="en-US"/>
            <a:t>Benefits &amp; Limitations: MS PowerPoint at Riverdale</a:t>
          </a:r>
          <a:endParaRPr lang="en-GB"/>
        </a:p>
      </dgm:t>
    </dgm:pt>
    <dgm:pt modelId="{FC1385BF-FFFB-4E1C-90BB-ED147885947B}" type="parTrans" cxnId="{18E32197-4474-490E-A471-18563F336888}">
      <dgm:prSet/>
      <dgm:spPr/>
      <dgm:t>
        <a:bodyPr/>
        <a:lstStyle/>
        <a:p>
          <a:endParaRPr lang="en-GB"/>
        </a:p>
      </dgm:t>
    </dgm:pt>
    <dgm:pt modelId="{03EB6289-001C-447B-B3F2-138C73A87A34}" type="sibTrans" cxnId="{18E32197-4474-490E-A471-18563F336888}">
      <dgm:prSet/>
      <dgm:spPr/>
      <dgm:t>
        <a:bodyPr/>
        <a:lstStyle/>
        <a:p>
          <a:endParaRPr lang="en-GB"/>
        </a:p>
      </dgm:t>
    </dgm:pt>
    <dgm:pt modelId="{A700F7D2-DB1B-4314-819E-4EAB3572264A}" type="pres">
      <dgm:prSet presAssocID="{2412242E-147F-474F-8EC8-C0010C92C8D2}" presName="Name0" presStyleCnt="0">
        <dgm:presLayoutVars>
          <dgm:chMax val="7"/>
          <dgm:dir/>
          <dgm:animLvl val="lvl"/>
          <dgm:resizeHandles val="exact"/>
        </dgm:presLayoutVars>
      </dgm:prSet>
      <dgm:spPr/>
    </dgm:pt>
    <dgm:pt modelId="{2BCE379F-197E-4D86-8B34-1589A0F995F0}" type="pres">
      <dgm:prSet presAssocID="{78FAC379-0D55-433D-A7B7-ADDB0AF93A39}" presName="circle1" presStyleLbl="node1" presStyleIdx="0" presStyleCnt="1"/>
      <dgm:spPr/>
    </dgm:pt>
    <dgm:pt modelId="{C588FF4A-C16C-4CE4-A483-B6EA2C53361F}" type="pres">
      <dgm:prSet presAssocID="{78FAC379-0D55-433D-A7B7-ADDB0AF93A39}" presName="space" presStyleCnt="0"/>
      <dgm:spPr/>
    </dgm:pt>
    <dgm:pt modelId="{CBE94031-2041-4254-91DC-15D0C800C3F8}" type="pres">
      <dgm:prSet presAssocID="{78FAC379-0D55-433D-A7B7-ADDB0AF93A39}" presName="rect1" presStyleLbl="alignAcc1" presStyleIdx="0" presStyleCnt="1"/>
      <dgm:spPr/>
    </dgm:pt>
    <dgm:pt modelId="{0E49EAFE-0E47-497B-86A0-258280C5FE7B}" type="pres">
      <dgm:prSet presAssocID="{78FAC379-0D55-433D-A7B7-ADDB0AF93A39}" presName="rect1ParTxNoCh" presStyleLbl="alignAcc1" presStyleIdx="0" presStyleCnt="1">
        <dgm:presLayoutVars>
          <dgm:chMax val="1"/>
          <dgm:bulletEnabled val="1"/>
        </dgm:presLayoutVars>
      </dgm:prSet>
      <dgm:spPr/>
    </dgm:pt>
  </dgm:ptLst>
  <dgm:cxnLst>
    <dgm:cxn modelId="{9EB1FC26-3700-42C5-A0DA-E329030C1B11}" type="presOf" srcId="{78FAC379-0D55-433D-A7B7-ADDB0AF93A39}" destId="{0E49EAFE-0E47-497B-86A0-258280C5FE7B}" srcOrd="1" destOrd="0" presId="urn:microsoft.com/office/officeart/2005/8/layout/target3"/>
    <dgm:cxn modelId="{18E32197-4474-490E-A471-18563F336888}" srcId="{2412242E-147F-474F-8EC8-C0010C92C8D2}" destId="{78FAC379-0D55-433D-A7B7-ADDB0AF93A39}" srcOrd="0" destOrd="0" parTransId="{FC1385BF-FFFB-4E1C-90BB-ED147885947B}" sibTransId="{03EB6289-001C-447B-B3F2-138C73A87A34}"/>
    <dgm:cxn modelId="{D44A8ACB-D8B1-420D-AB38-EEF1091CCECE}" type="presOf" srcId="{2412242E-147F-474F-8EC8-C0010C92C8D2}" destId="{A700F7D2-DB1B-4314-819E-4EAB3572264A}" srcOrd="0" destOrd="0" presId="urn:microsoft.com/office/officeart/2005/8/layout/target3"/>
    <dgm:cxn modelId="{74FB0FE3-4581-416C-A7F3-F16AC2D9150B}" type="presOf" srcId="{78FAC379-0D55-433D-A7B7-ADDB0AF93A39}" destId="{CBE94031-2041-4254-91DC-15D0C800C3F8}" srcOrd="0" destOrd="0" presId="urn:microsoft.com/office/officeart/2005/8/layout/target3"/>
    <dgm:cxn modelId="{FECBDDD8-FF25-4DDF-B4DA-90A8881017EA}" type="presParOf" srcId="{A700F7D2-DB1B-4314-819E-4EAB3572264A}" destId="{2BCE379F-197E-4D86-8B34-1589A0F995F0}" srcOrd="0" destOrd="0" presId="urn:microsoft.com/office/officeart/2005/8/layout/target3"/>
    <dgm:cxn modelId="{AE9782D5-C658-4822-B617-7A795886849C}" type="presParOf" srcId="{A700F7D2-DB1B-4314-819E-4EAB3572264A}" destId="{C588FF4A-C16C-4CE4-A483-B6EA2C53361F}" srcOrd="1" destOrd="0" presId="urn:microsoft.com/office/officeart/2005/8/layout/target3"/>
    <dgm:cxn modelId="{7ED0FF62-FF79-4674-BA14-3B1432FC5A0B}" type="presParOf" srcId="{A700F7D2-DB1B-4314-819E-4EAB3572264A}" destId="{CBE94031-2041-4254-91DC-15D0C800C3F8}" srcOrd="2" destOrd="0" presId="urn:microsoft.com/office/officeart/2005/8/layout/target3"/>
    <dgm:cxn modelId="{9BD53215-40FC-4825-9AF4-27C672A16FF6}" type="presParOf" srcId="{A700F7D2-DB1B-4314-819E-4EAB3572264A}" destId="{0E49EAFE-0E47-497B-86A0-258280C5FE7B}"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C81CBA45-BD48-4442-A813-E62B34104579}" type="doc">
      <dgm:prSet loTypeId="urn:microsoft.com/office/officeart/2005/8/layout/pyramid2" loCatId="pyramid" qsTypeId="urn:microsoft.com/office/officeart/2005/8/quickstyle/simple3" qsCatId="simple" csTypeId="urn:microsoft.com/office/officeart/2005/8/colors/accent1_2" csCatId="accent1" phldr="1"/>
      <dgm:spPr/>
      <dgm:t>
        <a:bodyPr/>
        <a:lstStyle/>
        <a:p>
          <a:endParaRPr lang="en-GB"/>
        </a:p>
      </dgm:t>
    </dgm:pt>
    <dgm:pt modelId="{2D65C49A-7FCA-4C51-B2A7-6864872368FD}">
      <dgm:prSet custT="1"/>
      <dgm:spPr/>
      <dgm:t>
        <a:bodyPr/>
        <a:lstStyle/>
        <a:p>
          <a:pPr algn="ctr"/>
          <a:r>
            <a:rPr lang="en-US" sz="1200" b="1" dirty="0"/>
            <a:t>Communication policies &amp; procedures</a:t>
          </a:r>
          <a:endParaRPr lang="en-GB" sz="1200" b="1" dirty="0"/>
        </a:p>
      </dgm:t>
    </dgm:pt>
    <dgm:pt modelId="{7CEF1181-0F5F-4D8E-B8D1-C5A9B7A4DF1D}" type="parTrans" cxnId="{27BBD617-A757-443F-B0C0-00606951E63B}">
      <dgm:prSet/>
      <dgm:spPr/>
      <dgm:t>
        <a:bodyPr/>
        <a:lstStyle/>
        <a:p>
          <a:endParaRPr lang="en-GB" b="1"/>
        </a:p>
      </dgm:t>
    </dgm:pt>
    <dgm:pt modelId="{01FC25EF-5A7C-47CA-920C-9C899A806224}" type="sibTrans" cxnId="{27BBD617-A757-443F-B0C0-00606951E63B}">
      <dgm:prSet/>
      <dgm:spPr/>
      <dgm:t>
        <a:bodyPr/>
        <a:lstStyle/>
        <a:p>
          <a:endParaRPr lang="en-GB" b="1"/>
        </a:p>
      </dgm:t>
    </dgm:pt>
    <dgm:pt modelId="{FC0C0359-FFF6-409F-8048-BD6C0547D95A}">
      <dgm:prSet custT="1"/>
      <dgm:spPr/>
      <dgm:t>
        <a:bodyPr/>
        <a:lstStyle/>
        <a:p>
          <a:r>
            <a:rPr lang="en-US" sz="1200" b="1"/>
            <a:t>Inducting new staff members</a:t>
          </a:r>
          <a:endParaRPr lang="en-GB" sz="1200" b="1"/>
        </a:p>
      </dgm:t>
    </dgm:pt>
    <dgm:pt modelId="{B04F6477-002C-47BB-A939-3F6986389258}" type="parTrans" cxnId="{5E4BBE66-B929-45CA-A92A-9389D4049220}">
      <dgm:prSet/>
      <dgm:spPr/>
      <dgm:t>
        <a:bodyPr/>
        <a:lstStyle/>
        <a:p>
          <a:endParaRPr lang="en-GB" b="1"/>
        </a:p>
      </dgm:t>
    </dgm:pt>
    <dgm:pt modelId="{70E38915-C0B1-4B22-B765-E21D2B2FDA7A}" type="sibTrans" cxnId="{5E4BBE66-B929-45CA-A92A-9389D4049220}">
      <dgm:prSet/>
      <dgm:spPr/>
      <dgm:t>
        <a:bodyPr/>
        <a:lstStyle/>
        <a:p>
          <a:endParaRPr lang="en-GB" b="1"/>
        </a:p>
      </dgm:t>
    </dgm:pt>
    <dgm:pt modelId="{C29FA073-86D7-47BB-B764-44BABE9CC277}">
      <dgm:prSet custT="1"/>
      <dgm:spPr/>
      <dgm:t>
        <a:bodyPr/>
        <a:lstStyle/>
        <a:p>
          <a:r>
            <a:rPr lang="en-US" sz="1200" b="1" dirty="0"/>
            <a:t>Sharing updates on car protocol</a:t>
          </a:r>
          <a:endParaRPr lang="en-GB" sz="1200" b="1" dirty="0"/>
        </a:p>
      </dgm:t>
    </dgm:pt>
    <dgm:pt modelId="{5B95B47C-477C-40F1-8382-C0C629AF93D4}" type="parTrans" cxnId="{B8AA5F56-0E91-44CB-95F5-931225B115A9}">
      <dgm:prSet/>
      <dgm:spPr/>
      <dgm:t>
        <a:bodyPr/>
        <a:lstStyle/>
        <a:p>
          <a:endParaRPr lang="en-GB" b="1"/>
        </a:p>
      </dgm:t>
    </dgm:pt>
    <dgm:pt modelId="{D2712D02-E954-49B2-A4B7-849A8F6FD5FE}" type="sibTrans" cxnId="{B8AA5F56-0E91-44CB-95F5-931225B115A9}">
      <dgm:prSet/>
      <dgm:spPr/>
      <dgm:t>
        <a:bodyPr/>
        <a:lstStyle/>
        <a:p>
          <a:endParaRPr lang="en-GB" b="1"/>
        </a:p>
      </dgm:t>
    </dgm:pt>
    <dgm:pt modelId="{396BCFE3-2749-4FE2-8F2E-C4614BE1C965}">
      <dgm:prSet custT="1"/>
      <dgm:spPr/>
      <dgm:t>
        <a:bodyPr/>
        <a:lstStyle/>
        <a:p>
          <a:r>
            <a:rPr lang="en-US" sz="1200" b="1"/>
            <a:t>Delivery health and safety briefing</a:t>
          </a:r>
          <a:endParaRPr lang="en-GB" sz="1200" b="1"/>
        </a:p>
      </dgm:t>
    </dgm:pt>
    <dgm:pt modelId="{99878CCC-B828-42F7-A94A-841581FB672F}" type="parTrans" cxnId="{1A984B09-D830-4D59-A7A4-BE2D3F9A82FC}">
      <dgm:prSet/>
      <dgm:spPr/>
      <dgm:t>
        <a:bodyPr/>
        <a:lstStyle/>
        <a:p>
          <a:endParaRPr lang="en-GB" b="1"/>
        </a:p>
      </dgm:t>
    </dgm:pt>
    <dgm:pt modelId="{5A1EB7D7-6991-4370-855A-9B08D37073C1}" type="sibTrans" cxnId="{1A984B09-D830-4D59-A7A4-BE2D3F9A82FC}">
      <dgm:prSet/>
      <dgm:spPr/>
      <dgm:t>
        <a:bodyPr/>
        <a:lstStyle/>
        <a:p>
          <a:endParaRPr lang="en-GB" b="1"/>
        </a:p>
      </dgm:t>
    </dgm:pt>
    <dgm:pt modelId="{C7E281EB-7918-41C0-9CF7-4F7814DF07A0}">
      <dgm:prSet custT="1"/>
      <dgm:spPr/>
      <dgm:t>
        <a:bodyPr/>
        <a:lstStyle/>
        <a:p>
          <a:r>
            <a:rPr lang="en-US" sz="1200" b="1" dirty="0"/>
            <a:t>Standardized slides ensure the same training member receives the same training</a:t>
          </a:r>
          <a:endParaRPr lang="en-GB" sz="1200" b="1" dirty="0"/>
        </a:p>
      </dgm:t>
    </dgm:pt>
    <dgm:pt modelId="{E07F51D7-010E-4D1A-B318-CFAA9ABEB2C6}" type="parTrans" cxnId="{7169865B-6D66-49EA-BE92-12E8358CBF5B}">
      <dgm:prSet/>
      <dgm:spPr/>
      <dgm:t>
        <a:bodyPr/>
        <a:lstStyle/>
        <a:p>
          <a:endParaRPr lang="en-GB" b="1"/>
        </a:p>
      </dgm:t>
    </dgm:pt>
    <dgm:pt modelId="{CBFFD218-01C2-4048-8FF5-E3EE5A5A1FBD}" type="sibTrans" cxnId="{7169865B-6D66-49EA-BE92-12E8358CBF5B}">
      <dgm:prSet/>
      <dgm:spPr/>
      <dgm:t>
        <a:bodyPr/>
        <a:lstStyle/>
        <a:p>
          <a:endParaRPr lang="en-GB" b="1"/>
        </a:p>
      </dgm:t>
    </dgm:pt>
    <dgm:pt modelId="{1496BBC1-171E-4C8C-9970-A29CD58D3968}">
      <dgm:prSet custT="1"/>
      <dgm:spPr/>
      <dgm:t>
        <a:bodyPr/>
        <a:lstStyle/>
        <a:p>
          <a:r>
            <a:rPr lang="en-US" sz="1200" b="1" dirty="0"/>
            <a:t>Presentation saved and reused across shifts</a:t>
          </a:r>
          <a:endParaRPr lang="en-GB" sz="1200" b="1" dirty="0"/>
        </a:p>
      </dgm:t>
    </dgm:pt>
    <dgm:pt modelId="{D7C25E73-C05A-4DB0-888C-9D39F64BB816}" type="parTrans" cxnId="{F91441C7-B681-4EF1-9ACA-0F63C9D4A93E}">
      <dgm:prSet/>
      <dgm:spPr/>
      <dgm:t>
        <a:bodyPr/>
        <a:lstStyle/>
        <a:p>
          <a:endParaRPr lang="en-GB" b="1"/>
        </a:p>
      </dgm:t>
    </dgm:pt>
    <dgm:pt modelId="{A256E84B-E1D6-4907-A028-BD8D66E6942C}" type="sibTrans" cxnId="{F91441C7-B681-4EF1-9ACA-0F63C9D4A93E}">
      <dgm:prSet/>
      <dgm:spPr/>
      <dgm:t>
        <a:bodyPr/>
        <a:lstStyle/>
        <a:p>
          <a:endParaRPr lang="en-GB" b="1"/>
        </a:p>
      </dgm:t>
    </dgm:pt>
    <dgm:pt modelId="{771AD430-E910-43D8-822E-C51CCC21583D}" type="pres">
      <dgm:prSet presAssocID="{C81CBA45-BD48-4442-A813-E62B34104579}" presName="compositeShape" presStyleCnt="0">
        <dgm:presLayoutVars>
          <dgm:dir/>
          <dgm:resizeHandles/>
        </dgm:presLayoutVars>
      </dgm:prSet>
      <dgm:spPr/>
    </dgm:pt>
    <dgm:pt modelId="{8A70700C-8899-49CF-8FD9-23F975631302}" type="pres">
      <dgm:prSet presAssocID="{C81CBA45-BD48-4442-A813-E62B34104579}" presName="pyramid" presStyleLbl="node1" presStyleIdx="0" presStyleCnt="1"/>
      <dgm:spPr/>
    </dgm:pt>
    <dgm:pt modelId="{FAF0B875-36DE-4A68-9A4C-40921CAD3FE6}" type="pres">
      <dgm:prSet presAssocID="{C81CBA45-BD48-4442-A813-E62B34104579}" presName="theList" presStyleCnt="0"/>
      <dgm:spPr/>
    </dgm:pt>
    <dgm:pt modelId="{4C487774-52AE-42AA-97C5-4D8991E77D41}" type="pres">
      <dgm:prSet presAssocID="{2D65C49A-7FCA-4C51-B2A7-6864872368FD}" presName="aNode" presStyleLbl="fgAcc1" presStyleIdx="0" presStyleCnt="6">
        <dgm:presLayoutVars>
          <dgm:bulletEnabled val="1"/>
        </dgm:presLayoutVars>
      </dgm:prSet>
      <dgm:spPr/>
    </dgm:pt>
    <dgm:pt modelId="{8661EE73-2F98-46BF-A8CA-BF92037647E8}" type="pres">
      <dgm:prSet presAssocID="{2D65C49A-7FCA-4C51-B2A7-6864872368FD}" presName="aSpace" presStyleCnt="0"/>
      <dgm:spPr/>
    </dgm:pt>
    <dgm:pt modelId="{261082C4-2EC4-44CE-B31C-93C6000052E3}" type="pres">
      <dgm:prSet presAssocID="{FC0C0359-FFF6-409F-8048-BD6C0547D95A}" presName="aNode" presStyleLbl="fgAcc1" presStyleIdx="1" presStyleCnt="6">
        <dgm:presLayoutVars>
          <dgm:bulletEnabled val="1"/>
        </dgm:presLayoutVars>
      </dgm:prSet>
      <dgm:spPr/>
    </dgm:pt>
    <dgm:pt modelId="{E333B2C2-8470-40CA-8C58-8F1A6499726A}" type="pres">
      <dgm:prSet presAssocID="{FC0C0359-FFF6-409F-8048-BD6C0547D95A}" presName="aSpace" presStyleCnt="0"/>
      <dgm:spPr/>
    </dgm:pt>
    <dgm:pt modelId="{E03C36F5-EDE6-43CD-86DE-4DB8A0CB7B1F}" type="pres">
      <dgm:prSet presAssocID="{C29FA073-86D7-47BB-B764-44BABE9CC277}" presName="aNode" presStyleLbl="fgAcc1" presStyleIdx="2" presStyleCnt="6">
        <dgm:presLayoutVars>
          <dgm:bulletEnabled val="1"/>
        </dgm:presLayoutVars>
      </dgm:prSet>
      <dgm:spPr/>
    </dgm:pt>
    <dgm:pt modelId="{8F839649-EC77-427F-BB51-8F76D4D04745}" type="pres">
      <dgm:prSet presAssocID="{C29FA073-86D7-47BB-B764-44BABE9CC277}" presName="aSpace" presStyleCnt="0"/>
      <dgm:spPr/>
    </dgm:pt>
    <dgm:pt modelId="{D5A9CEB3-8D91-4597-B064-06FFFE0F6AE7}" type="pres">
      <dgm:prSet presAssocID="{396BCFE3-2749-4FE2-8F2E-C4614BE1C965}" presName="aNode" presStyleLbl="fgAcc1" presStyleIdx="3" presStyleCnt="6">
        <dgm:presLayoutVars>
          <dgm:bulletEnabled val="1"/>
        </dgm:presLayoutVars>
      </dgm:prSet>
      <dgm:spPr/>
    </dgm:pt>
    <dgm:pt modelId="{800D8CDB-7E58-4935-8152-E203DC01B96D}" type="pres">
      <dgm:prSet presAssocID="{396BCFE3-2749-4FE2-8F2E-C4614BE1C965}" presName="aSpace" presStyleCnt="0"/>
      <dgm:spPr/>
    </dgm:pt>
    <dgm:pt modelId="{BF857F38-5C33-46D4-87DC-67D4F55B4BA5}" type="pres">
      <dgm:prSet presAssocID="{C7E281EB-7918-41C0-9CF7-4F7814DF07A0}" presName="aNode" presStyleLbl="fgAcc1" presStyleIdx="4" presStyleCnt="6" custScaleY="155378">
        <dgm:presLayoutVars>
          <dgm:bulletEnabled val="1"/>
        </dgm:presLayoutVars>
      </dgm:prSet>
      <dgm:spPr/>
    </dgm:pt>
    <dgm:pt modelId="{A3D9AAC6-A4B2-4140-9441-5261A4F4DC32}" type="pres">
      <dgm:prSet presAssocID="{C7E281EB-7918-41C0-9CF7-4F7814DF07A0}" presName="aSpace" presStyleCnt="0"/>
      <dgm:spPr/>
    </dgm:pt>
    <dgm:pt modelId="{ED2B73CC-E92B-4853-86D7-E822B3ED96A9}" type="pres">
      <dgm:prSet presAssocID="{1496BBC1-171E-4C8C-9970-A29CD58D3968}" presName="aNode" presStyleLbl="fgAcc1" presStyleIdx="5" presStyleCnt="6" custLinFactNeighborX="942" custLinFactNeighborY="57838">
        <dgm:presLayoutVars>
          <dgm:bulletEnabled val="1"/>
        </dgm:presLayoutVars>
      </dgm:prSet>
      <dgm:spPr/>
    </dgm:pt>
    <dgm:pt modelId="{E9A05CE0-6684-4267-A72A-7DA16F9233F2}" type="pres">
      <dgm:prSet presAssocID="{1496BBC1-171E-4C8C-9970-A29CD58D3968}" presName="aSpace" presStyleCnt="0"/>
      <dgm:spPr/>
    </dgm:pt>
  </dgm:ptLst>
  <dgm:cxnLst>
    <dgm:cxn modelId="{1A984B09-D830-4D59-A7A4-BE2D3F9A82FC}" srcId="{C81CBA45-BD48-4442-A813-E62B34104579}" destId="{396BCFE3-2749-4FE2-8F2E-C4614BE1C965}" srcOrd="3" destOrd="0" parTransId="{99878CCC-B828-42F7-A94A-841581FB672F}" sibTransId="{5A1EB7D7-6991-4370-855A-9B08D37073C1}"/>
    <dgm:cxn modelId="{97CF6815-5794-42BA-9870-9195A25401AA}" type="presOf" srcId="{C81CBA45-BD48-4442-A813-E62B34104579}" destId="{771AD430-E910-43D8-822E-C51CCC21583D}" srcOrd="0" destOrd="0" presId="urn:microsoft.com/office/officeart/2005/8/layout/pyramid2"/>
    <dgm:cxn modelId="{27BBD617-A757-443F-B0C0-00606951E63B}" srcId="{C81CBA45-BD48-4442-A813-E62B34104579}" destId="{2D65C49A-7FCA-4C51-B2A7-6864872368FD}" srcOrd="0" destOrd="0" parTransId="{7CEF1181-0F5F-4D8E-B8D1-C5A9B7A4DF1D}" sibTransId="{01FC25EF-5A7C-47CA-920C-9C899A806224}"/>
    <dgm:cxn modelId="{7169865B-6D66-49EA-BE92-12E8358CBF5B}" srcId="{C81CBA45-BD48-4442-A813-E62B34104579}" destId="{C7E281EB-7918-41C0-9CF7-4F7814DF07A0}" srcOrd="4" destOrd="0" parTransId="{E07F51D7-010E-4D1A-B318-CFAA9ABEB2C6}" sibTransId="{CBFFD218-01C2-4048-8FF5-E3EE5A5A1FBD}"/>
    <dgm:cxn modelId="{5E4BBE66-B929-45CA-A92A-9389D4049220}" srcId="{C81CBA45-BD48-4442-A813-E62B34104579}" destId="{FC0C0359-FFF6-409F-8048-BD6C0547D95A}" srcOrd="1" destOrd="0" parTransId="{B04F6477-002C-47BB-A939-3F6986389258}" sibTransId="{70E38915-C0B1-4B22-B765-E21D2B2FDA7A}"/>
    <dgm:cxn modelId="{B8AA5F56-0E91-44CB-95F5-931225B115A9}" srcId="{C81CBA45-BD48-4442-A813-E62B34104579}" destId="{C29FA073-86D7-47BB-B764-44BABE9CC277}" srcOrd="2" destOrd="0" parTransId="{5B95B47C-477C-40F1-8382-C0C629AF93D4}" sibTransId="{D2712D02-E954-49B2-A4B7-849A8F6FD5FE}"/>
    <dgm:cxn modelId="{99D8057F-8551-4EAE-BBF1-E53F18F595C1}" type="presOf" srcId="{1496BBC1-171E-4C8C-9970-A29CD58D3968}" destId="{ED2B73CC-E92B-4853-86D7-E822B3ED96A9}" srcOrd="0" destOrd="0" presId="urn:microsoft.com/office/officeart/2005/8/layout/pyramid2"/>
    <dgm:cxn modelId="{1133C18C-9CCC-4296-8B19-F253A6CE389D}" type="presOf" srcId="{2D65C49A-7FCA-4C51-B2A7-6864872368FD}" destId="{4C487774-52AE-42AA-97C5-4D8991E77D41}" srcOrd="0" destOrd="0" presId="urn:microsoft.com/office/officeart/2005/8/layout/pyramid2"/>
    <dgm:cxn modelId="{02EFC0A1-28C5-4A8D-B183-6A2E6257CBD1}" type="presOf" srcId="{396BCFE3-2749-4FE2-8F2E-C4614BE1C965}" destId="{D5A9CEB3-8D91-4597-B064-06FFFE0F6AE7}" srcOrd="0" destOrd="0" presId="urn:microsoft.com/office/officeart/2005/8/layout/pyramid2"/>
    <dgm:cxn modelId="{753FFAB2-01A9-4DB7-813C-90976884094C}" type="presOf" srcId="{C7E281EB-7918-41C0-9CF7-4F7814DF07A0}" destId="{BF857F38-5C33-46D4-87DC-67D4F55B4BA5}" srcOrd="0" destOrd="0" presId="urn:microsoft.com/office/officeart/2005/8/layout/pyramid2"/>
    <dgm:cxn modelId="{F91441C7-B681-4EF1-9ACA-0F63C9D4A93E}" srcId="{C81CBA45-BD48-4442-A813-E62B34104579}" destId="{1496BBC1-171E-4C8C-9970-A29CD58D3968}" srcOrd="5" destOrd="0" parTransId="{D7C25E73-C05A-4DB0-888C-9D39F64BB816}" sibTransId="{A256E84B-E1D6-4907-A028-BD8D66E6942C}"/>
    <dgm:cxn modelId="{F2F053D5-66C0-4368-AC4C-49D951ABB774}" type="presOf" srcId="{C29FA073-86D7-47BB-B764-44BABE9CC277}" destId="{E03C36F5-EDE6-43CD-86DE-4DB8A0CB7B1F}" srcOrd="0" destOrd="0" presId="urn:microsoft.com/office/officeart/2005/8/layout/pyramid2"/>
    <dgm:cxn modelId="{63CC1EE6-C78C-4C24-97CF-573D3EB4923A}" type="presOf" srcId="{FC0C0359-FFF6-409F-8048-BD6C0547D95A}" destId="{261082C4-2EC4-44CE-B31C-93C6000052E3}" srcOrd="0" destOrd="0" presId="urn:microsoft.com/office/officeart/2005/8/layout/pyramid2"/>
    <dgm:cxn modelId="{E2CEF0E3-04D0-49EE-BD29-0DAEA09873CA}" type="presParOf" srcId="{771AD430-E910-43D8-822E-C51CCC21583D}" destId="{8A70700C-8899-49CF-8FD9-23F975631302}" srcOrd="0" destOrd="0" presId="urn:microsoft.com/office/officeart/2005/8/layout/pyramid2"/>
    <dgm:cxn modelId="{941959B8-8132-4096-B8B0-0478DAB2F56B}" type="presParOf" srcId="{771AD430-E910-43D8-822E-C51CCC21583D}" destId="{FAF0B875-36DE-4A68-9A4C-40921CAD3FE6}" srcOrd="1" destOrd="0" presId="urn:microsoft.com/office/officeart/2005/8/layout/pyramid2"/>
    <dgm:cxn modelId="{BE4D4AB3-1BB8-4B00-A85B-711FE8FBA7CA}" type="presParOf" srcId="{FAF0B875-36DE-4A68-9A4C-40921CAD3FE6}" destId="{4C487774-52AE-42AA-97C5-4D8991E77D41}" srcOrd="0" destOrd="0" presId="urn:microsoft.com/office/officeart/2005/8/layout/pyramid2"/>
    <dgm:cxn modelId="{EE2D7604-D16B-42CE-98AA-31076685713C}" type="presParOf" srcId="{FAF0B875-36DE-4A68-9A4C-40921CAD3FE6}" destId="{8661EE73-2F98-46BF-A8CA-BF92037647E8}" srcOrd="1" destOrd="0" presId="urn:microsoft.com/office/officeart/2005/8/layout/pyramid2"/>
    <dgm:cxn modelId="{8BBAB06E-3F13-417B-81DB-270CCC4B470B}" type="presParOf" srcId="{FAF0B875-36DE-4A68-9A4C-40921CAD3FE6}" destId="{261082C4-2EC4-44CE-B31C-93C6000052E3}" srcOrd="2" destOrd="0" presId="urn:microsoft.com/office/officeart/2005/8/layout/pyramid2"/>
    <dgm:cxn modelId="{274BC23B-E6BE-4138-BCF0-DF236039E434}" type="presParOf" srcId="{FAF0B875-36DE-4A68-9A4C-40921CAD3FE6}" destId="{E333B2C2-8470-40CA-8C58-8F1A6499726A}" srcOrd="3" destOrd="0" presId="urn:microsoft.com/office/officeart/2005/8/layout/pyramid2"/>
    <dgm:cxn modelId="{ECAD53D2-5963-4192-A969-7819DFC89ED0}" type="presParOf" srcId="{FAF0B875-36DE-4A68-9A4C-40921CAD3FE6}" destId="{E03C36F5-EDE6-43CD-86DE-4DB8A0CB7B1F}" srcOrd="4" destOrd="0" presId="urn:microsoft.com/office/officeart/2005/8/layout/pyramid2"/>
    <dgm:cxn modelId="{AF51E76D-0044-48E3-BD39-067DE2D2B552}" type="presParOf" srcId="{FAF0B875-36DE-4A68-9A4C-40921CAD3FE6}" destId="{8F839649-EC77-427F-BB51-8F76D4D04745}" srcOrd="5" destOrd="0" presId="urn:microsoft.com/office/officeart/2005/8/layout/pyramid2"/>
    <dgm:cxn modelId="{6260529A-CD0C-44B7-A3B6-B95EA46BAB67}" type="presParOf" srcId="{FAF0B875-36DE-4A68-9A4C-40921CAD3FE6}" destId="{D5A9CEB3-8D91-4597-B064-06FFFE0F6AE7}" srcOrd="6" destOrd="0" presId="urn:microsoft.com/office/officeart/2005/8/layout/pyramid2"/>
    <dgm:cxn modelId="{14ADAA77-F23C-4492-86DB-CB2A63D6F1E8}" type="presParOf" srcId="{FAF0B875-36DE-4A68-9A4C-40921CAD3FE6}" destId="{800D8CDB-7E58-4935-8152-E203DC01B96D}" srcOrd="7" destOrd="0" presId="urn:microsoft.com/office/officeart/2005/8/layout/pyramid2"/>
    <dgm:cxn modelId="{1001CAF1-5594-4ACF-8CEC-51F381A83EBC}" type="presParOf" srcId="{FAF0B875-36DE-4A68-9A4C-40921CAD3FE6}" destId="{BF857F38-5C33-46D4-87DC-67D4F55B4BA5}" srcOrd="8" destOrd="0" presId="urn:microsoft.com/office/officeart/2005/8/layout/pyramid2"/>
    <dgm:cxn modelId="{CFCFD9B2-C20C-4A63-AAA5-C2B9F91389CF}" type="presParOf" srcId="{FAF0B875-36DE-4A68-9A4C-40921CAD3FE6}" destId="{A3D9AAC6-A4B2-4140-9441-5261A4F4DC32}" srcOrd="9" destOrd="0" presId="urn:microsoft.com/office/officeart/2005/8/layout/pyramid2"/>
    <dgm:cxn modelId="{035603EA-6B00-4BD4-9DFA-B86555717855}" type="presParOf" srcId="{FAF0B875-36DE-4A68-9A4C-40921CAD3FE6}" destId="{ED2B73CC-E92B-4853-86D7-E822B3ED96A9}" srcOrd="10" destOrd="0" presId="urn:microsoft.com/office/officeart/2005/8/layout/pyramid2"/>
    <dgm:cxn modelId="{25554951-1605-46CF-B515-64F04E3CA3E4}" type="presParOf" srcId="{FAF0B875-36DE-4A68-9A4C-40921CAD3FE6}" destId="{E9A05CE0-6684-4267-A72A-7DA16F9233F2}" srcOrd="11"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7375AC80-42D0-49AD-BA88-28E1D4BDC84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77163A6-324A-49A6-A2B6-B48B432D388E}">
      <dgm:prSet custT="1"/>
      <dgm:spPr/>
      <dgm:t>
        <a:bodyPr/>
        <a:lstStyle/>
        <a:p>
          <a:r>
            <a:rPr lang="en-US" sz="1200" b="1"/>
            <a:t>Missed messages</a:t>
          </a:r>
          <a:endParaRPr lang="en-GB" sz="1200"/>
        </a:p>
      </dgm:t>
    </dgm:pt>
    <dgm:pt modelId="{B60995C1-A80A-415D-AD2B-A30CEE3AAEFB}" type="parTrans" cxnId="{D563772E-A875-4F96-80D6-FC83D3B85AA0}">
      <dgm:prSet/>
      <dgm:spPr/>
      <dgm:t>
        <a:bodyPr/>
        <a:lstStyle/>
        <a:p>
          <a:endParaRPr lang="en-GB" sz="1200"/>
        </a:p>
      </dgm:t>
    </dgm:pt>
    <dgm:pt modelId="{8B4668C3-59B7-494C-BCD8-910734C3D029}" type="sibTrans" cxnId="{D563772E-A875-4F96-80D6-FC83D3B85AA0}">
      <dgm:prSet/>
      <dgm:spPr/>
      <dgm:t>
        <a:bodyPr/>
        <a:lstStyle/>
        <a:p>
          <a:endParaRPr lang="en-GB" sz="1200"/>
        </a:p>
      </dgm:t>
    </dgm:pt>
    <dgm:pt modelId="{73DA2EA0-BD57-42E9-B0B6-071691C6B802}">
      <dgm:prSet custT="1"/>
      <dgm:spPr/>
      <dgm:t>
        <a:bodyPr/>
        <a:lstStyle/>
        <a:p>
          <a:r>
            <a:rPr lang="en-US" sz="1200" b="1"/>
            <a:t>Inconsistent training delivery</a:t>
          </a:r>
          <a:endParaRPr lang="en-GB" sz="1200"/>
        </a:p>
      </dgm:t>
    </dgm:pt>
    <dgm:pt modelId="{48AF7C04-373D-4F91-8339-D0335FF24908}" type="parTrans" cxnId="{75FE6A64-13F0-4E7C-85B6-83301B70A80E}">
      <dgm:prSet/>
      <dgm:spPr/>
      <dgm:t>
        <a:bodyPr/>
        <a:lstStyle/>
        <a:p>
          <a:endParaRPr lang="en-GB" sz="1200"/>
        </a:p>
      </dgm:t>
    </dgm:pt>
    <dgm:pt modelId="{22274C1F-BE7F-4C3D-B5E1-5CBCE209F149}" type="sibTrans" cxnId="{75FE6A64-13F0-4E7C-85B6-83301B70A80E}">
      <dgm:prSet/>
      <dgm:spPr/>
      <dgm:t>
        <a:bodyPr/>
        <a:lstStyle/>
        <a:p>
          <a:endParaRPr lang="en-GB" sz="1200"/>
        </a:p>
      </dgm:t>
    </dgm:pt>
    <dgm:pt modelId="{D8A025FB-5F1C-40E0-8ABE-5E718D4A539D}">
      <dgm:prSet custT="1"/>
      <dgm:spPr/>
      <dgm:t>
        <a:bodyPr/>
        <a:lstStyle/>
        <a:p>
          <a:r>
            <a:rPr lang="en-US" sz="1200" b="1" dirty="0"/>
            <a:t>Duplicate work</a:t>
          </a:r>
          <a:endParaRPr lang="en-GB" sz="1200" dirty="0"/>
        </a:p>
      </dgm:t>
    </dgm:pt>
    <dgm:pt modelId="{06EFFE8D-7A57-4217-BD4A-00EEF0A8111D}" type="parTrans" cxnId="{5002F658-685F-482E-B8B3-AB2D38CA4D1E}">
      <dgm:prSet/>
      <dgm:spPr/>
      <dgm:t>
        <a:bodyPr/>
        <a:lstStyle/>
        <a:p>
          <a:endParaRPr lang="en-GB" sz="1200"/>
        </a:p>
      </dgm:t>
    </dgm:pt>
    <dgm:pt modelId="{84BF337A-9DB2-43A8-937F-39A7CB24B631}" type="sibTrans" cxnId="{5002F658-685F-482E-B8B3-AB2D38CA4D1E}">
      <dgm:prSet/>
      <dgm:spPr/>
      <dgm:t>
        <a:bodyPr/>
        <a:lstStyle/>
        <a:p>
          <a:endParaRPr lang="en-GB" sz="1200"/>
        </a:p>
      </dgm:t>
    </dgm:pt>
    <dgm:pt modelId="{54DAC8D4-CDBF-43F2-B6A3-F76F2D5C4D2F}">
      <dgm:prSet custT="1"/>
      <dgm:spPr/>
      <dgm:t>
        <a:bodyPr/>
        <a:lstStyle/>
        <a:p>
          <a:r>
            <a:rPr lang="en-US" sz="1200" b="1" dirty="0"/>
            <a:t>Slides with excessive text or company can overwhelm staff particularly a busy shift handover (Mayer 2009)</a:t>
          </a:r>
          <a:endParaRPr lang="en-GB" sz="1200" dirty="0"/>
        </a:p>
      </dgm:t>
    </dgm:pt>
    <dgm:pt modelId="{BF8D73EA-C981-4641-A0F2-F1727BAB7FE0}" type="parTrans" cxnId="{94E63CFE-53FC-45DD-B092-34739B2B6FA4}">
      <dgm:prSet/>
      <dgm:spPr/>
      <dgm:t>
        <a:bodyPr/>
        <a:lstStyle/>
        <a:p>
          <a:endParaRPr lang="en-GB" sz="1200"/>
        </a:p>
      </dgm:t>
    </dgm:pt>
    <dgm:pt modelId="{31690157-6193-46E9-93CD-8AD0B15BAB97}" type="sibTrans" cxnId="{94E63CFE-53FC-45DD-B092-34739B2B6FA4}">
      <dgm:prSet/>
      <dgm:spPr/>
      <dgm:t>
        <a:bodyPr/>
        <a:lstStyle/>
        <a:p>
          <a:endParaRPr lang="en-GB" sz="1200"/>
        </a:p>
      </dgm:t>
    </dgm:pt>
    <dgm:pt modelId="{805059EC-957F-4405-BA1E-F648D3DF89DD}">
      <dgm:prSet custT="1"/>
      <dgm:spPr/>
      <dgm:t>
        <a:bodyPr/>
        <a:lstStyle/>
        <a:p>
          <a:r>
            <a:rPr lang="en-US" sz="1200" b="1" dirty="0"/>
            <a:t>Policies and care procedure change frequently presentation must be updated to remain compliant</a:t>
          </a:r>
          <a:endParaRPr lang="en-GB" sz="1200" dirty="0"/>
        </a:p>
      </dgm:t>
    </dgm:pt>
    <dgm:pt modelId="{2A9AE0C6-6C08-4275-BC8C-C267F761E670}" type="parTrans" cxnId="{04F86DFD-CC2D-488C-B66C-335D173383AA}">
      <dgm:prSet/>
      <dgm:spPr/>
      <dgm:t>
        <a:bodyPr/>
        <a:lstStyle/>
        <a:p>
          <a:endParaRPr lang="en-GB" sz="1200"/>
        </a:p>
      </dgm:t>
    </dgm:pt>
    <dgm:pt modelId="{B20D4E03-01CF-4D4F-AD5B-BDEC3B8BD027}" type="sibTrans" cxnId="{04F86DFD-CC2D-488C-B66C-335D173383AA}">
      <dgm:prSet/>
      <dgm:spPr/>
      <dgm:t>
        <a:bodyPr/>
        <a:lstStyle/>
        <a:p>
          <a:endParaRPr lang="en-GB" sz="1200"/>
        </a:p>
      </dgm:t>
    </dgm:pt>
    <dgm:pt modelId="{9398DD03-49ED-4840-AF89-EFEA3234F479}" type="pres">
      <dgm:prSet presAssocID="{7375AC80-42D0-49AD-BA88-28E1D4BDC84F}" presName="linear" presStyleCnt="0">
        <dgm:presLayoutVars>
          <dgm:animLvl val="lvl"/>
          <dgm:resizeHandles val="exact"/>
        </dgm:presLayoutVars>
      </dgm:prSet>
      <dgm:spPr/>
    </dgm:pt>
    <dgm:pt modelId="{BAEA6212-F19D-4E56-A0C6-875EC26AB36A}" type="pres">
      <dgm:prSet presAssocID="{177163A6-324A-49A6-A2B6-B48B432D388E}" presName="parentText" presStyleLbl="node1" presStyleIdx="0" presStyleCnt="5">
        <dgm:presLayoutVars>
          <dgm:chMax val="0"/>
          <dgm:bulletEnabled val="1"/>
        </dgm:presLayoutVars>
      </dgm:prSet>
      <dgm:spPr/>
    </dgm:pt>
    <dgm:pt modelId="{FF82D868-B8BE-4CB3-B852-2DD60F4180EE}" type="pres">
      <dgm:prSet presAssocID="{8B4668C3-59B7-494C-BCD8-910734C3D029}" presName="spacer" presStyleCnt="0"/>
      <dgm:spPr/>
    </dgm:pt>
    <dgm:pt modelId="{A5F14B42-3FB1-4CCE-9574-09D9F0837B51}" type="pres">
      <dgm:prSet presAssocID="{73DA2EA0-BD57-42E9-B0B6-071691C6B802}" presName="parentText" presStyleLbl="node1" presStyleIdx="1" presStyleCnt="5">
        <dgm:presLayoutVars>
          <dgm:chMax val="0"/>
          <dgm:bulletEnabled val="1"/>
        </dgm:presLayoutVars>
      </dgm:prSet>
      <dgm:spPr/>
    </dgm:pt>
    <dgm:pt modelId="{2A75AE9E-8A68-4A97-ABB8-9B7FAA50ED77}" type="pres">
      <dgm:prSet presAssocID="{22274C1F-BE7F-4C3D-B5E1-5CBCE209F149}" presName="spacer" presStyleCnt="0"/>
      <dgm:spPr/>
    </dgm:pt>
    <dgm:pt modelId="{0FAA11BB-34C1-483A-87B1-AD1273712F80}" type="pres">
      <dgm:prSet presAssocID="{D8A025FB-5F1C-40E0-8ABE-5E718D4A539D}" presName="parentText" presStyleLbl="node1" presStyleIdx="2" presStyleCnt="5">
        <dgm:presLayoutVars>
          <dgm:chMax val="0"/>
          <dgm:bulletEnabled val="1"/>
        </dgm:presLayoutVars>
      </dgm:prSet>
      <dgm:spPr/>
    </dgm:pt>
    <dgm:pt modelId="{A0B590B4-A455-43AE-8467-148CF0B05DE3}" type="pres">
      <dgm:prSet presAssocID="{84BF337A-9DB2-43A8-937F-39A7CB24B631}" presName="spacer" presStyleCnt="0"/>
      <dgm:spPr/>
    </dgm:pt>
    <dgm:pt modelId="{1BC46D04-FA54-46FC-85AC-B567F8B49845}" type="pres">
      <dgm:prSet presAssocID="{54DAC8D4-CDBF-43F2-B6A3-F76F2D5C4D2F}" presName="parentText" presStyleLbl="node1" presStyleIdx="3" presStyleCnt="5">
        <dgm:presLayoutVars>
          <dgm:chMax val="0"/>
          <dgm:bulletEnabled val="1"/>
        </dgm:presLayoutVars>
      </dgm:prSet>
      <dgm:spPr/>
    </dgm:pt>
    <dgm:pt modelId="{9863B409-A5CD-4200-B956-DC313D10D21F}" type="pres">
      <dgm:prSet presAssocID="{31690157-6193-46E9-93CD-8AD0B15BAB97}" presName="spacer" presStyleCnt="0"/>
      <dgm:spPr/>
    </dgm:pt>
    <dgm:pt modelId="{AB30AF5A-E7C1-49F2-8599-5B87F24971CD}" type="pres">
      <dgm:prSet presAssocID="{805059EC-957F-4405-BA1E-F648D3DF89DD}" presName="parentText" presStyleLbl="node1" presStyleIdx="4" presStyleCnt="5">
        <dgm:presLayoutVars>
          <dgm:chMax val="0"/>
          <dgm:bulletEnabled val="1"/>
        </dgm:presLayoutVars>
      </dgm:prSet>
      <dgm:spPr/>
    </dgm:pt>
  </dgm:ptLst>
  <dgm:cxnLst>
    <dgm:cxn modelId="{8C671E0A-6E3D-4282-9AFE-501A6AC6E4B7}" type="presOf" srcId="{7375AC80-42D0-49AD-BA88-28E1D4BDC84F}" destId="{9398DD03-49ED-4840-AF89-EFEA3234F479}" srcOrd="0" destOrd="0" presId="urn:microsoft.com/office/officeart/2005/8/layout/vList2"/>
    <dgm:cxn modelId="{01A45528-AD9A-4913-9B08-08A5ED0A465F}" type="presOf" srcId="{177163A6-324A-49A6-A2B6-B48B432D388E}" destId="{BAEA6212-F19D-4E56-A0C6-875EC26AB36A}" srcOrd="0" destOrd="0" presId="urn:microsoft.com/office/officeart/2005/8/layout/vList2"/>
    <dgm:cxn modelId="{D563772E-A875-4F96-80D6-FC83D3B85AA0}" srcId="{7375AC80-42D0-49AD-BA88-28E1D4BDC84F}" destId="{177163A6-324A-49A6-A2B6-B48B432D388E}" srcOrd="0" destOrd="0" parTransId="{B60995C1-A80A-415D-AD2B-A30CEE3AAEFB}" sibTransId="{8B4668C3-59B7-494C-BCD8-910734C3D029}"/>
    <dgm:cxn modelId="{29661443-CFDE-48FF-A771-96B060956B99}" type="presOf" srcId="{54DAC8D4-CDBF-43F2-B6A3-F76F2D5C4D2F}" destId="{1BC46D04-FA54-46FC-85AC-B567F8B49845}" srcOrd="0" destOrd="0" presId="urn:microsoft.com/office/officeart/2005/8/layout/vList2"/>
    <dgm:cxn modelId="{75FE6A64-13F0-4E7C-85B6-83301B70A80E}" srcId="{7375AC80-42D0-49AD-BA88-28E1D4BDC84F}" destId="{73DA2EA0-BD57-42E9-B0B6-071691C6B802}" srcOrd="1" destOrd="0" parTransId="{48AF7C04-373D-4F91-8339-D0335FF24908}" sibTransId="{22274C1F-BE7F-4C3D-B5E1-5CBCE209F149}"/>
    <dgm:cxn modelId="{6BD33F4D-0D2F-4391-9FBD-25A22151EDD8}" type="presOf" srcId="{D8A025FB-5F1C-40E0-8ABE-5E718D4A539D}" destId="{0FAA11BB-34C1-483A-87B1-AD1273712F80}" srcOrd="0" destOrd="0" presId="urn:microsoft.com/office/officeart/2005/8/layout/vList2"/>
    <dgm:cxn modelId="{5002F658-685F-482E-B8B3-AB2D38CA4D1E}" srcId="{7375AC80-42D0-49AD-BA88-28E1D4BDC84F}" destId="{D8A025FB-5F1C-40E0-8ABE-5E718D4A539D}" srcOrd="2" destOrd="0" parTransId="{06EFFE8D-7A57-4217-BD4A-00EEF0A8111D}" sibTransId="{84BF337A-9DB2-43A8-937F-39A7CB24B631}"/>
    <dgm:cxn modelId="{0349DECD-4715-4B7D-A495-7831AC9B230E}" type="presOf" srcId="{805059EC-957F-4405-BA1E-F648D3DF89DD}" destId="{AB30AF5A-E7C1-49F2-8599-5B87F24971CD}" srcOrd="0" destOrd="0" presId="urn:microsoft.com/office/officeart/2005/8/layout/vList2"/>
    <dgm:cxn modelId="{04F86DFD-CC2D-488C-B66C-335D173383AA}" srcId="{7375AC80-42D0-49AD-BA88-28E1D4BDC84F}" destId="{805059EC-957F-4405-BA1E-F648D3DF89DD}" srcOrd="4" destOrd="0" parTransId="{2A9AE0C6-6C08-4275-BC8C-C267F761E670}" sibTransId="{B20D4E03-01CF-4D4F-AD5B-BDEC3B8BD027}"/>
    <dgm:cxn modelId="{94E63CFE-53FC-45DD-B092-34739B2B6FA4}" srcId="{7375AC80-42D0-49AD-BA88-28E1D4BDC84F}" destId="{54DAC8D4-CDBF-43F2-B6A3-F76F2D5C4D2F}" srcOrd="3" destOrd="0" parTransId="{BF8D73EA-C981-4641-A0F2-F1727BAB7FE0}" sibTransId="{31690157-6193-46E9-93CD-8AD0B15BAB97}"/>
    <dgm:cxn modelId="{D4E8F3FE-1032-49CB-937A-2489D8CFAEAF}" type="presOf" srcId="{73DA2EA0-BD57-42E9-B0B6-071691C6B802}" destId="{A5F14B42-3FB1-4CCE-9574-09D9F0837B51}" srcOrd="0" destOrd="0" presId="urn:microsoft.com/office/officeart/2005/8/layout/vList2"/>
    <dgm:cxn modelId="{B50E580C-6CB6-4F6D-8DFB-B1E5BED2803D}" type="presParOf" srcId="{9398DD03-49ED-4840-AF89-EFEA3234F479}" destId="{BAEA6212-F19D-4E56-A0C6-875EC26AB36A}" srcOrd="0" destOrd="0" presId="urn:microsoft.com/office/officeart/2005/8/layout/vList2"/>
    <dgm:cxn modelId="{92EEA41C-D383-4432-B1CB-76ADEB7CA1DD}" type="presParOf" srcId="{9398DD03-49ED-4840-AF89-EFEA3234F479}" destId="{FF82D868-B8BE-4CB3-B852-2DD60F4180EE}" srcOrd="1" destOrd="0" presId="urn:microsoft.com/office/officeart/2005/8/layout/vList2"/>
    <dgm:cxn modelId="{9415962E-F4AE-43D3-B0E4-5B950267C62E}" type="presParOf" srcId="{9398DD03-49ED-4840-AF89-EFEA3234F479}" destId="{A5F14B42-3FB1-4CCE-9574-09D9F0837B51}" srcOrd="2" destOrd="0" presId="urn:microsoft.com/office/officeart/2005/8/layout/vList2"/>
    <dgm:cxn modelId="{09843C99-AE34-4FC8-B0D3-FB47300BC08E}" type="presParOf" srcId="{9398DD03-49ED-4840-AF89-EFEA3234F479}" destId="{2A75AE9E-8A68-4A97-ABB8-9B7FAA50ED77}" srcOrd="3" destOrd="0" presId="urn:microsoft.com/office/officeart/2005/8/layout/vList2"/>
    <dgm:cxn modelId="{52319800-213C-4CC7-B845-35AD887824B0}" type="presParOf" srcId="{9398DD03-49ED-4840-AF89-EFEA3234F479}" destId="{0FAA11BB-34C1-483A-87B1-AD1273712F80}" srcOrd="4" destOrd="0" presId="urn:microsoft.com/office/officeart/2005/8/layout/vList2"/>
    <dgm:cxn modelId="{283BBE14-CCA3-40A6-99B3-5F897C89F551}" type="presParOf" srcId="{9398DD03-49ED-4840-AF89-EFEA3234F479}" destId="{A0B590B4-A455-43AE-8467-148CF0B05DE3}" srcOrd="5" destOrd="0" presId="urn:microsoft.com/office/officeart/2005/8/layout/vList2"/>
    <dgm:cxn modelId="{1BDBD9B4-12E4-49F2-9C2D-1A1C9793A226}" type="presParOf" srcId="{9398DD03-49ED-4840-AF89-EFEA3234F479}" destId="{1BC46D04-FA54-46FC-85AC-B567F8B49845}" srcOrd="6" destOrd="0" presId="urn:microsoft.com/office/officeart/2005/8/layout/vList2"/>
    <dgm:cxn modelId="{EA18EFAA-C31C-4BA7-9CD1-693579DEC371}" type="presParOf" srcId="{9398DD03-49ED-4840-AF89-EFEA3234F479}" destId="{9863B409-A5CD-4200-B956-DC313D10D21F}" srcOrd="7" destOrd="0" presId="urn:microsoft.com/office/officeart/2005/8/layout/vList2"/>
    <dgm:cxn modelId="{2B24D54C-CBE3-460C-8803-B282583F3064}" type="presParOf" srcId="{9398DD03-49ED-4840-AF89-EFEA3234F479}" destId="{AB30AF5A-E7C1-49F2-8599-5B87F24971CD}" srcOrd="8"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62D5BF9C-5B79-4D5D-857F-3422FAE3309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4F7DBD8-4656-4EC3-882A-4DEDD1E277E4}">
      <dgm:prSet/>
      <dgm:spPr/>
      <dgm:t>
        <a:bodyPr/>
        <a:lstStyle/>
        <a:p>
          <a:r>
            <a:rPr lang="en-US" dirty="0"/>
            <a:t>Summary: Benefits &amp; Limitations of Recommended Tools</a:t>
          </a:r>
          <a:endParaRPr lang="en-GB" dirty="0"/>
        </a:p>
      </dgm:t>
    </dgm:pt>
    <dgm:pt modelId="{DF655F79-2B6C-46D1-A6CB-D7BF656EEC05}" type="parTrans" cxnId="{4E4BE108-3FB1-459B-840D-971BD06676F7}">
      <dgm:prSet/>
      <dgm:spPr/>
      <dgm:t>
        <a:bodyPr/>
        <a:lstStyle/>
        <a:p>
          <a:endParaRPr lang="en-GB"/>
        </a:p>
      </dgm:t>
    </dgm:pt>
    <dgm:pt modelId="{01559DF0-D0AB-4A2F-A4AC-E52CFDC2967B}" type="sibTrans" cxnId="{4E4BE108-3FB1-459B-840D-971BD06676F7}">
      <dgm:prSet/>
      <dgm:spPr/>
      <dgm:t>
        <a:bodyPr/>
        <a:lstStyle/>
        <a:p>
          <a:endParaRPr lang="en-GB"/>
        </a:p>
      </dgm:t>
    </dgm:pt>
    <dgm:pt modelId="{7485727E-8A52-46B1-AAC1-1EFBEB26E53A}" type="pres">
      <dgm:prSet presAssocID="{62D5BF9C-5B79-4D5D-857F-3422FAE3309C}" presName="Name0" presStyleCnt="0">
        <dgm:presLayoutVars>
          <dgm:chMax val="7"/>
          <dgm:dir/>
          <dgm:animLvl val="lvl"/>
          <dgm:resizeHandles val="exact"/>
        </dgm:presLayoutVars>
      </dgm:prSet>
      <dgm:spPr/>
    </dgm:pt>
    <dgm:pt modelId="{8C9DEACF-4530-4AD7-BC40-DEBEE63915FE}" type="pres">
      <dgm:prSet presAssocID="{A4F7DBD8-4656-4EC3-882A-4DEDD1E277E4}" presName="circle1" presStyleLbl="node1" presStyleIdx="0" presStyleCnt="1"/>
      <dgm:spPr/>
    </dgm:pt>
    <dgm:pt modelId="{13E24EEF-C6E5-429D-92F7-9088922560CD}" type="pres">
      <dgm:prSet presAssocID="{A4F7DBD8-4656-4EC3-882A-4DEDD1E277E4}" presName="space" presStyleCnt="0"/>
      <dgm:spPr/>
    </dgm:pt>
    <dgm:pt modelId="{1D8C8CC5-558F-49B1-9986-B52F44625BD2}" type="pres">
      <dgm:prSet presAssocID="{A4F7DBD8-4656-4EC3-882A-4DEDD1E277E4}" presName="rect1" presStyleLbl="alignAcc1" presStyleIdx="0" presStyleCnt="1"/>
      <dgm:spPr/>
    </dgm:pt>
    <dgm:pt modelId="{3E6545D9-226A-4F2A-BDF9-C654DCA21F24}" type="pres">
      <dgm:prSet presAssocID="{A4F7DBD8-4656-4EC3-882A-4DEDD1E277E4}" presName="rect1ParTxNoCh" presStyleLbl="alignAcc1" presStyleIdx="0" presStyleCnt="1">
        <dgm:presLayoutVars>
          <dgm:chMax val="1"/>
          <dgm:bulletEnabled val="1"/>
        </dgm:presLayoutVars>
      </dgm:prSet>
      <dgm:spPr/>
    </dgm:pt>
  </dgm:ptLst>
  <dgm:cxnLst>
    <dgm:cxn modelId="{4E4BE108-3FB1-459B-840D-971BD06676F7}" srcId="{62D5BF9C-5B79-4D5D-857F-3422FAE3309C}" destId="{A4F7DBD8-4656-4EC3-882A-4DEDD1E277E4}" srcOrd="0" destOrd="0" parTransId="{DF655F79-2B6C-46D1-A6CB-D7BF656EEC05}" sibTransId="{01559DF0-D0AB-4A2F-A4AC-E52CFDC2967B}"/>
    <dgm:cxn modelId="{A497D60A-D4CF-4A1D-B2A2-66C417E24532}" type="presOf" srcId="{A4F7DBD8-4656-4EC3-882A-4DEDD1E277E4}" destId="{3E6545D9-226A-4F2A-BDF9-C654DCA21F24}" srcOrd="1" destOrd="0" presId="urn:microsoft.com/office/officeart/2005/8/layout/target3"/>
    <dgm:cxn modelId="{3E150171-38BB-40B0-8CB1-351A77F49D3A}" type="presOf" srcId="{A4F7DBD8-4656-4EC3-882A-4DEDD1E277E4}" destId="{1D8C8CC5-558F-49B1-9986-B52F44625BD2}" srcOrd="0" destOrd="0" presId="urn:microsoft.com/office/officeart/2005/8/layout/target3"/>
    <dgm:cxn modelId="{3C9366AD-20F9-44B2-9CE1-A10CB780CC18}" type="presOf" srcId="{62D5BF9C-5B79-4D5D-857F-3422FAE3309C}" destId="{7485727E-8A52-46B1-AAC1-1EFBEB26E53A}" srcOrd="0" destOrd="0" presId="urn:microsoft.com/office/officeart/2005/8/layout/target3"/>
    <dgm:cxn modelId="{F4927153-C961-4954-9305-039BEA4429A7}" type="presParOf" srcId="{7485727E-8A52-46B1-AAC1-1EFBEB26E53A}" destId="{8C9DEACF-4530-4AD7-BC40-DEBEE63915FE}" srcOrd="0" destOrd="0" presId="urn:microsoft.com/office/officeart/2005/8/layout/target3"/>
    <dgm:cxn modelId="{BA8A0FDB-4072-43BF-B2F0-E0DBDF48B613}" type="presParOf" srcId="{7485727E-8A52-46B1-AAC1-1EFBEB26E53A}" destId="{13E24EEF-C6E5-429D-92F7-9088922560CD}" srcOrd="1" destOrd="0" presId="urn:microsoft.com/office/officeart/2005/8/layout/target3"/>
    <dgm:cxn modelId="{F45C81DD-42B7-4388-B8BD-6CEE47A36949}" type="presParOf" srcId="{7485727E-8A52-46B1-AAC1-1EFBEB26E53A}" destId="{1D8C8CC5-558F-49B1-9986-B52F44625BD2}" srcOrd="2" destOrd="0" presId="urn:microsoft.com/office/officeart/2005/8/layout/target3"/>
    <dgm:cxn modelId="{76EFD6D8-8C6D-4EF1-B2A2-8D60FD4F1941}" type="presParOf" srcId="{7485727E-8A52-46B1-AAC1-1EFBEB26E53A}" destId="{3E6545D9-226A-4F2A-BDF9-C654DCA21F24}"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F5604F8B-68FC-4ED1-A64B-CB645641787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784C7B12-B031-417D-856C-DC10D4B06C90}">
      <dgm:prSet/>
      <dgm:spPr/>
      <dgm:t>
        <a:bodyPr/>
        <a:lstStyle/>
        <a:p>
          <a:r>
            <a:rPr lang="en-US"/>
            <a:t>Conclusion</a:t>
          </a:r>
          <a:endParaRPr lang="en-GB"/>
        </a:p>
      </dgm:t>
    </dgm:pt>
    <dgm:pt modelId="{F95870CF-9E43-4CD6-B1EB-8B1D26BC6654}" type="parTrans" cxnId="{2127DBB8-7A77-494C-8310-8C4A48885067}">
      <dgm:prSet/>
      <dgm:spPr/>
      <dgm:t>
        <a:bodyPr/>
        <a:lstStyle/>
        <a:p>
          <a:endParaRPr lang="en-GB"/>
        </a:p>
      </dgm:t>
    </dgm:pt>
    <dgm:pt modelId="{D77AE264-F714-412F-8145-C98E1A9EB922}" type="sibTrans" cxnId="{2127DBB8-7A77-494C-8310-8C4A48885067}">
      <dgm:prSet/>
      <dgm:spPr/>
      <dgm:t>
        <a:bodyPr/>
        <a:lstStyle/>
        <a:p>
          <a:endParaRPr lang="en-GB"/>
        </a:p>
      </dgm:t>
    </dgm:pt>
    <dgm:pt modelId="{B629A5AD-4374-4B4D-BD48-9FDE1E12877B}" type="pres">
      <dgm:prSet presAssocID="{F5604F8B-68FC-4ED1-A64B-CB645641787C}" presName="Name0" presStyleCnt="0">
        <dgm:presLayoutVars>
          <dgm:chMax val="7"/>
          <dgm:dir/>
          <dgm:animLvl val="lvl"/>
          <dgm:resizeHandles val="exact"/>
        </dgm:presLayoutVars>
      </dgm:prSet>
      <dgm:spPr/>
    </dgm:pt>
    <dgm:pt modelId="{EBE4AF07-CF6C-4BB0-99B7-31566E25D572}" type="pres">
      <dgm:prSet presAssocID="{784C7B12-B031-417D-856C-DC10D4B06C90}" presName="circle1" presStyleLbl="node1" presStyleIdx="0" presStyleCnt="1"/>
      <dgm:spPr/>
    </dgm:pt>
    <dgm:pt modelId="{EDA7F11D-3411-45F7-B6E7-8F37E5854B56}" type="pres">
      <dgm:prSet presAssocID="{784C7B12-B031-417D-856C-DC10D4B06C90}" presName="space" presStyleCnt="0"/>
      <dgm:spPr/>
    </dgm:pt>
    <dgm:pt modelId="{266768B0-E300-4AB7-A4DF-DD2443B58487}" type="pres">
      <dgm:prSet presAssocID="{784C7B12-B031-417D-856C-DC10D4B06C90}" presName="rect1" presStyleLbl="alignAcc1" presStyleIdx="0" presStyleCnt="1"/>
      <dgm:spPr/>
    </dgm:pt>
    <dgm:pt modelId="{86DB4A03-7617-4AD2-8497-7A8880266C32}" type="pres">
      <dgm:prSet presAssocID="{784C7B12-B031-417D-856C-DC10D4B06C90}" presName="rect1ParTxNoCh" presStyleLbl="alignAcc1" presStyleIdx="0" presStyleCnt="1">
        <dgm:presLayoutVars>
          <dgm:chMax val="1"/>
          <dgm:bulletEnabled val="1"/>
        </dgm:presLayoutVars>
      </dgm:prSet>
      <dgm:spPr/>
    </dgm:pt>
  </dgm:ptLst>
  <dgm:cxnLst>
    <dgm:cxn modelId="{95F20002-ACCA-4541-92B1-C0B1CA6EC04C}" type="presOf" srcId="{784C7B12-B031-417D-856C-DC10D4B06C90}" destId="{266768B0-E300-4AB7-A4DF-DD2443B58487}" srcOrd="0" destOrd="0" presId="urn:microsoft.com/office/officeart/2005/8/layout/target3"/>
    <dgm:cxn modelId="{2127DBB8-7A77-494C-8310-8C4A48885067}" srcId="{F5604F8B-68FC-4ED1-A64B-CB645641787C}" destId="{784C7B12-B031-417D-856C-DC10D4B06C90}" srcOrd="0" destOrd="0" parTransId="{F95870CF-9E43-4CD6-B1EB-8B1D26BC6654}" sibTransId="{D77AE264-F714-412F-8145-C98E1A9EB922}"/>
    <dgm:cxn modelId="{C6DF63C7-229B-4FFF-8D6E-370A723B9A4D}" type="presOf" srcId="{784C7B12-B031-417D-856C-DC10D4B06C90}" destId="{86DB4A03-7617-4AD2-8497-7A8880266C32}" srcOrd="1" destOrd="0" presId="urn:microsoft.com/office/officeart/2005/8/layout/target3"/>
    <dgm:cxn modelId="{BD3D25C9-058E-44CA-B666-A762E085419D}" type="presOf" srcId="{F5604F8B-68FC-4ED1-A64B-CB645641787C}" destId="{B629A5AD-4374-4B4D-BD48-9FDE1E12877B}" srcOrd="0" destOrd="0" presId="urn:microsoft.com/office/officeart/2005/8/layout/target3"/>
    <dgm:cxn modelId="{C9943B76-2F88-4440-B90B-2C6D3FE4D3EB}" type="presParOf" srcId="{B629A5AD-4374-4B4D-BD48-9FDE1E12877B}" destId="{EBE4AF07-CF6C-4BB0-99B7-31566E25D572}" srcOrd="0" destOrd="0" presId="urn:microsoft.com/office/officeart/2005/8/layout/target3"/>
    <dgm:cxn modelId="{109194A9-ABD6-4D8F-8CCE-F544AF522402}" type="presParOf" srcId="{B629A5AD-4374-4B4D-BD48-9FDE1E12877B}" destId="{EDA7F11D-3411-45F7-B6E7-8F37E5854B56}" srcOrd="1" destOrd="0" presId="urn:microsoft.com/office/officeart/2005/8/layout/target3"/>
    <dgm:cxn modelId="{3338234F-7526-4A66-B9A1-F3E1CDC96A5D}" type="presParOf" srcId="{B629A5AD-4374-4B4D-BD48-9FDE1E12877B}" destId="{266768B0-E300-4AB7-A4DF-DD2443B58487}" srcOrd="2" destOrd="0" presId="urn:microsoft.com/office/officeart/2005/8/layout/target3"/>
    <dgm:cxn modelId="{02AC6345-CB31-4D27-941F-53A3C495F88F}" type="presParOf" srcId="{B629A5AD-4374-4B4D-BD48-9FDE1E12877B}" destId="{86DB4A03-7617-4AD2-8497-7A8880266C32}"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2D25A0DE-03F7-40BC-AFC6-E40BD91C6C2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ACEA0B9-134F-41A4-8974-EC1A58D742F9}">
      <dgm:prSet/>
      <dgm:spPr/>
      <dgm:t>
        <a:bodyPr/>
        <a:lstStyle/>
        <a:p>
          <a:r>
            <a:rPr lang="en-GB" dirty="0"/>
            <a:t>Today our group explained, how Microsoft 365 tools can support Riverdale Nursing Home.</a:t>
          </a:r>
        </a:p>
      </dgm:t>
    </dgm:pt>
    <dgm:pt modelId="{3CB6DB31-7E6A-4C84-A855-E38456B8A9E6}" type="parTrans" cxnId="{60854FFB-97E3-4722-955F-1E0E0BD6EA22}">
      <dgm:prSet/>
      <dgm:spPr/>
      <dgm:t>
        <a:bodyPr/>
        <a:lstStyle/>
        <a:p>
          <a:endParaRPr lang="en-GB"/>
        </a:p>
      </dgm:t>
    </dgm:pt>
    <dgm:pt modelId="{327D44E1-13B6-4B42-8079-7B8A4762011D}" type="sibTrans" cxnId="{60854FFB-97E3-4722-955F-1E0E0BD6EA22}">
      <dgm:prSet/>
      <dgm:spPr/>
      <dgm:t>
        <a:bodyPr/>
        <a:lstStyle/>
        <a:p>
          <a:endParaRPr lang="en-GB"/>
        </a:p>
      </dgm:t>
    </dgm:pt>
    <dgm:pt modelId="{37A2AF46-33F0-4A3A-B985-851934B2F9DF}">
      <dgm:prSet/>
      <dgm:spPr/>
      <dgm:t>
        <a:bodyPr/>
        <a:lstStyle/>
        <a:p>
          <a:r>
            <a:rPr lang="en-GB" b="1" dirty="0"/>
            <a:t>Each tool helps with a different workplace task. Teams improves staff communication, OneDrive supports secure file sharing, Word helps with care documentation, Excel helps organise staff rotas, and PowerPoint supports staff training.</a:t>
          </a:r>
        </a:p>
      </dgm:t>
    </dgm:pt>
    <dgm:pt modelId="{618E474E-92F2-43B7-811B-42767D9E46FB}" type="parTrans" cxnId="{A94E153D-5FE4-4987-AD22-4DC7EF1CAC30}">
      <dgm:prSet/>
      <dgm:spPr/>
      <dgm:t>
        <a:bodyPr/>
        <a:lstStyle/>
        <a:p>
          <a:endParaRPr lang="en-GB"/>
        </a:p>
      </dgm:t>
    </dgm:pt>
    <dgm:pt modelId="{CC9C0211-0214-4C9A-8CE6-4A3E5E4B68F1}" type="sibTrans" cxnId="{A94E153D-5FE4-4987-AD22-4DC7EF1CAC30}">
      <dgm:prSet/>
      <dgm:spPr/>
      <dgm:t>
        <a:bodyPr/>
        <a:lstStyle/>
        <a:p>
          <a:endParaRPr lang="en-GB"/>
        </a:p>
      </dgm:t>
    </dgm:pt>
    <dgm:pt modelId="{F70BB895-1CB3-42B3-B2F3-4485E400E1DB}">
      <dgm:prSet/>
      <dgm:spPr/>
      <dgm:t>
        <a:bodyPr/>
        <a:lstStyle/>
        <a:p>
          <a:r>
            <a:rPr lang="en-GB" b="1" dirty="0"/>
            <a:t>These tools can save time, reduce mistakes, improve teamwork and help staff work more efficiently.</a:t>
          </a:r>
        </a:p>
      </dgm:t>
    </dgm:pt>
    <dgm:pt modelId="{6FD56BA8-6D5F-4E1F-9045-F4CCCD4C8123}" type="parTrans" cxnId="{8F80C006-8AD8-4F61-99C2-E6D842ECB898}">
      <dgm:prSet/>
      <dgm:spPr/>
      <dgm:t>
        <a:bodyPr/>
        <a:lstStyle/>
        <a:p>
          <a:endParaRPr lang="en-GB"/>
        </a:p>
      </dgm:t>
    </dgm:pt>
    <dgm:pt modelId="{E4B4A56F-AAB6-47F3-A9E0-785BD75F2075}" type="sibTrans" cxnId="{8F80C006-8AD8-4F61-99C2-E6D842ECB898}">
      <dgm:prSet/>
      <dgm:spPr/>
      <dgm:t>
        <a:bodyPr/>
        <a:lstStyle/>
        <a:p>
          <a:endParaRPr lang="en-GB"/>
        </a:p>
      </dgm:t>
    </dgm:pt>
    <dgm:pt modelId="{21810A52-B57D-423A-9D70-86AB21BE448A}">
      <dgm:prSet/>
      <dgm:spPr/>
      <dgm:t>
        <a:bodyPr/>
        <a:lstStyle/>
        <a:p>
          <a:r>
            <a:rPr lang="en-GB" b="1" dirty="0"/>
            <a:t>There are some limitations. Staff may need training, internet access is required, and information needs to be updated correctly.</a:t>
          </a:r>
        </a:p>
      </dgm:t>
    </dgm:pt>
    <dgm:pt modelId="{9F19EB51-512D-4051-AEDF-3A444D0B2CED}" type="parTrans" cxnId="{6788BEC2-ABBF-45EB-AE78-C4C00029D2D5}">
      <dgm:prSet/>
      <dgm:spPr/>
      <dgm:t>
        <a:bodyPr/>
        <a:lstStyle/>
        <a:p>
          <a:endParaRPr lang="en-GB"/>
        </a:p>
      </dgm:t>
    </dgm:pt>
    <dgm:pt modelId="{E838709D-64D5-4BCD-9121-D4AB106E5776}" type="sibTrans" cxnId="{6788BEC2-ABBF-45EB-AE78-C4C00029D2D5}">
      <dgm:prSet/>
      <dgm:spPr/>
      <dgm:t>
        <a:bodyPr/>
        <a:lstStyle/>
        <a:p>
          <a:endParaRPr lang="en-GB"/>
        </a:p>
      </dgm:t>
    </dgm:pt>
    <dgm:pt modelId="{3D0ADCC8-470A-41F4-9635-F6F989DF3197}">
      <dgm:prSet/>
      <dgm:spPr/>
      <dgm:t>
        <a:bodyPr/>
        <a:lstStyle/>
        <a:p>
          <a:r>
            <a:rPr lang="en-GB" b="1" dirty="0"/>
            <a:t>Overall, our group recommends using Microsoft 365 tools because they can improve communication, efficiency and help Riverdale Nursing Home provide better care for residents.</a:t>
          </a:r>
        </a:p>
      </dgm:t>
    </dgm:pt>
    <dgm:pt modelId="{91690E03-0E32-47B7-817A-53F100F8E552}" type="parTrans" cxnId="{AFD82DD5-5167-40C3-B20F-0DEE60647342}">
      <dgm:prSet/>
      <dgm:spPr/>
      <dgm:t>
        <a:bodyPr/>
        <a:lstStyle/>
        <a:p>
          <a:endParaRPr lang="en-GB"/>
        </a:p>
      </dgm:t>
    </dgm:pt>
    <dgm:pt modelId="{3884283D-DC7B-4BE5-8D88-E37C56248A39}" type="sibTrans" cxnId="{AFD82DD5-5167-40C3-B20F-0DEE60647342}">
      <dgm:prSet/>
      <dgm:spPr/>
      <dgm:t>
        <a:bodyPr/>
        <a:lstStyle/>
        <a:p>
          <a:endParaRPr lang="en-GB"/>
        </a:p>
      </dgm:t>
    </dgm:pt>
    <dgm:pt modelId="{DF18F440-4087-4EA9-AE24-CE8D3C411188}" type="pres">
      <dgm:prSet presAssocID="{2D25A0DE-03F7-40BC-AFC6-E40BD91C6C29}" presName="linear" presStyleCnt="0">
        <dgm:presLayoutVars>
          <dgm:animLvl val="lvl"/>
          <dgm:resizeHandles val="exact"/>
        </dgm:presLayoutVars>
      </dgm:prSet>
      <dgm:spPr/>
    </dgm:pt>
    <dgm:pt modelId="{DFEDD1E0-4536-4DA6-A500-506A38F340C9}" type="pres">
      <dgm:prSet presAssocID="{8ACEA0B9-134F-41A4-8974-EC1A58D742F9}" presName="parentText" presStyleLbl="node1" presStyleIdx="0" presStyleCnt="1">
        <dgm:presLayoutVars>
          <dgm:chMax val="0"/>
          <dgm:bulletEnabled val="1"/>
        </dgm:presLayoutVars>
      </dgm:prSet>
      <dgm:spPr/>
    </dgm:pt>
    <dgm:pt modelId="{859F3B33-D1D9-4E5A-B105-0E63360755B4}" type="pres">
      <dgm:prSet presAssocID="{8ACEA0B9-134F-41A4-8974-EC1A58D742F9}" presName="childText" presStyleLbl="revTx" presStyleIdx="0" presStyleCnt="1">
        <dgm:presLayoutVars>
          <dgm:bulletEnabled val="1"/>
        </dgm:presLayoutVars>
      </dgm:prSet>
      <dgm:spPr/>
    </dgm:pt>
  </dgm:ptLst>
  <dgm:cxnLst>
    <dgm:cxn modelId="{8F80C006-8AD8-4F61-99C2-E6D842ECB898}" srcId="{8ACEA0B9-134F-41A4-8974-EC1A58D742F9}" destId="{F70BB895-1CB3-42B3-B2F3-4485E400E1DB}" srcOrd="1" destOrd="0" parTransId="{6FD56BA8-6D5F-4E1F-9045-F4CCCD4C8123}" sibTransId="{E4B4A56F-AAB6-47F3-A9E0-785BD75F2075}"/>
    <dgm:cxn modelId="{3C64D830-7E87-4053-B2ED-DA1D459BEC33}" type="presOf" srcId="{2D25A0DE-03F7-40BC-AFC6-E40BD91C6C29}" destId="{DF18F440-4087-4EA9-AE24-CE8D3C411188}" srcOrd="0" destOrd="0" presId="urn:microsoft.com/office/officeart/2005/8/layout/vList2"/>
    <dgm:cxn modelId="{A94E153D-5FE4-4987-AD22-4DC7EF1CAC30}" srcId="{8ACEA0B9-134F-41A4-8974-EC1A58D742F9}" destId="{37A2AF46-33F0-4A3A-B985-851934B2F9DF}" srcOrd="0" destOrd="0" parTransId="{618E474E-92F2-43B7-811B-42767D9E46FB}" sibTransId="{CC9C0211-0214-4C9A-8CE6-4A3E5E4B68F1}"/>
    <dgm:cxn modelId="{9EE48F3F-86B1-4E4C-A92F-E0A21FA3A486}" type="presOf" srcId="{8ACEA0B9-134F-41A4-8974-EC1A58D742F9}" destId="{DFEDD1E0-4536-4DA6-A500-506A38F340C9}" srcOrd="0" destOrd="0" presId="urn:microsoft.com/office/officeart/2005/8/layout/vList2"/>
    <dgm:cxn modelId="{2F32965A-FEF5-456A-97BB-ABE237DF725A}" type="presOf" srcId="{21810A52-B57D-423A-9D70-86AB21BE448A}" destId="{859F3B33-D1D9-4E5A-B105-0E63360755B4}" srcOrd="0" destOrd="2" presId="urn:microsoft.com/office/officeart/2005/8/layout/vList2"/>
    <dgm:cxn modelId="{D0A85A88-780F-4B1F-B4D6-0E86A0778843}" type="presOf" srcId="{F70BB895-1CB3-42B3-B2F3-4485E400E1DB}" destId="{859F3B33-D1D9-4E5A-B105-0E63360755B4}" srcOrd="0" destOrd="1" presId="urn:microsoft.com/office/officeart/2005/8/layout/vList2"/>
    <dgm:cxn modelId="{BD031E96-33A1-4408-AC6F-94E820E55CAC}" type="presOf" srcId="{3D0ADCC8-470A-41F4-9635-F6F989DF3197}" destId="{859F3B33-D1D9-4E5A-B105-0E63360755B4}" srcOrd="0" destOrd="3" presId="urn:microsoft.com/office/officeart/2005/8/layout/vList2"/>
    <dgm:cxn modelId="{F36155B5-13C5-49A4-A71B-3914AFEA5E8A}" type="presOf" srcId="{37A2AF46-33F0-4A3A-B985-851934B2F9DF}" destId="{859F3B33-D1D9-4E5A-B105-0E63360755B4}" srcOrd="0" destOrd="0" presId="urn:microsoft.com/office/officeart/2005/8/layout/vList2"/>
    <dgm:cxn modelId="{6788BEC2-ABBF-45EB-AE78-C4C00029D2D5}" srcId="{8ACEA0B9-134F-41A4-8974-EC1A58D742F9}" destId="{21810A52-B57D-423A-9D70-86AB21BE448A}" srcOrd="2" destOrd="0" parTransId="{9F19EB51-512D-4051-AEDF-3A444D0B2CED}" sibTransId="{E838709D-64D5-4BCD-9121-D4AB106E5776}"/>
    <dgm:cxn modelId="{AFD82DD5-5167-40C3-B20F-0DEE60647342}" srcId="{8ACEA0B9-134F-41A4-8974-EC1A58D742F9}" destId="{3D0ADCC8-470A-41F4-9635-F6F989DF3197}" srcOrd="3" destOrd="0" parTransId="{91690E03-0E32-47B7-817A-53F100F8E552}" sibTransId="{3884283D-DC7B-4BE5-8D88-E37C56248A39}"/>
    <dgm:cxn modelId="{60854FFB-97E3-4722-955F-1E0E0BD6EA22}" srcId="{2D25A0DE-03F7-40BC-AFC6-E40BD91C6C29}" destId="{8ACEA0B9-134F-41A4-8974-EC1A58D742F9}" srcOrd="0" destOrd="0" parTransId="{3CB6DB31-7E6A-4C84-A855-E38456B8A9E6}" sibTransId="{327D44E1-13B6-4B42-8079-7B8A4762011D}"/>
    <dgm:cxn modelId="{360C6BE6-778E-499C-8301-9B90D2B72C55}" type="presParOf" srcId="{DF18F440-4087-4EA9-AE24-CE8D3C411188}" destId="{DFEDD1E0-4536-4DA6-A500-506A38F340C9}" srcOrd="0" destOrd="0" presId="urn:microsoft.com/office/officeart/2005/8/layout/vList2"/>
    <dgm:cxn modelId="{C51A4F1A-27E6-458E-8971-3E9A9BFE8C07}" type="presParOf" srcId="{DF18F440-4087-4EA9-AE24-CE8D3C411188}" destId="{859F3B33-D1D9-4E5A-B105-0E63360755B4}"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D7600D81-C09B-43C7-ACFC-8F3C3C3ED4D1}"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372956B6-447B-4CD3-A264-ECD60D4F246F}">
      <dgm:prSet/>
      <dgm:spPr/>
      <dgm:t>
        <a:bodyPr/>
        <a:lstStyle/>
        <a:p>
          <a:r>
            <a:rPr lang="en-US"/>
            <a:t>References</a:t>
          </a:r>
          <a:endParaRPr lang="en-GB"/>
        </a:p>
      </dgm:t>
    </dgm:pt>
    <dgm:pt modelId="{760D7F3F-E2F1-4459-B71C-D0B2CFCFCBE9}" type="parTrans" cxnId="{64DF9015-F67F-4A3A-BA70-06AA6B098829}">
      <dgm:prSet/>
      <dgm:spPr/>
      <dgm:t>
        <a:bodyPr/>
        <a:lstStyle/>
        <a:p>
          <a:endParaRPr lang="en-GB"/>
        </a:p>
      </dgm:t>
    </dgm:pt>
    <dgm:pt modelId="{0E3F4DC2-05F6-4F55-B1B5-593AB50563AE}" type="sibTrans" cxnId="{64DF9015-F67F-4A3A-BA70-06AA6B098829}">
      <dgm:prSet/>
      <dgm:spPr/>
      <dgm:t>
        <a:bodyPr/>
        <a:lstStyle/>
        <a:p>
          <a:endParaRPr lang="en-GB"/>
        </a:p>
      </dgm:t>
    </dgm:pt>
    <dgm:pt modelId="{C126D8C4-FF37-4827-B870-45AF9CA7216A}" type="pres">
      <dgm:prSet presAssocID="{D7600D81-C09B-43C7-ACFC-8F3C3C3ED4D1}" presName="Name0" presStyleCnt="0">
        <dgm:presLayoutVars>
          <dgm:chMax val="7"/>
          <dgm:dir/>
          <dgm:animLvl val="lvl"/>
          <dgm:resizeHandles val="exact"/>
        </dgm:presLayoutVars>
      </dgm:prSet>
      <dgm:spPr/>
    </dgm:pt>
    <dgm:pt modelId="{5207BAF5-A0C9-4D7B-A4C2-7586B3920C0D}" type="pres">
      <dgm:prSet presAssocID="{372956B6-447B-4CD3-A264-ECD60D4F246F}" presName="circle1" presStyleLbl="node1" presStyleIdx="0" presStyleCnt="1"/>
      <dgm:spPr/>
    </dgm:pt>
    <dgm:pt modelId="{DB9C1481-DFCA-4D69-82A5-3B8A5AB85223}" type="pres">
      <dgm:prSet presAssocID="{372956B6-447B-4CD3-A264-ECD60D4F246F}" presName="space" presStyleCnt="0"/>
      <dgm:spPr/>
    </dgm:pt>
    <dgm:pt modelId="{5695B569-EFB7-40B1-9825-631AFCB37315}" type="pres">
      <dgm:prSet presAssocID="{372956B6-447B-4CD3-A264-ECD60D4F246F}" presName="rect1" presStyleLbl="alignAcc1" presStyleIdx="0" presStyleCnt="1"/>
      <dgm:spPr/>
    </dgm:pt>
    <dgm:pt modelId="{85AD0403-4727-486E-91D4-0BCBCE29FE48}" type="pres">
      <dgm:prSet presAssocID="{372956B6-447B-4CD3-A264-ECD60D4F246F}" presName="rect1ParTxNoCh" presStyleLbl="alignAcc1" presStyleIdx="0" presStyleCnt="1">
        <dgm:presLayoutVars>
          <dgm:chMax val="1"/>
          <dgm:bulletEnabled val="1"/>
        </dgm:presLayoutVars>
      </dgm:prSet>
      <dgm:spPr/>
    </dgm:pt>
  </dgm:ptLst>
  <dgm:cxnLst>
    <dgm:cxn modelId="{64DF9015-F67F-4A3A-BA70-06AA6B098829}" srcId="{D7600D81-C09B-43C7-ACFC-8F3C3C3ED4D1}" destId="{372956B6-447B-4CD3-A264-ECD60D4F246F}" srcOrd="0" destOrd="0" parTransId="{760D7F3F-E2F1-4459-B71C-D0B2CFCFCBE9}" sibTransId="{0E3F4DC2-05F6-4F55-B1B5-593AB50563AE}"/>
    <dgm:cxn modelId="{F7F60224-2681-4219-881D-2E8127E2EB7F}" type="presOf" srcId="{D7600D81-C09B-43C7-ACFC-8F3C3C3ED4D1}" destId="{C126D8C4-FF37-4827-B870-45AF9CA7216A}" srcOrd="0" destOrd="0" presId="urn:microsoft.com/office/officeart/2005/8/layout/target3"/>
    <dgm:cxn modelId="{789FAF96-F14A-4B03-A3F8-4650E84E6735}" type="presOf" srcId="{372956B6-447B-4CD3-A264-ECD60D4F246F}" destId="{85AD0403-4727-486E-91D4-0BCBCE29FE48}" srcOrd="1" destOrd="0" presId="urn:microsoft.com/office/officeart/2005/8/layout/target3"/>
    <dgm:cxn modelId="{062310C7-0322-49B5-B065-9584C630BFE5}" type="presOf" srcId="{372956B6-447B-4CD3-A264-ECD60D4F246F}" destId="{5695B569-EFB7-40B1-9825-631AFCB37315}" srcOrd="0" destOrd="0" presId="urn:microsoft.com/office/officeart/2005/8/layout/target3"/>
    <dgm:cxn modelId="{BE47089F-EC34-473B-B85A-962A6C48180C}" type="presParOf" srcId="{C126D8C4-FF37-4827-B870-45AF9CA7216A}" destId="{5207BAF5-A0C9-4D7B-A4C2-7586B3920C0D}" srcOrd="0" destOrd="0" presId="urn:microsoft.com/office/officeart/2005/8/layout/target3"/>
    <dgm:cxn modelId="{49BD8FA6-9927-445C-BC0A-E9B04BE4E028}" type="presParOf" srcId="{C126D8C4-FF37-4827-B870-45AF9CA7216A}" destId="{DB9C1481-DFCA-4D69-82A5-3B8A5AB85223}" srcOrd="1" destOrd="0" presId="urn:microsoft.com/office/officeart/2005/8/layout/target3"/>
    <dgm:cxn modelId="{0A44EA2A-16FC-4956-9097-6721D8656573}" type="presParOf" srcId="{C126D8C4-FF37-4827-B870-45AF9CA7216A}" destId="{5695B569-EFB7-40B1-9825-631AFCB37315}" srcOrd="2" destOrd="0" presId="urn:microsoft.com/office/officeart/2005/8/layout/target3"/>
    <dgm:cxn modelId="{E9A11E8F-C368-4DB8-89E8-0A5205357B43}" type="presParOf" srcId="{C126D8C4-FF37-4827-B870-45AF9CA7216A}" destId="{85AD0403-4727-486E-91D4-0BCBCE29FE48}"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3B9A1-7400-4A2F-8A52-C839A374BDA1}">
      <dsp:nvSpPr>
        <dsp:cNvPr id="0" name=""/>
        <dsp:cNvSpPr/>
      </dsp:nvSpPr>
      <dsp:spPr>
        <a:xfrm>
          <a:off x="0" y="0"/>
          <a:ext cx="1737360" cy="173736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A706E6-BFB3-42CA-B91D-11BE01994854}">
      <dsp:nvSpPr>
        <dsp:cNvPr id="0" name=""/>
        <dsp:cNvSpPr/>
      </dsp:nvSpPr>
      <dsp:spPr>
        <a:xfrm>
          <a:off x="868680" y="0"/>
          <a:ext cx="4617720" cy="173736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Digital Skills and Research Methods</a:t>
          </a:r>
          <a:endParaRPr lang="en-GB" sz="2300" kern="1200"/>
        </a:p>
      </dsp:txBody>
      <dsp:txXfrm>
        <a:off x="868680" y="0"/>
        <a:ext cx="4617720" cy="825246"/>
      </dsp:txXfrm>
    </dsp:sp>
    <dsp:sp modelId="{973566F3-D839-419B-897E-B89696692622}">
      <dsp:nvSpPr>
        <dsp:cNvPr id="0" name=""/>
        <dsp:cNvSpPr/>
      </dsp:nvSpPr>
      <dsp:spPr>
        <a:xfrm>
          <a:off x="456057" y="825246"/>
          <a:ext cx="825245" cy="825245"/>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1000D-4BE3-4F2B-96A0-881BFD23D89F}">
      <dsp:nvSpPr>
        <dsp:cNvPr id="0" name=""/>
        <dsp:cNvSpPr/>
      </dsp:nvSpPr>
      <dsp:spPr>
        <a:xfrm>
          <a:off x="868680" y="825246"/>
          <a:ext cx="4617720" cy="825245"/>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LCHS4007</a:t>
          </a:r>
          <a:endParaRPr lang="en-GB" sz="2300" kern="1200" dirty="0"/>
        </a:p>
      </dsp:txBody>
      <dsp:txXfrm>
        <a:off x="868680" y="825246"/>
        <a:ext cx="4617720" cy="825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21926-E076-412C-81DD-FC8A4F4AA348}">
      <dsp:nvSpPr>
        <dsp:cNvPr id="0" name=""/>
        <dsp:cNvSpPr/>
      </dsp:nvSpPr>
      <dsp:spPr>
        <a:xfrm>
          <a:off x="0" y="0"/>
          <a:ext cx="242969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0A262C-3E3E-4DBC-952F-021CAB730C0C}">
      <dsp:nvSpPr>
        <dsp:cNvPr id="0" name=""/>
        <dsp:cNvSpPr/>
      </dsp:nvSpPr>
      <dsp:spPr>
        <a:xfrm>
          <a:off x="0" y="0"/>
          <a:ext cx="485938" cy="4524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b="1" i="1" kern="1200"/>
            <a:t>Group Member Names:</a:t>
          </a:r>
          <a:endParaRPr lang="en-US" sz="800" kern="1200"/>
        </a:p>
      </dsp:txBody>
      <dsp:txXfrm>
        <a:off x="0" y="0"/>
        <a:ext cx="485938" cy="4524315"/>
      </dsp:txXfrm>
    </dsp:sp>
    <dsp:sp modelId="{B3733091-8141-4B8F-A3C7-6E605E9EF95E}">
      <dsp:nvSpPr>
        <dsp:cNvPr id="0" name=""/>
        <dsp:cNvSpPr/>
      </dsp:nvSpPr>
      <dsp:spPr>
        <a:xfrm>
          <a:off x="522383" y="42636"/>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err="1"/>
            <a:t>Ruzbi</a:t>
          </a:r>
          <a:r>
            <a:rPr lang="en-US" sz="1700" b="1" i="1" kern="1200" dirty="0"/>
            <a:t> Nayel Student ID - 2442782</a:t>
          </a:r>
          <a:endParaRPr lang="en-US" sz="1700" kern="1200" dirty="0"/>
        </a:p>
      </dsp:txBody>
      <dsp:txXfrm>
        <a:off x="522383" y="42636"/>
        <a:ext cx="1907307" cy="852727"/>
      </dsp:txXfrm>
    </dsp:sp>
    <dsp:sp modelId="{9885B393-0A18-45C2-B988-F86ADC749F75}">
      <dsp:nvSpPr>
        <dsp:cNvPr id="0" name=""/>
        <dsp:cNvSpPr/>
      </dsp:nvSpPr>
      <dsp:spPr>
        <a:xfrm>
          <a:off x="485938" y="895363"/>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5949BA-3FD2-418D-B8FE-8CB4F87952CD}">
      <dsp:nvSpPr>
        <dsp:cNvPr id="0" name=""/>
        <dsp:cNvSpPr/>
      </dsp:nvSpPr>
      <dsp:spPr>
        <a:xfrm>
          <a:off x="522383" y="938000"/>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a:t>Grace Anya Student ID - 2544329</a:t>
          </a:r>
          <a:endParaRPr lang="en-US" sz="1700" kern="1200" dirty="0"/>
        </a:p>
      </dsp:txBody>
      <dsp:txXfrm>
        <a:off x="522383" y="938000"/>
        <a:ext cx="1907307" cy="852727"/>
      </dsp:txXfrm>
    </dsp:sp>
    <dsp:sp modelId="{B45A0585-82C2-4414-A0E3-7386D9E037B4}">
      <dsp:nvSpPr>
        <dsp:cNvPr id="0" name=""/>
        <dsp:cNvSpPr/>
      </dsp:nvSpPr>
      <dsp:spPr>
        <a:xfrm>
          <a:off x="485938" y="1790727"/>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878287-EFA9-4A9C-B081-E2897950BDE2}">
      <dsp:nvSpPr>
        <dsp:cNvPr id="0" name=""/>
        <dsp:cNvSpPr/>
      </dsp:nvSpPr>
      <dsp:spPr>
        <a:xfrm>
          <a:off x="522383" y="1833363"/>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a:t>Janete Blade Student ID - 2311049</a:t>
          </a:r>
          <a:endParaRPr lang="en-US" sz="1700" kern="1200" dirty="0"/>
        </a:p>
      </dsp:txBody>
      <dsp:txXfrm>
        <a:off x="522383" y="1833363"/>
        <a:ext cx="1907307" cy="852727"/>
      </dsp:txXfrm>
    </dsp:sp>
    <dsp:sp modelId="{336131EB-C520-4CBE-B4AB-B2C7EFA4A84E}">
      <dsp:nvSpPr>
        <dsp:cNvPr id="0" name=""/>
        <dsp:cNvSpPr/>
      </dsp:nvSpPr>
      <dsp:spPr>
        <a:xfrm>
          <a:off x="485938" y="2686091"/>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CA3347-FB35-49F8-925E-6498FE87E96C}">
      <dsp:nvSpPr>
        <dsp:cNvPr id="0" name=""/>
        <dsp:cNvSpPr/>
      </dsp:nvSpPr>
      <dsp:spPr>
        <a:xfrm>
          <a:off x="522383" y="2728727"/>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a:t>Nadya Georgieva Student ID – 2544840</a:t>
          </a:r>
          <a:endParaRPr lang="en-US" sz="1700" kern="1200" dirty="0"/>
        </a:p>
      </dsp:txBody>
      <dsp:txXfrm>
        <a:off x="522383" y="2728727"/>
        <a:ext cx="1907307" cy="852727"/>
      </dsp:txXfrm>
    </dsp:sp>
    <dsp:sp modelId="{70D04E18-F469-42C0-A403-0174158D2785}">
      <dsp:nvSpPr>
        <dsp:cNvPr id="0" name=""/>
        <dsp:cNvSpPr/>
      </dsp:nvSpPr>
      <dsp:spPr>
        <a:xfrm>
          <a:off x="485938" y="3581454"/>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B5047A-C894-47A0-9620-001448592402}">
      <dsp:nvSpPr>
        <dsp:cNvPr id="0" name=""/>
        <dsp:cNvSpPr/>
      </dsp:nvSpPr>
      <dsp:spPr>
        <a:xfrm>
          <a:off x="522383" y="3624091"/>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a:t>Modupe </a:t>
          </a:r>
          <a:r>
            <a:rPr lang="en-US" sz="1700" b="1" i="1" kern="1200" dirty="0" err="1"/>
            <a:t>Awofeso</a:t>
          </a:r>
          <a:r>
            <a:rPr lang="en-US" sz="1700" b="1" i="1" kern="1200" dirty="0"/>
            <a:t> Student ID - 2541522</a:t>
          </a:r>
          <a:endParaRPr lang="en-US" sz="1700" kern="1200" dirty="0"/>
        </a:p>
      </dsp:txBody>
      <dsp:txXfrm>
        <a:off x="522383" y="3624091"/>
        <a:ext cx="1907307" cy="852727"/>
      </dsp:txXfrm>
    </dsp:sp>
    <dsp:sp modelId="{733F72A1-6070-4CDB-B916-F9C2C13A2748}">
      <dsp:nvSpPr>
        <dsp:cNvPr id="0" name=""/>
        <dsp:cNvSpPr/>
      </dsp:nvSpPr>
      <dsp:spPr>
        <a:xfrm>
          <a:off x="485938" y="4476818"/>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B53EC-2022-43DA-8353-2F0E68C87E3C}">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1E3DB-F601-43EE-872B-49BE05590F08}">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Acknowledgement of the Use of AI</a:t>
          </a:r>
          <a:endParaRPr lang="en-GB" sz="3500" kern="1200"/>
        </a:p>
      </dsp:txBody>
      <dsp:txXfrm>
        <a:off x="388620" y="0"/>
        <a:ext cx="7932420" cy="777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617CB-78EB-4E51-B407-4460A26577BD}">
      <dsp:nvSpPr>
        <dsp:cNvPr id="0" name=""/>
        <dsp:cNvSpPr/>
      </dsp:nvSpPr>
      <dsp:spPr>
        <a:xfrm>
          <a:off x="0" y="53"/>
          <a:ext cx="8321040"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Contents</a:t>
          </a:r>
          <a:endParaRPr lang="en-GB" sz="2400" kern="1200" dirty="0"/>
        </a:p>
      </dsp:txBody>
      <dsp:txXfrm>
        <a:off x="28786" y="28839"/>
        <a:ext cx="8263468" cy="5321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6C1D0-DF5A-4EA7-BBB8-209EF389952E}">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CAAB47-2E79-412B-95CE-2F21F5557893}">
      <dsp:nvSpPr>
        <dsp:cNvPr id="0" name=""/>
        <dsp:cNvSpPr/>
      </dsp:nvSpPr>
      <dsp:spPr>
        <a:xfrm>
          <a:off x="205740" y="0"/>
          <a:ext cx="5966459"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Introduction – Case Study Overview</a:t>
          </a:r>
          <a:endParaRPr lang="en-GB" sz="1800" b="1" kern="1200" dirty="0"/>
        </a:p>
      </dsp:txBody>
      <dsp:txXfrm>
        <a:off x="205740" y="0"/>
        <a:ext cx="5966459" cy="411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54452-4A3C-4141-A967-6418AC087943}">
      <dsp:nvSpPr>
        <dsp:cNvPr id="0" name=""/>
        <dsp:cNvSpPr/>
      </dsp:nvSpPr>
      <dsp:spPr>
        <a:xfrm>
          <a:off x="0" y="45456"/>
          <a:ext cx="1645920" cy="2702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i="1" kern="1200" dirty="0"/>
            <a:t>All Students (Members)</a:t>
          </a:r>
          <a:endParaRPr lang="en-GB" sz="1100" kern="1200" dirty="0"/>
        </a:p>
      </dsp:txBody>
      <dsp:txXfrm>
        <a:off x="13193" y="58649"/>
        <a:ext cx="1619534" cy="2438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DAB5D-D3C3-4F3F-B4B5-AF69486CDCDD}">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DB9C2-DB9B-4A4A-BB2D-82D2E63F4F87}">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1: Staff Communication → [MS Tool]</a:t>
          </a:r>
          <a:endParaRPr lang="en-GB" sz="1800" b="1" kern="1200" dirty="0"/>
        </a:p>
      </dsp:txBody>
      <dsp:txXfrm>
        <a:off x="205739" y="0"/>
        <a:ext cx="6012180" cy="4114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1F261-AB0D-43AE-8AF1-682B231665E4}">
      <dsp:nvSpPr>
        <dsp:cNvPr id="0" name=""/>
        <dsp:cNvSpPr/>
      </dsp:nvSpPr>
      <dsp:spPr>
        <a:xfrm>
          <a:off x="0" y="21465"/>
          <a:ext cx="16002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i="1" kern="1200" dirty="0"/>
            <a:t>Nadya Georgieva</a:t>
          </a:r>
          <a:endParaRPr lang="en-GB" sz="1500" kern="1200" dirty="0"/>
        </a:p>
      </dsp:txBody>
      <dsp:txXfrm>
        <a:off x="17991" y="39456"/>
        <a:ext cx="1564218" cy="3325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ABC9A-9643-4DF1-BDB5-6469C3A5F1B3}">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D96493-3753-4853-B5CD-04CD284CF0C0}">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2: Secure File Storage &amp; Sharing → [MS Tool]</a:t>
          </a:r>
          <a:endParaRPr lang="en-GB" sz="1800" b="1" kern="1200" dirty="0"/>
        </a:p>
      </dsp:txBody>
      <dsp:txXfrm>
        <a:off x="205739" y="0"/>
        <a:ext cx="6012180" cy="4114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6A0B0F-5FE0-459F-98E4-1C3CEB10169F}">
      <dsp:nvSpPr>
        <dsp:cNvPr id="0" name=""/>
        <dsp:cNvSpPr/>
      </dsp:nvSpPr>
      <dsp:spPr>
        <a:xfrm>
          <a:off x="0" y="9179"/>
          <a:ext cx="16002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i="1" kern="1200"/>
            <a:t>Janete Balde</a:t>
          </a:r>
          <a:endParaRPr lang="en-GB" sz="1600" kern="1200"/>
        </a:p>
      </dsp:txBody>
      <dsp:txXfrm>
        <a:off x="19191" y="28370"/>
        <a:ext cx="1561818" cy="3547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F856E-BD2E-4D9E-A0EF-AAFA0AAEC680}">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A2FDBD-2746-4CA0-900D-D9FAA887F298}">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3: Care Documentation → [MS Tool]</a:t>
          </a:r>
          <a:endParaRPr lang="en-GB" sz="1800" b="1" kern="1200" dirty="0"/>
        </a:p>
      </dsp:txBody>
      <dsp:txXfrm>
        <a:off x="205739" y="0"/>
        <a:ext cx="6012180" cy="4114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0C7D9-FE93-4419-A115-2E92F2A418E8}">
      <dsp:nvSpPr>
        <dsp:cNvPr id="0" name=""/>
        <dsp:cNvSpPr/>
      </dsp:nvSpPr>
      <dsp:spPr>
        <a:xfrm>
          <a:off x="0" y="21465"/>
          <a:ext cx="1645921"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Modupe </a:t>
          </a:r>
          <a:r>
            <a:rPr lang="en-US" sz="1500" kern="1200" dirty="0" err="1"/>
            <a:t>Awofeso</a:t>
          </a:r>
          <a:r>
            <a:rPr lang="en-US" sz="1500" kern="1200" dirty="0"/>
            <a:t> </a:t>
          </a:r>
          <a:endParaRPr lang="en-GB" sz="1500" kern="1200" dirty="0"/>
        </a:p>
      </dsp:txBody>
      <dsp:txXfrm>
        <a:off x="17991" y="39456"/>
        <a:ext cx="1609939" cy="3325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3DCB3-3AD4-4B29-864F-9595FD5FE645}">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8685E-6198-473C-A361-D1144C83150B}">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4: Staff Scheduling / </a:t>
          </a:r>
          <a:r>
            <a:rPr lang="en-US" sz="1800" b="1" kern="1200" dirty="0" err="1"/>
            <a:t>Rotas</a:t>
          </a:r>
          <a:r>
            <a:rPr lang="en-US" sz="1800" b="1" kern="1200" dirty="0"/>
            <a:t> → [MS Excel]</a:t>
          </a:r>
          <a:endParaRPr lang="en-GB" sz="1800" b="1" kern="1200" dirty="0"/>
        </a:p>
      </dsp:txBody>
      <dsp:txXfrm>
        <a:off x="205739" y="0"/>
        <a:ext cx="6012180" cy="4114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2CE09-AFE0-4B1D-8164-17F61E2242A1}">
      <dsp:nvSpPr>
        <dsp:cNvPr id="0" name=""/>
        <dsp:cNvSpPr/>
      </dsp:nvSpPr>
      <dsp:spPr>
        <a:xfrm>
          <a:off x="0" y="9179"/>
          <a:ext cx="16002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i="1" kern="1200"/>
            <a:t>Ruzbi Nayel</a:t>
          </a:r>
          <a:endParaRPr lang="en-GB" sz="1600" kern="1200"/>
        </a:p>
      </dsp:txBody>
      <dsp:txXfrm>
        <a:off x="19191" y="28370"/>
        <a:ext cx="1561818" cy="35473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72C01-1DA7-45C0-BCD7-7158E546A36C}">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0370C4-C0B2-4764-8F53-FB19AB19FE44}">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5: Staff Training → [MS Tool]</a:t>
          </a:r>
          <a:endParaRPr lang="en-GB" sz="1800" b="1" kern="1200" dirty="0"/>
        </a:p>
      </dsp:txBody>
      <dsp:txXfrm>
        <a:off x="205739" y="0"/>
        <a:ext cx="6012180" cy="4114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0F442-317E-4D16-AE03-C3FDFC97BB9C}">
      <dsp:nvSpPr>
        <dsp:cNvPr id="0" name=""/>
        <dsp:cNvSpPr/>
      </dsp:nvSpPr>
      <dsp:spPr>
        <a:xfrm>
          <a:off x="0" y="9179"/>
          <a:ext cx="16002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i="1" kern="1200"/>
            <a:t>Grace Anya</a:t>
          </a:r>
          <a:endParaRPr lang="en-GB" sz="1600" kern="1200"/>
        </a:p>
      </dsp:txBody>
      <dsp:txXfrm>
        <a:off x="19191" y="28370"/>
        <a:ext cx="1561818" cy="35473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51D2A-153A-4F59-A873-20D100E92AD1}">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A3E56A-CD54-47E8-B662-0D44CBCE189A}">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Conclusion &amp; Recommendations</a:t>
          </a:r>
          <a:endParaRPr lang="en-GB" sz="1800" b="1" kern="1200" dirty="0"/>
        </a:p>
      </dsp:txBody>
      <dsp:txXfrm>
        <a:off x="205739" y="0"/>
        <a:ext cx="6012180" cy="4114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470BC-17CA-4415-910A-97B79FA5C2E9}">
      <dsp:nvSpPr>
        <dsp:cNvPr id="0" name=""/>
        <dsp:cNvSpPr/>
      </dsp:nvSpPr>
      <dsp:spPr>
        <a:xfrm>
          <a:off x="0" y="71484"/>
          <a:ext cx="1645920" cy="2702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i="1" kern="1200" dirty="0"/>
            <a:t>All Students (Members)</a:t>
          </a:r>
          <a:endParaRPr lang="en-GB" sz="1100" kern="1200" dirty="0"/>
        </a:p>
      </dsp:txBody>
      <dsp:txXfrm>
        <a:off x="13193" y="84677"/>
        <a:ext cx="1619534" cy="24388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B9145-F513-4260-B77B-1E35D1C31898}">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15D634-3D3C-4616-B7E1-85E1FC494841}">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References</a:t>
          </a:r>
          <a:endParaRPr lang="en-GB" sz="1800" b="1" kern="1200"/>
        </a:p>
      </dsp:txBody>
      <dsp:txXfrm>
        <a:off x="205739" y="0"/>
        <a:ext cx="6012180" cy="41148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D4DA1-D18C-4909-A45A-54CBB1BE0933}">
      <dsp:nvSpPr>
        <dsp:cNvPr id="0" name=""/>
        <dsp:cNvSpPr/>
      </dsp:nvSpPr>
      <dsp:spPr>
        <a:xfrm>
          <a:off x="0" y="38206"/>
          <a:ext cx="1645920" cy="2702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i="1" kern="1200" dirty="0"/>
            <a:t>All Students (Members)</a:t>
          </a:r>
          <a:endParaRPr lang="en-GB" sz="1100" kern="1200" dirty="0"/>
        </a:p>
      </dsp:txBody>
      <dsp:txXfrm>
        <a:off x="13193" y="51399"/>
        <a:ext cx="1619534" cy="24388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7847F-E87F-4693-B1BC-DDD24BDECDD7}">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D87B6-CF6C-496D-A19D-4E8D018AB6C7}">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Introduction: Riverdale Nursing Home</a:t>
          </a:r>
          <a:endParaRPr lang="en-GB" sz="3500" kern="1200" dirty="0"/>
        </a:p>
      </dsp:txBody>
      <dsp:txXfrm>
        <a:off x="388620" y="0"/>
        <a:ext cx="7932420" cy="77724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B5451-6AB7-4269-A9A8-16D8F2A801D9}">
      <dsp:nvSpPr>
        <dsp:cNvPr id="0" name=""/>
        <dsp:cNvSpPr/>
      </dsp:nvSpPr>
      <dsp:spPr>
        <a:xfrm>
          <a:off x="2652160" y="453707"/>
          <a:ext cx="350449" cy="91440"/>
        </a:xfrm>
        <a:custGeom>
          <a:avLst/>
          <a:gdLst/>
          <a:ahLst/>
          <a:cxnLst/>
          <a:rect l="0" t="0" r="0" b="0"/>
          <a:pathLst>
            <a:path>
              <a:moveTo>
                <a:pt x="0" y="45720"/>
              </a:moveTo>
              <a:lnTo>
                <a:pt x="350449"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7858" y="497520"/>
        <a:ext cx="19052" cy="3814"/>
      </dsp:txXfrm>
    </dsp:sp>
    <dsp:sp modelId="{BE45F483-46A9-4442-8584-C5502FDB980F}">
      <dsp:nvSpPr>
        <dsp:cNvPr id="0" name=""/>
        <dsp:cNvSpPr/>
      </dsp:nvSpPr>
      <dsp:spPr>
        <a:xfrm>
          <a:off x="997222" y="2406"/>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dirty="0"/>
            <a:t>Riverside nursing home provides care and help for elderly people who needs everyday</a:t>
          </a:r>
          <a:endParaRPr lang="en-GB" sz="1200" kern="1200" dirty="0"/>
        </a:p>
      </dsp:txBody>
      <dsp:txXfrm>
        <a:off x="997222" y="2406"/>
        <a:ext cx="1656737" cy="994042"/>
      </dsp:txXfrm>
    </dsp:sp>
    <dsp:sp modelId="{2FE5DA78-BAB8-4A94-9A4E-31AD50EA0EA1}">
      <dsp:nvSpPr>
        <dsp:cNvPr id="0" name=""/>
        <dsp:cNvSpPr/>
      </dsp:nvSpPr>
      <dsp:spPr>
        <a:xfrm>
          <a:off x="1825591" y="994649"/>
          <a:ext cx="2037787" cy="350449"/>
        </a:xfrm>
        <a:custGeom>
          <a:avLst/>
          <a:gdLst/>
          <a:ahLst/>
          <a:cxnLst/>
          <a:rect l="0" t="0" r="0" b="0"/>
          <a:pathLst>
            <a:path>
              <a:moveTo>
                <a:pt x="2037787" y="0"/>
              </a:moveTo>
              <a:lnTo>
                <a:pt x="2037787" y="192324"/>
              </a:lnTo>
              <a:lnTo>
                <a:pt x="0" y="192324"/>
              </a:lnTo>
              <a:lnTo>
                <a:pt x="0" y="350449"/>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92657" y="1167966"/>
        <a:ext cx="103655" cy="3814"/>
      </dsp:txXfrm>
    </dsp:sp>
    <dsp:sp modelId="{8486C726-4D3B-44D4-95D2-8249CBB609E3}">
      <dsp:nvSpPr>
        <dsp:cNvPr id="0" name=""/>
        <dsp:cNvSpPr/>
      </dsp:nvSpPr>
      <dsp:spPr>
        <a:xfrm>
          <a:off x="3035009" y="2406"/>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dirty="0"/>
            <a:t>The riverside </a:t>
          </a:r>
          <a:r>
            <a:rPr lang="en-US" sz="1200" b="1" kern="1200"/>
            <a:t>home are </a:t>
          </a:r>
          <a:r>
            <a:rPr lang="en-US" sz="1200" b="1" kern="1200" dirty="0"/>
            <a:t>two buildings with careers, nurses and administration staff working different shifts</a:t>
          </a:r>
          <a:endParaRPr lang="en-GB" sz="1200" kern="1200" dirty="0"/>
        </a:p>
      </dsp:txBody>
      <dsp:txXfrm>
        <a:off x="3035009" y="2406"/>
        <a:ext cx="1656737" cy="994042"/>
      </dsp:txXfrm>
    </dsp:sp>
    <dsp:sp modelId="{6C4D76F6-F338-4DEF-AE95-6C686E0FF795}">
      <dsp:nvSpPr>
        <dsp:cNvPr id="0" name=""/>
        <dsp:cNvSpPr/>
      </dsp:nvSpPr>
      <dsp:spPr>
        <a:xfrm>
          <a:off x="2652160" y="1828799"/>
          <a:ext cx="350449" cy="91440"/>
        </a:xfrm>
        <a:custGeom>
          <a:avLst/>
          <a:gdLst/>
          <a:ahLst/>
          <a:cxnLst/>
          <a:rect l="0" t="0" r="0" b="0"/>
          <a:pathLst>
            <a:path>
              <a:moveTo>
                <a:pt x="0" y="45720"/>
              </a:moveTo>
              <a:lnTo>
                <a:pt x="350449"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7858" y="1872612"/>
        <a:ext cx="19052" cy="3814"/>
      </dsp:txXfrm>
    </dsp:sp>
    <dsp:sp modelId="{D92BADE5-988A-4E8A-BF8C-7C898E42ED0B}">
      <dsp:nvSpPr>
        <dsp:cNvPr id="0" name=""/>
        <dsp:cNvSpPr/>
      </dsp:nvSpPr>
      <dsp:spPr>
        <a:xfrm>
          <a:off x="997222" y="1377498"/>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dirty="0"/>
            <a:t>The nursing home uses Microsoft tool to use</a:t>
          </a:r>
          <a:endParaRPr lang="en-GB" sz="1200" kern="1200" dirty="0"/>
        </a:p>
      </dsp:txBody>
      <dsp:txXfrm>
        <a:off x="997222" y="1377498"/>
        <a:ext cx="1656737" cy="994042"/>
      </dsp:txXfrm>
    </dsp:sp>
    <dsp:sp modelId="{A0D9A92B-46C5-4DC3-9D74-A05F8256A49D}">
      <dsp:nvSpPr>
        <dsp:cNvPr id="0" name=""/>
        <dsp:cNvSpPr/>
      </dsp:nvSpPr>
      <dsp:spPr>
        <a:xfrm>
          <a:off x="1825591" y="2369741"/>
          <a:ext cx="2037787" cy="350449"/>
        </a:xfrm>
        <a:custGeom>
          <a:avLst/>
          <a:gdLst/>
          <a:ahLst/>
          <a:cxnLst/>
          <a:rect l="0" t="0" r="0" b="0"/>
          <a:pathLst>
            <a:path>
              <a:moveTo>
                <a:pt x="2037787" y="0"/>
              </a:moveTo>
              <a:lnTo>
                <a:pt x="2037787" y="192324"/>
              </a:lnTo>
              <a:lnTo>
                <a:pt x="0" y="192324"/>
              </a:lnTo>
              <a:lnTo>
                <a:pt x="0" y="350449"/>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92657" y="2543058"/>
        <a:ext cx="103655" cy="3814"/>
      </dsp:txXfrm>
    </dsp:sp>
    <dsp:sp modelId="{1D2111A6-F922-487A-9FC6-BC3360AE5871}">
      <dsp:nvSpPr>
        <dsp:cNvPr id="0" name=""/>
        <dsp:cNvSpPr/>
      </dsp:nvSpPr>
      <dsp:spPr>
        <a:xfrm>
          <a:off x="3035009" y="1377498"/>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a:t>Some staff not sure which tool to use</a:t>
          </a:r>
          <a:endParaRPr lang="en-GB" sz="1200" kern="1200"/>
        </a:p>
      </dsp:txBody>
      <dsp:txXfrm>
        <a:off x="3035009" y="1377498"/>
        <a:ext cx="1656737" cy="994042"/>
      </dsp:txXfrm>
    </dsp:sp>
    <dsp:sp modelId="{EBACD551-9A0A-4349-95E9-476B6CAB7743}">
      <dsp:nvSpPr>
        <dsp:cNvPr id="0" name=""/>
        <dsp:cNvSpPr/>
      </dsp:nvSpPr>
      <dsp:spPr>
        <a:xfrm>
          <a:off x="2652160" y="3203892"/>
          <a:ext cx="350449" cy="91440"/>
        </a:xfrm>
        <a:custGeom>
          <a:avLst/>
          <a:gdLst/>
          <a:ahLst/>
          <a:cxnLst/>
          <a:rect l="0" t="0" r="0" b="0"/>
          <a:pathLst>
            <a:path>
              <a:moveTo>
                <a:pt x="0" y="45720"/>
              </a:moveTo>
              <a:lnTo>
                <a:pt x="350449"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7858" y="3247705"/>
        <a:ext cx="19052" cy="3814"/>
      </dsp:txXfrm>
    </dsp:sp>
    <dsp:sp modelId="{28288EE0-8FAA-4814-A5DC-1FC7634FA3E4}">
      <dsp:nvSpPr>
        <dsp:cNvPr id="0" name=""/>
        <dsp:cNvSpPr/>
      </dsp:nvSpPr>
      <dsp:spPr>
        <a:xfrm>
          <a:off x="997222" y="2752590"/>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a:t>This can cause missed communication and messages and  confusion</a:t>
          </a:r>
          <a:endParaRPr lang="en-GB" sz="1200" kern="1200"/>
        </a:p>
      </dsp:txBody>
      <dsp:txXfrm>
        <a:off x="997222" y="2752590"/>
        <a:ext cx="1656737" cy="994042"/>
      </dsp:txXfrm>
    </dsp:sp>
    <dsp:sp modelId="{8FE31285-476D-42CC-906B-5050E5D92088}">
      <dsp:nvSpPr>
        <dsp:cNvPr id="0" name=""/>
        <dsp:cNvSpPr/>
      </dsp:nvSpPr>
      <dsp:spPr>
        <a:xfrm>
          <a:off x="3035009" y="2752590"/>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a:t>Our aim is to choose the best Microsoft tool for each task to improve communication and teamwork</a:t>
          </a:r>
          <a:endParaRPr lang="en-GB" sz="1200" kern="1200"/>
        </a:p>
      </dsp:txBody>
      <dsp:txXfrm>
        <a:off x="3035009" y="2752590"/>
        <a:ext cx="1656737" cy="99404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711DC-323E-40A8-B105-1E1A5F66171B}">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B665E-4B92-4D2B-9E51-4FD29B12FFD8}">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Task 1: Staff Communication</a:t>
          </a:r>
          <a:endParaRPr lang="en-GB" sz="3500" kern="1200" dirty="0"/>
        </a:p>
      </dsp:txBody>
      <dsp:txXfrm>
        <a:off x="388620" y="0"/>
        <a:ext cx="7932420" cy="77724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BACB55-7924-4FCB-975C-420FF4946729}">
      <dsp:nvSpPr>
        <dsp:cNvPr id="0" name=""/>
        <dsp:cNvSpPr/>
      </dsp:nvSpPr>
      <dsp:spPr>
        <a:xfrm>
          <a:off x="0" y="89732"/>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Staff Communication challenges- Replacing paper notes and verbal messages to eliminate operational risks; Overcoming coordination delays between the two buildings,</a:t>
          </a:r>
        </a:p>
      </dsp:txBody>
      <dsp:txXfrm>
        <a:off x="30039" y="119771"/>
        <a:ext cx="8260962" cy="555268"/>
      </dsp:txXfrm>
    </dsp:sp>
    <dsp:sp modelId="{03A0F131-4E18-40F5-8CC8-1D0312F43A89}">
      <dsp:nvSpPr>
        <dsp:cNvPr id="0" name=""/>
        <dsp:cNvSpPr/>
      </dsp:nvSpPr>
      <dsp:spPr>
        <a:xfrm>
          <a:off x="0" y="748279"/>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﻿﻿Suitability of MS Teams- Secure, all-in-one platform integrating fragmented tools; Essential for reducing clinical errors and improving care coordination (Rosen et al., 2018).</a:t>
          </a:r>
        </a:p>
      </dsp:txBody>
      <dsp:txXfrm>
        <a:off x="30039" y="778318"/>
        <a:ext cx="8260962" cy="555268"/>
      </dsp:txXfrm>
    </dsp:sp>
    <dsp:sp modelId="{29435FEC-BA92-4944-A743-8DA7D9752D3B}">
      <dsp:nvSpPr>
        <dsp:cNvPr id="0" name=""/>
        <dsp:cNvSpPr/>
      </dsp:nvSpPr>
      <dsp:spPr>
        <a:xfrm>
          <a:off x="0" y="1406826"/>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﻿﻿Efficiency Examples- Dedicated Channels ('Nurses', 'Carers', 'Administracion" for instant access to logs; Instant Messaging &amp; Calls acting as a digital bridge between buildings.</a:t>
          </a:r>
        </a:p>
      </dsp:txBody>
      <dsp:txXfrm>
        <a:off x="30039" y="1436865"/>
        <a:ext cx="8260962" cy="555268"/>
      </dsp:txXfrm>
    </dsp:sp>
    <dsp:sp modelId="{4EC12A2A-FD5C-438E-97CD-5C7984776983}">
      <dsp:nvSpPr>
        <dsp:cNvPr id="0" name=""/>
        <dsp:cNvSpPr/>
      </dsp:nvSpPr>
      <dsp:spPr>
        <a:xfrm>
          <a:off x="0" y="2065373"/>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﻿﻿Advantges- Faster collaboration and minimized emergency response times; Full data security in strict compliance with GDPR guidelines,</a:t>
          </a:r>
        </a:p>
      </dsp:txBody>
      <dsp:txXfrm>
        <a:off x="30039" y="2095412"/>
        <a:ext cx="8260962" cy="555268"/>
      </dsp:txXfrm>
    </dsp:sp>
    <dsp:sp modelId="{8DEE22AF-DBDD-47C4-9B85-F8506AFED639}">
      <dsp:nvSpPr>
        <dsp:cNvPr id="0" name=""/>
        <dsp:cNvSpPr/>
      </dsp:nvSpPr>
      <dsp:spPr>
        <a:xfrm>
          <a:off x="0" y="2723920"/>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﻿﻿Limitations- Strict dependency on a stable Wi-Fi network; Organizational culture shift requires structured training (Reedy &amp; Parker, 2018).</a:t>
          </a:r>
        </a:p>
      </dsp:txBody>
      <dsp:txXfrm>
        <a:off x="30039" y="2753959"/>
        <a:ext cx="8260962" cy="55526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EB201-B9B4-4261-B97E-0D13D97E57B2}">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554D61-D0A5-455D-8EBD-3A330623119D}">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Benefits &amp; Limitations: Microsoft Teams at Riverdale</a:t>
          </a:r>
          <a:endParaRPr lang="en-GB" sz="2700" kern="1200"/>
        </a:p>
      </dsp:txBody>
      <dsp:txXfrm>
        <a:off x="388620" y="0"/>
        <a:ext cx="7932420" cy="77724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0E19C0-0B0B-4326-AEC2-F6D6E5A6D237}">
      <dsp:nvSpPr>
        <dsp:cNvPr id="0" name=""/>
        <dsp:cNvSpPr/>
      </dsp:nvSpPr>
      <dsp:spPr>
        <a:xfrm>
          <a:off x="0" y="315863"/>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All-in-one integration- (replaces</a:t>
          </a:r>
          <a:br>
            <a:rPr lang="en-GB" sz="1300" b="1" i="0" kern="1200" dirty="0"/>
          </a:br>
          <a:r>
            <a:rPr lang="en-GB" sz="1300" b="1" i="0" kern="1200" dirty="0"/>
            <a:t>WhatsApp/Zoom/paper)</a:t>
          </a:r>
          <a:endParaRPr lang="en-GB" sz="1300" kern="1200" dirty="0"/>
        </a:p>
      </dsp:txBody>
      <dsp:txXfrm>
        <a:off x="26034" y="341897"/>
        <a:ext cx="2965451" cy="481232"/>
      </dsp:txXfrm>
    </dsp:sp>
    <dsp:sp modelId="{908DB99C-2088-4D08-A587-02DB852A3B7C}">
      <dsp:nvSpPr>
        <dsp:cNvPr id="0" name=""/>
        <dsp:cNvSpPr/>
      </dsp:nvSpPr>
      <dsp:spPr>
        <a:xfrm>
          <a:off x="0" y="833730"/>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﻿﻿Faster team collaboration between both buildings</a:t>
          </a:r>
          <a:endParaRPr lang="en-GB" sz="1300" kern="1200" dirty="0"/>
        </a:p>
      </dsp:txBody>
      <dsp:txXfrm>
        <a:off x="26034" y="859764"/>
        <a:ext cx="2965451" cy="481232"/>
      </dsp:txXfrm>
    </dsp:sp>
    <dsp:sp modelId="{0B5DE43B-D4F9-409A-8844-F0FC6AEA13DA}">
      <dsp:nvSpPr>
        <dsp:cNvPr id="0" name=""/>
        <dsp:cNvSpPr/>
      </dsp:nvSpPr>
      <dsp:spPr>
        <a:xfrm>
          <a:off x="0" y="1381715"/>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﻿﻿Dedicated channels (Administration',</a:t>
          </a:r>
          <a:br>
            <a:rPr lang="en-GB" sz="1300" b="1" i="0" kern="1200" dirty="0"/>
          </a:br>
          <a:r>
            <a:rPr lang="en-GB" sz="1300" b="1" i="0" kern="1200" dirty="0"/>
            <a:t>"Nurses' 'Carers' for logs</a:t>
          </a:r>
          <a:endParaRPr lang="en-GB" sz="1300" kern="1200" dirty="0"/>
        </a:p>
      </dsp:txBody>
      <dsp:txXfrm>
        <a:off x="26034" y="1407749"/>
        <a:ext cx="2965451" cy="481232"/>
      </dsp:txXfrm>
    </dsp:sp>
    <dsp:sp modelId="{466AFBFF-37CF-4CC3-B62B-5479A46914CC}">
      <dsp:nvSpPr>
        <dsp:cNvPr id="0" name=""/>
        <dsp:cNvSpPr/>
      </dsp:nvSpPr>
      <dsp:spPr>
        <a:xfrm>
          <a:off x="0" y="2415930"/>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﻿﻿Reduced clinical errors (Rosen et al. 2018)</a:t>
          </a:r>
          <a:endParaRPr lang="en-GB" sz="1300" kern="1200" dirty="0"/>
        </a:p>
      </dsp:txBody>
      <dsp:txXfrm>
        <a:off x="26034" y="2441964"/>
        <a:ext cx="2965451" cy="481232"/>
      </dsp:txXfrm>
    </dsp:sp>
    <dsp:sp modelId="{47721F30-216B-4D38-8237-01B147FE9A87}">
      <dsp:nvSpPr>
        <dsp:cNvPr id="0" name=""/>
        <dsp:cNvSpPr/>
      </dsp:nvSpPr>
      <dsp:spPr>
        <a:xfrm>
          <a:off x="0" y="1915018"/>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﻿﻿Full GDPR compliance and data Security </a:t>
          </a:r>
          <a:endParaRPr lang="en-GB" sz="1300" kern="1200" dirty="0"/>
        </a:p>
      </dsp:txBody>
      <dsp:txXfrm>
        <a:off x="26034" y="1941052"/>
        <a:ext cx="2965451" cy="48123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33F5B-802E-44FA-8F53-80D706096AC6}">
      <dsp:nvSpPr>
        <dsp:cNvPr id="0" name=""/>
        <dsp:cNvSpPr/>
      </dsp:nvSpPr>
      <dsp:spPr>
        <a:xfrm>
          <a:off x="255705" y="0"/>
          <a:ext cx="2897995" cy="255454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688401-8E60-472A-B8D8-C125E372BD8E}">
      <dsp:nvSpPr>
        <dsp:cNvPr id="0" name=""/>
        <dsp:cNvSpPr/>
      </dsp:nvSpPr>
      <dsp:spPr>
        <a:xfrm>
          <a:off x="1706" y="766363"/>
          <a:ext cx="820721" cy="10218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Wi-Fi dependency (requires stable network)</a:t>
          </a:r>
          <a:endParaRPr lang="en-GB" sz="900" kern="1200" dirty="0"/>
        </a:p>
      </dsp:txBody>
      <dsp:txXfrm>
        <a:off x="41770" y="806427"/>
        <a:ext cx="740593" cy="941690"/>
      </dsp:txXfrm>
    </dsp:sp>
    <dsp:sp modelId="{B17FA85A-DE51-4430-A62B-8EA0E9AC5AED}">
      <dsp:nvSpPr>
        <dsp:cNvPr id="0" name=""/>
        <dsp:cNvSpPr/>
      </dsp:nvSpPr>
      <dsp:spPr>
        <a:xfrm>
          <a:off x="863463" y="766363"/>
          <a:ext cx="820721" cy="10218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﻿﻿Culture shift challenge (changing habits)</a:t>
          </a:r>
          <a:endParaRPr lang="en-GB" sz="900" kern="1200" dirty="0"/>
        </a:p>
      </dsp:txBody>
      <dsp:txXfrm>
        <a:off x="903527" y="806427"/>
        <a:ext cx="740593" cy="941690"/>
      </dsp:txXfrm>
    </dsp:sp>
    <dsp:sp modelId="{5FF57694-4DDA-434E-9A92-04D06E0C7CFE}">
      <dsp:nvSpPr>
        <dsp:cNvPr id="0" name=""/>
        <dsp:cNvSpPr/>
      </dsp:nvSpPr>
      <dsp:spPr>
        <a:xfrm>
          <a:off x="1725221" y="766363"/>
          <a:ext cx="820721" cy="10218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﻿﻿Ongoing training needed for staff confidence</a:t>
          </a:r>
          <a:endParaRPr lang="en-GB" sz="900" kern="1200" dirty="0"/>
        </a:p>
      </dsp:txBody>
      <dsp:txXfrm>
        <a:off x="1765285" y="806427"/>
        <a:ext cx="740593" cy="941690"/>
      </dsp:txXfrm>
    </dsp:sp>
    <dsp:sp modelId="{03639E54-A341-4A97-AFC0-EB4C0913815D}">
      <dsp:nvSpPr>
        <dsp:cNvPr id="0" name=""/>
        <dsp:cNvSpPr/>
      </dsp:nvSpPr>
      <dsp:spPr>
        <a:xfrm>
          <a:off x="2586978" y="766363"/>
          <a:ext cx="820721" cy="10218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﻿﻿Digital literacy support required (Reedy &amp; Parker 2018)</a:t>
          </a:r>
          <a:endParaRPr lang="en-GB" sz="900" kern="1200" dirty="0"/>
        </a:p>
      </dsp:txBody>
      <dsp:txXfrm>
        <a:off x="2627042" y="806427"/>
        <a:ext cx="740593" cy="94169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13EAD-F815-48D3-8E78-DDEC5ED04CA5}">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93931-B777-48A1-8AEB-C3FD2C2E4B98}">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Task 2: Secure File Storage &amp; Sharing</a:t>
          </a:r>
          <a:endParaRPr lang="en-GB" sz="3500" kern="1200"/>
        </a:p>
      </dsp:txBody>
      <dsp:txXfrm>
        <a:off x="388620" y="0"/>
        <a:ext cx="7932420" cy="77724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DACEA-5556-466A-9665-A7CC902FB1C9}">
      <dsp:nvSpPr>
        <dsp:cNvPr id="0" name=""/>
        <dsp:cNvSpPr/>
      </dsp:nvSpPr>
      <dsp:spPr>
        <a:xfrm>
          <a:off x="1625" y="674776"/>
          <a:ext cx="3465745" cy="2079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Secure file storage and sharing is the process of proacting digital file from access, loss or damage, access and transfer between users. </a:t>
          </a:r>
          <a:r>
            <a:rPr lang="en-GB" sz="1800" kern="1200" dirty="0">
              <a:latin typeface="Univers Condensed"/>
            </a:rPr>
            <a:t>(Microsoft </a:t>
          </a:r>
          <a:r>
            <a:rPr lang="en-GB" sz="1800" kern="1200">
              <a:latin typeface="Univers Condensed"/>
            </a:rPr>
            <a:t>OneDrive</a:t>
          </a:r>
          <a:r>
            <a:rPr lang="en-GB" sz="1800" kern="1200" dirty="0">
              <a:latin typeface="Univers Condensed"/>
            </a:rPr>
            <a:t> 2026)</a:t>
          </a:r>
          <a:endParaRPr lang="en-GB" sz="1800" kern="1200" dirty="0"/>
        </a:p>
      </dsp:txBody>
      <dsp:txXfrm>
        <a:off x="62530" y="735681"/>
        <a:ext cx="3343935" cy="1957637"/>
      </dsp:txXfrm>
    </dsp:sp>
    <dsp:sp modelId="{8DF847E9-DC5E-41C0-A23E-A40D2A0AF0A8}">
      <dsp:nvSpPr>
        <dsp:cNvPr id="0" name=""/>
        <dsp:cNvSpPr/>
      </dsp:nvSpPr>
      <dsp:spPr>
        <a:xfrm>
          <a:off x="3813945" y="1284747"/>
          <a:ext cx="734738" cy="8595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813945" y="1456648"/>
        <a:ext cx="514317" cy="515702"/>
      </dsp:txXfrm>
    </dsp:sp>
    <dsp:sp modelId="{2C2ECC72-6C67-44A8-8749-D1C01E5B4653}">
      <dsp:nvSpPr>
        <dsp:cNvPr id="0" name=""/>
        <dsp:cNvSpPr/>
      </dsp:nvSpPr>
      <dsp:spPr>
        <a:xfrm>
          <a:off x="4853669" y="674776"/>
          <a:ext cx="3465745" cy="2079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In the moderns digital age, people and businesses store important information such as documents, photos and financial records on computers and cloud </a:t>
          </a:r>
          <a:r>
            <a:rPr lang="en-GB" sz="1800" kern="1200"/>
            <a:t>platforms.</a:t>
          </a:r>
          <a:r>
            <a:rPr lang="en-GB" sz="1800" kern="1200" dirty="0">
              <a:latin typeface="Univers Condensed"/>
            </a:rPr>
            <a:t> (Microsoft OneDrive 2026)</a:t>
          </a:r>
          <a:endParaRPr lang="en-GB" sz="1800" kern="1200" dirty="0"/>
        </a:p>
      </dsp:txBody>
      <dsp:txXfrm>
        <a:off x="4914574" y="735681"/>
        <a:ext cx="3343935" cy="195763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058ED-0237-4A88-B1FC-AD28A6A09D50}">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08DF97-DA06-4EA4-8B5D-CF95C56466FE}">
      <dsp:nvSpPr>
        <dsp:cNvPr id="0" name=""/>
        <dsp:cNvSpPr/>
      </dsp:nvSpPr>
      <dsp:spPr>
        <a:xfrm>
          <a:off x="388620" y="0"/>
          <a:ext cx="8210896"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Benefits &amp; Limitations: OneDrive at Riverdale</a:t>
          </a:r>
          <a:endParaRPr lang="en-GB" sz="3200" kern="1200"/>
        </a:p>
      </dsp:txBody>
      <dsp:txXfrm>
        <a:off x="388620" y="0"/>
        <a:ext cx="8210896" cy="777240"/>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783CC-FC6B-4FD1-AB50-D90C2DBEECF8}">
      <dsp:nvSpPr>
        <dsp:cNvPr id="0" name=""/>
        <dsp:cNvSpPr/>
      </dsp:nvSpPr>
      <dsp:spPr>
        <a:xfrm>
          <a:off x="1384986" y="1272"/>
          <a:ext cx="1416672" cy="7083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dirty="0"/>
            <a:t>Secure storage, </a:t>
          </a:r>
          <a:endParaRPr lang="en-GB" sz="1200" kern="1200" dirty="0"/>
        </a:p>
      </dsp:txBody>
      <dsp:txXfrm>
        <a:off x="1405732" y="22018"/>
        <a:ext cx="1375180" cy="666844"/>
      </dsp:txXfrm>
    </dsp:sp>
    <dsp:sp modelId="{24906B72-51AA-4EA3-A023-FF9F38294815}">
      <dsp:nvSpPr>
        <dsp:cNvPr id="0" name=""/>
        <dsp:cNvSpPr/>
      </dsp:nvSpPr>
      <dsp:spPr>
        <a:xfrm rot="2700000">
          <a:off x="2404597" y="912154"/>
          <a:ext cx="738795" cy="2479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478972" y="961737"/>
        <a:ext cx="590045" cy="148751"/>
      </dsp:txXfrm>
    </dsp:sp>
    <dsp:sp modelId="{B720430F-CE21-4F59-9A99-64AE9BBBF7D0}">
      <dsp:nvSpPr>
        <dsp:cNvPr id="0" name=""/>
        <dsp:cNvSpPr/>
      </dsp:nvSpPr>
      <dsp:spPr>
        <a:xfrm>
          <a:off x="2746331" y="1362617"/>
          <a:ext cx="1416672" cy="7083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b="1" i="0" kern="1200" dirty="0">
              <a:latin typeface="Univers Condensed"/>
            </a:rPr>
            <a:t>easy</a:t>
          </a:r>
          <a:r>
            <a:rPr lang="en-GB" sz="1000" b="1" i="0" kern="1200" dirty="0"/>
            <a:t> </a:t>
          </a:r>
          <a:r>
            <a:rPr lang="en-GB" sz="1000" b="1" i="0" kern="1200" dirty="0">
              <a:latin typeface="Univers Condensed"/>
            </a:rPr>
            <a:t>access</a:t>
          </a:r>
          <a:r>
            <a:rPr lang="en-GB" sz="1000" b="1" i="0" kern="1200" dirty="0"/>
            <a:t> anywhere staff can access files from computers tablets</a:t>
          </a:r>
          <a:r>
            <a:rPr lang="en-GB" sz="1000" b="1" kern="1200" dirty="0">
              <a:latin typeface="Univers Condensed"/>
            </a:rPr>
            <a:t>.(Microsoft OneDrive 2026)</a:t>
          </a:r>
          <a:endParaRPr lang="en-GB" sz="1000" b="1" kern="1200" dirty="0"/>
        </a:p>
      </dsp:txBody>
      <dsp:txXfrm>
        <a:off x="2767077" y="1383363"/>
        <a:ext cx="1375180" cy="666844"/>
      </dsp:txXfrm>
    </dsp:sp>
    <dsp:sp modelId="{DCABBC2A-4053-4FE4-997A-EF8593DD4BCD}">
      <dsp:nvSpPr>
        <dsp:cNvPr id="0" name=""/>
        <dsp:cNvSpPr/>
      </dsp:nvSpPr>
      <dsp:spPr>
        <a:xfrm rot="8100000">
          <a:off x="2404597" y="2273500"/>
          <a:ext cx="738795" cy="2479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478972" y="2323083"/>
        <a:ext cx="590045" cy="148751"/>
      </dsp:txXfrm>
    </dsp:sp>
    <dsp:sp modelId="{A58A1252-4748-40BD-9B6F-A43D7C62AFC3}">
      <dsp:nvSpPr>
        <dsp:cNvPr id="0" name=""/>
        <dsp:cNvSpPr/>
      </dsp:nvSpPr>
      <dsp:spPr>
        <a:xfrm>
          <a:off x="1384986" y="2723963"/>
          <a:ext cx="1416672" cy="7083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b="1" i="0" kern="1200" dirty="0"/>
            <a:t>or mobile devices ,making it easier to work across</a:t>
          </a:r>
          <a:r>
            <a:rPr lang="en-GB" sz="1000" b="1" i="0" kern="1200" dirty="0">
              <a:latin typeface="Univers Condensed"/>
            </a:rPr>
            <a:t> different</a:t>
          </a:r>
          <a:r>
            <a:rPr lang="en-GB" sz="1000" b="1" i="0" kern="1200" dirty="0"/>
            <a:t> areas of the nursing home.</a:t>
          </a:r>
          <a:endParaRPr lang="en-GB" sz="1000" kern="1200" dirty="0"/>
        </a:p>
      </dsp:txBody>
      <dsp:txXfrm>
        <a:off x="1405732" y="2744709"/>
        <a:ext cx="1375180" cy="666844"/>
      </dsp:txXfrm>
    </dsp:sp>
    <dsp:sp modelId="{51CA9E6E-BE94-4202-8552-0A83F75DAD4F}">
      <dsp:nvSpPr>
        <dsp:cNvPr id="0" name=""/>
        <dsp:cNvSpPr/>
      </dsp:nvSpPr>
      <dsp:spPr>
        <a:xfrm rot="13500000">
          <a:off x="1043251" y="2273500"/>
          <a:ext cx="738795" cy="2479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1117626" y="2323083"/>
        <a:ext cx="590045" cy="148751"/>
      </dsp:txXfrm>
    </dsp:sp>
    <dsp:sp modelId="{79C289D5-EE10-45DE-BDF8-AD52AFF27DF3}">
      <dsp:nvSpPr>
        <dsp:cNvPr id="0" name=""/>
        <dsp:cNvSpPr/>
      </dsp:nvSpPr>
      <dsp:spPr>
        <a:xfrm>
          <a:off x="23640" y="1362617"/>
          <a:ext cx="1416672" cy="7083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dirty="0"/>
            <a:t>Controlled sharing</a:t>
          </a:r>
          <a:endParaRPr lang="en-GB" sz="1200" kern="1200" dirty="0"/>
        </a:p>
      </dsp:txBody>
      <dsp:txXfrm>
        <a:off x="44386" y="1383363"/>
        <a:ext cx="1375180" cy="666844"/>
      </dsp:txXfrm>
    </dsp:sp>
    <dsp:sp modelId="{503F5E29-C7C6-4B5E-AD3F-1E4DE12CD427}">
      <dsp:nvSpPr>
        <dsp:cNvPr id="0" name=""/>
        <dsp:cNvSpPr/>
      </dsp:nvSpPr>
      <dsp:spPr>
        <a:xfrm rot="18900000">
          <a:off x="1043251" y="912154"/>
          <a:ext cx="738795" cy="2479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117626" y="961737"/>
        <a:ext cx="590045" cy="14875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B3227-07E8-426E-B98B-A6E406CA03FD}">
      <dsp:nvSpPr>
        <dsp:cNvPr id="0" name=""/>
        <dsp:cNvSpPr/>
      </dsp:nvSpPr>
      <dsp:spPr>
        <a:xfrm>
          <a:off x="1828799" y="0"/>
          <a:ext cx="2743200" cy="972526"/>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0C93EF-61ED-40DB-8BDC-368DA6B0D93E}">
      <dsp:nvSpPr>
        <dsp:cNvPr id="0" name=""/>
        <dsp:cNvSpPr/>
      </dsp:nvSpPr>
      <dsp:spPr>
        <a:xfrm>
          <a:off x="0" y="0"/>
          <a:ext cx="1828800" cy="9725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b="1" i="0" kern="1200" dirty="0"/>
            <a:t>Internet Dependency </a:t>
          </a:r>
          <a:r>
            <a:rPr lang="en-GB" sz="1300" b="1" i="0" kern="1200" dirty="0">
              <a:latin typeface="Univers Condensed"/>
            </a:rPr>
            <a:t>accessing</a:t>
          </a:r>
          <a:r>
            <a:rPr lang="en-GB" sz="1300" b="1" i="0" kern="1200" dirty="0"/>
            <a:t> and syncing files requires an internet connection, </a:t>
          </a:r>
          <a:endParaRPr lang="en-GB" sz="1300" kern="1200" dirty="0"/>
        </a:p>
      </dsp:txBody>
      <dsp:txXfrm>
        <a:off x="47475" y="47475"/>
        <a:ext cx="1733850" cy="877576"/>
      </dsp:txXfrm>
    </dsp:sp>
    <dsp:sp modelId="{63F14898-E64E-43E0-885C-C465F2700178}">
      <dsp:nvSpPr>
        <dsp:cNvPr id="0" name=""/>
        <dsp:cNvSpPr/>
      </dsp:nvSpPr>
      <dsp:spPr>
        <a:xfrm>
          <a:off x="1828799" y="1069779"/>
          <a:ext cx="2743200" cy="972526"/>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A7B376-2C8D-4583-9C5C-B2A858353968}">
      <dsp:nvSpPr>
        <dsp:cNvPr id="0" name=""/>
        <dsp:cNvSpPr/>
      </dsp:nvSpPr>
      <dsp:spPr>
        <a:xfrm>
          <a:off x="0" y="1069779"/>
          <a:ext cx="1828800" cy="9725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rtl="0">
            <a:lnSpc>
              <a:spcPct val="90000"/>
            </a:lnSpc>
            <a:spcBef>
              <a:spcPct val="0"/>
            </a:spcBef>
            <a:spcAft>
              <a:spcPct val="35000"/>
            </a:spcAft>
            <a:buNone/>
          </a:pPr>
          <a:r>
            <a:rPr lang="en-GB" sz="1300" b="1" i="0" kern="1200" dirty="0"/>
            <a:t>which can be a </a:t>
          </a:r>
          <a:r>
            <a:rPr lang="en-GB" sz="1200" b="1" i="0" kern="1200" dirty="0"/>
            <a:t>problem</a:t>
          </a:r>
          <a:r>
            <a:rPr lang="en-GB" sz="1300" b="1" i="0" kern="1200" dirty="0"/>
            <a:t> during outages.</a:t>
          </a:r>
          <a:r>
            <a:rPr lang="en-GB" sz="1300" b="1" kern="1200" dirty="0">
              <a:latin typeface="Univers Condensed"/>
            </a:rPr>
            <a:t> Microsoft OneDrive</a:t>
          </a:r>
          <a:endParaRPr lang="en-GB" sz="1300" kern="1200" dirty="0"/>
        </a:p>
      </dsp:txBody>
      <dsp:txXfrm>
        <a:off x="47475" y="1117254"/>
        <a:ext cx="1733850" cy="877576"/>
      </dsp:txXfrm>
    </dsp:sp>
    <dsp:sp modelId="{AD23860A-3CC4-420B-A837-564C7C108230}">
      <dsp:nvSpPr>
        <dsp:cNvPr id="0" name=""/>
        <dsp:cNvSpPr/>
      </dsp:nvSpPr>
      <dsp:spPr>
        <a:xfrm>
          <a:off x="1828799" y="2139558"/>
          <a:ext cx="2743200" cy="972526"/>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5A4B89-393E-4320-AA7E-523EA06A9965}">
      <dsp:nvSpPr>
        <dsp:cNvPr id="0" name=""/>
        <dsp:cNvSpPr/>
      </dsp:nvSpPr>
      <dsp:spPr>
        <a:xfrm>
          <a:off x="0" y="2139558"/>
          <a:ext cx="1828800" cy="9725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rtl="0">
            <a:lnSpc>
              <a:spcPct val="90000"/>
            </a:lnSpc>
            <a:spcBef>
              <a:spcPct val="0"/>
            </a:spcBef>
            <a:spcAft>
              <a:spcPct val="35000"/>
            </a:spcAft>
            <a:buNone/>
          </a:pPr>
          <a:r>
            <a:rPr lang="en-GB" sz="900" b="1" i="0" kern="1200" dirty="0"/>
            <a:t>Security Risks from Human Error for example if staff share files with the wrong person or use weak passwords sensitive data could be exposed</a:t>
          </a:r>
          <a:r>
            <a:rPr lang="en-GB" sz="900" b="1" kern="1200" dirty="0">
              <a:latin typeface="Univers Condensed"/>
            </a:rPr>
            <a:t>.(Microsoft OneDrive)</a:t>
          </a:r>
          <a:endParaRPr lang="en-GB" sz="900" kern="1200" dirty="0"/>
        </a:p>
      </dsp:txBody>
      <dsp:txXfrm>
        <a:off x="47475" y="2187033"/>
        <a:ext cx="1733850" cy="877576"/>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3891C-6BD9-45ED-89CA-0D0D8F54078C}">
      <dsp:nvSpPr>
        <dsp:cNvPr id="0" name=""/>
        <dsp:cNvSpPr/>
      </dsp:nvSpPr>
      <dsp:spPr>
        <a:xfrm>
          <a:off x="0" y="3"/>
          <a:ext cx="4171496" cy="442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What is Microsoft Word Document? </a:t>
          </a:r>
          <a:endParaRPr lang="en-GB" sz="1800" kern="1200" dirty="0"/>
        </a:p>
      </dsp:txBody>
      <dsp:txXfrm>
        <a:off x="21589" y="21592"/>
        <a:ext cx="4128318" cy="399082"/>
      </dsp:txXfrm>
    </dsp:sp>
    <dsp:sp modelId="{CDF902B3-76E7-4A71-BF97-FE10D961000B}">
      <dsp:nvSpPr>
        <dsp:cNvPr id="0" name=""/>
        <dsp:cNvSpPr/>
      </dsp:nvSpPr>
      <dsp:spPr>
        <a:xfrm>
          <a:off x="0" y="451954"/>
          <a:ext cx="4171496" cy="1117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45"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b="1" kern="1200" dirty="0"/>
            <a:t>Microsoft words is a digital word processor </a:t>
          </a:r>
        </a:p>
        <a:p>
          <a:pPr marL="114300" lvl="1" indent="-114300" algn="l" defTabSz="533400">
            <a:lnSpc>
              <a:spcPct val="90000"/>
            </a:lnSpc>
            <a:spcBef>
              <a:spcPct val="0"/>
            </a:spcBef>
            <a:spcAft>
              <a:spcPct val="20000"/>
            </a:spcAft>
            <a:buChar char="•"/>
          </a:pPr>
          <a:r>
            <a:rPr lang="en-GB" sz="1200" b="1" kern="1200" dirty="0"/>
            <a:t>According to Microsoft (2026), one can create documents with ease.</a:t>
          </a:r>
        </a:p>
        <a:p>
          <a:pPr marL="114300" lvl="1" indent="-114300" algn="l" defTabSz="533400">
            <a:lnSpc>
              <a:spcPct val="90000"/>
            </a:lnSpc>
            <a:spcBef>
              <a:spcPct val="0"/>
            </a:spcBef>
            <a:spcAft>
              <a:spcPct val="20000"/>
            </a:spcAft>
            <a:buChar char="•"/>
          </a:pPr>
          <a:r>
            <a:rPr lang="en-GB" sz="1200" b="1" kern="1200" dirty="0"/>
            <a:t>Care homes often write care plans, risk assessment and incident reports that can all be done easily with Microsoft word</a:t>
          </a:r>
          <a:r>
            <a:rPr lang="en-GB" sz="1000" kern="1200" dirty="0"/>
            <a:t>.</a:t>
          </a:r>
        </a:p>
      </dsp:txBody>
      <dsp:txXfrm>
        <a:off x="0" y="451954"/>
        <a:ext cx="4171496" cy="111780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40C16-B476-41A6-BCAB-00A55F680505}">
      <dsp:nvSpPr>
        <dsp:cNvPr id="0" name=""/>
        <dsp:cNvSpPr/>
      </dsp:nvSpPr>
      <dsp:spPr>
        <a:xfrm>
          <a:off x="0" y="106014"/>
          <a:ext cx="45720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Digitalising Carre related documents</a:t>
          </a:r>
          <a:endParaRPr lang="en-GB" sz="1600" kern="1200"/>
        </a:p>
      </dsp:txBody>
      <dsp:txXfrm>
        <a:off x="19191" y="125205"/>
        <a:ext cx="4533618" cy="354738"/>
      </dsp:txXfrm>
    </dsp:sp>
    <dsp:sp modelId="{6508A460-85EB-4D66-B7AD-3BBD53EF2EB8}">
      <dsp:nvSpPr>
        <dsp:cNvPr id="0" name=""/>
        <dsp:cNvSpPr/>
      </dsp:nvSpPr>
      <dsp:spPr>
        <a:xfrm>
          <a:off x="0" y="499135"/>
          <a:ext cx="4572000" cy="188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b="1" kern="1200" dirty="0"/>
            <a:t>One of the workplace tasks at  Riverdale Nursing Home is writing and documentation of care related documents such as:</a:t>
          </a:r>
          <a:endParaRPr lang="en-GB" sz="1200" kern="1200" dirty="0"/>
        </a:p>
        <a:p>
          <a:pPr marL="228600" lvl="2" indent="-114300" algn="l" defTabSz="533400">
            <a:lnSpc>
              <a:spcPct val="90000"/>
            </a:lnSpc>
            <a:spcBef>
              <a:spcPct val="0"/>
            </a:spcBef>
            <a:spcAft>
              <a:spcPct val="20000"/>
            </a:spcAft>
            <a:buChar char="•"/>
          </a:pPr>
          <a:r>
            <a:rPr lang="en-GB" sz="1200" b="1" kern="1200"/>
            <a:t>List of patient medicines and dosages</a:t>
          </a:r>
          <a:endParaRPr lang="en-GB" sz="1200" kern="1200"/>
        </a:p>
        <a:p>
          <a:pPr marL="228600" lvl="2" indent="-114300" algn="l" defTabSz="533400">
            <a:lnSpc>
              <a:spcPct val="90000"/>
            </a:lnSpc>
            <a:spcBef>
              <a:spcPct val="0"/>
            </a:spcBef>
            <a:spcAft>
              <a:spcPct val="20000"/>
            </a:spcAft>
            <a:buChar char="•"/>
          </a:pPr>
          <a:r>
            <a:rPr lang="en-GB" sz="1200" b="1" kern="1200" dirty="0"/>
            <a:t>Recording doctor or nurse visits</a:t>
          </a:r>
          <a:endParaRPr lang="en-GB" sz="1200" kern="1200" dirty="0"/>
        </a:p>
        <a:p>
          <a:pPr marL="114300" lvl="1" indent="-114300" algn="l" defTabSz="533400">
            <a:lnSpc>
              <a:spcPct val="90000"/>
            </a:lnSpc>
            <a:spcBef>
              <a:spcPct val="0"/>
            </a:spcBef>
            <a:spcAft>
              <a:spcPct val="20000"/>
            </a:spcAft>
            <a:buChar char="•"/>
          </a:pPr>
          <a:r>
            <a:rPr lang="en-GB" sz="1200" b="1" kern="1200" dirty="0"/>
            <a:t>According to Snow et al (2025), there has been an increased uptake in electronic and digital records in social care over the past 10 years.</a:t>
          </a:r>
          <a:endParaRPr lang="en-GB" sz="1200" kern="1200" dirty="0"/>
        </a:p>
        <a:p>
          <a:pPr marL="114300" lvl="1" indent="-114300" algn="l" defTabSz="533400">
            <a:lnSpc>
              <a:spcPct val="90000"/>
            </a:lnSpc>
            <a:spcBef>
              <a:spcPct val="0"/>
            </a:spcBef>
            <a:spcAft>
              <a:spcPct val="20000"/>
            </a:spcAft>
            <a:buChar char="•"/>
          </a:pPr>
          <a:r>
            <a:rPr lang="en-GB" sz="1200" b="1" kern="1200"/>
            <a:t>The Microsoft word document tool within Microsoft 365 will be beneficial to the nursing home in achieving this task</a:t>
          </a:r>
          <a:endParaRPr lang="en-GB" sz="1200" kern="1200"/>
        </a:p>
      </dsp:txBody>
      <dsp:txXfrm>
        <a:off x="0" y="499135"/>
        <a:ext cx="4572000" cy="188784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13EAD-F815-48D3-8E78-DDEC5ED04CA5}">
      <dsp:nvSpPr>
        <dsp:cNvPr id="0" name=""/>
        <dsp:cNvSpPr/>
      </dsp:nvSpPr>
      <dsp:spPr>
        <a:xfrm>
          <a:off x="0" y="0"/>
          <a:ext cx="486699" cy="486699"/>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93931-B777-48A1-8AEB-C3FD2C2E4B98}">
      <dsp:nvSpPr>
        <dsp:cNvPr id="0" name=""/>
        <dsp:cNvSpPr/>
      </dsp:nvSpPr>
      <dsp:spPr>
        <a:xfrm>
          <a:off x="243349" y="0"/>
          <a:ext cx="8077690" cy="4866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Task 3: </a:t>
          </a:r>
          <a:r>
            <a:rPr lang="en-US" sz="2200" b="1" kern="1200" dirty="0">
              <a:solidFill>
                <a:srgbClr val="1A1A1A"/>
              </a:solidFill>
              <a:latin typeface="Calibri" pitchFamily="34" charset="0"/>
              <a:ea typeface="Calibri" pitchFamily="34" charset="-122"/>
              <a:cs typeface="Calibri" pitchFamily="34" charset="-120"/>
            </a:rPr>
            <a:t>Care Documentation</a:t>
          </a:r>
          <a:endParaRPr lang="en-GB" sz="2200" b="1" kern="1200" dirty="0"/>
        </a:p>
      </dsp:txBody>
      <dsp:txXfrm>
        <a:off x="243349" y="0"/>
        <a:ext cx="8077690" cy="486699"/>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ADB8B-E3FF-4983-B653-809C84420109}">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4DB0C4-23E6-4458-BE99-B92C190B4CDC}">
      <dsp:nvSpPr>
        <dsp:cNvPr id="0" name=""/>
        <dsp:cNvSpPr/>
      </dsp:nvSpPr>
      <dsp:spPr>
        <a:xfrm>
          <a:off x="388620" y="0"/>
          <a:ext cx="8210896"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Benefits &amp; Limitations: MS Word at Riverdale</a:t>
          </a:r>
          <a:endParaRPr lang="en-GB" sz="3200" kern="1200" dirty="0"/>
        </a:p>
      </dsp:txBody>
      <dsp:txXfrm>
        <a:off x="388620" y="0"/>
        <a:ext cx="8210896" cy="777240"/>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0F302-CE98-4AFC-9030-98601C2B9429}">
      <dsp:nvSpPr>
        <dsp:cNvPr id="0" name=""/>
        <dsp:cNvSpPr/>
      </dsp:nvSpPr>
      <dsp:spPr>
        <a:xfrm>
          <a:off x="0" y="105624"/>
          <a:ext cx="4360617" cy="7698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With Microsoft Word, documentation is safer as accidental word deletions can be prevented through granting permissions to edit (Cotton, 2023)</a:t>
          </a:r>
        </a:p>
      </dsp:txBody>
      <dsp:txXfrm>
        <a:off x="37581" y="143205"/>
        <a:ext cx="4285455" cy="694697"/>
      </dsp:txXfrm>
    </dsp:sp>
    <dsp:sp modelId="{0E77B40F-4398-4D6E-B1BA-DC5A4E3F4A8F}">
      <dsp:nvSpPr>
        <dsp:cNvPr id="0" name=""/>
        <dsp:cNvSpPr/>
      </dsp:nvSpPr>
      <dsp:spPr>
        <a:xfrm>
          <a:off x="0" y="915804"/>
          <a:ext cx="4360617" cy="7698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It will enable patient data to be updated in real time</a:t>
          </a:r>
        </a:p>
      </dsp:txBody>
      <dsp:txXfrm>
        <a:off x="37581" y="953385"/>
        <a:ext cx="4285455" cy="694697"/>
      </dsp:txXfrm>
    </dsp:sp>
    <dsp:sp modelId="{5A9B620D-C054-44E0-95D7-E9DACE83D5B2}">
      <dsp:nvSpPr>
        <dsp:cNvPr id="0" name=""/>
        <dsp:cNvSpPr/>
      </dsp:nvSpPr>
      <dsp:spPr>
        <a:xfrm>
          <a:off x="0" y="1725984"/>
          <a:ext cx="4360617" cy="7698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There is lesser risk of losing data because of cloud backup</a:t>
          </a:r>
        </a:p>
      </dsp:txBody>
      <dsp:txXfrm>
        <a:off x="37581" y="1763565"/>
        <a:ext cx="4285455" cy="694697"/>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519ABE-3654-4C12-AFB6-C04ACE1E1080}">
      <dsp:nvSpPr>
        <dsp:cNvPr id="0" name=""/>
        <dsp:cNvSpPr/>
      </dsp:nvSpPr>
      <dsp:spPr>
        <a:xfrm>
          <a:off x="0" y="9478"/>
          <a:ext cx="4121326"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Implementing digital care documentation will require training for staff</a:t>
          </a:r>
        </a:p>
      </dsp:txBody>
      <dsp:txXfrm>
        <a:off x="40962" y="50440"/>
        <a:ext cx="4039402" cy="757185"/>
      </dsp:txXfrm>
    </dsp:sp>
    <dsp:sp modelId="{CF6E79A0-527C-4CE6-BB0F-1882E3C8CAA6}">
      <dsp:nvSpPr>
        <dsp:cNvPr id="0" name=""/>
        <dsp:cNvSpPr/>
      </dsp:nvSpPr>
      <dsp:spPr>
        <a:xfrm>
          <a:off x="0" y="891787"/>
          <a:ext cx="4121326"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Internet connection is needed to keep word documents backed up</a:t>
          </a:r>
        </a:p>
      </dsp:txBody>
      <dsp:txXfrm>
        <a:off x="40962" y="932749"/>
        <a:ext cx="4039402" cy="757185"/>
      </dsp:txXfrm>
    </dsp:sp>
    <dsp:sp modelId="{BA2B20F8-1119-4480-B08A-BAD7AA5BF811}">
      <dsp:nvSpPr>
        <dsp:cNvPr id="0" name=""/>
        <dsp:cNvSpPr/>
      </dsp:nvSpPr>
      <dsp:spPr>
        <a:xfrm>
          <a:off x="0" y="1774097"/>
          <a:ext cx="4121326"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Patient electronic document records may be vulnerable to cyberattack (Priestman et al., 2019)</a:t>
          </a:r>
        </a:p>
      </dsp:txBody>
      <dsp:txXfrm>
        <a:off x="40962" y="1815059"/>
        <a:ext cx="4039402" cy="757185"/>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B7F88-CA34-4EF7-B4C3-1951C67B6870}">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4560C-3A0A-4D32-A8A8-5639F2A253EB}">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Task 4: Staff Scheduling / Rotas</a:t>
          </a:r>
          <a:endParaRPr lang="en-GB" sz="3500" kern="1200"/>
        </a:p>
      </dsp:txBody>
      <dsp:txXfrm>
        <a:off x="388620" y="0"/>
        <a:ext cx="7932420" cy="777240"/>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0FA0E-B501-4633-896C-3F0FE5A370CD}">
      <dsp:nvSpPr>
        <dsp:cNvPr id="0" name=""/>
        <dsp:cNvSpPr/>
      </dsp:nvSpPr>
      <dsp:spPr>
        <a:xfrm rot="5400000">
          <a:off x="-298347" y="300263"/>
          <a:ext cx="1988985" cy="139228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What does this task involve ?</a:t>
          </a:r>
          <a:endParaRPr lang="en-GB" sz="1300" kern="1200"/>
        </a:p>
      </dsp:txBody>
      <dsp:txXfrm rot="-5400000">
        <a:off x="2" y="698060"/>
        <a:ext cx="1392289" cy="596696"/>
      </dsp:txXfrm>
    </dsp:sp>
    <dsp:sp modelId="{E2E37650-C570-4F89-A8EE-3056E1EBF7BE}">
      <dsp:nvSpPr>
        <dsp:cNvPr id="0" name=""/>
        <dsp:cNvSpPr/>
      </dsp:nvSpPr>
      <dsp:spPr>
        <a:xfrm rot="5400000">
          <a:off x="3514647" y="-2120442"/>
          <a:ext cx="1292840" cy="5537556"/>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b="1" kern="1200" dirty="0"/>
            <a:t>Creating weekly and monthly staff Rota </a:t>
          </a:r>
          <a:endParaRPr lang="en-GB" sz="1400" b="1" kern="1200" dirty="0"/>
        </a:p>
        <a:p>
          <a:pPr marL="114300" lvl="1" indent="-114300" algn="l" defTabSz="622300">
            <a:lnSpc>
              <a:spcPct val="90000"/>
            </a:lnSpc>
            <a:spcBef>
              <a:spcPct val="0"/>
            </a:spcBef>
            <a:spcAft>
              <a:spcPct val="15000"/>
            </a:spcAft>
            <a:buChar char="•"/>
          </a:pPr>
          <a:r>
            <a:rPr lang="en-US" sz="1400" b="1" kern="1200" dirty="0"/>
            <a:t>Planning shifts for carers, nurses and admin staff (Employee)</a:t>
          </a:r>
          <a:endParaRPr lang="en-GB" sz="1400" b="1" kern="1200" dirty="0"/>
        </a:p>
        <a:p>
          <a:pPr marL="114300" lvl="1" indent="-114300" algn="l" defTabSz="622300">
            <a:lnSpc>
              <a:spcPct val="90000"/>
            </a:lnSpc>
            <a:spcBef>
              <a:spcPct val="0"/>
            </a:spcBef>
            <a:spcAft>
              <a:spcPct val="15000"/>
            </a:spcAft>
            <a:buChar char="•"/>
          </a:pPr>
          <a:r>
            <a:rPr lang="en-US" sz="1400" b="1" kern="1200" dirty="0"/>
            <a:t>Planning day and nights shifts between staff</a:t>
          </a:r>
          <a:endParaRPr lang="en-GB" sz="1400" b="1" kern="1200" dirty="0"/>
        </a:p>
        <a:p>
          <a:pPr marL="114300" lvl="1" indent="-114300" algn="l" defTabSz="622300">
            <a:lnSpc>
              <a:spcPct val="90000"/>
            </a:lnSpc>
            <a:spcBef>
              <a:spcPct val="0"/>
            </a:spcBef>
            <a:spcAft>
              <a:spcPct val="15000"/>
            </a:spcAft>
            <a:buChar char="•"/>
          </a:pPr>
          <a:r>
            <a:rPr lang="en-US" sz="1400" b="1" kern="1200" dirty="0"/>
            <a:t>Keep track of annual leave and sickness</a:t>
          </a:r>
          <a:endParaRPr lang="en-GB" sz="1400" b="1" kern="1200" dirty="0"/>
        </a:p>
      </dsp:txBody>
      <dsp:txXfrm rot="-5400000">
        <a:off x="1392290" y="65026"/>
        <a:ext cx="5474445" cy="1166618"/>
      </dsp:txXfrm>
    </dsp:sp>
    <dsp:sp modelId="{C2FE8BD0-32E2-4BF6-ACB6-ABDE97C1EA76}">
      <dsp:nvSpPr>
        <dsp:cNvPr id="0" name=""/>
        <dsp:cNvSpPr/>
      </dsp:nvSpPr>
      <dsp:spPr>
        <a:xfrm rot="5400000">
          <a:off x="-298347" y="2000765"/>
          <a:ext cx="1988985" cy="139228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Why I chose Microsoft Excell for this Task?</a:t>
          </a:r>
          <a:endParaRPr lang="en-GB" sz="1300" kern="1200"/>
        </a:p>
      </dsp:txBody>
      <dsp:txXfrm rot="-5400000">
        <a:off x="2" y="2398562"/>
        <a:ext cx="1392289" cy="596696"/>
      </dsp:txXfrm>
    </dsp:sp>
    <dsp:sp modelId="{D8C89688-331A-4191-AA5C-7402C2535285}">
      <dsp:nvSpPr>
        <dsp:cNvPr id="0" name=""/>
        <dsp:cNvSpPr/>
      </dsp:nvSpPr>
      <dsp:spPr>
        <a:xfrm rot="5400000">
          <a:off x="3514647" y="-419939"/>
          <a:ext cx="1292840" cy="5537556"/>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b="1" kern="1200" dirty="0"/>
            <a:t>Easy to create and edit Rota</a:t>
          </a:r>
          <a:endParaRPr lang="en-GB" sz="1400" b="1" kern="1200" dirty="0"/>
        </a:p>
        <a:p>
          <a:pPr marL="114300" lvl="1" indent="-114300" algn="l" defTabSz="622300">
            <a:lnSpc>
              <a:spcPct val="90000"/>
            </a:lnSpc>
            <a:spcBef>
              <a:spcPct val="0"/>
            </a:spcBef>
            <a:spcAft>
              <a:spcPct val="15000"/>
            </a:spcAft>
            <a:buChar char="•"/>
          </a:pPr>
          <a:r>
            <a:rPr lang="en-US" sz="1400" b="1" kern="1200" dirty="0"/>
            <a:t>Calculates working hours automatically and can highlight the differences</a:t>
          </a:r>
          <a:endParaRPr lang="en-GB" sz="1400" b="1" kern="1200" dirty="0"/>
        </a:p>
        <a:p>
          <a:pPr marL="114300" lvl="1" indent="-114300" algn="l" defTabSz="622300">
            <a:lnSpc>
              <a:spcPct val="90000"/>
            </a:lnSpc>
            <a:spcBef>
              <a:spcPct val="0"/>
            </a:spcBef>
            <a:spcAft>
              <a:spcPct val="15000"/>
            </a:spcAft>
            <a:buChar char="•"/>
          </a:pPr>
          <a:r>
            <a:rPr lang="en-US" sz="1400" b="1" kern="1200" dirty="0"/>
            <a:t>Keeps staff information nicely organized</a:t>
          </a:r>
          <a:endParaRPr lang="en-GB" sz="1400" b="1" kern="1200" dirty="0"/>
        </a:p>
        <a:p>
          <a:pPr marL="114300" lvl="1" indent="-114300" algn="l" defTabSz="622300">
            <a:lnSpc>
              <a:spcPct val="90000"/>
            </a:lnSpc>
            <a:spcBef>
              <a:spcPct val="0"/>
            </a:spcBef>
            <a:spcAft>
              <a:spcPct val="15000"/>
            </a:spcAft>
            <a:buChar char="•"/>
          </a:pPr>
          <a:r>
            <a:rPr lang="en-US" sz="1400" b="1" kern="1200" dirty="0"/>
            <a:t>Safe time and reduces mistakes </a:t>
          </a:r>
          <a:endParaRPr lang="en-GB" sz="1400" b="1" kern="1200" dirty="0"/>
        </a:p>
        <a:p>
          <a:pPr marL="114300" lvl="1" indent="-114300" algn="l" defTabSz="533400">
            <a:lnSpc>
              <a:spcPct val="90000"/>
            </a:lnSpc>
            <a:spcBef>
              <a:spcPct val="0"/>
            </a:spcBef>
            <a:spcAft>
              <a:spcPct val="15000"/>
            </a:spcAft>
            <a:buChar char="•"/>
          </a:pPr>
          <a:endParaRPr lang="en-GB" sz="1200" b="1" kern="1200" dirty="0"/>
        </a:p>
      </dsp:txBody>
      <dsp:txXfrm rot="-5400000">
        <a:off x="1392290" y="1765529"/>
        <a:ext cx="5474445" cy="1166618"/>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E5992-78E6-43D0-B425-9EE86020863F}">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3047AA-279A-4DEA-863B-516A0A752A2B}">
      <dsp:nvSpPr>
        <dsp:cNvPr id="0" name=""/>
        <dsp:cNvSpPr/>
      </dsp:nvSpPr>
      <dsp:spPr>
        <a:xfrm>
          <a:off x="388620" y="0"/>
          <a:ext cx="8210896"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a:t>Benefits &amp; Limitations: MS Excel at Riverdale</a:t>
          </a:r>
          <a:endParaRPr lang="en-GB" sz="3100" kern="1200"/>
        </a:p>
      </dsp:txBody>
      <dsp:txXfrm>
        <a:off x="388620" y="0"/>
        <a:ext cx="8210896" cy="777240"/>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60B06-C9FC-4978-8130-74CC5C9090BA}">
      <dsp:nvSpPr>
        <dsp:cNvPr id="0" name=""/>
        <dsp:cNvSpPr/>
      </dsp:nvSpPr>
      <dsp:spPr>
        <a:xfrm>
          <a:off x="286076" y="0"/>
          <a:ext cx="3242198" cy="241336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380244-708D-4A74-AD25-E1DDE31A4286}">
      <dsp:nvSpPr>
        <dsp:cNvPr id="0" name=""/>
        <dsp:cNvSpPr/>
      </dsp:nvSpPr>
      <dsp:spPr>
        <a:xfrm>
          <a:off x="1676"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Saves time</a:t>
          </a:r>
          <a:endParaRPr lang="en-GB" sz="900" kern="1200"/>
        </a:p>
      </dsp:txBody>
      <dsp:txXfrm>
        <a:off x="37452" y="759784"/>
        <a:ext cx="661332" cy="893792"/>
      </dsp:txXfrm>
    </dsp:sp>
    <dsp:sp modelId="{DB5A5B17-FDF5-4419-820F-6C1E27295526}">
      <dsp:nvSpPr>
        <dsp:cNvPr id="0" name=""/>
        <dsp:cNvSpPr/>
      </dsp:nvSpPr>
      <dsp:spPr>
        <a:xfrm>
          <a:off x="771204"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Reduce mistakes </a:t>
          </a:r>
          <a:endParaRPr lang="en-GB" sz="900" kern="1200"/>
        </a:p>
      </dsp:txBody>
      <dsp:txXfrm>
        <a:off x="806980" y="759784"/>
        <a:ext cx="661332" cy="893792"/>
      </dsp:txXfrm>
    </dsp:sp>
    <dsp:sp modelId="{74744533-4F84-4769-A390-6EF0ACF434D6}">
      <dsp:nvSpPr>
        <dsp:cNvPr id="0" name=""/>
        <dsp:cNvSpPr/>
      </dsp:nvSpPr>
      <dsp:spPr>
        <a:xfrm>
          <a:off x="1540733"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Wasy to update</a:t>
          </a:r>
          <a:endParaRPr lang="en-GB" sz="900" kern="1200"/>
        </a:p>
      </dsp:txBody>
      <dsp:txXfrm>
        <a:off x="1576509" y="759784"/>
        <a:ext cx="661332" cy="893792"/>
      </dsp:txXfrm>
    </dsp:sp>
    <dsp:sp modelId="{46066084-C9A5-4B5C-9FDD-75C90835A2F7}">
      <dsp:nvSpPr>
        <dsp:cNvPr id="0" name=""/>
        <dsp:cNvSpPr/>
      </dsp:nvSpPr>
      <dsp:spPr>
        <a:xfrm>
          <a:off x="2310261"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Clearly staff rota</a:t>
          </a:r>
          <a:endParaRPr lang="en-GB" sz="900" kern="1200"/>
        </a:p>
      </dsp:txBody>
      <dsp:txXfrm>
        <a:off x="2346037" y="759784"/>
        <a:ext cx="661332" cy="893792"/>
      </dsp:txXfrm>
    </dsp:sp>
    <dsp:sp modelId="{AF736983-A356-4B84-90A4-9F73D89E8F9D}">
      <dsp:nvSpPr>
        <dsp:cNvPr id="0" name=""/>
        <dsp:cNvSpPr/>
      </dsp:nvSpPr>
      <dsp:spPr>
        <a:xfrm>
          <a:off x="3079790"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Automatic calculation</a:t>
          </a:r>
          <a:endParaRPr lang="en-GB" sz="900" kern="1200"/>
        </a:p>
      </dsp:txBody>
      <dsp:txXfrm>
        <a:off x="3115566" y="759784"/>
        <a:ext cx="661332" cy="893792"/>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FAF44-738A-4DBD-8CC1-0D0D162F2765}">
      <dsp:nvSpPr>
        <dsp:cNvPr id="0" name=""/>
        <dsp:cNvSpPr/>
      </dsp:nvSpPr>
      <dsp:spPr>
        <a:xfrm rot="10800000">
          <a:off x="870136" y="256"/>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a:t>Staff needs basic Excell training</a:t>
          </a:r>
          <a:endParaRPr lang="en-GB" sz="1400" kern="1200"/>
        </a:p>
      </dsp:txBody>
      <dsp:txXfrm rot="10800000">
        <a:off x="974462" y="256"/>
        <a:ext cx="2936054" cy="417306"/>
      </dsp:txXfrm>
    </dsp:sp>
    <dsp:sp modelId="{B7644D66-CE36-4933-87F1-E6E4A43AB55E}">
      <dsp:nvSpPr>
        <dsp:cNvPr id="0" name=""/>
        <dsp:cNvSpPr/>
      </dsp:nvSpPr>
      <dsp:spPr>
        <a:xfrm>
          <a:off x="661483" y="256"/>
          <a:ext cx="417306" cy="417306"/>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C85370-A797-46B0-B0FD-5E1E3ADE4A1D}">
      <dsp:nvSpPr>
        <dsp:cNvPr id="0" name=""/>
        <dsp:cNvSpPr/>
      </dsp:nvSpPr>
      <dsp:spPr>
        <a:xfrm rot="10800000">
          <a:off x="870136" y="542132"/>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a:t>Wrong formula/information Can cause errors</a:t>
          </a:r>
          <a:endParaRPr lang="en-GB" sz="1400" kern="1200"/>
        </a:p>
      </dsp:txBody>
      <dsp:txXfrm rot="10800000">
        <a:off x="974462" y="542132"/>
        <a:ext cx="2936054" cy="417306"/>
      </dsp:txXfrm>
    </dsp:sp>
    <dsp:sp modelId="{9AA5FA26-EE89-4CAA-A442-57D1E6C52904}">
      <dsp:nvSpPr>
        <dsp:cNvPr id="0" name=""/>
        <dsp:cNvSpPr/>
      </dsp:nvSpPr>
      <dsp:spPr>
        <a:xfrm>
          <a:off x="661483" y="542132"/>
          <a:ext cx="417306" cy="417306"/>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335678-5702-474B-B915-7E56FA2C5A0E}">
      <dsp:nvSpPr>
        <dsp:cNvPr id="0" name=""/>
        <dsp:cNvSpPr/>
      </dsp:nvSpPr>
      <dsp:spPr>
        <a:xfrm rot="10800000">
          <a:off x="870136" y="1084008"/>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Data can be lost if not save or clicked wrong button</a:t>
          </a:r>
          <a:endParaRPr lang="en-GB" sz="1400" kern="1200" dirty="0"/>
        </a:p>
      </dsp:txBody>
      <dsp:txXfrm rot="10800000">
        <a:off x="974462" y="1084008"/>
        <a:ext cx="2936054" cy="417306"/>
      </dsp:txXfrm>
    </dsp:sp>
    <dsp:sp modelId="{788138C0-29CA-497A-82AE-682E40F9DB9A}">
      <dsp:nvSpPr>
        <dsp:cNvPr id="0" name=""/>
        <dsp:cNvSpPr/>
      </dsp:nvSpPr>
      <dsp:spPr>
        <a:xfrm>
          <a:off x="661483" y="1084008"/>
          <a:ext cx="417306" cy="417306"/>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BE31D8-8B76-434B-8802-4744D4C41CD7}">
      <dsp:nvSpPr>
        <dsp:cNvPr id="0" name=""/>
        <dsp:cNvSpPr/>
      </dsp:nvSpPr>
      <dsp:spPr>
        <a:xfrm rot="10800000">
          <a:off x="870136" y="1625883"/>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a:t>Manager must enter or edit information manually  </a:t>
          </a:r>
          <a:endParaRPr lang="en-GB" sz="1400" kern="1200"/>
        </a:p>
      </dsp:txBody>
      <dsp:txXfrm rot="10800000">
        <a:off x="974462" y="1625883"/>
        <a:ext cx="2936054" cy="417306"/>
      </dsp:txXfrm>
    </dsp:sp>
    <dsp:sp modelId="{EFDE0924-0D49-439C-81D7-50B4FC516A9D}">
      <dsp:nvSpPr>
        <dsp:cNvPr id="0" name=""/>
        <dsp:cNvSpPr/>
      </dsp:nvSpPr>
      <dsp:spPr>
        <a:xfrm>
          <a:off x="661483" y="1625883"/>
          <a:ext cx="417306" cy="417306"/>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97A93B-F440-46EA-8F3E-F945A8F08619}">
      <dsp:nvSpPr>
        <dsp:cNvPr id="0" name=""/>
        <dsp:cNvSpPr/>
      </dsp:nvSpPr>
      <dsp:spPr>
        <a:xfrm rot="10800000">
          <a:off x="870136" y="2167759"/>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Requires Microsoft 365 license</a:t>
          </a:r>
          <a:endParaRPr lang="en-GB" sz="1400" kern="1200" dirty="0"/>
        </a:p>
      </dsp:txBody>
      <dsp:txXfrm rot="10800000">
        <a:off x="974462" y="2167759"/>
        <a:ext cx="2936054" cy="417306"/>
      </dsp:txXfrm>
    </dsp:sp>
    <dsp:sp modelId="{24665B3E-66D3-457D-BD44-C2DCE9E3446B}">
      <dsp:nvSpPr>
        <dsp:cNvPr id="0" name=""/>
        <dsp:cNvSpPr/>
      </dsp:nvSpPr>
      <dsp:spPr>
        <a:xfrm>
          <a:off x="661483" y="2167759"/>
          <a:ext cx="417306" cy="417306"/>
        </a:xfrm>
        <a:prstGeom prst="ellipse">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CAB83-74F2-41E7-AB86-6927BBB2BCB2}">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0E9A82-E812-46B0-83B2-1C41C6ACF92D}">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Task 5: Staff Training</a:t>
          </a:r>
          <a:endParaRPr lang="en-GB" sz="3500" kern="1200"/>
        </a:p>
      </dsp:txBody>
      <dsp:txXfrm>
        <a:off x="388620" y="0"/>
        <a:ext cx="7932420" cy="777240"/>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CE12F-7B9C-4E33-8256-82CAD190EF9A}">
      <dsp:nvSpPr>
        <dsp:cNvPr id="0" name=""/>
        <dsp:cNvSpPr/>
      </dsp:nvSpPr>
      <dsp:spPr>
        <a:xfrm>
          <a:off x="0" y="94119"/>
          <a:ext cx="4572000" cy="1750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Staff training delivery verbally in ad-hoc briefing and it has a consistent record of what was covered.  It helps new starters to receive information.  Intuitive drag-and drop interface also reduces learning curve for non-technical staff (Johnson &amp; Smith 20210</a:t>
          </a:r>
          <a:endParaRPr lang="en-GB" sz="1700" kern="1200" dirty="0"/>
        </a:p>
      </dsp:txBody>
      <dsp:txXfrm>
        <a:off x="85444" y="179563"/>
        <a:ext cx="4401112" cy="1579432"/>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1462E-CFC3-4742-917F-DF9ED8A10F8C}">
      <dsp:nvSpPr>
        <dsp:cNvPr id="0" name=""/>
        <dsp:cNvSpPr/>
      </dsp:nvSpPr>
      <dsp:spPr>
        <a:xfrm>
          <a:off x="0" y="281000"/>
          <a:ext cx="4572000" cy="1750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Reusability, Once created presentation can be updated and reused, saving staff time on future training circle (Microsoft 2004) Consistently delivery Presentations ensure all shifts receive identical training contents, reducing inconsistencies in care delivery. </a:t>
          </a:r>
          <a:endParaRPr lang="en-GB" sz="1700" kern="1200" dirty="0"/>
        </a:p>
      </dsp:txBody>
      <dsp:txXfrm>
        <a:off x="85444" y="366444"/>
        <a:ext cx="4401112" cy="1579432"/>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E379F-197E-4D86-8B34-1589A0F995F0}">
      <dsp:nvSpPr>
        <dsp:cNvPr id="0" name=""/>
        <dsp:cNvSpPr/>
      </dsp:nvSpPr>
      <dsp:spPr>
        <a:xfrm>
          <a:off x="0" y="0"/>
          <a:ext cx="1005840" cy="10058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94031-2041-4254-91DC-15D0C800C3F8}">
      <dsp:nvSpPr>
        <dsp:cNvPr id="0" name=""/>
        <dsp:cNvSpPr/>
      </dsp:nvSpPr>
      <dsp:spPr>
        <a:xfrm>
          <a:off x="502920" y="0"/>
          <a:ext cx="7818120" cy="10058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Benefits &amp; Limitations: MS PowerPoint at Riverdale</a:t>
          </a:r>
          <a:endParaRPr lang="en-GB" sz="2800" kern="1200"/>
        </a:p>
      </dsp:txBody>
      <dsp:txXfrm>
        <a:off x="502920" y="0"/>
        <a:ext cx="7818120" cy="1005840"/>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0700C-8899-49CF-8FD9-23F975631302}">
      <dsp:nvSpPr>
        <dsp:cNvPr id="0" name=""/>
        <dsp:cNvSpPr/>
      </dsp:nvSpPr>
      <dsp:spPr>
        <a:xfrm>
          <a:off x="125729" y="0"/>
          <a:ext cx="3200400" cy="3200400"/>
        </a:xfrm>
        <a:prstGeom prst="triangl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C487774-52AE-42AA-97C5-4D8991E77D41}">
      <dsp:nvSpPr>
        <dsp:cNvPr id="0" name=""/>
        <dsp:cNvSpPr/>
      </dsp:nvSpPr>
      <dsp:spPr>
        <a:xfrm>
          <a:off x="1725930" y="321878"/>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Communication policies &amp; procedures</a:t>
          </a:r>
          <a:endParaRPr lang="en-GB" sz="1200" b="1" kern="1200" dirty="0"/>
        </a:p>
      </dsp:txBody>
      <dsp:txXfrm>
        <a:off x="1743018" y="338966"/>
        <a:ext cx="2046084" cy="315867"/>
      </dsp:txXfrm>
    </dsp:sp>
    <dsp:sp modelId="{261082C4-2EC4-44CE-B31C-93C6000052E3}">
      <dsp:nvSpPr>
        <dsp:cNvPr id="0" name=""/>
        <dsp:cNvSpPr/>
      </dsp:nvSpPr>
      <dsp:spPr>
        <a:xfrm>
          <a:off x="1725930" y="715677"/>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Inducting new staff members</a:t>
          </a:r>
          <a:endParaRPr lang="en-GB" sz="1200" b="1" kern="1200"/>
        </a:p>
      </dsp:txBody>
      <dsp:txXfrm>
        <a:off x="1743018" y="732765"/>
        <a:ext cx="2046084" cy="315867"/>
      </dsp:txXfrm>
    </dsp:sp>
    <dsp:sp modelId="{E03C36F5-EDE6-43CD-86DE-4DB8A0CB7B1F}">
      <dsp:nvSpPr>
        <dsp:cNvPr id="0" name=""/>
        <dsp:cNvSpPr/>
      </dsp:nvSpPr>
      <dsp:spPr>
        <a:xfrm>
          <a:off x="1725930" y="1109477"/>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Sharing updates on car protocol</a:t>
          </a:r>
          <a:endParaRPr lang="en-GB" sz="1200" b="1" kern="1200" dirty="0"/>
        </a:p>
      </dsp:txBody>
      <dsp:txXfrm>
        <a:off x="1743018" y="1126565"/>
        <a:ext cx="2046084" cy="315867"/>
      </dsp:txXfrm>
    </dsp:sp>
    <dsp:sp modelId="{D5A9CEB3-8D91-4597-B064-06FFFE0F6AE7}">
      <dsp:nvSpPr>
        <dsp:cNvPr id="0" name=""/>
        <dsp:cNvSpPr/>
      </dsp:nvSpPr>
      <dsp:spPr>
        <a:xfrm>
          <a:off x="1725930" y="1503276"/>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Delivery health and safety briefing</a:t>
          </a:r>
          <a:endParaRPr lang="en-GB" sz="1200" b="1" kern="1200"/>
        </a:p>
      </dsp:txBody>
      <dsp:txXfrm>
        <a:off x="1743018" y="1520364"/>
        <a:ext cx="2046084" cy="315867"/>
      </dsp:txXfrm>
    </dsp:sp>
    <dsp:sp modelId="{BF857F38-5C33-46D4-87DC-67D4F55B4BA5}">
      <dsp:nvSpPr>
        <dsp:cNvPr id="0" name=""/>
        <dsp:cNvSpPr/>
      </dsp:nvSpPr>
      <dsp:spPr>
        <a:xfrm>
          <a:off x="1725930" y="1897075"/>
          <a:ext cx="2080260" cy="54389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Standardized slides ensure the same training member receives the same training</a:t>
          </a:r>
          <a:endParaRPr lang="en-GB" sz="1200" b="1" kern="1200" dirty="0"/>
        </a:p>
      </dsp:txBody>
      <dsp:txXfrm>
        <a:off x="1752481" y="1923626"/>
        <a:ext cx="2027158" cy="490788"/>
      </dsp:txXfrm>
    </dsp:sp>
    <dsp:sp modelId="{ED2B73CC-E92B-4853-86D7-E822B3ED96A9}">
      <dsp:nvSpPr>
        <dsp:cNvPr id="0" name=""/>
        <dsp:cNvSpPr/>
      </dsp:nvSpPr>
      <dsp:spPr>
        <a:xfrm>
          <a:off x="1745526" y="2510029"/>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Presentation saved and reused across shifts</a:t>
          </a:r>
          <a:endParaRPr lang="en-GB" sz="1200" b="1" kern="1200" dirty="0"/>
        </a:p>
      </dsp:txBody>
      <dsp:txXfrm>
        <a:off x="1762614" y="2527117"/>
        <a:ext cx="2046084" cy="315867"/>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6212-F19D-4E56-A0C6-875EC26AB36A}">
      <dsp:nvSpPr>
        <dsp:cNvPr id="0" name=""/>
        <dsp:cNvSpPr/>
      </dsp:nvSpPr>
      <dsp:spPr>
        <a:xfrm>
          <a:off x="0" y="12040"/>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t>Missed messages</a:t>
          </a:r>
          <a:endParaRPr lang="en-GB" sz="1200" kern="1200"/>
        </a:p>
      </dsp:txBody>
      <dsp:txXfrm>
        <a:off x="24674" y="36714"/>
        <a:ext cx="3882571" cy="456092"/>
      </dsp:txXfrm>
    </dsp:sp>
    <dsp:sp modelId="{A5F14B42-3FB1-4CCE-9574-09D9F0837B51}">
      <dsp:nvSpPr>
        <dsp:cNvPr id="0" name=""/>
        <dsp:cNvSpPr/>
      </dsp:nvSpPr>
      <dsp:spPr>
        <a:xfrm>
          <a:off x="0" y="595240"/>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t>Inconsistent training delivery</a:t>
          </a:r>
          <a:endParaRPr lang="en-GB" sz="1200" kern="1200"/>
        </a:p>
      </dsp:txBody>
      <dsp:txXfrm>
        <a:off x="24674" y="619914"/>
        <a:ext cx="3882571" cy="456092"/>
      </dsp:txXfrm>
    </dsp:sp>
    <dsp:sp modelId="{0FAA11BB-34C1-483A-87B1-AD1273712F80}">
      <dsp:nvSpPr>
        <dsp:cNvPr id="0" name=""/>
        <dsp:cNvSpPr/>
      </dsp:nvSpPr>
      <dsp:spPr>
        <a:xfrm>
          <a:off x="0" y="1178440"/>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Duplicate work</a:t>
          </a:r>
          <a:endParaRPr lang="en-GB" sz="1200" kern="1200" dirty="0"/>
        </a:p>
      </dsp:txBody>
      <dsp:txXfrm>
        <a:off x="24674" y="1203114"/>
        <a:ext cx="3882571" cy="456092"/>
      </dsp:txXfrm>
    </dsp:sp>
    <dsp:sp modelId="{1BC46D04-FA54-46FC-85AC-B567F8B49845}">
      <dsp:nvSpPr>
        <dsp:cNvPr id="0" name=""/>
        <dsp:cNvSpPr/>
      </dsp:nvSpPr>
      <dsp:spPr>
        <a:xfrm>
          <a:off x="0" y="1761641"/>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Slides with excessive text or company can overwhelm staff particularly a busy shift handover (Mayer 2009)</a:t>
          </a:r>
          <a:endParaRPr lang="en-GB" sz="1200" kern="1200" dirty="0"/>
        </a:p>
      </dsp:txBody>
      <dsp:txXfrm>
        <a:off x="24674" y="1786315"/>
        <a:ext cx="3882571" cy="456092"/>
      </dsp:txXfrm>
    </dsp:sp>
    <dsp:sp modelId="{AB30AF5A-E7C1-49F2-8599-5B87F24971CD}">
      <dsp:nvSpPr>
        <dsp:cNvPr id="0" name=""/>
        <dsp:cNvSpPr/>
      </dsp:nvSpPr>
      <dsp:spPr>
        <a:xfrm>
          <a:off x="0" y="2344841"/>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Policies and care procedure change frequently presentation must be updated to remain compliant</a:t>
          </a:r>
          <a:endParaRPr lang="en-GB" sz="1200" kern="1200" dirty="0"/>
        </a:p>
      </dsp:txBody>
      <dsp:txXfrm>
        <a:off x="24674" y="2369515"/>
        <a:ext cx="3882571" cy="456092"/>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DEACF-4530-4AD7-BC40-DEBEE63915FE}">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8C8CC5-558F-49B1-9986-B52F44625BD2}">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Summary: Benefits &amp; Limitations of Recommended Tools</a:t>
          </a:r>
          <a:endParaRPr lang="en-GB" sz="2400" kern="1200" dirty="0"/>
        </a:p>
      </dsp:txBody>
      <dsp:txXfrm>
        <a:off x="388620" y="0"/>
        <a:ext cx="7932420" cy="777240"/>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4AF07-CF6C-4BB0-99B7-31566E25D572}">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768B0-E300-4AB7-A4DF-DD2443B58487}">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Conclusion</a:t>
          </a:r>
          <a:endParaRPr lang="en-GB" sz="3500" kern="1200"/>
        </a:p>
      </dsp:txBody>
      <dsp:txXfrm>
        <a:off x="388620" y="0"/>
        <a:ext cx="7932420" cy="777240"/>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DD1E0-4536-4DA6-A500-506A38F340C9}">
      <dsp:nvSpPr>
        <dsp:cNvPr id="0" name=""/>
        <dsp:cNvSpPr/>
      </dsp:nvSpPr>
      <dsp:spPr>
        <a:xfrm>
          <a:off x="0" y="96196"/>
          <a:ext cx="6936377" cy="8353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Today our group explained, how Microsoft 365 tools can support Riverdale Nursing Home.</a:t>
          </a:r>
        </a:p>
      </dsp:txBody>
      <dsp:txXfrm>
        <a:off x="40780" y="136976"/>
        <a:ext cx="6854817" cy="753819"/>
      </dsp:txXfrm>
    </dsp:sp>
    <dsp:sp modelId="{859F3B33-D1D9-4E5A-B105-0E63360755B4}">
      <dsp:nvSpPr>
        <dsp:cNvPr id="0" name=""/>
        <dsp:cNvSpPr/>
      </dsp:nvSpPr>
      <dsp:spPr>
        <a:xfrm>
          <a:off x="0" y="931577"/>
          <a:ext cx="6936377" cy="2695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23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1" kern="1200" dirty="0"/>
            <a:t>Each tool helps with a different workplace task. Teams improves staff communication, OneDrive supports secure file sharing, Word helps with care documentation, Excel helps organise staff rotas, and PowerPoint supports staff training.</a:t>
          </a:r>
        </a:p>
        <a:p>
          <a:pPr marL="171450" lvl="1" indent="-171450" algn="l" defTabSz="711200">
            <a:lnSpc>
              <a:spcPct val="90000"/>
            </a:lnSpc>
            <a:spcBef>
              <a:spcPct val="0"/>
            </a:spcBef>
            <a:spcAft>
              <a:spcPct val="20000"/>
            </a:spcAft>
            <a:buChar char="•"/>
          </a:pPr>
          <a:r>
            <a:rPr lang="en-GB" sz="1600" b="1" kern="1200" dirty="0"/>
            <a:t>These tools can save time, reduce mistakes, improve teamwork and help staff work more efficiently.</a:t>
          </a:r>
        </a:p>
        <a:p>
          <a:pPr marL="171450" lvl="1" indent="-171450" algn="l" defTabSz="711200">
            <a:lnSpc>
              <a:spcPct val="90000"/>
            </a:lnSpc>
            <a:spcBef>
              <a:spcPct val="0"/>
            </a:spcBef>
            <a:spcAft>
              <a:spcPct val="20000"/>
            </a:spcAft>
            <a:buChar char="•"/>
          </a:pPr>
          <a:r>
            <a:rPr lang="en-GB" sz="1600" b="1" kern="1200" dirty="0"/>
            <a:t>There are some limitations. Staff may need training, internet access is required, and information needs to be updated correctly.</a:t>
          </a:r>
        </a:p>
        <a:p>
          <a:pPr marL="171450" lvl="1" indent="-171450" algn="l" defTabSz="711200">
            <a:lnSpc>
              <a:spcPct val="90000"/>
            </a:lnSpc>
            <a:spcBef>
              <a:spcPct val="0"/>
            </a:spcBef>
            <a:spcAft>
              <a:spcPct val="20000"/>
            </a:spcAft>
            <a:buChar char="•"/>
          </a:pPr>
          <a:r>
            <a:rPr lang="en-GB" sz="1600" b="1" kern="1200" dirty="0"/>
            <a:t>Overall, our group recommends using Microsoft 365 tools because they can improve communication, efficiency and help Riverdale Nursing Home provide better care for residents.</a:t>
          </a:r>
        </a:p>
      </dsp:txBody>
      <dsp:txXfrm>
        <a:off x="0" y="931577"/>
        <a:ext cx="6936377" cy="2695140"/>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7BAF5-A0C9-4D7B-A4C2-7586B3920C0D}">
      <dsp:nvSpPr>
        <dsp:cNvPr id="0" name=""/>
        <dsp:cNvSpPr/>
      </dsp:nvSpPr>
      <dsp:spPr>
        <a:xfrm>
          <a:off x="0" y="0"/>
          <a:ext cx="491163" cy="491163"/>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95B569-EFB7-40B1-9825-631AFCB37315}">
      <dsp:nvSpPr>
        <dsp:cNvPr id="0" name=""/>
        <dsp:cNvSpPr/>
      </dsp:nvSpPr>
      <dsp:spPr>
        <a:xfrm>
          <a:off x="245581" y="0"/>
          <a:ext cx="8075458" cy="491163"/>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References</a:t>
          </a:r>
          <a:endParaRPr lang="en-GB" sz="2200" kern="1200"/>
        </a:p>
      </dsp:txBody>
      <dsp:txXfrm>
        <a:off x="245581" y="0"/>
        <a:ext cx="8075458" cy="491163"/>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E8ED70-99D8-486F-BB50-789CF4F93F61}" type="slidenum">
              <a:rPr lang="en-GB" smtClean="0"/>
              <a:t>9</a:t>
            </a:fld>
            <a:endParaRPr lang="en-GB"/>
          </a:p>
        </p:txBody>
      </p:sp>
    </p:spTree>
    <p:extLst>
      <p:ext uri="{BB962C8B-B14F-4D97-AF65-F5344CB8AC3E}">
        <p14:creationId xmlns:p14="http://schemas.microsoft.com/office/powerpoint/2010/main" val="3409173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4881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64926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3271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7952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5770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34789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2733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06591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574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665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06956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630550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endParaRPr lang="en-US"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22791835"/>
      </p:ext>
    </p:extLst>
  </p:cSld>
  <p:clrMap bg1="lt1" tx1="dk1" bg2="lt2" tx2="dk2" accent1="accent1" accent2="accent2" accent3="accent3" accent4="accent4" accent5="accent5" accent6="accent6" hlink="hlink" folHlink="folHlink"/>
  <p:sldLayoutIdLst>
    <p:sldLayoutId id="2147484165" r:id="rId1"/>
    <p:sldLayoutId id="2147484166" r:id="rId2"/>
    <p:sldLayoutId id="2147484167" r:id="rId3"/>
    <p:sldLayoutId id="2147484168" r:id="rId4"/>
    <p:sldLayoutId id="2147484169" r:id="rId5"/>
    <p:sldLayoutId id="2147484170" r:id="rId6"/>
    <p:sldLayoutId id="2147484171" r:id="rId7"/>
    <p:sldLayoutId id="2147484172" r:id="rId8"/>
    <p:sldLayoutId id="2147484173" r:id="rId9"/>
    <p:sldLayoutId id="2147484174" r:id="rId10"/>
    <p:sldLayoutId id="2147484175" r:id="rId11"/>
    <p:sldLayoutId id="2147484176" r:id="rId1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xml.rels><?xml version="1.0" encoding="UTF-8" standalone="yes"?>
<Relationships xmlns="http://schemas.openxmlformats.org/package/2006/relationships"><Relationship Id="rId26" Type="http://schemas.openxmlformats.org/officeDocument/2006/relationships/diagramColors" Target="../diagrams/colors8.xml"/><Relationship Id="rId21" Type="http://schemas.openxmlformats.org/officeDocument/2006/relationships/diagramColors" Target="../diagrams/colors7.xml"/><Relationship Id="rId42" Type="http://schemas.microsoft.com/office/2007/relationships/diagramDrawing" Target="../diagrams/drawing11.xml"/><Relationship Id="rId47" Type="http://schemas.microsoft.com/office/2007/relationships/diagramDrawing" Target="../diagrams/drawing12.xml"/><Relationship Id="rId63" Type="http://schemas.openxmlformats.org/officeDocument/2006/relationships/diagramData" Target="../diagrams/data16.xml"/><Relationship Id="rId68" Type="http://schemas.openxmlformats.org/officeDocument/2006/relationships/diagramData" Target="../diagrams/data17.xml"/><Relationship Id="rId84" Type="http://schemas.openxmlformats.org/officeDocument/2006/relationships/diagramLayout" Target="../diagrams/layout20.xml"/><Relationship Id="rId16" Type="http://schemas.openxmlformats.org/officeDocument/2006/relationships/diagramColors" Target="../diagrams/colors6.xml"/><Relationship Id="rId11" Type="http://schemas.openxmlformats.org/officeDocument/2006/relationships/diagramColors" Target="../diagrams/colors5.xml"/><Relationship Id="rId32" Type="http://schemas.microsoft.com/office/2007/relationships/diagramDrawing" Target="../diagrams/drawing9.xml"/><Relationship Id="rId37" Type="http://schemas.microsoft.com/office/2007/relationships/diagramDrawing" Target="../diagrams/drawing10.xml"/><Relationship Id="rId53" Type="http://schemas.openxmlformats.org/officeDocument/2006/relationships/diagramData" Target="../diagrams/data14.xml"/><Relationship Id="rId58" Type="http://schemas.openxmlformats.org/officeDocument/2006/relationships/diagramData" Target="../diagrams/data15.xml"/><Relationship Id="rId74" Type="http://schemas.openxmlformats.org/officeDocument/2006/relationships/diagramLayout" Target="../diagrams/layout18.xml"/><Relationship Id="rId79" Type="http://schemas.openxmlformats.org/officeDocument/2006/relationships/diagramLayout" Target="../diagrams/layout19.xml"/><Relationship Id="rId5" Type="http://schemas.openxmlformats.org/officeDocument/2006/relationships/diagramQuickStyle" Target="../diagrams/quickStyle4.xml"/><Relationship Id="rId19" Type="http://schemas.openxmlformats.org/officeDocument/2006/relationships/diagramLayout" Target="../diagrams/layout7.xml"/><Relationship Id="rId14" Type="http://schemas.openxmlformats.org/officeDocument/2006/relationships/diagramLayout" Target="../diagrams/layout6.xml"/><Relationship Id="rId22" Type="http://schemas.microsoft.com/office/2007/relationships/diagramDrawing" Target="../diagrams/drawing7.xml"/><Relationship Id="rId27" Type="http://schemas.microsoft.com/office/2007/relationships/diagramDrawing" Target="../diagrams/drawing8.xml"/><Relationship Id="rId30" Type="http://schemas.openxmlformats.org/officeDocument/2006/relationships/diagramQuickStyle" Target="../diagrams/quickStyle9.xml"/><Relationship Id="rId35" Type="http://schemas.openxmlformats.org/officeDocument/2006/relationships/diagramQuickStyle" Target="../diagrams/quickStyle10.xml"/><Relationship Id="rId43" Type="http://schemas.openxmlformats.org/officeDocument/2006/relationships/diagramData" Target="../diagrams/data12.xml"/><Relationship Id="rId48" Type="http://schemas.openxmlformats.org/officeDocument/2006/relationships/diagramData" Target="../diagrams/data13.xml"/><Relationship Id="rId56" Type="http://schemas.openxmlformats.org/officeDocument/2006/relationships/diagramColors" Target="../diagrams/colors14.xml"/><Relationship Id="rId64" Type="http://schemas.openxmlformats.org/officeDocument/2006/relationships/diagramLayout" Target="../diagrams/layout16.xml"/><Relationship Id="rId69" Type="http://schemas.openxmlformats.org/officeDocument/2006/relationships/diagramLayout" Target="../diagrams/layout17.xml"/><Relationship Id="rId77" Type="http://schemas.microsoft.com/office/2007/relationships/diagramDrawing" Target="../diagrams/drawing18.xml"/><Relationship Id="rId8" Type="http://schemas.openxmlformats.org/officeDocument/2006/relationships/diagramData" Target="../diagrams/data5.xml"/><Relationship Id="rId51" Type="http://schemas.openxmlformats.org/officeDocument/2006/relationships/diagramColors" Target="../diagrams/colors13.xml"/><Relationship Id="rId72" Type="http://schemas.microsoft.com/office/2007/relationships/diagramDrawing" Target="../diagrams/drawing17.xml"/><Relationship Id="rId80" Type="http://schemas.openxmlformats.org/officeDocument/2006/relationships/diagramQuickStyle" Target="../diagrams/quickStyle19.xml"/><Relationship Id="rId85" Type="http://schemas.openxmlformats.org/officeDocument/2006/relationships/diagramQuickStyle" Target="../diagrams/quickStyle20.xml"/><Relationship Id="rId3" Type="http://schemas.openxmlformats.org/officeDocument/2006/relationships/diagramData" Target="../diagrams/data4.xml"/><Relationship Id="rId12" Type="http://schemas.microsoft.com/office/2007/relationships/diagramDrawing" Target="../diagrams/drawing5.xml"/><Relationship Id="rId17" Type="http://schemas.microsoft.com/office/2007/relationships/diagramDrawing" Target="../diagrams/drawing6.xml"/><Relationship Id="rId25" Type="http://schemas.openxmlformats.org/officeDocument/2006/relationships/diagramQuickStyle" Target="../diagrams/quickStyle8.xml"/><Relationship Id="rId33" Type="http://schemas.openxmlformats.org/officeDocument/2006/relationships/diagramData" Target="../diagrams/data10.xml"/><Relationship Id="rId38" Type="http://schemas.openxmlformats.org/officeDocument/2006/relationships/diagramData" Target="../diagrams/data11.xml"/><Relationship Id="rId46" Type="http://schemas.openxmlformats.org/officeDocument/2006/relationships/diagramColors" Target="../diagrams/colors12.xml"/><Relationship Id="rId59" Type="http://schemas.openxmlformats.org/officeDocument/2006/relationships/diagramLayout" Target="../diagrams/layout15.xml"/><Relationship Id="rId67" Type="http://schemas.microsoft.com/office/2007/relationships/diagramDrawing" Target="../diagrams/drawing16.xml"/><Relationship Id="rId20" Type="http://schemas.openxmlformats.org/officeDocument/2006/relationships/diagramQuickStyle" Target="../diagrams/quickStyle7.xml"/><Relationship Id="rId41" Type="http://schemas.openxmlformats.org/officeDocument/2006/relationships/diagramColors" Target="../diagrams/colors11.xml"/><Relationship Id="rId54" Type="http://schemas.openxmlformats.org/officeDocument/2006/relationships/diagramLayout" Target="../diagrams/layout14.xml"/><Relationship Id="rId62" Type="http://schemas.microsoft.com/office/2007/relationships/diagramDrawing" Target="../diagrams/drawing15.xml"/><Relationship Id="rId70" Type="http://schemas.openxmlformats.org/officeDocument/2006/relationships/diagramQuickStyle" Target="../diagrams/quickStyle17.xml"/><Relationship Id="rId75" Type="http://schemas.openxmlformats.org/officeDocument/2006/relationships/diagramQuickStyle" Target="../diagrams/quickStyle18.xml"/><Relationship Id="rId83" Type="http://schemas.openxmlformats.org/officeDocument/2006/relationships/diagramData" Target="../diagrams/data20.xml"/><Relationship Id="rId1" Type="http://schemas.openxmlformats.org/officeDocument/2006/relationships/slideLayout" Target="../slideLayouts/slideLayout12.xml"/><Relationship Id="rId6" Type="http://schemas.openxmlformats.org/officeDocument/2006/relationships/diagramColors" Target="../diagrams/colors4.xml"/><Relationship Id="rId15" Type="http://schemas.openxmlformats.org/officeDocument/2006/relationships/diagramQuickStyle" Target="../diagrams/quickStyle6.xml"/><Relationship Id="rId23" Type="http://schemas.openxmlformats.org/officeDocument/2006/relationships/diagramData" Target="../diagrams/data8.xml"/><Relationship Id="rId28" Type="http://schemas.openxmlformats.org/officeDocument/2006/relationships/diagramData" Target="../diagrams/data9.xml"/><Relationship Id="rId36" Type="http://schemas.openxmlformats.org/officeDocument/2006/relationships/diagramColors" Target="../diagrams/colors10.xml"/><Relationship Id="rId49" Type="http://schemas.openxmlformats.org/officeDocument/2006/relationships/diagramLayout" Target="../diagrams/layout13.xml"/><Relationship Id="rId57" Type="http://schemas.microsoft.com/office/2007/relationships/diagramDrawing" Target="../diagrams/drawing14.xml"/><Relationship Id="rId10" Type="http://schemas.openxmlformats.org/officeDocument/2006/relationships/diagramQuickStyle" Target="../diagrams/quickStyle5.xml"/><Relationship Id="rId31" Type="http://schemas.openxmlformats.org/officeDocument/2006/relationships/diagramColors" Target="../diagrams/colors9.xml"/><Relationship Id="rId44" Type="http://schemas.openxmlformats.org/officeDocument/2006/relationships/diagramLayout" Target="../diagrams/layout12.xml"/><Relationship Id="rId52" Type="http://schemas.microsoft.com/office/2007/relationships/diagramDrawing" Target="../diagrams/drawing13.xml"/><Relationship Id="rId60" Type="http://schemas.openxmlformats.org/officeDocument/2006/relationships/diagramQuickStyle" Target="../diagrams/quickStyle15.xml"/><Relationship Id="rId65" Type="http://schemas.openxmlformats.org/officeDocument/2006/relationships/diagramQuickStyle" Target="../diagrams/quickStyle16.xml"/><Relationship Id="rId73" Type="http://schemas.openxmlformats.org/officeDocument/2006/relationships/diagramData" Target="../diagrams/data18.xml"/><Relationship Id="rId78" Type="http://schemas.openxmlformats.org/officeDocument/2006/relationships/diagramData" Target="../diagrams/data19.xml"/><Relationship Id="rId81" Type="http://schemas.openxmlformats.org/officeDocument/2006/relationships/diagramColors" Target="../diagrams/colors19.xml"/><Relationship Id="rId86" Type="http://schemas.openxmlformats.org/officeDocument/2006/relationships/diagramColors" Target="../diagrams/colors20.xml"/><Relationship Id="rId4" Type="http://schemas.openxmlformats.org/officeDocument/2006/relationships/diagramLayout" Target="../diagrams/layout4.xml"/><Relationship Id="rId9" Type="http://schemas.openxmlformats.org/officeDocument/2006/relationships/diagramLayout" Target="../diagrams/layout5.xml"/><Relationship Id="rId13" Type="http://schemas.openxmlformats.org/officeDocument/2006/relationships/diagramData" Target="../diagrams/data6.xml"/><Relationship Id="rId18" Type="http://schemas.openxmlformats.org/officeDocument/2006/relationships/diagramData" Target="../diagrams/data7.xml"/><Relationship Id="rId39" Type="http://schemas.openxmlformats.org/officeDocument/2006/relationships/diagramLayout" Target="../diagrams/layout11.xml"/><Relationship Id="rId34" Type="http://schemas.openxmlformats.org/officeDocument/2006/relationships/diagramLayout" Target="../diagrams/layout10.xml"/><Relationship Id="rId50" Type="http://schemas.openxmlformats.org/officeDocument/2006/relationships/diagramQuickStyle" Target="../diagrams/quickStyle13.xml"/><Relationship Id="rId55" Type="http://schemas.openxmlformats.org/officeDocument/2006/relationships/diagramQuickStyle" Target="../diagrams/quickStyle14.xml"/><Relationship Id="rId76" Type="http://schemas.openxmlformats.org/officeDocument/2006/relationships/diagramColors" Target="../diagrams/colors18.xml"/><Relationship Id="rId7" Type="http://schemas.microsoft.com/office/2007/relationships/diagramDrawing" Target="../diagrams/drawing4.xml"/><Relationship Id="rId71" Type="http://schemas.openxmlformats.org/officeDocument/2006/relationships/diagramColors" Target="../diagrams/colors17.xml"/><Relationship Id="rId2" Type="http://schemas.openxmlformats.org/officeDocument/2006/relationships/notesSlide" Target="../notesSlides/notesSlide3.xml"/><Relationship Id="rId29" Type="http://schemas.openxmlformats.org/officeDocument/2006/relationships/diagramLayout" Target="../diagrams/layout9.xml"/><Relationship Id="rId24" Type="http://schemas.openxmlformats.org/officeDocument/2006/relationships/diagramLayout" Target="../diagrams/layout8.xml"/><Relationship Id="rId40" Type="http://schemas.openxmlformats.org/officeDocument/2006/relationships/diagramQuickStyle" Target="../diagrams/quickStyle11.xml"/><Relationship Id="rId45" Type="http://schemas.openxmlformats.org/officeDocument/2006/relationships/diagramQuickStyle" Target="../diagrams/quickStyle12.xml"/><Relationship Id="rId66" Type="http://schemas.openxmlformats.org/officeDocument/2006/relationships/diagramColors" Target="../diagrams/colors16.xml"/><Relationship Id="rId87" Type="http://schemas.microsoft.com/office/2007/relationships/diagramDrawing" Target="../diagrams/drawing20.xml"/><Relationship Id="rId61" Type="http://schemas.openxmlformats.org/officeDocument/2006/relationships/diagramColors" Target="../diagrams/colors15.xml"/><Relationship Id="rId82" Type="http://schemas.microsoft.com/office/2007/relationships/diagramDrawing" Target="../diagrams/drawing19.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2.xml"/><Relationship Id="rId13" Type="http://schemas.openxmlformats.org/officeDocument/2006/relationships/image" Target="../media/image1.jpg"/><Relationship Id="rId3" Type="http://schemas.openxmlformats.org/officeDocument/2006/relationships/diagramData" Target="../diagrams/data21.xml"/><Relationship Id="rId7" Type="http://schemas.microsoft.com/office/2007/relationships/diagramDrawing" Target="../diagrams/drawing21.xml"/><Relationship Id="rId12" Type="http://schemas.microsoft.com/office/2007/relationships/diagramDrawing" Target="../diagrams/drawing2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21.xml"/><Relationship Id="rId11" Type="http://schemas.openxmlformats.org/officeDocument/2006/relationships/diagramColors" Target="../diagrams/colors22.xml"/><Relationship Id="rId5" Type="http://schemas.openxmlformats.org/officeDocument/2006/relationships/diagramQuickStyle" Target="../diagrams/quickStyle21.xml"/><Relationship Id="rId10" Type="http://schemas.openxmlformats.org/officeDocument/2006/relationships/diagramQuickStyle" Target="../diagrams/quickStyle22.xml"/><Relationship Id="rId4" Type="http://schemas.openxmlformats.org/officeDocument/2006/relationships/diagramLayout" Target="../diagrams/layout21.xml"/><Relationship Id="rId9" Type="http://schemas.openxmlformats.org/officeDocument/2006/relationships/diagramLayout" Target="../diagrams/layout2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4.xml"/><Relationship Id="rId3" Type="http://schemas.openxmlformats.org/officeDocument/2006/relationships/diagramData" Target="../diagrams/data23.xml"/><Relationship Id="rId7" Type="http://schemas.microsoft.com/office/2007/relationships/diagramDrawing" Target="../diagrams/drawing23.xml"/><Relationship Id="rId12" Type="http://schemas.microsoft.com/office/2007/relationships/diagramDrawing" Target="../diagrams/drawing24.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23.xml"/><Relationship Id="rId11" Type="http://schemas.openxmlformats.org/officeDocument/2006/relationships/diagramColors" Target="../diagrams/colors24.xml"/><Relationship Id="rId5" Type="http://schemas.openxmlformats.org/officeDocument/2006/relationships/diagramQuickStyle" Target="../diagrams/quickStyle23.xml"/><Relationship Id="rId10" Type="http://schemas.openxmlformats.org/officeDocument/2006/relationships/diagramQuickStyle" Target="../diagrams/quickStyle24.xml"/><Relationship Id="rId4" Type="http://schemas.openxmlformats.org/officeDocument/2006/relationships/diagramLayout" Target="../diagrams/layout23.xml"/><Relationship Id="rId9" Type="http://schemas.openxmlformats.org/officeDocument/2006/relationships/diagramLayout" Target="../diagrams/layout24.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6.xml"/><Relationship Id="rId13" Type="http://schemas.openxmlformats.org/officeDocument/2006/relationships/diagramData" Target="../diagrams/data27.xml"/><Relationship Id="rId18" Type="http://schemas.openxmlformats.org/officeDocument/2006/relationships/image" Target="../media/image2.svg"/><Relationship Id="rId3" Type="http://schemas.openxmlformats.org/officeDocument/2006/relationships/diagramData" Target="../diagrams/data25.xml"/><Relationship Id="rId7" Type="http://schemas.microsoft.com/office/2007/relationships/diagramDrawing" Target="../diagrams/drawing25.xml"/><Relationship Id="rId12" Type="http://schemas.microsoft.com/office/2007/relationships/diagramDrawing" Target="../diagrams/drawing26.xml"/><Relationship Id="rId17" Type="http://schemas.microsoft.com/office/2007/relationships/diagramDrawing" Target="../diagrams/drawing27.xml"/><Relationship Id="rId2" Type="http://schemas.openxmlformats.org/officeDocument/2006/relationships/notesSlide" Target="../notesSlides/notesSlide6.xml"/><Relationship Id="rId16" Type="http://schemas.openxmlformats.org/officeDocument/2006/relationships/diagramColors" Target="../diagrams/colors27.xml"/><Relationship Id="rId1" Type="http://schemas.openxmlformats.org/officeDocument/2006/relationships/slideLayout" Target="../slideLayouts/slideLayout12.xml"/><Relationship Id="rId6" Type="http://schemas.openxmlformats.org/officeDocument/2006/relationships/diagramColors" Target="../diagrams/colors25.xml"/><Relationship Id="rId11" Type="http://schemas.openxmlformats.org/officeDocument/2006/relationships/diagramColors" Target="../diagrams/colors26.xml"/><Relationship Id="rId5" Type="http://schemas.openxmlformats.org/officeDocument/2006/relationships/diagramQuickStyle" Target="../diagrams/quickStyle25.xml"/><Relationship Id="rId15" Type="http://schemas.openxmlformats.org/officeDocument/2006/relationships/diagramQuickStyle" Target="../diagrams/quickStyle27.xml"/><Relationship Id="rId10" Type="http://schemas.openxmlformats.org/officeDocument/2006/relationships/diagramQuickStyle" Target="../diagrams/quickStyle26.xml"/><Relationship Id="rId19" Type="http://schemas.openxmlformats.org/officeDocument/2006/relationships/image" Target="../media/image3.png"/><Relationship Id="rId4" Type="http://schemas.openxmlformats.org/officeDocument/2006/relationships/diagramLayout" Target="../diagrams/layout25.xml"/><Relationship Id="rId9" Type="http://schemas.openxmlformats.org/officeDocument/2006/relationships/diagramLayout" Target="../diagrams/layout26.xml"/><Relationship Id="rId14" Type="http://schemas.openxmlformats.org/officeDocument/2006/relationships/diagramLayout" Target="../diagrams/layout27.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29.xml"/><Relationship Id="rId3" Type="http://schemas.openxmlformats.org/officeDocument/2006/relationships/diagramData" Target="../diagrams/data28.xml"/><Relationship Id="rId7" Type="http://schemas.microsoft.com/office/2007/relationships/diagramDrawing" Target="../diagrams/drawing28.xml"/><Relationship Id="rId12" Type="http://schemas.microsoft.com/office/2007/relationships/diagramDrawing" Target="../diagrams/drawing29.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28.xml"/><Relationship Id="rId11" Type="http://schemas.openxmlformats.org/officeDocument/2006/relationships/diagramColors" Target="../diagrams/colors29.xml"/><Relationship Id="rId5" Type="http://schemas.openxmlformats.org/officeDocument/2006/relationships/diagramQuickStyle" Target="../diagrams/quickStyle28.xml"/><Relationship Id="rId10" Type="http://schemas.openxmlformats.org/officeDocument/2006/relationships/diagramQuickStyle" Target="../diagrams/quickStyle29.xml"/><Relationship Id="rId4" Type="http://schemas.openxmlformats.org/officeDocument/2006/relationships/diagramLayout" Target="../diagrams/layout28.xml"/><Relationship Id="rId9" Type="http://schemas.openxmlformats.org/officeDocument/2006/relationships/diagramLayout" Target="../diagrams/layout29.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31.xml"/><Relationship Id="rId13" Type="http://schemas.openxmlformats.org/officeDocument/2006/relationships/diagramData" Target="../diagrams/data32.xml"/><Relationship Id="rId3" Type="http://schemas.openxmlformats.org/officeDocument/2006/relationships/diagramData" Target="../diagrams/data30.xml"/><Relationship Id="rId7" Type="http://schemas.microsoft.com/office/2007/relationships/diagramDrawing" Target="../diagrams/drawing30.xml"/><Relationship Id="rId12" Type="http://schemas.microsoft.com/office/2007/relationships/diagramDrawing" Target="../diagrams/drawing31.xml"/><Relationship Id="rId17" Type="http://schemas.microsoft.com/office/2007/relationships/diagramDrawing" Target="../diagrams/drawing32.xml"/><Relationship Id="rId2" Type="http://schemas.openxmlformats.org/officeDocument/2006/relationships/notesSlide" Target="../notesSlides/notesSlide8.xml"/><Relationship Id="rId16" Type="http://schemas.openxmlformats.org/officeDocument/2006/relationships/diagramColors" Target="../diagrams/colors32.xml"/><Relationship Id="rId1" Type="http://schemas.openxmlformats.org/officeDocument/2006/relationships/slideLayout" Target="../slideLayouts/slideLayout12.xml"/><Relationship Id="rId6" Type="http://schemas.openxmlformats.org/officeDocument/2006/relationships/diagramColors" Target="../diagrams/colors30.xml"/><Relationship Id="rId11" Type="http://schemas.openxmlformats.org/officeDocument/2006/relationships/diagramColors" Target="../diagrams/colors31.xml"/><Relationship Id="rId5" Type="http://schemas.openxmlformats.org/officeDocument/2006/relationships/diagramQuickStyle" Target="../diagrams/quickStyle30.xml"/><Relationship Id="rId15" Type="http://schemas.openxmlformats.org/officeDocument/2006/relationships/diagramQuickStyle" Target="../diagrams/quickStyle32.xml"/><Relationship Id="rId10" Type="http://schemas.openxmlformats.org/officeDocument/2006/relationships/diagramQuickStyle" Target="../diagrams/quickStyle31.xml"/><Relationship Id="rId4" Type="http://schemas.openxmlformats.org/officeDocument/2006/relationships/diagramLayout" Target="../diagrams/layout30.xml"/><Relationship Id="rId9" Type="http://schemas.openxmlformats.org/officeDocument/2006/relationships/diagramLayout" Target="../diagrams/layout31.xml"/><Relationship Id="rId14" Type="http://schemas.openxmlformats.org/officeDocument/2006/relationships/diagramLayout" Target="../diagrams/layout32.xml"/></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diagramColors" Target="../diagrams/colors34.xml"/><Relationship Id="rId18" Type="http://schemas.openxmlformats.org/officeDocument/2006/relationships/diagramColors" Target="../diagrams/colors35.xml"/><Relationship Id="rId3" Type="http://schemas.openxmlformats.org/officeDocument/2006/relationships/diagramData" Target="../diagrams/data33.xml"/><Relationship Id="rId7" Type="http://schemas.microsoft.com/office/2007/relationships/diagramDrawing" Target="../diagrams/drawing33.xml"/><Relationship Id="rId12" Type="http://schemas.openxmlformats.org/officeDocument/2006/relationships/diagramQuickStyle" Target="../diagrams/quickStyle34.xml"/><Relationship Id="rId17" Type="http://schemas.openxmlformats.org/officeDocument/2006/relationships/diagramQuickStyle" Target="../diagrams/quickStyle35.xml"/><Relationship Id="rId2" Type="http://schemas.openxmlformats.org/officeDocument/2006/relationships/notesSlide" Target="../notesSlides/notesSlide9.xml"/><Relationship Id="rId16" Type="http://schemas.openxmlformats.org/officeDocument/2006/relationships/diagramLayout" Target="../diagrams/layout35.xml"/><Relationship Id="rId1" Type="http://schemas.openxmlformats.org/officeDocument/2006/relationships/slideLayout" Target="../slideLayouts/slideLayout2.xml"/><Relationship Id="rId6" Type="http://schemas.openxmlformats.org/officeDocument/2006/relationships/diagramColors" Target="../diagrams/colors33.xml"/><Relationship Id="rId11" Type="http://schemas.openxmlformats.org/officeDocument/2006/relationships/diagramLayout" Target="../diagrams/layout34.xml"/><Relationship Id="rId5" Type="http://schemas.openxmlformats.org/officeDocument/2006/relationships/diagramQuickStyle" Target="../diagrams/quickStyle33.xml"/><Relationship Id="rId15" Type="http://schemas.openxmlformats.org/officeDocument/2006/relationships/diagramData" Target="../diagrams/data35.xml"/><Relationship Id="rId10" Type="http://schemas.openxmlformats.org/officeDocument/2006/relationships/diagramData" Target="../diagrams/data34.xml"/><Relationship Id="rId19" Type="http://schemas.microsoft.com/office/2007/relationships/diagramDrawing" Target="../diagrams/drawing35.xml"/><Relationship Id="rId4" Type="http://schemas.openxmlformats.org/officeDocument/2006/relationships/diagramLayout" Target="../diagrams/layout33.xml"/><Relationship Id="rId9" Type="http://schemas.openxmlformats.org/officeDocument/2006/relationships/image" Target="../media/image5.png"/><Relationship Id="rId14" Type="http://schemas.microsoft.com/office/2007/relationships/diagramDrawing" Target="../diagrams/drawing34.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37.xml"/><Relationship Id="rId13" Type="http://schemas.openxmlformats.org/officeDocument/2006/relationships/diagramData" Target="../diagrams/data38.xml"/><Relationship Id="rId3" Type="http://schemas.openxmlformats.org/officeDocument/2006/relationships/diagramData" Target="../diagrams/data36.xml"/><Relationship Id="rId7" Type="http://schemas.microsoft.com/office/2007/relationships/diagramDrawing" Target="../diagrams/drawing36.xml"/><Relationship Id="rId12" Type="http://schemas.microsoft.com/office/2007/relationships/diagramDrawing" Target="../diagrams/drawing37.xml"/><Relationship Id="rId17" Type="http://schemas.microsoft.com/office/2007/relationships/diagramDrawing" Target="../diagrams/drawing38.xml"/><Relationship Id="rId2" Type="http://schemas.openxmlformats.org/officeDocument/2006/relationships/notesSlide" Target="../notesSlides/notesSlide10.xml"/><Relationship Id="rId16" Type="http://schemas.openxmlformats.org/officeDocument/2006/relationships/diagramColors" Target="../diagrams/colors38.xml"/><Relationship Id="rId1" Type="http://schemas.openxmlformats.org/officeDocument/2006/relationships/slideLayout" Target="../slideLayouts/slideLayout12.xml"/><Relationship Id="rId6" Type="http://schemas.openxmlformats.org/officeDocument/2006/relationships/diagramColors" Target="../diagrams/colors36.xml"/><Relationship Id="rId11" Type="http://schemas.openxmlformats.org/officeDocument/2006/relationships/diagramColors" Target="../diagrams/colors37.xml"/><Relationship Id="rId5" Type="http://schemas.openxmlformats.org/officeDocument/2006/relationships/diagramQuickStyle" Target="../diagrams/quickStyle36.xml"/><Relationship Id="rId15" Type="http://schemas.openxmlformats.org/officeDocument/2006/relationships/diagramQuickStyle" Target="../diagrams/quickStyle38.xml"/><Relationship Id="rId10" Type="http://schemas.openxmlformats.org/officeDocument/2006/relationships/diagramQuickStyle" Target="../diagrams/quickStyle37.xml"/><Relationship Id="rId4" Type="http://schemas.openxmlformats.org/officeDocument/2006/relationships/diagramLayout" Target="../diagrams/layout36.xml"/><Relationship Id="rId9" Type="http://schemas.openxmlformats.org/officeDocument/2006/relationships/diagramLayout" Target="../diagrams/layout37.xml"/><Relationship Id="rId14" Type="http://schemas.openxmlformats.org/officeDocument/2006/relationships/diagramLayout" Target="../diagrams/layout38.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40.xml"/><Relationship Id="rId3" Type="http://schemas.openxmlformats.org/officeDocument/2006/relationships/diagramData" Target="../diagrams/data39.xml"/><Relationship Id="rId7" Type="http://schemas.microsoft.com/office/2007/relationships/diagramDrawing" Target="../diagrams/drawing39.xml"/><Relationship Id="rId12" Type="http://schemas.microsoft.com/office/2007/relationships/diagramDrawing" Target="../diagrams/drawing40.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39.xml"/><Relationship Id="rId11" Type="http://schemas.openxmlformats.org/officeDocument/2006/relationships/diagramColors" Target="../diagrams/colors40.xml"/><Relationship Id="rId5" Type="http://schemas.openxmlformats.org/officeDocument/2006/relationships/diagramQuickStyle" Target="../diagrams/quickStyle39.xml"/><Relationship Id="rId10" Type="http://schemas.openxmlformats.org/officeDocument/2006/relationships/diagramQuickStyle" Target="../diagrams/quickStyle40.xml"/><Relationship Id="rId4" Type="http://schemas.openxmlformats.org/officeDocument/2006/relationships/diagramLayout" Target="../diagrams/layout39.xml"/><Relationship Id="rId9" Type="http://schemas.openxmlformats.org/officeDocument/2006/relationships/diagramLayout" Target="../diagrams/layout40.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42.xml"/><Relationship Id="rId13" Type="http://schemas.openxmlformats.org/officeDocument/2006/relationships/diagramData" Target="../diagrams/data43.xml"/><Relationship Id="rId3" Type="http://schemas.openxmlformats.org/officeDocument/2006/relationships/diagramData" Target="../diagrams/data41.xml"/><Relationship Id="rId7" Type="http://schemas.microsoft.com/office/2007/relationships/diagramDrawing" Target="../diagrams/drawing41.xml"/><Relationship Id="rId12" Type="http://schemas.microsoft.com/office/2007/relationships/diagramDrawing" Target="../diagrams/drawing42.xml"/><Relationship Id="rId17" Type="http://schemas.microsoft.com/office/2007/relationships/diagramDrawing" Target="../diagrams/drawing43.xml"/><Relationship Id="rId2" Type="http://schemas.openxmlformats.org/officeDocument/2006/relationships/notesSlide" Target="../notesSlides/notesSlide12.xml"/><Relationship Id="rId16" Type="http://schemas.openxmlformats.org/officeDocument/2006/relationships/diagramColors" Target="../diagrams/colors43.xml"/><Relationship Id="rId1" Type="http://schemas.openxmlformats.org/officeDocument/2006/relationships/slideLayout" Target="../slideLayouts/slideLayout12.xml"/><Relationship Id="rId6" Type="http://schemas.openxmlformats.org/officeDocument/2006/relationships/diagramColors" Target="../diagrams/colors41.xml"/><Relationship Id="rId11" Type="http://schemas.openxmlformats.org/officeDocument/2006/relationships/diagramColors" Target="../diagrams/colors42.xml"/><Relationship Id="rId5" Type="http://schemas.openxmlformats.org/officeDocument/2006/relationships/diagramQuickStyle" Target="../diagrams/quickStyle41.xml"/><Relationship Id="rId15" Type="http://schemas.openxmlformats.org/officeDocument/2006/relationships/diagramQuickStyle" Target="../diagrams/quickStyle43.xml"/><Relationship Id="rId10" Type="http://schemas.openxmlformats.org/officeDocument/2006/relationships/diagramQuickStyle" Target="../diagrams/quickStyle42.xml"/><Relationship Id="rId4" Type="http://schemas.openxmlformats.org/officeDocument/2006/relationships/diagramLayout" Target="../diagrams/layout41.xml"/><Relationship Id="rId9" Type="http://schemas.openxmlformats.org/officeDocument/2006/relationships/diagramLayout" Target="../diagrams/layout42.xml"/><Relationship Id="rId14" Type="http://schemas.openxmlformats.org/officeDocument/2006/relationships/diagramLayout" Target="../diagrams/layout43.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45.xml"/><Relationship Id="rId13" Type="http://schemas.openxmlformats.org/officeDocument/2006/relationships/diagramData" Target="../diagrams/data46.xml"/><Relationship Id="rId18" Type="http://schemas.openxmlformats.org/officeDocument/2006/relationships/image" Target="../media/image11.jpg"/><Relationship Id="rId3" Type="http://schemas.openxmlformats.org/officeDocument/2006/relationships/diagramData" Target="../diagrams/data44.xml"/><Relationship Id="rId7" Type="http://schemas.microsoft.com/office/2007/relationships/diagramDrawing" Target="../diagrams/drawing44.xml"/><Relationship Id="rId12" Type="http://schemas.microsoft.com/office/2007/relationships/diagramDrawing" Target="../diagrams/drawing45.xml"/><Relationship Id="rId17" Type="http://schemas.microsoft.com/office/2007/relationships/diagramDrawing" Target="../diagrams/drawing46.xml"/><Relationship Id="rId2" Type="http://schemas.openxmlformats.org/officeDocument/2006/relationships/notesSlide" Target="../notesSlides/notesSlide13.xml"/><Relationship Id="rId16" Type="http://schemas.openxmlformats.org/officeDocument/2006/relationships/diagramColors" Target="../diagrams/colors46.xml"/><Relationship Id="rId1" Type="http://schemas.openxmlformats.org/officeDocument/2006/relationships/slideLayout" Target="../slideLayouts/slideLayout12.xml"/><Relationship Id="rId6" Type="http://schemas.openxmlformats.org/officeDocument/2006/relationships/diagramColors" Target="../diagrams/colors44.xml"/><Relationship Id="rId11" Type="http://schemas.openxmlformats.org/officeDocument/2006/relationships/diagramColors" Target="../diagrams/colors45.xml"/><Relationship Id="rId5" Type="http://schemas.openxmlformats.org/officeDocument/2006/relationships/diagramQuickStyle" Target="../diagrams/quickStyle44.xml"/><Relationship Id="rId15" Type="http://schemas.openxmlformats.org/officeDocument/2006/relationships/diagramQuickStyle" Target="../diagrams/quickStyle46.xml"/><Relationship Id="rId10" Type="http://schemas.openxmlformats.org/officeDocument/2006/relationships/diagramQuickStyle" Target="../diagrams/quickStyle45.xml"/><Relationship Id="rId19" Type="http://schemas.openxmlformats.org/officeDocument/2006/relationships/hyperlink" Target="https://sistematic0.blogspot.com/2017/05/aprovecha-la-ia-de-powerpoint.html" TargetMode="External"/><Relationship Id="rId4" Type="http://schemas.openxmlformats.org/officeDocument/2006/relationships/diagramLayout" Target="../diagrams/layout44.xml"/><Relationship Id="rId9" Type="http://schemas.openxmlformats.org/officeDocument/2006/relationships/diagramLayout" Target="../diagrams/layout45.xml"/><Relationship Id="rId14" Type="http://schemas.openxmlformats.org/officeDocument/2006/relationships/diagramLayout" Target="../diagrams/layout46.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48.xml"/><Relationship Id="rId13" Type="http://schemas.openxmlformats.org/officeDocument/2006/relationships/diagramData" Target="../diagrams/data49.xml"/><Relationship Id="rId3" Type="http://schemas.openxmlformats.org/officeDocument/2006/relationships/diagramData" Target="../diagrams/data47.xml"/><Relationship Id="rId7" Type="http://schemas.microsoft.com/office/2007/relationships/diagramDrawing" Target="../diagrams/drawing47.xml"/><Relationship Id="rId12" Type="http://schemas.microsoft.com/office/2007/relationships/diagramDrawing" Target="../diagrams/drawing48.xml"/><Relationship Id="rId17" Type="http://schemas.microsoft.com/office/2007/relationships/diagramDrawing" Target="../diagrams/drawing49.xml"/><Relationship Id="rId2" Type="http://schemas.openxmlformats.org/officeDocument/2006/relationships/notesSlide" Target="../notesSlides/notesSlide14.xml"/><Relationship Id="rId16" Type="http://schemas.openxmlformats.org/officeDocument/2006/relationships/diagramColors" Target="../diagrams/colors49.xml"/><Relationship Id="rId1" Type="http://schemas.openxmlformats.org/officeDocument/2006/relationships/slideLayout" Target="../slideLayouts/slideLayout12.xml"/><Relationship Id="rId6" Type="http://schemas.openxmlformats.org/officeDocument/2006/relationships/diagramColors" Target="../diagrams/colors47.xml"/><Relationship Id="rId11" Type="http://schemas.openxmlformats.org/officeDocument/2006/relationships/diagramColors" Target="../diagrams/colors48.xml"/><Relationship Id="rId5" Type="http://schemas.openxmlformats.org/officeDocument/2006/relationships/diagramQuickStyle" Target="../diagrams/quickStyle47.xml"/><Relationship Id="rId15" Type="http://schemas.openxmlformats.org/officeDocument/2006/relationships/diagramQuickStyle" Target="../diagrams/quickStyle49.xml"/><Relationship Id="rId10" Type="http://schemas.openxmlformats.org/officeDocument/2006/relationships/diagramQuickStyle" Target="../diagrams/quickStyle48.xml"/><Relationship Id="rId4" Type="http://schemas.openxmlformats.org/officeDocument/2006/relationships/diagramLayout" Target="../diagrams/layout47.xml"/><Relationship Id="rId9" Type="http://schemas.openxmlformats.org/officeDocument/2006/relationships/diagramLayout" Target="../diagrams/layout48.xml"/><Relationship Id="rId14" Type="http://schemas.openxmlformats.org/officeDocument/2006/relationships/diagramLayout" Target="../diagrams/layout4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0.xml"/><Relationship Id="rId7" Type="http://schemas.microsoft.com/office/2007/relationships/diagramDrawing" Target="../diagrams/drawing50.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diagramColors" Target="../diagrams/colors50.xml"/><Relationship Id="rId5" Type="http://schemas.openxmlformats.org/officeDocument/2006/relationships/diagramQuickStyle" Target="../diagrams/quickStyle50.xml"/><Relationship Id="rId4" Type="http://schemas.openxmlformats.org/officeDocument/2006/relationships/diagramLayout" Target="../diagrams/layout50.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52.xml"/><Relationship Id="rId13" Type="http://schemas.openxmlformats.org/officeDocument/2006/relationships/image" Target="../media/image12.png"/><Relationship Id="rId3" Type="http://schemas.openxmlformats.org/officeDocument/2006/relationships/diagramData" Target="../diagrams/data51.xml"/><Relationship Id="rId7" Type="http://schemas.microsoft.com/office/2007/relationships/diagramDrawing" Target="../diagrams/drawing51.xml"/><Relationship Id="rId12" Type="http://schemas.microsoft.com/office/2007/relationships/diagramDrawing" Target="../diagrams/drawing52.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51.xml"/><Relationship Id="rId11" Type="http://schemas.openxmlformats.org/officeDocument/2006/relationships/diagramColors" Target="../diagrams/colors52.xml"/><Relationship Id="rId5" Type="http://schemas.openxmlformats.org/officeDocument/2006/relationships/diagramQuickStyle" Target="../diagrams/quickStyle51.xml"/><Relationship Id="rId10" Type="http://schemas.openxmlformats.org/officeDocument/2006/relationships/diagramQuickStyle" Target="../diagrams/quickStyle52.xml"/><Relationship Id="rId4" Type="http://schemas.openxmlformats.org/officeDocument/2006/relationships/diagramLayout" Target="../diagrams/layout51.xml"/><Relationship Id="rId9" Type="http://schemas.openxmlformats.org/officeDocument/2006/relationships/diagramLayout" Target="../diagrams/layout52.xml"/></Relationships>
</file>

<file path=ppt/slides/_rels/slide17.xml.rels><?xml version="1.0" encoding="UTF-8" standalone="yes"?>
<Relationships xmlns="http://schemas.openxmlformats.org/package/2006/relationships"><Relationship Id="rId8" Type="http://schemas.openxmlformats.org/officeDocument/2006/relationships/hyperlink" Target="https://www.microsoft.com/en-gb/microsoft-365/word" TargetMode="External"/><Relationship Id="rId3" Type="http://schemas.openxmlformats.org/officeDocument/2006/relationships/diagramData" Target="../diagrams/data53.xml"/><Relationship Id="rId7" Type="http://schemas.microsoft.com/office/2007/relationships/diagramDrawing" Target="../diagrams/drawing53.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53.xml"/><Relationship Id="rId5" Type="http://schemas.openxmlformats.org/officeDocument/2006/relationships/diagramQuickStyle" Target="../diagrams/quickStyle53.xml"/><Relationship Id="rId10" Type="http://schemas.openxmlformats.org/officeDocument/2006/relationships/hyperlink" Target="https://www.skillsforcare.org.uk/" TargetMode="External"/><Relationship Id="rId4" Type="http://schemas.openxmlformats.org/officeDocument/2006/relationships/diagramLayout" Target="../diagrams/layout53.xml"/><Relationship Id="rId9" Type="http://schemas.openxmlformats.org/officeDocument/2006/relationships/hyperlink" Target="https://www.microsoft,com/Microsoft-365/exc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Diagram 16">
            <a:extLst>
              <a:ext uri="{FF2B5EF4-FFF2-40B4-BE49-F238E27FC236}">
                <a16:creationId xmlns:a16="http://schemas.microsoft.com/office/drawing/2014/main" id="{24159D7C-BA49-32C9-52F2-FC4B037CB576}"/>
              </a:ext>
            </a:extLst>
          </p:cNvPr>
          <p:cNvGraphicFramePr/>
          <p:nvPr/>
        </p:nvGraphicFramePr>
        <p:xfrm>
          <a:off x="411480" y="274320"/>
          <a:ext cx="5486400" cy="1737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59"/>
            <a:ext cx="5669280" cy="2266406"/>
          </a:xfrm>
          <a:prstGeom prst="rect">
            <a:avLst/>
          </a:prstGeom>
          <a:noFill/>
          <a:ln/>
        </p:spPr>
        <p:txBody>
          <a:bodyPr wrap="square" lIns="0" tIns="0" rIns="0" bIns="0" rtlCol="0" anchor="t"/>
          <a:lstStyle/>
          <a:p>
            <a:pPr marL="0" indent="0">
              <a:lnSpc>
                <a:spcPct val="150000"/>
              </a:lnSpc>
              <a:buNone/>
            </a:pPr>
            <a:r>
              <a:rPr lang="en-US" sz="2000" b="1" dirty="0">
                <a:solidFill>
                  <a:srgbClr val="1A1A1A"/>
                </a:solidFill>
                <a:latin typeface="Calibri" pitchFamily="34" charset="0"/>
                <a:ea typeface="Calibri" pitchFamily="34" charset="-122"/>
                <a:cs typeface="Calibri" pitchFamily="34" charset="-120"/>
              </a:rPr>
              <a:t>Component 1: </a:t>
            </a:r>
            <a:r>
              <a:rPr lang="en-US" sz="1600" b="1" dirty="0">
                <a:solidFill>
                  <a:srgbClr val="1A1A1A"/>
                </a:solidFill>
                <a:latin typeface="Calibri" pitchFamily="34" charset="0"/>
                <a:ea typeface="Calibri" pitchFamily="34" charset="-122"/>
                <a:cs typeface="Calibri" pitchFamily="34" charset="-120"/>
              </a:rPr>
              <a:t>Group Presentation
</a:t>
            </a:r>
            <a:r>
              <a:rPr lang="en-US" sz="2000" b="1" dirty="0">
                <a:solidFill>
                  <a:srgbClr val="1A1A1A"/>
                </a:solidFill>
                <a:latin typeface="Calibri" pitchFamily="34" charset="0"/>
                <a:ea typeface="Calibri" pitchFamily="34" charset="-122"/>
                <a:cs typeface="Calibri" pitchFamily="34" charset="-120"/>
              </a:rPr>
              <a:t>Programme: </a:t>
            </a:r>
            <a:r>
              <a:rPr lang="en-US" sz="1600" b="1" dirty="0">
                <a:solidFill>
                  <a:srgbClr val="1A1A1A"/>
                </a:solidFill>
                <a:latin typeface="Calibri" pitchFamily="34" charset="0"/>
                <a:ea typeface="Calibri" pitchFamily="34" charset="-122"/>
                <a:cs typeface="Calibri" pitchFamily="34" charset="-120"/>
              </a:rPr>
              <a:t>Certificate of Higher Education Skills for the Workplace (Health &amp; Social Care)
</a:t>
            </a:r>
            <a:r>
              <a:rPr lang="en-US" sz="2000" b="1" dirty="0">
                <a:solidFill>
                  <a:srgbClr val="1A1A1A"/>
                </a:solidFill>
                <a:latin typeface="Calibri" pitchFamily="34" charset="0"/>
                <a:ea typeface="Calibri" pitchFamily="34" charset="-122"/>
                <a:cs typeface="Calibri" pitchFamily="34" charset="-120"/>
              </a:rPr>
              <a:t>Lecturer: </a:t>
            </a:r>
            <a:r>
              <a:rPr lang="en-US" sz="1600" b="1" dirty="0">
                <a:solidFill>
                  <a:srgbClr val="1A1A1A"/>
                </a:solidFill>
                <a:latin typeface="Calibri" pitchFamily="34" charset="0"/>
                <a:ea typeface="Calibri" pitchFamily="34" charset="-122"/>
                <a:cs typeface="Calibri" pitchFamily="34" charset="-120"/>
              </a:rPr>
              <a:t>Koushik Modak
</a:t>
            </a:r>
            <a:r>
              <a:rPr lang="en-US" sz="2000" b="1" dirty="0">
                <a:solidFill>
                  <a:srgbClr val="1A1A1A"/>
                </a:solidFill>
                <a:latin typeface="Calibri" pitchFamily="34" charset="0"/>
                <a:ea typeface="Calibri" pitchFamily="34" charset="-122"/>
                <a:cs typeface="Calibri" pitchFamily="34" charset="-120"/>
              </a:rPr>
              <a:t>Submission: </a:t>
            </a:r>
            <a:r>
              <a:rPr lang="en-US" sz="1600" b="1" dirty="0">
                <a:solidFill>
                  <a:srgbClr val="1A1A1A"/>
                </a:solidFill>
                <a:latin typeface="Calibri" pitchFamily="34" charset="0"/>
                <a:ea typeface="Calibri" pitchFamily="34" charset="-122"/>
                <a:cs typeface="Calibri" pitchFamily="34" charset="-120"/>
              </a:rPr>
              <a:t>Monday 13th July 2026</a:t>
            </a:r>
            <a:endParaRPr lang="en-US" sz="1600" b="1" dirty="0"/>
          </a:p>
        </p:txBody>
      </p:sp>
      <p:graphicFrame>
        <p:nvGraphicFramePr>
          <p:cNvPr id="18" name="TextBox 7">
            <a:extLst>
              <a:ext uri="{FF2B5EF4-FFF2-40B4-BE49-F238E27FC236}">
                <a16:creationId xmlns:a16="http://schemas.microsoft.com/office/drawing/2014/main" id="{4C41706C-683D-BBEE-E1F6-C8068BBFFD6F}"/>
              </a:ext>
            </a:extLst>
          </p:cNvPr>
          <p:cNvGraphicFramePr/>
          <p:nvPr>
            <p:extLst>
              <p:ext uri="{D42A27DB-BD31-4B8C-83A1-F6EECF244321}">
                <p14:modId xmlns:p14="http://schemas.microsoft.com/office/powerpoint/2010/main" val="1661856021"/>
              </p:ext>
            </p:extLst>
          </p:nvPr>
        </p:nvGraphicFramePr>
        <p:xfrm>
          <a:off x="6387737" y="215538"/>
          <a:ext cx="2429691" cy="45243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spd="slow" advTm="14100">
    <p:wheel spokes="1"/>
  </p:transition>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graphicFrame>
        <p:nvGraphicFramePr>
          <p:cNvPr id="19" name="Diagram 18">
            <a:extLst>
              <a:ext uri="{FF2B5EF4-FFF2-40B4-BE49-F238E27FC236}">
                <a16:creationId xmlns:a16="http://schemas.microsoft.com/office/drawing/2014/main" id="{B01F6D85-3F7E-8135-B152-A24BD25F2789}"/>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70432"/>
            <a:ext cx="8321040" cy="3474720"/>
          </a:xfrm>
          <a:prstGeom prst="rect">
            <a:avLst/>
          </a:prstGeom>
          <a:noFill/>
          <a:ln/>
        </p:spPr>
        <p:txBody>
          <a:bodyPr wrap="square" lIns="0" tIns="0" rIns="0" bIns="0" rtlCol="0" anchor="t"/>
          <a:lstStyle/>
          <a:p>
            <a:pPr marL="0" indent="0">
              <a:buNone/>
            </a:pPr>
            <a:r>
              <a:rPr lang="en-US" sz="1400" b="1" dirty="0">
                <a:solidFill>
                  <a:srgbClr val="555555"/>
                </a:solidFill>
                <a:latin typeface="Calibri" pitchFamily="34" charset="0"/>
                <a:ea typeface="Calibri" pitchFamily="34" charset="-122"/>
                <a:cs typeface="Calibri" pitchFamily="34" charset="-120"/>
              </a:rPr>
              <a:t>I acknowledge the use of AI</a:t>
            </a:r>
          </a:p>
          <a:p>
            <a:pPr marL="0" indent="0">
              <a:buNone/>
            </a:pPr>
            <a:endParaRPr lang="en-US" sz="1400" b="1" dirty="0">
              <a:solidFill>
                <a:srgbClr val="555555"/>
              </a:solidFill>
              <a:latin typeface="Calibri" pitchFamily="34" charset="0"/>
              <a:ea typeface="Calibri" pitchFamily="34" charset="-122"/>
              <a:cs typeface="Calibri" pitchFamily="34" charset="-120"/>
            </a:endParaRPr>
          </a:p>
          <a:p>
            <a:pPr marL="0" indent="0">
              <a:buNone/>
            </a:pPr>
            <a:r>
              <a:rPr lang="en-US" sz="1400" b="1" dirty="0">
                <a:solidFill>
                  <a:srgbClr val="555555"/>
                </a:solidFill>
                <a:latin typeface="Calibri" pitchFamily="34" charset="0"/>
                <a:ea typeface="Calibri" pitchFamily="34" charset="-122"/>
                <a:cs typeface="Calibri" pitchFamily="34" charset="-120"/>
              </a:rPr>
              <a:t>I acknowledged the use of ChatGPT App on 02/07/26 to support my work</a:t>
            </a:r>
          </a:p>
          <a:p>
            <a:pPr marL="0" indent="0">
              <a:buNone/>
            </a:pPr>
            <a:endParaRPr lang="en-US" sz="1400" b="1" dirty="0">
              <a:solidFill>
                <a:srgbClr val="555555"/>
              </a:solidFill>
              <a:latin typeface="Calibri" pitchFamily="34" charset="0"/>
              <a:ea typeface="Calibri" pitchFamily="34" charset="-122"/>
              <a:cs typeface="Calibri" pitchFamily="34" charset="-120"/>
            </a:endParaRPr>
          </a:p>
          <a:p>
            <a:pPr marL="0" indent="0">
              <a:buNone/>
            </a:pPr>
            <a:r>
              <a:rPr lang="en-US" sz="1400" b="1" dirty="0">
                <a:solidFill>
                  <a:srgbClr val="555555"/>
                </a:solidFill>
                <a:latin typeface="Calibri" pitchFamily="34" charset="0"/>
                <a:ea typeface="Calibri" pitchFamily="34" charset="-122"/>
                <a:cs typeface="Calibri" pitchFamily="34" charset="-120"/>
              </a:rPr>
              <a:t>The group used the following prompts for our presentation:</a:t>
            </a:r>
          </a:p>
          <a:p>
            <a:pPr lvl="0"/>
            <a:endParaRPr lang="en-US" sz="1400" b="1" dirty="0"/>
          </a:p>
          <a:p>
            <a:pPr lvl="0"/>
            <a:r>
              <a:rPr lang="en-US" sz="1400" b="1" dirty="0"/>
              <a:t>Help needed to understand the presentation</a:t>
            </a:r>
            <a:endParaRPr lang="en-GB" sz="1400" b="1" dirty="0"/>
          </a:p>
          <a:p>
            <a:pPr lvl="0"/>
            <a:r>
              <a:rPr lang="en-US" sz="1400" b="1" dirty="0"/>
              <a:t>Explain the assignment in simple English</a:t>
            </a:r>
            <a:endParaRPr lang="en-GB" sz="1400" b="1" dirty="0"/>
          </a:p>
          <a:p>
            <a:pPr lvl="0"/>
            <a:r>
              <a:rPr lang="en-US" sz="1400" b="1" dirty="0"/>
              <a:t>Help me identify the benefit and limitation and differences </a:t>
            </a:r>
            <a:endParaRPr lang="en-GB" sz="1400" b="1" dirty="0"/>
          </a:p>
          <a:p>
            <a:pPr lvl="0"/>
            <a:r>
              <a:rPr lang="en-US" sz="1400" b="1" dirty="0"/>
              <a:t>suggest idea for Excel and Microsoft Word</a:t>
            </a:r>
            <a:endParaRPr lang="en-GB" sz="1400" b="1" dirty="0"/>
          </a:p>
          <a:p>
            <a:pPr marL="0" indent="0">
              <a:buNone/>
            </a:pPr>
            <a:endParaRPr lang="en-US" sz="1400" b="1" dirty="0"/>
          </a:p>
          <a:p>
            <a:r>
              <a:rPr lang="en-US" sz="1400" b="1" dirty="0">
                <a:solidFill>
                  <a:srgbClr val="555555"/>
                </a:solidFill>
                <a:latin typeface="Calibri" pitchFamily="34" charset="0"/>
                <a:ea typeface="Calibri" pitchFamily="34" charset="-122"/>
                <a:cs typeface="Calibri" pitchFamily="34" charset="-120"/>
              </a:rPr>
              <a:t>I confirm I have reviewed and edited and also understood the contents before using them for our presentation.</a:t>
            </a:r>
          </a:p>
          <a:p>
            <a:r>
              <a:rPr lang="en-US" sz="1400" b="1" dirty="0">
                <a:solidFill>
                  <a:srgbClr val="555555"/>
                </a:solidFill>
                <a:latin typeface="Calibri" pitchFamily="34" charset="0"/>
                <a:ea typeface="Calibri" pitchFamily="34" charset="-122"/>
                <a:cs typeface="Calibri" pitchFamily="34" charset="-120"/>
              </a:rPr>
              <a:t>I have NOT presented any AI-generated text as my own work.</a:t>
            </a:r>
            <a:endParaRPr lang="en-US" sz="1400" b="1" dirty="0"/>
          </a:p>
          <a:p>
            <a:pPr marL="0" indent="0">
              <a:buNone/>
            </a:pPr>
            <a:endParaRPr lang="en-US" sz="1400" b="1" dirty="0"/>
          </a:p>
          <a:p>
            <a:pPr marL="0" indent="0">
              <a:buNone/>
            </a:pPr>
            <a:r>
              <a:rPr lang="en-US" sz="1400" b="1"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p>
          <a:p>
            <a:pPr marL="0" indent="0">
              <a:buNone/>
            </a:pPr>
            <a:endParaRPr lang="en-US" sz="1400" b="1" dirty="0">
              <a:solidFill>
                <a:srgbClr val="555555"/>
              </a:solidFill>
              <a:latin typeface="Calibri" pitchFamily="34" charset="0"/>
              <a:ea typeface="Calibri" pitchFamily="34" charset="-122"/>
              <a:cs typeface="Calibri" pitchFamily="34" charset="-120"/>
            </a:endParaRPr>
          </a:p>
          <a:p>
            <a:pPr marL="0" indent="0">
              <a:buNone/>
            </a:pPr>
            <a:r>
              <a:rPr lang="en-US" sz="1400" b="1" dirty="0">
                <a:solidFill>
                  <a:srgbClr val="555555"/>
                </a:solidFill>
                <a:latin typeface="Calibri" pitchFamily="34" charset="0"/>
                <a:ea typeface="Calibri" pitchFamily="34" charset="-122"/>
                <a:cs typeface="Calibri" pitchFamily="34" charset="-120"/>
              </a:rPr>
              <a:t>We can confirm truthfully, we used ChatGPT to understand the assignment.</a:t>
            </a:r>
            <a:endParaRPr lang="en-US" sz="1400" b="1" dirty="0"/>
          </a:p>
        </p:txBody>
      </p:sp>
      <p:sp>
        <p:nvSpPr>
          <p:cNvPr id="6" name="Text 4"/>
          <p:cNvSpPr/>
          <p:nvPr/>
        </p:nvSpPr>
        <p:spPr>
          <a:xfrm>
            <a:off x="502920" y="4000500"/>
            <a:ext cx="8138160" cy="827532"/>
          </a:xfrm>
          <a:prstGeom prst="rect">
            <a:avLst/>
          </a:prstGeom>
          <a:noFill/>
          <a:ln/>
        </p:spPr>
        <p:txBody>
          <a:bodyPr wrap="square" lIns="0" tIns="0" rIns="0" bIns="0" rtlCol="0" anchor="ctr"/>
          <a:lstStyle/>
          <a:p>
            <a:pPr marL="0" indent="0">
              <a:buNone/>
            </a:pPr>
            <a:endParaRPr lang="en-US" sz="1200" dirty="0"/>
          </a:p>
        </p:txBody>
      </p:sp>
    </p:spTree>
  </p:cSld>
  <p:clrMapOvr>
    <a:masterClrMapping/>
  </p:clrMapOvr>
  <p:transition spd="slow">
    <p:wheel spokes="1"/>
  </p:transition>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graphicFrame>
        <p:nvGraphicFramePr>
          <p:cNvPr id="38" name="Diagram 37">
            <a:extLst>
              <a:ext uri="{FF2B5EF4-FFF2-40B4-BE49-F238E27FC236}">
                <a16:creationId xmlns:a16="http://schemas.microsoft.com/office/drawing/2014/main" id="{39E45B10-FF5B-7963-6D5B-A465A055E338}"/>
              </a:ext>
            </a:extLst>
          </p:cNvPr>
          <p:cNvGraphicFramePr/>
          <p:nvPr>
            <p:extLst>
              <p:ext uri="{D42A27DB-BD31-4B8C-83A1-F6EECF244321}">
                <p14:modId xmlns:p14="http://schemas.microsoft.com/office/powerpoint/2010/main" val="730507898"/>
              </p:ext>
            </p:extLst>
          </p:nvPr>
        </p:nvGraphicFramePr>
        <p:xfrm>
          <a:off x="411480" y="201168"/>
          <a:ext cx="8321040" cy="589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graphicFrame>
        <p:nvGraphicFramePr>
          <p:cNvPr id="39" name="Diagram 38">
            <a:extLst>
              <a:ext uri="{FF2B5EF4-FFF2-40B4-BE49-F238E27FC236}">
                <a16:creationId xmlns:a16="http://schemas.microsoft.com/office/drawing/2014/main" id="{F1504650-9EB5-B93C-000D-B4D9CDF0E9E8}"/>
              </a:ext>
            </a:extLst>
          </p:cNvPr>
          <p:cNvGraphicFramePr/>
          <p:nvPr>
            <p:extLst>
              <p:ext uri="{D42A27DB-BD31-4B8C-83A1-F6EECF244321}">
                <p14:modId xmlns:p14="http://schemas.microsoft.com/office/powerpoint/2010/main" val="211571434"/>
              </p:ext>
            </p:extLst>
          </p:nvPr>
        </p:nvGraphicFramePr>
        <p:xfrm>
          <a:off x="868680" y="1143000"/>
          <a:ext cx="6172200" cy="4114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47" name="Diagram 46">
            <a:extLst>
              <a:ext uri="{FF2B5EF4-FFF2-40B4-BE49-F238E27FC236}">
                <a16:creationId xmlns:a16="http://schemas.microsoft.com/office/drawing/2014/main" id="{1F99C432-0035-FED7-C956-440F610DBF3C}"/>
              </a:ext>
            </a:extLst>
          </p:cNvPr>
          <p:cNvGraphicFramePr/>
          <p:nvPr>
            <p:extLst>
              <p:ext uri="{D42A27DB-BD31-4B8C-83A1-F6EECF244321}">
                <p14:modId xmlns:p14="http://schemas.microsoft.com/office/powerpoint/2010/main" val="2933843871"/>
              </p:ext>
            </p:extLst>
          </p:nvPr>
        </p:nvGraphicFramePr>
        <p:xfrm>
          <a:off x="7086600" y="1143000"/>
          <a:ext cx="1645920" cy="41147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graphicFrame>
        <p:nvGraphicFramePr>
          <p:cNvPr id="40" name="Diagram 39">
            <a:extLst>
              <a:ext uri="{FF2B5EF4-FFF2-40B4-BE49-F238E27FC236}">
                <a16:creationId xmlns:a16="http://schemas.microsoft.com/office/drawing/2014/main" id="{ACE027A4-702D-73D1-C300-BD0E9A781AC7}"/>
              </a:ext>
            </a:extLst>
          </p:cNvPr>
          <p:cNvGraphicFramePr/>
          <p:nvPr>
            <p:extLst>
              <p:ext uri="{D42A27DB-BD31-4B8C-83A1-F6EECF244321}">
                <p14:modId xmlns:p14="http://schemas.microsoft.com/office/powerpoint/2010/main" val="3196815237"/>
              </p:ext>
            </p:extLst>
          </p:nvPr>
        </p:nvGraphicFramePr>
        <p:xfrm>
          <a:off x="822960" y="1609344"/>
          <a:ext cx="6217920" cy="41148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48" name="Diagram 47">
            <a:extLst>
              <a:ext uri="{FF2B5EF4-FFF2-40B4-BE49-F238E27FC236}">
                <a16:creationId xmlns:a16="http://schemas.microsoft.com/office/drawing/2014/main" id="{CAAA03A2-30D0-5A74-FADC-98E4A3CC00A8}"/>
              </a:ext>
            </a:extLst>
          </p:cNvPr>
          <p:cNvGraphicFramePr/>
          <p:nvPr>
            <p:extLst>
              <p:ext uri="{D42A27DB-BD31-4B8C-83A1-F6EECF244321}">
                <p14:modId xmlns:p14="http://schemas.microsoft.com/office/powerpoint/2010/main" val="2346174836"/>
              </p:ext>
            </p:extLst>
          </p:nvPr>
        </p:nvGraphicFramePr>
        <p:xfrm>
          <a:off x="7132320" y="1609344"/>
          <a:ext cx="1600200" cy="411480"/>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graphicFrame>
        <p:nvGraphicFramePr>
          <p:cNvPr id="41" name="Diagram 40">
            <a:extLst>
              <a:ext uri="{FF2B5EF4-FFF2-40B4-BE49-F238E27FC236}">
                <a16:creationId xmlns:a16="http://schemas.microsoft.com/office/drawing/2014/main" id="{8F912F74-6AAB-4A2B-96C3-5B0E042EE3D9}"/>
              </a:ext>
            </a:extLst>
          </p:cNvPr>
          <p:cNvGraphicFramePr/>
          <p:nvPr>
            <p:extLst>
              <p:ext uri="{D42A27DB-BD31-4B8C-83A1-F6EECF244321}">
                <p14:modId xmlns:p14="http://schemas.microsoft.com/office/powerpoint/2010/main" val="3606499127"/>
              </p:ext>
            </p:extLst>
          </p:nvPr>
        </p:nvGraphicFramePr>
        <p:xfrm>
          <a:off x="822960" y="2075688"/>
          <a:ext cx="6217920" cy="411480"/>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graphicFrame>
        <p:nvGraphicFramePr>
          <p:cNvPr id="49" name="Diagram 48">
            <a:extLst>
              <a:ext uri="{FF2B5EF4-FFF2-40B4-BE49-F238E27FC236}">
                <a16:creationId xmlns:a16="http://schemas.microsoft.com/office/drawing/2014/main" id="{73DD2DB2-90EC-AE31-1D17-A272A9D8BE0F}"/>
              </a:ext>
            </a:extLst>
          </p:cNvPr>
          <p:cNvGraphicFramePr/>
          <p:nvPr>
            <p:extLst>
              <p:ext uri="{D42A27DB-BD31-4B8C-83A1-F6EECF244321}">
                <p14:modId xmlns:p14="http://schemas.microsoft.com/office/powerpoint/2010/main" val="1538615808"/>
              </p:ext>
            </p:extLst>
          </p:nvPr>
        </p:nvGraphicFramePr>
        <p:xfrm>
          <a:off x="7132320" y="2075688"/>
          <a:ext cx="1600200" cy="411480"/>
        </p:xfrm>
        <a:graphic>
          <a:graphicData uri="http://schemas.openxmlformats.org/drawingml/2006/diagram">
            <dgm:relIds xmlns:dgm="http://schemas.openxmlformats.org/drawingml/2006/diagram" xmlns:r="http://schemas.openxmlformats.org/officeDocument/2006/relationships" r:dm="rId33" r:lo="rId34" r:qs="rId35" r:cs="rId36"/>
          </a:graphicData>
        </a:graphic>
      </p:graphicFrame>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graphicFrame>
        <p:nvGraphicFramePr>
          <p:cNvPr id="42" name="Diagram 41">
            <a:extLst>
              <a:ext uri="{FF2B5EF4-FFF2-40B4-BE49-F238E27FC236}">
                <a16:creationId xmlns:a16="http://schemas.microsoft.com/office/drawing/2014/main" id="{BA55D35F-7688-6831-884E-B207C2D3952B}"/>
              </a:ext>
            </a:extLst>
          </p:cNvPr>
          <p:cNvGraphicFramePr/>
          <p:nvPr>
            <p:extLst>
              <p:ext uri="{D42A27DB-BD31-4B8C-83A1-F6EECF244321}">
                <p14:modId xmlns:p14="http://schemas.microsoft.com/office/powerpoint/2010/main" val="3876869334"/>
              </p:ext>
            </p:extLst>
          </p:nvPr>
        </p:nvGraphicFramePr>
        <p:xfrm>
          <a:off x="822960" y="2542032"/>
          <a:ext cx="6217920" cy="411480"/>
        </p:xfrm>
        <a:graphic>
          <a:graphicData uri="http://schemas.openxmlformats.org/drawingml/2006/diagram">
            <dgm:relIds xmlns:dgm="http://schemas.openxmlformats.org/drawingml/2006/diagram" xmlns:r="http://schemas.openxmlformats.org/officeDocument/2006/relationships" r:dm="rId38" r:lo="rId39" r:qs="rId40" r:cs="rId41"/>
          </a:graphicData>
        </a:graphic>
      </p:graphicFrame>
      <p:graphicFrame>
        <p:nvGraphicFramePr>
          <p:cNvPr id="50" name="Diagram 49">
            <a:extLst>
              <a:ext uri="{FF2B5EF4-FFF2-40B4-BE49-F238E27FC236}">
                <a16:creationId xmlns:a16="http://schemas.microsoft.com/office/drawing/2014/main" id="{037B9854-7CF7-D6A7-895F-ED2B4DE388B6}"/>
              </a:ext>
            </a:extLst>
          </p:cNvPr>
          <p:cNvGraphicFramePr/>
          <p:nvPr>
            <p:extLst>
              <p:ext uri="{D42A27DB-BD31-4B8C-83A1-F6EECF244321}">
                <p14:modId xmlns:p14="http://schemas.microsoft.com/office/powerpoint/2010/main" val="1133786230"/>
              </p:ext>
            </p:extLst>
          </p:nvPr>
        </p:nvGraphicFramePr>
        <p:xfrm>
          <a:off x="7132319" y="2542031"/>
          <a:ext cx="1645921" cy="411481"/>
        </p:xfrm>
        <a:graphic>
          <a:graphicData uri="http://schemas.openxmlformats.org/drawingml/2006/diagram">
            <dgm:relIds xmlns:dgm="http://schemas.openxmlformats.org/drawingml/2006/diagram" xmlns:r="http://schemas.openxmlformats.org/officeDocument/2006/relationships" r:dm="rId43" r:lo="rId44" r:qs="rId45" r:cs="rId46"/>
          </a:graphicData>
        </a:graphic>
      </p:graphicFrame>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graphicFrame>
        <p:nvGraphicFramePr>
          <p:cNvPr id="43" name="Diagram 42">
            <a:extLst>
              <a:ext uri="{FF2B5EF4-FFF2-40B4-BE49-F238E27FC236}">
                <a16:creationId xmlns:a16="http://schemas.microsoft.com/office/drawing/2014/main" id="{FCEFE647-B7E4-6D31-E453-E29E60806AF8}"/>
              </a:ext>
            </a:extLst>
          </p:cNvPr>
          <p:cNvGraphicFramePr/>
          <p:nvPr>
            <p:extLst>
              <p:ext uri="{D42A27DB-BD31-4B8C-83A1-F6EECF244321}">
                <p14:modId xmlns:p14="http://schemas.microsoft.com/office/powerpoint/2010/main" val="1179246280"/>
              </p:ext>
            </p:extLst>
          </p:nvPr>
        </p:nvGraphicFramePr>
        <p:xfrm>
          <a:off x="822960" y="3008376"/>
          <a:ext cx="6217920" cy="411480"/>
        </p:xfrm>
        <a:graphic>
          <a:graphicData uri="http://schemas.openxmlformats.org/drawingml/2006/diagram">
            <dgm:relIds xmlns:dgm="http://schemas.openxmlformats.org/drawingml/2006/diagram" xmlns:r="http://schemas.openxmlformats.org/officeDocument/2006/relationships" r:dm="rId48" r:lo="rId49" r:qs="rId50" r:cs="rId51"/>
          </a:graphicData>
        </a:graphic>
      </p:graphicFrame>
      <p:graphicFrame>
        <p:nvGraphicFramePr>
          <p:cNvPr id="51" name="Diagram 50">
            <a:extLst>
              <a:ext uri="{FF2B5EF4-FFF2-40B4-BE49-F238E27FC236}">
                <a16:creationId xmlns:a16="http://schemas.microsoft.com/office/drawing/2014/main" id="{E1311642-B671-CB5F-3A7C-321535F59953}"/>
              </a:ext>
            </a:extLst>
          </p:cNvPr>
          <p:cNvGraphicFramePr/>
          <p:nvPr>
            <p:extLst>
              <p:ext uri="{D42A27DB-BD31-4B8C-83A1-F6EECF244321}">
                <p14:modId xmlns:p14="http://schemas.microsoft.com/office/powerpoint/2010/main" val="3357628530"/>
              </p:ext>
            </p:extLst>
          </p:nvPr>
        </p:nvGraphicFramePr>
        <p:xfrm>
          <a:off x="7132320" y="3008376"/>
          <a:ext cx="1600200" cy="411479"/>
        </p:xfrm>
        <a:graphic>
          <a:graphicData uri="http://schemas.openxmlformats.org/drawingml/2006/diagram">
            <dgm:relIds xmlns:dgm="http://schemas.openxmlformats.org/drawingml/2006/diagram" xmlns:r="http://schemas.openxmlformats.org/officeDocument/2006/relationships" r:dm="rId53" r:lo="rId54" r:qs="rId55" r:cs="rId56"/>
          </a:graphicData>
        </a:graphic>
      </p:graphicFrame>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graphicFrame>
        <p:nvGraphicFramePr>
          <p:cNvPr id="44" name="Diagram 43">
            <a:extLst>
              <a:ext uri="{FF2B5EF4-FFF2-40B4-BE49-F238E27FC236}">
                <a16:creationId xmlns:a16="http://schemas.microsoft.com/office/drawing/2014/main" id="{E035A648-2109-44F2-C40E-D0AC8FFF1D40}"/>
              </a:ext>
            </a:extLst>
          </p:cNvPr>
          <p:cNvGraphicFramePr/>
          <p:nvPr>
            <p:extLst>
              <p:ext uri="{D42A27DB-BD31-4B8C-83A1-F6EECF244321}">
                <p14:modId xmlns:p14="http://schemas.microsoft.com/office/powerpoint/2010/main" val="3164967418"/>
              </p:ext>
            </p:extLst>
          </p:nvPr>
        </p:nvGraphicFramePr>
        <p:xfrm>
          <a:off x="822960" y="3474720"/>
          <a:ext cx="6217920" cy="411480"/>
        </p:xfrm>
        <a:graphic>
          <a:graphicData uri="http://schemas.openxmlformats.org/drawingml/2006/diagram">
            <dgm:relIds xmlns:dgm="http://schemas.openxmlformats.org/drawingml/2006/diagram" xmlns:r="http://schemas.openxmlformats.org/officeDocument/2006/relationships" r:dm="rId58" r:lo="rId59" r:qs="rId60" r:cs="rId61"/>
          </a:graphicData>
        </a:graphic>
      </p:graphicFrame>
      <p:graphicFrame>
        <p:nvGraphicFramePr>
          <p:cNvPr id="52" name="Diagram 51">
            <a:extLst>
              <a:ext uri="{FF2B5EF4-FFF2-40B4-BE49-F238E27FC236}">
                <a16:creationId xmlns:a16="http://schemas.microsoft.com/office/drawing/2014/main" id="{C105A59F-0044-6598-A5FF-E527F37FD165}"/>
              </a:ext>
            </a:extLst>
          </p:cNvPr>
          <p:cNvGraphicFramePr/>
          <p:nvPr>
            <p:extLst>
              <p:ext uri="{D42A27DB-BD31-4B8C-83A1-F6EECF244321}">
                <p14:modId xmlns:p14="http://schemas.microsoft.com/office/powerpoint/2010/main" val="1052991475"/>
              </p:ext>
            </p:extLst>
          </p:nvPr>
        </p:nvGraphicFramePr>
        <p:xfrm>
          <a:off x="7132320" y="3529584"/>
          <a:ext cx="1600200" cy="411480"/>
        </p:xfrm>
        <a:graphic>
          <a:graphicData uri="http://schemas.openxmlformats.org/drawingml/2006/diagram">
            <dgm:relIds xmlns:dgm="http://schemas.openxmlformats.org/drawingml/2006/diagram" xmlns:r="http://schemas.openxmlformats.org/officeDocument/2006/relationships" r:dm="rId63" r:lo="rId64" r:qs="rId65" r:cs="rId66"/>
          </a:graphicData>
        </a:graphic>
      </p:graphicFrame>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graphicFrame>
        <p:nvGraphicFramePr>
          <p:cNvPr id="45" name="Diagram 44">
            <a:extLst>
              <a:ext uri="{FF2B5EF4-FFF2-40B4-BE49-F238E27FC236}">
                <a16:creationId xmlns:a16="http://schemas.microsoft.com/office/drawing/2014/main" id="{5174F3C0-C5C4-8569-3FFD-BA2F028564D6}"/>
              </a:ext>
            </a:extLst>
          </p:cNvPr>
          <p:cNvGraphicFramePr/>
          <p:nvPr>
            <p:extLst>
              <p:ext uri="{D42A27DB-BD31-4B8C-83A1-F6EECF244321}">
                <p14:modId xmlns:p14="http://schemas.microsoft.com/office/powerpoint/2010/main" val="1593702917"/>
              </p:ext>
            </p:extLst>
          </p:nvPr>
        </p:nvGraphicFramePr>
        <p:xfrm>
          <a:off x="822960" y="3941064"/>
          <a:ext cx="6217920" cy="411480"/>
        </p:xfrm>
        <a:graphic>
          <a:graphicData uri="http://schemas.openxmlformats.org/drawingml/2006/diagram">
            <dgm:relIds xmlns:dgm="http://schemas.openxmlformats.org/drawingml/2006/diagram" xmlns:r="http://schemas.openxmlformats.org/officeDocument/2006/relationships" r:dm="rId68" r:lo="rId69" r:qs="rId70" r:cs="rId71"/>
          </a:graphicData>
        </a:graphic>
      </p:graphicFrame>
      <p:graphicFrame>
        <p:nvGraphicFramePr>
          <p:cNvPr id="53" name="Diagram 52">
            <a:extLst>
              <a:ext uri="{FF2B5EF4-FFF2-40B4-BE49-F238E27FC236}">
                <a16:creationId xmlns:a16="http://schemas.microsoft.com/office/drawing/2014/main" id="{49889B43-2F21-0198-F084-51F3DCA1B838}"/>
              </a:ext>
            </a:extLst>
          </p:cNvPr>
          <p:cNvGraphicFramePr/>
          <p:nvPr>
            <p:extLst>
              <p:ext uri="{D42A27DB-BD31-4B8C-83A1-F6EECF244321}">
                <p14:modId xmlns:p14="http://schemas.microsoft.com/office/powerpoint/2010/main" val="1668545513"/>
              </p:ext>
            </p:extLst>
          </p:nvPr>
        </p:nvGraphicFramePr>
        <p:xfrm>
          <a:off x="7132321" y="3941064"/>
          <a:ext cx="1645920" cy="356613"/>
        </p:xfrm>
        <a:graphic>
          <a:graphicData uri="http://schemas.openxmlformats.org/drawingml/2006/diagram">
            <dgm:relIds xmlns:dgm="http://schemas.openxmlformats.org/drawingml/2006/diagram" xmlns:r="http://schemas.openxmlformats.org/officeDocument/2006/relationships" r:dm="rId73" r:lo="rId74" r:qs="rId75" r:cs="rId76"/>
          </a:graphicData>
        </a:graphic>
      </p:graphicFrame>
      <p:sp>
        <p:nvSpPr>
          <p:cNvPr id="31" name="Shape 29"/>
          <p:cNvSpPr/>
          <p:nvPr/>
        </p:nvSpPr>
        <p:spPr>
          <a:xfrm>
            <a:off x="1084217"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graphicFrame>
        <p:nvGraphicFramePr>
          <p:cNvPr id="46" name="Diagram 45">
            <a:extLst>
              <a:ext uri="{FF2B5EF4-FFF2-40B4-BE49-F238E27FC236}">
                <a16:creationId xmlns:a16="http://schemas.microsoft.com/office/drawing/2014/main" id="{2822EDB4-7334-6A2B-7542-3FE7A3E49799}"/>
              </a:ext>
            </a:extLst>
          </p:cNvPr>
          <p:cNvGraphicFramePr/>
          <p:nvPr>
            <p:extLst>
              <p:ext uri="{D42A27DB-BD31-4B8C-83A1-F6EECF244321}">
                <p14:modId xmlns:p14="http://schemas.microsoft.com/office/powerpoint/2010/main" val="176391587"/>
              </p:ext>
            </p:extLst>
          </p:nvPr>
        </p:nvGraphicFramePr>
        <p:xfrm>
          <a:off x="822960" y="4407408"/>
          <a:ext cx="6217920" cy="411480"/>
        </p:xfrm>
        <a:graphic>
          <a:graphicData uri="http://schemas.openxmlformats.org/drawingml/2006/diagram">
            <dgm:relIds xmlns:dgm="http://schemas.openxmlformats.org/drawingml/2006/diagram" xmlns:r="http://schemas.openxmlformats.org/officeDocument/2006/relationships" r:dm="rId78" r:lo="rId79" r:qs="rId80" r:cs="rId81"/>
          </a:graphicData>
        </a:graphic>
      </p:graphicFrame>
      <p:sp>
        <p:nvSpPr>
          <p:cNvPr id="34" name="Text 32"/>
          <p:cNvSpPr/>
          <p:nvPr/>
        </p:nvSpPr>
        <p:spPr>
          <a:xfrm>
            <a:off x="7132320" y="4407408"/>
            <a:ext cx="1188720" cy="411480"/>
          </a:xfrm>
          <a:prstGeom prst="rect">
            <a:avLst/>
          </a:prstGeom>
          <a:noFill/>
          <a:ln/>
        </p:spPr>
        <p:txBody>
          <a:bodyPr wrap="square" lIns="0" tIns="0" rIns="0" bIns="0" rtlCol="0" anchor="ctr"/>
          <a:lstStyle/>
          <a:p>
            <a:pPr marL="0" indent="0" algn="r">
              <a:buNone/>
            </a:pPr>
            <a:endParaRPr lang="en-US" sz="1300" dirty="0"/>
          </a:p>
        </p:txBody>
      </p:sp>
      <p:graphicFrame>
        <p:nvGraphicFramePr>
          <p:cNvPr id="54" name="Diagram 53">
            <a:extLst>
              <a:ext uri="{FF2B5EF4-FFF2-40B4-BE49-F238E27FC236}">
                <a16:creationId xmlns:a16="http://schemas.microsoft.com/office/drawing/2014/main" id="{A539A1BB-6599-31EC-A7A1-3957C654EC1E}"/>
              </a:ext>
            </a:extLst>
          </p:cNvPr>
          <p:cNvGraphicFramePr/>
          <p:nvPr>
            <p:extLst>
              <p:ext uri="{D42A27DB-BD31-4B8C-83A1-F6EECF244321}">
                <p14:modId xmlns:p14="http://schemas.microsoft.com/office/powerpoint/2010/main" val="3913517925"/>
              </p:ext>
            </p:extLst>
          </p:nvPr>
        </p:nvGraphicFramePr>
        <p:xfrm>
          <a:off x="7132320" y="4407412"/>
          <a:ext cx="1645920" cy="356608"/>
        </p:xfrm>
        <a:graphic>
          <a:graphicData uri="http://schemas.openxmlformats.org/drawingml/2006/diagram">
            <dgm:relIds xmlns:dgm="http://schemas.openxmlformats.org/drawingml/2006/diagram" xmlns:r="http://schemas.openxmlformats.org/officeDocument/2006/relationships" r:dm="rId83" r:lo="rId84" r:qs="rId85" r:cs="rId86"/>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6F2101B5-202A-B9CD-F6FB-452B673254ED}"/>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8" name="Diagram 7">
            <a:extLst>
              <a:ext uri="{FF2B5EF4-FFF2-40B4-BE49-F238E27FC236}">
                <a16:creationId xmlns:a16="http://schemas.microsoft.com/office/drawing/2014/main" id="{807E59B9-716D-7028-E74C-D9A570D627AA}"/>
              </a:ext>
            </a:extLst>
          </p:cNvPr>
          <p:cNvGraphicFramePr/>
          <p:nvPr>
            <p:extLst>
              <p:ext uri="{D42A27DB-BD31-4B8C-83A1-F6EECF244321}">
                <p14:modId xmlns:p14="http://schemas.microsoft.com/office/powerpoint/2010/main" val="2504686568"/>
              </p:ext>
            </p:extLst>
          </p:nvPr>
        </p:nvGraphicFramePr>
        <p:xfrm>
          <a:off x="411480" y="1143000"/>
          <a:ext cx="5688970" cy="37490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id="{CEE31B22-C9C7-FB4E-8288-EAFCF9A1DC89}"/>
              </a:ext>
            </a:extLst>
          </p:cNvPr>
          <p:cNvPicPr>
            <a:picLocks noChangeAspect="1"/>
          </p:cNvPicPr>
          <p:nvPr/>
        </p:nvPicPr>
        <p:blipFill>
          <a:blip r:embed="rId13"/>
          <a:stretch>
            <a:fillRect/>
          </a:stretch>
        </p:blipFill>
        <p:spPr>
          <a:xfrm>
            <a:off x="5500915" y="1142999"/>
            <a:ext cx="3571050" cy="356376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4539081D-31E9-2126-306C-F17A0913EEBF}"/>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b="1" i="1" dirty="0">
                <a:latin typeface="Calibri" pitchFamily="34" charset="0"/>
                <a:ea typeface="Calibri" pitchFamily="34" charset="-122"/>
                <a:cs typeface="Calibri" pitchFamily="34" charset="-120"/>
              </a:rPr>
              <a:t>Recommended Tool:  Microsoft Teams          Presenter: Nadya Georgieva   | 2544840</a:t>
            </a:r>
            <a:endParaRPr lang="en-US" sz="1300" b="1"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11" name="Diagram 10">
            <a:extLst>
              <a:ext uri="{FF2B5EF4-FFF2-40B4-BE49-F238E27FC236}">
                <a16:creationId xmlns:a16="http://schemas.microsoft.com/office/drawing/2014/main" id="{11B1C170-9444-BD59-3338-E058356E0585}"/>
              </a:ext>
            </a:extLst>
          </p:cNvPr>
          <p:cNvGraphicFramePr/>
          <p:nvPr>
            <p:extLst>
              <p:ext uri="{D42A27DB-BD31-4B8C-83A1-F6EECF244321}">
                <p14:modId xmlns:p14="http://schemas.microsoft.com/office/powerpoint/2010/main" val="787304248"/>
              </p:ext>
            </p:extLst>
          </p:nvPr>
        </p:nvGraphicFramePr>
        <p:xfrm>
          <a:off x="411480" y="1463040"/>
          <a:ext cx="8321040" cy="3429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Diagram 15">
            <a:extLst>
              <a:ext uri="{FF2B5EF4-FFF2-40B4-BE49-F238E27FC236}">
                <a16:creationId xmlns:a16="http://schemas.microsoft.com/office/drawing/2014/main" id="{A9FC4DB0-FB35-090F-B328-5F7FCE7A29AC}"/>
              </a:ext>
            </a:extLst>
          </p:cNvPr>
          <p:cNvGraphicFramePr/>
          <p:nvPr>
            <p:extLst>
              <p:ext uri="{D42A27DB-BD31-4B8C-83A1-F6EECF244321}">
                <p14:modId xmlns:p14="http://schemas.microsoft.com/office/powerpoint/2010/main" val="183636614"/>
              </p:ext>
            </p:extLst>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81835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graphicFrame>
        <p:nvGraphicFramePr>
          <p:cNvPr id="18" name="Diagram 17">
            <a:extLst>
              <a:ext uri="{FF2B5EF4-FFF2-40B4-BE49-F238E27FC236}">
                <a16:creationId xmlns:a16="http://schemas.microsoft.com/office/drawing/2014/main" id="{BC5C0161-A961-4830-4FDB-5B79586D3B6F}"/>
              </a:ext>
            </a:extLst>
          </p:cNvPr>
          <p:cNvGraphicFramePr/>
          <p:nvPr>
            <p:extLst>
              <p:ext uri="{D42A27DB-BD31-4B8C-83A1-F6EECF244321}">
                <p14:modId xmlns:p14="http://schemas.microsoft.com/office/powerpoint/2010/main" val="2555769459"/>
              </p:ext>
            </p:extLst>
          </p:nvPr>
        </p:nvGraphicFramePr>
        <p:xfrm>
          <a:off x="411480" y="1536190"/>
          <a:ext cx="3017520" cy="344799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9" name="Diagram 18">
            <a:extLst>
              <a:ext uri="{FF2B5EF4-FFF2-40B4-BE49-F238E27FC236}">
                <a16:creationId xmlns:a16="http://schemas.microsoft.com/office/drawing/2014/main" id="{744B837C-C6F3-818B-D5F6-55AA729E7DED}"/>
              </a:ext>
            </a:extLst>
          </p:cNvPr>
          <p:cNvGraphicFramePr/>
          <p:nvPr>
            <p:extLst>
              <p:ext uri="{D42A27DB-BD31-4B8C-83A1-F6EECF244321}">
                <p14:modId xmlns:p14="http://schemas.microsoft.com/office/powerpoint/2010/main" val="1458193263"/>
              </p:ext>
            </p:extLst>
          </p:nvPr>
        </p:nvGraphicFramePr>
        <p:xfrm>
          <a:off x="4800601" y="1664224"/>
          <a:ext cx="3409406" cy="255454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3" name="Graphic 12" descr="Checkmark with solid fill">
            <a:extLst>
              <a:ext uri="{FF2B5EF4-FFF2-40B4-BE49-F238E27FC236}">
                <a16:creationId xmlns:a16="http://schemas.microsoft.com/office/drawing/2014/main" id="{200382C3-F97D-AFAA-2409-252AC583BB3D}"/>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3657600" y="1488151"/>
            <a:ext cx="608145" cy="608145"/>
          </a:xfrm>
          <a:prstGeom prst="rect">
            <a:avLst/>
          </a:prstGeom>
        </p:spPr>
      </p:pic>
      <p:pic>
        <p:nvPicPr>
          <p:cNvPr id="15" name="Picture 14" descr="Productive Team Sasquatch">
            <a:extLst>
              <a:ext uri="{FF2B5EF4-FFF2-40B4-BE49-F238E27FC236}">
                <a16:creationId xmlns:a16="http://schemas.microsoft.com/office/drawing/2014/main" id="{CCD73E80-206C-AAFB-DF5C-9F2751B5310E}"/>
              </a:ext>
            </a:extLst>
          </p:cNvPr>
          <p:cNvPicPr>
            <a:picLocks noChangeAspect="1"/>
          </p:cNvPicPr>
          <p:nvPr/>
        </p:nvPicPr>
        <p:blipFill>
          <a:blip r:embed="rId19"/>
          <a:stretch>
            <a:fillRect/>
          </a:stretch>
        </p:blipFill>
        <p:spPr>
          <a:xfrm>
            <a:off x="8066314" y="1523144"/>
            <a:ext cx="808232" cy="808232"/>
          </a:xfrm>
          <a:prstGeom prst="rect">
            <a:avLst/>
          </a:prstGeom>
        </p:spPr>
      </p:pic>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843AA603-A000-24C1-8B8B-2C8BBE450A54}"/>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b="1" i="1" dirty="0">
                <a:solidFill>
                  <a:srgbClr val="555555"/>
                </a:solidFill>
                <a:latin typeface="Calibri" pitchFamily="34" charset="0"/>
                <a:ea typeface="Calibri" pitchFamily="34" charset="-122"/>
                <a:cs typeface="Calibri" pitchFamily="34" charset="-120"/>
              </a:rPr>
              <a:t>Recommended Tool:  OneDrive          Presenter: Janete Balde  |  2311049</a:t>
            </a:r>
            <a:endParaRPr lang="en-US" sz="1300" b="1"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11" name="Diagram 10">
            <a:extLst>
              <a:ext uri="{FF2B5EF4-FFF2-40B4-BE49-F238E27FC236}">
                <a16:creationId xmlns:a16="http://schemas.microsoft.com/office/drawing/2014/main" id="{0450F87B-9857-AF6D-9BE4-C61D30DBD1B9}"/>
              </a:ext>
            </a:extLst>
          </p:cNvPr>
          <p:cNvGraphicFramePr/>
          <p:nvPr/>
        </p:nvGraphicFramePr>
        <p:xfrm>
          <a:off x="721723" y="1506583"/>
          <a:ext cx="8321040" cy="3429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graphicFrame>
        <p:nvGraphicFramePr>
          <p:cNvPr id="16" name="Diagram 15">
            <a:extLst>
              <a:ext uri="{FF2B5EF4-FFF2-40B4-BE49-F238E27FC236}">
                <a16:creationId xmlns:a16="http://schemas.microsoft.com/office/drawing/2014/main" id="{5CDE58A9-C14B-18D2-2146-2ED3922F9421}"/>
              </a:ext>
            </a:extLst>
          </p:cNvPr>
          <p:cNvGraphicFramePr/>
          <p:nvPr/>
        </p:nvGraphicFramePr>
        <p:xfrm>
          <a:off x="411480" y="201168"/>
          <a:ext cx="8599516"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r>
              <a:rPr lang="en-US" sz="1700" b="1">
                <a:solidFill>
                  <a:srgbClr val="1A1A1A"/>
                </a:solidFill>
                <a:latin typeface="Calibri"/>
                <a:ea typeface="Calibri"/>
                <a:cs typeface="Calibri"/>
              </a:rPr>
              <a:t>Benefits </a:t>
            </a:r>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59"/>
            <a:ext cx="4023360" cy="3433569"/>
          </a:xfrm>
          <a:prstGeom prst="rect">
            <a:avLst/>
          </a:prstGeom>
          <a:noFill/>
          <a:ln/>
        </p:spPr>
        <p:txBody>
          <a:bodyPr wrap="square" lIns="0" tIns="0" rIns="0" bIns="0" rtlCol="0" anchor="t"/>
          <a:lstStyle/>
          <a:p>
            <a:pPr>
              <a:buSzPct val="100000"/>
            </a:pPr>
            <a:endParaRPr lang="en-US" sz="1400" dirty="0"/>
          </a:p>
        </p:txBody>
      </p:sp>
      <p:graphicFrame>
        <p:nvGraphicFramePr>
          <p:cNvPr id="17" name="Diagram 16">
            <a:extLst>
              <a:ext uri="{FF2B5EF4-FFF2-40B4-BE49-F238E27FC236}">
                <a16:creationId xmlns:a16="http://schemas.microsoft.com/office/drawing/2014/main" id="{FD5A4315-EF99-D59F-F61E-7CB3DD2E21B2}"/>
              </a:ext>
            </a:extLst>
          </p:cNvPr>
          <p:cNvGraphicFramePr/>
          <p:nvPr>
            <p:extLst>
              <p:ext uri="{D42A27DB-BD31-4B8C-83A1-F6EECF244321}">
                <p14:modId xmlns:p14="http://schemas.microsoft.com/office/powerpoint/2010/main" val="1880088409"/>
              </p:ext>
            </p:extLst>
          </p:nvPr>
        </p:nvGraphicFramePr>
        <p:xfrm>
          <a:off x="156754" y="1508760"/>
          <a:ext cx="4186645" cy="34335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8" name="Diagram 17">
            <a:extLst>
              <a:ext uri="{FF2B5EF4-FFF2-40B4-BE49-F238E27FC236}">
                <a16:creationId xmlns:a16="http://schemas.microsoft.com/office/drawing/2014/main" id="{A7D1BCBE-7BEE-3ABD-EEA6-8DC57818108D}"/>
              </a:ext>
            </a:extLst>
          </p:cNvPr>
          <p:cNvGraphicFramePr/>
          <p:nvPr>
            <p:extLst>
              <p:ext uri="{D42A27DB-BD31-4B8C-83A1-F6EECF244321}">
                <p14:modId xmlns:p14="http://schemas.microsoft.com/office/powerpoint/2010/main" val="385668979"/>
              </p:ext>
            </p:extLst>
          </p:nvPr>
        </p:nvGraphicFramePr>
        <p:xfrm>
          <a:off x="4598125" y="1662388"/>
          <a:ext cx="4572000" cy="311208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27878730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Diagram 14">
            <a:extLst>
              <a:ext uri="{FF2B5EF4-FFF2-40B4-BE49-F238E27FC236}">
                <a16:creationId xmlns:a16="http://schemas.microsoft.com/office/drawing/2014/main" id="{18AEE8C1-3678-9EF5-D829-FCCF67E84B01}"/>
              </a:ext>
            </a:extLst>
          </p:cNvPr>
          <p:cNvGraphicFramePr/>
          <p:nvPr>
            <p:extLst>
              <p:ext uri="{D42A27DB-BD31-4B8C-83A1-F6EECF244321}">
                <p14:modId xmlns:p14="http://schemas.microsoft.com/office/powerpoint/2010/main" val="2533931354"/>
              </p:ext>
            </p:extLst>
          </p:nvPr>
        </p:nvGraphicFramePr>
        <p:xfrm>
          <a:off x="411480" y="3448359"/>
          <a:ext cx="4171496" cy="157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49F1616C-5236-DE49-D9EE-0473FA1870DA}"/>
              </a:ext>
            </a:extLst>
          </p:cNvPr>
          <p:cNvPicPr>
            <a:picLocks noChangeAspect="1"/>
          </p:cNvPicPr>
          <p:nvPr/>
        </p:nvPicPr>
        <p:blipFill>
          <a:blip r:embed="rId8"/>
          <a:stretch>
            <a:fillRect/>
          </a:stretch>
        </p:blipFill>
        <p:spPr>
          <a:xfrm>
            <a:off x="5958704" y="1192799"/>
            <a:ext cx="2454441" cy="1512122"/>
          </a:xfrm>
          <a:prstGeom prst="rect">
            <a:avLst/>
          </a:prstGeom>
        </p:spPr>
      </p:pic>
      <p:pic>
        <p:nvPicPr>
          <p:cNvPr id="10" name="Picture 9">
            <a:extLst>
              <a:ext uri="{FF2B5EF4-FFF2-40B4-BE49-F238E27FC236}">
                <a16:creationId xmlns:a16="http://schemas.microsoft.com/office/drawing/2014/main" id="{11F9562E-6814-F953-40F8-8B4A78B4CA7C}"/>
              </a:ext>
            </a:extLst>
          </p:cNvPr>
          <p:cNvPicPr>
            <a:picLocks noChangeAspect="1"/>
          </p:cNvPicPr>
          <p:nvPr/>
        </p:nvPicPr>
        <p:blipFill>
          <a:blip r:embed="rId9"/>
          <a:stretch>
            <a:fillRect/>
          </a:stretch>
        </p:blipFill>
        <p:spPr>
          <a:xfrm>
            <a:off x="6532245" y="3467834"/>
            <a:ext cx="1908810" cy="1327868"/>
          </a:xfrm>
          <a:prstGeom prst="rect">
            <a:avLst/>
          </a:prstGeom>
        </p:spPr>
      </p:pic>
      <p:graphicFrame>
        <p:nvGraphicFramePr>
          <p:cNvPr id="16" name="Diagram 15">
            <a:extLst>
              <a:ext uri="{FF2B5EF4-FFF2-40B4-BE49-F238E27FC236}">
                <a16:creationId xmlns:a16="http://schemas.microsoft.com/office/drawing/2014/main" id="{0D5FEE74-7497-F68A-B8A9-FFF50A4FE79C}"/>
              </a:ext>
            </a:extLst>
          </p:cNvPr>
          <p:cNvGraphicFramePr/>
          <p:nvPr/>
        </p:nvGraphicFramePr>
        <p:xfrm>
          <a:off x="378823" y="902997"/>
          <a:ext cx="4572000" cy="249299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3" name="Shape 3">
            <a:extLst>
              <a:ext uri="{FF2B5EF4-FFF2-40B4-BE49-F238E27FC236}">
                <a16:creationId xmlns:a16="http://schemas.microsoft.com/office/drawing/2014/main" id="{AD84EE3C-E96B-BD75-FA1E-9ACD109DE6E2}"/>
              </a:ext>
            </a:extLst>
          </p:cNvPr>
          <p:cNvSpPr/>
          <p:nvPr/>
        </p:nvSpPr>
        <p:spPr>
          <a:xfrm>
            <a:off x="411480" y="905416"/>
            <a:ext cx="8321040" cy="0"/>
          </a:xfrm>
          <a:prstGeom prst="line">
            <a:avLst/>
          </a:prstGeom>
          <a:noFill/>
          <a:ln w="6350">
            <a:solidFill>
              <a:srgbClr val="CCCCCC"/>
            </a:solidFill>
            <a:prstDash val="solid"/>
          </a:ln>
        </p:spPr>
        <p:txBody>
          <a:bodyPr/>
          <a:lstStyle/>
          <a:p>
            <a:endParaRPr lang="en-GB"/>
          </a:p>
        </p:txBody>
      </p:sp>
      <p:sp>
        <p:nvSpPr>
          <p:cNvPr id="7" name="Text 2">
            <a:extLst>
              <a:ext uri="{FF2B5EF4-FFF2-40B4-BE49-F238E27FC236}">
                <a16:creationId xmlns:a16="http://schemas.microsoft.com/office/drawing/2014/main" id="{168B657E-FDA4-11EC-4CC8-8F1415430A28}"/>
              </a:ext>
            </a:extLst>
          </p:cNvPr>
          <p:cNvSpPr/>
          <p:nvPr/>
        </p:nvSpPr>
        <p:spPr>
          <a:xfrm>
            <a:off x="509451" y="690605"/>
            <a:ext cx="8321040" cy="320040"/>
          </a:xfrm>
          <a:prstGeom prst="rect">
            <a:avLst/>
          </a:prstGeom>
          <a:noFill/>
          <a:ln/>
        </p:spPr>
        <p:txBody>
          <a:bodyPr wrap="square" lIns="0" tIns="0" rIns="0" bIns="0" rtlCol="0" anchor="ctr"/>
          <a:lstStyle/>
          <a:p>
            <a:pPr marL="0" indent="0">
              <a:buNone/>
            </a:pPr>
            <a:r>
              <a:rPr lang="en-US" sz="1300" b="1" i="1" dirty="0">
                <a:solidFill>
                  <a:srgbClr val="555555"/>
                </a:solidFill>
                <a:latin typeface="Calibri" pitchFamily="34" charset="0"/>
                <a:ea typeface="Calibri" pitchFamily="34" charset="-122"/>
                <a:cs typeface="Calibri" pitchFamily="34" charset="-120"/>
              </a:rPr>
              <a:t>Recommended Tool:  Microsoft Word          Presenter: Modupe </a:t>
            </a:r>
            <a:r>
              <a:rPr lang="en-US" sz="1300" b="1" i="1" dirty="0" err="1">
                <a:solidFill>
                  <a:srgbClr val="555555"/>
                </a:solidFill>
                <a:latin typeface="Calibri" pitchFamily="34" charset="0"/>
                <a:ea typeface="Calibri" pitchFamily="34" charset="-122"/>
                <a:cs typeface="Calibri" pitchFamily="34" charset="-120"/>
              </a:rPr>
              <a:t>Awofeso</a:t>
            </a:r>
            <a:r>
              <a:rPr lang="en-US" sz="1300" b="1" i="1" dirty="0">
                <a:solidFill>
                  <a:srgbClr val="555555"/>
                </a:solidFill>
                <a:latin typeface="Calibri" pitchFamily="34" charset="0"/>
                <a:ea typeface="Calibri" pitchFamily="34" charset="-122"/>
                <a:cs typeface="Calibri" pitchFamily="34" charset="-120"/>
              </a:rPr>
              <a:t>  |  2541522</a:t>
            </a:r>
            <a:endParaRPr lang="en-US" sz="1300" b="1" dirty="0"/>
          </a:p>
        </p:txBody>
      </p:sp>
      <p:graphicFrame>
        <p:nvGraphicFramePr>
          <p:cNvPr id="13" name="Diagram 12">
            <a:extLst>
              <a:ext uri="{FF2B5EF4-FFF2-40B4-BE49-F238E27FC236}">
                <a16:creationId xmlns:a16="http://schemas.microsoft.com/office/drawing/2014/main" id="{21765A01-FB5B-94C0-FFAE-4CDC477FEE78}"/>
              </a:ext>
            </a:extLst>
          </p:cNvPr>
          <p:cNvGraphicFramePr/>
          <p:nvPr>
            <p:extLst>
              <p:ext uri="{D42A27DB-BD31-4B8C-83A1-F6EECF244321}">
                <p14:modId xmlns:p14="http://schemas.microsoft.com/office/powerpoint/2010/main" val="3401237197"/>
              </p:ext>
            </p:extLst>
          </p:nvPr>
        </p:nvGraphicFramePr>
        <p:xfrm>
          <a:off x="378823" y="129593"/>
          <a:ext cx="8321040" cy="486699"/>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extLst>
      <p:ext uri="{BB962C8B-B14F-4D97-AF65-F5344CB8AC3E}">
        <p14:creationId xmlns:p14="http://schemas.microsoft.com/office/powerpoint/2010/main" val="3780007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31770E89-0E9F-B59D-3212-F2480AF7F626}"/>
              </a:ext>
            </a:extLst>
          </p:cNvPr>
          <p:cNvGraphicFramePr/>
          <p:nvPr/>
        </p:nvGraphicFramePr>
        <p:xfrm>
          <a:off x="411480" y="201168"/>
          <a:ext cx="8599516"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graphicFrame>
        <p:nvGraphicFramePr>
          <p:cNvPr id="15" name="Diagram 14">
            <a:extLst>
              <a:ext uri="{FF2B5EF4-FFF2-40B4-BE49-F238E27FC236}">
                <a16:creationId xmlns:a16="http://schemas.microsoft.com/office/drawing/2014/main" id="{B13144E6-52D1-9D2C-F1FB-5F23255A562C}"/>
              </a:ext>
            </a:extLst>
          </p:cNvPr>
          <p:cNvGraphicFramePr/>
          <p:nvPr>
            <p:extLst>
              <p:ext uri="{D42A27DB-BD31-4B8C-83A1-F6EECF244321}">
                <p14:modId xmlns:p14="http://schemas.microsoft.com/office/powerpoint/2010/main" val="2706579244"/>
              </p:ext>
            </p:extLst>
          </p:nvPr>
        </p:nvGraphicFramePr>
        <p:xfrm>
          <a:off x="74224" y="1738663"/>
          <a:ext cx="4360617" cy="260146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7" name="Diagram 16">
            <a:extLst>
              <a:ext uri="{FF2B5EF4-FFF2-40B4-BE49-F238E27FC236}">
                <a16:creationId xmlns:a16="http://schemas.microsoft.com/office/drawing/2014/main" id="{764DA5F4-B81F-4806-75DD-038E40C7FE9A}"/>
              </a:ext>
            </a:extLst>
          </p:cNvPr>
          <p:cNvGraphicFramePr/>
          <p:nvPr>
            <p:extLst>
              <p:ext uri="{D42A27DB-BD31-4B8C-83A1-F6EECF244321}">
                <p14:modId xmlns:p14="http://schemas.microsoft.com/office/powerpoint/2010/main" val="1558849124"/>
              </p:ext>
            </p:extLst>
          </p:nvPr>
        </p:nvGraphicFramePr>
        <p:xfrm>
          <a:off x="4709160" y="1694586"/>
          <a:ext cx="4121326" cy="262268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96183210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3456DA9D-F0CE-0B94-1385-7FB37D96E26F}"/>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b="1" i="1" dirty="0">
                <a:latin typeface="Calibri" pitchFamily="34" charset="0"/>
                <a:ea typeface="Calibri" pitchFamily="34" charset="-122"/>
                <a:cs typeface="Calibri" pitchFamily="34" charset="-120"/>
              </a:rPr>
              <a:t>Recommended Tool:  Microsoft Excel          Presenter: </a:t>
            </a:r>
            <a:r>
              <a:rPr lang="en-US" sz="1300" b="1" i="1" dirty="0" err="1">
                <a:latin typeface="Calibri" pitchFamily="34" charset="0"/>
                <a:ea typeface="Calibri" pitchFamily="34" charset="-122"/>
                <a:cs typeface="Calibri" pitchFamily="34" charset="-120"/>
              </a:rPr>
              <a:t>Ruzbi</a:t>
            </a:r>
            <a:r>
              <a:rPr lang="en-US" sz="1300" b="1" i="1" dirty="0">
                <a:latin typeface="Calibri" pitchFamily="34" charset="0"/>
                <a:ea typeface="Calibri" pitchFamily="34" charset="-122"/>
                <a:cs typeface="Calibri" pitchFamily="34" charset="-120"/>
              </a:rPr>
              <a:t> Nayel  | 2442782 </a:t>
            </a:r>
            <a:endParaRPr lang="en-US" sz="1300" b="1"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13" name="Diagram 12">
            <a:extLst>
              <a:ext uri="{FF2B5EF4-FFF2-40B4-BE49-F238E27FC236}">
                <a16:creationId xmlns:a16="http://schemas.microsoft.com/office/drawing/2014/main" id="{7D5928FA-5411-159E-F538-CDBDFD4926BF}"/>
              </a:ext>
            </a:extLst>
          </p:cNvPr>
          <p:cNvGraphicFramePr/>
          <p:nvPr>
            <p:extLst>
              <p:ext uri="{D42A27DB-BD31-4B8C-83A1-F6EECF244321}">
                <p14:modId xmlns:p14="http://schemas.microsoft.com/office/powerpoint/2010/main" val="2498066849"/>
              </p:ext>
            </p:extLst>
          </p:nvPr>
        </p:nvGraphicFramePr>
        <p:xfrm>
          <a:off x="411480" y="1417319"/>
          <a:ext cx="6929846" cy="369331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4" name="TextBox 13">
            <a:extLst>
              <a:ext uri="{FF2B5EF4-FFF2-40B4-BE49-F238E27FC236}">
                <a16:creationId xmlns:a16="http://schemas.microsoft.com/office/drawing/2014/main" id="{1B8E3AC3-6568-9180-8B0F-FEAFB1E0ED87}"/>
              </a:ext>
            </a:extLst>
          </p:cNvPr>
          <p:cNvSpPr txBox="1"/>
          <p:nvPr/>
        </p:nvSpPr>
        <p:spPr>
          <a:xfrm>
            <a:off x="3422469" y="4232367"/>
            <a:ext cx="2873828" cy="246221"/>
          </a:xfrm>
          <a:prstGeom prst="rect">
            <a:avLst/>
          </a:prstGeom>
          <a:noFill/>
        </p:spPr>
        <p:txBody>
          <a:bodyPr wrap="square" rtlCol="0">
            <a:spAutoFit/>
          </a:bodyPr>
          <a:lstStyle/>
          <a:p>
            <a:pPr lvl="0"/>
            <a:r>
              <a:rPr lang="en-GB" sz="800" i="1" dirty="0"/>
              <a:t>Microsoft</a:t>
            </a:r>
            <a:r>
              <a:rPr lang="en-GB" sz="1000" i="1" dirty="0"/>
              <a:t> support (2025)</a:t>
            </a:r>
            <a:endParaRPr lang="en-GB" sz="1000" b="1" dirty="0"/>
          </a:p>
        </p:txBody>
      </p:sp>
      <p:sp>
        <p:nvSpPr>
          <p:cNvPr id="2" name="TextBox 1">
            <a:extLst>
              <a:ext uri="{FF2B5EF4-FFF2-40B4-BE49-F238E27FC236}">
                <a16:creationId xmlns:a16="http://schemas.microsoft.com/office/drawing/2014/main" id="{1267D5D9-42C4-D3B1-DA15-4318DBD62071}"/>
              </a:ext>
            </a:extLst>
          </p:cNvPr>
          <p:cNvSpPr txBox="1"/>
          <p:nvPr/>
        </p:nvSpPr>
        <p:spPr>
          <a:xfrm>
            <a:off x="3422469" y="2513423"/>
            <a:ext cx="1652451" cy="215444"/>
          </a:xfrm>
          <a:prstGeom prst="rect">
            <a:avLst/>
          </a:prstGeom>
          <a:noFill/>
        </p:spPr>
        <p:txBody>
          <a:bodyPr wrap="square" rtlCol="0">
            <a:spAutoFit/>
          </a:bodyPr>
          <a:lstStyle/>
          <a:p>
            <a:r>
              <a:rPr lang="en-GB" sz="800" i="1" dirty="0"/>
              <a:t>Skills for care (2024)</a:t>
            </a:r>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graphicFrame>
        <p:nvGraphicFramePr>
          <p:cNvPr id="13" name="Diagram 12">
            <a:extLst>
              <a:ext uri="{FF2B5EF4-FFF2-40B4-BE49-F238E27FC236}">
                <a16:creationId xmlns:a16="http://schemas.microsoft.com/office/drawing/2014/main" id="{16D2AB1D-C69C-D358-EA92-4D7534EE6D10}"/>
              </a:ext>
            </a:extLst>
          </p:cNvPr>
          <p:cNvGraphicFramePr/>
          <p:nvPr/>
        </p:nvGraphicFramePr>
        <p:xfrm>
          <a:off x="411480" y="201168"/>
          <a:ext cx="8599516"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2400" b="1" dirty="0">
                <a:latin typeface="Calibri" pitchFamily="34" charset="0"/>
                <a:ea typeface="Calibri" pitchFamily="34" charset="-122"/>
                <a:cs typeface="Calibri" pitchFamily="34" charset="-120"/>
              </a:rPr>
              <a:t>Benefits</a:t>
            </a:r>
            <a:r>
              <a:rPr lang="en-US" sz="2400" b="1" dirty="0">
                <a:solidFill>
                  <a:schemeClr val="accent1"/>
                </a:solidFill>
                <a:latin typeface="Calibri" pitchFamily="34" charset="0"/>
                <a:ea typeface="Calibri" pitchFamily="34" charset="-122"/>
                <a:cs typeface="Calibri" pitchFamily="34" charset="-120"/>
              </a:rPr>
              <a:t> </a:t>
            </a:r>
            <a:endParaRPr lang="en-US" sz="2400" dirty="0">
              <a:solidFill>
                <a:schemeClr val="accent1"/>
              </a:solidFill>
            </a:endParaRPr>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2400" b="1" dirty="0">
                <a:solidFill>
                  <a:schemeClr val="accent2"/>
                </a:solidFill>
                <a:latin typeface="Calibri" pitchFamily="34" charset="0"/>
                <a:ea typeface="Calibri" pitchFamily="34" charset="-122"/>
                <a:cs typeface="Calibri" pitchFamily="34" charset="-120"/>
              </a:rPr>
              <a:t>Limitations</a:t>
            </a:r>
            <a:endParaRPr lang="en-US" sz="2400" dirty="0">
              <a:solidFill>
                <a:schemeClr val="accent2"/>
              </a:solidFill>
            </a:endParaRPr>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graphicFrame>
        <p:nvGraphicFramePr>
          <p:cNvPr id="14" name="Diagram 13">
            <a:extLst>
              <a:ext uri="{FF2B5EF4-FFF2-40B4-BE49-F238E27FC236}">
                <a16:creationId xmlns:a16="http://schemas.microsoft.com/office/drawing/2014/main" id="{1458EFA2-E6E7-E299-7B0C-CEDD4BC7A546}"/>
              </a:ext>
            </a:extLst>
          </p:cNvPr>
          <p:cNvGraphicFramePr/>
          <p:nvPr>
            <p:extLst>
              <p:ext uri="{D42A27DB-BD31-4B8C-83A1-F6EECF244321}">
                <p14:modId xmlns:p14="http://schemas.microsoft.com/office/powerpoint/2010/main" val="852786582"/>
              </p:ext>
            </p:extLst>
          </p:nvPr>
        </p:nvGraphicFramePr>
        <p:xfrm>
          <a:off x="529046" y="1724297"/>
          <a:ext cx="3814351" cy="24133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a:extLst>
              <a:ext uri="{FF2B5EF4-FFF2-40B4-BE49-F238E27FC236}">
                <a16:creationId xmlns:a16="http://schemas.microsoft.com/office/drawing/2014/main" id="{1FE5241E-A70F-97A3-A336-DEBF47366812}"/>
              </a:ext>
            </a:extLst>
          </p:cNvPr>
          <p:cNvGraphicFramePr/>
          <p:nvPr>
            <p:extLst>
              <p:ext uri="{D42A27DB-BD31-4B8C-83A1-F6EECF244321}">
                <p14:modId xmlns:p14="http://schemas.microsoft.com/office/powerpoint/2010/main" val="3106754568"/>
              </p:ext>
            </p:extLst>
          </p:nvPr>
        </p:nvGraphicFramePr>
        <p:xfrm>
          <a:off x="4709160" y="1698733"/>
          <a:ext cx="4572000" cy="258532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6" name="TextBox 5">
            <a:extLst>
              <a:ext uri="{FF2B5EF4-FFF2-40B4-BE49-F238E27FC236}">
                <a16:creationId xmlns:a16="http://schemas.microsoft.com/office/drawing/2014/main" id="{A42A0CF1-3540-5D27-FD03-5ACC0CEF64CC}"/>
              </a:ext>
            </a:extLst>
          </p:cNvPr>
          <p:cNvSpPr txBox="1"/>
          <p:nvPr/>
        </p:nvSpPr>
        <p:spPr>
          <a:xfrm>
            <a:off x="6270172" y="4315969"/>
            <a:ext cx="2873828" cy="215444"/>
          </a:xfrm>
          <a:prstGeom prst="rect">
            <a:avLst/>
          </a:prstGeom>
          <a:noFill/>
        </p:spPr>
        <p:txBody>
          <a:bodyPr wrap="square" rtlCol="0">
            <a:spAutoFit/>
          </a:bodyPr>
          <a:lstStyle/>
          <a:p>
            <a:pPr lvl="0"/>
            <a:r>
              <a:rPr lang="en-GB" sz="800" i="1" dirty="0"/>
              <a:t>(Microsoft, 2025; skills for care, 2024)</a:t>
            </a:r>
            <a:endParaRPr lang="en-GB" sz="800" b="1" dirty="0"/>
          </a:p>
        </p:txBody>
      </p:sp>
      <p:sp>
        <p:nvSpPr>
          <p:cNvPr id="12" name="TextBox 11">
            <a:extLst>
              <a:ext uri="{FF2B5EF4-FFF2-40B4-BE49-F238E27FC236}">
                <a16:creationId xmlns:a16="http://schemas.microsoft.com/office/drawing/2014/main" id="{ED3F1C7B-510F-91F7-6CD8-7C4C6AA54AE2}"/>
              </a:ext>
            </a:extLst>
          </p:cNvPr>
          <p:cNvSpPr txBox="1"/>
          <p:nvPr/>
        </p:nvSpPr>
        <p:spPr>
          <a:xfrm>
            <a:off x="1384661" y="4315969"/>
            <a:ext cx="2873828" cy="215444"/>
          </a:xfrm>
          <a:prstGeom prst="rect">
            <a:avLst/>
          </a:prstGeom>
          <a:noFill/>
        </p:spPr>
        <p:txBody>
          <a:bodyPr wrap="square" rtlCol="0">
            <a:spAutoFit/>
          </a:bodyPr>
          <a:lstStyle/>
          <a:p>
            <a:pPr lvl="0"/>
            <a:r>
              <a:rPr lang="en-GB" sz="800" i="1" dirty="0"/>
              <a:t>Microsoft, 2025</a:t>
            </a:r>
            <a:endParaRPr lang="en-GB" sz="800" b="1" dirty="0"/>
          </a:p>
        </p:txBody>
      </p:sp>
    </p:spTree>
    <p:extLst>
      <p:ext uri="{BB962C8B-B14F-4D97-AF65-F5344CB8AC3E}">
        <p14:creationId xmlns:p14="http://schemas.microsoft.com/office/powerpoint/2010/main" val="2894269101"/>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003241D7-5661-53BD-C973-19DD8BAB17B8}"/>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b="1" i="1" dirty="0">
                <a:latin typeface="Calibri" pitchFamily="34" charset="0"/>
                <a:ea typeface="Calibri" pitchFamily="34" charset="-122"/>
                <a:cs typeface="Calibri" pitchFamily="34" charset="-120"/>
              </a:rPr>
              <a:t>Recommended Tool:  Microsoft PowerPoint          Presenter: Grace Anya  |  2544329</a:t>
            </a:r>
            <a:endParaRPr lang="en-US" sz="1300" b="1"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9" name="Diagram 8">
            <a:extLst>
              <a:ext uri="{FF2B5EF4-FFF2-40B4-BE49-F238E27FC236}">
                <a16:creationId xmlns:a16="http://schemas.microsoft.com/office/drawing/2014/main" id="{F6BB4EBE-7A5F-37B5-8665-18FCF82AA362}"/>
              </a:ext>
            </a:extLst>
          </p:cNvPr>
          <p:cNvGraphicFramePr/>
          <p:nvPr>
            <p:extLst>
              <p:ext uri="{D42A27DB-BD31-4B8C-83A1-F6EECF244321}">
                <p14:modId xmlns:p14="http://schemas.microsoft.com/office/powerpoint/2010/main" val="1776613054"/>
              </p:ext>
            </p:extLst>
          </p:nvPr>
        </p:nvGraphicFramePr>
        <p:xfrm>
          <a:off x="653143" y="1354225"/>
          <a:ext cx="4572000" cy="20313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2" name="Diagram 11">
            <a:extLst>
              <a:ext uri="{FF2B5EF4-FFF2-40B4-BE49-F238E27FC236}">
                <a16:creationId xmlns:a16="http://schemas.microsoft.com/office/drawing/2014/main" id="{688996E6-5D7C-A336-2D91-F2EC1A323961}"/>
              </a:ext>
            </a:extLst>
          </p:cNvPr>
          <p:cNvGraphicFramePr/>
          <p:nvPr>
            <p:extLst>
              <p:ext uri="{D42A27DB-BD31-4B8C-83A1-F6EECF244321}">
                <p14:modId xmlns:p14="http://schemas.microsoft.com/office/powerpoint/2010/main" val="2909281660"/>
              </p:ext>
            </p:extLst>
          </p:nvPr>
        </p:nvGraphicFramePr>
        <p:xfrm>
          <a:off x="653143" y="2991368"/>
          <a:ext cx="4572000" cy="203132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6" name="Picture 5">
            <a:extLst>
              <a:ext uri="{FF2B5EF4-FFF2-40B4-BE49-F238E27FC236}">
                <a16:creationId xmlns:a16="http://schemas.microsoft.com/office/drawing/2014/main" id="{F14114C2-2159-A341-1C29-C00684FE77A5}"/>
              </a:ext>
            </a:extLst>
          </p:cNvPr>
          <p:cNvPicPr>
            <a:picLocks noChangeAspect="1"/>
          </p:cNvPicPr>
          <p:nvPr/>
        </p:nvPicPr>
        <p:blipFill>
          <a:blip r:embed="rId18">
            <a:extLst>
              <a:ext uri="{837473B0-CC2E-450A-ABE3-18F120FF3D39}">
                <a1611:picAttrSrcUrl xmlns:a1611="http://schemas.microsoft.com/office/drawing/2016/11/main" r:id="rId19"/>
              </a:ext>
            </a:extLst>
          </a:blip>
          <a:stretch>
            <a:fillRect/>
          </a:stretch>
        </p:blipFill>
        <p:spPr>
          <a:xfrm>
            <a:off x="5470072" y="2375806"/>
            <a:ext cx="3262448" cy="1631224"/>
          </a:xfrm>
          <a:prstGeom prst="rect">
            <a:avLst/>
          </a:prstGeom>
        </p:spPr>
      </p:pic>
    </p:spTree>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graphicFrame>
        <p:nvGraphicFramePr>
          <p:cNvPr id="18" name="Diagram 17">
            <a:extLst>
              <a:ext uri="{FF2B5EF4-FFF2-40B4-BE49-F238E27FC236}">
                <a16:creationId xmlns:a16="http://schemas.microsoft.com/office/drawing/2014/main" id="{256E9831-F9E4-2054-459F-375D3C2350A3}"/>
              </a:ext>
            </a:extLst>
          </p:cNvPr>
          <p:cNvGraphicFramePr/>
          <p:nvPr/>
        </p:nvGraphicFramePr>
        <p:xfrm>
          <a:off x="411481" y="1"/>
          <a:ext cx="8321040" cy="1005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graphicFrame>
        <p:nvGraphicFramePr>
          <p:cNvPr id="19" name="Diagram 18">
            <a:extLst>
              <a:ext uri="{FF2B5EF4-FFF2-40B4-BE49-F238E27FC236}">
                <a16:creationId xmlns:a16="http://schemas.microsoft.com/office/drawing/2014/main" id="{4CEC4440-2045-841A-BC9E-EC4B053A4545}"/>
              </a:ext>
            </a:extLst>
          </p:cNvPr>
          <p:cNvGraphicFramePr/>
          <p:nvPr>
            <p:extLst>
              <p:ext uri="{D42A27DB-BD31-4B8C-83A1-F6EECF244321}">
                <p14:modId xmlns:p14="http://schemas.microsoft.com/office/powerpoint/2010/main" val="2687465967"/>
              </p:ext>
            </p:extLst>
          </p:nvPr>
        </p:nvGraphicFramePr>
        <p:xfrm>
          <a:off x="0" y="1536191"/>
          <a:ext cx="3931920" cy="3200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graphicFrame>
        <p:nvGraphicFramePr>
          <p:cNvPr id="11" name="Diagram 10">
            <a:extLst>
              <a:ext uri="{FF2B5EF4-FFF2-40B4-BE49-F238E27FC236}">
                <a16:creationId xmlns:a16="http://schemas.microsoft.com/office/drawing/2014/main" id="{DAD2D79A-970C-5BF7-82EE-DDF31F9EF9E4}"/>
              </a:ext>
            </a:extLst>
          </p:cNvPr>
          <p:cNvGraphicFramePr/>
          <p:nvPr>
            <p:extLst>
              <p:ext uri="{D42A27DB-BD31-4B8C-83A1-F6EECF244321}">
                <p14:modId xmlns:p14="http://schemas.microsoft.com/office/powerpoint/2010/main" val="1267929684"/>
              </p:ext>
            </p:extLst>
          </p:nvPr>
        </p:nvGraphicFramePr>
        <p:xfrm>
          <a:off x="4800601" y="1737896"/>
          <a:ext cx="3931919" cy="286232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 name="TextBox 1">
            <a:extLst>
              <a:ext uri="{FF2B5EF4-FFF2-40B4-BE49-F238E27FC236}">
                <a16:creationId xmlns:a16="http://schemas.microsoft.com/office/drawing/2014/main" id="{E8BDF030-E052-0F3F-05B4-DB7CC9EDDEE5}"/>
              </a:ext>
            </a:extLst>
          </p:cNvPr>
          <p:cNvSpPr txBox="1"/>
          <p:nvPr/>
        </p:nvSpPr>
        <p:spPr>
          <a:xfrm>
            <a:off x="1965960" y="4700656"/>
            <a:ext cx="1423851" cy="246221"/>
          </a:xfrm>
          <a:prstGeom prst="rect">
            <a:avLst/>
          </a:prstGeom>
          <a:noFill/>
        </p:spPr>
        <p:txBody>
          <a:bodyPr wrap="square" rtlCol="0">
            <a:spAutoFit/>
          </a:bodyPr>
          <a:lstStyle/>
          <a:p>
            <a:r>
              <a:rPr lang="en-GB" sz="1000" dirty="0"/>
              <a:t>(Microsoft, 2026)</a:t>
            </a:r>
          </a:p>
        </p:txBody>
      </p:sp>
    </p:spTree>
    <p:extLst>
      <p:ext uri="{BB962C8B-B14F-4D97-AF65-F5344CB8AC3E}">
        <p14:creationId xmlns:p14="http://schemas.microsoft.com/office/powerpoint/2010/main" val="2101939219"/>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8C797B9-3756-FDAD-72F1-E38D7357F4B6}"/>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Table 0">
            <a:extLst>
              <a:ext uri="{FF2B5EF4-FFF2-40B4-BE49-F238E27FC236}">
                <a16:creationId xmlns:a16="http://schemas.microsoft.com/office/drawing/2014/main" id="{0E5F3581-3A7A-BA71-46C0-A554D1FF7863}"/>
              </a:ext>
            </a:extLst>
          </p:cNvPr>
          <p:cNvGraphicFramePr>
            <a:graphicFrameLocks noGrp="1"/>
          </p:cNvGraphicFramePr>
          <p:nvPr>
            <p:extLst>
              <p:ext uri="{D42A27DB-BD31-4B8C-83A1-F6EECF244321}">
                <p14:modId xmlns:p14="http://schemas.microsoft.com/office/powerpoint/2010/main" val="172769878"/>
              </p:ext>
            </p:extLst>
          </p:nvPr>
        </p:nvGraphicFramePr>
        <p:xfrm>
          <a:off x="215537" y="1069631"/>
          <a:ext cx="8575767" cy="4061836"/>
        </p:xfrm>
        <a:graphic>
          <a:graphicData uri="http://schemas.openxmlformats.org/drawingml/2006/table">
            <a:tbl>
              <a:tblPr>
                <a:tableStyleId>{3C2FFA5D-87B4-456A-9821-1D502468CF0F}</a:tableStyleId>
              </a:tblPr>
              <a:tblGrid>
                <a:gridCol w="1561210">
                  <a:extLst>
                    <a:ext uri="{9D8B030D-6E8A-4147-A177-3AD203B41FA5}">
                      <a16:colId xmlns:a16="http://schemas.microsoft.com/office/drawing/2014/main" val="20000"/>
                    </a:ext>
                  </a:extLst>
                </a:gridCol>
                <a:gridCol w="1677395">
                  <a:extLst>
                    <a:ext uri="{9D8B030D-6E8A-4147-A177-3AD203B41FA5}">
                      <a16:colId xmlns:a16="http://schemas.microsoft.com/office/drawing/2014/main" val="20001"/>
                    </a:ext>
                  </a:extLst>
                </a:gridCol>
                <a:gridCol w="2781133">
                  <a:extLst>
                    <a:ext uri="{9D8B030D-6E8A-4147-A177-3AD203B41FA5}">
                      <a16:colId xmlns:a16="http://schemas.microsoft.com/office/drawing/2014/main" val="20002"/>
                    </a:ext>
                  </a:extLst>
                </a:gridCol>
                <a:gridCol w="2556029">
                  <a:extLst>
                    <a:ext uri="{9D8B030D-6E8A-4147-A177-3AD203B41FA5}">
                      <a16:colId xmlns:a16="http://schemas.microsoft.com/office/drawing/2014/main" val="20003"/>
                    </a:ext>
                  </a:extLst>
                </a:gridCol>
              </a:tblGrid>
              <a:tr h="262267">
                <a:tc>
                  <a:txBody>
                    <a:bodyPr/>
                    <a:lstStyle/>
                    <a:p>
                      <a:pPr marL="0" indent="0">
                        <a:buNone/>
                      </a:pPr>
                      <a:r>
                        <a:rPr lang="en-US" sz="1200" b="1" dirty="0">
                          <a:solidFill>
                            <a:srgbClr val="FFFFFF"/>
                          </a:solidFill>
                        </a:rPr>
                        <a:t>Workplace Task</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FFFFFF"/>
                          </a:solidFill>
                        </a:rPr>
                        <a:t>MS 365 Tool</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FFFFFF"/>
                          </a:solidFill>
                        </a:rPr>
                        <a:t>Key Benefit</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FFFFFF"/>
                          </a:solidFill>
                        </a:rPr>
                        <a:t>Key Limitation</a:t>
                      </a:r>
                      <a:endParaRPr lang="en-US" sz="1200" b="1" dirty="0">
                        <a:latin typeface="Calibri" charset="0"/>
                        <a:ea typeface="Calibri" charset="0"/>
                        <a:cs typeface="Calibri" charset="0"/>
                      </a:endParaRPr>
                    </a:p>
                  </a:txBody>
                  <a:tcPr/>
                </a:tc>
                <a:extLst>
                  <a:ext uri="{0D108BD9-81ED-4DB2-BD59-A6C34878D82A}">
                    <a16:rowId xmlns:a16="http://schemas.microsoft.com/office/drawing/2014/main" val="10000"/>
                  </a:ext>
                </a:extLst>
              </a:tr>
              <a:tr h="567753">
                <a:tc>
                  <a:txBody>
                    <a:bodyPr/>
                    <a:lstStyle/>
                    <a:p>
                      <a:pPr marL="0" indent="0">
                        <a:buNone/>
                      </a:pPr>
                      <a:r>
                        <a:rPr lang="en-US" sz="1200" b="1" dirty="0">
                          <a:solidFill>
                            <a:srgbClr val="1A1A1A"/>
                          </a:solidFill>
                        </a:rPr>
                        <a:t>Staff Communication</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Teams</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Faster communication and improve coordination (Rosen et al. 2028)</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Needs stable internet and staff training (Reedy &amp; Parker, 2018)</a:t>
                      </a:r>
                      <a:endParaRPr lang="en-US" sz="1200" b="1" dirty="0">
                        <a:latin typeface="Calibri" charset="0"/>
                        <a:ea typeface="Calibri" charset="0"/>
                        <a:cs typeface="Calibri" charset="0"/>
                      </a:endParaRPr>
                    </a:p>
                  </a:txBody>
                  <a:tcPr/>
                </a:tc>
                <a:extLst>
                  <a:ext uri="{0D108BD9-81ED-4DB2-BD59-A6C34878D82A}">
                    <a16:rowId xmlns:a16="http://schemas.microsoft.com/office/drawing/2014/main" val="10001"/>
                  </a:ext>
                </a:extLst>
              </a:tr>
              <a:tr h="731771">
                <a:tc>
                  <a:txBody>
                    <a:bodyPr/>
                    <a:lstStyle/>
                    <a:p>
                      <a:pPr marL="0" indent="0">
                        <a:buNone/>
                      </a:pPr>
                      <a:r>
                        <a:rPr lang="en-US" sz="1200" b="1" dirty="0">
                          <a:solidFill>
                            <a:srgbClr val="1A1A1A"/>
                          </a:solidFill>
                        </a:rPr>
                        <a:t>File Storage &amp; Sharing</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OneDrive</a:t>
                      </a:r>
                      <a:endParaRPr lang="en-US" sz="1200" b="1" dirty="0">
                        <a:latin typeface="Calibri" charset="0"/>
                        <a:ea typeface="Calibri" charset="0"/>
                        <a:cs typeface="Calibri" charset="0"/>
                      </a:endParaRPr>
                    </a:p>
                  </a:txBody>
                  <a:tcPr/>
                </a:tc>
                <a:tc>
                  <a:txBody>
                    <a:bodyPr/>
                    <a:lstStyle/>
                    <a:p>
                      <a:pPr marL="0" indent="0">
                        <a:buNone/>
                      </a:pPr>
                      <a:r>
                        <a:rPr lang="en-US" sz="1200" b="1" dirty="0"/>
                        <a:t>Protects files and allows secure sharing between staff (Microsoft, 2025)</a:t>
                      </a:r>
                      <a:endParaRPr lang="en-US" sz="1200" b="1" dirty="0">
                        <a:latin typeface="Calibri" charset="0"/>
                        <a:ea typeface="Calibri" charset="0"/>
                        <a:cs typeface="Calibri"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1A1A1A"/>
                          </a:solidFill>
                        </a:rPr>
                        <a:t>Requires internet access and correct permissions (Microsoft, 2025)</a:t>
                      </a:r>
                      <a:endParaRPr lang="en-US" sz="1200" b="1" dirty="0"/>
                    </a:p>
                    <a:p>
                      <a:pPr marL="0" indent="0">
                        <a:buNone/>
                      </a:pPr>
                      <a:endParaRPr lang="en-US" sz="1200" b="1" dirty="0">
                        <a:latin typeface="Calibri" charset="0"/>
                        <a:ea typeface="Calibri" charset="0"/>
                        <a:cs typeface="Calibri" charset="0"/>
                      </a:endParaRPr>
                    </a:p>
                  </a:txBody>
                  <a:tcPr/>
                </a:tc>
                <a:extLst>
                  <a:ext uri="{0D108BD9-81ED-4DB2-BD59-A6C34878D82A}">
                    <a16:rowId xmlns:a16="http://schemas.microsoft.com/office/drawing/2014/main" val="10002"/>
                  </a:ext>
                </a:extLst>
              </a:tr>
              <a:tr h="403735">
                <a:tc>
                  <a:txBody>
                    <a:bodyPr/>
                    <a:lstStyle/>
                    <a:p>
                      <a:pPr marL="0" indent="0">
                        <a:buNone/>
                      </a:pPr>
                      <a:r>
                        <a:rPr lang="en-US" sz="1200" b="1" dirty="0">
                          <a:solidFill>
                            <a:srgbClr val="1A1A1A"/>
                          </a:solidFill>
                        </a:rPr>
                        <a:t>Care Documentation</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Word</a:t>
                      </a:r>
                      <a:endParaRPr lang="en-US" sz="1200" b="1" dirty="0">
                        <a:latin typeface="Calibri" charset="0"/>
                        <a:ea typeface="Calibri" charset="0"/>
                        <a:cs typeface="Calibri" charset="0"/>
                      </a:endParaRPr>
                    </a:p>
                  </a:txBody>
                  <a:tcPr/>
                </a:tc>
                <a:tc>
                  <a:txBody>
                    <a:bodyPr/>
                    <a:lstStyle/>
                    <a:p>
                      <a:pPr marL="0" indent="0">
                        <a:buNone/>
                      </a:pPr>
                      <a:r>
                        <a:rPr lang="en-US" sz="1200" b="1" dirty="0"/>
                        <a:t>Creates Clear and organized care records ( Microsoft, 2025)</a:t>
                      </a:r>
                      <a:endParaRPr lang="en-US" sz="1200" b="1" dirty="0">
                        <a:latin typeface="Calibri" charset="0"/>
                        <a:ea typeface="Calibri" charset="0"/>
                        <a:cs typeface="Calibri" charset="0"/>
                      </a:endParaRPr>
                    </a:p>
                  </a:txBody>
                  <a:tcPr/>
                </a:tc>
                <a:tc>
                  <a:txBody>
                    <a:bodyPr/>
                    <a:lstStyle/>
                    <a:p>
                      <a:pPr marL="0" indent="0">
                        <a:buNone/>
                      </a:pPr>
                      <a:r>
                        <a:rPr lang="en-US" sz="1200" b="1" dirty="0"/>
                        <a:t>Staff NEEDS BASIC Word skills and regular updates</a:t>
                      </a:r>
                      <a:endParaRPr lang="en-US" sz="1200" b="1" dirty="0">
                        <a:latin typeface="Calibri" charset="0"/>
                        <a:ea typeface="Calibri" charset="0"/>
                        <a:cs typeface="Calibri" charset="0"/>
                      </a:endParaRPr>
                    </a:p>
                  </a:txBody>
                  <a:tcPr/>
                </a:tc>
                <a:extLst>
                  <a:ext uri="{0D108BD9-81ED-4DB2-BD59-A6C34878D82A}">
                    <a16:rowId xmlns:a16="http://schemas.microsoft.com/office/drawing/2014/main" val="10003"/>
                  </a:ext>
                </a:extLst>
              </a:tr>
              <a:tr h="1299523">
                <a:tc>
                  <a:txBody>
                    <a:bodyPr/>
                    <a:lstStyle/>
                    <a:p>
                      <a:pPr marL="0" indent="0">
                        <a:buNone/>
                      </a:pPr>
                      <a:r>
                        <a:rPr lang="en-US" sz="1200" b="1" dirty="0">
                          <a:solidFill>
                            <a:srgbClr val="1A1A1A"/>
                          </a:solidFill>
                        </a:rPr>
                        <a:t>Staff Scheduling / Rotas</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Excel</a:t>
                      </a:r>
                      <a:endParaRPr lang="en-US" sz="1200" b="1" dirty="0">
                        <a:latin typeface="Calibri" charset="0"/>
                        <a:ea typeface="Calibri" charset="0"/>
                        <a:cs typeface="Calibri"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1A1A1A"/>
                          </a:solidFill>
                        </a:rPr>
                        <a:t>Saves time and auto calculate hours (Microsoft, 2025)</a:t>
                      </a:r>
                      <a:endParaRPr lang="en-US" sz="1200" b="1" dirty="0"/>
                    </a:p>
                    <a:p>
                      <a:pPr marL="0" indent="0">
                        <a:buNone/>
                      </a:pPr>
                      <a:endParaRPr lang="en-US" sz="1200" b="1" dirty="0">
                        <a:latin typeface="Calibri" charset="0"/>
                        <a:ea typeface="Calibri" charset="0"/>
                        <a:cs typeface="Calibri"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1A1A1A"/>
                          </a:solidFill>
                        </a:rPr>
                        <a:t>Staff needs basic training and incorrect information cause a lot of mistakes </a:t>
                      </a:r>
                      <a:r>
                        <a:rPr lang="en-GB" sz="1200" b="1" i="1" dirty="0"/>
                        <a:t>(Microsoft, 2025; skills for care, 2024)</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a:p>
                      <a:pPr marL="0" indent="0">
                        <a:buNone/>
                      </a:pPr>
                      <a:endParaRPr lang="en-US" sz="1200" b="1" dirty="0">
                        <a:latin typeface="Calibri" charset="0"/>
                        <a:ea typeface="Calibri" charset="0"/>
                        <a:cs typeface="Calibri" charset="0"/>
                      </a:endParaRPr>
                    </a:p>
                  </a:txBody>
                  <a:tcPr/>
                </a:tc>
                <a:extLst>
                  <a:ext uri="{0D108BD9-81ED-4DB2-BD59-A6C34878D82A}">
                    <a16:rowId xmlns:a16="http://schemas.microsoft.com/office/drawing/2014/main" val="10004"/>
                  </a:ext>
                </a:extLst>
              </a:tr>
              <a:tr h="567753">
                <a:tc>
                  <a:txBody>
                    <a:bodyPr/>
                    <a:lstStyle/>
                    <a:p>
                      <a:pPr marL="0" indent="0">
                        <a:buNone/>
                      </a:pPr>
                      <a:r>
                        <a:rPr lang="en-US" sz="1200" b="1" dirty="0">
                          <a:solidFill>
                            <a:srgbClr val="1A1A1A"/>
                          </a:solidFill>
                        </a:rPr>
                        <a:t>Staff Training</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PowerPoint</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Provide consistent training information for all staff (Johnson &amp; Smith, 2021)</a:t>
                      </a:r>
                      <a:endParaRPr lang="en-US" sz="1200" b="1" dirty="0">
                        <a:latin typeface="Calibri" charset="0"/>
                        <a:ea typeface="Calibri" charset="0"/>
                        <a:cs typeface="Calibri" charset="0"/>
                      </a:endParaRPr>
                    </a:p>
                  </a:txBody>
                  <a:tcPr/>
                </a:tc>
                <a:tc>
                  <a:txBody>
                    <a:bodyPr/>
                    <a:lstStyle/>
                    <a:p>
                      <a:pPr marL="0" indent="0">
                        <a:buNone/>
                      </a:pPr>
                      <a:r>
                        <a:rPr lang="en-US" sz="1200" b="1" dirty="0">
                          <a:solidFill>
                            <a:srgbClr val="1A1A1A"/>
                          </a:solidFill>
                        </a:rPr>
                        <a:t>Training material need regular updates</a:t>
                      </a:r>
                      <a:endParaRPr lang="en-US" sz="1200" b="1" dirty="0">
                        <a:latin typeface="Calibri" charset="0"/>
                        <a:ea typeface="Calibri" charset="0"/>
                        <a:cs typeface="Calibri" charset="0"/>
                      </a:endParaRPr>
                    </a:p>
                  </a:txBody>
                  <a:tcPr/>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4FCAA395-382F-4683-B444-00FDAAACCACE}"/>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flipV="1">
            <a:off x="411480" y="978408"/>
            <a:ext cx="7883434" cy="27432"/>
          </a:xfrm>
          <a:prstGeom prst="line">
            <a:avLst/>
          </a:prstGeom>
          <a:noFill/>
          <a:ln w="19050">
            <a:solidFill>
              <a:srgbClr val="1A1A1A"/>
            </a:solidFill>
            <a:prstDash val="solid"/>
          </a:ln>
        </p:spPr>
        <p:txBody>
          <a:bodyPr/>
          <a:lstStyle/>
          <a:p>
            <a:endParaRPr lang="en-GB"/>
          </a:p>
        </p:txBody>
      </p:sp>
      <p:graphicFrame>
        <p:nvGraphicFramePr>
          <p:cNvPr id="11" name="Diagram 10">
            <a:extLst>
              <a:ext uri="{FF2B5EF4-FFF2-40B4-BE49-F238E27FC236}">
                <a16:creationId xmlns:a16="http://schemas.microsoft.com/office/drawing/2014/main" id="{422748FC-0422-4C42-F040-B2A2E6CA2045}"/>
              </a:ext>
            </a:extLst>
          </p:cNvPr>
          <p:cNvGraphicFramePr/>
          <p:nvPr>
            <p:extLst>
              <p:ext uri="{D42A27DB-BD31-4B8C-83A1-F6EECF244321}">
                <p14:modId xmlns:p14="http://schemas.microsoft.com/office/powerpoint/2010/main" val="832031746"/>
              </p:ext>
            </p:extLst>
          </p:nvPr>
        </p:nvGraphicFramePr>
        <p:xfrm>
          <a:off x="411480" y="1143000"/>
          <a:ext cx="6936377" cy="372291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 name="Picture 7" descr="Elderly woman smiling at tablet">
            <a:extLst>
              <a:ext uri="{FF2B5EF4-FFF2-40B4-BE49-F238E27FC236}">
                <a16:creationId xmlns:a16="http://schemas.microsoft.com/office/drawing/2014/main" id="{2C9972CF-AE5B-25E5-5E66-E23C1E416DD8}"/>
              </a:ext>
            </a:extLst>
          </p:cNvPr>
          <p:cNvPicPr>
            <a:picLocks noChangeAspect="1"/>
          </p:cNvPicPr>
          <p:nvPr/>
        </p:nvPicPr>
        <p:blipFill>
          <a:blip r:embed="rId13"/>
          <a:stretch>
            <a:fillRect/>
          </a:stretch>
        </p:blipFill>
        <p:spPr>
          <a:xfrm>
            <a:off x="7195935" y="111035"/>
            <a:ext cx="2028142" cy="5032464"/>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3AABC497-A3F0-BD3F-3C9D-44DA5EEED2EA}"/>
              </a:ext>
            </a:extLst>
          </p:cNvPr>
          <p:cNvGraphicFramePr/>
          <p:nvPr/>
        </p:nvGraphicFramePr>
        <p:xfrm>
          <a:off x="411480" y="201168"/>
          <a:ext cx="8321040" cy="491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718457"/>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352697" y="777241"/>
            <a:ext cx="8321040" cy="4219302"/>
          </a:xfrm>
          <a:prstGeom prst="rect">
            <a:avLst/>
          </a:prstGeom>
          <a:noFill/>
          <a:ln/>
        </p:spPr>
        <p:txBody>
          <a:bodyPr wrap="square" lIns="0" tIns="0" rIns="0" bIns="0" rtlCol="0" anchor="t"/>
          <a:lstStyle/>
          <a:p>
            <a:r>
              <a:rPr lang="en-US" sz="900" dirty="0">
                <a:solidFill>
                  <a:srgbClr val="555555"/>
                </a:solidFill>
                <a:highlight>
                  <a:srgbClr val="00FF00"/>
                </a:highlight>
                <a:latin typeface="Calibri" pitchFamily="34" charset="0"/>
                <a:ea typeface="Calibri" pitchFamily="34" charset="-122"/>
                <a:cs typeface="Calibri" pitchFamily="34" charset="-120"/>
              </a:rPr>
              <a:t>Task – 1</a:t>
            </a:r>
            <a:r>
              <a:rPr lang="en-US" sz="900" dirty="0">
                <a:solidFill>
                  <a:srgbClr val="555555"/>
                </a:solidFill>
                <a:latin typeface="Calibri" pitchFamily="34" charset="0"/>
                <a:ea typeface="Calibri" pitchFamily="34" charset="-122"/>
                <a:cs typeface="Calibri" pitchFamily="34" charset="-120"/>
              </a:rPr>
              <a:t> </a:t>
            </a:r>
          </a:p>
          <a:p>
            <a:pPr marL="342900" indent="-342900">
              <a:buFont typeface="+mj-lt"/>
              <a:buAutoNum type="arabicPeriod"/>
            </a:pPr>
            <a:r>
              <a:rPr lang="en-US" sz="900" i="1" dirty="0">
                <a:solidFill>
                  <a:srgbClr val="555555"/>
                </a:solidFill>
                <a:latin typeface="Calibri" pitchFamily="34" charset="0"/>
                <a:ea typeface="Calibri" pitchFamily="34" charset="-122"/>
                <a:cs typeface="Calibri" pitchFamily="34" charset="-120"/>
              </a:rPr>
              <a:t> </a:t>
            </a:r>
            <a:r>
              <a:rPr lang="en-GB" sz="900" i="1" dirty="0"/>
              <a:t>Reedy, K. &amp; Parker, J. (2018) Digital literacy unpacked. London: Facet.</a:t>
            </a:r>
          </a:p>
          <a:p>
            <a:pPr marL="342900" indent="-342900">
              <a:buFont typeface="+mj-lt"/>
              <a:buAutoNum type="arabicPeriod"/>
            </a:pPr>
            <a:r>
              <a:rPr lang="en-GB" sz="900" i="1" dirty="0"/>
              <a:t>Rosen, M.A., DiazGranados, D., Dietz, A.S., Benishek, L.E., Thompson, D.A., Pronovost, P.J. and Weaver, SJ</a:t>
            </a:r>
          </a:p>
          <a:p>
            <a:endParaRPr lang="en-GB" sz="900" dirty="0"/>
          </a:p>
          <a:p>
            <a:r>
              <a:rPr lang="en-US" sz="900" dirty="0">
                <a:solidFill>
                  <a:srgbClr val="555555"/>
                </a:solidFill>
                <a:highlight>
                  <a:srgbClr val="00FF00"/>
                </a:highlight>
                <a:ea typeface="Calibri" pitchFamily="34" charset="-122"/>
                <a:cs typeface="Calibri" pitchFamily="34" charset="-120"/>
              </a:rPr>
              <a:t>Task – 2</a:t>
            </a:r>
            <a:r>
              <a:rPr lang="en-GB" sz="900" dirty="0"/>
              <a:t> .  </a:t>
            </a:r>
          </a:p>
          <a:p>
            <a:r>
              <a:rPr lang="en-GB" sz="900" i="1" dirty="0"/>
              <a:t>Microsoft One Drive Official Website.  Microsoft (2026). One Drive cloud storage, Microsoft </a:t>
            </a:r>
            <a:r>
              <a:rPr lang="en-GB" sz="900" i="1" dirty="0" err="1"/>
              <a:t>Corpotion</a:t>
            </a:r>
            <a:r>
              <a:rPr lang="en-GB" sz="900" i="1" dirty="0"/>
              <a:t>.</a:t>
            </a:r>
          </a:p>
          <a:p>
            <a:r>
              <a:rPr lang="en-GB" sz="900" i="1" dirty="0"/>
              <a:t>Microsoft OneDrive </a:t>
            </a:r>
            <a:r>
              <a:rPr lang="en-GB" sz="900" i="1" dirty="0" err="1"/>
              <a:t>Secury</a:t>
            </a:r>
            <a:r>
              <a:rPr lang="en-GB" sz="900" i="1" dirty="0"/>
              <a:t> Guide.  Microsoft.(2026).OneDrive support and security </a:t>
            </a:r>
            <a:r>
              <a:rPr lang="en-GB" sz="900" i="1" dirty="0" err="1"/>
              <a:t>features.Microsoft</a:t>
            </a:r>
            <a:r>
              <a:rPr lang="en-GB" sz="900" i="1" dirty="0"/>
              <a:t> Corporation. </a:t>
            </a:r>
          </a:p>
          <a:p>
            <a:r>
              <a:rPr lang="en-GB" sz="900" i="1" dirty="0"/>
              <a:t>Nacional Cyber Security Centre (NCSC).  Nacional Cyber Security.  Centre(2026). Guidance on secure data storage and file sharing</a:t>
            </a:r>
          </a:p>
          <a:p>
            <a:r>
              <a:rPr lang="en-GB" sz="900" i="1" dirty="0"/>
              <a:t>Information Commissioner’s office (ICO). Information </a:t>
            </a:r>
            <a:r>
              <a:rPr lang="en-GB" sz="900" i="1" dirty="0" err="1"/>
              <a:t>Commissioner"s</a:t>
            </a:r>
            <a:r>
              <a:rPr lang="en-GB" sz="900" i="1" dirty="0"/>
              <a:t> office(2026) data protection and secure information handling.</a:t>
            </a:r>
          </a:p>
          <a:p>
            <a:r>
              <a:rPr lang="en-GB" sz="900" i="1" dirty="0"/>
              <a:t>NHS Digital Data Security ,NHS England (2026).Data security and information Governance </a:t>
            </a:r>
          </a:p>
          <a:p>
            <a:endParaRPr lang="en-US" sz="900" i="1" dirty="0">
              <a:solidFill>
                <a:srgbClr val="555555"/>
              </a:solidFill>
              <a:ea typeface="Calibri" pitchFamily="34" charset="-122"/>
              <a:cs typeface="Calibri" pitchFamily="34" charset="-120"/>
            </a:endParaRPr>
          </a:p>
          <a:p>
            <a:pPr marL="0" indent="0">
              <a:buNone/>
            </a:pPr>
            <a:r>
              <a:rPr lang="en-US" sz="900" dirty="0">
                <a:solidFill>
                  <a:srgbClr val="555555"/>
                </a:solidFill>
                <a:highlight>
                  <a:srgbClr val="00FF00"/>
                </a:highlight>
                <a:ea typeface="Calibri" pitchFamily="34" charset="-122"/>
                <a:cs typeface="Calibri" pitchFamily="34" charset="-120"/>
              </a:rPr>
              <a:t>Task – 3   </a:t>
            </a:r>
          </a:p>
          <a:p>
            <a:r>
              <a:rPr lang="en-GB" sz="900" i="1" dirty="0">
                <a:highlight>
                  <a:srgbClr val="FFFFFF"/>
                </a:highlight>
              </a:rPr>
              <a:t>Microsoft (2026) Microsoft Word - Word Processing Software.</a:t>
            </a:r>
          </a:p>
          <a:p>
            <a:r>
              <a:rPr lang="en-GB" sz="900" i="1" dirty="0">
                <a:highlight>
                  <a:srgbClr val="FFFFFF"/>
                </a:highlight>
              </a:rPr>
              <a:t>Available at: </a:t>
            </a:r>
            <a:r>
              <a:rPr lang="en-GB" sz="900" i="1" dirty="0">
                <a:highlight>
                  <a:srgbClr val="FFFFFF"/>
                </a:highlight>
                <a:hlinkClick r:id="rId8"/>
              </a:rPr>
              <a:t>https://www.microsoft.com/en-gb/microsoft-365/word</a:t>
            </a:r>
            <a:endParaRPr lang="en-GB" sz="900" i="1" dirty="0">
              <a:highlight>
                <a:srgbClr val="FFFFFF"/>
              </a:highlight>
            </a:endParaRPr>
          </a:p>
          <a:p>
            <a:r>
              <a:rPr lang="en-GB" sz="900" i="1" dirty="0">
                <a:highlight>
                  <a:srgbClr val="FFFFFF"/>
                </a:highlight>
              </a:rPr>
              <a:t>(Accessed: 8 July 2026).</a:t>
            </a:r>
          </a:p>
          <a:p>
            <a:r>
              <a:rPr lang="en-GB" sz="900" i="1" dirty="0">
                <a:highlight>
                  <a:srgbClr val="FFFFFF"/>
                </a:highlight>
              </a:rPr>
              <a:t>3. Priestman, W., Anstis, T., </a:t>
            </a:r>
            <a:r>
              <a:rPr lang="en-GB" sz="900" i="1" dirty="0" err="1">
                <a:highlight>
                  <a:srgbClr val="FFFFFF"/>
                </a:highlight>
              </a:rPr>
              <a:t>Sebire</a:t>
            </a:r>
            <a:r>
              <a:rPr lang="en-GB" sz="900" i="1" dirty="0">
                <a:highlight>
                  <a:srgbClr val="FFFFFF"/>
                </a:highlight>
              </a:rPr>
              <a:t>, I. G., Sridharan, S. and </a:t>
            </a:r>
            <a:r>
              <a:rPr lang="en-GB" sz="900" i="1" dirty="0" err="1">
                <a:highlight>
                  <a:srgbClr val="FFFFFF"/>
                </a:highlight>
              </a:rPr>
              <a:t>Sebire</a:t>
            </a:r>
            <a:r>
              <a:rPr lang="en-GB" sz="900" i="1" dirty="0">
                <a:highlight>
                  <a:srgbClr val="FFFFFF"/>
                </a:highlight>
              </a:rPr>
              <a:t>, N.</a:t>
            </a:r>
          </a:p>
          <a:p>
            <a:r>
              <a:rPr lang="en-GB" sz="900" i="1" dirty="0">
                <a:highlight>
                  <a:srgbClr val="FFFFFF"/>
                </a:highlight>
              </a:rPr>
              <a:t>J. (2019) 'Phishing in healthcare organisations: threats, mitigation and approaches, BM! Health Care Informatics, 26(1), p. e100031.</a:t>
            </a:r>
          </a:p>
          <a:p>
            <a:endParaRPr lang="en-US" sz="900" dirty="0">
              <a:solidFill>
                <a:srgbClr val="555555"/>
              </a:solidFill>
              <a:ea typeface="Calibri" pitchFamily="34" charset="-122"/>
              <a:cs typeface="Calibri" pitchFamily="34" charset="-120"/>
            </a:endParaRPr>
          </a:p>
          <a:p>
            <a:pPr marL="0" indent="0">
              <a:buNone/>
            </a:pPr>
            <a:r>
              <a:rPr lang="en-US" sz="900" dirty="0">
                <a:solidFill>
                  <a:srgbClr val="555555"/>
                </a:solidFill>
                <a:highlight>
                  <a:srgbClr val="00FF00"/>
                </a:highlight>
                <a:ea typeface="Calibri" pitchFamily="34" charset="-122"/>
                <a:cs typeface="Calibri" pitchFamily="34" charset="-120"/>
              </a:rPr>
              <a:t>Task – 4</a:t>
            </a:r>
            <a:r>
              <a:rPr lang="en-US" sz="900" dirty="0">
                <a:solidFill>
                  <a:srgbClr val="555555"/>
                </a:solidFill>
                <a:ea typeface="Calibri" pitchFamily="34" charset="-122"/>
                <a:cs typeface="Calibri" pitchFamily="34" charset="-120"/>
              </a:rPr>
              <a:t>.  </a:t>
            </a:r>
            <a:r>
              <a:rPr lang="en-US" sz="900" i="1" dirty="0">
                <a:ea typeface="Calibri" pitchFamily="34" charset="-122"/>
                <a:cs typeface="Calibri" pitchFamily="34" charset="-120"/>
              </a:rPr>
              <a:t>Microsoft 2025. Microsoft Excell available at</a:t>
            </a:r>
            <a:r>
              <a:rPr lang="en-US" sz="900" i="1" dirty="0">
                <a:solidFill>
                  <a:srgbClr val="555555"/>
                </a:solidFill>
                <a:ea typeface="Calibri" pitchFamily="34" charset="-122"/>
                <a:cs typeface="Calibri" pitchFamily="34" charset="-120"/>
              </a:rPr>
              <a:t>: </a:t>
            </a:r>
            <a:r>
              <a:rPr lang="en-US" sz="900" i="1" dirty="0">
                <a:solidFill>
                  <a:srgbClr val="555555"/>
                </a:solidFill>
                <a:ea typeface="Calibri" pitchFamily="34" charset="-122"/>
                <a:cs typeface="Calibri" pitchFamily="34" charset="-120"/>
                <a:hlinkClick r:id="rId9"/>
              </a:rPr>
              <a:t>https://www.Microsoft,com/Microsoft-365/excell</a:t>
            </a:r>
            <a:r>
              <a:rPr lang="en-US" sz="900" i="1" dirty="0">
                <a:solidFill>
                  <a:srgbClr val="555555"/>
                </a:solidFill>
                <a:ea typeface="Calibri" pitchFamily="34" charset="-122"/>
                <a:cs typeface="Calibri" pitchFamily="34" charset="-120"/>
              </a:rPr>
              <a:t> .  </a:t>
            </a:r>
          </a:p>
          <a:p>
            <a:pPr marL="0" indent="0">
              <a:buNone/>
            </a:pPr>
            <a:r>
              <a:rPr lang="en-US" sz="900" i="1" dirty="0">
                <a:ea typeface="Calibri" pitchFamily="34" charset="-122"/>
                <a:cs typeface="Calibri" pitchFamily="34" charset="-120"/>
              </a:rPr>
              <a:t>Skills for care (2024) adult social care </a:t>
            </a:r>
            <a:r>
              <a:rPr lang="en-US" sz="900" i="1" dirty="0">
                <a:solidFill>
                  <a:srgbClr val="555555"/>
                </a:solidFill>
                <a:ea typeface="Calibri" pitchFamily="34" charset="-122"/>
                <a:cs typeface="Calibri" pitchFamily="34" charset="-120"/>
                <a:hlinkClick r:id="rId10"/>
              </a:rPr>
              <a:t>https://www.skillsforcare.org.uk</a:t>
            </a:r>
            <a:endParaRPr lang="en-US" sz="900" i="1" dirty="0">
              <a:solidFill>
                <a:srgbClr val="555555"/>
              </a:solidFill>
              <a:ea typeface="Calibri" pitchFamily="34" charset="-122"/>
              <a:cs typeface="Calibri" pitchFamily="34" charset="-120"/>
            </a:endParaRPr>
          </a:p>
          <a:p>
            <a:endParaRPr lang="en-US" sz="900" dirty="0">
              <a:solidFill>
                <a:srgbClr val="555555"/>
              </a:solidFill>
              <a:ea typeface="Calibri" pitchFamily="34" charset="-122"/>
              <a:cs typeface="Calibri" pitchFamily="34" charset="-120"/>
            </a:endParaRPr>
          </a:p>
          <a:p>
            <a:r>
              <a:rPr lang="en-US" sz="900" dirty="0">
                <a:solidFill>
                  <a:srgbClr val="555555"/>
                </a:solidFill>
                <a:highlight>
                  <a:srgbClr val="00FF00"/>
                </a:highlight>
                <a:ea typeface="Calibri" pitchFamily="34" charset="-122"/>
                <a:cs typeface="Calibri" pitchFamily="34" charset="-120"/>
              </a:rPr>
              <a:t>Task – 5</a:t>
            </a:r>
            <a:r>
              <a:rPr lang="en-US" sz="900" dirty="0">
                <a:solidFill>
                  <a:srgbClr val="555555"/>
                </a:solidFill>
                <a:ea typeface="Calibri" pitchFamily="34" charset="-122"/>
                <a:cs typeface="Calibri" pitchFamily="34" charset="-120"/>
              </a:rPr>
              <a:t>.  </a:t>
            </a:r>
          </a:p>
          <a:p>
            <a:pPr fontAlgn="t">
              <a:lnSpc>
                <a:spcPts val="1500"/>
              </a:lnSpc>
              <a:buNone/>
            </a:pPr>
            <a:r>
              <a:rPr lang="en-GB" sz="900" dirty="0"/>
              <a:t>1</a:t>
            </a:r>
            <a:r>
              <a:rPr lang="en-GB" sz="900" i="1" dirty="0"/>
              <a:t>. Cotton, B. D., 2003. Microsoft Office for the Pharmaceutical and Healthcare Industries. [Online] Available at: Microsoft Download </a:t>
            </a:r>
            <a:r>
              <a:rPr lang="en-GB" sz="900" i="1" dirty="0" err="1"/>
              <a:t>Center</a:t>
            </a:r>
            <a:r>
              <a:rPr lang="en-GB" sz="900" i="1" dirty="0"/>
              <a:t> (Accessed 9 July 2026).</a:t>
            </a:r>
          </a:p>
          <a:p>
            <a:r>
              <a:rPr lang="en-GB" sz="900" i="1" dirty="0"/>
              <a:t>2. Microsoft (2026) Microsoft Word - Word Processing Software. Available at: </a:t>
            </a:r>
            <a:r>
              <a:rPr lang="en-GB" sz="900" i="1" u="sng" dirty="0">
                <a:hlinkClick r:id="rId8"/>
              </a:rPr>
              <a:t>https://www.microsoft.com/en-gb/microsoft-365/word</a:t>
            </a:r>
            <a:r>
              <a:rPr lang="en-GB" sz="900" i="1" dirty="0"/>
              <a:t> (Accessed: 8 July 2026).</a:t>
            </a:r>
          </a:p>
          <a:p>
            <a:r>
              <a:rPr lang="en-GB" sz="900" i="1" dirty="0"/>
              <a:t>3. Priestman, W., Anstis, T., </a:t>
            </a:r>
            <a:r>
              <a:rPr lang="en-GB" sz="900" i="1" dirty="0" err="1"/>
              <a:t>Sebire</a:t>
            </a:r>
            <a:r>
              <a:rPr lang="en-GB" sz="900" i="1" dirty="0"/>
              <a:t>, I. G., Sridharan, S. and </a:t>
            </a:r>
            <a:r>
              <a:rPr lang="en-GB" sz="900" i="1" dirty="0" err="1"/>
              <a:t>Sebire</a:t>
            </a:r>
            <a:r>
              <a:rPr lang="en-GB" sz="900" i="1" dirty="0"/>
              <a:t>, N. J. (2019) ‘Phishing in healthcare organisations: threats, mitigation and approaches’, BMJ Health Care Informatics, 26(1), p. e100031. Available at: doi.org (Accessed: 9 July 2026).</a:t>
            </a:r>
          </a:p>
          <a:p>
            <a:r>
              <a:rPr lang="en-GB" sz="900" i="1" dirty="0"/>
              <a:t>4.   Snow, M., Silva-Ribeiro, W., </a:t>
            </a:r>
            <a:r>
              <a:rPr lang="en-GB" sz="900" i="1" dirty="0" err="1"/>
              <a:t>Baginsky</a:t>
            </a:r>
            <a:r>
              <a:rPr lang="en-GB" sz="900" i="1" dirty="0"/>
              <a:t>, M., Di Giorgio, S., Farrelly, N., Larkins, C., Poole, K., </a:t>
            </a:r>
            <a:r>
              <a:rPr lang="en-GB" sz="900" i="1" dirty="0" err="1"/>
              <a:t>Steils</a:t>
            </a:r>
            <a:r>
              <a:rPr lang="en-GB" sz="900" i="1" dirty="0"/>
              <a:t>, N., Westwood, J., &amp; Malley, J. (2025). Best Practices for Implementing Electronic Care Records in Adult Social Care: Rapid Scoping Review. JMIR Aging, 8, e60107. https://doi.org/10.2196/60107</a:t>
            </a:r>
          </a:p>
          <a:p>
            <a:endParaRPr lang="en-US" sz="900" i="1" dirty="0">
              <a:solidFill>
                <a:srgbClr val="555555"/>
              </a:solidFill>
              <a:ea typeface="Calibri" pitchFamily="34" charset="-122"/>
              <a:cs typeface="Calibri" pitchFamily="34" charset="-120"/>
            </a:endParaRPr>
          </a:p>
          <a:p>
            <a:pPr marL="0" indent="0">
              <a:buNone/>
            </a:pPr>
            <a:endParaRPr lang="en-US" sz="1200" dirty="0">
              <a:solidFill>
                <a:srgbClr val="555555"/>
              </a:solidFill>
              <a:ea typeface="Calibri" pitchFamily="34" charset="-122"/>
              <a:cs typeface="Calibri" pitchFamily="34" charset="-120"/>
            </a:endParaRPr>
          </a:p>
          <a:p>
            <a:pPr marL="0" indent="0">
              <a:buNone/>
            </a:pPr>
            <a:endParaRPr lang="en-US" sz="1400" dirty="0">
              <a:solidFill>
                <a:srgbClr val="555555"/>
              </a:solidFill>
              <a:ea typeface="Calibri" pitchFamily="34" charset="-122"/>
              <a:cs typeface="Calibri" pitchFamily="34" charset="-120"/>
            </a:endParaRPr>
          </a:p>
          <a:p>
            <a:pPr marL="0" indent="0">
              <a:buNone/>
            </a:pPr>
            <a:endParaRPr lang="en-US" sz="1400" dirty="0">
              <a:solidFill>
                <a:srgbClr val="555555"/>
              </a:solidFill>
              <a:latin typeface="Calibri" pitchFamily="34" charset="0"/>
              <a:ea typeface="Calibri" pitchFamily="34" charset="-122"/>
              <a:cs typeface="Calibri" pitchFamily="34" charset="-120"/>
            </a:endParaRPr>
          </a:p>
          <a:p>
            <a:pPr marL="0" indent="0">
              <a:buNone/>
            </a:pPr>
            <a:endParaRPr lang="en-US" sz="14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607</TotalTime>
  <Words>2887</Words>
  <Application>Microsoft Office PowerPoint</Application>
  <PresentationFormat>On-screen Show (16:9)</PresentationFormat>
  <Paragraphs>255</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Univers Condensed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Behroz Rajabi</cp:lastModifiedBy>
  <cp:revision>6</cp:revision>
  <dcterms:created xsi:type="dcterms:W3CDTF">2026-06-21T15:50:06Z</dcterms:created>
  <dcterms:modified xsi:type="dcterms:W3CDTF">2026-07-12T09:54:46Z</dcterms:modified>
</cp:coreProperties>
</file>