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3" r:id="rId1"/>
  </p:sldMasterIdLst>
  <p:notesMasterIdLst>
    <p:notesMasterId r:id="rId6"/>
  </p:notesMasterIdLst>
  <p:sldIdLst>
    <p:sldId id="256" r:id="rId2"/>
    <p:sldId id="257" r:id="rId3"/>
    <p:sldId id="259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17F2"/>
    <a:srgbClr val="00FFF8"/>
    <a:srgbClr val="F5D9E9"/>
    <a:srgbClr val="ECC9F3"/>
    <a:srgbClr val="F4D3F4"/>
    <a:srgbClr val="1EFE02"/>
    <a:srgbClr val="F8EBF8"/>
    <a:srgbClr val="E975DF"/>
    <a:srgbClr val="C087E9"/>
    <a:srgbClr val="C3EC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1C4E6C8-058C-1940-ACA1-3909B336A3B8}" v="411" dt="2026-07-06T08:11:23.05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79"/>
    <p:restoredTop sz="94665"/>
  </p:normalViewPr>
  <p:slideViewPr>
    <p:cSldViewPr snapToGrid="0">
      <p:cViewPr>
        <p:scale>
          <a:sx n="100" d="100"/>
          <a:sy n="100" d="100"/>
        </p:scale>
        <p:origin x="1000" y="3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beer Ishal (2128229)" userId="f411cc15-62d4-4411-a4a7-ab9af6ecc237" providerId="ADAL" clId="{A1C4E6C8-058C-1940-ACA1-3909B336A3B8}"/>
    <pc:docChg chg="undo redo custSel addSld delSld modSld">
      <pc:chgData name="Abeer Ishal (2128229)" userId="f411cc15-62d4-4411-a4a7-ab9af6ecc237" providerId="ADAL" clId="{A1C4E6C8-058C-1940-ACA1-3909B336A3B8}" dt="2026-07-06T08:11:38.132" v="4617" actId="20577"/>
      <pc:docMkLst>
        <pc:docMk/>
      </pc:docMkLst>
      <pc:sldChg chg="addSp delSp modSp mod setClrOvrMap">
        <pc:chgData name="Abeer Ishal (2128229)" userId="f411cc15-62d4-4411-a4a7-ab9af6ecc237" providerId="ADAL" clId="{A1C4E6C8-058C-1940-ACA1-3909B336A3B8}" dt="2026-07-06T08:11:38.132" v="4617" actId="20577"/>
        <pc:sldMkLst>
          <pc:docMk/>
          <pc:sldMk cId="2971844197" sldId="256"/>
        </pc:sldMkLst>
        <pc:spChg chg="mod">
          <ac:chgData name="Abeer Ishal (2128229)" userId="f411cc15-62d4-4411-a4a7-ab9af6ecc237" providerId="ADAL" clId="{A1C4E6C8-058C-1940-ACA1-3909B336A3B8}" dt="2026-07-06T08:11:38.132" v="4617" actId="20577"/>
          <ac:spMkLst>
            <pc:docMk/>
            <pc:sldMk cId="2971844197" sldId="256"/>
            <ac:spMk id="3" creationId="{DCB71E87-296A-0E32-537F-88AA64C8E69C}"/>
          </ac:spMkLst>
        </pc:spChg>
        <pc:spChg chg="mod ord">
          <ac:chgData name="Abeer Ishal (2128229)" userId="f411cc15-62d4-4411-a4a7-ab9af6ecc237" providerId="ADAL" clId="{A1C4E6C8-058C-1940-ACA1-3909B336A3B8}" dt="2026-07-05T17:21:59.091" v="3708" actId="207"/>
          <ac:spMkLst>
            <pc:docMk/>
            <pc:sldMk cId="2971844197" sldId="256"/>
            <ac:spMk id="21" creationId="{C5F8DC3B-1E01-84B6-801B-BEE013B38F0A}"/>
          </ac:spMkLst>
        </pc:spChg>
        <pc:spChg chg="mod ord">
          <ac:chgData name="Abeer Ishal (2128229)" userId="f411cc15-62d4-4411-a4a7-ab9af6ecc237" providerId="ADAL" clId="{A1C4E6C8-058C-1940-ACA1-3909B336A3B8}" dt="2026-07-02T20:59:16.229" v="476" actId="26606"/>
          <ac:spMkLst>
            <pc:docMk/>
            <pc:sldMk cId="2971844197" sldId="256"/>
            <ac:spMk id="24" creationId="{8A88789F-AF2D-5A0F-8880-9B259498D035}"/>
          </ac:spMkLst>
        </pc:spChg>
        <pc:spChg chg="add del">
          <ac:chgData name="Abeer Ishal (2128229)" userId="f411cc15-62d4-4411-a4a7-ab9af6ecc237" providerId="ADAL" clId="{A1C4E6C8-058C-1940-ACA1-3909B336A3B8}" dt="2026-07-02T20:59:16.229" v="476" actId="26606"/>
          <ac:spMkLst>
            <pc:docMk/>
            <pc:sldMk cId="2971844197" sldId="256"/>
            <ac:spMk id="33" creationId="{6E448DB1-4196-18A6-15DA-C72635C1B11E}"/>
          </ac:spMkLst>
        </pc:spChg>
        <pc:spChg chg="add del">
          <ac:chgData name="Abeer Ishal (2128229)" userId="f411cc15-62d4-4411-a4a7-ab9af6ecc237" providerId="ADAL" clId="{A1C4E6C8-058C-1940-ACA1-3909B336A3B8}" dt="2026-07-02T20:59:16.229" v="476" actId="26606"/>
          <ac:spMkLst>
            <pc:docMk/>
            <pc:sldMk cId="2971844197" sldId="256"/>
            <ac:spMk id="34" creationId="{DF15DF8A-891A-1965-E372-1BA1F3B945EF}"/>
          </ac:spMkLst>
        </pc:spChg>
        <pc:spChg chg="add del">
          <ac:chgData name="Abeer Ishal (2128229)" userId="f411cc15-62d4-4411-a4a7-ab9af6ecc237" providerId="ADAL" clId="{A1C4E6C8-058C-1940-ACA1-3909B336A3B8}" dt="2026-07-02T20:59:08.702" v="470" actId="26606"/>
          <ac:spMkLst>
            <pc:docMk/>
            <pc:sldMk cId="2971844197" sldId="256"/>
            <ac:spMk id="37" creationId="{2D62DE05-7DEA-0B23-70B0-ADC386F256E4}"/>
          </ac:spMkLst>
        </pc:spChg>
        <pc:spChg chg="add del">
          <ac:chgData name="Abeer Ishal (2128229)" userId="f411cc15-62d4-4411-a4a7-ab9af6ecc237" providerId="ADAL" clId="{A1C4E6C8-058C-1940-ACA1-3909B336A3B8}" dt="2026-07-02T20:58:51.378" v="462" actId="26606"/>
          <ac:spMkLst>
            <pc:docMk/>
            <pc:sldMk cId="2971844197" sldId="256"/>
            <ac:spMk id="39" creationId="{6E448DB1-4196-18A6-15DA-C72635C1B11E}"/>
          </ac:spMkLst>
        </pc:spChg>
        <pc:spChg chg="add del">
          <ac:chgData name="Abeer Ishal (2128229)" userId="f411cc15-62d4-4411-a4a7-ab9af6ecc237" providerId="ADAL" clId="{A1C4E6C8-058C-1940-ACA1-3909B336A3B8}" dt="2026-07-02T20:58:51.378" v="462" actId="26606"/>
          <ac:spMkLst>
            <pc:docMk/>
            <pc:sldMk cId="2971844197" sldId="256"/>
            <ac:spMk id="41" creationId="{76A10D8F-D463-70E5-239B-17AD65EF433D}"/>
          </ac:spMkLst>
        </pc:spChg>
        <pc:spChg chg="add del">
          <ac:chgData name="Abeer Ishal (2128229)" userId="f411cc15-62d4-4411-a4a7-ab9af6ecc237" providerId="ADAL" clId="{A1C4E6C8-058C-1940-ACA1-3909B336A3B8}" dt="2026-07-02T20:58:53.526" v="465" actId="26606"/>
          <ac:spMkLst>
            <pc:docMk/>
            <pc:sldMk cId="2971844197" sldId="256"/>
            <ac:spMk id="43" creationId="{87B4472A-332B-71E5-8009-33841E7C3F0B}"/>
          </ac:spMkLst>
        </pc:spChg>
        <pc:spChg chg="add del">
          <ac:chgData name="Abeer Ishal (2128229)" userId="f411cc15-62d4-4411-a4a7-ab9af6ecc237" providerId="ADAL" clId="{A1C4E6C8-058C-1940-ACA1-3909B336A3B8}" dt="2026-07-02T20:59:11.731" v="473" actId="26606"/>
          <ac:spMkLst>
            <pc:docMk/>
            <pc:sldMk cId="2971844197" sldId="256"/>
            <ac:spMk id="44" creationId="{48B1C393-6092-0697-2302-83D09152DBFA}"/>
          </ac:spMkLst>
        </pc:spChg>
        <pc:spChg chg="add del">
          <ac:chgData name="Abeer Ishal (2128229)" userId="f411cc15-62d4-4411-a4a7-ab9af6ecc237" providerId="ADAL" clId="{A1C4E6C8-058C-1940-ACA1-3909B336A3B8}" dt="2026-07-02T20:59:16.229" v="476" actId="26606"/>
          <ac:spMkLst>
            <pc:docMk/>
            <pc:sldMk cId="2971844197" sldId="256"/>
            <ac:spMk id="46" creationId="{35A92A98-187D-1D81-86FD-8D40CC69B622}"/>
          </ac:spMkLst>
        </pc:spChg>
        <pc:spChg chg="add mod">
          <ac:chgData name="Abeer Ishal (2128229)" userId="f411cc15-62d4-4411-a4a7-ab9af6ecc237" providerId="ADAL" clId="{A1C4E6C8-058C-1940-ACA1-3909B336A3B8}" dt="2026-07-05T17:23:02.144" v="3720" actId="1076"/>
          <ac:spMkLst>
            <pc:docMk/>
            <pc:sldMk cId="2971844197" sldId="256"/>
            <ac:spMk id="50" creationId="{5A3D8101-B12F-1364-C87B-B1896ED9D468}"/>
          </ac:spMkLst>
        </pc:spChg>
        <pc:spChg chg="add mod">
          <ac:chgData name="Abeer Ishal (2128229)" userId="f411cc15-62d4-4411-a4a7-ab9af6ecc237" providerId="ADAL" clId="{A1C4E6C8-058C-1940-ACA1-3909B336A3B8}" dt="2026-07-06T08:02:45.443" v="4393" actId="1076"/>
          <ac:spMkLst>
            <pc:docMk/>
            <pc:sldMk cId="2971844197" sldId="256"/>
            <ac:spMk id="51" creationId="{948F8799-3877-9880-8F72-8567BC4D1A98}"/>
          </ac:spMkLst>
        </pc:spChg>
        <pc:picChg chg="add del mod ord">
          <ac:chgData name="Abeer Ishal (2128229)" userId="f411cc15-62d4-4411-a4a7-ab9af6ecc237" providerId="ADAL" clId="{A1C4E6C8-058C-1940-ACA1-3909B336A3B8}" dt="2026-07-05T17:24:56.671" v="3811" actId="1076"/>
          <ac:picMkLst>
            <pc:docMk/>
            <pc:sldMk cId="2971844197" sldId="256"/>
            <ac:picMk id="20" creationId="{DD08E5D4-33D0-C677-C9DD-46563AD1FC6A}"/>
          </ac:picMkLst>
        </pc:picChg>
        <pc:picChg chg="add mod ord">
          <ac:chgData name="Abeer Ishal (2128229)" userId="f411cc15-62d4-4411-a4a7-ab9af6ecc237" providerId="ADAL" clId="{A1C4E6C8-058C-1940-ACA1-3909B336A3B8}" dt="2026-07-02T20:59:18.293" v="479" actId="1076"/>
          <ac:picMkLst>
            <pc:docMk/>
            <pc:sldMk cId="2971844197" sldId="256"/>
            <ac:picMk id="28" creationId="{2256E762-B94D-5538-B31E-322DDBF6640E}"/>
          </ac:picMkLst>
        </pc:picChg>
        <pc:picChg chg="add del mod">
          <ac:chgData name="Abeer Ishal (2128229)" userId="f411cc15-62d4-4411-a4a7-ab9af6ecc237" providerId="ADAL" clId="{A1C4E6C8-058C-1940-ACA1-3909B336A3B8}" dt="2026-07-02T20:59:20.163" v="481" actId="478"/>
          <ac:picMkLst>
            <pc:docMk/>
            <pc:sldMk cId="2971844197" sldId="256"/>
            <ac:picMk id="32" creationId="{A06CA309-8626-2134-EE26-82DF81BD4BCB}"/>
          </ac:picMkLst>
        </pc:picChg>
        <pc:picChg chg="add del mod">
          <ac:chgData name="Abeer Ishal (2128229)" userId="f411cc15-62d4-4411-a4a7-ab9af6ecc237" providerId="ADAL" clId="{A1C4E6C8-058C-1940-ACA1-3909B336A3B8}" dt="2026-07-02T20:59:20.797" v="482" actId="1076"/>
          <ac:picMkLst>
            <pc:docMk/>
            <pc:sldMk cId="2971844197" sldId="256"/>
            <ac:picMk id="36" creationId="{CC2FCDAF-B2E7-75EA-8DE1-50BCCF86F6C1}"/>
          </ac:picMkLst>
        </pc:picChg>
        <pc:picChg chg="add del mod">
          <ac:chgData name="Abeer Ishal (2128229)" userId="f411cc15-62d4-4411-a4a7-ab9af6ecc237" providerId="ADAL" clId="{A1C4E6C8-058C-1940-ACA1-3909B336A3B8}" dt="2026-07-02T20:59:21.351" v="483" actId="478"/>
          <ac:picMkLst>
            <pc:docMk/>
            <pc:sldMk cId="2971844197" sldId="256"/>
            <ac:picMk id="38" creationId="{14D7F959-7AC0-C3D2-10EC-4CF27197CB2A}"/>
          </ac:picMkLst>
        </pc:picChg>
        <pc:picChg chg="add del mod">
          <ac:chgData name="Abeer Ishal (2128229)" userId="f411cc15-62d4-4411-a4a7-ab9af6ecc237" providerId="ADAL" clId="{A1C4E6C8-058C-1940-ACA1-3909B336A3B8}" dt="2026-07-02T20:59:21.647" v="484" actId="478"/>
          <ac:picMkLst>
            <pc:docMk/>
            <pc:sldMk cId="2971844197" sldId="256"/>
            <ac:picMk id="40" creationId="{E994CEE1-433C-A3C0-9B3A-1091749C81BF}"/>
          </ac:picMkLst>
        </pc:picChg>
        <pc:picChg chg="add del mod">
          <ac:chgData name="Abeer Ishal (2128229)" userId="f411cc15-62d4-4411-a4a7-ab9af6ecc237" providerId="ADAL" clId="{A1C4E6C8-058C-1940-ACA1-3909B336A3B8}" dt="2026-07-02T20:59:21.647" v="484" actId="478"/>
          <ac:picMkLst>
            <pc:docMk/>
            <pc:sldMk cId="2971844197" sldId="256"/>
            <ac:picMk id="42" creationId="{51720E8B-6F4A-8287-6090-78A7D26EDE99}"/>
          </ac:picMkLst>
        </pc:picChg>
        <pc:picChg chg="add del mod">
          <ac:chgData name="Abeer Ishal (2128229)" userId="f411cc15-62d4-4411-a4a7-ab9af6ecc237" providerId="ADAL" clId="{A1C4E6C8-058C-1940-ACA1-3909B336A3B8}" dt="2026-07-05T17:20:24.245" v="3698" actId="478"/>
          <ac:picMkLst>
            <pc:docMk/>
            <pc:sldMk cId="2971844197" sldId="256"/>
            <ac:picMk id="47" creationId="{30341F1F-0B59-B58C-BEAC-024E90BDCA64}"/>
          </ac:picMkLst>
        </pc:picChg>
        <pc:picChg chg="add mod">
          <ac:chgData name="Abeer Ishal (2128229)" userId="f411cc15-62d4-4411-a4a7-ab9af6ecc237" providerId="ADAL" clId="{A1C4E6C8-058C-1940-ACA1-3909B336A3B8}" dt="2026-07-05T17:21:50.070" v="3706" actId="1076"/>
          <ac:picMkLst>
            <pc:docMk/>
            <pc:sldMk cId="2971844197" sldId="256"/>
            <ac:picMk id="49" creationId="{6A177467-1583-8647-B5B6-E12F06629FD4}"/>
          </ac:picMkLst>
        </pc:picChg>
      </pc:sldChg>
      <pc:sldChg chg="addSp delSp modSp mod setBg delAnim modAnim modNotesTx">
        <pc:chgData name="Abeer Ishal (2128229)" userId="f411cc15-62d4-4411-a4a7-ab9af6ecc237" providerId="ADAL" clId="{A1C4E6C8-058C-1940-ACA1-3909B336A3B8}" dt="2026-07-06T08:11:23.050" v="4603" actId="313"/>
        <pc:sldMkLst>
          <pc:docMk/>
          <pc:sldMk cId="2759845750" sldId="257"/>
        </pc:sldMkLst>
        <pc:spChg chg="mod">
          <ac:chgData name="Abeer Ishal (2128229)" userId="f411cc15-62d4-4411-a4a7-ab9af6ecc237" providerId="ADAL" clId="{A1C4E6C8-058C-1940-ACA1-3909B336A3B8}" dt="2026-07-06T07:39:22.486" v="4327" actId="113"/>
          <ac:spMkLst>
            <pc:docMk/>
            <pc:sldMk cId="2759845750" sldId="257"/>
            <ac:spMk id="5" creationId="{60F771A3-EB57-85E7-FC46-3B954629EF52}"/>
          </ac:spMkLst>
        </pc:spChg>
        <pc:spChg chg="del mod">
          <ac:chgData name="Abeer Ishal (2128229)" userId="f411cc15-62d4-4411-a4a7-ab9af6ecc237" providerId="ADAL" clId="{A1C4E6C8-058C-1940-ACA1-3909B336A3B8}" dt="2026-07-02T20:55:42.418" v="441" actId="478"/>
          <ac:spMkLst>
            <pc:docMk/>
            <pc:sldMk cId="2759845750" sldId="257"/>
            <ac:spMk id="7" creationId="{EC483424-C738-EE0A-5FF7-858E306351ED}"/>
          </ac:spMkLst>
        </pc:spChg>
        <pc:spChg chg="add del mod">
          <ac:chgData name="Abeer Ishal (2128229)" userId="f411cc15-62d4-4411-a4a7-ab9af6ecc237" providerId="ADAL" clId="{A1C4E6C8-058C-1940-ACA1-3909B336A3B8}" dt="2026-07-02T21:58:03.362" v="686" actId="21"/>
          <ac:spMkLst>
            <pc:docMk/>
            <pc:sldMk cId="2759845750" sldId="257"/>
            <ac:spMk id="8" creationId="{52BEE79C-7289-4C02-239D-2E114C55983A}"/>
          </ac:spMkLst>
        </pc:spChg>
        <pc:spChg chg="add del mod">
          <ac:chgData name="Abeer Ishal (2128229)" userId="f411cc15-62d4-4411-a4a7-ab9af6ecc237" providerId="ADAL" clId="{A1C4E6C8-058C-1940-ACA1-3909B336A3B8}" dt="2026-07-03T13:02:52.168" v="1721" actId="478"/>
          <ac:spMkLst>
            <pc:docMk/>
            <pc:sldMk cId="2759845750" sldId="257"/>
            <ac:spMk id="14" creationId="{3719D8FA-D84F-2823-13D2-74FA3A3E7874}"/>
          </ac:spMkLst>
        </pc:spChg>
        <pc:spChg chg="add mod">
          <ac:chgData name="Abeer Ishal (2128229)" userId="f411cc15-62d4-4411-a4a7-ab9af6ecc237" providerId="ADAL" clId="{A1C4E6C8-058C-1940-ACA1-3909B336A3B8}" dt="2026-07-06T07:39:30.687" v="4328" actId="1076"/>
          <ac:spMkLst>
            <pc:docMk/>
            <pc:sldMk cId="2759845750" sldId="257"/>
            <ac:spMk id="19" creationId="{89E6602C-0109-D15A-8852-BF7EA804CD55}"/>
          </ac:spMkLst>
        </pc:spChg>
        <pc:spChg chg="add del mod">
          <ac:chgData name="Abeer Ishal (2128229)" userId="f411cc15-62d4-4411-a4a7-ab9af6ecc237" providerId="ADAL" clId="{A1C4E6C8-058C-1940-ACA1-3909B336A3B8}" dt="2026-07-02T23:18:25.997" v="1225" actId="478"/>
          <ac:spMkLst>
            <pc:docMk/>
            <pc:sldMk cId="2759845750" sldId="257"/>
            <ac:spMk id="21" creationId="{E2009ED0-EA67-0FEC-3B7E-A0AB79000B5B}"/>
          </ac:spMkLst>
        </pc:spChg>
        <pc:spChg chg="add mod">
          <ac:chgData name="Abeer Ishal (2128229)" userId="f411cc15-62d4-4411-a4a7-ab9af6ecc237" providerId="ADAL" clId="{A1C4E6C8-058C-1940-ACA1-3909B336A3B8}" dt="2026-07-06T08:11:23.050" v="4603" actId="313"/>
          <ac:spMkLst>
            <pc:docMk/>
            <pc:sldMk cId="2759845750" sldId="257"/>
            <ac:spMk id="24" creationId="{B350D84D-F0D9-135D-A8F8-DA1AC8284B63}"/>
          </ac:spMkLst>
        </pc:spChg>
        <pc:spChg chg="add del mod">
          <ac:chgData name="Abeer Ishal (2128229)" userId="f411cc15-62d4-4411-a4a7-ab9af6ecc237" providerId="ADAL" clId="{A1C4E6C8-058C-1940-ACA1-3909B336A3B8}" dt="2026-07-03T13:02:18.691" v="1712" actId="478"/>
          <ac:spMkLst>
            <pc:docMk/>
            <pc:sldMk cId="2759845750" sldId="257"/>
            <ac:spMk id="28" creationId="{5F40F282-DD22-425B-8613-48DB6B3A4BD7}"/>
          </ac:spMkLst>
        </pc:spChg>
        <pc:spChg chg="add del mod">
          <ac:chgData name="Abeer Ishal (2128229)" userId="f411cc15-62d4-4411-a4a7-ab9af6ecc237" providerId="ADAL" clId="{A1C4E6C8-058C-1940-ACA1-3909B336A3B8}" dt="2026-07-05T16:30:13.627" v="2975" actId="478"/>
          <ac:spMkLst>
            <pc:docMk/>
            <pc:sldMk cId="2759845750" sldId="257"/>
            <ac:spMk id="32" creationId="{5C1A895F-4CA0-55D6-D0EE-CA414B3E679F}"/>
          </ac:spMkLst>
        </pc:spChg>
        <pc:spChg chg="add mod">
          <ac:chgData name="Abeer Ishal (2128229)" userId="f411cc15-62d4-4411-a4a7-ab9af6ecc237" providerId="ADAL" clId="{A1C4E6C8-058C-1940-ACA1-3909B336A3B8}" dt="2026-07-04T17:30:02.682" v="2737" actId="207"/>
          <ac:spMkLst>
            <pc:docMk/>
            <pc:sldMk cId="2759845750" sldId="257"/>
            <ac:spMk id="33" creationId="{BC4BE5E7-F6B5-88DF-7E4E-2DAFFCEFD651}"/>
          </ac:spMkLst>
        </pc:spChg>
        <pc:spChg chg="add del mod">
          <ac:chgData name="Abeer Ishal (2128229)" userId="f411cc15-62d4-4411-a4a7-ab9af6ecc237" providerId="ADAL" clId="{A1C4E6C8-058C-1940-ACA1-3909B336A3B8}" dt="2026-07-02T23:29:18.822" v="1306" actId="478"/>
          <ac:spMkLst>
            <pc:docMk/>
            <pc:sldMk cId="2759845750" sldId="257"/>
            <ac:spMk id="34" creationId="{CFBD90BD-1134-2959-7B83-C60C9EA442EA}"/>
          </ac:spMkLst>
        </pc:spChg>
        <pc:spChg chg="add del mod">
          <ac:chgData name="Abeer Ishal (2128229)" userId="f411cc15-62d4-4411-a4a7-ab9af6ecc237" providerId="ADAL" clId="{A1C4E6C8-058C-1940-ACA1-3909B336A3B8}" dt="2026-07-02T23:28:20.921" v="1299" actId="478"/>
          <ac:spMkLst>
            <pc:docMk/>
            <pc:sldMk cId="2759845750" sldId="257"/>
            <ac:spMk id="35" creationId="{C6649767-61C5-D3C7-FD43-A00D23161719}"/>
          </ac:spMkLst>
        </pc:spChg>
        <pc:spChg chg="add del mod">
          <ac:chgData name="Abeer Ishal (2128229)" userId="f411cc15-62d4-4411-a4a7-ab9af6ecc237" providerId="ADAL" clId="{A1C4E6C8-058C-1940-ACA1-3909B336A3B8}" dt="2026-07-03T08:32:52.749" v="1321" actId="478"/>
          <ac:spMkLst>
            <pc:docMk/>
            <pc:sldMk cId="2759845750" sldId="257"/>
            <ac:spMk id="36" creationId="{1C131CDD-A8FB-B6DD-E422-4BF5E6267B44}"/>
          </ac:spMkLst>
        </pc:spChg>
        <pc:spChg chg="add del mod">
          <ac:chgData name="Abeer Ishal (2128229)" userId="f411cc15-62d4-4411-a4a7-ab9af6ecc237" providerId="ADAL" clId="{A1C4E6C8-058C-1940-ACA1-3909B336A3B8}" dt="2026-07-03T08:33:14.467" v="1325" actId="478"/>
          <ac:spMkLst>
            <pc:docMk/>
            <pc:sldMk cId="2759845750" sldId="257"/>
            <ac:spMk id="37" creationId="{59BAAA2B-F3F3-E6CD-12A1-A8542AE8682D}"/>
          </ac:spMkLst>
        </pc:spChg>
        <pc:spChg chg="add del mod">
          <ac:chgData name="Abeer Ishal (2128229)" userId="f411cc15-62d4-4411-a4a7-ab9af6ecc237" providerId="ADAL" clId="{A1C4E6C8-058C-1940-ACA1-3909B336A3B8}" dt="2026-07-03T08:33:28.294" v="1329" actId="478"/>
          <ac:spMkLst>
            <pc:docMk/>
            <pc:sldMk cId="2759845750" sldId="257"/>
            <ac:spMk id="38" creationId="{F28C1E96-7B19-643E-FD76-A06462529412}"/>
          </ac:spMkLst>
        </pc:spChg>
        <pc:spChg chg="add del mod">
          <ac:chgData name="Abeer Ishal (2128229)" userId="f411cc15-62d4-4411-a4a7-ab9af6ecc237" providerId="ADAL" clId="{A1C4E6C8-058C-1940-ACA1-3909B336A3B8}" dt="2026-07-03T08:32:25.322" v="1316" actId="478"/>
          <ac:spMkLst>
            <pc:docMk/>
            <pc:sldMk cId="2759845750" sldId="257"/>
            <ac:spMk id="39" creationId="{06050074-639B-88EF-EFCC-397262E95C7B}"/>
          </ac:spMkLst>
        </pc:spChg>
        <pc:spChg chg="add mod">
          <ac:chgData name="Abeer Ishal (2128229)" userId="f411cc15-62d4-4411-a4a7-ab9af6ecc237" providerId="ADAL" clId="{A1C4E6C8-058C-1940-ACA1-3909B336A3B8}" dt="2026-07-06T07:34:43.786" v="4297" actId="1076"/>
          <ac:spMkLst>
            <pc:docMk/>
            <pc:sldMk cId="2759845750" sldId="257"/>
            <ac:spMk id="40" creationId="{84C3AF2B-CF52-455D-8C58-BC845EAF9FE8}"/>
          </ac:spMkLst>
        </pc:spChg>
        <pc:spChg chg="add mod">
          <ac:chgData name="Abeer Ishal (2128229)" userId="f411cc15-62d4-4411-a4a7-ab9af6ecc237" providerId="ADAL" clId="{A1C4E6C8-058C-1940-ACA1-3909B336A3B8}" dt="2026-07-03T08:33:02.020" v="1322" actId="1076"/>
          <ac:spMkLst>
            <pc:docMk/>
            <pc:sldMk cId="2759845750" sldId="257"/>
            <ac:spMk id="41" creationId="{B3255F7A-D11D-2938-70AF-C80EF509A49C}"/>
          </ac:spMkLst>
        </pc:spChg>
        <pc:spChg chg="add mod">
          <ac:chgData name="Abeer Ishal (2128229)" userId="f411cc15-62d4-4411-a4a7-ab9af6ecc237" providerId="ADAL" clId="{A1C4E6C8-058C-1940-ACA1-3909B336A3B8}" dt="2026-07-06T07:38:14.920" v="4323" actId="1076"/>
          <ac:spMkLst>
            <pc:docMk/>
            <pc:sldMk cId="2759845750" sldId="257"/>
            <ac:spMk id="42" creationId="{7147E0B2-A47F-F35A-D07D-AC6CBBFB548F}"/>
          </ac:spMkLst>
        </pc:spChg>
        <pc:spChg chg="add del mod">
          <ac:chgData name="Abeer Ishal (2128229)" userId="f411cc15-62d4-4411-a4a7-ab9af6ecc237" providerId="ADAL" clId="{A1C4E6C8-058C-1940-ACA1-3909B336A3B8}" dt="2026-07-03T16:12:16.466" v="2187" actId="478"/>
          <ac:spMkLst>
            <pc:docMk/>
            <pc:sldMk cId="2759845750" sldId="257"/>
            <ac:spMk id="43" creationId="{47849B5E-A444-B312-2035-A8D001A9D530}"/>
          </ac:spMkLst>
        </pc:spChg>
        <pc:spChg chg="add del mod">
          <ac:chgData name="Abeer Ishal (2128229)" userId="f411cc15-62d4-4411-a4a7-ab9af6ecc237" providerId="ADAL" clId="{A1C4E6C8-058C-1940-ACA1-3909B336A3B8}" dt="2026-07-05T16:28:16.742" v="2961" actId="478"/>
          <ac:spMkLst>
            <pc:docMk/>
            <pc:sldMk cId="2759845750" sldId="257"/>
            <ac:spMk id="44" creationId="{71B59F3E-52D2-3BBE-E8E9-0DB59B229925}"/>
          </ac:spMkLst>
        </pc:spChg>
        <pc:spChg chg="add del mod">
          <ac:chgData name="Abeer Ishal (2128229)" userId="f411cc15-62d4-4411-a4a7-ab9af6ecc237" providerId="ADAL" clId="{A1C4E6C8-058C-1940-ACA1-3909B336A3B8}" dt="2026-07-03T16:12:19.071" v="2188" actId="478"/>
          <ac:spMkLst>
            <pc:docMk/>
            <pc:sldMk cId="2759845750" sldId="257"/>
            <ac:spMk id="45" creationId="{0526A46D-0A76-7C31-916C-DA4C8FCE90E3}"/>
          </ac:spMkLst>
        </pc:spChg>
        <pc:spChg chg="add del mod">
          <ac:chgData name="Abeer Ishal (2128229)" userId="f411cc15-62d4-4411-a4a7-ab9af6ecc237" providerId="ADAL" clId="{A1C4E6C8-058C-1940-ACA1-3909B336A3B8}" dt="2026-07-03T13:03:33.533" v="1730" actId="478"/>
          <ac:spMkLst>
            <pc:docMk/>
            <pc:sldMk cId="2759845750" sldId="257"/>
            <ac:spMk id="46" creationId="{2EA0C2FB-2987-0CA4-9FD1-C05C041B73C3}"/>
          </ac:spMkLst>
        </pc:spChg>
        <pc:spChg chg="add del mod">
          <ac:chgData name="Abeer Ishal (2128229)" userId="f411cc15-62d4-4411-a4a7-ab9af6ecc237" providerId="ADAL" clId="{A1C4E6C8-058C-1940-ACA1-3909B336A3B8}" dt="2026-07-05T16:48:58.706" v="3612" actId="478"/>
          <ac:spMkLst>
            <pc:docMk/>
            <pc:sldMk cId="2759845750" sldId="257"/>
            <ac:spMk id="49" creationId="{3F734180-6DA8-BFA7-5DED-5CB5E348C9BD}"/>
          </ac:spMkLst>
        </pc:spChg>
        <pc:spChg chg="add del mod">
          <ac:chgData name="Abeer Ishal (2128229)" userId="f411cc15-62d4-4411-a4a7-ab9af6ecc237" providerId="ADAL" clId="{A1C4E6C8-058C-1940-ACA1-3909B336A3B8}" dt="2026-07-05T16:49:10.167" v="3614" actId="478"/>
          <ac:spMkLst>
            <pc:docMk/>
            <pc:sldMk cId="2759845750" sldId="257"/>
            <ac:spMk id="50" creationId="{6C8107A6-255F-DAE7-5523-CFBB7DEE84CA}"/>
          </ac:spMkLst>
        </pc:spChg>
        <pc:spChg chg="add del mod">
          <ac:chgData name="Abeer Ishal (2128229)" userId="f411cc15-62d4-4411-a4a7-ab9af6ecc237" providerId="ADAL" clId="{A1C4E6C8-058C-1940-ACA1-3909B336A3B8}" dt="2026-07-03T13:58:59.290" v="1835" actId="478"/>
          <ac:spMkLst>
            <pc:docMk/>
            <pc:sldMk cId="2759845750" sldId="257"/>
            <ac:spMk id="55" creationId="{349FA294-E6B0-84C7-7D97-F831FEF67D97}"/>
          </ac:spMkLst>
        </pc:spChg>
        <pc:spChg chg="add mod">
          <ac:chgData name="Abeer Ishal (2128229)" userId="f411cc15-62d4-4411-a4a7-ab9af6ecc237" providerId="ADAL" clId="{A1C4E6C8-058C-1940-ACA1-3909B336A3B8}" dt="2026-07-05T17:35:32.012" v="4162" actId="255"/>
          <ac:spMkLst>
            <pc:docMk/>
            <pc:sldMk cId="2759845750" sldId="257"/>
            <ac:spMk id="57" creationId="{1E482C95-B00F-7A5D-462D-55FECC42346A}"/>
          </ac:spMkLst>
        </pc:spChg>
        <pc:spChg chg="add mod">
          <ac:chgData name="Abeer Ishal (2128229)" userId="f411cc15-62d4-4411-a4a7-ab9af6ecc237" providerId="ADAL" clId="{A1C4E6C8-058C-1940-ACA1-3909B336A3B8}" dt="2026-07-05T17:34:27.367" v="4153" actId="1076"/>
          <ac:spMkLst>
            <pc:docMk/>
            <pc:sldMk cId="2759845750" sldId="257"/>
            <ac:spMk id="58" creationId="{BD244EF9-839E-0A3B-E223-B00AF3761B32}"/>
          </ac:spMkLst>
        </pc:spChg>
        <pc:spChg chg="add mod">
          <ac:chgData name="Abeer Ishal (2128229)" userId="f411cc15-62d4-4411-a4a7-ab9af6ecc237" providerId="ADAL" clId="{A1C4E6C8-058C-1940-ACA1-3909B336A3B8}" dt="2026-07-05T17:34:33.831" v="4154" actId="1076"/>
          <ac:spMkLst>
            <pc:docMk/>
            <pc:sldMk cId="2759845750" sldId="257"/>
            <ac:spMk id="59" creationId="{EB5FB8C7-3564-EDEA-317E-2D617497AE05}"/>
          </ac:spMkLst>
        </pc:spChg>
        <pc:spChg chg="add del mod">
          <ac:chgData name="Abeer Ishal (2128229)" userId="f411cc15-62d4-4411-a4a7-ab9af6ecc237" providerId="ADAL" clId="{A1C4E6C8-058C-1940-ACA1-3909B336A3B8}" dt="2026-07-04T17:12:10.757" v="2495" actId="478"/>
          <ac:spMkLst>
            <pc:docMk/>
            <pc:sldMk cId="2759845750" sldId="257"/>
            <ac:spMk id="60" creationId="{CEE4A339-1068-1BEF-E210-BE84EF0596C1}"/>
          </ac:spMkLst>
        </pc:spChg>
        <pc:spChg chg="add del mod">
          <ac:chgData name="Abeer Ishal (2128229)" userId="f411cc15-62d4-4411-a4a7-ab9af6ecc237" providerId="ADAL" clId="{A1C4E6C8-058C-1940-ACA1-3909B336A3B8}" dt="2026-07-03T14:55:32.862" v="2029" actId="478"/>
          <ac:spMkLst>
            <pc:docMk/>
            <pc:sldMk cId="2759845750" sldId="257"/>
            <ac:spMk id="62" creationId="{37E52505-876A-7B57-B469-69888EAC02BF}"/>
          </ac:spMkLst>
        </pc:spChg>
        <pc:spChg chg="add mod">
          <ac:chgData name="Abeer Ishal (2128229)" userId="f411cc15-62d4-4411-a4a7-ab9af6ecc237" providerId="ADAL" clId="{A1C4E6C8-058C-1940-ACA1-3909B336A3B8}" dt="2026-07-05T17:30:18.296" v="4129" actId="14100"/>
          <ac:spMkLst>
            <pc:docMk/>
            <pc:sldMk cId="2759845750" sldId="257"/>
            <ac:spMk id="64" creationId="{C2BB781D-EF92-631B-AB15-754F67DFFCCD}"/>
          </ac:spMkLst>
        </pc:spChg>
        <pc:spChg chg="add del mod">
          <ac:chgData name="Abeer Ishal (2128229)" userId="f411cc15-62d4-4411-a4a7-ab9af6ecc237" providerId="ADAL" clId="{A1C4E6C8-058C-1940-ACA1-3909B336A3B8}" dt="2026-07-05T17:43:18.148" v="4192" actId="20577"/>
          <ac:spMkLst>
            <pc:docMk/>
            <pc:sldMk cId="2759845750" sldId="257"/>
            <ac:spMk id="70" creationId="{A42D1063-302D-EDA7-AD78-6D8FEB9EA9A2}"/>
          </ac:spMkLst>
        </pc:spChg>
        <pc:spChg chg="add del mod">
          <ac:chgData name="Abeer Ishal (2128229)" userId="f411cc15-62d4-4411-a4a7-ab9af6ecc237" providerId="ADAL" clId="{A1C4E6C8-058C-1940-ACA1-3909B336A3B8}" dt="2026-07-05T17:12:30.312" v="3629" actId="478"/>
          <ac:spMkLst>
            <pc:docMk/>
            <pc:sldMk cId="2759845750" sldId="257"/>
            <ac:spMk id="71" creationId="{22D76720-F3D8-973C-02E5-F50345137166}"/>
          </ac:spMkLst>
        </pc:spChg>
        <pc:spChg chg="add mod">
          <ac:chgData name="Abeer Ishal (2128229)" userId="f411cc15-62d4-4411-a4a7-ab9af6ecc237" providerId="ADAL" clId="{A1C4E6C8-058C-1940-ACA1-3909B336A3B8}" dt="2026-07-06T07:39:38.262" v="4329" actId="1076"/>
          <ac:spMkLst>
            <pc:docMk/>
            <pc:sldMk cId="2759845750" sldId="257"/>
            <ac:spMk id="72" creationId="{43C35FBD-54FA-FFA5-FE85-3ABC21E4CCD8}"/>
          </ac:spMkLst>
        </pc:spChg>
        <pc:spChg chg="add del mod">
          <ac:chgData name="Abeer Ishal (2128229)" userId="f411cc15-62d4-4411-a4a7-ab9af6ecc237" providerId="ADAL" clId="{A1C4E6C8-058C-1940-ACA1-3909B336A3B8}" dt="2026-07-05T16:38:25.225" v="2996" actId="478"/>
          <ac:spMkLst>
            <pc:docMk/>
            <pc:sldMk cId="2759845750" sldId="257"/>
            <ac:spMk id="73" creationId="{1FD1EC12-5714-3B83-35FD-D9122E6662BC}"/>
          </ac:spMkLst>
        </pc:spChg>
        <pc:spChg chg="add del mod">
          <ac:chgData name="Abeer Ishal (2128229)" userId="f411cc15-62d4-4411-a4a7-ab9af6ecc237" providerId="ADAL" clId="{A1C4E6C8-058C-1940-ACA1-3909B336A3B8}" dt="2026-07-05T17:31:33.155" v="4137" actId="1076"/>
          <ac:spMkLst>
            <pc:docMk/>
            <pc:sldMk cId="2759845750" sldId="257"/>
            <ac:spMk id="74" creationId="{F2757FE4-6F9F-6F12-4B73-E4E3DBA06939}"/>
          </ac:spMkLst>
        </pc:spChg>
        <pc:spChg chg="add mod">
          <ac:chgData name="Abeer Ishal (2128229)" userId="f411cc15-62d4-4411-a4a7-ab9af6ecc237" providerId="ADAL" clId="{A1C4E6C8-058C-1940-ACA1-3909B336A3B8}" dt="2026-07-05T17:32:08.974" v="4142" actId="1076"/>
          <ac:spMkLst>
            <pc:docMk/>
            <pc:sldMk cId="2759845750" sldId="257"/>
            <ac:spMk id="75" creationId="{751C005B-DDBB-59EF-6B15-1D70F82CA164}"/>
          </ac:spMkLst>
        </pc:spChg>
        <pc:spChg chg="add mod">
          <ac:chgData name="Abeer Ishal (2128229)" userId="f411cc15-62d4-4411-a4a7-ab9af6ecc237" providerId="ADAL" clId="{A1C4E6C8-058C-1940-ACA1-3909B336A3B8}" dt="2026-07-06T07:38:51.343" v="4325" actId="14100"/>
          <ac:spMkLst>
            <pc:docMk/>
            <pc:sldMk cId="2759845750" sldId="257"/>
            <ac:spMk id="77" creationId="{C92C3DBE-422A-23AC-3E8E-651A255B75E0}"/>
          </ac:spMkLst>
        </pc:spChg>
        <pc:spChg chg="add mod">
          <ac:chgData name="Abeer Ishal (2128229)" userId="f411cc15-62d4-4411-a4a7-ab9af6ecc237" providerId="ADAL" clId="{A1C4E6C8-058C-1940-ACA1-3909B336A3B8}" dt="2026-07-06T07:38:00.884" v="4322" actId="1076"/>
          <ac:spMkLst>
            <pc:docMk/>
            <pc:sldMk cId="2759845750" sldId="257"/>
            <ac:spMk id="79" creationId="{ACE6C79F-2F05-5896-D21B-C6C7F2FA8A74}"/>
          </ac:spMkLst>
        </pc:spChg>
        <pc:spChg chg="add del mod">
          <ac:chgData name="Abeer Ishal (2128229)" userId="f411cc15-62d4-4411-a4a7-ab9af6ecc237" providerId="ADAL" clId="{A1C4E6C8-058C-1940-ACA1-3909B336A3B8}" dt="2026-07-05T16:28:00.717" v="2958" actId="478"/>
          <ac:spMkLst>
            <pc:docMk/>
            <pc:sldMk cId="2759845750" sldId="257"/>
            <ac:spMk id="80" creationId="{90E68DCA-1ACF-0A20-DE12-26FE354B343B}"/>
          </ac:spMkLst>
        </pc:spChg>
        <pc:spChg chg="add mod">
          <ac:chgData name="Abeer Ishal (2128229)" userId="f411cc15-62d4-4411-a4a7-ab9af6ecc237" providerId="ADAL" clId="{A1C4E6C8-058C-1940-ACA1-3909B336A3B8}" dt="2026-07-05T16:28:13.849" v="2960" actId="1076"/>
          <ac:spMkLst>
            <pc:docMk/>
            <pc:sldMk cId="2759845750" sldId="257"/>
            <ac:spMk id="83" creationId="{0835AA08-EAFA-A623-C42D-BC4EEC38EB47}"/>
          </ac:spMkLst>
        </pc:spChg>
        <pc:spChg chg="add mod">
          <ac:chgData name="Abeer Ishal (2128229)" userId="f411cc15-62d4-4411-a4a7-ab9af6ecc237" providerId="ADAL" clId="{A1C4E6C8-058C-1940-ACA1-3909B336A3B8}" dt="2026-07-05T17:52:34.849" v="4231" actId="1076"/>
          <ac:spMkLst>
            <pc:docMk/>
            <pc:sldMk cId="2759845750" sldId="257"/>
            <ac:spMk id="84" creationId="{0BDBF68B-9CA2-0AA1-07F0-83F8F8980B7A}"/>
          </ac:spMkLst>
        </pc:spChg>
        <pc:spChg chg="add mod">
          <ac:chgData name="Abeer Ishal (2128229)" userId="f411cc15-62d4-4411-a4a7-ab9af6ecc237" providerId="ADAL" clId="{A1C4E6C8-058C-1940-ACA1-3909B336A3B8}" dt="2026-07-05T17:52:40.095" v="4232" actId="1076"/>
          <ac:spMkLst>
            <pc:docMk/>
            <pc:sldMk cId="2759845750" sldId="257"/>
            <ac:spMk id="86" creationId="{D294B160-28C2-ACB5-531A-0FB610A5FC00}"/>
          </ac:spMkLst>
        </pc:spChg>
        <pc:spChg chg="add del mod">
          <ac:chgData name="Abeer Ishal (2128229)" userId="f411cc15-62d4-4411-a4a7-ab9af6ecc237" providerId="ADAL" clId="{A1C4E6C8-058C-1940-ACA1-3909B336A3B8}" dt="2026-07-05T16:49:01.613" v="3613" actId="478"/>
          <ac:spMkLst>
            <pc:docMk/>
            <pc:sldMk cId="2759845750" sldId="257"/>
            <ac:spMk id="89" creationId="{501D7BB7-FE63-E7D9-42C9-3B0312E5E624}"/>
          </ac:spMkLst>
        </pc:spChg>
        <pc:spChg chg="add mod">
          <ac:chgData name="Abeer Ishal (2128229)" userId="f411cc15-62d4-4411-a4a7-ab9af6ecc237" providerId="ADAL" clId="{A1C4E6C8-058C-1940-ACA1-3909B336A3B8}" dt="2026-07-05T16:48:24.556" v="3609" actId="207"/>
          <ac:spMkLst>
            <pc:docMk/>
            <pc:sldMk cId="2759845750" sldId="257"/>
            <ac:spMk id="92" creationId="{5328A351-B1D0-99C7-EC87-B2124FB8331A}"/>
          </ac:spMkLst>
        </pc:spChg>
        <pc:spChg chg="add mod">
          <ac:chgData name="Abeer Ishal (2128229)" userId="f411cc15-62d4-4411-a4a7-ab9af6ecc237" providerId="ADAL" clId="{A1C4E6C8-058C-1940-ACA1-3909B336A3B8}" dt="2026-07-05T17:29:34.145" v="4127" actId="14100"/>
          <ac:spMkLst>
            <pc:docMk/>
            <pc:sldMk cId="2759845750" sldId="257"/>
            <ac:spMk id="93" creationId="{11BF7255-AE7E-21A8-41AA-9832AA7D00FE}"/>
          </ac:spMkLst>
        </pc:spChg>
        <pc:spChg chg="add mod">
          <ac:chgData name="Abeer Ishal (2128229)" userId="f411cc15-62d4-4411-a4a7-ab9af6ecc237" providerId="ADAL" clId="{A1C4E6C8-058C-1940-ACA1-3909B336A3B8}" dt="2026-07-05T16:48:53.669" v="3611" actId="1076"/>
          <ac:spMkLst>
            <pc:docMk/>
            <pc:sldMk cId="2759845750" sldId="257"/>
            <ac:spMk id="94" creationId="{C06FD9F5-703C-F6E4-CF96-19AF4E3EBE51}"/>
          </ac:spMkLst>
        </pc:spChg>
        <pc:spChg chg="add mod">
          <ac:chgData name="Abeer Ishal (2128229)" userId="f411cc15-62d4-4411-a4a7-ab9af6ecc237" providerId="ADAL" clId="{A1C4E6C8-058C-1940-ACA1-3909B336A3B8}" dt="2026-07-05T17:31:53.976" v="4140" actId="1076"/>
          <ac:spMkLst>
            <pc:docMk/>
            <pc:sldMk cId="2759845750" sldId="257"/>
            <ac:spMk id="97" creationId="{9D84FFD2-9276-869D-F51E-6C0086BAB918}"/>
          </ac:spMkLst>
        </pc:spChg>
        <pc:spChg chg="add mod">
          <ac:chgData name="Abeer Ishal (2128229)" userId="f411cc15-62d4-4411-a4a7-ab9af6ecc237" providerId="ADAL" clId="{A1C4E6C8-058C-1940-ACA1-3909B336A3B8}" dt="2026-07-05T17:54:57.238" v="4250" actId="20577"/>
          <ac:spMkLst>
            <pc:docMk/>
            <pc:sldMk cId="2759845750" sldId="257"/>
            <ac:spMk id="98" creationId="{A6FCC6F2-E33D-E201-225F-FDB58E6446E3}"/>
          </ac:spMkLst>
        </pc:spChg>
        <pc:picChg chg="add del mod">
          <ac:chgData name="Abeer Ishal (2128229)" userId="f411cc15-62d4-4411-a4a7-ab9af6ecc237" providerId="ADAL" clId="{A1C4E6C8-058C-1940-ACA1-3909B336A3B8}" dt="2026-07-02T09:58:37.663" v="220" actId="478"/>
          <ac:picMkLst>
            <pc:docMk/>
            <pc:sldMk cId="2759845750" sldId="257"/>
            <ac:picMk id="10" creationId="{4E28B8E5-EE60-9CFB-FB2C-FC41C02CCB1A}"/>
          </ac:picMkLst>
        </pc:picChg>
        <pc:picChg chg="add mod">
          <ac:chgData name="Abeer Ishal (2128229)" userId="f411cc15-62d4-4411-a4a7-ab9af6ecc237" providerId="ADAL" clId="{A1C4E6C8-058C-1940-ACA1-3909B336A3B8}" dt="2026-07-06T07:37:48.751" v="4320" actId="1076"/>
          <ac:picMkLst>
            <pc:docMk/>
            <pc:sldMk cId="2759845750" sldId="257"/>
            <ac:picMk id="12" creationId="{50ADEA5E-3857-D53B-B966-D5B5CE5AFB43}"/>
          </ac:picMkLst>
        </pc:picChg>
        <pc:picChg chg="add del mod">
          <ac:chgData name="Abeer Ishal (2128229)" userId="f411cc15-62d4-4411-a4a7-ab9af6ecc237" providerId="ADAL" clId="{A1C4E6C8-058C-1940-ACA1-3909B336A3B8}" dt="2026-07-02T20:54:37.406" v="426" actId="478"/>
          <ac:picMkLst>
            <pc:docMk/>
            <pc:sldMk cId="2759845750" sldId="257"/>
            <ac:picMk id="16" creationId="{F311F1B6-E88D-85BB-991B-D32AE58C5A9B}"/>
          </ac:picMkLst>
        </pc:picChg>
        <pc:picChg chg="add del mod">
          <ac:chgData name="Abeer Ishal (2128229)" userId="f411cc15-62d4-4411-a4a7-ab9af6ecc237" providerId="ADAL" clId="{A1C4E6C8-058C-1940-ACA1-3909B336A3B8}" dt="2026-07-02T21:50:16.412" v="617" actId="478"/>
          <ac:picMkLst>
            <pc:docMk/>
            <pc:sldMk cId="2759845750" sldId="257"/>
            <ac:picMk id="18" creationId="{25057450-FB4E-BCC7-DFCD-0B6AE6AA2E72}"/>
          </ac:picMkLst>
        </pc:picChg>
        <pc:picChg chg="add mod">
          <ac:chgData name="Abeer Ishal (2128229)" userId="f411cc15-62d4-4411-a4a7-ab9af6ecc237" providerId="ADAL" clId="{A1C4E6C8-058C-1940-ACA1-3909B336A3B8}" dt="2026-07-05T17:31:11.774" v="4136" actId="1076"/>
          <ac:picMkLst>
            <pc:docMk/>
            <pc:sldMk cId="2759845750" sldId="257"/>
            <ac:picMk id="23" creationId="{FAE165F6-8CC6-F788-FD63-1CBA2B144536}"/>
          </ac:picMkLst>
        </pc:picChg>
        <pc:picChg chg="add del mod">
          <ac:chgData name="Abeer Ishal (2128229)" userId="f411cc15-62d4-4411-a4a7-ab9af6ecc237" providerId="ADAL" clId="{A1C4E6C8-058C-1940-ACA1-3909B336A3B8}" dt="2026-07-03T12:53:24.958" v="1336" actId="478"/>
          <ac:picMkLst>
            <pc:docMk/>
            <pc:sldMk cId="2759845750" sldId="257"/>
            <ac:picMk id="26" creationId="{F5FA93A7-E909-8A8E-A965-98600E47A66A}"/>
          </ac:picMkLst>
        </pc:picChg>
        <pc:picChg chg="add del mod">
          <ac:chgData name="Abeer Ishal (2128229)" userId="f411cc15-62d4-4411-a4a7-ab9af6ecc237" providerId="ADAL" clId="{A1C4E6C8-058C-1940-ACA1-3909B336A3B8}" dt="2026-07-05T16:26:13.909" v="2943" actId="478"/>
          <ac:picMkLst>
            <pc:docMk/>
            <pc:sldMk cId="2759845750" sldId="257"/>
            <ac:picMk id="30" creationId="{600F6789-0A6B-A47D-8326-9B3873EDCB8F}"/>
          </ac:picMkLst>
        </pc:picChg>
        <pc:picChg chg="add del mod">
          <ac:chgData name="Abeer Ishal (2128229)" userId="f411cc15-62d4-4411-a4a7-ab9af6ecc237" providerId="ADAL" clId="{A1C4E6C8-058C-1940-ACA1-3909B336A3B8}" dt="2026-07-05T16:35:51.690" v="2978" actId="478"/>
          <ac:picMkLst>
            <pc:docMk/>
            <pc:sldMk cId="2759845750" sldId="257"/>
            <ac:picMk id="48" creationId="{6526B6B7-8DF0-BCCB-62ED-63A2C356507C}"/>
          </ac:picMkLst>
        </pc:picChg>
        <pc:picChg chg="add del mod">
          <ac:chgData name="Abeer Ishal (2128229)" userId="f411cc15-62d4-4411-a4a7-ab9af6ecc237" providerId="ADAL" clId="{A1C4E6C8-058C-1940-ACA1-3909B336A3B8}" dt="2026-07-03T13:02:10.479" v="1710" actId="478"/>
          <ac:picMkLst>
            <pc:docMk/>
            <pc:sldMk cId="2759845750" sldId="257"/>
            <ac:picMk id="52" creationId="{B404ADB7-7430-7F92-FEA3-8D7962302275}"/>
          </ac:picMkLst>
        </pc:picChg>
        <pc:picChg chg="add del mod">
          <ac:chgData name="Abeer Ishal (2128229)" userId="f411cc15-62d4-4411-a4a7-ab9af6ecc237" providerId="ADAL" clId="{A1C4E6C8-058C-1940-ACA1-3909B336A3B8}" dt="2026-07-04T17:07:35.506" v="2410" actId="478"/>
          <ac:picMkLst>
            <pc:docMk/>
            <pc:sldMk cId="2759845750" sldId="257"/>
            <ac:picMk id="54" creationId="{DF9B911D-64CB-8E14-A479-0DE1E1C8BAED}"/>
          </ac:picMkLst>
        </pc:picChg>
        <pc:picChg chg="add del mod">
          <ac:chgData name="Abeer Ishal (2128229)" userId="f411cc15-62d4-4411-a4a7-ab9af6ecc237" providerId="ADAL" clId="{A1C4E6C8-058C-1940-ACA1-3909B336A3B8}" dt="2026-07-04T17:10:36.585" v="2465" actId="478"/>
          <ac:picMkLst>
            <pc:docMk/>
            <pc:sldMk cId="2759845750" sldId="257"/>
            <ac:picMk id="66" creationId="{83E443E9-B431-A3A3-B8F6-C645A62BB8F9}"/>
          </ac:picMkLst>
        </pc:picChg>
        <pc:picChg chg="add del mod">
          <ac:chgData name="Abeer Ishal (2128229)" userId="f411cc15-62d4-4411-a4a7-ab9af6ecc237" providerId="ADAL" clId="{A1C4E6C8-058C-1940-ACA1-3909B336A3B8}" dt="2026-07-05T17:11:56.773" v="3618" actId="478"/>
          <ac:picMkLst>
            <pc:docMk/>
            <pc:sldMk cId="2759845750" sldId="257"/>
            <ac:picMk id="68" creationId="{1C379AF2-5AA2-106D-DE84-B1C5FA087D1A}"/>
          </ac:picMkLst>
        </pc:picChg>
        <pc:picChg chg="add mod">
          <ac:chgData name="Abeer Ishal (2128229)" userId="f411cc15-62d4-4411-a4a7-ab9af6ecc237" providerId="ADAL" clId="{A1C4E6C8-058C-1940-ACA1-3909B336A3B8}" dt="2026-07-05T17:49:29.630" v="4214" actId="14100"/>
          <ac:picMkLst>
            <pc:docMk/>
            <pc:sldMk cId="2759845750" sldId="257"/>
            <ac:picMk id="82" creationId="{DF12CB34-FE20-B137-51DE-BE3E5004BE60}"/>
          </ac:picMkLst>
        </pc:picChg>
        <pc:picChg chg="add del mod">
          <ac:chgData name="Abeer Ishal (2128229)" userId="f411cc15-62d4-4411-a4a7-ab9af6ecc237" providerId="ADAL" clId="{A1C4E6C8-058C-1940-ACA1-3909B336A3B8}" dt="2026-07-05T16:38:27.532" v="2997" actId="478"/>
          <ac:picMkLst>
            <pc:docMk/>
            <pc:sldMk cId="2759845750" sldId="257"/>
            <ac:picMk id="88" creationId="{83A49363-FF37-655E-D818-94604EC05BC2}"/>
          </ac:picMkLst>
        </pc:picChg>
        <pc:picChg chg="add mod">
          <ac:chgData name="Abeer Ishal (2128229)" userId="f411cc15-62d4-4411-a4a7-ab9af6ecc237" providerId="ADAL" clId="{A1C4E6C8-058C-1940-ACA1-3909B336A3B8}" dt="2026-07-05T16:39:31.802" v="3005" actId="1076"/>
          <ac:picMkLst>
            <pc:docMk/>
            <pc:sldMk cId="2759845750" sldId="257"/>
            <ac:picMk id="91" creationId="{CB5C1109-8A29-FB64-1CEC-FFD0FA632EEF}"/>
          </ac:picMkLst>
        </pc:picChg>
        <pc:picChg chg="add mod">
          <ac:chgData name="Abeer Ishal (2128229)" userId="f411cc15-62d4-4411-a4a7-ab9af6ecc237" providerId="ADAL" clId="{A1C4E6C8-058C-1940-ACA1-3909B336A3B8}" dt="2026-07-05T17:31:46.264" v="4139" actId="1076"/>
          <ac:picMkLst>
            <pc:docMk/>
            <pc:sldMk cId="2759845750" sldId="257"/>
            <ac:picMk id="96" creationId="{E10E2C2C-48D2-C826-8D80-0C477616B384}"/>
          </ac:picMkLst>
        </pc:picChg>
      </pc:sldChg>
      <pc:sldChg chg="addSp delSp modSp del mod">
        <pc:chgData name="Abeer Ishal (2128229)" userId="f411cc15-62d4-4411-a4a7-ab9af6ecc237" providerId="ADAL" clId="{A1C4E6C8-058C-1940-ACA1-3909B336A3B8}" dt="2026-07-06T07:58:52.249" v="4370" actId="2696"/>
        <pc:sldMkLst>
          <pc:docMk/>
          <pc:sldMk cId="884659925" sldId="258"/>
        </pc:sldMkLst>
        <pc:spChg chg="del mod">
          <ac:chgData name="Abeer Ishal (2128229)" userId="f411cc15-62d4-4411-a4a7-ab9af6ecc237" providerId="ADAL" clId="{A1C4E6C8-058C-1940-ACA1-3909B336A3B8}" dt="2026-07-06T07:57:38.955" v="4361" actId="21"/>
          <ac:spMkLst>
            <pc:docMk/>
            <pc:sldMk cId="884659925" sldId="258"/>
            <ac:spMk id="2" creationId="{B7EC6D1C-8A0E-8C0F-86FC-E83358855EA3}"/>
          </ac:spMkLst>
        </pc:spChg>
        <pc:spChg chg="mod">
          <ac:chgData name="Abeer Ishal (2128229)" userId="f411cc15-62d4-4411-a4a7-ab9af6ecc237" providerId="ADAL" clId="{A1C4E6C8-058C-1940-ACA1-3909B336A3B8}" dt="2026-07-06T07:47:40.473" v="4355" actId="20577"/>
          <ac:spMkLst>
            <pc:docMk/>
            <pc:sldMk cId="884659925" sldId="258"/>
            <ac:spMk id="6" creationId="{26F742D0-5142-94D9-CA44-140F1C44E36E}"/>
          </ac:spMkLst>
        </pc:spChg>
        <pc:spChg chg="add mod">
          <ac:chgData name="Abeer Ishal (2128229)" userId="f411cc15-62d4-4411-a4a7-ab9af6ecc237" providerId="ADAL" clId="{A1C4E6C8-058C-1940-ACA1-3909B336A3B8}" dt="2026-07-06T07:57:38.955" v="4361" actId="21"/>
          <ac:spMkLst>
            <pc:docMk/>
            <pc:sldMk cId="884659925" sldId="258"/>
            <ac:spMk id="8" creationId="{384ABF02-1E3E-3CC6-78D2-0EBEC5552B1C}"/>
          </ac:spMkLst>
        </pc:spChg>
      </pc:sldChg>
      <pc:sldChg chg="addSp delSp modSp new mod modAnim">
        <pc:chgData name="Abeer Ishal (2128229)" userId="f411cc15-62d4-4411-a4a7-ab9af6ecc237" providerId="ADAL" clId="{A1C4E6C8-058C-1940-ACA1-3909B336A3B8}" dt="2026-07-06T08:02:29.439" v="4392" actId="1076"/>
        <pc:sldMkLst>
          <pc:docMk/>
          <pc:sldMk cId="725374010" sldId="259"/>
        </pc:sldMkLst>
        <pc:spChg chg="del">
          <ac:chgData name="Abeer Ishal (2128229)" userId="f411cc15-62d4-4411-a4a7-ab9af6ecc237" providerId="ADAL" clId="{A1C4E6C8-058C-1940-ACA1-3909B336A3B8}" dt="2026-07-06T07:31:29.222" v="4255" actId="478"/>
          <ac:spMkLst>
            <pc:docMk/>
            <pc:sldMk cId="725374010" sldId="259"/>
            <ac:spMk id="2" creationId="{780C4289-4D97-6474-65C8-42C6ECFF2753}"/>
          </ac:spMkLst>
        </pc:spChg>
        <pc:spChg chg="del mod">
          <ac:chgData name="Abeer Ishal (2128229)" userId="f411cc15-62d4-4411-a4a7-ab9af6ecc237" providerId="ADAL" clId="{A1C4E6C8-058C-1940-ACA1-3909B336A3B8}" dt="2026-07-06T07:31:24.479" v="4254" actId="478"/>
          <ac:spMkLst>
            <pc:docMk/>
            <pc:sldMk cId="725374010" sldId="259"/>
            <ac:spMk id="3" creationId="{FCEE60D3-950C-57EA-C913-370214784578}"/>
          </ac:spMkLst>
        </pc:spChg>
        <pc:spChg chg="add mod">
          <ac:chgData name="Abeer Ishal (2128229)" userId="f411cc15-62d4-4411-a4a7-ab9af6ecc237" providerId="ADAL" clId="{A1C4E6C8-058C-1940-ACA1-3909B336A3B8}" dt="2026-07-06T08:02:29.439" v="4392" actId="1076"/>
          <ac:spMkLst>
            <pc:docMk/>
            <pc:sldMk cId="725374010" sldId="259"/>
            <ac:spMk id="6" creationId="{ADE21CDD-C101-826A-3B54-1532298F9CDD}"/>
          </ac:spMkLst>
        </pc:spChg>
        <pc:spChg chg="add del mod">
          <ac:chgData name="Abeer Ishal (2128229)" userId="f411cc15-62d4-4411-a4a7-ab9af6ecc237" providerId="ADAL" clId="{A1C4E6C8-058C-1940-ACA1-3909B336A3B8}" dt="2026-07-06T08:01:06.123" v="4386" actId="478"/>
          <ac:spMkLst>
            <pc:docMk/>
            <pc:sldMk cId="725374010" sldId="259"/>
            <ac:spMk id="7" creationId="{6A8DB7F5-C330-B5A4-0895-297530DBE157}"/>
          </ac:spMkLst>
        </pc:spChg>
        <pc:spChg chg="add mod">
          <ac:chgData name="Abeer Ishal (2128229)" userId="f411cc15-62d4-4411-a4a7-ab9af6ecc237" providerId="ADAL" clId="{A1C4E6C8-058C-1940-ACA1-3909B336A3B8}" dt="2026-07-06T08:01:27.805" v="4391" actId="255"/>
          <ac:spMkLst>
            <pc:docMk/>
            <pc:sldMk cId="725374010" sldId="259"/>
            <ac:spMk id="8" creationId="{815EB471-9B7B-AD5B-DAA7-1EADCF1004C7}"/>
          </ac:spMkLst>
        </pc:spChg>
        <pc:spChg chg="add del mod">
          <ac:chgData name="Abeer Ishal (2128229)" userId="f411cc15-62d4-4411-a4a7-ab9af6ecc237" providerId="ADAL" clId="{A1C4E6C8-058C-1940-ACA1-3909B336A3B8}" dt="2026-07-06T08:01:14.038" v="4387" actId="478"/>
          <ac:spMkLst>
            <pc:docMk/>
            <pc:sldMk cId="725374010" sldId="259"/>
            <ac:spMk id="10" creationId="{D73382AB-FCB9-CA94-E315-0B3FEB2EC480}"/>
          </ac:spMkLst>
        </pc:spChg>
      </pc:sldChg>
      <pc:sldChg chg="addSp delSp modSp del mod">
        <pc:chgData name="Abeer Ishal (2128229)" userId="f411cc15-62d4-4411-a4a7-ab9af6ecc237" providerId="ADAL" clId="{A1C4E6C8-058C-1940-ACA1-3909B336A3B8}" dt="2026-07-05T17:54:15.758" v="4246" actId="2696"/>
        <pc:sldMkLst>
          <pc:docMk/>
          <pc:sldMk cId="1088599344" sldId="259"/>
        </pc:sldMkLst>
        <pc:spChg chg="add del mod">
          <ac:chgData name="Abeer Ishal (2128229)" userId="f411cc15-62d4-4411-a4a7-ab9af6ecc237" providerId="ADAL" clId="{A1C4E6C8-058C-1940-ACA1-3909B336A3B8}" dt="2026-07-02T23:24:04.646" v="1258" actId="478"/>
          <ac:spMkLst>
            <pc:docMk/>
            <pc:sldMk cId="1088599344" sldId="259"/>
            <ac:spMk id="6" creationId="{23CB02B8-2850-58B0-05ED-3D84BDE0852B}"/>
          </ac:spMkLst>
        </pc:spChg>
        <pc:spChg chg="add mod">
          <ac:chgData name="Abeer Ishal (2128229)" userId="f411cc15-62d4-4411-a4a7-ab9af6ecc237" providerId="ADAL" clId="{A1C4E6C8-058C-1940-ACA1-3909B336A3B8}" dt="2026-07-02T23:25:17.748" v="1270" actId="207"/>
          <ac:spMkLst>
            <pc:docMk/>
            <pc:sldMk cId="1088599344" sldId="259"/>
            <ac:spMk id="7" creationId="{072DE7B2-34E5-9762-54E1-CEF342329582}"/>
          </ac:spMkLst>
        </pc:spChg>
        <pc:graphicFrameChg chg="mod">
          <ac:chgData name="Abeer Ishal (2128229)" userId="f411cc15-62d4-4411-a4a7-ab9af6ecc237" providerId="ADAL" clId="{A1C4E6C8-058C-1940-ACA1-3909B336A3B8}" dt="2026-07-03T13:55:40.565" v="1816"/>
          <ac:graphicFrameMkLst>
            <pc:docMk/>
            <pc:sldMk cId="1088599344" sldId="259"/>
            <ac:graphicFrameMk id="5" creationId="{9C87BF69-308D-3144-F7B8-91DB3E6312AB}"/>
          </ac:graphicFrameMkLst>
        </pc:graphicFrameChg>
      </pc:sldChg>
      <pc:sldChg chg="addSp delSp modSp new add del mod">
        <pc:chgData name="Abeer Ishal (2128229)" userId="f411cc15-62d4-4411-a4a7-ab9af6ecc237" providerId="ADAL" clId="{A1C4E6C8-058C-1940-ACA1-3909B336A3B8}" dt="2026-07-05T17:54:10.189" v="4244" actId="2696"/>
        <pc:sldMkLst>
          <pc:docMk/>
          <pc:sldMk cId="1111988402" sldId="260"/>
        </pc:sldMkLst>
        <pc:spChg chg="del">
          <ac:chgData name="Abeer Ishal (2128229)" userId="f411cc15-62d4-4411-a4a7-ab9af6ecc237" providerId="ADAL" clId="{A1C4E6C8-058C-1940-ACA1-3909B336A3B8}" dt="2026-07-02T23:04:05.087" v="1153" actId="478"/>
          <ac:spMkLst>
            <pc:docMk/>
            <pc:sldMk cId="1111988402" sldId="260"/>
            <ac:spMk id="2" creationId="{1B78CC74-2166-B99D-61FA-F3BA1F5ECE01}"/>
          </ac:spMkLst>
        </pc:spChg>
        <pc:spChg chg="del">
          <ac:chgData name="Abeer Ishal (2128229)" userId="f411cc15-62d4-4411-a4a7-ab9af6ecc237" providerId="ADAL" clId="{A1C4E6C8-058C-1940-ACA1-3909B336A3B8}" dt="2026-07-02T23:04:03.427" v="1152" actId="478"/>
          <ac:spMkLst>
            <pc:docMk/>
            <pc:sldMk cId="1111988402" sldId="260"/>
            <ac:spMk id="3" creationId="{DC0A4220-9173-1440-8C0F-49C29DAB84CB}"/>
          </ac:spMkLst>
        </pc:spChg>
        <pc:spChg chg="add mod">
          <ac:chgData name="Abeer Ishal (2128229)" userId="f411cc15-62d4-4411-a4a7-ab9af6ecc237" providerId="ADAL" clId="{A1C4E6C8-058C-1940-ACA1-3909B336A3B8}" dt="2026-07-02T23:04:11.102" v="1160" actId="207"/>
          <ac:spMkLst>
            <pc:docMk/>
            <pc:sldMk cId="1111988402" sldId="260"/>
            <ac:spMk id="5" creationId="{38CB77B8-419D-921D-28E8-134054C39E68}"/>
          </ac:spMkLst>
        </pc:spChg>
        <pc:spChg chg="add mod">
          <ac:chgData name="Abeer Ishal (2128229)" userId="f411cc15-62d4-4411-a4a7-ab9af6ecc237" providerId="ADAL" clId="{A1C4E6C8-058C-1940-ACA1-3909B336A3B8}" dt="2026-07-03T16:12:43.500" v="2190" actId="1076"/>
          <ac:spMkLst>
            <pc:docMk/>
            <pc:sldMk cId="1111988402" sldId="260"/>
            <ac:spMk id="7" creationId="{284E357E-05E2-B913-EA48-D10536296585}"/>
          </ac:spMkLst>
        </pc:spChg>
        <pc:spChg chg="add del mod">
          <ac:chgData name="Abeer Ishal (2128229)" userId="f411cc15-62d4-4411-a4a7-ab9af6ecc237" providerId="ADAL" clId="{A1C4E6C8-058C-1940-ACA1-3909B336A3B8}" dt="2026-07-05T17:54:08.205" v="4243"/>
          <ac:spMkLst>
            <pc:docMk/>
            <pc:sldMk cId="1111988402" sldId="260"/>
            <ac:spMk id="8" creationId="{FBE67F2C-E497-6739-A571-C8E6EF004ECA}"/>
          </ac:spMkLst>
        </pc:spChg>
        <pc:spChg chg="add del mod">
          <ac:chgData name="Abeer Ishal (2128229)" userId="f411cc15-62d4-4411-a4a7-ab9af6ecc237" providerId="ADAL" clId="{A1C4E6C8-058C-1940-ACA1-3909B336A3B8}" dt="2026-07-05T17:54:08.015" v="4241"/>
          <ac:spMkLst>
            <pc:docMk/>
            <pc:sldMk cId="1111988402" sldId="260"/>
            <ac:spMk id="9" creationId="{4236102C-7288-93F0-A2F5-0E42C428A46C}"/>
          </ac:spMkLst>
        </pc:spChg>
      </pc:sldChg>
      <pc:sldChg chg="addSp delSp modSp new mod">
        <pc:chgData name="Abeer Ishal (2128229)" userId="f411cc15-62d4-4411-a4a7-ab9af6ecc237" providerId="ADAL" clId="{A1C4E6C8-058C-1940-ACA1-3909B336A3B8}" dt="2026-07-06T07:58:33.147" v="4369" actId="20577"/>
        <pc:sldMkLst>
          <pc:docMk/>
          <pc:sldMk cId="1962669953" sldId="260"/>
        </pc:sldMkLst>
        <pc:spChg chg="del">
          <ac:chgData name="Abeer Ishal (2128229)" userId="f411cc15-62d4-4411-a4a7-ab9af6ecc237" providerId="ADAL" clId="{A1C4E6C8-058C-1940-ACA1-3909B336A3B8}" dt="2026-07-06T07:44:57.983" v="4336" actId="478"/>
          <ac:spMkLst>
            <pc:docMk/>
            <pc:sldMk cId="1962669953" sldId="260"/>
            <ac:spMk id="2" creationId="{68643A6B-49D2-DC5B-D350-0D4374153F7B}"/>
          </ac:spMkLst>
        </pc:spChg>
        <pc:spChg chg="del">
          <ac:chgData name="Abeer Ishal (2128229)" userId="f411cc15-62d4-4411-a4a7-ab9af6ecc237" providerId="ADAL" clId="{A1C4E6C8-058C-1940-ACA1-3909B336A3B8}" dt="2026-07-06T07:44:55.841" v="4335" actId="478"/>
          <ac:spMkLst>
            <pc:docMk/>
            <pc:sldMk cId="1962669953" sldId="260"/>
            <ac:spMk id="3" creationId="{1D1AD566-1386-FA7E-D8DC-DBB240B0BD71}"/>
          </ac:spMkLst>
        </pc:spChg>
        <pc:spChg chg="add mod">
          <ac:chgData name="Abeer Ishal (2128229)" userId="f411cc15-62d4-4411-a4a7-ab9af6ecc237" providerId="ADAL" clId="{A1C4E6C8-058C-1940-ACA1-3909B336A3B8}" dt="2026-07-06T07:58:33.147" v="4369" actId="20577"/>
          <ac:spMkLst>
            <pc:docMk/>
            <pc:sldMk cId="1962669953" sldId="260"/>
            <ac:spMk id="6" creationId="{D9EA5945-0397-732D-8A46-E84408B93388}"/>
          </ac:spMkLst>
        </pc:spChg>
      </pc:sldChg>
      <pc:sldChg chg="addSp delSp modSp new del mod">
        <pc:chgData name="Abeer Ishal (2128229)" userId="f411cc15-62d4-4411-a4a7-ab9af6ecc237" providerId="ADAL" clId="{A1C4E6C8-058C-1940-ACA1-3909B336A3B8}" dt="2026-07-05T17:54:12.445" v="4245" actId="2696"/>
        <pc:sldMkLst>
          <pc:docMk/>
          <pc:sldMk cId="2535770400" sldId="261"/>
        </pc:sldMkLst>
        <pc:spChg chg="del">
          <ac:chgData name="Abeer Ishal (2128229)" userId="f411cc15-62d4-4411-a4a7-ab9af6ecc237" providerId="ADAL" clId="{A1C4E6C8-058C-1940-ACA1-3909B336A3B8}" dt="2026-07-04T17:14:13.366" v="2500" actId="478"/>
          <ac:spMkLst>
            <pc:docMk/>
            <pc:sldMk cId="2535770400" sldId="261"/>
            <ac:spMk id="2" creationId="{7C8CEA5C-1E21-091C-C761-45672D66D2E5}"/>
          </ac:spMkLst>
        </pc:spChg>
        <pc:spChg chg="del">
          <ac:chgData name="Abeer Ishal (2128229)" userId="f411cc15-62d4-4411-a4a7-ab9af6ecc237" providerId="ADAL" clId="{A1C4E6C8-058C-1940-ACA1-3909B336A3B8}" dt="2026-07-04T17:14:10.505" v="2499" actId="478"/>
          <ac:spMkLst>
            <pc:docMk/>
            <pc:sldMk cId="2535770400" sldId="261"/>
            <ac:spMk id="3" creationId="{A748931F-FC95-3EBF-AEE6-9B0C050548B0}"/>
          </ac:spMkLst>
        </pc:spChg>
        <pc:spChg chg="add del">
          <ac:chgData name="Abeer Ishal (2128229)" userId="f411cc15-62d4-4411-a4a7-ab9af6ecc237" providerId="ADAL" clId="{A1C4E6C8-058C-1940-ACA1-3909B336A3B8}" dt="2026-07-05T17:53:56.467" v="4236" actId="478"/>
          <ac:spMkLst>
            <pc:docMk/>
            <pc:sldMk cId="2535770400" sldId="261"/>
            <ac:spMk id="4" creationId="{18281AC4-8174-ACAA-C9D8-94DB94681A58}"/>
          </ac:spMkLst>
        </pc:spChg>
        <pc:spChg chg="add del mod">
          <ac:chgData name="Abeer Ishal (2128229)" userId="f411cc15-62d4-4411-a4a7-ab9af6ecc237" providerId="ADAL" clId="{A1C4E6C8-058C-1940-ACA1-3909B336A3B8}" dt="2026-07-04T17:14:19.596" v="2502" actId="478"/>
          <ac:spMkLst>
            <pc:docMk/>
            <pc:sldMk cId="2535770400" sldId="261"/>
            <ac:spMk id="5" creationId="{A60F4644-B74E-98E5-2702-E9ABA825B1A2}"/>
          </ac:spMkLst>
        </pc:spChg>
        <pc:spChg chg="add mod">
          <ac:chgData name="Abeer Ishal (2128229)" userId="f411cc15-62d4-4411-a4a7-ab9af6ecc237" providerId="ADAL" clId="{A1C4E6C8-058C-1940-ACA1-3909B336A3B8}" dt="2026-07-04T17:22:49.387" v="2640" actId="14100"/>
          <ac:spMkLst>
            <pc:docMk/>
            <pc:sldMk cId="2535770400" sldId="261"/>
            <ac:spMk id="6" creationId="{D5442301-416F-E9B9-A190-6AF56255C27C}"/>
          </ac:spMkLst>
        </pc:spChg>
        <pc:spChg chg="add">
          <ac:chgData name="Abeer Ishal (2128229)" userId="f411cc15-62d4-4411-a4a7-ab9af6ecc237" providerId="ADAL" clId="{A1C4E6C8-058C-1940-ACA1-3909B336A3B8}" dt="2026-07-04T17:20:02.781" v="2558" actId="22"/>
          <ac:spMkLst>
            <pc:docMk/>
            <pc:sldMk cId="2535770400" sldId="261"/>
            <ac:spMk id="8" creationId="{4E9602F9-DFAB-1050-11A3-94D28A761CFC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50F56C-A64D-4A48-AA28-843CD9C1B071}" type="datetimeFigureOut">
              <a:rPr lang="en-US" smtClean="0"/>
              <a:t>7/1/26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B55619-0CB6-664A-A99B-F667C4A0C1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849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BB55619-0CB6-664A-A99B-F667C4A0C1C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6595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01923" y="1122363"/>
            <a:ext cx="7588155" cy="2621154"/>
          </a:xfrm>
        </p:spPr>
        <p:txBody>
          <a:bodyPr anchor="b">
            <a:normAutofit/>
          </a:bodyPr>
          <a:lstStyle>
            <a:lvl1pPr algn="ct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01923" y="3843708"/>
            <a:ext cx="7588155" cy="1414091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CD0F-92DB-1740-BB2D-646DEB21F50F}" type="datetime1">
              <a:rPr lang="en-GB" smtClean="0"/>
              <a:t>01/07/2026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64398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384D7-0ED5-664F-A86E-3C0DA4A249A4}" type="datetime1">
              <a:rPr lang="en-GB" smtClean="0"/>
              <a:t>01/07/2026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84012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1D06AF-EF87-8489-2C82-DEB90B7EFE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3381" y="553616"/>
            <a:ext cx="8273140" cy="4008859"/>
          </a:xfrm>
        </p:spPr>
        <p:txBody>
          <a:bodyPr anchor="t">
            <a:normAutofit/>
          </a:bodyPr>
          <a:lstStyle>
            <a:lvl1pPr>
              <a:defRPr sz="540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8E5678-CA38-1318-9EA2-5E0A4F9A59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3380" y="4589463"/>
            <a:ext cx="8273140" cy="1384617"/>
          </a:xfr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E99186-7E5A-60AF-DE69-5C7DA71611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877DC-7E4D-384A-BBE9-E4838C62475C}" type="datetime1">
              <a:rPr lang="en-GB" smtClean="0"/>
              <a:t>01/07/2026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FA13D1-1FBA-E820-323B-77B41F1A66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39BE85-85F6-4636-C651-D87CC969A4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7104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741152" cy="113225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2E861E-DFBA-B4AA-9356-CDE3D3F57C0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12648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1D7538-EC5A-3EE7-176F-A58920C507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4B7C8-FF7A-C149-99C6-D17EA3F0D5DB}" type="datetime1">
              <a:rPr lang="en-GB" smtClean="0"/>
              <a:t>01/07/2026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99647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FEE969-634D-6E32-D227-18E9282C6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47396"/>
            <a:ext cx="10745788" cy="114329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685735"/>
            <a:ext cx="5157787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DA52B0-7419-A946-4523-6D34BCAD26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" y="2386894"/>
            <a:ext cx="5157787" cy="37650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536620-C4F3-EEC3-DBF1-05196B1CBB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5735"/>
            <a:ext cx="5183188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3BAE980-E611-98B5-04E9-DE4584B0E3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199" y="2386894"/>
            <a:ext cx="5183189" cy="37650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3B3581-658A-8487-F9CB-E79F2BFF2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930A4-B8DC-5A45-838F-CD69048B8F21}" type="datetime1">
              <a:rPr lang="en-GB" smtClean="0"/>
              <a:t>01/07/2026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9D76D8-9033-26CF-BF4C-AECCC685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02A06B8-CC1D-542F-D8EB-7625046B9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7643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6A9F42-7FF7-F803-C075-BC4968D35E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997A2-9416-EB4E-9A3B-CEB91CF4C673}" type="datetime1">
              <a:rPr lang="en-GB" smtClean="0"/>
              <a:t>01/07/2026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58114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BC4D82-0182-501C-9231-467676804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CB963-5BFD-3A42-833B-F96D0D09819D}" type="datetime1">
              <a:rPr lang="en-GB" smtClean="0"/>
              <a:t>01/07/2026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EAA6C9-A7F3-19F1-D17C-A1D83FAF5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EBB816-1B94-116F-92D4-6043AE9E0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8404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50C37F-77BE-E128-4248-D001C39E7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7160" y="553616"/>
            <a:ext cx="3595634" cy="1757505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3B20A8-A604-C977-02C0-083BA8663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4708" y="553616"/>
            <a:ext cx="6279741" cy="54864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0EEBFB-2026-6A35-33ED-F008376B67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97160" y="2311121"/>
            <a:ext cx="3595634" cy="3728895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F05638-7A56-469A-825A-1DFA60025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8227C-AB65-CD46-A1AA-422291B72EF8}" type="datetime1">
              <a:rPr lang="en-GB" smtClean="0"/>
              <a:t>01/07/2026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85A215-184B-2105-0279-ED02F6445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C7CA46-892B-253A-3A28-7414E17B8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03090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B06A09-98CF-FAC2-3708-AECC4360C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557784"/>
            <a:ext cx="3595634" cy="2212313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571C769-CEC8-962A-01E6-15B0E056791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063319" y="657103"/>
            <a:ext cx="6483687" cy="555590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2C4A61-EF2A-C5A5-B150-4448600B39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09601" y="2826137"/>
            <a:ext cx="3585586" cy="3434638"/>
          </a:xfrm>
        </p:spPr>
        <p:txBody>
          <a:bodyPr anchor="b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0B235E-39C7-4C78-20EF-DB48ECD9C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8F4FB-CA74-904E-824D-4F60FFB483DF}" type="datetime1">
              <a:rPr lang="en-GB" smtClean="0"/>
              <a:t>01/07/2026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DC75DA-9A78-9AB9-7171-95A08CC51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FE1A03-DCCB-53C7-DBFE-2AD55C905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11866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4E956D-CB73-C986-F100-46487310D1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515600" cy="113225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423E6A-A07C-BF0D-EA30-9A8A854E48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12648" y="1680898"/>
            <a:ext cx="10515600" cy="449606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DC9908-8F95-8DFC-72CC-158552B567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6833-4A02-8E46-97D0-9A0E26C2CCB1}" type="datetime1">
              <a:rPr lang="en-GB" smtClean="0"/>
              <a:t>01/07/2026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26C9BE-9060-50CB-2BB7-07307FF89A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4A835B-97D3-BC22-F0B8-4986D46362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48483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85B0252-346C-F6F4-3642-19F571550D4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634888" y="578497"/>
            <a:ext cx="2047037" cy="559846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98DA36-7351-9D6A-518B-678AB8A507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578497"/>
            <a:ext cx="8796688" cy="559846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46BDFF-D746-836C-04B8-CA89AD5D14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A3477-CD39-A348-9338-0AE338483FF8}" type="datetime1">
              <a:rPr lang="en-GB" smtClean="0"/>
              <a:t>01/07/2026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9AA929-A9E6-FF9C-0C59-177F892D6A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16D893-7E81-90DC-4139-7687B39C3A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6789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5BFB69-9245-EC58-F1DE-FEB625BD3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653578" cy="113225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16AFD5-5144-C460-0CA4-644BC4A93C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2647" y="1715532"/>
            <a:ext cx="10653579" cy="4593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95753E-AF8A-7E04-8A1A-205B755A0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37160" y="6453002"/>
            <a:ext cx="34943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14887AB7-D66B-264A-9A56-F5B3B49195A4}" type="datetime1">
              <a:rPr lang="en-GB" smtClean="0"/>
              <a:t>01/07/2026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E1B7C8-DA74-800B-EE14-A39E9DB32D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876521" y="6453002"/>
            <a:ext cx="280540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C1647D-0DF0-CA1B-F723-EF7B8F508D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32162" y="6453002"/>
            <a:ext cx="42920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24117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72" r:id="rId6"/>
    <p:sldLayoutId id="2147483667" r:id="rId7"/>
    <p:sldLayoutId id="2147483668" r:id="rId8"/>
    <p:sldLayoutId id="2147483669" r:id="rId9"/>
    <p:sldLayoutId id="2147483671" r:id="rId10"/>
    <p:sldLayoutId id="2147483670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>
            <a:extLst>
              <a:ext uri="{FF2B5EF4-FFF2-40B4-BE49-F238E27FC236}">
                <a16:creationId xmlns:a16="http://schemas.microsoft.com/office/drawing/2014/main" id="{6E448DB1-4196-18A6-15DA-C72635C1B1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eue Haas Grotesk Text Pro"/>
              <a:ea typeface="+mn-ea"/>
              <a:cs typeface="+mn-cs"/>
            </a:endParaRPr>
          </a:p>
        </p:txBody>
      </p:sp>
      <p:pic>
        <p:nvPicPr>
          <p:cNvPr id="20" name="Picture 19" descr="Person in the dark">
            <a:extLst>
              <a:ext uri="{FF2B5EF4-FFF2-40B4-BE49-F238E27FC236}">
                <a16:creationId xmlns:a16="http://schemas.microsoft.com/office/drawing/2014/main" id="{DD08E5D4-33D0-C677-C9DD-46563AD1FC6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091" t="12867" b="10236"/>
          <a:stretch>
            <a:fillRect/>
          </a:stretch>
        </p:blipFill>
        <p:spPr>
          <a:xfrm>
            <a:off x="20" y="-95690"/>
            <a:ext cx="12191980" cy="6857990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DF15DF8A-891A-1965-E372-1BA1F3B945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507179" y="173179"/>
            <a:ext cx="6858002" cy="651164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46000">
                <a:schemeClr val="bg1">
                  <a:alpha val="33000"/>
                </a:schemeClr>
              </a:gs>
              <a:gs pos="26000">
                <a:schemeClr val="bg1">
                  <a:alpha val="20000"/>
                </a:schemeClr>
              </a:gs>
              <a:gs pos="100000">
                <a:schemeClr val="bg1">
                  <a:alpha val="4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eue Haas Grotesk Text Pro"/>
              <a:ea typeface="+mn-ea"/>
              <a:cs typeface="+mn-cs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B71E87-296A-0E32-537F-88AA64C8E6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0122" y="3428998"/>
            <a:ext cx="3338622" cy="3333309"/>
          </a:xfrm>
        </p:spPr>
        <p:txBody>
          <a:bodyPr anchor="t"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GB" sz="11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Module: Population Health and Digital Health Promotion</a:t>
            </a:r>
            <a:endParaRPr lang="en-GB" sz="11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GB" sz="11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Module code: LCHS7009</a:t>
            </a:r>
            <a:endParaRPr lang="en-GB" sz="11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GB" sz="1100" b="1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Lecturer: </a:t>
            </a:r>
            <a:r>
              <a:rPr lang="en-GB" sz="1100" b="1" kern="1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Dr.</a:t>
            </a:r>
            <a:r>
              <a:rPr lang="en-GB" sz="1100" b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b="1" kern="1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Raheela</a:t>
            </a:r>
            <a:r>
              <a:rPr lang="en-GB" sz="1100" b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Shaikh</a:t>
            </a:r>
            <a:endParaRPr lang="en-GB" sz="1100" kern="100" dirty="0"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GB" sz="1100" b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Assignment: Component 2 – Individual Poster</a:t>
            </a:r>
            <a:r>
              <a:rPr lang="en-GB" sz="11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 </a:t>
            </a:r>
          </a:p>
          <a:p>
            <a:pPr algn="ctr">
              <a:lnSpc>
                <a:spcPct val="150000"/>
              </a:lnSpc>
            </a:pPr>
            <a:r>
              <a:rPr lang="en-GB" sz="1100" b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Assignment Title:</a:t>
            </a:r>
            <a:r>
              <a:rPr lang="en-GB" sz="11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b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Agoraphobia</a:t>
            </a:r>
            <a:r>
              <a:rPr lang="en-GB" sz="11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 </a:t>
            </a:r>
            <a:r>
              <a:rPr lang="en-GB" sz="1100" kern="100" dirty="0">
                <a:solidFill>
                  <a:srgbClr val="F4D3F4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Socially  Disconnected yet Digitally Free </a:t>
            </a:r>
          </a:p>
          <a:p>
            <a:pPr algn="ctr">
              <a:lnSpc>
                <a:spcPct val="150000"/>
              </a:lnSpc>
            </a:pPr>
            <a:r>
              <a:rPr lang="en-GB" sz="1100" b="1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Student name: </a:t>
            </a:r>
            <a:r>
              <a:rPr lang="en-GB" sz="1100" kern="1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Abeer</a:t>
            </a:r>
            <a:r>
              <a:rPr lang="en-GB" sz="1100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1100" kern="1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Ishal</a:t>
            </a:r>
            <a:endParaRPr lang="en-GB" sz="1100" kern="100" dirty="0"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GB" sz="1100" b="1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Student number: </a:t>
            </a:r>
            <a:r>
              <a:rPr lang="en-GB" sz="1100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2128229</a:t>
            </a:r>
            <a:endParaRPr lang="en-GB" sz="1100" kern="100" dirty="0"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l"/>
            <a:endParaRPr lang="en-US" sz="1100" dirty="0">
              <a:solidFill>
                <a:schemeClr val="accent1">
                  <a:lumMod val="20000"/>
                  <a:lumOff val="8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itle 1">
            <a:extLst>
              <a:ext uri="{FF2B5EF4-FFF2-40B4-BE49-F238E27FC236}">
                <a16:creationId xmlns:a16="http://schemas.microsoft.com/office/drawing/2014/main" id="{C5F8DC3B-1E01-84B6-801B-BEE013B38F0A}"/>
              </a:ext>
            </a:extLst>
          </p:cNvPr>
          <p:cNvSpPr txBox="1">
            <a:spLocks/>
          </p:cNvSpPr>
          <p:nvPr/>
        </p:nvSpPr>
        <p:spPr>
          <a:xfrm>
            <a:off x="7949608" y="3644281"/>
            <a:ext cx="4072270" cy="1084521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400" b="1" dirty="0">
                <a:solidFill>
                  <a:srgbClr val="F4D3F4"/>
                </a:solidFill>
              </a:rPr>
              <a:t>Agoraphobia</a:t>
            </a:r>
            <a:endParaRPr lang="en-US" sz="4400" b="1" dirty="0">
              <a:solidFill>
                <a:srgbClr val="F4D3F4"/>
              </a:solidFill>
              <a:latin typeface="Al Nile" pitchFamily="2" charset="-78"/>
              <a:cs typeface="Al Nile" pitchFamily="2" charset="-78"/>
            </a:endParaRPr>
          </a:p>
        </p:txBody>
      </p:sp>
      <p:sp>
        <p:nvSpPr>
          <p:cNvPr id="24" name="Slide Number Placeholder 23">
            <a:extLst>
              <a:ext uri="{FF2B5EF4-FFF2-40B4-BE49-F238E27FC236}">
                <a16:creationId xmlns:a16="http://schemas.microsoft.com/office/drawing/2014/main" id="{8A88789F-AF2D-5A0F-8880-9B259498D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1</a:t>
            </a:fld>
            <a:endParaRPr lang="en-US"/>
          </a:p>
        </p:txBody>
      </p:sp>
      <p:pic>
        <p:nvPicPr>
          <p:cNvPr id="49" name="Picture 48" descr="A person looking through a vr goggles&#10;&#10;Description automatically generated">
            <a:extLst>
              <a:ext uri="{FF2B5EF4-FFF2-40B4-BE49-F238E27FC236}">
                <a16:creationId xmlns:a16="http://schemas.microsoft.com/office/drawing/2014/main" id="{6A177467-1583-8647-B5B6-E12F06629F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7306" y="4884425"/>
            <a:ext cx="3257117" cy="1778079"/>
          </a:xfrm>
          <a:prstGeom prst="rect">
            <a:avLst/>
          </a:prstGeom>
        </p:spPr>
      </p:pic>
      <p:sp>
        <p:nvSpPr>
          <p:cNvPr id="50" name="TextBox 49">
            <a:extLst>
              <a:ext uri="{FF2B5EF4-FFF2-40B4-BE49-F238E27FC236}">
                <a16:creationId xmlns:a16="http://schemas.microsoft.com/office/drawing/2014/main" id="{5A3D8101-B12F-1364-C87B-B1896ED9D468}"/>
              </a:ext>
            </a:extLst>
          </p:cNvPr>
          <p:cNvSpPr txBox="1"/>
          <p:nvPr/>
        </p:nvSpPr>
        <p:spPr>
          <a:xfrm>
            <a:off x="8804691" y="6673334"/>
            <a:ext cx="2707498" cy="1846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600" dirty="0">
                <a:solidFill>
                  <a:srgbClr val="ECC9F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Self-generated picture: (Agoraphobia using Gemini AI, 2026). </a:t>
            </a:r>
            <a:endParaRPr lang="en-US" sz="600" dirty="0">
              <a:solidFill>
                <a:srgbClr val="ECC9F3"/>
              </a:solidFill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948F8799-3877-9880-8F72-8567BC4D1A98}"/>
              </a:ext>
            </a:extLst>
          </p:cNvPr>
          <p:cNvSpPr txBox="1"/>
          <p:nvPr/>
        </p:nvSpPr>
        <p:spPr>
          <a:xfrm>
            <a:off x="4750168" y="5773464"/>
            <a:ext cx="1605522" cy="1846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600" dirty="0">
                <a:latin typeface="Arial" panose="020B0604020202020204" pitchFamily="34" charset="0"/>
                <a:cs typeface="Arial" panose="020B0604020202020204" pitchFamily="34" charset="0"/>
              </a:rPr>
              <a:t>Picture source: (Stock images no date). </a:t>
            </a:r>
            <a:endParaRPr lang="en-US" sz="600" dirty="0"/>
          </a:p>
        </p:txBody>
      </p:sp>
    </p:spTree>
    <p:extLst>
      <p:ext uri="{BB962C8B-B14F-4D97-AF65-F5344CB8AC3E}">
        <p14:creationId xmlns:p14="http://schemas.microsoft.com/office/powerpoint/2010/main" val="297184419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639207B-03D5-C660-BDF0-81CD098BE6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2</a:t>
            </a:fld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0F771A3-EB57-85E7-FC46-3B954629EF52}"/>
              </a:ext>
            </a:extLst>
          </p:cNvPr>
          <p:cNvSpPr txBox="1"/>
          <p:nvPr/>
        </p:nvSpPr>
        <p:spPr>
          <a:xfrm>
            <a:off x="0" y="-33723"/>
            <a:ext cx="3636194" cy="2477601"/>
          </a:xfrm>
          <a:prstGeom prst="rect">
            <a:avLst/>
          </a:prstGeom>
          <a:solidFill>
            <a:schemeClr val="accent1">
              <a:lumMod val="50000"/>
              <a:alpha val="2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rgbClr val="F5D9E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✩ Background: Agoraphobia in UK</a:t>
            </a:r>
            <a:endParaRPr lang="en-US" sz="1100" b="1" dirty="0">
              <a:solidFill>
                <a:srgbClr val="F5D9E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⛔️</a:t>
            </a:r>
            <a:r>
              <a:rPr lang="en-US" sz="1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It reduces life quality.</a:t>
            </a:r>
          </a:p>
          <a:p>
            <a:r>
              <a: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⛔️ </a:t>
            </a:r>
            <a:r>
              <a:rPr lang="en-US" sz="1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has close ties to panic disorder.</a:t>
            </a:r>
          </a:p>
          <a:p>
            <a:r>
              <a: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⛔️ </a:t>
            </a:r>
            <a:r>
              <a:rPr lang="en-US" sz="1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personality avoidance disorder. </a:t>
            </a:r>
          </a:p>
          <a:p>
            <a:r>
              <a: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⛔️</a:t>
            </a:r>
            <a:r>
              <a:rPr lang="en-US" sz="1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It limits outdoor activity. </a:t>
            </a:r>
          </a:p>
          <a:p>
            <a:r>
              <a:rPr lang="en-US" sz="7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800" b="1" i="0" u="none" strike="noStrike" dirty="0"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</a:rPr>
              <a:t>(</a:t>
            </a:r>
            <a:r>
              <a:rPr lang="en-GB" sz="800" b="1" dirty="0" err="1">
                <a:solidFill>
                  <a:srgbClr val="00FFF8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Qassem</a:t>
            </a:r>
            <a:r>
              <a:rPr lang="en-GB" sz="800" b="1" dirty="0">
                <a:solidFill>
                  <a:srgbClr val="00FFF8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800" b="1" i="1" dirty="0">
                <a:solidFill>
                  <a:srgbClr val="00FFF8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et al., </a:t>
            </a:r>
            <a:r>
              <a:rPr lang="en-GB" sz="800" b="1" dirty="0">
                <a:solidFill>
                  <a:srgbClr val="00FFF8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2021</a:t>
            </a:r>
            <a:r>
              <a:rPr lang="en-GB" sz="800" b="1" dirty="0">
                <a:solidFill>
                  <a:srgbClr val="00FFF8"/>
                </a:solidFill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; </a:t>
            </a:r>
            <a:r>
              <a:rPr lang="en-GB" sz="800" b="1" dirty="0" err="1">
                <a:solidFill>
                  <a:srgbClr val="00FFF8"/>
                </a:solidFill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Lambe</a:t>
            </a:r>
            <a:r>
              <a:rPr lang="en-GB" sz="800" b="1" dirty="0">
                <a:solidFill>
                  <a:srgbClr val="00FFF8"/>
                </a:solidFill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800" b="1" i="1" dirty="0">
                <a:solidFill>
                  <a:srgbClr val="00FFF8"/>
                </a:solidFill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et al., </a:t>
            </a:r>
            <a:r>
              <a:rPr lang="en-GB" sz="800" b="1" dirty="0">
                <a:solidFill>
                  <a:srgbClr val="00FFF8"/>
                </a:solidFill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2023; </a:t>
            </a:r>
            <a:r>
              <a:rPr lang="en-GB" sz="800" b="1" dirty="0" err="1">
                <a:solidFill>
                  <a:srgbClr val="00FFF8"/>
                </a:solidFill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</a:t>
            </a:r>
            <a:r>
              <a:rPr lang="en-GB" sz="800" b="1" i="0" u="none" strike="noStrike" dirty="0" err="1"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</a:rPr>
              <a:t>uth</a:t>
            </a:r>
            <a:r>
              <a:rPr lang="en-GB" sz="800" b="1" i="0" u="none" strike="noStrike" dirty="0"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</a:rPr>
              <a:t> </a:t>
            </a:r>
            <a:r>
              <a:rPr lang="en-GB" sz="800" b="1" i="1" u="none" strike="noStrike" dirty="0"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</a:rPr>
              <a:t>et al</a:t>
            </a:r>
            <a:r>
              <a:rPr lang="en-GB" sz="800" b="1" i="0" u="none" strike="noStrike" dirty="0"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</a:rPr>
              <a:t>., 2025).</a:t>
            </a:r>
          </a:p>
          <a:p>
            <a:r>
              <a: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⚠️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Symptoms manifest at </a:t>
            </a:r>
            <a:r>
              <a:rPr lang="en-US" sz="11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age 18–35</a:t>
            </a:r>
          </a:p>
          <a:p>
            <a:r>
              <a:rPr lang="en-US" sz="1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are </a:t>
            </a:r>
            <a:r>
              <a:rPr lang="en-US" sz="1100" b="1" dirty="0">
                <a:solidFill>
                  <a:srgbClr val="EE17F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2× </a:t>
            </a:r>
            <a:r>
              <a:rPr lang="en-US" sz="1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higher in females than males.</a:t>
            </a:r>
          </a:p>
          <a:p>
            <a:pPr algn="ctr"/>
            <a:r>
              <a:rPr lang="en-US" sz="9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900" b="1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Piras</a:t>
            </a:r>
            <a:r>
              <a:rPr lang="en-US" sz="9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900" b="1" i="1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 al., </a:t>
            </a:r>
            <a:r>
              <a:rPr lang="en-US" sz="9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2021).</a:t>
            </a:r>
            <a:endParaRPr lang="en-US" sz="1100" dirty="0">
              <a:solidFill>
                <a:schemeClr val="accent1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▷</a:t>
            </a:r>
            <a:r>
              <a:rPr lang="en-US" sz="1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Panic disorder affects </a:t>
            </a:r>
            <a:r>
              <a:rPr lang="en-US" sz="1100" b="1" dirty="0">
                <a:solidFill>
                  <a:srgbClr val="EE17F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2/100 </a:t>
            </a:r>
            <a:r>
              <a:rPr lang="en-US" sz="1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people and about </a:t>
            </a:r>
            <a:r>
              <a:rPr lang="en-US" sz="1100" b="1" dirty="0">
                <a:solidFill>
                  <a:srgbClr val="EE17F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1/3 </a:t>
            </a:r>
            <a:r>
              <a:rPr lang="en-US" sz="1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will develop agoraphobia.</a:t>
            </a:r>
          </a:p>
          <a:p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▷</a:t>
            </a:r>
            <a:r>
              <a:rPr lang="en-US" sz="1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100" b="1" dirty="0">
                <a:solidFill>
                  <a:srgbClr val="EE17F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20% </a:t>
            </a:r>
            <a:r>
              <a:rPr lang="en-US" sz="1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had ongoing symptoms despite treatment.</a:t>
            </a:r>
          </a:p>
          <a:p>
            <a:pPr algn="ctr"/>
            <a:r>
              <a:rPr lang="en-GB" sz="900" b="1" i="0" u="none" strike="noStrike" dirty="0"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(South London and Maudsley NHS, n.d.).</a:t>
            </a:r>
            <a:endParaRPr lang="en-US" sz="900" b="1" dirty="0">
              <a:solidFill>
                <a:schemeClr val="accent1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11" descr="A person wearing virtual reality goggles&#10;&#10;Description automatically generated">
            <a:extLst>
              <a:ext uri="{FF2B5EF4-FFF2-40B4-BE49-F238E27FC236}">
                <a16:creationId xmlns:a16="http://schemas.microsoft.com/office/drawing/2014/main" id="{50ADEA5E-3857-D53B-B966-D5B5CE5AFB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0810" y="643333"/>
            <a:ext cx="2754253" cy="1468723"/>
          </a:xfrm>
          <a:prstGeom prst="rect">
            <a:avLst/>
          </a:prstGeom>
        </p:spPr>
      </p:pic>
      <p:sp>
        <p:nvSpPr>
          <p:cNvPr id="19" name="Hexagon 18">
            <a:extLst>
              <a:ext uri="{FF2B5EF4-FFF2-40B4-BE49-F238E27FC236}">
                <a16:creationId xmlns:a16="http://schemas.microsoft.com/office/drawing/2014/main" id="{89E6602C-0109-D15A-8852-BF7EA804CD55}"/>
              </a:ext>
            </a:extLst>
          </p:cNvPr>
          <p:cNvSpPr/>
          <p:nvPr/>
        </p:nvSpPr>
        <p:spPr>
          <a:xfrm>
            <a:off x="2874700" y="383021"/>
            <a:ext cx="1231049" cy="1014414"/>
          </a:xfrm>
          <a:prstGeom prst="hexagon">
            <a:avLst>
              <a:gd name="adj" fmla="val 25000"/>
              <a:gd name="vf" fmla="val 115470"/>
            </a:avLst>
          </a:prstGeom>
          <a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14000" r="-14000"/>
            </a:stretch>
          </a:blipFill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US"/>
          </a:p>
        </p:txBody>
      </p:sp>
      <p:pic>
        <p:nvPicPr>
          <p:cNvPr id="23" name="Picture 22" descr="A poster of mental health&#10;&#10;Description automatically generated">
            <a:extLst>
              <a:ext uri="{FF2B5EF4-FFF2-40B4-BE49-F238E27FC236}">
                <a16:creationId xmlns:a16="http://schemas.microsoft.com/office/drawing/2014/main" id="{FAE165F6-8CC6-F788-FD63-1CBA2B14453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39302" y="52728"/>
            <a:ext cx="5952698" cy="3389127"/>
          </a:xfrm>
          <a:prstGeom prst="rect">
            <a:avLst/>
          </a:prstGeom>
        </p:spPr>
      </p:pic>
      <p:sp>
        <p:nvSpPr>
          <p:cNvPr id="24" name="Title 1">
            <a:extLst>
              <a:ext uri="{FF2B5EF4-FFF2-40B4-BE49-F238E27FC236}">
                <a16:creationId xmlns:a16="http://schemas.microsoft.com/office/drawing/2014/main" id="{B350D84D-F0D9-135D-A8F8-DA1AC8284B63}"/>
              </a:ext>
            </a:extLst>
          </p:cNvPr>
          <p:cNvSpPr txBox="1">
            <a:spLocks/>
          </p:cNvSpPr>
          <p:nvPr/>
        </p:nvSpPr>
        <p:spPr>
          <a:xfrm>
            <a:off x="3589104" y="37128"/>
            <a:ext cx="3749756" cy="563525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 fontScale="3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8000" b="1" dirty="0">
                <a:solidFill>
                  <a:srgbClr val="EE17F2"/>
                </a:solidFill>
              </a:rPr>
              <a:t>Agoraphobia</a:t>
            </a:r>
          </a:p>
          <a:p>
            <a:r>
              <a:rPr lang="en-US" sz="3700" dirty="0">
                <a:solidFill>
                  <a:srgbClr val="B2EED4"/>
                </a:solidFill>
              </a:rPr>
              <a:t>(Socially disconnected yet Digitally Free)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C4BE5E7-F6B5-88DF-7E4E-2DAFFCEFD651}"/>
              </a:ext>
            </a:extLst>
          </p:cNvPr>
          <p:cNvSpPr txBox="1"/>
          <p:nvPr/>
        </p:nvSpPr>
        <p:spPr>
          <a:xfrm>
            <a:off x="-43903" y="2426700"/>
            <a:ext cx="4353539" cy="307777"/>
          </a:xfrm>
          <a:prstGeom prst="rect">
            <a:avLst/>
          </a:prstGeom>
          <a:solidFill>
            <a:srgbClr val="7030A0">
              <a:alpha val="15986"/>
            </a:srgbClr>
          </a:solidFill>
        </p:spPr>
        <p:txBody>
          <a:bodyPr wrap="square">
            <a:spAutoFit/>
          </a:bodyPr>
          <a:lstStyle/>
          <a:p>
            <a:r>
              <a:rPr lang="en-US" sz="14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✩ Public Health </a:t>
            </a:r>
            <a:r>
              <a:rPr lang="en-US" sz="1400" b="1" dirty="0" err="1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behavioural</a:t>
            </a:r>
            <a:r>
              <a:rPr lang="en-US" sz="14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Change Frameworks</a:t>
            </a:r>
          </a:p>
        </p:txBody>
      </p:sp>
      <p:sp>
        <p:nvSpPr>
          <p:cNvPr id="40" name="Hexagon 39">
            <a:extLst>
              <a:ext uri="{FF2B5EF4-FFF2-40B4-BE49-F238E27FC236}">
                <a16:creationId xmlns:a16="http://schemas.microsoft.com/office/drawing/2014/main" id="{84C3AF2B-CF52-455D-8C58-BC845EAF9FE8}"/>
              </a:ext>
            </a:extLst>
          </p:cNvPr>
          <p:cNvSpPr/>
          <p:nvPr/>
        </p:nvSpPr>
        <p:spPr>
          <a:xfrm>
            <a:off x="2980263" y="349591"/>
            <a:ext cx="210388" cy="175192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tx1"/>
          </a:solidFill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r>
              <a:rPr lang="en-US" sz="5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sp>
        <p:nvSpPr>
          <p:cNvPr id="41" name="Hexagon 40">
            <a:extLst>
              <a:ext uri="{FF2B5EF4-FFF2-40B4-BE49-F238E27FC236}">
                <a16:creationId xmlns:a16="http://schemas.microsoft.com/office/drawing/2014/main" id="{B3255F7A-D11D-2938-70AF-C80EF509A49C}"/>
              </a:ext>
            </a:extLst>
          </p:cNvPr>
          <p:cNvSpPr/>
          <p:nvPr/>
        </p:nvSpPr>
        <p:spPr>
          <a:xfrm>
            <a:off x="11741571" y="241984"/>
            <a:ext cx="210388" cy="175192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tx1"/>
          </a:solidFill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r>
              <a:rPr lang="en-US" sz="5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</a:p>
        </p:txBody>
      </p:sp>
      <p:sp>
        <p:nvSpPr>
          <p:cNvPr id="42" name="Hexagon 41">
            <a:extLst>
              <a:ext uri="{FF2B5EF4-FFF2-40B4-BE49-F238E27FC236}">
                <a16:creationId xmlns:a16="http://schemas.microsoft.com/office/drawing/2014/main" id="{7147E0B2-A47F-F35A-D07D-AC6CBBFB548F}"/>
              </a:ext>
            </a:extLst>
          </p:cNvPr>
          <p:cNvSpPr/>
          <p:nvPr/>
        </p:nvSpPr>
        <p:spPr>
          <a:xfrm>
            <a:off x="5720505" y="2030048"/>
            <a:ext cx="210388" cy="175192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tx1"/>
          </a:solidFill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r>
              <a:rPr lang="en-US" sz="5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1E482C95-B00F-7A5D-462D-55FECC42346A}"/>
              </a:ext>
            </a:extLst>
          </p:cNvPr>
          <p:cNvSpPr txBox="1"/>
          <p:nvPr/>
        </p:nvSpPr>
        <p:spPr>
          <a:xfrm>
            <a:off x="3965971" y="2481291"/>
            <a:ext cx="2582829" cy="39549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✩ Anticipated outcome</a:t>
            </a:r>
            <a:endParaRPr lang="en-US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100" b="1" dirty="0">
                <a:solidFill>
                  <a:srgbClr val="00FFF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1)App based CBT is beneficial when:</a:t>
            </a:r>
          </a:p>
          <a:p>
            <a:endParaRPr lang="en-US" sz="1200" dirty="0">
              <a:solidFill>
                <a:srgbClr val="00FFF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200" dirty="0">
                <a:solidFill>
                  <a:srgbClr val="00FFF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➡️ Exposure therapy is rigorous </a:t>
            </a:r>
          </a:p>
          <a:p>
            <a:r>
              <a:rPr lang="en-US" sz="1200" dirty="0">
                <a:solidFill>
                  <a:srgbClr val="00FFF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➡️ </a:t>
            </a:r>
            <a:r>
              <a:rPr lang="en-US" sz="1200" dirty="0" err="1">
                <a:solidFill>
                  <a:srgbClr val="00FFF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Personalised</a:t>
            </a:r>
            <a:endParaRPr lang="en-US" sz="1200" dirty="0">
              <a:solidFill>
                <a:srgbClr val="00FFF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200" dirty="0">
                <a:solidFill>
                  <a:srgbClr val="00FFF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➡️ Meticulously adhered to</a:t>
            </a:r>
          </a:p>
          <a:p>
            <a:endParaRPr lang="en-US" sz="1200" dirty="0">
              <a:solidFill>
                <a:srgbClr val="00FFF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200" b="1" dirty="0">
                <a:solidFill>
                  <a:srgbClr val="EE17F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35% </a:t>
            </a:r>
            <a:r>
              <a:rPr lang="en-US" sz="1200" dirty="0">
                <a:solidFill>
                  <a:srgbClr val="00FFF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participants in the exposure app cohort exhibited significant decreases in agoraphobia symptoms after five weeks.</a:t>
            </a:r>
          </a:p>
          <a:p>
            <a:pPr algn="ctr"/>
            <a:r>
              <a:rPr lang="en-US" sz="8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(</a:t>
            </a:r>
            <a:r>
              <a:rPr lang="en-US" sz="800" b="1" dirty="0" err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Guth</a:t>
            </a:r>
            <a:r>
              <a:rPr lang="en-US" sz="8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800" b="1" i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 al., </a:t>
            </a:r>
            <a:r>
              <a:rPr lang="en-US" sz="8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2025).</a:t>
            </a:r>
          </a:p>
          <a:p>
            <a:pPr algn="ctr"/>
            <a:endParaRPr lang="en-US" sz="8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100" b="1" dirty="0">
                <a:solidFill>
                  <a:srgbClr val="E975D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2) The most effective therapy should be:</a:t>
            </a:r>
            <a:endParaRPr lang="en-US" sz="1200" dirty="0">
              <a:solidFill>
                <a:srgbClr val="E975D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200" dirty="0">
                <a:solidFill>
                  <a:srgbClr val="00FFF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➡️ </a:t>
            </a:r>
            <a:r>
              <a:rPr lang="en-US" sz="1200" dirty="0">
                <a:solidFill>
                  <a:srgbClr val="E975D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Equity-driven</a:t>
            </a:r>
          </a:p>
          <a:p>
            <a:r>
              <a:rPr lang="en-US" sz="1200" dirty="0">
                <a:solidFill>
                  <a:srgbClr val="00FFF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➡️ </a:t>
            </a:r>
            <a:r>
              <a:rPr lang="en-US" sz="1200" dirty="0">
                <a:solidFill>
                  <a:srgbClr val="E975D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Inclusive in design</a:t>
            </a:r>
          </a:p>
          <a:p>
            <a:r>
              <a:rPr lang="en-US" sz="1200" dirty="0">
                <a:solidFill>
                  <a:srgbClr val="00FFF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➡️ </a:t>
            </a:r>
            <a:r>
              <a:rPr lang="en-US" sz="1200" dirty="0">
                <a:solidFill>
                  <a:srgbClr val="E975D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Digitally flexible</a:t>
            </a:r>
          </a:p>
          <a:p>
            <a:r>
              <a:rPr lang="en-US" sz="1200" dirty="0">
                <a:solidFill>
                  <a:srgbClr val="00FFF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➡️ </a:t>
            </a:r>
            <a:r>
              <a:rPr lang="en-US" sz="1200" dirty="0">
                <a:solidFill>
                  <a:srgbClr val="E975D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Multifaceted in approach, rather than merely app-based self-help.</a:t>
            </a:r>
            <a:endParaRPr lang="en-US" sz="1100" b="1" dirty="0">
              <a:solidFill>
                <a:srgbClr val="F5D9E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900" b="1" dirty="0">
                <a:solidFill>
                  <a:srgbClr val="F5D9E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(Robinson </a:t>
            </a:r>
            <a:r>
              <a:rPr lang="en-US" sz="900" b="1" i="1" dirty="0">
                <a:solidFill>
                  <a:srgbClr val="F5D9E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 al., </a:t>
            </a:r>
            <a:r>
              <a:rPr lang="en-US" sz="900" b="1" dirty="0">
                <a:solidFill>
                  <a:srgbClr val="F5D9E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2024; </a:t>
            </a:r>
            <a:r>
              <a:rPr lang="en-US" sz="900" b="1" dirty="0" err="1">
                <a:solidFill>
                  <a:srgbClr val="F5D9E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Löchner</a:t>
            </a:r>
            <a:r>
              <a:rPr lang="en-US" sz="900" b="1" dirty="0">
                <a:solidFill>
                  <a:srgbClr val="F5D9E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900" b="1" i="1" dirty="0">
                <a:solidFill>
                  <a:srgbClr val="F5D9E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 al., </a:t>
            </a:r>
            <a:r>
              <a:rPr lang="en-US" sz="900" b="1" dirty="0">
                <a:solidFill>
                  <a:srgbClr val="F5D9E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2025)</a:t>
            </a:r>
          </a:p>
        </p:txBody>
      </p:sp>
      <p:sp>
        <p:nvSpPr>
          <p:cNvPr id="58" name="Hexagon 57">
            <a:extLst>
              <a:ext uri="{FF2B5EF4-FFF2-40B4-BE49-F238E27FC236}">
                <a16:creationId xmlns:a16="http://schemas.microsoft.com/office/drawing/2014/main" id="{BD244EF9-839E-0A3B-E223-B00AF3761B32}"/>
              </a:ext>
            </a:extLst>
          </p:cNvPr>
          <p:cNvSpPr/>
          <p:nvPr/>
        </p:nvSpPr>
        <p:spPr>
          <a:xfrm>
            <a:off x="5876748" y="4904301"/>
            <a:ext cx="1135262" cy="911173"/>
          </a:xfrm>
          <a:prstGeom prst="hexagon">
            <a:avLst>
              <a:gd name="adj" fmla="val 25000"/>
              <a:gd name="vf" fmla="val 115470"/>
            </a:avLst>
          </a:prstGeom>
          <a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29000" r="-29000"/>
            </a:stretch>
          </a:blipFill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US"/>
          </a:p>
        </p:txBody>
      </p:sp>
      <p:sp>
        <p:nvSpPr>
          <p:cNvPr id="59" name="Hexagon 58">
            <a:extLst>
              <a:ext uri="{FF2B5EF4-FFF2-40B4-BE49-F238E27FC236}">
                <a16:creationId xmlns:a16="http://schemas.microsoft.com/office/drawing/2014/main" id="{EB5FB8C7-3564-EDEA-317E-2D617497AE05}"/>
              </a:ext>
            </a:extLst>
          </p:cNvPr>
          <p:cNvSpPr/>
          <p:nvPr/>
        </p:nvSpPr>
        <p:spPr>
          <a:xfrm>
            <a:off x="6781747" y="5298256"/>
            <a:ext cx="210388" cy="175192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tx1"/>
          </a:solidFill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r>
              <a:rPr lang="en-US" sz="5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C2BB781D-EF92-631B-AB15-754F67DFFCCD}"/>
              </a:ext>
            </a:extLst>
          </p:cNvPr>
          <p:cNvSpPr txBox="1"/>
          <p:nvPr/>
        </p:nvSpPr>
        <p:spPr>
          <a:xfrm>
            <a:off x="6992135" y="4681825"/>
            <a:ext cx="5299557" cy="21390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2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✩ Conclusion</a:t>
            </a:r>
          </a:p>
          <a:p>
            <a:r>
              <a:rPr lang="en-US" sz="11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Public health need: </a:t>
            </a:r>
            <a:r>
              <a:rPr lang="en-US" sz="11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Agoraphobia is prevalent in the UK, requiring a strategy beyond clinic-based care.</a:t>
            </a:r>
          </a:p>
          <a:p>
            <a:r>
              <a:rPr lang="en-US" sz="11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Role of digital tools: </a:t>
            </a:r>
            <a:r>
              <a:rPr lang="en-US" sz="11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App-driven CBT and VRT can widen access to exposure therapy.</a:t>
            </a:r>
          </a:p>
          <a:p>
            <a:r>
              <a:rPr lang="en-US" sz="11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 limitation:</a:t>
            </a:r>
            <a:r>
              <a:rPr lang="en-US" sz="11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Digital App should complement, not replace, professional input.</a:t>
            </a:r>
          </a:p>
          <a:p>
            <a:r>
              <a:rPr lang="en-US" sz="11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Core principle: </a:t>
            </a:r>
            <a:r>
              <a:rPr lang="en-US" sz="11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Digital health must do more than </a:t>
            </a:r>
            <a:r>
              <a:rPr lang="en-US" sz="1100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digitise</a:t>
            </a:r>
            <a:r>
              <a:rPr lang="en-US" sz="11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 it must proactively enhance fair access.</a:t>
            </a:r>
          </a:p>
          <a:p>
            <a:r>
              <a:rPr lang="en-US" sz="11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Conditions for success: </a:t>
            </a:r>
            <a:r>
              <a:rPr lang="en-US" sz="11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Depends on deliberate attention to accessibility, evidence-based guidance and user engagement.</a:t>
            </a:r>
          </a:p>
          <a:p>
            <a:r>
              <a:rPr lang="en-US" sz="11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Risk: </a:t>
            </a:r>
            <a:r>
              <a:rPr lang="en-US" sz="11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</a:t>
            </a:r>
            <a:r>
              <a:rPr lang="en-US" sz="11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chnologies risk widening existing mental health disparities.</a:t>
            </a:r>
          </a:p>
          <a:p>
            <a:pPr algn="ctr"/>
            <a:r>
              <a:rPr lang="en-US" sz="9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900" b="1" dirty="0" err="1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Preti</a:t>
            </a:r>
            <a:r>
              <a:rPr lang="en-US" sz="9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900" b="1" i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 al., </a:t>
            </a:r>
            <a:r>
              <a:rPr lang="en-US" sz="9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2021; Kirkbride </a:t>
            </a:r>
            <a:r>
              <a:rPr lang="en-US" sz="900" b="1" i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 al., </a:t>
            </a:r>
            <a:r>
              <a:rPr lang="en-US" sz="9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2024; </a:t>
            </a:r>
            <a:r>
              <a:rPr lang="en-US" sz="900" b="1" dirty="0" err="1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Guth</a:t>
            </a:r>
            <a:r>
              <a:rPr lang="en-US" sz="9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900" b="1" i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 al., </a:t>
            </a:r>
            <a:r>
              <a:rPr lang="en-US" sz="9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2025).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A42D1063-302D-EDA7-AD78-6D8FEB9EA9A2}"/>
              </a:ext>
            </a:extLst>
          </p:cNvPr>
          <p:cNvSpPr txBox="1"/>
          <p:nvPr/>
        </p:nvSpPr>
        <p:spPr>
          <a:xfrm>
            <a:off x="9285800" y="3631111"/>
            <a:ext cx="2847889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100" b="0" i="0" u="none" strike="noStrike" dirty="0">
                <a:solidFill>
                  <a:srgbClr val="00FFF8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The Department of Health in the UK awarded multimillion-pound funding to </a:t>
            </a:r>
            <a:r>
              <a:rPr lang="en-GB" sz="1100" b="1" dirty="0" err="1">
                <a:solidFill>
                  <a:srgbClr val="ECC9F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r>
              <a:rPr lang="en-GB" sz="1100" b="1" i="0" u="none" strike="noStrike" dirty="0" err="1">
                <a:solidFill>
                  <a:srgbClr val="ECC9F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ameChange</a:t>
            </a:r>
            <a:r>
              <a:rPr lang="en-GB" sz="1100" b="0" i="0" u="none" strike="noStrike" dirty="0">
                <a:solidFill>
                  <a:srgbClr val="00FFF8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the NHS's first virtual reality </a:t>
            </a:r>
            <a:r>
              <a:rPr lang="en-GB" sz="1000" b="0" i="0" u="none" strike="noStrike" dirty="0">
                <a:solidFill>
                  <a:srgbClr val="00FFF8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therapy for agoraphobia (Oxford Health NHS, 2023; </a:t>
            </a:r>
            <a:r>
              <a:rPr lang="en-GB" sz="1000" dirty="0">
                <a:solidFill>
                  <a:srgbClr val="00FFF8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NICE, 2023</a:t>
            </a:r>
            <a:r>
              <a:rPr lang="en-GB" sz="1000" b="0" i="0" u="none" strike="noStrike" dirty="0">
                <a:solidFill>
                  <a:srgbClr val="00FFF8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  <a:endParaRPr lang="en-US" sz="1000" dirty="0">
              <a:solidFill>
                <a:srgbClr val="00FFF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43C35FBD-54FA-FFA5-FE85-3ABC21E4CCD8}"/>
              </a:ext>
            </a:extLst>
          </p:cNvPr>
          <p:cNvSpPr txBox="1"/>
          <p:nvPr/>
        </p:nvSpPr>
        <p:spPr>
          <a:xfrm>
            <a:off x="2856258" y="1238312"/>
            <a:ext cx="1267932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Agoraphobia, (no date). </a:t>
            </a:r>
            <a:endParaRPr lang="en-US" sz="800" dirty="0">
              <a:solidFill>
                <a:srgbClr val="FFFF00"/>
              </a:solidFill>
            </a:endParaRP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F2757FE4-6F9F-6F12-4B73-E4E3DBA06939}"/>
              </a:ext>
            </a:extLst>
          </p:cNvPr>
          <p:cNvSpPr txBox="1"/>
          <p:nvPr/>
        </p:nvSpPr>
        <p:spPr>
          <a:xfrm>
            <a:off x="6711364" y="4597241"/>
            <a:ext cx="2707498" cy="1846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Self-generated picture: (Agoraphobia VRT using Gemini AI, 2026). </a:t>
            </a:r>
            <a:endParaRPr lang="en-US" sz="600" dirty="0">
              <a:solidFill>
                <a:schemeClr val="bg1"/>
              </a:solidFill>
            </a:endParaRP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751C005B-DDBB-59EF-6B15-1D70F82CA164}"/>
              </a:ext>
            </a:extLst>
          </p:cNvPr>
          <p:cNvSpPr txBox="1"/>
          <p:nvPr/>
        </p:nvSpPr>
        <p:spPr>
          <a:xfrm>
            <a:off x="7955939" y="3273299"/>
            <a:ext cx="3996019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Self-generated picture: (Promoting Health using Gemini AI, 2026). </a:t>
            </a:r>
            <a:endParaRPr lang="en-US" sz="800" dirty="0">
              <a:solidFill>
                <a:schemeClr val="bg1"/>
              </a:solidFill>
            </a:endParaRP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C92C3DBE-422A-23AC-3E8E-651A255B75E0}"/>
              </a:ext>
            </a:extLst>
          </p:cNvPr>
          <p:cNvSpPr txBox="1"/>
          <p:nvPr/>
        </p:nvSpPr>
        <p:spPr>
          <a:xfrm>
            <a:off x="3962612" y="6509524"/>
            <a:ext cx="3049398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Picture 6 Source: (Is agoraphobia a disability, no date).</a:t>
            </a:r>
            <a:endParaRPr lang="en-US" sz="900" dirty="0">
              <a:solidFill>
                <a:srgbClr val="FFC000"/>
              </a:solidFill>
            </a:endParaRP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ACE6C79F-2F05-5896-D21B-C6C7F2FA8A74}"/>
              </a:ext>
            </a:extLst>
          </p:cNvPr>
          <p:cNvSpPr txBox="1"/>
          <p:nvPr/>
        </p:nvSpPr>
        <p:spPr>
          <a:xfrm>
            <a:off x="3845279" y="2097449"/>
            <a:ext cx="2205315" cy="1846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Self-generated picture: (VRT using Gemini Ai,  2026) </a:t>
            </a:r>
            <a:endParaRPr lang="en-US" sz="600" dirty="0">
              <a:solidFill>
                <a:schemeClr val="bg1"/>
              </a:solidFill>
            </a:endParaRPr>
          </a:p>
        </p:txBody>
      </p:sp>
      <p:pic>
        <p:nvPicPr>
          <p:cNvPr id="82" name="Picture 81" descr="A diagram of a therapy&#10;&#10;Description automatically generated">
            <a:extLst>
              <a:ext uri="{FF2B5EF4-FFF2-40B4-BE49-F238E27FC236}">
                <a16:creationId xmlns:a16="http://schemas.microsoft.com/office/drawing/2014/main" id="{DF12CB34-FE20-B137-51DE-BE3E5004BE6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43902" y="5035915"/>
            <a:ext cx="3964412" cy="1822085"/>
          </a:xfrm>
          <a:prstGeom prst="rect">
            <a:avLst/>
          </a:prstGeom>
        </p:spPr>
      </p:pic>
      <p:sp>
        <p:nvSpPr>
          <p:cNvPr id="83" name="Hexagon 82">
            <a:extLst>
              <a:ext uri="{FF2B5EF4-FFF2-40B4-BE49-F238E27FC236}">
                <a16:creationId xmlns:a16="http://schemas.microsoft.com/office/drawing/2014/main" id="{0835AA08-EAFA-A623-C42D-BC4EEC38EB47}"/>
              </a:ext>
            </a:extLst>
          </p:cNvPr>
          <p:cNvSpPr/>
          <p:nvPr/>
        </p:nvSpPr>
        <p:spPr>
          <a:xfrm>
            <a:off x="78672" y="5174674"/>
            <a:ext cx="210388" cy="175192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tx1"/>
          </a:solidFill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r>
              <a:rPr lang="en-US" sz="5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0BDBF68B-9CA2-0AA1-07F0-83F8F8980B7A}"/>
              </a:ext>
            </a:extLst>
          </p:cNvPr>
          <p:cNvSpPr txBox="1"/>
          <p:nvPr/>
        </p:nvSpPr>
        <p:spPr>
          <a:xfrm>
            <a:off x="953573" y="6684458"/>
            <a:ext cx="2027878" cy="1846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600" dirty="0">
                <a:latin typeface="Arial" panose="020B0604020202020204" pitchFamily="34" charset="0"/>
                <a:cs typeface="Arial" panose="020B0604020202020204" pitchFamily="34" charset="0"/>
              </a:rPr>
              <a:t>Self-generated picture: (CBT Using Gemini AI, 2026). </a:t>
            </a:r>
            <a:endParaRPr lang="en-US" sz="600" dirty="0"/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D294B160-28C2-ACB5-531A-0FB610A5FC00}"/>
              </a:ext>
            </a:extLst>
          </p:cNvPr>
          <p:cNvSpPr txBox="1"/>
          <p:nvPr/>
        </p:nvSpPr>
        <p:spPr>
          <a:xfrm>
            <a:off x="426849" y="5473448"/>
            <a:ext cx="3375328" cy="2000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7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(Pauley </a:t>
            </a:r>
            <a:r>
              <a:rPr lang="en-GB" sz="700" b="1" i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et al.</a:t>
            </a:r>
            <a:r>
              <a:rPr lang="en-GB" sz="7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2023; Jung </a:t>
            </a:r>
            <a:r>
              <a:rPr lang="en-GB" sz="700" b="1" i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et al.,</a:t>
            </a:r>
            <a:r>
              <a:rPr lang="en-GB" sz="7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2025; </a:t>
            </a:r>
            <a:r>
              <a:rPr lang="en-GB" sz="7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GB" sz="700" b="1" i="0" u="none" strike="noStrike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pies, Lang and </a:t>
            </a:r>
            <a:r>
              <a:rPr lang="en-GB" sz="700" b="1" i="0" u="none" strike="noStrike" dirty="0" err="1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Helbig</a:t>
            </a:r>
            <a:r>
              <a:rPr lang="en-GB" sz="700" b="1" i="0" u="none" strike="noStrike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-Lang, 2025).</a:t>
            </a:r>
            <a:endParaRPr lang="en-US" sz="7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1" name="Picture 90" descr="A diagram of a diagram of a company&#10;&#10;Description automatically generated with medium confidence">
            <a:extLst>
              <a:ext uri="{FF2B5EF4-FFF2-40B4-BE49-F238E27FC236}">
                <a16:creationId xmlns:a16="http://schemas.microsoft.com/office/drawing/2014/main" id="{CB5C1109-8A29-FB64-1CEC-FFD0FA632EE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2704190"/>
            <a:ext cx="3935024" cy="2362013"/>
          </a:xfrm>
          <a:prstGeom prst="rect">
            <a:avLst/>
          </a:prstGeom>
        </p:spPr>
      </p:pic>
      <p:sp>
        <p:nvSpPr>
          <p:cNvPr id="92" name="TextBox 91">
            <a:extLst>
              <a:ext uri="{FF2B5EF4-FFF2-40B4-BE49-F238E27FC236}">
                <a16:creationId xmlns:a16="http://schemas.microsoft.com/office/drawing/2014/main" id="{5328A351-B1D0-99C7-EC87-B2124FB8331A}"/>
              </a:ext>
            </a:extLst>
          </p:cNvPr>
          <p:cNvSpPr txBox="1"/>
          <p:nvPr/>
        </p:nvSpPr>
        <p:spPr>
          <a:xfrm>
            <a:off x="995942" y="2721368"/>
            <a:ext cx="2103295" cy="184666"/>
          </a:xfrm>
          <a:prstGeom prst="rect">
            <a:avLst/>
          </a:prstGeom>
          <a:solidFill>
            <a:schemeClr val="tx1">
              <a:lumMod val="95000"/>
              <a:lumOff val="5000"/>
              <a:alpha val="59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6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Self-generated picture: (CBT Using Gemini AI, 2026). </a:t>
            </a:r>
            <a:endParaRPr lang="en-US" sz="600" b="1" dirty="0">
              <a:solidFill>
                <a:srgbClr val="FFFF00"/>
              </a:solidFill>
            </a:endParaRP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11BF7255-AE7E-21A8-41AA-9832AA7D00FE}"/>
              </a:ext>
            </a:extLst>
          </p:cNvPr>
          <p:cNvSpPr txBox="1"/>
          <p:nvPr/>
        </p:nvSpPr>
        <p:spPr>
          <a:xfrm>
            <a:off x="-1697" y="4681825"/>
            <a:ext cx="1530460" cy="222476"/>
          </a:xfrm>
          <a:prstGeom prst="rect">
            <a:avLst/>
          </a:prstGeom>
          <a:solidFill>
            <a:schemeClr val="bg2">
              <a:lumMod val="10000"/>
              <a:alpha val="43000"/>
            </a:schemeClr>
          </a:solidFill>
        </p:spPr>
        <p:txBody>
          <a:bodyPr wrap="square">
            <a:spAutoFit/>
          </a:bodyPr>
          <a:lstStyle/>
          <a:p>
            <a:r>
              <a:rPr lang="en-US" sz="800" b="1" dirty="0">
                <a:solidFill>
                  <a:srgbClr val="00FFF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800" b="1" dirty="0" err="1">
                <a:solidFill>
                  <a:srgbClr val="00FFF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Antonopoulou</a:t>
            </a:r>
            <a:r>
              <a:rPr lang="en-US" sz="800" b="1" dirty="0">
                <a:solidFill>
                  <a:srgbClr val="00FFF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800" b="1" i="1" dirty="0">
                <a:solidFill>
                  <a:srgbClr val="00FFF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 al., </a:t>
            </a:r>
            <a:r>
              <a:rPr lang="en-US" sz="800" b="1" dirty="0">
                <a:solidFill>
                  <a:srgbClr val="00FFF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2024). </a:t>
            </a:r>
          </a:p>
        </p:txBody>
      </p:sp>
      <p:sp>
        <p:nvSpPr>
          <p:cNvPr id="94" name="Hexagon 93">
            <a:extLst>
              <a:ext uri="{FF2B5EF4-FFF2-40B4-BE49-F238E27FC236}">
                <a16:creationId xmlns:a16="http://schemas.microsoft.com/office/drawing/2014/main" id="{C06FD9F5-703C-F6E4-CF96-19AF4E3EBE51}"/>
              </a:ext>
            </a:extLst>
          </p:cNvPr>
          <p:cNvSpPr/>
          <p:nvPr/>
        </p:nvSpPr>
        <p:spPr>
          <a:xfrm>
            <a:off x="54961" y="2796045"/>
            <a:ext cx="210388" cy="175192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tx1"/>
          </a:solidFill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r>
              <a:rPr lang="en-US" sz="5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</a:p>
        </p:txBody>
      </p:sp>
      <p:pic>
        <p:nvPicPr>
          <p:cNvPr id="96" name="Picture 95" descr="A person looking through a vr device&#10;&#10;Description automatically generated">
            <a:extLst>
              <a:ext uri="{FF2B5EF4-FFF2-40B4-BE49-F238E27FC236}">
                <a16:creationId xmlns:a16="http://schemas.microsoft.com/office/drawing/2014/main" id="{E10E2C2C-48D2-C826-8D80-0C477616B38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65277" y="3487906"/>
            <a:ext cx="2581324" cy="1115898"/>
          </a:xfrm>
          <a:prstGeom prst="rect">
            <a:avLst/>
          </a:prstGeom>
        </p:spPr>
      </p:pic>
      <p:sp>
        <p:nvSpPr>
          <p:cNvPr id="97" name="Hexagon 96">
            <a:extLst>
              <a:ext uri="{FF2B5EF4-FFF2-40B4-BE49-F238E27FC236}">
                <a16:creationId xmlns:a16="http://schemas.microsoft.com/office/drawing/2014/main" id="{9D84FFD2-9276-869D-F51E-6C0086BAB918}"/>
              </a:ext>
            </a:extLst>
          </p:cNvPr>
          <p:cNvSpPr/>
          <p:nvPr/>
        </p:nvSpPr>
        <p:spPr>
          <a:xfrm>
            <a:off x="6704476" y="3545929"/>
            <a:ext cx="210388" cy="175192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tx1"/>
          </a:solidFill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r>
              <a:rPr lang="en-US" sz="5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</a:p>
        </p:txBody>
      </p:sp>
      <p:sp>
        <p:nvSpPr>
          <p:cNvPr id="98" name="Hexagon 97">
            <a:extLst>
              <a:ext uri="{FF2B5EF4-FFF2-40B4-BE49-F238E27FC236}">
                <a16:creationId xmlns:a16="http://schemas.microsoft.com/office/drawing/2014/main" id="{A6FCC6F2-E33D-E201-225F-FDB58E6446E3}"/>
              </a:ext>
            </a:extLst>
          </p:cNvPr>
          <p:cNvSpPr/>
          <p:nvPr/>
        </p:nvSpPr>
        <p:spPr>
          <a:xfrm>
            <a:off x="10365463" y="4707570"/>
            <a:ext cx="210388" cy="175192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tx1"/>
          </a:solidFill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r>
              <a:rPr lang="en-US" sz="5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</a:p>
          <a:p>
            <a:endParaRPr lang="en-US" sz="5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9845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7570BFA-D4C2-06C3-BF3D-3A143327BF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3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DE21CDD-C101-826A-3B54-1532298F9CDD}"/>
              </a:ext>
            </a:extLst>
          </p:cNvPr>
          <p:cNvSpPr txBox="1"/>
          <p:nvPr/>
        </p:nvSpPr>
        <p:spPr>
          <a:xfrm>
            <a:off x="28353" y="636025"/>
            <a:ext cx="12163647" cy="58169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1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 </a:t>
            </a:r>
            <a:endParaRPr lang="en-GB" sz="1400" kern="100" dirty="0">
              <a:solidFill>
                <a:schemeClr val="tx1">
                  <a:lumMod val="95000"/>
                  <a:lumOff val="5000"/>
                </a:schemeClr>
              </a:solidFill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r>
              <a:rPr lang="en-US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Agoraphobia (no date) Available at: https://</a:t>
            </a:r>
            <a:r>
              <a:rPr lang="en-US" sz="1400" kern="100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livhospital.b-cdn.net</a:t>
            </a:r>
            <a:r>
              <a:rPr lang="en-US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/wp-content/uploads/2025/12/29090335/image-3502.webp (Accessed: 20 June 2026)</a:t>
            </a:r>
            <a:endParaRPr lang="en-GB" sz="1400" kern="100" dirty="0">
              <a:solidFill>
                <a:schemeClr val="tx1">
                  <a:lumMod val="95000"/>
                  <a:lumOff val="5000"/>
                </a:schemeClr>
              </a:solidFill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r>
              <a:rPr lang="en-US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 </a:t>
            </a:r>
            <a:endParaRPr lang="en-GB" sz="1400" kern="100" dirty="0">
              <a:solidFill>
                <a:schemeClr val="tx1">
                  <a:lumMod val="95000"/>
                  <a:lumOff val="5000"/>
                </a:schemeClr>
              </a:solidFill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r>
              <a:rPr lang="en-GB" sz="1400" kern="100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Antonopoulou</a:t>
            </a:r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V., Schenk, P. M., McKinlay, A. R., Chadwick, P., Meyer, C., Gibson, B., </a:t>
            </a:r>
            <a:r>
              <a:rPr lang="en-GB" sz="1400" kern="100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Sniehotta</a:t>
            </a:r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F. F., </a:t>
            </a:r>
            <a:r>
              <a:rPr lang="en-GB" sz="1400" kern="100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Lorencatto</a:t>
            </a:r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F., </a:t>
            </a:r>
            <a:r>
              <a:rPr lang="en-GB" sz="1400" kern="100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Vlaev</a:t>
            </a:r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I., and </a:t>
            </a:r>
            <a:r>
              <a:rPr lang="en-GB" sz="1400" kern="100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Chater</a:t>
            </a:r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A. M. (2024). “Healthcare Professionals’ Responses to Complaints: A Qualitative Interview Study With Patients, Carers and Healthcare Professionals Using the Theoretical Domains Framework and COM‐B Model,” </a:t>
            </a:r>
            <a:r>
              <a:rPr lang="en-GB" sz="1400" i="1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Health expectations: an international journal of public participation in health care and health policy</a:t>
            </a:r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27(6), pp. e70118-n/a. Available at: https://</a:t>
            </a:r>
            <a:r>
              <a:rPr lang="en-GB" sz="1400" kern="100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doi.org</a:t>
            </a:r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/10.1111/hex.70118.</a:t>
            </a:r>
            <a:r>
              <a:rPr lang="en-US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(Accessed: 20 June 2026)</a:t>
            </a:r>
            <a:endParaRPr lang="en-GB" sz="1400" kern="100" dirty="0">
              <a:solidFill>
                <a:schemeClr val="tx1">
                  <a:lumMod val="95000"/>
                  <a:lumOff val="5000"/>
                </a:schemeClr>
              </a:solidFill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r>
              <a:rPr lang="en-US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 </a:t>
            </a:r>
            <a:endParaRPr lang="en-GB" sz="1400" kern="100" dirty="0">
              <a:solidFill>
                <a:schemeClr val="tx1">
                  <a:lumMod val="95000"/>
                  <a:lumOff val="5000"/>
                </a:schemeClr>
              </a:solidFill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r>
              <a:rPr lang="en-GB" sz="1400" kern="100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Guth</a:t>
            </a:r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M., Wiebe, A., </a:t>
            </a:r>
            <a:r>
              <a:rPr lang="en-GB" sz="1400" kern="100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Ekhlas</a:t>
            </a:r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-Schumann, M., </a:t>
            </a:r>
            <a:r>
              <a:rPr lang="en-GB" sz="1400" kern="100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Rodenjohann</a:t>
            </a:r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A., </a:t>
            </a:r>
            <a:r>
              <a:rPr lang="en-GB" sz="1400" kern="100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Rohlfsen</a:t>
            </a:r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F., Buchholz, J., </a:t>
            </a:r>
            <a:r>
              <a:rPr lang="en-GB" sz="1400" kern="100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Selaskowski</a:t>
            </a:r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B., </a:t>
            </a:r>
            <a:r>
              <a:rPr lang="en-GB" sz="1400" kern="100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Philipsen</a:t>
            </a:r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A., and Braun, N. (2025). “Mobile App–Guided Exposure Therapy for Panic Disorder With and Without Agoraphobia: Randomized Controlled Trial,” </a:t>
            </a:r>
            <a:r>
              <a:rPr lang="en-GB" sz="1400" i="1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Journal of medical Internet research</a:t>
            </a:r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27(12), pp. e76389–e76389. Available at: https://</a:t>
            </a:r>
            <a:r>
              <a:rPr lang="en-GB" sz="1400" kern="100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doi.org</a:t>
            </a:r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/10.2196/76389. (Accessed: 17 June 2026)</a:t>
            </a:r>
          </a:p>
          <a:p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 </a:t>
            </a:r>
          </a:p>
          <a:p>
            <a:r>
              <a:rPr lang="en-US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Is agoraphobia a disability (no date) Available at: https://</a:t>
            </a:r>
            <a:r>
              <a:rPr lang="en-US" sz="1400" kern="100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safestarpsychiatric.com</a:t>
            </a:r>
            <a:r>
              <a:rPr lang="en-US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/wp-content/uploads/2024/09/is-Agoraphobia-a-Disability-1024x609.png. </a:t>
            </a:r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(Accessed: 25 June 2026)</a:t>
            </a:r>
          </a:p>
          <a:p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 </a:t>
            </a:r>
          </a:p>
          <a:p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Jung, H. W., Jang, K. W., Nam, S., Kim, A., Lee, J., </a:t>
            </a:r>
            <a:r>
              <a:rPr lang="en-GB" sz="1400" kern="100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Ahn</a:t>
            </a:r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M. E., Lee, S.-K., Kim, Y. J., Shin, J.-K., and </a:t>
            </a:r>
            <a:r>
              <a:rPr lang="en-GB" sz="1400" kern="100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Roh</a:t>
            </a:r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D. (2025).  “Digital Cognitive </a:t>
            </a:r>
            <a:r>
              <a:rPr lang="en-GB" sz="1400" kern="100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Behavioral</a:t>
            </a:r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Therapy for Panic Disorder and Agoraphobia: A Meta-Analytic Review of Clinical Components to Maximize Efficacy,” </a:t>
            </a:r>
            <a:r>
              <a:rPr lang="en-GB" sz="1400" i="1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Journal of clinical medicine</a:t>
            </a:r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14(5), p. 1771. Available at: https://</a:t>
            </a:r>
            <a:r>
              <a:rPr lang="en-GB" sz="1400" kern="100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doi.org</a:t>
            </a:r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/10.3390/jcm14051771. (Accessed: 11 June 2026).</a:t>
            </a:r>
          </a:p>
          <a:p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 </a:t>
            </a:r>
          </a:p>
          <a:p>
            <a:r>
              <a:rPr lang="en-US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Kirkbride, J.B., Anglin, D.M., Colman, I., </a:t>
            </a:r>
            <a:r>
              <a:rPr lang="en-US" sz="1400" kern="100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Dykxhoorn</a:t>
            </a:r>
            <a:r>
              <a:rPr lang="en-US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J., Jones, P.B., </a:t>
            </a:r>
            <a:r>
              <a:rPr lang="en-US" sz="1400" kern="100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Patalay</a:t>
            </a:r>
            <a:r>
              <a:rPr lang="en-US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P., Pitman, A., </a:t>
            </a:r>
            <a:r>
              <a:rPr lang="en-US" sz="1400" kern="100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Soneson</a:t>
            </a:r>
            <a:r>
              <a:rPr lang="en-US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E., </a:t>
            </a:r>
            <a:r>
              <a:rPr lang="en-US" sz="1400" kern="100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Steare</a:t>
            </a:r>
            <a:r>
              <a:rPr lang="en-US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T., Wright, T. and Griffiths, S.L. (2024) “The social determinants of mental health and disorder: evidence, prevention and recommendations</a:t>
            </a:r>
            <a:r>
              <a:rPr lang="en-US" sz="1400" i="1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,” World Psychiatry</a:t>
            </a:r>
            <a:r>
              <a:rPr lang="en-US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23(1), pp. 58-90. Available at: https://</a:t>
            </a:r>
            <a:r>
              <a:rPr lang="en-US" sz="1400" kern="100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doi.org</a:t>
            </a:r>
            <a:r>
              <a:rPr lang="en-US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/10.1002/wps.21160. </a:t>
            </a:r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(Accessed: 17 June 2026)</a:t>
            </a:r>
          </a:p>
          <a:p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 </a:t>
            </a:r>
          </a:p>
          <a:p>
            <a:r>
              <a:rPr lang="en-GB" sz="1400" kern="100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Lambe</a:t>
            </a:r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S., Bird, J. C., </a:t>
            </a:r>
            <a:r>
              <a:rPr lang="en-GB" sz="1400" kern="100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Loe</a:t>
            </a:r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B. S., </a:t>
            </a:r>
            <a:r>
              <a:rPr lang="en-GB" sz="1400" kern="100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Rosebrock</a:t>
            </a:r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L., Kabir, T., Petit, A., Mulhall, S., Jenner, L., </a:t>
            </a:r>
            <a:r>
              <a:rPr lang="en-GB" sz="1400" kern="100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Aynsworth</a:t>
            </a:r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C., Murphy, E., Jones, J., </a:t>
            </a:r>
            <a:r>
              <a:rPr lang="en-GB" sz="1400" kern="100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Powling</a:t>
            </a:r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R., Chapman, K., Dudley, R., Morrison, A., Regan, E. O., Yu, L.-M., Clark, D., Waite, F., and Freeman, D. (2023). “The Oxford Agoraphobic Avoidance Scale,” </a:t>
            </a:r>
            <a:r>
              <a:rPr lang="en-GB" sz="1400" i="1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Psychological medicine</a:t>
            </a:r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53(4), pp. 1233–1243. Available at: https://</a:t>
            </a:r>
            <a:r>
              <a:rPr lang="en-GB" sz="1400" kern="100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doi.org</a:t>
            </a:r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/10.1017/S0033291721002713. (Accessed: 9 June 2026).</a:t>
            </a:r>
          </a:p>
          <a:p>
            <a:r>
              <a:rPr lang="en-GB" sz="11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 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815EB471-9B7B-AD5B-DAA7-1EADCF1004C7}"/>
              </a:ext>
            </a:extLst>
          </p:cNvPr>
          <p:cNvSpPr txBox="1">
            <a:spLocks/>
          </p:cNvSpPr>
          <p:nvPr/>
        </p:nvSpPr>
        <p:spPr>
          <a:xfrm>
            <a:off x="2730500" y="229473"/>
            <a:ext cx="6464300" cy="563525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dirty="0">
                <a:solidFill>
                  <a:srgbClr val="EE17F2"/>
                </a:solidFill>
              </a:rPr>
              <a:t>Reference </a:t>
            </a:r>
            <a:endParaRPr lang="en-US" sz="4000" dirty="0">
              <a:solidFill>
                <a:srgbClr val="B2EED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5374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FE88C8-68BB-1DC8-6680-99E42A03AF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4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9EA5945-0397-732D-8A46-E84408B93388}"/>
              </a:ext>
            </a:extLst>
          </p:cNvPr>
          <p:cNvSpPr txBox="1"/>
          <p:nvPr/>
        </p:nvSpPr>
        <p:spPr>
          <a:xfrm>
            <a:off x="130631" y="0"/>
            <a:ext cx="11930738" cy="69865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kern="100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Löchner</a:t>
            </a:r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J., </a:t>
            </a:r>
            <a:r>
              <a:rPr lang="en-GB" sz="1400" kern="100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Carlbring</a:t>
            </a:r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P., Schuller, B., </a:t>
            </a:r>
            <a:r>
              <a:rPr lang="en-GB" sz="1400" kern="100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Torous</a:t>
            </a:r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J., and Sander, L. B. (2025). “Digital interventions in mental health: An overview and future perspectives,” </a:t>
            </a:r>
            <a:r>
              <a:rPr lang="en-GB" sz="1400" i="1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Internet interventions : the application of information technology in mental and behavioural health</a:t>
            </a:r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40. Available at: https://</a:t>
            </a:r>
            <a:r>
              <a:rPr lang="en-GB" sz="1400" kern="100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doi.org</a:t>
            </a:r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/10.1016/j.invent.2025.100824. (Accessed: 24 June 2026).</a:t>
            </a:r>
          </a:p>
          <a:p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 </a:t>
            </a:r>
          </a:p>
          <a:p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Pauley, D., </a:t>
            </a:r>
            <a:r>
              <a:rPr lang="en-GB" sz="1400" kern="100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Cuijpers</a:t>
            </a:r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P., </a:t>
            </a:r>
            <a:r>
              <a:rPr lang="en-GB" sz="1400" kern="100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Papola</a:t>
            </a:r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D., Miguel, C., and </a:t>
            </a:r>
            <a:r>
              <a:rPr lang="en-GB" sz="1400" kern="100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Karyotaki</a:t>
            </a:r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E. (2023). “Two decades of digital interventions for anxiety disorders: a systematic review and meta-analysis of treatment effectiveness,” </a:t>
            </a:r>
            <a:r>
              <a:rPr lang="en-GB" sz="1400" i="1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Psychological medicine</a:t>
            </a:r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53(2), pp. 567–579. Available at: https://</a:t>
            </a:r>
            <a:r>
              <a:rPr lang="en-GB" sz="1400" kern="100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doi.org</a:t>
            </a:r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/10.1017/S0033291721001999. (Accessed: 15 June 2026)</a:t>
            </a:r>
          </a:p>
          <a:p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 </a:t>
            </a:r>
          </a:p>
          <a:p>
            <a:r>
              <a:rPr lang="en-GB" sz="1400" kern="100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Preti</a:t>
            </a:r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A., </a:t>
            </a:r>
            <a:r>
              <a:rPr lang="en-GB" sz="1400" kern="100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Piras</a:t>
            </a:r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M., </a:t>
            </a:r>
            <a:r>
              <a:rPr lang="en-GB" sz="1400" kern="100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Cossu</a:t>
            </a:r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G., </a:t>
            </a:r>
            <a:r>
              <a:rPr lang="en-GB" sz="1400" kern="100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Pintus</a:t>
            </a:r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E., </a:t>
            </a:r>
            <a:r>
              <a:rPr lang="en-GB" sz="1400" kern="100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Pintus</a:t>
            </a:r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M., </a:t>
            </a:r>
            <a:r>
              <a:rPr lang="en-GB" sz="1400" kern="100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Kalcev</a:t>
            </a:r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G., </a:t>
            </a:r>
            <a:r>
              <a:rPr lang="en-GB" sz="1400" kern="100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Cabras</a:t>
            </a:r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F., Moro, M.F., Romano, F., </a:t>
            </a:r>
            <a:r>
              <a:rPr lang="en-GB" sz="1400" kern="100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Balestrieri</a:t>
            </a:r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M. and </a:t>
            </a:r>
            <a:r>
              <a:rPr lang="en-GB" sz="1400" kern="100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Caraci</a:t>
            </a:r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F. (2021). “The Burden of Agoraphobia in Worsening Quality of Life in a Community Survey in Italy,” </a:t>
            </a:r>
            <a:r>
              <a:rPr lang="en-GB" sz="1400" i="1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Psychiatry investigation</a:t>
            </a:r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18(4), pp. 277–283. Available at: https://</a:t>
            </a:r>
            <a:r>
              <a:rPr lang="en-GB" sz="1400" kern="100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doi.org</a:t>
            </a:r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/10.30773/pi.2020.0342. (Accessed: 10 June 2026).</a:t>
            </a:r>
          </a:p>
          <a:p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 </a:t>
            </a:r>
          </a:p>
          <a:p>
            <a:r>
              <a:rPr lang="en-GB" sz="1400" kern="100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Qassem</a:t>
            </a:r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T., Aly-</a:t>
            </a:r>
            <a:r>
              <a:rPr lang="en-GB" sz="1400" kern="100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ElGabry</a:t>
            </a:r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D., </a:t>
            </a:r>
            <a:r>
              <a:rPr lang="en-GB" sz="1400" kern="100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Alzarouni</a:t>
            </a:r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A., Abdel-Aziz, K., and Arnone, D. (2021). “Psychiatric Co-Morbidities in Post-Traumatic Stress Disorder: Detailed Findings from the Adult Psychiatric Morbidity Survey in the English Population,” </a:t>
            </a:r>
            <a:r>
              <a:rPr lang="en-GB" sz="1400" i="1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Psychiatric quarterly</a:t>
            </a:r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92(1), pp. 321–330. Available at: https://</a:t>
            </a:r>
            <a:r>
              <a:rPr lang="en-GB" sz="1400" kern="100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doi.org</a:t>
            </a:r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/10.1007/s11126-020-09797-4. (Accessed: 20 June 2026).</a:t>
            </a:r>
          </a:p>
          <a:p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 </a:t>
            </a:r>
          </a:p>
          <a:p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Robinson, A., </a:t>
            </a:r>
            <a:r>
              <a:rPr lang="en-GB" sz="1400" kern="100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Flom</a:t>
            </a:r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M., Forman-Hoffman, V. L., Histon, T., Levy, M., Darcy, A., Ajayi, T., Mohr, D. C., Wicks, P., Greene, C., and Montgomery, R. M. (2024). “Equity in Digital Mental Health Interventions in the United States: Where to Next?,” </a:t>
            </a:r>
            <a:r>
              <a:rPr lang="en-GB" sz="1400" i="1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Journal of medical Internet research</a:t>
            </a:r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26(2), p. e59939. Available at: https://</a:t>
            </a:r>
            <a:r>
              <a:rPr lang="en-GB" sz="1400" kern="100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doi.org</a:t>
            </a:r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/10.2196/59939. (Accessed: 22 June 2026).</a:t>
            </a:r>
          </a:p>
          <a:p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 </a:t>
            </a:r>
          </a:p>
          <a:p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South London and Maudsley NHS (no date). </a:t>
            </a:r>
            <a:r>
              <a:rPr lang="en-GB" sz="1400" i="1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Agoraphobia </a:t>
            </a:r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 Available at: https://</a:t>
            </a:r>
            <a:r>
              <a:rPr lang="en-GB" sz="1400" kern="100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slam.nhs.uk</a:t>
            </a:r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/agoraphobia.</a:t>
            </a:r>
            <a:r>
              <a:rPr lang="en-US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(Accessed: 20 June 2026)</a:t>
            </a:r>
            <a:endParaRPr lang="en-GB" sz="1400" kern="100" dirty="0">
              <a:solidFill>
                <a:schemeClr val="tx1">
                  <a:lumMod val="95000"/>
                  <a:lumOff val="5000"/>
                </a:schemeClr>
              </a:solidFill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Spies, J., Lang, T. and </a:t>
            </a:r>
            <a:r>
              <a:rPr lang="en-GB" sz="1400" kern="100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Helbig</a:t>
            </a:r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-Lang, S. (2025) “A Smart Solution? Efficacy of a Self-Management Smartphone App for Panic Disorder and Agoraphobia,” </a:t>
            </a:r>
            <a:r>
              <a:rPr lang="en-GB" sz="1400" i="1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Cognitive therapy and research</a:t>
            </a:r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49(1), pp. 98–111. Available at: https://</a:t>
            </a:r>
            <a:r>
              <a:rPr lang="en-GB" sz="1400" kern="100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doi.org</a:t>
            </a:r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/10.1007/s10608-024-10513-w. </a:t>
            </a:r>
            <a:r>
              <a:rPr lang="en-US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(Accessed: 20 June 2026)</a:t>
            </a:r>
          </a:p>
          <a:p>
            <a:endParaRPr lang="en-GB" sz="1400" kern="100" dirty="0">
              <a:solidFill>
                <a:schemeClr val="tx1">
                  <a:lumMod val="95000"/>
                  <a:lumOff val="5000"/>
                </a:schemeClr>
              </a:solidFill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r>
              <a:rPr lang="en-GB" sz="14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Spies, J., Lang, T. and </a:t>
            </a:r>
            <a:r>
              <a:rPr lang="en-GB" sz="1400" kern="100" dirty="0" err="1">
                <a:solidFill>
                  <a:srgbClr val="0D0D0D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Helbig</a:t>
            </a:r>
            <a:r>
              <a:rPr lang="en-GB" sz="14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-Lang, S. (2025) “A Smart Solution? Efficacy of a Self-Management Smartphone App for Panic Disorder and Agoraphobia,” </a:t>
            </a:r>
            <a:r>
              <a:rPr lang="en-GB" sz="1400" i="1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Cognitive therapy and research</a:t>
            </a:r>
            <a:r>
              <a:rPr lang="en-GB" sz="14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49(1), pp. 98–111. Available at: https://</a:t>
            </a:r>
            <a:r>
              <a:rPr lang="en-GB" sz="1400" kern="100" dirty="0" err="1">
                <a:solidFill>
                  <a:srgbClr val="0D0D0D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doi.org</a:t>
            </a:r>
            <a:r>
              <a:rPr lang="en-GB" sz="14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/10.1007/s10608-024-10513-w. </a:t>
            </a:r>
            <a:r>
              <a:rPr lang="en-US" sz="14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(Accessed: 20 June 2026)</a:t>
            </a:r>
            <a:endParaRPr lang="en-GB" sz="1400" kern="100" dirty="0">
              <a:effectLst/>
              <a:latin typeface="Arial" panose="020B06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endParaRPr lang="en-GB" sz="1400" kern="100" dirty="0">
              <a:solidFill>
                <a:schemeClr val="tx1">
                  <a:lumMod val="95000"/>
                  <a:lumOff val="5000"/>
                </a:schemeClr>
              </a:solidFill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The National Institute for Health and Care Excellence (2023). </a:t>
            </a:r>
            <a:r>
              <a:rPr lang="en-GB" sz="1400" i="1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Virtual reality technologies for treating agoraphobia or agoraphobic avoidance: early value assessment</a:t>
            </a:r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 [online] </a:t>
            </a:r>
            <a:r>
              <a:rPr lang="en-GB" sz="1400" kern="100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Nice.org.uk</a:t>
            </a:r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 Available at: https://</a:t>
            </a:r>
            <a:r>
              <a:rPr lang="en-GB" sz="1400" kern="100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www.nice.org.uk</a:t>
            </a:r>
            <a:r>
              <a:rPr lang="en-GB" sz="1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/guidance/htg701/chapter/2-The-technologies. (Accessed: 1 June 2026).</a:t>
            </a:r>
          </a:p>
        </p:txBody>
      </p:sp>
    </p:spTree>
    <p:extLst>
      <p:ext uri="{BB962C8B-B14F-4D97-AF65-F5344CB8AC3E}">
        <p14:creationId xmlns:p14="http://schemas.microsoft.com/office/powerpoint/2010/main" val="1962669953"/>
      </p:ext>
    </p:extLst>
  </p:cSld>
  <p:clrMapOvr>
    <a:masterClrMapping/>
  </p:clrMapOvr>
</p:sld>
</file>

<file path=ppt/theme/theme1.xml><?xml version="1.0" encoding="utf-8"?>
<a:theme xmlns:a="http://schemas.openxmlformats.org/drawingml/2006/main" name="VanillaVTI">
  <a:themeElements>
    <a:clrScheme name="Vanilla">
      <a:dk1>
        <a:sysClr val="windowText" lastClr="000000"/>
      </a:dk1>
      <a:lt1>
        <a:sysClr val="window" lastClr="FFFFFF"/>
      </a:lt1>
      <a:dk2>
        <a:srgbClr val="2C3932"/>
      </a:dk2>
      <a:lt2>
        <a:srgbClr val="FDF6EA"/>
      </a:lt2>
      <a:accent1>
        <a:srgbClr val="169C9A"/>
      </a:accent1>
      <a:accent2>
        <a:srgbClr val="FA9A42"/>
      </a:accent2>
      <a:accent3>
        <a:srgbClr val="E15C3D"/>
      </a:accent3>
      <a:accent4>
        <a:srgbClr val="E78A67"/>
      </a:accent4>
      <a:accent5>
        <a:srgbClr val="A74B40"/>
      </a:accent5>
      <a:accent6>
        <a:srgbClr val="3D9072"/>
      </a:accent6>
      <a:hlink>
        <a:srgbClr val="169C9A"/>
      </a:hlink>
      <a:folHlink>
        <a:srgbClr val="E15C3D"/>
      </a:folHlink>
    </a:clrScheme>
    <a:fontScheme name="Neue Haas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nillaVTI" id="{54D376C6-1C9B-4C6B-8F3C-483BB307BB05}" vid="{7690D8A9-C071-45EF-BA7A-F7FA9779B11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6533</TotalTime>
  <Words>1827</Words>
  <Application>Microsoft Macintosh PowerPoint</Application>
  <PresentationFormat>Widescreen</PresentationFormat>
  <Paragraphs>104</Paragraphs>
  <Slides>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Al Nile</vt:lpstr>
      <vt:lpstr>Aptos</vt:lpstr>
      <vt:lpstr>Arial</vt:lpstr>
      <vt:lpstr>Neue Haas Grotesk Text Pro</vt:lpstr>
      <vt:lpstr>VanillaVTI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Abeer Ishal (2128229)</dc:creator>
  <cp:lastModifiedBy>Abeer Ishal (2128229)</cp:lastModifiedBy>
  <cp:revision>1</cp:revision>
  <dcterms:created xsi:type="dcterms:W3CDTF">2026-07-01T19:18:24Z</dcterms:created>
  <dcterms:modified xsi:type="dcterms:W3CDTF">2026-07-06T08:11:43Z</dcterms:modified>
</cp:coreProperties>
</file>