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9" r:id="rId4"/>
    <p:sldId id="260" r:id="rId5"/>
    <p:sldId id="261" r:id="rId6"/>
    <p:sldId id="262" r:id="rId7"/>
    <p:sldId id="263" r:id="rId8"/>
    <p:sldId id="272" r:id="rId9"/>
    <p:sldId id="264" r:id="rId10"/>
    <p:sldId id="265" r:id="rId11"/>
    <p:sldId id="266" r:id="rId12"/>
    <p:sldId id="267" r:id="rId13"/>
    <p:sldId id="268" r:id="rId14"/>
    <p:sldId id="269" r:id="rId15"/>
    <p:sldId id="270" r:id="rId16"/>
    <p:sldId id="273" r:id="rId17"/>
    <p:sldId id="271"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6764A6-7BBC-4732-B031-747A2CE8442B}" v="112" dt="2026-07-18T21:06:14.7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3" d="100"/>
          <a:sy n="63" d="100"/>
        </p:scale>
        <p:origin x="61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 Ogadimma (2435763)" userId="6d850106-19d9-4362-839a-19f9d13a8a9d" providerId="ADAL" clId="{369C18D4-DC57-4BA2-891D-1207818EF178}"/>
    <pc:docChg chg="undo custSel modSld sldOrd">
      <pc:chgData name="Martin Ogadimma (2435763)" userId="6d850106-19d9-4362-839a-19f9d13a8a9d" providerId="ADAL" clId="{369C18D4-DC57-4BA2-891D-1207818EF178}" dt="2026-07-19T05:43:21.718" v="2138" actId="1076"/>
      <pc:docMkLst>
        <pc:docMk/>
      </pc:docMkLst>
      <pc:sldChg chg="delSp modSp mod delAnim">
        <pc:chgData name="Martin Ogadimma (2435763)" userId="6d850106-19d9-4362-839a-19f9d13a8a9d" providerId="ADAL" clId="{369C18D4-DC57-4BA2-891D-1207818EF178}" dt="2026-07-17T15:45:35.158" v="1864" actId="478"/>
        <pc:sldMkLst>
          <pc:docMk/>
          <pc:sldMk cId="109857222" sldId="256"/>
        </pc:sldMkLst>
        <pc:spChg chg="mod">
          <ac:chgData name="Martin Ogadimma (2435763)" userId="6d850106-19d9-4362-839a-19f9d13a8a9d" providerId="ADAL" clId="{369C18D4-DC57-4BA2-891D-1207818EF178}" dt="2026-07-15T10:42:26.312" v="608" actId="207"/>
          <ac:spMkLst>
            <pc:docMk/>
            <pc:sldMk cId="109857222" sldId="256"/>
            <ac:spMk id="2" creationId="{00000000-0000-0000-0000-000000000000}"/>
          </ac:spMkLst>
        </pc:spChg>
        <pc:spChg chg="mod">
          <ac:chgData name="Martin Ogadimma (2435763)" userId="6d850106-19d9-4362-839a-19f9d13a8a9d" providerId="ADAL" clId="{369C18D4-DC57-4BA2-891D-1207818EF178}" dt="2026-07-17T11:59:49.277" v="1495" actId="20577"/>
          <ac:spMkLst>
            <pc:docMk/>
            <pc:sldMk cId="109857222" sldId="256"/>
            <ac:spMk id="3" creationId="{00000000-0000-0000-0000-000000000000}"/>
          </ac:spMkLst>
        </pc:spChg>
      </pc:sldChg>
      <pc:sldChg chg="delSp modSp mod delAnim">
        <pc:chgData name="Martin Ogadimma (2435763)" userId="6d850106-19d9-4362-839a-19f9d13a8a9d" providerId="ADAL" clId="{369C18D4-DC57-4BA2-891D-1207818EF178}" dt="2026-07-18T13:53:18.654" v="1939" actId="1076"/>
        <pc:sldMkLst>
          <pc:docMk/>
          <pc:sldMk cId="2099521145" sldId="257"/>
        </pc:sldMkLst>
        <pc:spChg chg="mod">
          <ac:chgData name="Martin Ogadimma (2435763)" userId="6d850106-19d9-4362-839a-19f9d13a8a9d" providerId="ADAL" clId="{369C18D4-DC57-4BA2-891D-1207818EF178}" dt="2026-07-15T10:42:43.995" v="609" actId="207"/>
          <ac:spMkLst>
            <pc:docMk/>
            <pc:sldMk cId="2099521145" sldId="257"/>
            <ac:spMk id="2" creationId="{899E60A3-4952-BBB2-D7B5-8D27DAF2CDAB}"/>
          </ac:spMkLst>
        </pc:spChg>
        <pc:spChg chg="mod">
          <ac:chgData name="Martin Ogadimma (2435763)" userId="6d850106-19d9-4362-839a-19f9d13a8a9d" providerId="ADAL" clId="{369C18D4-DC57-4BA2-891D-1207818EF178}" dt="2026-07-17T11:47:13.506" v="1155" actId="20577"/>
          <ac:spMkLst>
            <pc:docMk/>
            <pc:sldMk cId="2099521145" sldId="257"/>
            <ac:spMk id="3" creationId="{DE3AA127-7C9E-52ED-0830-78EF56CA1F2B}"/>
          </ac:spMkLst>
        </pc:spChg>
        <pc:picChg chg="mod">
          <ac:chgData name="Martin Ogadimma (2435763)" userId="6d850106-19d9-4362-839a-19f9d13a8a9d" providerId="ADAL" clId="{369C18D4-DC57-4BA2-891D-1207818EF178}" dt="2026-07-18T13:53:18.654" v="1939" actId="1076"/>
          <ac:picMkLst>
            <pc:docMk/>
            <pc:sldMk cId="2099521145" sldId="257"/>
            <ac:picMk id="20" creationId="{7F022957-15AE-7986-A0F0-5C2A2F4582FC}"/>
          </ac:picMkLst>
        </pc:picChg>
      </pc:sldChg>
      <pc:sldChg chg="addSp delSp modSp mod delAnim">
        <pc:chgData name="Martin Ogadimma (2435763)" userId="6d850106-19d9-4362-839a-19f9d13a8a9d" providerId="ADAL" clId="{369C18D4-DC57-4BA2-891D-1207818EF178}" dt="2026-07-17T17:14:57.513" v="1882" actId="1076"/>
        <pc:sldMkLst>
          <pc:docMk/>
          <pc:sldMk cId="2222057927" sldId="259"/>
        </pc:sldMkLst>
        <pc:spChg chg="mod">
          <ac:chgData name="Martin Ogadimma (2435763)" userId="6d850106-19d9-4362-839a-19f9d13a8a9d" providerId="ADAL" clId="{369C18D4-DC57-4BA2-891D-1207818EF178}" dt="2026-07-15T10:43:10.607" v="611" actId="207"/>
          <ac:spMkLst>
            <pc:docMk/>
            <pc:sldMk cId="2222057927" sldId="259"/>
            <ac:spMk id="2" creationId="{9F2FB496-96F6-7257-AB86-53DB0F1F75A1}"/>
          </ac:spMkLst>
        </pc:spChg>
        <pc:spChg chg="add mod">
          <ac:chgData name="Martin Ogadimma (2435763)" userId="6d850106-19d9-4362-839a-19f9d13a8a9d" providerId="ADAL" clId="{369C18D4-DC57-4BA2-891D-1207818EF178}" dt="2026-07-15T10:18:31.286" v="598" actId="14100"/>
          <ac:spMkLst>
            <pc:docMk/>
            <pc:sldMk cId="2222057927" sldId="259"/>
            <ac:spMk id="11" creationId="{6C91DCBE-413B-C8F3-BEAD-73ED9762BE5B}"/>
          </ac:spMkLst>
        </pc:spChg>
        <pc:picChg chg="mod">
          <ac:chgData name="Martin Ogadimma (2435763)" userId="6d850106-19d9-4362-839a-19f9d13a8a9d" providerId="ADAL" clId="{369C18D4-DC57-4BA2-891D-1207818EF178}" dt="2026-07-17T17:14:57.513" v="1882" actId="1076"/>
          <ac:picMkLst>
            <pc:docMk/>
            <pc:sldMk cId="2222057927" sldId="259"/>
            <ac:picMk id="9" creationId="{59453B85-B365-5FEF-9B48-DAA1BA2F3FED}"/>
          </ac:picMkLst>
        </pc:picChg>
        <pc:picChg chg="add mod">
          <ac:chgData name="Martin Ogadimma (2435763)" userId="6d850106-19d9-4362-839a-19f9d13a8a9d" providerId="ADAL" clId="{369C18D4-DC57-4BA2-891D-1207818EF178}" dt="2026-07-15T09:20:06.258" v="307" actId="14100"/>
          <ac:picMkLst>
            <pc:docMk/>
            <pc:sldMk cId="2222057927" sldId="259"/>
            <ac:picMk id="10" creationId="{30E66F3D-E79C-74E5-37AF-2CDB2CB04733}"/>
          </ac:picMkLst>
        </pc:picChg>
      </pc:sldChg>
      <pc:sldChg chg="addSp delSp modSp mod delAnim">
        <pc:chgData name="Martin Ogadimma (2435763)" userId="6d850106-19d9-4362-839a-19f9d13a8a9d" providerId="ADAL" clId="{369C18D4-DC57-4BA2-891D-1207818EF178}" dt="2026-07-17T17:40:27.300" v="1900" actId="1076"/>
        <pc:sldMkLst>
          <pc:docMk/>
          <pc:sldMk cId="2741648424" sldId="260"/>
        </pc:sldMkLst>
        <pc:spChg chg="mod">
          <ac:chgData name="Martin Ogadimma (2435763)" userId="6d850106-19d9-4362-839a-19f9d13a8a9d" providerId="ADAL" clId="{369C18D4-DC57-4BA2-891D-1207818EF178}" dt="2026-07-15T10:44:09.949" v="612" actId="207"/>
          <ac:spMkLst>
            <pc:docMk/>
            <pc:sldMk cId="2741648424" sldId="260"/>
            <ac:spMk id="2" creationId="{B2150E4B-135C-DFA9-C194-17D75ED9199C}"/>
          </ac:spMkLst>
        </pc:spChg>
        <pc:spChg chg="mod ord">
          <ac:chgData name="Martin Ogadimma (2435763)" userId="6d850106-19d9-4362-839a-19f9d13a8a9d" providerId="ADAL" clId="{369C18D4-DC57-4BA2-891D-1207818EF178}" dt="2026-07-17T17:20:38.575" v="1891" actId="20577"/>
          <ac:spMkLst>
            <pc:docMk/>
            <pc:sldMk cId="2741648424" sldId="260"/>
            <ac:spMk id="3" creationId="{D5CF6E3D-FDD1-1D0A-407A-75D25D121241}"/>
          </ac:spMkLst>
        </pc:spChg>
        <pc:spChg chg="add mod">
          <ac:chgData name="Martin Ogadimma (2435763)" userId="6d850106-19d9-4362-839a-19f9d13a8a9d" providerId="ADAL" clId="{369C18D4-DC57-4BA2-891D-1207818EF178}" dt="2026-07-15T09:32:43.203" v="358" actId="14100"/>
          <ac:spMkLst>
            <pc:docMk/>
            <pc:sldMk cId="2741648424" sldId="260"/>
            <ac:spMk id="6" creationId="{0081512E-3C67-8807-8F85-222DAFCB4CD3}"/>
          </ac:spMkLst>
        </pc:spChg>
        <pc:spChg chg="add mod">
          <ac:chgData name="Martin Ogadimma (2435763)" userId="6d850106-19d9-4362-839a-19f9d13a8a9d" providerId="ADAL" clId="{369C18D4-DC57-4BA2-891D-1207818EF178}" dt="2026-07-15T09:52:44.873" v="472" actId="20577"/>
          <ac:spMkLst>
            <pc:docMk/>
            <pc:sldMk cId="2741648424" sldId="260"/>
            <ac:spMk id="12" creationId="{84D4327A-4B03-86EA-9927-3CC6DD515BBA}"/>
          </ac:spMkLst>
        </pc:spChg>
        <pc:spChg chg="add">
          <ac:chgData name="Martin Ogadimma (2435763)" userId="6d850106-19d9-4362-839a-19f9d13a8a9d" providerId="ADAL" clId="{369C18D4-DC57-4BA2-891D-1207818EF178}" dt="2026-07-15T09:32:23.174" v="354" actId="26606"/>
          <ac:spMkLst>
            <pc:docMk/>
            <pc:sldMk cId="2741648424" sldId="260"/>
            <ac:spMk id="31" creationId="{0007FE00-9498-4706-B255-6437B0252C02}"/>
          </ac:spMkLst>
        </pc:spChg>
        <pc:spChg chg="add">
          <ac:chgData name="Martin Ogadimma (2435763)" userId="6d850106-19d9-4362-839a-19f9d13a8a9d" providerId="ADAL" clId="{369C18D4-DC57-4BA2-891D-1207818EF178}" dt="2026-07-15T09:32:23.174" v="354" actId="26606"/>
          <ac:spMkLst>
            <pc:docMk/>
            <pc:sldMk cId="2741648424" sldId="260"/>
            <ac:spMk id="32" creationId="{2EB492CD-616E-47F8-933B-5E2D952A0593}"/>
          </ac:spMkLst>
        </pc:spChg>
        <pc:spChg chg="add">
          <ac:chgData name="Martin Ogadimma (2435763)" userId="6d850106-19d9-4362-839a-19f9d13a8a9d" providerId="ADAL" clId="{369C18D4-DC57-4BA2-891D-1207818EF178}" dt="2026-07-15T09:32:23.174" v="354" actId="26606"/>
          <ac:spMkLst>
            <pc:docMk/>
            <pc:sldMk cId="2741648424" sldId="260"/>
            <ac:spMk id="33" creationId="{59383CF9-23B5-4335-9B21-1791C4CF1C75}"/>
          </ac:spMkLst>
        </pc:spChg>
        <pc:picChg chg="add mod ord">
          <ac:chgData name="Martin Ogadimma (2435763)" userId="6d850106-19d9-4362-839a-19f9d13a8a9d" providerId="ADAL" clId="{369C18D4-DC57-4BA2-891D-1207818EF178}" dt="2026-07-15T09:35:21.102" v="403" actId="14100"/>
          <ac:picMkLst>
            <pc:docMk/>
            <pc:sldMk cId="2741648424" sldId="260"/>
            <ac:picMk id="5" creationId="{9B1C915B-0D46-5543-F894-5AD38139AA55}"/>
          </ac:picMkLst>
        </pc:picChg>
        <pc:picChg chg="ord">
          <ac:chgData name="Martin Ogadimma (2435763)" userId="6d850106-19d9-4362-839a-19f9d13a8a9d" providerId="ADAL" clId="{369C18D4-DC57-4BA2-891D-1207818EF178}" dt="2026-07-15T09:32:23.174" v="354" actId="26606"/>
          <ac:picMkLst>
            <pc:docMk/>
            <pc:sldMk cId="2741648424" sldId="260"/>
            <ac:picMk id="7" creationId="{BC99A250-6B1D-84A9-8F6E-3CA5C38C0FF2}"/>
          </ac:picMkLst>
        </pc:picChg>
        <pc:picChg chg="mod">
          <ac:chgData name="Martin Ogadimma (2435763)" userId="6d850106-19d9-4362-839a-19f9d13a8a9d" providerId="ADAL" clId="{369C18D4-DC57-4BA2-891D-1207818EF178}" dt="2026-07-17T17:40:27.300" v="1900" actId="1076"/>
          <ac:picMkLst>
            <pc:docMk/>
            <pc:sldMk cId="2741648424" sldId="260"/>
            <ac:picMk id="10" creationId="{60BDAEAC-2D3F-8154-B511-8C1EC06111A5}"/>
          </ac:picMkLst>
        </pc:picChg>
      </pc:sldChg>
      <pc:sldChg chg="addSp delSp modSp mod delAnim">
        <pc:chgData name="Martin Ogadimma (2435763)" userId="6d850106-19d9-4362-839a-19f9d13a8a9d" providerId="ADAL" clId="{369C18D4-DC57-4BA2-891D-1207818EF178}" dt="2026-07-17T18:22:52.935" v="1910" actId="1076"/>
        <pc:sldMkLst>
          <pc:docMk/>
          <pc:sldMk cId="2144173585" sldId="261"/>
        </pc:sldMkLst>
        <pc:spChg chg="mod">
          <ac:chgData name="Martin Ogadimma (2435763)" userId="6d850106-19d9-4362-839a-19f9d13a8a9d" providerId="ADAL" clId="{369C18D4-DC57-4BA2-891D-1207818EF178}" dt="2026-07-15T10:45:08.561" v="614" actId="207"/>
          <ac:spMkLst>
            <pc:docMk/>
            <pc:sldMk cId="2144173585" sldId="261"/>
            <ac:spMk id="2" creationId="{115FCF37-DA78-2623-4C65-649BB19CFB9D}"/>
          </ac:spMkLst>
        </pc:spChg>
        <pc:spChg chg="mod ord">
          <ac:chgData name="Martin Ogadimma (2435763)" userId="6d850106-19d9-4362-839a-19f9d13a8a9d" providerId="ADAL" clId="{369C18D4-DC57-4BA2-891D-1207818EF178}" dt="2026-07-15T10:07:57.334" v="533" actId="27636"/>
          <ac:spMkLst>
            <pc:docMk/>
            <pc:sldMk cId="2144173585" sldId="261"/>
            <ac:spMk id="3" creationId="{C53E0499-CF67-743B-E2CC-713A002459C7}"/>
          </ac:spMkLst>
        </pc:spChg>
        <pc:spChg chg="add mod">
          <ac:chgData name="Martin Ogadimma (2435763)" userId="6d850106-19d9-4362-839a-19f9d13a8a9d" providerId="ADAL" clId="{369C18D4-DC57-4BA2-891D-1207818EF178}" dt="2026-07-15T15:33:19.471" v="983" actId="20577"/>
          <ac:spMkLst>
            <pc:docMk/>
            <pc:sldMk cId="2144173585" sldId="261"/>
            <ac:spMk id="13" creationId="{1139F626-3121-E897-D493-1E43D2A14F36}"/>
          </ac:spMkLst>
        </pc:spChg>
        <pc:spChg chg="add">
          <ac:chgData name="Martin Ogadimma (2435763)" userId="6d850106-19d9-4362-839a-19f9d13a8a9d" providerId="ADAL" clId="{369C18D4-DC57-4BA2-891D-1207818EF178}" dt="2026-07-15T10:04:06.280" v="490" actId="26606"/>
          <ac:spMkLst>
            <pc:docMk/>
            <pc:sldMk cId="2144173585" sldId="261"/>
            <ac:spMk id="19" creationId="{E81BF4F6-F2CF-4984-9D14-D6966D92F99F}"/>
          </ac:spMkLst>
        </pc:spChg>
        <pc:picChg chg="add mod ord">
          <ac:chgData name="Martin Ogadimma (2435763)" userId="6d850106-19d9-4362-839a-19f9d13a8a9d" providerId="ADAL" clId="{369C18D4-DC57-4BA2-891D-1207818EF178}" dt="2026-07-15T10:06:40.512" v="518" actId="14100"/>
          <ac:picMkLst>
            <pc:docMk/>
            <pc:sldMk cId="2144173585" sldId="261"/>
            <ac:picMk id="8" creationId="{E9510136-F920-97A7-FBFA-713F8C17F974}"/>
          </ac:picMkLst>
        </pc:picChg>
        <pc:picChg chg="mod">
          <ac:chgData name="Martin Ogadimma (2435763)" userId="6d850106-19d9-4362-839a-19f9d13a8a9d" providerId="ADAL" clId="{369C18D4-DC57-4BA2-891D-1207818EF178}" dt="2026-07-17T18:22:52.935" v="1910" actId="1076"/>
          <ac:picMkLst>
            <pc:docMk/>
            <pc:sldMk cId="2144173585" sldId="261"/>
            <ac:picMk id="9" creationId="{EBA22684-FB64-358B-B65D-AB08FC265CBD}"/>
          </ac:picMkLst>
        </pc:picChg>
      </pc:sldChg>
      <pc:sldChg chg="delSp modSp mod delAnim">
        <pc:chgData name="Martin Ogadimma (2435763)" userId="6d850106-19d9-4362-839a-19f9d13a8a9d" providerId="ADAL" clId="{369C18D4-DC57-4BA2-891D-1207818EF178}" dt="2026-07-17T19:23:35.842" v="1924" actId="1076"/>
        <pc:sldMkLst>
          <pc:docMk/>
          <pc:sldMk cId="3027068484" sldId="262"/>
        </pc:sldMkLst>
        <pc:spChg chg="mod">
          <ac:chgData name="Martin Ogadimma (2435763)" userId="6d850106-19d9-4362-839a-19f9d13a8a9d" providerId="ADAL" clId="{369C18D4-DC57-4BA2-891D-1207818EF178}" dt="2026-07-15T10:45:24.637" v="615" actId="207"/>
          <ac:spMkLst>
            <pc:docMk/>
            <pc:sldMk cId="3027068484" sldId="262"/>
            <ac:spMk id="2" creationId="{6957B966-7E3F-140C-2964-7442453CE049}"/>
          </ac:spMkLst>
        </pc:spChg>
        <pc:spChg chg="mod">
          <ac:chgData name="Martin Ogadimma (2435763)" userId="6d850106-19d9-4362-839a-19f9d13a8a9d" providerId="ADAL" clId="{369C18D4-DC57-4BA2-891D-1207818EF178}" dt="2026-07-15T08:18:18.673" v="3" actId="5793"/>
          <ac:spMkLst>
            <pc:docMk/>
            <pc:sldMk cId="3027068484" sldId="262"/>
            <ac:spMk id="3" creationId="{8C390083-5D1B-5926-85E1-5E16D7ABAF9E}"/>
          </ac:spMkLst>
        </pc:spChg>
        <pc:picChg chg="mod">
          <ac:chgData name="Martin Ogadimma (2435763)" userId="6d850106-19d9-4362-839a-19f9d13a8a9d" providerId="ADAL" clId="{369C18D4-DC57-4BA2-891D-1207818EF178}" dt="2026-07-17T19:23:35.842" v="1924" actId="1076"/>
          <ac:picMkLst>
            <pc:docMk/>
            <pc:sldMk cId="3027068484" sldId="262"/>
            <ac:picMk id="11" creationId="{ABFC9784-4D1F-9FDA-0B5A-574A70919041}"/>
          </ac:picMkLst>
        </pc:picChg>
      </pc:sldChg>
      <pc:sldChg chg="delSp modSp mod delAnim">
        <pc:chgData name="Martin Ogadimma (2435763)" userId="6d850106-19d9-4362-839a-19f9d13a8a9d" providerId="ADAL" clId="{369C18D4-DC57-4BA2-891D-1207818EF178}" dt="2026-07-17T19:59:13.584" v="1937" actId="478"/>
        <pc:sldMkLst>
          <pc:docMk/>
          <pc:sldMk cId="2028235652" sldId="263"/>
        </pc:sldMkLst>
        <pc:spChg chg="mod">
          <ac:chgData name="Martin Ogadimma (2435763)" userId="6d850106-19d9-4362-839a-19f9d13a8a9d" providerId="ADAL" clId="{369C18D4-DC57-4BA2-891D-1207818EF178}" dt="2026-07-15T10:45:43.629" v="616" actId="207"/>
          <ac:spMkLst>
            <pc:docMk/>
            <pc:sldMk cId="2028235652" sldId="263"/>
            <ac:spMk id="2" creationId="{D1329270-BAA2-5448-0754-691B9EF59939}"/>
          </ac:spMkLst>
        </pc:spChg>
        <pc:graphicFrameChg chg="modGraphic">
          <ac:chgData name="Martin Ogadimma (2435763)" userId="6d850106-19d9-4362-839a-19f9d13a8a9d" providerId="ADAL" clId="{369C18D4-DC57-4BA2-891D-1207818EF178}" dt="2026-07-17T19:58:59.530" v="1935" actId="20577"/>
          <ac:graphicFrameMkLst>
            <pc:docMk/>
            <pc:sldMk cId="2028235652" sldId="263"/>
            <ac:graphicFrameMk id="16" creationId="{3E37E778-9CE7-E50E-33FC-C7D116ED4EBE}"/>
          </ac:graphicFrameMkLst>
        </pc:graphicFrameChg>
        <pc:picChg chg="mod">
          <ac:chgData name="Martin Ogadimma (2435763)" userId="6d850106-19d9-4362-839a-19f9d13a8a9d" providerId="ADAL" clId="{369C18D4-DC57-4BA2-891D-1207818EF178}" dt="2026-07-17T19:55:14.483" v="1927" actId="1076"/>
          <ac:picMkLst>
            <pc:docMk/>
            <pc:sldMk cId="2028235652" sldId="263"/>
            <ac:picMk id="5" creationId="{D68EC2D9-62C7-A4A4-7475-9EFADA3C8F98}"/>
          </ac:picMkLst>
        </pc:picChg>
      </pc:sldChg>
      <pc:sldChg chg="delSp modSp mod delAnim">
        <pc:chgData name="Martin Ogadimma (2435763)" userId="6d850106-19d9-4362-839a-19f9d13a8a9d" providerId="ADAL" clId="{369C18D4-DC57-4BA2-891D-1207818EF178}" dt="2026-07-18T16:51:34.690" v="1953" actId="478"/>
        <pc:sldMkLst>
          <pc:docMk/>
          <pc:sldMk cId="3867479059" sldId="264"/>
        </pc:sldMkLst>
        <pc:spChg chg="mod">
          <ac:chgData name="Martin Ogadimma (2435763)" userId="6d850106-19d9-4362-839a-19f9d13a8a9d" providerId="ADAL" clId="{369C18D4-DC57-4BA2-891D-1207818EF178}" dt="2026-07-15T10:41:51.293" v="607" actId="207"/>
          <ac:spMkLst>
            <pc:docMk/>
            <pc:sldMk cId="3867479059" sldId="264"/>
            <ac:spMk id="2" creationId="{740F5459-B9D2-4806-94AF-69889B25C014}"/>
          </ac:spMkLst>
        </pc:spChg>
        <pc:spChg chg="mod">
          <ac:chgData name="Martin Ogadimma (2435763)" userId="6d850106-19d9-4362-839a-19f9d13a8a9d" providerId="ADAL" clId="{369C18D4-DC57-4BA2-891D-1207818EF178}" dt="2026-07-15T10:24:33.943" v="605" actId="113"/>
          <ac:spMkLst>
            <pc:docMk/>
            <pc:sldMk cId="3867479059" sldId="264"/>
            <ac:spMk id="3" creationId="{A6C682FD-9D03-1B88-CCD4-5EF65571128C}"/>
          </ac:spMkLst>
        </pc:spChg>
        <pc:picChg chg="del">
          <ac:chgData name="Martin Ogadimma (2435763)" userId="6d850106-19d9-4362-839a-19f9d13a8a9d" providerId="ADAL" clId="{369C18D4-DC57-4BA2-891D-1207818EF178}" dt="2026-07-18T16:26:39.473" v="1947" actId="478"/>
          <ac:picMkLst>
            <pc:docMk/>
            <pc:sldMk cId="3867479059" sldId="264"/>
            <ac:picMk id="4" creationId="{039E3555-B279-EC3A-E21A-CAB69EE806D6}"/>
          </ac:picMkLst>
        </pc:picChg>
        <pc:picChg chg="del mod">
          <ac:chgData name="Martin Ogadimma (2435763)" userId="6d850106-19d9-4362-839a-19f9d13a8a9d" providerId="ADAL" clId="{369C18D4-DC57-4BA2-891D-1207818EF178}" dt="2026-07-18T16:51:34.690" v="1953" actId="478"/>
          <ac:picMkLst>
            <pc:docMk/>
            <pc:sldMk cId="3867479059" sldId="264"/>
            <ac:picMk id="5" creationId="{D4AD7D1C-6636-455F-2128-4B7B83F97A58}"/>
          </ac:picMkLst>
        </pc:picChg>
        <pc:picChg chg="del">
          <ac:chgData name="Martin Ogadimma (2435763)" userId="6d850106-19d9-4362-839a-19f9d13a8a9d" providerId="ADAL" clId="{369C18D4-DC57-4BA2-891D-1207818EF178}" dt="2026-07-18T16:36:09.444" v="1949" actId="478"/>
          <ac:picMkLst>
            <pc:docMk/>
            <pc:sldMk cId="3867479059" sldId="264"/>
            <ac:picMk id="6" creationId="{5BB39C07-C281-8BCC-91F4-A25799D6AAC4}"/>
          </ac:picMkLst>
        </pc:picChg>
        <pc:picChg chg="del mod">
          <ac:chgData name="Martin Ogadimma (2435763)" userId="6d850106-19d9-4362-839a-19f9d13a8a9d" providerId="ADAL" clId="{369C18D4-DC57-4BA2-891D-1207818EF178}" dt="2026-07-18T16:51:31.062" v="1952" actId="478"/>
          <ac:picMkLst>
            <pc:docMk/>
            <pc:sldMk cId="3867479059" sldId="264"/>
            <ac:picMk id="7" creationId="{2B96E4FE-76C0-A5F0-0C28-D636ABF5A6CB}"/>
          </ac:picMkLst>
        </pc:picChg>
        <pc:picChg chg="mod">
          <ac:chgData name="Martin Ogadimma (2435763)" userId="6d850106-19d9-4362-839a-19f9d13a8a9d" providerId="ADAL" clId="{369C18D4-DC57-4BA2-891D-1207818EF178}" dt="2026-07-18T16:51:27.683" v="1951" actId="1076"/>
          <ac:picMkLst>
            <pc:docMk/>
            <pc:sldMk cId="3867479059" sldId="264"/>
            <ac:picMk id="9" creationId="{44D7CB3C-8116-53C3-BAE0-E33FF3C2A38A}"/>
          </ac:picMkLst>
        </pc:picChg>
      </pc:sldChg>
      <pc:sldChg chg="delSp modSp mod delAnim">
        <pc:chgData name="Martin Ogadimma (2435763)" userId="6d850106-19d9-4362-839a-19f9d13a8a9d" providerId="ADAL" clId="{369C18D4-DC57-4BA2-891D-1207818EF178}" dt="2026-07-19T05:43:21.718" v="2138" actId="1076"/>
        <pc:sldMkLst>
          <pc:docMk/>
          <pc:sldMk cId="894849417" sldId="265"/>
        </pc:sldMkLst>
        <pc:spChg chg="mod">
          <ac:chgData name="Martin Ogadimma (2435763)" userId="6d850106-19d9-4362-839a-19f9d13a8a9d" providerId="ADAL" clId="{369C18D4-DC57-4BA2-891D-1207818EF178}" dt="2026-07-15T10:46:34.227" v="618" actId="207"/>
          <ac:spMkLst>
            <pc:docMk/>
            <pc:sldMk cId="894849417" sldId="265"/>
            <ac:spMk id="2" creationId="{F30CA7F7-18B0-D24F-D4AB-767E024D15EE}"/>
          </ac:spMkLst>
        </pc:spChg>
        <pc:spChg chg="mod">
          <ac:chgData name="Martin Ogadimma (2435763)" userId="6d850106-19d9-4362-839a-19f9d13a8a9d" providerId="ADAL" clId="{369C18D4-DC57-4BA2-891D-1207818EF178}" dt="2026-07-16T10:18:27.701" v="1146" actId="20577"/>
          <ac:spMkLst>
            <pc:docMk/>
            <pc:sldMk cId="894849417" sldId="265"/>
            <ac:spMk id="3" creationId="{F47F9BBA-CEA1-062F-AC7E-13D5A9B81D16}"/>
          </ac:spMkLst>
        </pc:spChg>
        <pc:picChg chg="del mod">
          <ac:chgData name="Martin Ogadimma (2435763)" userId="6d850106-19d9-4362-839a-19f9d13a8a9d" providerId="ADAL" clId="{369C18D4-DC57-4BA2-891D-1207818EF178}" dt="2026-07-18T17:55:53.413" v="1964" actId="478"/>
          <ac:picMkLst>
            <pc:docMk/>
            <pc:sldMk cId="894849417" sldId="265"/>
            <ac:picMk id="4" creationId="{1B72A591-7ED8-4C4B-4335-A0521A5B88C6}"/>
          </ac:picMkLst>
        </pc:picChg>
        <pc:picChg chg="del mod">
          <ac:chgData name="Martin Ogadimma (2435763)" userId="6d850106-19d9-4362-839a-19f9d13a8a9d" providerId="ADAL" clId="{369C18D4-DC57-4BA2-891D-1207818EF178}" dt="2026-07-18T17:55:50.312" v="1963" actId="478"/>
          <ac:picMkLst>
            <pc:docMk/>
            <pc:sldMk cId="894849417" sldId="265"/>
            <ac:picMk id="5" creationId="{F11BB89F-0B85-45EF-47E4-67D680C19AF4}"/>
          </ac:picMkLst>
        </pc:picChg>
        <pc:picChg chg="del mod">
          <ac:chgData name="Martin Ogadimma (2435763)" userId="6d850106-19d9-4362-839a-19f9d13a8a9d" providerId="ADAL" clId="{369C18D4-DC57-4BA2-891D-1207818EF178}" dt="2026-07-18T17:55:47.764" v="1962" actId="478"/>
          <ac:picMkLst>
            <pc:docMk/>
            <pc:sldMk cId="894849417" sldId="265"/>
            <ac:picMk id="6" creationId="{B3F27195-7F62-D53A-7D4D-99B361EE2971}"/>
          </ac:picMkLst>
        </pc:picChg>
        <pc:picChg chg="del mod">
          <ac:chgData name="Martin Ogadimma (2435763)" userId="6d850106-19d9-4362-839a-19f9d13a8a9d" providerId="ADAL" clId="{369C18D4-DC57-4BA2-891D-1207818EF178}" dt="2026-07-18T17:55:45.457" v="1961" actId="478"/>
          <ac:picMkLst>
            <pc:docMk/>
            <pc:sldMk cId="894849417" sldId="265"/>
            <ac:picMk id="7" creationId="{D7F47531-07F2-88DB-836B-35A8C011C473}"/>
          </ac:picMkLst>
        </pc:picChg>
        <pc:picChg chg="del mod">
          <ac:chgData name="Martin Ogadimma (2435763)" userId="6d850106-19d9-4362-839a-19f9d13a8a9d" providerId="ADAL" clId="{369C18D4-DC57-4BA2-891D-1207818EF178}" dt="2026-07-19T05:43:07.690" v="2137" actId="478"/>
          <ac:picMkLst>
            <pc:docMk/>
            <pc:sldMk cId="894849417" sldId="265"/>
            <ac:picMk id="9" creationId="{8D4AA5F4-62F2-F1B5-3229-B4272BB43E1E}"/>
          </ac:picMkLst>
        </pc:picChg>
        <pc:picChg chg="mod">
          <ac:chgData name="Martin Ogadimma (2435763)" userId="6d850106-19d9-4362-839a-19f9d13a8a9d" providerId="ADAL" clId="{369C18D4-DC57-4BA2-891D-1207818EF178}" dt="2026-07-19T05:43:21.718" v="2138" actId="1076"/>
          <ac:picMkLst>
            <pc:docMk/>
            <pc:sldMk cId="894849417" sldId="265"/>
            <ac:picMk id="11" creationId="{01894CFA-AEB8-16BB-9346-A8426491AFF5}"/>
          </ac:picMkLst>
        </pc:picChg>
      </pc:sldChg>
      <pc:sldChg chg="delSp modSp mod ord delAnim">
        <pc:chgData name="Martin Ogadimma (2435763)" userId="6d850106-19d9-4362-839a-19f9d13a8a9d" providerId="ADAL" clId="{369C18D4-DC57-4BA2-891D-1207818EF178}" dt="2026-07-18T18:59:04.852" v="2102" actId="1076"/>
        <pc:sldMkLst>
          <pc:docMk/>
          <pc:sldMk cId="1230564271" sldId="266"/>
        </pc:sldMkLst>
        <pc:spChg chg="mod">
          <ac:chgData name="Martin Ogadimma (2435763)" userId="6d850106-19d9-4362-839a-19f9d13a8a9d" providerId="ADAL" clId="{369C18D4-DC57-4BA2-891D-1207818EF178}" dt="2026-07-15T10:46:55.575" v="619" actId="207"/>
          <ac:spMkLst>
            <pc:docMk/>
            <pc:sldMk cId="1230564271" sldId="266"/>
            <ac:spMk id="2" creationId="{7C8017F0-55C0-5F12-6114-8A3203CC7025}"/>
          </ac:spMkLst>
        </pc:spChg>
        <pc:spChg chg="mod">
          <ac:chgData name="Martin Ogadimma (2435763)" userId="6d850106-19d9-4362-839a-19f9d13a8a9d" providerId="ADAL" clId="{369C18D4-DC57-4BA2-891D-1207818EF178}" dt="2026-07-18T18:04:21.125" v="2094" actId="20577"/>
          <ac:spMkLst>
            <pc:docMk/>
            <pc:sldMk cId="1230564271" sldId="266"/>
            <ac:spMk id="3" creationId="{CD6EE132-56CF-E27E-C5A1-696BCA2F8A74}"/>
          </ac:spMkLst>
        </pc:spChg>
        <pc:picChg chg="del mod">
          <ac:chgData name="Martin Ogadimma (2435763)" userId="6d850106-19d9-4362-839a-19f9d13a8a9d" providerId="ADAL" clId="{369C18D4-DC57-4BA2-891D-1207818EF178}" dt="2026-07-18T18:58:36.216" v="2101" actId="478"/>
          <ac:picMkLst>
            <pc:docMk/>
            <pc:sldMk cId="1230564271" sldId="266"/>
            <ac:picMk id="4" creationId="{95335DFA-AD40-9581-36F2-581ACB96D4AF}"/>
          </ac:picMkLst>
        </pc:picChg>
        <pc:picChg chg="del mod">
          <ac:chgData name="Martin Ogadimma (2435763)" userId="6d850106-19d9-4362-839a-19f9d13a8a9d" providerId="ADAL" clId="{369C18D4-DC57-4BA2-891D-1207818EF178}" dt="2026-07-18T18:58:30.398" v="2099" actId="478"/>
          <ac:picMkLst>
            <pc:docMk/>
            <pc:sldMk cId="1230564271" sldId="266"/>
            <ac:picMk id="6" creationId="{220DCEA1-8B8D-C68C-8C0A-A8E32704190A}"/>
          </ac:picMkLst>
        </pc:picChg>
        <pc:picChg chg="del mod">
          <ac:chgData name="Martin Ogadimma (2435763)" userId="6d850106-19d9-4362-839a-19f9d13a8a9d" providerId="ADAL" clId="{369C18D4-DC57-4BA2-891D-1207818EF178}" dt="2026-07-18T18:58:33.216" v="2100" actId="478"/>
          <ac:picMkLst>
            <pc:docMk/>
            <pc:sldMk cId="1230564271" sldId="266"/>
            <ac:picMk id="7" creationId="{F3167C35-AE3F-402F-B810-1B2999669031}"/>
          </ac:picMkLst>
        </pc:picChg>
        <pc:picChg chg="mod">
          <ac:chgData name="Martin Ogadimma (2435763)" userId="6d850106-19d9-4362-839a-19f9d13a8a9d" providerId="ADAL" clId="{369C18D4-DC57-4BA2-891D-1207818EF178}" dt="2026-07-18T18:59:04.852" v="2102" actId="1076"/>
          <ac:picMkLst>
            <pc:docMk/>
            <pc:sldMk cId="1230564271" sldId="266"/>
            <ac:picMk id="8" creationId="{2F6B3AA9-86DA-E914-4727-19D37025A926}"/>
          </ac:picMkLst>
        </pc:picChg>
      </pc:sldChg>
      <pc:sldChg chg="delSp modSp mod delAnim">
        <pc:chgData name="Martin Ogadimma (2435763)" userId="6d850106-19d9-4362-839a-19f9d13a8a9d" providerId="ADAL" clId="{369C18D4-DC57-4BA2-891D-1207818EF178}" dt="2026-07-18T19:32:23.385" v="2107" actId="1076"/>
        <pc:sldMkLst>
          <pc:docMk/>
          <pc:sldMk cId="3980591663" sldId="267"/>
        </pc:sldMkLst>
        <pc:spChg chg="mod">
          <ac:chgData name="Martin Ogadimma (2435763)" userId="6d850106-19d9-4362-839a-19f9d13a8a9d" providerId="ADAL" clId="{369C18D4-DC57-4BA2-891D-1207818EF178}" dt="2026-07-15T14:51:51.655" v="958" actId="207"/>
          <ac:spMkLst>
            <pc:docMk/>
            <pc:sldMk cId="3980591663" sldId="267"/>
            <ac:spMk id="2" creationId="{51923969-8F42-5861-FB03-7A9C26FF67BC}"/>
          </ac:spMkLst>
        </pc:spChg>
        <pc:spChg chg="mod">
          <ac:chgData name="Martin Ogadimma (2435763)" userId="6d850106-19d9-4362-839a-19f9d13a8a9d" providerId="ADAL" clId="{369C18D4-DC57-4BA2-891D-1207818EF178}" dt="2026-07-16T10:28:26.028" v="1150" actId="255"/>
          <ac:spMkLst>
            <pc:docMk/>
            <pc:sldMk cId="3980591663" sldId="267"/>
            <ac:spMk id="3" creationId="{7AF8AFA5-7103-35DE-1A5B-D84333E994EC}"/>
          </ac:spMkLst>
        </pc:spChg>
        <pc:picChg chg="del mod">
          <ac:chgData name="Martin Ogadimma (2435763)" userId="6d850106-19d9-4362-839a-19f9d13a8a9d" providerId="ADAL" clId="{369C18D4-DC57-4BA2-891D-1207818EF178}" dt="2026-07-18T19:32:17.098" v="2106" actId="478"/>
          <ac:picMkLst>
            <pc:docMk/>
            <pc:sldMk cId="3980591663" sldId="267"/>
            <ac:picMk id="4" creationId="{5EACA417-C594-2237-F8D7-F7874060C3D3}"/>
          </ac:picMkLst>
        </pc:picChg>
        <pc:picChg chg="del mod">
          <ac:chgData name="Martin Ogadimma (2435763)" userId="6d850106-19d9-4362-839a-19f9d13a8a9d" providerId="ADAL" clId="{369C18D4-DC57-4BA2-891D-1207818EF178}" dt="2026-07-18T19:23:34.570" v="2105" actId="478"/>
          <ac:picMkLst>
            <pc:docMk/>
            <pc:sldMk cId="3980591663" sldId="267"/>
            <ac:picMk id="6" creationId="{3B6E124B-393B-05AC-53F2-76A34416FCCA}"/>
          </ac:picMkLst>
        </pc:picChg>
        <pc:picChg chg="mod">
          <ac:chgData name="Martin Ogadimma (2435763)" userId="6d850106-19d9-4362-839a-19f9d13a8a9d" providerId="ADAL" clId="{369C18D4-DC57-4BA2-891D-1207818EF178}" dt="2026-07-18T19:32:23.385" v="2107" actId="1076"/>
          <ac:picMkLst>
            <pc:docMk/>
            <pc:sldMk cId="3980591663" sldId="267"/>
            <ac:picMk id="7" creationId="{8CA89EA9-D0D4-D81C-0261-7CC44D7E2197}"/>
          </ac:picMkLst>
        </pc:picChg>
      </pc:sldChg>
      <pc:sldChg chg="modSp mod">
        <pc:chgData name="Martin Ogadimma (2435763)" userId="6d850106-19d9-4362-839a-19f9d13a8a9d" providerId="ADAL" clId="{369C18D4-DC57-4BA2-891D-1207818EF178}" dt="2026-07-18T19:55:40.815" v="2108" actId="1076"/>
        <pc:sldMkLst>
          <pc:docMk/>
          <pc:sldMk cId="3552111354" sldId="268"/>
        </pc:sldMkLst>
        <pc:spChg chg="mod">
          <ac:chgData name="Martin Ogadimma (2435763)" userId="6d850106-19d9-4362-839a-19f9d13a8a9d" providerId="ADAL" clId="{369C18D4-DC57-4BA2-891D-1207818EF178}" dt="2026-07-15T10:47:26.256" v="620" actId="207"/>
          <ac:spMkLst>
            <pc:docMk/>
            <pc:sldMk cId="3552111354" sldId="268"/>
            <ac:spMk id="2" creationId="{07CF3374-D89C-318B-C436-E1FC0CA53BDB}"/>
          </ac:spMkLst>
        </pc:spChg>
        <pc:spChg chg="mod">
          <ac:chgData name="Martin Ogadimma (2435763)" userId="6d850106-19d9-4362-839a-19f9d13a8a9d" providerId="ADAL" clId="{369C18D4-DC57-4BA2-891D-1207818EF178}" dt="2026-07-15T08:27:22.432" v="89" actId="5793"/>
          <ac:spMkLst>
            <pc:docMk/>
            <pc:sldMk cId="3552111354" sldId="268"/>
            <ac:spMk id="3" creationId="{BD95C2D5-C960-DADE-DC89-A028ECF10374}"/>
          </ac:spMkLst>
        </pc:spChg>
        <pc:picChg chg="mod">
          <ac:chgData name="Martin Ogadimma (2435763)" userId="6d850106-19d9-4362-839a-19f9d13a8a9d" providerId="ADAL" clId="{369C18D4-DC57-4BA2-891D-1207818EF178}" dt="2026-07-18T19:55:40.815" v="2108" actId="1076"/>
          <ac:picMkLst>
            <pc:docMk/>
            <pc:sldMk cId="3552111354" sldId="268"/>
            <ac:picMk id="4" creationId="{918A1948-D119-6C47-B0AD-F220C6831581}"/>
          </ac:picMkLst>
        </pc:picChg>
      </pc:sldChg>
      <pc:sldChg chg="addSp delSp modSp mod addAnim delAnim">
        <pc:chgData name="Martin Ogadimma (2435763)" userId="6d850106-19d9-4362-839a-19f9d13a8a9d" providerId="ADAL" clId="{369C18D4-DC57-4BA2-891D-1207818EF178}" dt="2026-07-18T20:26:41.217" v="2124" actId="1076"/>
        <pc:sldMkLst>
          <pc:docMk/>
          <pc:sldMk cId="55494562" sldId="269"/>
        </pc:sldMkLst>
        <pc:spChg chg="mod">
          <ac:chgData name="Martin Ogadimma (2435763)" userId="6d850106-19d9-4362-839a-19f9d13a8a9d" providerId="ADAL" clId="{369C18D4-DC57-4BA2-891D-1207818EF178}" dt="2026-07-16T09:48:07.263" v="1144" actId="207"/>
          <ac:spMkLst>
            <pc:docMk/>
            <pc:sldMk cId="55494562" sldId="269"/>
            <ac:spMk id="2" creationId="{4954F3C1-A43C-454D-4B28-83E9C4F2A414}"/>
          </ac:spMkLst>
        </pc:spChg>
        <pc:spChg chg="add del mod">
          <ac:chgData name="Martin Ogadimma (2435763)" userId="6d850106-19d9-4362-839a-19f9d13a8a9d" providerId="ADAL" clId="{369C18D4-DC57-4BA2-891D-1207818EF178}" dt="2026-07-18T20:26:28.989" v="2122" actId="478"/>
          <ac:spMkLst>
            <pc:docMk/>
            <pc:sldMk cId="55494562" sldId="269"/>
            <ac:spMk id="3" creationId="{F30756CE-2B3A-D346-17D3-3470A1C530EB}"/>
          </ac:spMkLst>
        </pc:spChg>
        <pc:spChg chg="add del mod">
          <ac:chgData name="Martin Ogadimma (2435763)" userId="6d850106-19d9-4362-839a-19f9d13a8a9d" providerId="ADAL" clId="{369C18D4-DC57-4BA2-891D-1207818EF178}" dt="2026-07-18T20:26:28.989" v="2122" actId="478"/>
          <ac:spMkLst>
            <pc:docMk/>
            <pc:sldMk cId="55494562" sldId="269"/>
            <ac:spMk id="11" creationId="{719647EB-C171-699E-9E07-6E4FBA410D50}"/>
          </ac:spMkLst>
        </pc:spChg>
        <pc:picChg chg="add mod">
          <ac:chgData name="Martin Ogadimma (2435763)" userId="6d850106-19d9-4362-839a-19f9d13a8a9d" providerId="ADAL" clId="{369C18D4-DC57-4BA2-891D-1207818EF178}" dt="2026-07-15T15:03:24.388" v="964" actId="14100"/>
          <ac:picMkLst>
            <pc:docMk/>
            <pc:sldMk cId="55494562" sldId="269"/>
            <ac:picMk id="4" creationId="{D20CA7BB-53B1-054A-F5CD-D2D5205A51CD}"/>
          </ac:picMkLst>
        </pc:picChg>
        <pc:picChg chg="add del mod">
          <ac:chgData name="Martin Ogadimma (2435763)" userId="6d850106-19d9-4362-839a-19f9d13a8a9d" providerId="ADAL" clId="{369C18D4-DC57-4BA2-891D-1207818EF178}" dt="2026-07-18T20:26:20.428" v="2120" actId="478"/>
          <ac:picMkLst>
            <pc:docMk/>
            <pc:sldMk cId="55494562" sldId="269"/>
            <ac:picMk id="6" creationId="{3E76050D-2B8A-DE9F-C5DD-ED1687677B75}"/>
          </ac:picMkLst>
        </pc:picChg>
        <pc:picChg chg="add del mod">
          <ac:chgData name="Martin Ogadimma (2435763)" userId="6d850106-19d9-4362-839a-19f9d13a8a9d" providerId="ADAL" clId="{369C18D4-DC57-4BA2-891D-1207818EF178}" dt="2026-07-18T20:26:18.146" v="2119" actId="478"/>
          <ac:picMkLst>
            <pc:docMk/>
            <pc:sldMk cId="55494562" sldId="269"/>
            <ac:picMk id="7" creationId="{06C47C6D-DFA4-0902-1F9E-C5B87AF68673}"/>
          </ac:picMkLst>
        </pc:picChg>
        <pc:picChg chg="del mod">
          <ac:chgData name="Martin Ogadimma (2435763)" userId="6d850106-19d9-4362-839a-19f9d13a8a9d" providerId="ADAL" clId="{369C18D4-DC57-4BA2-891D-1207818EF178}" dt="2026-07-18T20:26:34.534" v="2123" actId="478"/>
          <ac:picMkLst>
            <pc:docMk/>
            <pc:sldMk cId="55494562" sldId="269"/>
            <ac:picMk id="8" creationId="{AEE16A9C-999E-46ED-E5B8-D722848CA5CF}"/>
          </ac:picMkLst>
        </pc:picChg>
        <pc:picChg chg="mod">
          <ac:chgData name="Martin Ogadimma (2435763)" userId="6d850106-19d9-4362-839a-19f9d13a8a9d" providerId="ADAL" clId="{369C18D4-DC57-4BA2-891D-1207818EF178}" dt="2026-07-18T20:26:41.217" v="2124" actId="1076"/>
          <ac:picMkLst>
            <pc:docMk/>
            <pc:sldMk cId="55494562" sldId="269"/>
            <ac:picMk id="9" creationId="{6B8DE2D9-3F41-20B6-A5B7-191E701517CF}"/>
          </ac:picMkLst>
        </pc:picChg>
      </pc:sldChg>
      <pc:sldChg chg="delSp modSp mod delAnim">
        <pc:chgData name="Martin Ogadimma (2435763)" userId="6d850106-19d9-4362-839a-19f9d13a8a9d" providerId="ADAL" clId="{369C18D4-DC57-4BA2-891D-1207818EF178}" dt="2026-07-18T20:56:46.757" v="2130" actId="1076"/>
        <pc:sldMkLst>
          <pc:docMk/>
          <pc:sldMk cId="1824246227" sldId="270"/>
        </pc:sldMkLst>
        <pc:spChg chg="mod">
          <ac:chgData name="Martin Ogadimma (2435763)" userId="6d850106-19d9-4362-839a-19f9d13a8a9d" providerId="ADAL" clId="{369C18D4-DC57-4BA2-891D-1207818EF178}" dt="2026-07-15T10:48:08.905" v="621" actId="207"/>
          <ac:spMkLst>
            <pc:docMk/>
            <pc:sldMk cId="1824246227" sldId="270"/>
            <ac:spMk id="2" creationId="{9845C6AF-782C-D5C0-FC8D-02011A1FD722}"/>
          </ac:spMkLst>
        </pc:spChg>
        <pc:spChg chg="mod">
          <ac:chgData name="Martin Ogadimma (2435763)" userId="6d850106-19d9-4362-839a-19f9d13a8a9d" providerId="ADAL" clId="{369C18D4-DC57-4BA2-891D-1207818EF178}" dt="2026-07-15T08:44:23.491" v="284" actId="5793"/>
          <ac:spMkLst>
            <pc:docMk/>
            <pc:sldMk cId="1824246227" sldId="270"/>
            <ac:spMk id="3" creationId="{F36A7E49-A5D5-A9E5-34B5-6352000851C7}"/>
          </ac:spMkLst>
        </pc:spChg>
        <pc:picChg chg="del mod">
          <ac:chgData name="Martin Ogadimma (2435763)" userId="6d850106-19d9-4362-839a-19f9d13a8a9d" providerId="ADAL" clId="{369C18D4-DC57-4BA2-891D-1207818EF178}" dt="2026-07-18T20:56:41.153" v="2129" actId="478"/>
          <ac:picMkLst>
            <pc:docMk/>
            <pc:sldMk cId="1824246227" sldId="270"/>
            <ac:picMk id="4" creationId="{790ED0BB-65E8-3C94-AD1F-CE0652DEBFC3}"/>
          </ac:picMkLst>
        </pc:picChg>
        <pc:picChg chg="del mod">
          <ac:chgData name="Martin Ogadimma (2435763)" userId="6d850106-19d9-4362-839a-19f9d13a8a9d" providerId="ADAL" clId="{369C18D4-DC57-4BA2-891D-1207818EF178}" dt="2026-07-18T20:56:37.151" v="2128" actId="478"/>
          <ac:picMkLst>
            <pc:docMk/>
            <pc:sldMk cId="1824246227" sldId="270"/>
            <ac:picMk id="5" creationId="{F89422C2-BB60-0C27-F0FA-33FFE7DD09F9}"/>
          </ac:picMkLst>
        </pc:picChg>
        <pc:picChg chg="mod">
          <ac:chgData name="Martin Ogadimma (2435763)" userId="6d850106-19d9-4362-839a-19f9d13a8a9d" providerId="ADAL" clId="{369C18D4-DC57-4BA2-891D-1207818EF178}" dt="2026-07-18T20:56:46.757" v="2130" actId="1076"/>
          <ac:picMkLst>
            <pc:docMk/>
            <pc:sldMk cId="1824246227" sldId="270"/>
            <ac:picMk id="6" creationId="{3A4B1DC1-27ED-A1FD-3A9D-133DFBEED537}"/>
          </ac:picMkLst>
        </pc:picChg>
      </pc:sldChg>
      <pc:sldChg chg="delSp modSp mod delAnim">
        <pc:chgData name="Martin Ogadimma (2435763)" userId="6d850106-19d9-4362-839a-19f9d13a8a9d" providerId="ADAL" clId="{369C18D4-DC57-4BA2-891D-1207818EF178}" dt="2026-07-17T15:08:11.338" v="1861" actId="478"/>
        <pc:sldMkLst>
          <pc:docMk/>
          <pc:sldMk cId="4109956472" sldId="271"/>
        </pc:sldMkLst>
        <pc:spChg chg="mod">
          <ac:chgData name="Martin Ogadimma (2435763)" userId="6d850106-19d9-4362-839a-19f9d13a8a9d" providerId="ADAL" clId="{369C18D4-DC57-4BA2-891D-1207818EF178}" dt="2026-07-17T14:06:37.602" v="1511" actId="20577"/>
          <ac:spMkLst>
            <pc:docMk/>
            <pc:sldMk cId="4109956472" sldId="271"/>
            <ac:spMk id="2" creationId="{8F90C0DA-0B58-66F6-4A57-7DB4237DB5F6}"/>
          </ac:spMkLst>
        </pc:spChg>
        <pc:spChg chg="mod">
          <ac:chgData name="Martin Ogadimma (2435763)" userId="6d850106-19d9-4362-839a-19f9d13a8a9d" providerId="ADAL" clId="{369C18D4-DC57-4BA2-891D-1207818EF178}" dt="2026-07-17T15:07:01.061" v="1859" actId="20577"/>
          <ac:spMkLst>
            <pc:docMk/>
            <pc:sldMk cId="4109956472" sldId="271"/>
            <ac:spMk id="3" creationId="{A579FB6D-FF70-BEF0-5ABE-235DD22E8F2A}"/>
          </ac:spMkLst>
        </pc:spChg>
      </pc:sldChg>
      <pc:sldChg chg="delSp modSp mod delAnim">
        <pc:chgData name="Martin Ogadimma (2435763)" userId="6d850106-19d9-4362-839a-19f9d13a8a9d" providerId="ADAL" clId="{369C18D4-DC57-4BA2-891D-1207818EF178}" dt="2026-07-18T15:55:57.079" v="1946" actId="478"/>
        <pc:sldMkLst>
          <pc:docMk/>
          <pc:sldMk cId="3605332064" sldId="272"/>
        </pc:sldMkLst>
        <pc:spChg chg="mod">
          <ac:chgData name="Martin Ogadimma (2435763)" userId="6d850106-19d9-4362-839a-19f9d13a8a9d" providerId="ADAL" clId="{369C18D4-DC57-4BA2-891D-1207818EF178}" dt="2026-07-15T10:46:01.489" v="617" actId="207"/>
          <ac:spMkLst>
            <pc:docMk/>
            <pc:sldMk cId="3605332064" sldId="272"/>
            <ac:spMk id="2" creationId="{C6913E4D-416C-E77C-C572-5EDE783B76EF}"/>
          </ac:spMkLst>
        </pc:spChg>
        <pc:spChg chg="mod">
          <ac:chgData name="Martin Ogadimma (2435763)" userId="6d850106-19d9-4362-839a-19f9d13a8a9d" providerId="ADAL" clId="{369C18D4-DC57-4BA2-891D-1207818EF178}" dt="2026-07-17T13:37:43.135" v="1498" actId="20577"/>
          <ac:spMkLst>
            <pc:docMk/>
            <pc:sldMk cId="3605332064" sldId="272"/>
            <ac:spMk id="3" creationId="{7D9BBF4B-E26F-E6DB-B66C-DD5201D2F885}"/>
          </ac:spMkLst>
        </pc:spChg>
        <pc:picChg chg="del mod">
          <ac:chgData name="Martin Ogadimma (2435763)" userId="6d850106-19d9-4362-839a-19f9d13a8a9d" providerId="ADAL" clId="{369C18D4-DC57-4BA2-891D-1207818EF178}" dt="2026-07-18T15:55:57.079" v="1946" actId="478"/>
          <ac:picMkLst>
            <pc:docMk/>
            <pc:sldMk cId="3605332064" sldId="272"/>
            <ac:picMk id="4" creationId="{7B0CF55F-5DB5-5066-2A23-CFB10A14A914}"/>
          </ac:picMkLst>
        </pc:picChg>
        <pc:picChg chg="del">
          <ac:chgData name="Martin Ogadimma (2435763)" userId="6d850106-19d9-4362-839a-19f9d13a8a9d" providerId="ADAL" clId="{369C18D4-DC57-4BA2-891D-1207818EF178}" dt="2026-07-18T15:46:13.707" v="1942" actId="478"/>
          <ac:picMkLst>
            <pc:docMk/>
            <pc:sldMk cId="3605332064" sldId="272"/>
            <ac:picMk id="5" creationId="{9B461D32-C963-5676-00A8-73F1939AAA3F}"/>
          </ac:picMkLst>
        </pc:picChg>
        <pc:picChg chg="del mod">
          <ac:chgData name="Martin Ogadimma (2435763)" userId="6d850106-19d9-4362-839a-19f9d13a8a9d" providerId="ADAL" clId="{369C18D4-DC57-4BA2-891D-1207818EF178}" dt="2026-07-18T15:55:52.352" v="1945" actId="478"/>
          <ac:picMkLst>
            <pc:docMk/>
            <pc:sldMk cId="3605332064" sldId="272"/>
            <ac:picMk id="6" creationId="{8A96E5DE-C50A-028E-7EDF-CFED603FEE39}"/>
          </ac:picMkLst>
        </pc:picChg>
        <pc:picChg chg="mod">
          <ac:chgData name="Martin Ogadimma (2435763)" userId="6d850106-19d9-4362-839a-19f9d13a8a9d" providerId="ADAL" clId="{369C18D4-DC57-4BA2-891D-1207818EF178}" dt="2026-07-18T15:55:48.015" v="1944" actId="1076"/>
          <ac:picMkLst>
            <pc:docMk/>
            <pc:sldMk cId="3605332064" sldId="272"/>
            <ac:picMk id="7" creationId="{24C153BE-53F5-789A-5953-31C718744243}"/>
          </ac:picMkLst>
        </pc:picChg>
      </pc:sldChg>
      <pc:sldChg chg="delSp modSp mod delAnim">
        <pc:chgData name="Martin Ogadimma (2435763)" userId="6d850106-19d9-4362-839a-19f9d13a8a9d" providerId="ADAL" clId="{369C18D4-DC57-4BA2-891D-1207818EF178}" dt="2026-07-18T21:07:53.381" v="2136" actId="1076"/>
        <pc:sldMkLst>
          <pc:docMk/>
          <pc:sldMk cId="562309392" sldId="273"/>
        </pc:sldMkLst>
        <pc:spChg chg="mod">
          <ac:chgData name="Martin Ogadimma (2435763)" userId="6d850106-19d9-4362-839a-19f9d13a8a9d" providerId="ADAL" clId="{369C18D4-DC57-4BA2-891D-1207818EF178}" dt="2026-07-15T08:43:20.355" v="280" actId="20577"/>
          <ac:spMkLst>
            <pc:docMk/>
            <pc:sldMk cId="562309392" sldId="273"/>
            <ac:spMk id="3" creationId="{07162882-137B-9E42-68CA-B4643A4C0B47}"/>
          </ac:spMkLst>
        </pc:spChg>
        <pc:spChg chg="mod">
          <ac:chgData name="Martin Ogadimma (2435763)" userId="6d850106-19d9-4362-839a-19f9d13a8a9d" providerId="ADAL" clId="{369C18D4-DC57-4BA2-891D-1207818EF178}" dt="2026-07-15T10:48:26.004" v="622" actId="207"/>
          <ac:spMkLst>
            <pc:docMk/>
            <pc:sldMk cId="562309392" sldId="273"/>
            <ac:spMk id="5" creationId="{9FC20F01-2A8E-C8C5-9F10-1EC3F5C431DA}"/>
          </ac:spMkLst>
        </pc:spChg>
        <pc:picChg chg="del mod">
          <ac:chgData name="Martin Ogadimma (2435763)" userId="6d850106-19d9-4362-839a-19f9d13a8a9d" providerId="ADAL" clId="{369C18D4-DC57-4BA2-891D-1207818EF178}" dt="2026-07-18T21:04:36.152" v="2133" actId="478"/>
          <ac:picMkLst>
            <pc:docMk/>
            <pc:sldMk cId="562309392" sldId="273"/>
            <ac:picMk id="2" creationId="{FB476CD9-21A7-AD2B-FB79-F34713FE7A33}"/>
          </ac:picMkLst>
        </pc:picChg>
        <pc:picChg chg="del mod">
          <ac:chgData name="Martin Ogadimma (2435763)" userId="6d850106-19d9-4362-839a-19f9d13a8a9d" providerId="ADAL" clId="{369C18D4-DC57-4BA2-891D-1207818EF178}" dt="2026-07-18T21:07:47.971" v="2135" actId="478"/>
          <ac:picMkLst>
            <pc:docMk/>
            <pc:sldMk cId="562309392" sldId="273"/>
            <ac:picMk id="4" creationId="{4FE14B27-AD7A-B0E1-3DF9-D3535EE634AE}"/>
          </ac:picMkLst>
        </pc:picChg>
        <pc:picChg chg="mod">
          <ac:chgData name="Martin Ogadimma (2435763)" userId="6d850106-19d9-4362-839a-19f9d13a8a9d" providerId="ADAL" clId="{369C18D4-DC57-4BA2-891D-1207818EF178}" dt="2026-07-18T21:07:53.381" v="2136" actId="1076"/>
          <ac:picMkLst>
            <pc:docMk/>
            <pc:sldMk cId="562309392" sldId="273"/>
            <ac:picMk id="6" creationId="{8E59C38A-2D70-E66F-6932-0062812D4AC9}"/>
          </ac:picMkLst>
        </pc:picChg>
      </pc:sldChg>
    </pc:docChg>
  </pc:docChgLst>
  <pc:docChgLst>
    <pc:chgData name="Chizoba Ndukwe 2022 (N1147776)" userId="S::n1147776@my.ntu.ac.uk::bca9b960-cbe8-48c5-be8a-ffa885e4833d" providerId="AD" clId="Web-{21BAEE88-EE53-654F-8301-113082267724}"/>
    <pc:docChg chg="addSld delSld modSld">
      <pc:chgData name="Chizoba Ndukwe 2022 (N1147776)" userId="S::n1147776@my.ntu.ac.uk::bca9b960-cbe8-48c5-be8a-ffa885e4833d" providerId="AD" clId="Web-{21BAEE88-EE53-654F-8301-113082267724}" dt="2026-07-14T09:26:42.375" v="517" actId="20577"/>
      <pc:docMkLst>
        <pc:docMk/>
      </pc:docMkLst>
      <pc:sldChg chg="addSp modSp mod setBg modNotes">
        <pc:chgData name="Chizoba Ndukwe 2022 (N1147776)" userId="S::n1147776@my.ntu.ac.uk::bca9b960-cbe8-48c5-be8a-ffa885e4833d" providerId="AD" clId="Web-{21BAEE88-EE53-654F-8301-113082267724}" dt="2026-07-14T06:40:59.704" v="26" actId="20577"/>
        <pc:sldMkLst>
          <pc:docMk/>
          <pc:sldMk cId="3027068484" sldId="262"/>
        </pc:sldMkLst>
        <pc:spChg chg="mod">
          <ac:chgData name="Chizoba Ndukwe 2022 (N1147776)" userId="S::n1147776@my.ntu.ac.uk::bca9b960-cbe8-48c5-be8a-ffa885e4833d" providerId="AD" clId="Web-{21BAEE88-EE53-654F-8301-113082267724}" dt="2026-07-14T06:39:27.356" v="17" actId="14100"/>
          <ac:spMkLst>
            <pc:docMk/>
            <pc:sldMk cId="3027068484" sldId="262"/>
            <ac:spMk id="2" creationId="{6957B966-7E3F-140C-2964-7442453CE049}"/>
          </ac:spMkLst>
        </pc:spChg>
        <pc:spChg chg="mod">
          <ac:chgData name="Chizoba Ndukwe 2022 (N1147776)" userId="S::n1147776@my.ntu.ac.uk::bca9b960-cbe8-48c5-be8a-ffa885e4833d" providerId="AD" clId="Web-{21BAEE88-EE53-654F-8301-113082267724}" dt="2026-07-14T06:40:59.704" v="26" actId="20577"/>
          <ac:spMkLst>
            <pc:docMk/>
            <pc:sldMk cId="3027068484" sldId="262"/>
            <ac:spMk id="3" creationId="{8C390083-5D1B-5926-85E1-5E16D7ABAF9E}"/>
          </ac:spMkLst>
        </pc:spChg>
        <pc:spChg chg="add">
          <ac:chgData name="Chizoba Ndukwe 2022 (N1147776)" userId="S::n1147776@my.ntu.ac.uk::bca9b960-cbe8-48c5-be8a-ffa885e4833d" providerId="AD" clId="Web-{21BAEE88-EE53-654F-8301-113082267724}" dt="2026-07-14T06:37:56.852" v="9"/>
          <ac:spMkLst>
            <pc:docMk/>
            <pc:sldMk cId="3027068484" sldId="262"/>
            <ac:spMk id="10" creationId="{B14C2221-2B8C-494D-9442-F812DF4E8794}"/>
          </ac:spMkLst>
        </pc:spChg>
        <pc:picChg chg="add mod">
          <ac:chgData name="Chizoba Ndukwe 2022 (N1147776)" userId="S::n1147776@my.ntu.ac.uk::bca9b960-cbe8-48c5-be8a-ffa885e4833d" providerId="AD" clId="Web-{21BAEE88-EE53-654F-8301-113082267724}" dt="2026-07-14T06:39:33.185" v="18" actId="1076"/>
          <ac:picMkLst>
            <pc:docMk/>
            <pc:sldMk cId="3027068484" sldId="262"/>
            <ac:picMk id="7" creationId="{FF29218D-AC05-38A1-CB25-2374BFE9EE2E}"/>
          </ac:picMkLst>
        </pc:picChg>
      </pc:sldChg>
      <pc:sldChg chg="addSp delSp modSp new mod setBg modNotes">
        <pc:chgData name="Chizoba Ndukwe 2022 (N1147776)" userId="S::n1147776@my.ntu.ac.uk::bca9b960-cbe8-48c5-be8a-ffa885e4833d" providerId="AD" clId="Web-{21BAEE88-EE53-654F-8301-113082267724}" dt="2026-07-14T06:54:50.869" v="132"/>
        <pc:sldMkLst>
          <pc:docMk/>
          <pc:sldMk cId="2028235652" sldId="263"/>
        </pc:sldMkLst>
        <pc:spChg chg="mod">
          <ac:chgData name="Chizoba Ndukwe 2022 (N1147776)" userId="S::n1147776@my.ntu.ac.uk::bca9b960-cbe8-48c5-be8a-ffa885e4833d" providerId="AD" clId="Web-{21BAEE88-EE53-654F-8301-113082267724}" dt="2026-07-14T06:45:11.717" v="72"/>
          <ac:spMkLst>
            <pc:docMk/>
            <pc:sldMk cId="2028235652" sldId="263"/>
            <ac:spMk id="2" creationId="{D1329270-BAA2-5448-0754-691B9EF59939}"/>
          </ac:spMkLst>
        </pc:spChg>
        <pc:spChg chg="add">
          <ac:chgData name="Chizoba Ndukwe 2022 (N1147776)" userId="S::n1147776@my.ntu.ac.uk::bca9b960-cbe8-48c5-be8a-ffa885e4833d" providerId="AD" clId="Web-{21BAEE88-EE53-654F-8301-113082267724}" dt="2026-07-14T06:45:11.717" v="72"/>
          <ac:spMkLst>
            <pc:docMk/>
            <pc:sldMk cId="2028235652" sldId="263"/>
            <ac:spMk id="10" creationId="{C734A5BD-E49E-42B8-98ED-D6E95FF1EC72}"/>
          </ac:spMkLst>
        </pc:spChg>
        <pc:spChg chg="add">
          <ac:chgData name="Chizoba Ndukwe 2022 (N1147776)" userId="S::n1147776@my.ntu.ac.uk::bca9b960-cbe8-48c5-be8a-ffa885e4833d" providerId="AD" clId="Web-{21BAEE88-EE53-654F-8301-113082267724}" dt="2026-07-14T06:45:11.717" v="72"/>
          <ac:spMkLst>
            <pc:docMk/>
            <pc:sldMk cId="2028235652" sldId="263"/>
            <ac:spMk id="12" creationId="{57BB0BA7-0383-4937-8874-B01AAA08E2CB}"/>
          </ac:spMkLst>
        </pc:spChg>
        <pc:spChg chg="add">
          <ac:chgData name="Chizoba Ndukwe 2022 (N1147776)" userId="S::n1147776@my.ntu.ac.uk::bca9b960-cbe8-48c5-be8a-ffa885e4833d" providerId="AD" clId="Web-{21BAEE88-EE53-654F-8301-113082267724}" dt="2026-07-14T06:45:11.717" v="72"/>
          <ac:spMkLst>
            <pc:docMk/>
            <pc:sldMk cId="2028235652" sldId="263"/>
            <ac:spMk id="14" creationId="{ACD3AB31-A71C-4414-BA05-CF667CBA34D2}"/>
          </ac:spMkLst>
        </pc:spChg>
        <pc:graphicFrameChg chg="add mod modGraphic">
          <ac:chgData name="Chizoba Ndukwe 2022 (N1147776)" userId="S::n1147776@my.ntu.ac.uk::bca9b960-cbe8-48c5-be8a-ffa885e4833d" providerId="AD" clId="Web-{21BAEE88-EE53-654F-8301-113082267724}" dt="2026-07-14T06:54:25.352" v="130" actId="20577"/>
          <ac:graphicFrameMkLst>
            <pc:docMk/>
            <pc:sldMk cId="2028235652" sldId="263"/>
            <ac:graphicFrameMk id="16" creationId="{3E37E778-9CE7-E50E-33FC-C7D116ED4EBE}"/>
          </ac:graphicFrameMkLst>
        </pc:graphicFrameChg>
        <pc:picChg chg="add">
          <ac:chgData name="Chizoba Ndukwe 2022 (N1147776)" userId="S::n1147776@my.ntu.ac.uk::bca9b960-cbe8-48c5-be8a-ffa885e4833d" providerId="AD" clId="Web-{21BAEE88-EE53-654F-8301-113082267724}" dt="2026-07-14T06:45:11.717" v="72"/>
          <ac:picMkLst>
            <pc:docMk/>
            <pc:sldMk cId="2028235652" sldId="263"/>
            <ac:picMk id="13" creationId="{3C9EB77F-4A3D-002F-3968-E8B562AA6112}"/>
          </ac:picMkLst>
        </pc:picChg>
      </pc:sldChg>
      <pc:sldChg chg="addSp modSp new mod setBg modNotes">
        <pc:chgData name="Chizoba Ndukwe 2022 (N1147776)" userId="S::n1147776@my.ntu.ac.uk::bca9b960-cbe8-48c5-be8a-ffa885e4833d" providerId="AD" clId="Web-{21BAEE88-EE53-654F-8301-113082267724}" dt="2026-07-14T07:03:30.081" v="155" actId="20577"/>
        <pc:sldMkLst>
          <pc:docMk/>
          <pc:sldMk cId="3867479059" sldId="264"/>
        </pc:sldMkLst>
        <pc:spChg chg="mod">
          <ac:chgData name="Chizoba Ndukwe 2022 (N1147776)" userId="S::n1147776@my.ntu.ac.uk::bca9b960-cbe8-48c5-be8a-ffa885e4833d" providerId="AD" clId="Web-{21BAEE88-EE53-654F-8301-113082267724}" dt="2026-07-14T07:00:08.540" v="150" actId="20577"/>
          <ac:spMkLst>
            <pc:docMk/>
            <pc:sldMk cId="3867479059" sldId="264"/>
            <ac:spMk id="2" creationId="{740F5459-B9D2-4806-94AF-69889B25C014}"/>
          </ac:spMkLst>
        </pc:spChg>
        <pc:spChg chg="mod">
          <ac:chgData name="Chizoba Ndukwe 2022 (N1147776)" userId="S::n1147776@my.ntu.ac.uk::bca9b960-cbe8-48c5-be8a-ffa885e4833d" providerId="AD" clId="Web-{21BAEE88-EE53-654F-8301-113082267724}" dt="2026-07-14T07:03:30.081" v="155" actId="20577"/>
          <ac:spMkLst>
            <pc:docMk/>
            <pc:sldMk cId="3867479059" sldId="264"/>
            <ac:spMk id="3" creationId="{A6C682FD-9D03-1B88-CCD4-5EF65571128C}"/>
          </ac:spMkLst>
        </pc:spChg>
        <pc:spChg chg="add">
          <ac:chgData name="Chizoba Ndukwe 2022 (N1147776)" userId="S::n1147776@my.ntu.ac.uk::bca9b960-cbe8-48c5-be8a-ffa885e4833d" providerId="AD" clId="Web-{21BAEE88-EE53-654F-8301-113082267724}" dt="2026-07-14T06:58:32.442" v="141"/>
          <ac:spMkLst>
            <pc:docMk/>
            <pc:sldMk cId="3867479059" sldId="264"/>
            <ac:spMk id="8" creationId="{D038248A-211C-4EEC-8401-C761B929FB52}"/>
          </ac:spMkLst>
        </pc:spChg>
        <pc:spChg chg="add">
          <ac:chgData name="Chizoba Ndukwe 2022 (N1147776)" userId="S::n1147776@my.ntu.ac.uk::bca9b960-cbe8-48c5-be8a-ffa885e4833d" providerId="AD" clId="Web-{21BAEE88-EE53-654F-8301-113082267724}" dt="2026-07-14T06:58:32.442" v="141"/>
          <ac:spMkLst>
            <pc:docMk/>
            <pc:sldMk cId="3867479059" sldId="264"/>
            <ac:spMk id="10" creationId="{C30A849F-66D9-40C8-BEC8-35AFF8F4568F}"/>
          </ac:spMkLst>
        </pc:spChg>
        <pc:grpChg chg="add">
          <ac:chgData name="Chizoba Ndukwe 2022 (N1147776)" userId="S::n1147776@my.ntu.ac.uk::bca9b960-cbe8-48c5-be8a-ffa885e4833d" providerId="AD" clId="Web-{21BAEE88-EE53-654F-8301-113082267724}" dt="2026-07-14T06:58:32.442" v="141"/>
          <ac:grpSpMkLst>
            <pc:docMk/>
            <pc:sldMk cId="3867479059" sldId="264"/>
            <ac:grpSpMk id="12" creationId="{04542298-A2B1-480F-A11C-A40EDD19B857}"/>
          </ac:grpSpMkLst>
        </pc:grpChg>
        <pc:grpChg chg="add">
          <ac:chgData name="Chizoba Ndukwe 2022 (N1147776)" userId="S::n1147776@my.ntu.ac.uk::bca9b960-cbe8-48c5-be8a-ffa885e4833d" providerId="AD" clId="Web-{21BAEE88-EE53-654F-8301-113082267724}" dt="2026-07-14T06:58:32.442" v="141"/>
          <ac:grpSpMkLst>
            <pc:docMk/>
            <pc:sldMk cId="3867479059" sldId="264"/>
            <ac:grpSpMk id="18" creationId="{2A5C9C35-2375-49EB-B99C-17C87D42FE7C}"/>
          </ac:grpSpMkLst>
        </pc:grpChg>
      </pc:sldChg>
      <pc:sldChg chg="addSp modSp new mod setBg modNotes">
        <pc:chgData name="Chizoba Ndukwe 2022 (N1147776)" userId="S::n1147776@my.ntu.ac.uk::bca9b960-cbe8-48c5-be8a-ffa885e4833d" providerId="AD" clId="Web-{21BAEE88-EE53-654F-8301-113082267724}" dt="2026-07-14T07:11:32.556" v="178"/>
        <pc:sldMkLst>
          <pc:docMk/>
          <pc:sldMk cId="894849417" sldId="265"/>
        </pc:sldMkLst>
        <pc:spChg chg="mod">
          <ac:chgData name="Chizoba Ndukwe 2022 (N1147776)" userId="S::n1147776@my.ntu.ac.uk::bca9b960-cbe8-48c5-be8a-ffa885e4833d" providerId="AD" clId="Web-{21BAEE88-EE53-654F-8301-113082267724}" dt="2026-07-14T07:07:12.825" v="172" actId="20577"/>
          <ac:spMkLst>
            <pc:docMk/>
            <pc:sldMk cId="894849417" sldId="265"/>
            <ac:spMk id="2" creationId="{F30CA7F7-18B0-D24F-D4AB-767E024D15EE}"/>
          </ac:spMkLst>
        </pc:spChg>
        <pc:spChg chg="mod">
          <ac:chgData name="Chizoba Ndukwe 2022 (N1147776)" userId="S::n1147776@my.ntu.ac.uk::bca9b960-cbe8-48c5-be8a-ffa885e4833d" providerId="AD" clId="Web-{21BAEE88-EE53-654F-8301-113082267724}" dt="2026-07-14T07:07:29.435" v="174" actId="20577"/>
          <ac:spMkLst>
            <pc:docMk/>
            <pc:sldMk cId="894849417" sldId="265"/>
            <ac:spMk id="3" creationId="{F47F9BBA-CEA1-062F-AC7E-13D5A9B81D16}"/>
          </ac:spMkLst>
        </pc:spChg>
        <pc:spChg chg="add">
          <ac:chgData name="Chizoba Ndukwe 2022 (N1147776)" userId="S::n1147776@my.ntu.ac.uk::bca9b960-cbe8-48c5-be8a-ffa885e4833d" providerId="AD" clId="Web-{21BAEE88-EE53-654F-8301-113082267724}" dt="2026-07-14T07:06:42.183" v="163"/>
          <ac:spMkLst>
            <pc:docMk/>
            <pc:sldMk cId="894849417" sldId="265"/>
            <ac:spMk id="8" creationId="{18873D23-2DCF-4B31-A009-95721C06E8E1}"/>
          </ac:spMkLst>
        </pc:spChg>
        <pc:spChg chg="add">
          <ac:chgData name="Chizoba Ndukwe 2022 (N1147776)" userId="S::n1147776@my.ntu.ac.uk::bca9b960-cbe8-48c5-be8a-ffa885e4833d" providerId="AD" clId="Web-{21BAEE88-EE53-654F-8301-113082267724}" dt="2026-07-14T07:06:42.183" v="163"/>
          <ac:spMkLst>
            <pc:docMk/>
            <pc:sldMk cId="894849417" sldId="265"/>
            <ac:spMk id="10" creationId="{C13EF075-D4EF-4929-ADBC-91B27DA19955}"/>
          </ac:spMkLst>
        </pc:spChg>
        <pc:grpChg chg="add">
          <ac:chgData name="Chizoba Ndukwe 2022 (N1147776)" userId="S::n1147776@my.ntu.ac.uk::bca9b960-cbe8-48c5-be8a-ffa885e4833d" providerId="AD" clId="Web-{21BAEE88-EE53-654F-8301-113082267724}" dt="2026-07-14T07:06:42.183" v="163"/>
          <ac:grpSpMkLst>
            <pc:docMk/>
            <pc:sldMk cId="894849417" sldId="265"/>
            <ac:grpSpMk id="12" creationId="{DAA26DFA-AAB2-4973-9C17-16D587C7B198}"/>
          </ac:grpSpMkLst>
        </pc:grpChg>
      </pc:sldChg>
      <pc:sldChg chg="addSp delSp modSp new mod setBg modNotes">
        <pc:chgData name="Chizoba Ndukwe 2022 (N1147776)" userId="S::n1147776@my.ntu.ac.uk::bca9b960-cbe8-48c5-be8a-ffa885e4833d" providerId="AD" clId="Web-{21BAEE88-EE53-654F-8301-113082267724}" dt="2026-07-14T07:23:50.418" v="303"/>
        <pc:sldMkLst>
          <pc:docMk/>
          <pc:sldMk cId="1230564271" sldId="266"/>
        </pc:sldMkLst>
        <pc:spChg chg="mod">
          <ac:chgData name="Chizoba Ndukwe 2022 (N1147776)" userId="S::n1147776@my.ntu.ac.uk::bca9b960-cbe8-48c5-be8a-ffa885e4833d" providerId="AD" clId="Web-{21BAEE88-EE53-654F-8301-113082267724}" dt="2026-07-14T07:20:39.363" v="254"/>
          <ac:spMkLst>
            <pc:docMk/>
            <pc:sldMk cId="1230564271" sldId="266"/>
            <ac:spMk id="2" creationId="{7C8017F0-55C0-5F12-6114-8A3203CC7025}"/>
          </ac:spMkLst>
        </pc:spChg>
        <pc:spChg chg="mod">
          <ac:chgData name="Chizoba Ndukwe 2022 (N1147776)" userId="S::n1147776@my.ntu.ac.uk::bca9b960-cbe8-48c5-be8a-ffa885e4833d" providerId="AD" clId="Web-{21BAEE88-EE53-654F-8301-113082267724}" dt="2026-07-14T07:21:17.458" v="260" actId="20577"/>
          <ac:spMkLst>
            <pc:docMk/>
            <pc:sldMk cId="1230564271" sldId="266"/>
            <ac:spMk id="3" creationId="{CD6EE132-56CF-E27E-C5A1-696BCA2F8A74}"/>
          </ac:spMkLst>
        </pc:spChg>
        <pc:spChg chg="add">
          <ac:chgData name="Chizoba Ndukwe 2022 (N1147776)" userId="S::n1147776@my.ntu.ac.uk::bca9b960-cbe8-48c5-be8a-ffa885e4833d" providerId="AD" clId="Web-{21BAEE88-EE53-654F-8301-113082267724}" dt="2026-07-14T07:20:39.363" v="254"/>
          <ac:spMkLst>
            <pc:docMk/>
            <pc:sldMk cId="1230564271" sldId="266"/>
            <ac:spMk id="23" creationId="{743AA782-23D1-4521-8CAD-47662984AA08}"/>
          </ac:spMkLst>
        </pc:spChg>
        <pc:spChg chg="add">
          <ac:chgData name="Chizoba Ndukwe 2022 (N1147776)" userId="S::n1147776@my.ntu.ac.uk::bca9b960-cbe8-48c5-be8a-ffa885e4833d" providerId="AD" clId="Web-{21BAEE88-EE53-654F-8301-113082267724}" dt="2026-07-14T07:20:39.363" v="254"/>
          <ac:spMkLst>
            <pc:docMk/>
            <pc:sldMk cId="1230564271" sldId="266"/>
            <ac:spMk id="25" creationId="{71877DBC-BB60-40F0-AC93-2ACDBAAE60CE}"/>
          </ac:spMkLst>
        </pc:spChg>
        <pc:graphicFrameChg chg="add mod modGraphic">
          <ac:chgData name="Chizoba Ndukwe 2022 (N1147776)" userId="S::n1147776@my.ntu.ac.uk::bca9b960-cbe8-48c5-be8a-ffa885e4833d" providerId="AD" clId="Web-{21BAEE88-EE53-654F-8301-113082267724}" dt="2026-07-14T07:21:44.834" v="300"/>
          <ac:graphicFrameMkLst>
            <pc:docMk/>
            <pc:sldMk cId="1230564271" sldId="266"/>
            <ac:graphicFrameMk id="5" creationId="{998FC422-8EB7-88AD-6CFB-196B71A16D4E}"/>
          </ac:graphicFrameMkLst>
        </pc:graphicFrameChg>
      </pc:sldChg>
      <pc:sldChg chg="addSp modSp new mod setBg modNotes">
        <pc:chgData name="Chizoba Ndukwe 2022 (N1147776)" userId="S::n1147776@my.ntu.ac.uk::bca9b960-cbe8-48c5-be8a-ffa885e4833d" providerId="AD" clId="Web-{21BAEE88-EE53-654F-8301-113082267724}" dt="2026-07-14T07:53:30.657" v="358"/>
        <pc:sldMkLst>
          <pc:docMk/>
          <pc:sldMk cId="3980591663" sldId="267"/>
        </pc:sldMkLst>
        <pc:spChg chg="mod">
          <ac:chgData name="Chizoba Ndukwe 2022 (N1147776)" userId="S::n1147776@my.ntu.ac.uk::bca9b960-cbe8-48c5-be8a-ffa885e4833d" providerId="AD" clId="Web-{21BAEE88-EE53-654F-8301-113082267724}" dt="2026-07-14T07:33:45.524" v="321"/>
          <ac:spMkLst>
            <pc:docMk/>
            <pc:sldMk cId="3980591663" sldId="267"/>
            <ac:spMk id="2" creationId="{51923969-8F42-5861-FB03-7A9C26FF67BC}"/>
          </ac:spMkLst>
        </pc:spChg>
        <pc:spChg chg="mod">
          <ac:chgData name="Chizoba Ndukwe 2022 (N1147776)" userId="S::n1147776@my.ntu.ac.uk::bca9b960-cbe8-48c5-be8a-ffa885e4833d" providerId="AD" clId="Web-{21BAEE88-EE53-654F-8301-113082267724}" dt="2026-07-14T07:40:06.979" v="338" actId="20577"/>
          <ac:spMkLst>
            <pc:docMk/>
            <pc:sldMk cId="3980591663" sldId="267"/>
            <ac:spMk id="3" creationId="{7AF8AFA5-7103-35DE-1A5B-D84333E994EC}"/>
          </ac:spMkLst>
        </pc:spChg>
        <pc:spChg chg="add">
          <ac:chgData name="Chizoba Ndukwe 2022 (N1147776)" userId="S::n1147776@my.ntu.ac.uk::bca9b960-cbe8-48c5-be8a-ffa885e4833d" providerId="AD" clId="Web-{21BAEE88-EE53-654F-8301-113082267724}" dt="2026-07-14T07:33:45.524" v="321"/>
          <ac:spMkLst>
            <pc:docMk/>
            <pc:sldMk cId="3980591663" sldId="267"/>
            <ac:spMk id="10" creationId="{743AA782-23D1-4521-8CAD-47662984AA08}"/>
          </ac:spMkLst>
        </pc:spChg>
        <pc:spChg chg="add">
          <ac:chgData name="Chizoba Ndukwe 2022 (N1147776)" userId="S::n1147776@my.ntu.ac.uk::bca9b960-cbe8-48c5-be8a-ffa885e4833d" providerId="AD" clId="Web-{21BAEE88-EE53-654F-8301-113082267724}" dt="2026-07-14T07:33:45.524" v="321"/>
          <ac:spMkLst>
            <pc:docMk/>
            <pc:sldMk cId="3980591663" sldId="267"/>
            <ac:spMk id="12" creationId="{71877DBC-BB60-40F0-AC93-2ACDBAAE60CE}"/>
          </ac:spMkLst>
        </pc:spChg>
        <pc:graphicFrameChg chg="add mod modGraphic">
          <ac:chgData name="Chizoba Ndukwe 2022 (N1147776)" userId="S::n1147776@my.ntu.ac.uk::bca9b960-cbe8-48c5-be8a-ffa885e4833d" providerId="AD" clId="Web-{21BAEE88-EE53-654F-8301-113082267724}" dt="2026-07-14T07:51:47.746" v="356"/>
          <ac:graphicFrameMkLst>
            <pc:docMk/>
            <pc:sldMk cId="3980591663" sldId="267"/>
            <ac:graphicFrameMk id="5" creationId="{D169573F-9693-1CA1-F667-F424F9687E9B}"/>
          </ac:graphicFrameMkLst>
        </pc:graphicFrameChg>
      </pc:sldChg>
      <pc:sldChg chg="addSp delSp modSp new mod setBg modNotes">
        <pc:chgData name="Chizoba Ndukwe 2022 (N1147776)" userId="S::n1147776@my.ntu.ac.uk::bca9b960-cbe8-48c5-be8a-ffa885e4833d" providerId="AD" clId="Web-{21BAEE88-EE53-654F-8301-113082267724}" dt="2026-07-14T09:04:53.626" v="480"/>
        <pc:sldMkLst>
          <pc:docMk/>
          <pc:sldMk cId="3552111354" sldId="268"/>
        </pc:sldMkLst>
        <pc:spChg chg="mod">
          <ac:chgData name="Chizoba Ndukwe 2022 (N1147776)" userId="S::n1147776@my.ntu.ac.uk::bca9b960-cbe8-48c5-be8a-ffa885e4833d" providerId="AD" clId="Web-{21BAEE88-EE53-654F-8301-113082267724}" dt="2026-07-14T07:58:46.953" v="407" actId="14100"/>
          <ac:spMkLst>
            <pc:docMk/>
            <pc:sldMk cId="3552111354" sldId="268"/>
            <ac:spMk id="2" creationId="{07CF3374-D89C-318B-C436-E1FC0CA53BDB}"/>
          </ac:spMkLst>
        </pc:spChg>
        <pc:spChg chg="mod">
          <ac:chgData name="Chizoba Ndukwe 2022 (N1147776)" userId="S::n1147776@my.ntu.ac.uk::bca9b960-cbe8-48c5-be8a-ffa885e4833d" providerId="AD" clId="Web-{21BAEE88-EE53-654F-8301-113082267724}" dt="2026-07-14T08:01:34.695" v="423" actId="20577"/>
          <ac:spMkLst>
            <pc:docMk/>
            <pc:sldMk cId="3552111354" sldId="268"/>
            <ac:spMk id="3" creationId="{BD95C2D5-C960-DADE-DC89-A028ECF10374}"/>
          </ac:spMkLst>
        </pc:spChg>
        <pc:spChg chg="add">
          <ac:chgData name="Chizoba Ndukwe 2022 (N1147776)" userId="S::n1147776@my.ntu.ac.uk::bca9b960-cbe8-48c5-be8a-ffa885e4833d" providerId="AD" clId="Web-{21BAEE88-EE53-654F-8301-113082267724}" dt="2026-07-14T07:58:31.765" v="403"/>
          <ac:spMkLst>
            <pc:docMk/>
            <pc:sldMk cId="3552111354" sldId="268"/>
            <ac:spMk id="27" creationId="{1E020063-2385-44AC-BD67-258E1F0B9FCE}"/>
          </ac:spMkLst>
        </pc:spChg>
        <pc:spChg chg="add">
          <ac:chgData name="Chizoba Ndukwe 2022 (N1147776)" userId="S::n1147776@my.ntu.ac.uk::bca9b960-cbe8-48c5-be8a-ffa885e4833d" providerId="AD" clId="Web-{21BAEE88-EE53-654F-8301-113082267724}" dt="2026-07-14T07:58:31.765" v="403"/>
          <ac:spMkLst>
            <pc:docMk/>
            <pc:sldMk cId="3552111354" sldId="268"/>
            <ac:spMk id="29" creationId="{7E014A0B-5338-4077-AFE9-A90D04D4492B}"/>
          </ac:spMkLst>
        </pc:spChg>
        <pc:grpChg chg="add">
          <ac:chgData name="Chizoba Ndukwe 2022 (N1147776)" userId="S::n1147776@my.ntu.ac.uk::bca9b960-cbe8-48c5-be8a-ffa885e4833d" providerId="AD" clId="Web-{21BAEE88-EE53-654F-8301-113082267724}" dt="2026-07-14T07:58:31.765" v="403"/>
          <ac:grpSpMkLst>
            <pc:docMk/>
            <pc:sldMk cId="3552111354" sldId="268"/>
            <ac:grpSpMk id="31" creationId="{78127680-150F-4A90-9950-F66392578116}"/>
          </ac:grpSpMkLst>
        </pc:grpChg>
        <pc:grpChg chg="add">
          <ac:chgData name="Chizoba Ndukwe 2022 (N1147776)" userId="S::n1147776@my.ntu.ac.uk::bca9b960-cbe8-48c5-be8a-ffa885e4833d" providerId="AD" clId="Web-{21BAEE88-EE53-654F-8301-113082267724}" dt="2026-07-14T07:58:31.765" v="403"/>
          <ac:grpSpMkLst>
            <pc:docMk/>
            <pc:sldMk cId="3552111354" sldId="268"/>
            <ac:grpSpMk id="37" creationId="{466920E5-8640-4C24-A775-8647637094A7}"/>
          </ac:grpSpMkLst>
        </pc:grpChg>
        <pc:picChg chg="add mod ord">
          <ac:chgData name="Chizoba Ndukwe 2022 (N1147776)" userId="S::n1147776@my.ntu.ac.uk::bca9b960-cbe8-48c5-be8a-ffa885e4833d" providerId="AD" clId="Web-{21BAEE88-EE53-654F-8301-113082267724}" dt="2026-07-14T07:58:50.907" v="408" actId="1076"/>
          <ac:picMkLst>
            <pc:docMk/>
            <pc:sldMk cId="3552111354" sldId="268"/>
            <ac:picMk id="5" creationId="{3DAD4F57-542A-8007-A486-2906E129C10B}"/>
          </ac:picMkLst>
        </pc:picChg>
      </pc:sldChg>
      <pc:sldChg chg="addSp delSp modSp new mod setBg modNotes">
        <pc:chgData name="Chizoba Ndukwe 2022 (N1147776)" userId="S::n1147776@my.ntu.ac.uk::bca9b960-cbe8-48c5-be8a-ffa885e4833d" providerId="AD" clId="Web-{21BAEE88-EE53-654F-8301-113082267724}" dt="2026-07-14T09:04:08.671" v="479" actId="20577"/>
        <pc:sldMkLst>
          <pc:docMk/>
          <pc:sldMk cId="55494562" sldId="269"/>
        </pc:sldMkLst>
        <pc:spChg chg="mod">
          <ac:chgData name="Chizoba Ndukwe 2022 (N1147776)" userId="S::n1147776@my.ntu.ac.uk::bca9b960-cbe8-48c5-be8a-ffa885e4833d" providerId="AD" clId="Web-{21BAEE88-EE53-654F-8301-113082267724}" dt="2026-07-14T08:56:30.332" v="475" actId="14100"/>
          <ac:spMkLst>
            <pc:docMk/>
            <pc:sldMk cId="55494562" sldId="269"/>
            <ac:spMk id="2" creationId="{4954F3C1-A43C-454D-4B28-83E9C4F2A414}"/>
          </ac:spMkLst>
        </pc:spChg>
        <pc:spChg chg="mod">
          <ac:chgData name="Chizoba Ndukwe 2022 (N1147776)" userId="S::n1147776@my.ntu.ac.uk::bca9b960-cbe8-48c5-be8a-ffa885e4833d" providerId="AD" clId="Web-{21BAEE88-EE53-654F-8301-113082267724}" dt="2026-07-14T09:04:08.671" v="479" actId="20577"/>
          <ac:spMkLst>
            <pc:docMk/>
            <pc:sldMk cId="55494562" sldId="269"/>
            <ac:spMk id="3" creationId="{F30756CE-2B3A-D346-17D3-3470A1C530EB}"/>
          </ac:spMkLst>
        </pc:spChg>
        <pc:spChg chg="add">
          <ac:chgData name="Chizoba Ndukwe 2022 (N1147776)" userId="S::n1147776@my.ntu.ac.uk::bca9b960-cbe8-48c5-be8a-ffa885e4833d" providerId="AD" clId="Web-{21BAEE88-EE53-654F-8301-113082267724}" dt="2026-07-14T08:55:20.221" v="468"/>
          <ac:spMkLst>
            <pc:docMk/>
            <pc:sldMk cId="55494562" sldId="269"/>
            <ac:spMk id="5" creationId="{B86AA2DA-281A-4806-8977-D617AEAC830F}"/>
          </ac:spMkLst>
        </pc:spChg>
        <pc:spChg chg="add">
          <ac:chgData name="Chizoba Ndukwe 2022 (N1147776)" userId="S::n1147776@my.ntu.ac.uk::bca9b960-cbe8-48c5-be8a-ffa885e4833d" providerId="AD" clId="Web-{21BAEE88-EE53-654F-8301-113082267724}" dt="2026-07-14T08:55:20.221" v="468"/>
          <ac:spMkLst>
            <pc:docMk/>
            <pc:sldMk cId="55494562" sldId="269"/>
            <ac:spMk id="12" creationId="{64185774-6FC0-4B8D-A8DB-A8854688960B}"/>
          </ac:spMkLst>
        </pc:spChg>
        <pc:spChg chg="add">
          <ac:chgData name="Chizoba Ndukwe 2022 (N1147776)" userId="S::n1147776@my.ntu.ac.uk::bca9b960-cbe8-48c5-be8a-ffa885e4833d" providerId="AD" clId="Web-{21BAEE88-EE53-654F-8301-113082267724}" dt="2026-07-14T08:55:20.221" v="468"/>
          <ac:spMkLst>
            <pc:docMk/>
            <pc:sldMk cId="55494562" sldId="269"/>
            <ac:spMk id="14" creationId="{B7D3B4FC-79F4-47D2-9D79-DA876E6AD813}"/>
          </ac:spMkLst>
        </pc:spChg>
        <pc:spChg chg="add">
          <ac:chgData name="Chizoba Ndukwe 2022 (N1147776)" userId="S::n1147776@my.ntu.ac.uk::bca9b960-cbe8-48c5-be8a-ffa885e4833d" providerId="AD" clId="Web-{21BAEE88-EE53-654F-8301-113082267724}" dt="2026-07-14T08:55:20.221" v="468"/>
          <ac:spMkLst>
            <pc:docMk/>
            <pc:sldMk cId="55494562" sldId="269"/>
            <ac:spMk id="16" creationId="{2775D660-3127-4688-9782-F7C4639B1691}"/>
          </ac:spMkLst>
        </pc:spChg>
      </pc:sldChg>
      <pc:sldChg chg="addSp modSp new mod setBg modNotes">
        <pc:chgData name="Chizoba Ndukwe 2022 (N1147776)" userId="S::n1147776@my.ntu.ac.uk::bca9b960-cbe8-48c5-be8a-ffa885e4833d" providerId="AD" clId="Web-{21BAEE88-EE53-654F-8301-113082267724}" dt="2026-07-14T09:22:55.839" v="504"/>
        <pc:sldMkLst>
          <pc:docMk/>
          <pc:sldMk cId="1824246227" sldId="270"/>
        </pc:sldMkLst>
        <pc:spChg chg="mod">
          <ac:chgData name="Chizoba Ndukwe 2022 (N1147776)" userId="S::n1147776@my.ntu.ac.uk::bca9b960-cbe8-48c5-be8a-ffa885e4833d" providerId="AD" clId="Web-{21BAEE88-EE53-654F-8301-113082267724}" dt="2026-07-14T09:18:13.426" v="497"/>
          <ac:spMkLst>
            <pc:docMk/>
            <pc:sldMk cId="1824246227" sldId="270"/>
            <ac:spMk id="2" creationId="{9845C6AF-782C-D5C0-FC8D-02011A1FD722}"/>
          </ac:spMkLst>
        </pc:spChg>
        <pc:spChg chg="mod">
          <ac:chgData name="Chizoba Ndukwe 2022 (N1147776)" userId="S::n1147776@my.ntu.ac.uk::bca9b960-cbe8-48c5-be8a-ffa885e4833d" providerId="AD" clId="Web-{21BAEE88-EE53-654F-8301-113082267724}" dt="2026-07-14T09:18:32.239" v="499" actId="20577"/>
          <ac:spMkLst>
            <pc:docMk/>
            <pc:sldMk cId="1824246227" sldId="270"/>
            <ac:spMk id="3" creationId="{F36A7E49-A5D5-A9E5-34B5-6352000851C7}"/>
          </ac:spMkLst>
        </pc:spChg>
        <pc:spChg chg="add">
          <ac:chgData name="Chizoba Ndukwe 2022 (N1147776)" userId="S::n1147776@my.ntu.ac.uk::bca9b960-cbe8-48c5-be8a-ffa885e4833d" providerId="AD" clId="Web-{21BAEE88-EE53-654F-8301-113082267724}" dt="2026-07-14T09:18:13.426" v="497"/>
          <ac:spMkLst>
            <pc:docMk/>
            <pc:sldMk cId="1824246227" sldId="270"/>
            <ac:spMk id="10" creationId="{B14C2221-2B8C-494D-9442-F812DF4E8794}"/>
          </ac:spMkLst>
        </pc:spChg>
        <pc:picChg chg="add">
          <ac:chgData name="Chizoba Ndukwe 2022 (N1147776)" userId="S::n1147776@my.ntu.ac.uk::bca9b960-cbe8-48c5-be8a-ffa885e4833d" providerId="AD" clId="Web-{21BAEE88-EE53-654F-8301-113082267724}" dt="2026-07-14T09:18:13.426" v="497"/>
          <ac:picMkLst>
            <pc:docMk/>
            <pc:sldMk cId="1824246227" sldId="270"/>
            <ac:picMk id="7" creationId="{37E8D3B1-A885-852B-489B-CE67FC641263}"/>
          </ac:picMkLst>
        </pc:picChg>
      </pc:sldChg>
      <pc:sldChg chg="modSp new">
        <pc:chgData name="Chizoba Ndukwe 2022 (N1147776)" userId="S::n1147776@my.ntu.ac.uk::bca9b960-cbe8-48c5-be8a-ffa885e4833d" providerId="AD" clId="Web-{21BAEE88-EE53-654F-8301-113082267724}" dt="2026-07-14T09:26:42.375" v="517" actId="20577"/>
        <pc:sldMkLst>
          <pc:docMk/>
          <pc:sldMk cId="4109956472" sldId="271"/>
        </pc:sldMkLst>
        <pc:spChg chg="mod">
          <ac:chgData name="Chizoba Ndukwe 2022 (N1147776)" userId="S::n1147776@my.ntu.ac.uk::bca9b960-cbe8-48c5-be8a-ffa885e4833d" providerId="AD" clId="Web-{21BAEE88-EE53-654F-8301-113082267724}" dt="2026-07-14T09:26:42.375" v="517" actId="20577"/>
          <ac:spMkLst>
            <pc:docMk/>
            <pc:sldMk cId="4109956472" sldId="271"/>
            <ac:spMk id="2" creationId="{8F90C0DA-0B58-66F6-4A57-7DB4237DB5F6}"/>
          </ac:spMkLst>
        </pc:spChg>
        <pc:spChg chg="mod">
          <ac:chgData name="Chizoba Ndukwe 2022 (N1147776)" userId="S::n1147776@my.ntu.ac.uk::bca9b960-cbe8-48c5-be8a-ffa885e4833d" providerId="AD" clId="Web-{21BAEE88-EE53-654F-8301-113082267724}" dt="2026-07-14T09:26:05.140" v="516" actId="20577"/>
          <ac:spMkLst>
            <pc:docMk/>
            <pc:sldMk cId="4109956472" sldId="271"/>
            <ac:spMk id="3" creationId="{A579FB6D-FF70-BEF0-5ABE-235DD22E8F2A}"/>
          </ac:spMkLst>
        </pc:spChg>
      </pc:sldChg>
    </pc:docChg>
  </pc:docChgLst>
  <pc:docChgLst>
    <pc:chgData name="Chizoba Ndukwe 2022 (N1147776)" userId="S::n1147776@my.ntu.ac.uk::bca9b960-cbe8-48c5-be8a-ffa885e4833d" providerId="AD" clId="Web-{6E3EEFEF-DE48-A670-E559-42BC7B1593F1}"/>
    <pc:docChg chg="addSld delSld modSld sldOrd">
      <pc:chgData name="Chizoba Ndukwe 2022 (N1147776)" userId="S::n1147776@my.ntu.ac.uk::bca9b960-cbe8-48c5-be8a-ffa885e4833d" providerId="AD" clId="Web-{6E3EEFEF-DE48-A670-E559-42BC7B1593F1}" dt="2026-07-13T16:32:40.529" v="341" actId="1076"/>
      <pc:docMkLst>
        <pc:docMk/>
      </pc:docMkLst>
      <pc:sldChg chg="addSp delSp modSp mod setBg modNotes">
        <pc:chgData name="Chizoba Ndukwe 2022 (N1147776)" userId="S::n1147776@my.ntu.ac.uk::bca9b960-cbe8-48c5-be8a-ffa885e4833d" providerId="AD" clId="Web-{6E3EEFEF-DE48-A670-E559-42BC7B1593F1}" dt="2026-07-13T15:54:29.029" v="109" actId="20577"/>
        <pc:sldMkLst>
          <pc:docMk/>
          <pc:sldMk cId="109857222" sldId="256"/>
        </pc:sldMkLst>
        <pc:spChg chg="mod">
          <ac:chgData name="Chizoba Ndukwe 2022 (N1147776)" userId="S::n1147776@my.ntu.ac.uk::bca9b960-cbe8-48c5-be8a-ffa885e4833d" providerId="AD" clId="Web-{6E3EEFEF-DE48-A670-E559-42BC7B1593F1}" dt="2026-07-13T15:54:29.029" v="109" actId="20577"/>
          <ac:spMkLst>
            <pc:docMk/>
            <pc:sldMk cId="109857222" sldId="256"/>
            <ac:spMk id="2" creationId="{00000000-0000-0000-0000-000000000000}"/>
          </ac:spMkLst>
        </pc:spChg>
        <pc:spChg chg="mod">
          <ac:chgData name="Chizoba Ndukwe 2022 (N1147776)" userId="S::n1147776@my.ntu.ac.uk::bca9b960-cbe8-48c5-be8a-ffa885e4833d" providerId="AD" clId="Web-{6E3EEFEF-DE48-A670-E559-42BC7B1593F1}" dt="2026-07-13T15:54:24.764" v="108" actId="20577"/>
          <ac:spMkLst>
            <pc:docMk/>
            <pc:sldMk cId="109857222" sldId="256"/>
            <ac:spMk id="3" creationId="{00000000-0000-0000-0000-000000000000}"/>
          </ac:spMkLst>
        </pc:spChg>
        <pc:spChg chg="add">
          <ac:chgData name="Chizoba Ndukwe 2022 (N1147776)" userId="S::n1147776@my.ntu.ac.uk::bca9b960-cbe8-48c5-be8a-ffa885e4833d" providerId="AD" clId="Web-{6E3EEFEF-DE48-A670-E559-42BC7B1593F1}" dt="2026-07-13T15:38:13.926" v="15"/>
          <ac:spMkLst>
            <pc:docMk/>
            <pc:sldMk cId="109857222" sldId="256"/>
            <ac:spMk id="22" creationId="{EDDBB197-D710-4A4F-A9CA-FD2177498BE8}"/>
          </ac:spMkLst>
        </pc:spChg>
        <pc:spChg chg="add">
          <ac:chgData name="Chizoba Ndukwe 2022 (N1147776)" userId="S::n1147776@my.ntu.ac.uk::bca9b960-cbe8-48c5-be8a-ffa885e4833d" providerId="AD" clId="Web-{6E3EEFEF-DE48-A670-E559-42BC7B1593F1}" dt="2026-07-13T15:38:13.926" v="15"/>
          <ac:spMkLst>
            <pc:docMk/>
            <pc:sldMk cId="109857222" sldId="256"/>
            <ac:spMk id="24" creationId="{975D1CFA-2CDB-4B64-BD9F-85744E8DA12F}"/>
          </ac:spMkLst>
        </pc:spChg>
        <pc:grpChg chg="add">
          <ac:chgData name="Chizoba Ndukwe 2022 (N1147776)" userId="S::n1147776@my.ntu.ac.uk::bca9b960-cbe8-48c5-be8a-ffa885e4833d" providerId="AD" clId="Web-{6E3EEFEF-DE48-A670-E559-42BC7B1593F1}" dt="2026-07-13T15:38:13.926" v="15"/>
          <ac:grpSpMkLst>
            <pc:docMk/>
            <pc:sldMk cId="109857222" sldId="256"/>
            <ac:grpSpMk id="26" creationId="{25EE5136-01F1-466C-962D-BA9B4C6757AA}"/>
          </ac:grpSpMkLst>
        </pc:grpChg>
        <pc:picChg chg="add mod">
          <ac:chgData name="Chizoba Ndukwe 2022 (N1147776)" userId="S::n1147776@my.ntu.ac.uk::bca9b960-cbe8-48c5-be8a-ffa885e4833d" providerId="AD" clId="Web-{6E3EEFEF-DE48-A670-E559-42BC7B1593F1}" dt="2026-07-13T15:38:13.926" v="15"/>
          <ac:picMkLst>
            <pc:docMk/>
            <pc:sldMk cId="109857222" sldId="256"/>
            <ac:picMk id="7" creationId="{781227BC-026F-3C5C-7A30-CCDE59ACDC86}"/>
          </ac:picMkLst>
        </pc:picChg>
      </pc:sldChg>
      <pc:sldChg chg="addSp delSp modSp new mod setBg modNotes">
        <pc:chgData name="Chizoba Ndukwe 2022 (N1147776)" userId="S::n1147776@my.ntu.ac.uk::bca9b960-cbe8-48c5-be8a-ffa885e4833d" providerId="AD" clId="Web-{6E3EEFEF-DE48-A670-E559-42BC7B1593F1}" dt="2026-07-13T16:32:40.529" v="341" actId="1076"/>
        <pc:sldMkLst>
          <pc:docMk/>
          <pc:sldMk cId="2099521145" sldId="257"/>
        </pc:sldMkLst>
        <pc:spChg chg="mod">
          <ac:chgData name="Chizoba Ndukwe 2022 (N1147776)" userId="S::n1147776@my.ntu.ac.uk::bca9b960-cbe8-48c5-be8a-ffa885e4833d" providerId="AD" clId="Web-{6E3EEFEF-DE48-A670-E559-42BC7B1593F1}" dt="2026-07-13T15:58:30.489" v="152" actId="20577"/>
          <ac:spMkLst>
            <pc:docMk/>
            <pc:sldMk cId="2099521145" sldId="257"/>
            <ac:spMk id="2" creationId="{899E60A3-4952-BBB2-D7B5-8D27DAF2CDAB}"/>
          </ac:spMkLst>
        </pc:spChg>
        <pc:spChg chg="add del mod">
          <ac:chgData name="Chizoba Ndukwe 2022 (N1147776)" userId="S::n1147776@my.ntu.ac.uk::bca9b960-cbe8-48c5-be8a-ffa885e4833d" providerId="AD" clId="Web-{6E3EEFEF-DE48-A670-E559-42BC7B1593F1}" dt="2026-07-13T16:32:40.529" v="341" actId="1076"/>
          <ac:spMkLst>
            <pc:docMk/>
            <pc:sldMk cId="2099521145" sldId="257"/>
            <ac:spMk id="3" creationId="{DE3AA127-7C9E-52ED-0830-78EF56CA1F2B}"/>
          </ac:spMkLst>
        </pc:spChg>
        <pc:spChg chg="add del">
          <ac:chgData name="Chizoba Ndukwe 2022 (N1147776)" userId="S::n1147776@my.ntu.ac.uk::bca9b960-cbe8-48c5-be8a-ffa885e4833d" providerId="AD" clId="Web-{6E3EEFEF-DE48-A670-E559-42BC7B1593F1}" dt="2026-07-13T15:53:49.138" v="104"/>
          <ac:spMkLst>
            <pc:docMk/>
            <pc:sldMk cId="2099521145" sldId="257"/>
            <ac:spMk id="5" creationId="{EDDBB197-D710-4A4F-A9CA-FD2177498BE8}"/>
          </ac:spMkLst>
        </pc:spChg>
        <pc:spChg chg="add del">
          <ac:chgData name="Chizoba Ndukwe 2022 (N1147776)" userId="S::n1147776@my.ntu.ac.uk::bca9b960-cbe8-48c5-be8a-ffa885e4833d" providerId="AD" clId="Web-{6E3EEFEF-DE48-A670-E559-42BC7B1593F1}" dt="2026-07-13T15:53:49.138" v="104"/>
          <ac:spMkLst>
            <pc:docMk/>
            <pc:sldMk cId="2099521145" sldId="257"/>
            <ac:spMk id="6" creationId="{975D1CFA-2CDB-4B64-BD9F-85744E8DA12F}"/>
          </ac:spMkLst>
        </pc:spChg>
        <pc:grpChg chg="add del">
          <ac:chgData name="Chizoba Ndukwe 2022 (N1147776)" userId="S::n1147776@my.ntu.ac.uk::bca9b960-cbe8-48c5-be8a-ffa885e4833d" providerId="AD" clId="Web-{6E3EEFEF-DE48-A670-E559-42BC7B1593F1}" dt="2026-07-13T15:53:49.138" v="104"/>
          <ac:grpSpMkLst>
            <pc:docMk/>
            <pc:sldMk cId="2099521145" sldId="257"/>
            <ac:grpSpMk id="14" creationId="{25EE5136-01F1-466C-962D-BA9B4C6757AA}"/>
          </ac:grpSpMkLst>
        </pc:grpChg>
      </pc:sldChg>
      <pc:sldChg chg="addSp delSp modSp add replId modNotes">
        <pc:chgData name="Chizoba Ndukwe 2022 (N1147776)" userId="S::n1147776@my.ntu.ac.uk::bca9b960-cbe8-48c5-be8a-ffa885e4833d" providerId="AD" clId="Web-{6E3EEFEF-DE48-A670-E559-42BC7B1593F1}" dt="2026-07-13T16:07:58.707" v="286" actId="20577"/>
        <pc:sldMkLst>
          <pc:docMk/>
          <pc:sldMk cId="2222057927" sldId="259"/>
        </pc:sldMkLst>
        <pc:spChg chg="mod">
          <ac:chgData name="Chizoba Ndukwe 2022 (N1147776)" userId="S::n1147776@my.ntu.ac.uk::bca9b960-cbe8-48c5-be8a-ffa885e4833d" providerId="AD" clId="Web-{6E3EEFEF-DE48-A670-E559-42BC7B1593F1}" dt="2026-07-13T16:07:08.393" v="284" actId="20577"/>
          <ac:spMkLst>
            <pc:docMk/>
            <pc:sldMk cId="2222057927" sldId="259"/>
            <ac:spMk id="2" creationId="{9F2FB496-96F6-7257-AB86-53DB0F1F75A1}"/>
          </ac:spMkLst>
        </pc:spChg>
        <pc:spChg chg="mod">
          <ac:chgData name="Chizoba Ndukwe 2022 (N1147776)" userId="S::n1147776@my.ntu.ac.uk::bca9b960-cbe8-48c5-be8a-ffa885e4833d" providerId="AD" clId="Web-{6E3EEFEF-DE48-A670-E559-42BC7B1593F1}" dt="2026-07-13T16:07:58.707" v="286" actId="20577"/>
          <ac:spMkLst>
            <pc:docMk/>
            <pc:sldMk cId="2222057927" sldId="259"/>
            <ac:spMk id="3" creationId="{9FF5E721-15B3-341A-C3C8-DA21D1F54C0D}"/>
          </ac:spMkLst>
        </pc:spChg>
        <pc:spChg chg="add">
          <ac:chgData name="Chizoba Ndukwe 2022 (N1147776)" userId="S::n1147776@my.ntu.ac.uk::bca9b960-cbe8-48c5-be8a-ffa885e4833d" providerId="AD" clId="Web-{6E3EEFEF-DE48-A670-E559-42BC7B1593F1}" dt="2026-07-13T16:03:58.341" v="179"/>
          <ac:spMkLst>
            <pc:docMk/>
            <pc:sldMk cId="2222057927" sldId="259"/>
            <ac:spMk id="22" creationId="{69D47016-023F-44BD-981C-50E7A10A6609}"/>
          </ac:spMkLst>
        </pc:spChg>
        <pc:spChg chg="add">
          <ac:chgData name="Chizoba Ndukwe 2022 (N1147776)" userId="S::n1147776@my.ntu.ac.uk::bca9b960-cbe8-48c5-be8a-ffa885e4833d" providerId="AD" clId="Web-{6E3EEFEF-DE48-A670-E559-42BC7B1593F1}" dt="2026-07-13T16:03:58.341" v="179"/>
          <ac:spMkLst>
            <pc:docMk/>
            <pc:sldMk cId="2222057927" sldId="259"/>
            <ac:spMk id="24" creationId="{6D8B37B0-0682-433E-BC8D-498C04ABD9A7}"/>
          </ac:spMkLst>
        </pc:spChg>
        <pc:graphicFrameChg chg="add mod modGraphic">
          <ac:chgData name="Chizoba Ndukwe 2022 (N1147776)" userId="S::n1147776@my.ntu.ac.uk::bca9b960-cbe8-48c5-be8a-ffa885e4833d" providerId="AD" clId="Web-{6E3EEFEF-DE48-A670-E559-42BC7B1593F1}" dt="2026-07-13T16:06:28.970" v="281" actId="1076"/>
          <ac:graphicFrameMkLst>
            <pc:docMk/>
            <pc:sldMk cId="2222057927" sldId="259"/>
            <ac:graphicFrameMk id="12" creationId="{3BAD7D21-B711-AAA9-8ADF-62535E4CD6FE}"/>
          </ac:graphicFrameMkLst>
        </pc:graphicFrameChg>
      </pc:sldChg>
      <pc:sldChg chg="addSp delSp modSp add ord replId modNotes">
        <pc:chgData name="Chizoba Ndukwe 2022 (N1147776)" userId="S::n1147776@my.ntu.ac.uk::bca9b960-cbe8-48c5-be8a-ffa885e4833d" providerId="AD" clId="Web-{6E3EEFEF-DE48-A670-E559-42BC7B1593F1}" dt="2026-07-13T16:14:12.248" v="308" actId="1076"/>
        <pc:sldMkLst>
          <pc:docMk/>
          <pc:sldMk cId="2741648424" sldId="260"/>
        </pc:sldMkLst>
        <pc:spChg chg="mod">
          <ac:chgData name="Chizoba Ndukwe 2022 (N1147776)" userId="S::n1147776@my.ntu.ac.uk::bca9b960-cbe8-48c5-be8a-ffa885e4833d" providerId="AD" clId="Web-{6E3EEFEF-DE48-A670-E559-42BC7B1593F1}" dt="2026-07-13T16:13:48.419" v="305" actId="20577"/>
          <ac:spMkLst>
            <pc:docMk/>
            <pc:sldMk cId="2741648424" sldId="260"/>
            <ac:spMk id="2" creationId="{B2150E4B-135C-DFA9-C194-17D75ED9199C}"/>
          </ac:spMkLst>
        </pc:spChg>
        <pc:spChg chg="mod ord">
          <ac:chgData name="Chizoba Ndukwe 2022 (N1147776)" userId="S::n1147776@my.ntu.ac.uk::bca9b960-cbe8-48c5-be8a-ffa885e4833d" providerId="AD" clId="Web-{6E3EEFEF-DE48-A670-E559-42BC7B1593F1}" dt="2026-07-13T16:14:12.248" v="308" actId="1076"/>
          <ac:spMkLst>
            <pc:docMk/>
            <pc:sldMk cId="2741648424" sldId="260"/>
            <ac:spMk id="3" creationId="{D5CF6E3D-FDD1-1D0A-407A-75D25D121241}"/>
          </ac:spMkLst>
        </pc:spChg>
        <pc:picChg chg="mod">
          <ac:chgData name="Chizoba Ndukwe 2022 (N1147776)" userId="S::n1147776@my.ntu.ac.uk::bca9b960-cbe8-48c5-be8a-ffa885e4833d" providerId="AD" clId="Web-{6E3EEFEF-DE48-A670-E559-42BC7B1593F1}" dt="2026-07-13T16:10:18.367" v="291"/>
          <ac:picMkLst>
            <pc:docMk/>
            <pc:sldMk cId="2741648424" sldId="260"/>
            <ac:picMk id="7" creationId="{BC99A250-6B1D-84A9-8F6E-3CA5C38C0FF2}"/>
          </ac:picMkLst>
        </pc:picChg>
      </pc:sldChg>
      <pc:sldChg chg="modSp add ord replId modNotes">
        <pc:chgData name="Chizoba Ndukwe 2022 (N1147776)" userId="S::n1147776@my.ntu.ac.uk::bca9b960-cbe8-48c5-be8a-ffa885e4833d" providerId="AD" clId="Web-{6E3EEFEF-DE48-A670-E559-42BC7B1593F1}" dt="2026-07-13T16:29:47.790" v="336" actId="20577"/>
        <pc:sldMkLst>
          <pc:docMk/>
          <pc:sldMk cId="2144173585" sldId="261"/>
        </pc:sldMkLst>
        <pc:spChg chg="mod">
          <ac:chgData name="Chizoba Ndukwe 2022 (N1147776)" userId="S::n1147776@my.ntu.ac.uk::bca9b960-cbe8-48c5-be8a-ffa885e4833d" providerId="AD" clId="Web-{6E3EEFEF-DE48-A670-E559-42BC7B1593F1}" dt="2026-07-13T16:26:36.129" v="327" actId="1076"/>
          <ac:spMkLst>
            <pc:docMk/>
            <pc:sldMk cId="2144173585" sldId="261"/>
            <ac:spMk id="2" creationId="{115FCF37-DA78-2623-4C65-649BB19CFB9D}"/>
          </ac:spMkLst>
        </pc:spChg>
        <pc:spChg chg="mod">
          <ac:chgData name="Chizoba Ndukwe 2022 (N1147776)" userId="S::n1147776@my.ntu.ac.uk::bca9b960-cbe8-48c5-be8a-ffa885e4833d" providerId="AD" clId="Web-{6E3EEFEF-DE48-A670-E559-42BC7B1593F1}" dt="2026-07-13T16:29:47.790" v="336" actId="20577"/>
          <ac:spMkLst>
            <pc:docMk/>
            <pc:sldMk cId="2144173585" sldId="261"/>
            <ac:spMk id="3" creationId="{C53E0499-CF67-743B-E2CC-713A002459C7}"/>
          </ac:spMkLst>
        </pc:spChg>
      </pc:sldChg>
      <pc:sldChg chg="new">
        <pc:chgData name="Chizoba Ndukwe 2022 (N1147776)" userId="S::n1147776@my.ntu.ac.uk::bca9b960-cbe8-48c5-be8a-ffa885e4833d" providerId="AD" clId="Web-{6E3EEFEF-DE48-A670-E559-42BC7B1593F1}" dt="2026-07-13T16:30:30.385" v="339"/>
        <pc:sldMkLst>
          <pc:docMk/>
          <pc:sldMk cId="3027068484" sldId="26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3C15F5-ED72-4394-A647-4A463F98EAB0}"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781C156E-407A-4B4E-A96B-9A481609C209}">
      <dgm:prSet custT="0"/>
      <dgm:spPr/>
      <dgm:t>
        <a:bodyPr/>
        <a:lstStyle/>
        <a:p>
          <a:r>
            <a:rPr lang="en-GB" sz="2000" b="1">
              <a:latin typeface="Calibri"/>
              <a:ea typeface="Calibri"/>
              <a:cs typeface="Calibri"/>
            </a:rPr>
            <a:t>1. Insulin Resistance</a:t>
          </a:r>
          <a:endParaRPr lang="en-US" sz="2000">
            <a:latin typeface="Calibri"/>
            <a:ea typeface="Calibri"/>
            <a:cs typeface="Calibri"/>
          </a:endParaRPr>
        </a:p>
      </dgm:t>
    </dgm:pt>
    <dgm:pt modelId="{EB867310-AC64-4AB0-ADE6-DA2C7B0FF5AE}" type="parTrans" cxnId="{3B7BE084-6DBD-4A52-85C1-94B49382AB12}">
      <dgm:prSet/>
      <dgm:spPr/>
      <dgm:t>
        <a:bodyPr/>
        <a:lstStyle/>
        <a:p>
          <a:endParaRPr lang="en-US"/>
        </a:p>
      </dgm:t>
    </dgm:pt>
    <dgm:pt modelId="{2797B4ED-CAEF-49C0-BBAE-C90C29A97EBA}" type="sibTrans" cxnId="{3B7BE084-6DBD-4A52-85C1-94B49382AB12}">
      <dgm:prSet/>
      <dgm:spPr/>
      <dgm:t>
        <a:bodyPr/>
        <a:lstStyle/>
        <a:p>
          <a:endParaRPr lang="en-US"/>
        </a:p>
      </dgm:t>
    </dgm:pt>
    <dgm:pt modelId="{0665D03B-9CDF-4B20-863B-B3F0D674641E}">
      <dgm:prSet/>
      <dgm:spPr/>
      <dgm:t>
        <a:bodyPr/>
        <a:lstStyle/>
        <a:p>
          <a:r>
            <a:rPr lang="en-GB" sz="2000">
              <a:latin typeface="Calibri"/>
              <a:ea typeface="Calibri"/>
              <a:cs typeface="Calibri"/>
            </a:rPr>
            <a:t>Body cells become less responsive to insulin. </a:t>
          </a:r>
          <a:endParaRPr lang="en-US" sz="2000">
            <a:latin typeface="Calibri"/>
            <a:ea typeface="Calibri"/>
            <a:cs typeface="Calibri"/>
          </a:endParaRPr>
        </a:p>
      </dgm:t>
    </dgm:pt>
    <dgm:pt modelId="{29FFA2C7-CA2F-4A36-970D-A181C5D6C74B}" type="parTrans" cxnId="{B7E54814-52B7-4141-86A4-6EF2026CCFA4}">
      <dgm:prSet/>
      <dgm:spPr/>
      <dgm:t>
        <a:bodyPr/>
        <a:lstStyle/>
        <a:p>
          <a:endParaRPr lang="en-US"/>
        </a:p>
      </dgm:t>
    </dgm:pt>
    <dgm:pt modelId="{EBD66F98-1E36-40DD-AA93-7DA6058BC94A}" type="sibTrans" cxnId="{B7E54814-52B7-4141-86A4-6EF2026CCFA4}">
      <dgm:prSet/>
      <dgm:spPr/>
      <dgm:t>
        <a:bodyPr/>
        <a:lstStyle/>
        <a:p>
          <a:endParaRPr lang="en-US"/>
        </a:p>
      </dgm:t>
    </dgm:pt>
    <dgm:pt modelId="{14EB8311-E0E3-486E-A9A9-17101090598E}">
      <dgm:prSet/>
      <dgm:spPr/>
      <dgm:t>
        <a:bodyPr/>
        <a:lstStyle/>
        <a:p>
          <a:r>
            <a:rPr lang="en-GB" sz="2000">
              <a:latin typeface="Calibri"/>
              <a:ea typeface="Calibri"/>
              <a:cs typeface="Calibri"/>
            </a:rPr>
            <a:t>Glucose uptake into tissues decreases. </a:t>
          </a:r>
          <a:endParaRPr lang="en-US" sz="2000">
            <a:latin typeface="Calibri"/>
            <a:ea typeface="Calibri"/>
            <a:cs typeface="Calibri"/>
          </a:endParaRPr>
        </a:p>
      </dgm:t>
    </dgm:pt>
    <dgm:pt modelId="{C4AC7CB0-EAF0-4E13-892A-2402D1013D38}" type="parTrans" cxnId="{EB1EDB41-676B-4E1E-AB4B-A100FDD05FBB}">
      <dgm:prSet/>
      <dgm:spPr/>
      <dgm:t>
        <a:bodyPr/>
        <a:lstStyle/>
        <a:p>
          <a:endParaRPr lang="en-US"/>
        </a:p>
      </dgm:t>
    </dgm:pt>
    <dgm:pt modelId="{EAA2408F-2425-4F99-A14D-66D73D611069}" type="sibTrans" cxnId="{EB1EDB41-676B-4E1E-AB4B-A100FDD05FBB}">
      <dgm:prSet/>
      <dgm:spPr/>
      <dgm:t>
        <a:bodyPr/>
        <a:lstStyle/>
        <a:p>
          <a:endParaRPr lang="en-US"/>
        </a:p>
      </dgm:t>
    </dgm:pt>
    <dgm:pt modelId="{EA10E8FF-5611-497E-A3A9-7B1844FDE104}">
      <dgm:prSet/>
      <dgm:spPr/>
      <dgm:t>
        <a:bodyPr/>
        <a:lstStyle/>
        <a:p>
          <a:r>
            <a:rPr lang="en-GB" sz="2000">
              <a:latin typeface="Calibri"/>
              <a:ea typeface="Calibri"/>
              <a:cs typeface="Calibri"/>
            </a:rPr>
            <a:t>Blood glucose levels remain elevated. </a:t>
          </a:r>
          <a:endParaRPr lang="en-US" sz="2000">
            <a:latin typeface="Calibri"/>
            <a:ea typeface="Calibri"/>
            <a:cs typeface="Calibri"/>
          </a:endParaRPr>
        </a:p>
      </dgm:t>
    </dgm:pt>
    <dgm:pt modelId="{6F089AB7-EFEB-4906-8EC6-76586879CA97}" type="parTrans" cxnId="{19DBAAA2-7184-4208-8819-2F97D520295F}">
      <dgm:prSet/>
      <dgm:spPr/>
      <dgm:t>
        <a:bodyPr/>
        <a:lstStyle/>
        <a:p>
          <a:endParaRPr lang="en-US"/>
        </a:p>
      </dgm:t>
    </dgm:pt>
    <dgm:pt modelId="{B30094BF-EB19-4629-B668-920DC37FCE44}" type="sibTrans" cxnId="{19DBAAA2-7184-4208-8819-2F97D520295F}">
      <dgm:prSet/>
      <dgm:spPr/>
      <dgm:t>
        <a:bodyPr/>
        <a:lstStyle/>
        <a:p>
          <a:endParaRPr lang="en-US"/>
        </a:p>
      </dgm:t>
    </dgm:pt>
    <dgm:pt modelId="{CCD59F4E-273C-4BB2-AFE7-66C53BB28891}">
      <dgm:prSet/>
      <dgm:spPr/>
      <dgm:t>
        <a:bodyPr/>
        <a:lstStyle/>
        <a:p>
          <a:r>
            <a:rPr lang="en-GB" sz="2000" b="1">
              <a:latin typeface="Calibri"/>
              <a:ea typeface="Calibri"/>
              <a:cs typeface="Calibri"/>
            </a:rPr>
            <a:t>2. Pancreatic Beta Cell Dysfunction</a:t>
          </a:r>
          <a:endParaRPr lang="en-US" sz="2000">
            <a:latin typeface="Calibri"/>
            <a:ea typeface="Calibri"/>
            <a:cs typeface="Calibri"/>
          </a:endParaRPr>
        </a:p>
      </dgm:t>
    </dgm:pt>
    <dgm:pt modelId="{116F4278-7754-475B-9D59-3AD9F4D02692}" type="parTrans" cxnId="{6FCD08EA-D02D-422B-BDCC-4730D1DAABDE}">
      <dgm:prSet/>
      <dgm:spPr/>
      <dgm:t>
        <a:bodyPr/>
        <a:lstStyle/>
        <a:p>
          <a:endParaRPr lang="en-US"/>
        </a:p>
      </dgm:t>
    </dgm:pt>
    <dgm:pt modelId="{B8B7F768-2776-4046-A625-F031637D169C}" type="sibTrans" cxnId="{6FCD08EA-D02D-422B-BDCC-4730D1DAABDE}">
      <dgm:prSet/>
      <dgm:spPr/>
      <dgm:t>
        <a:bodyPr/>
        <a:lstStyle/>
        <a:p>
          <a:endParaRPr lang="en-US"/>
        </a:p>
      </dgm:t>
    </dgm:pt>
    <dgm:pt modelId="{FC053FFD-9F22-4C91-A8DA-D587FD954AA9}">
      <dgm:prSet/>
      <dgm:spPr/>
      <dgm:t>
        <a:bodyPr/>
        <a:lstStyle/>
        <a:p>
          <a:r>
            <a:rPr lang="en-GB" sz="2000">
              <a:latin typeface="Calibri"/>
              <a:ea typeface="Calibri"/>
              <a:cs typeface="Calibri"/>
            </a:rPr>
            <a:t>The pancreas initially produces more insulin to compensate. </a:t>
          </a:r>
          <a:endParaRPr lang="en-US" sz="2000">
            <a:latin typeface="Calibri"/>
            <a:ea typeface="Calibri"/>
            <a:cs typeface="Calibri"/>
          </a:endParaRPr>
        </a:p>
      </dgm:t>
    </dgm:pt>
    <dgm:pt modelId="{CB80800E-BE97-4DD4-9BE5-E30C39573FEF}" type="parTrans" cxnId="{3A519E11-A188-436D-B0BF-34D01FE4BC99}">
      <dgm:prSet/>
      <dgm:spPr/>
      <dgm:t>
        <a:bodyPr/>
        <a:lstStyle/>
        <a:p>
          <a:endParaRPr lang="en-US"/>
        </a:p>
      </dgm:t>
    </dgm:pt>
    <dgm:pt modelId="{F0C9D237-986C-4CE1-AE6C-4987042E2068}" type="sibTrans" cxnId="{3A519E11-A188-436D-B0BF-34D01FE4BC99}">
      <dgm:prSet/>
      <dgm:spPr/>
      <dgm:t>
        <a:bodyPr/>
        <a:lstStyle/>
        <a:p>
          <a:endParaRPr lang="en-US"/>
        </a:p>
      </dgm:t>
    </dgm:pt>
    <dgm:pt modelId="{4B0E17B4-C82E-4C67-AC0A-A88BA457921C}">
      <dgm:prSet/>
      <dgm:spPr/>
      <dgm:t>
        <a:bodyPr/>
        <a:lstStyle/>
        <a:p>
          <a:r>
            <a:rPr lang="en-GB" sz="2000">
              <a:latin typeface="Calibri"/>
              <a:ea typeface="Calibri"/>
              <a:cs typeface="Calibri"/>
            </a:rPr>
            <a:t>Over time, beta cells become unable to maintain insulin production. </a:t>
          </a:r>
          <a:endParaRPr lang="en-US" sz="2000">
            <a:latin typeface="Calibri"/>
            <a:ea typeface="Calibri"/>
            <a:cs typeface="Calibri"/>
          </a:endParaRPr>
        </a:p>
      </dgm:t>
    </dgm:pt>
    <dgm:pt modelId="{86746401-2C33-4E05-9ED5-C65834DE3C51}" type="parTrans" cxnId="{629F6454-411A-45C3-A47D-CFF1EDFDEB16}">
      <dgm:prSet/>
      <dgm:spPr/>
      <dgm:t>
        <a:bodyPr/>
        <a:lstStyle/>
        <a:p>
          <a:endParaRPr lang="en-US"/>
        </a:p>
      </dgm:t>
    </dgm:pt>
    <dgm:pt modelId="{9BED53F9-FD2D-4802-9BB2-F218D7E1383C}" type="sibTrans" cxnId="{629F6454-411A-45C3-A47D-CFF1EDFDEB16}">
      <dgm:prSet/>
      <dgm:spPr/>
      <dgm:t>
        <a:bodyPr/>
        <a:lstStyle/>
        <a:p>
          <a:endParaRPr lang="en-US"/>
        </a:p>
      </dgm:t>
    </dgm:pt>
    <dgm:pt modelId="{2690FFC3-F9AC-4A88-BB4D-8E09E676F75B}">
      <dgm:prSet/>
      <dgm:spPr/>
      <dgm:t>
        <a:bodyPr/>
        <a:lstStyle/>
        <a:p>
          <a:r>
            <a:rPr lang="en-GB" sz="2000" b="1">
              <a:latin typeface="Calibri"/>
              <a:ea typeface="Calibri"/>
              <a:cs typeface="Calibri"/>
            </a:rPr>
            <a:t>3. Chronic Hyperglycaemia</a:t>
          </a:r>
          <a:endParaRPr lang="en-US" sz="2000">
            <a:latin typeface="Calibri"/>
            <a:ea typeface="Calibri"/>
            <a:cs typeface="Calibri"/>
          </a:endParaRPr>
        </a:p>
      </dgm:t>
    </dgm:pt>
    <dgm:pt modelId="{808DDD5E-6BB5-4292-8830-B8CAE23F4CA5}" type="parTrans" cxnId="{E3E92C3F-C839-4418-B38A-5A722D65AC29}">
      <dgm:prSet/>
      <dgm:spPr/>
      <dgm:t>
        <a:bodyPr/>
        <a:lstStyle/>
        <a:p>
          <a:endParaRPr lang="en-US"/>
        </a:p>
      </dgm:t>
    </dgm:pt>
    <dgm:pt modelId="{0DF5F632-FE4B-4105-8EB4-66C27CEAD2C3}" type="sibTrans" cxnId="{E3E92C3F-C839-4418-B38A-5A722D65AC29}">
      <dgm:prSet/>
      <dgm:spPr/>
      <dgm:t>
        <a:bodyPr/>
        <a:lstStyle/>
        <a:p>
          <a:endParaRPr lang="en-US"/>
        </a:p>
      </dgm:t>
    </dgm:pt>
    <dgm:pt modelId="{0858C139-1084-4DD3-BA57-01CC51B53BA6}">
      <dgm:prSet/>
      <dgm:spPr/>
      <dgm:t>
        <a:bodyPr/>
        <a:lstStyle/>
        <a:p>
          <a:r>
            <a:rPr lang="en-GB" sz="2000">
              <a:latin typeface="Calibri"/>
              <a:ea typeface="Calibri"/>
              <a:cs typeface="Calibri"/>
            </a:rPr>
            <a:t>Persistently high blood glucose contributes to:</a:t>
          </a:r>
          <a:endParaRPr lang="en-US" sz="2000">
            <a:latin typeface="Calibri"/>
            <a:ea typeface="Calibri"/>
            <a:cs typeface="Calibri"/>
          </a:endParaRPr>
        </a:p>
      </dgm:t>
    </dgm:pt>
    <dgm:pt modelId="{602D6EA4-CBB9-4AD5-8D7B-ADCAE3DE50C7}" type="parTrans" cxnId="{63CF1FD8-384C-4208-8CAD-D4A65AAB5E42}">
      <dgm:prSet/>
      <dgm:spPr/>
      <dgm:t>
        <a:bodyPr/>
        <a:lstStyle/>
        <a:p>
          <a:endParaRPr lang="en-US"/>
        </a:p>
      </dgm:t>
    </dgm:pt>
    <dgm:pt modelId="{30C883BC-D99A-4C13-8F7F-6A660F89C7D8}" type="sibTrans" cxnId="{63CF1FD8-384C-4208-8CAD-D4A65AAB5E42}">
      <dgm:prSet/>
      <dgm:spPr/>
      <dgm:t>
        <a:bodyPr/>
        <a:lstStyle/>
        <a:p>
          <a:endParaRPr lang="en-US"/>
        </a:p>
      </dgm:t>
    </dgm:pt>
    <dgm:pt modelId="{E638CD6D-808C-4ED9-A112-91F88CB2330B}">
      <dgm:prSet/>
      <dgm:spPr/>
      <dgm:t>
        <a:bodyPr/>
        <a:lstStyle/>
        <a:p>
          <a:r>
            <a:rPr lang="en-GB" sz="2000">
              <a:latin typeface="Calibri"/>
              <a:ea typeface="Calibri"/>
              <a:cs typeface="Calibri"/>
            </a:rPr>
            <a:t>Endothelial damage (blood vessel injury) </a:t>
          </a:r>
          <a:endParaRPr lang="en-US" sz="2000">
            <a:latin typeface="Calibri"/>
            <a:ea typeface="Calibri"/>
            <a:cs typeface="Calibri"/>
          </a:endParaRPr>
        </a:p>
      </dgm:t>
    </dgm:pt>
    <dgm:pt modelId="{056AC2A7-07D1-4BB3-AC8D-E58F2FABB725}" type="parTrans" cxnId="{7986BB0F-83B1-4173-9B69-B81F27459143}">
      <dgm:prSet/>
      <dgm:spPr/>
      <dgm:t>
        <a:bodyPr/>
        <a:lstStyle/>
        <a:p>
          <a:endParaRPr lang="en-US"/>
        </a:p>
      </dgm:t>
    </dgm:pt>
    <dgm:pt modelId="{14F23B36-78B6-445A-81DB-1C4C937F85C6}" type="sibTrans" cxnId="{7986BB0F-83B1-4173-9B69-B81F27459143}">
      <dgm:prSet/>
      <dgm:spPr/>
      <dgm:t>
        <a:bodyPr/>
        <a:lstStyle/>
        <a:p>
          <a:endParaRPr lang="en-US"/>
        </a:p>
      </dgm:t>
    </dgm:pt>
    <dgm:pt modelId="{069BA4C9-D158-4E18-A186-C9F25E87CBA5}">
      <dgm:prSet/>
      <dgm:spPr/>
      <dgm:t>
        <a:bodyPr/>
        <a:lstStyle/>
        <a:p>
          <a:r>
            <a:rPr lang="en-GB" sz="2000">
              <a:latin typeface="Calibri"/>
              <a:ea typeface="Calibri"/>
              <a:cs typeface="Calibri"/>
            </a:rPr>
            <a:t>Inflammation </a:t>
          </a:r>
          <a:endParaRPr lang="en-US" sz="2000">
            <a:latin typeface="Calibri"/>
            <a:ea typeface="Calibri"/>
            <a:cs typeface="Calibri"/>
          </a:endParaRPr>
        </a:p>
      </dgm:t>
    </dgm:pt>
    <dgm:pt modelId="{2C284CE6-8027-47CB-AC91-B48CF6A4FD1D}" type="parTrans" cxnId="{E20D8222-4BF5-4611-9366-D7B82A24EA07}">
      <dgm:prSet/>
      <dgm:spPr/>
      <dgm:t>
        <a:bodyPr/>
        <a:lstStyle/>
        <a:p>
          <a:endParaRPr lang="en-US"/>
        </a:p>
      </dgm:t>
    </dgm:pt>
    <dgm:pt modelId="{5857507F-93C7-430D-A79E-D26D9D4FABEE}" type="sibTrans" cxnId="{E20D8222-4BF5-4611-9366-D7B82A24EA07}">
      <dgm:prSet/>
      <dgm:spPr/>
      <dgm:t>
        <a:bodyPr/>
        <a:lstStyle/>
        <a:p>
          <a:endParaRPr lang="en-US"/>
        </a:p>
      </dgm:t>
    </dgm:pt>
    <dgm:pt modelId="{FA7E51E2-A124-4D6E-8FC8-65703CB6687F}">
      <dgm:prSet/>
      <dgm:spPr/>
      <dgm:t>
        <a:bodyPr/>
        <a:lstStyle/>
        <a:p>
          <a:r>
            <a:rPr lang="en-GB" sz="2000">
              <a:latin typeface="Calibri"/>
              <a:ea typeface="Calibri"/>
              <a:cs typeface="Calibri"/>
            </a:rPr>
            <a:t>Increased cardiovascular risk </a:t>
          </a:r>
          <a:endParaRPr lang="en-US" sz="2000">
            <a:latin typeface="Calibri"/>
            <a:ea typeface="Calibri"/>
            <a:cs typeface="Calibri"/>
          </a:endParaRPr>
        </a:p>
      </dgm:t>
    </dgm:pt>
    <dgm:pt modelId="{A4E1BD33-A2AB-4649-BD96-E7A95E915C6F}" type="parTrans" cxnId="{E650D903-DAE0-4F16-B863-3142E202DC32}">
      <dgm:prSet/>
      <dgm:spPr/>
      <dgm:t>
        <a:bodyPr/>
        <a:lstStyle/>
        <a:p>
          <a:endParaRPr lang="en-US"/>
        </a:p>
      </dgm:t>
    </dgm:pt>
    <dgm:pt modelId="{6C36AECA-959A-4A44-BF7C-530EAC90F76F}" type="sibTrans" cxnId="{E650D903-DAE0-4F16-B863-3142E202DC32}">
      <dgm:prSet/>
      <dgm:spPr/>
      <dgm:t>
        <a:bodyPr/>
        <a:lstStyle/>
        <a:p>
          <a:endParaRPr lang="en-US"/>
        </a:p>
      </dgm:t>
    </dgm:pt>
    <dgm:pt modelId="{A9F15EE7-CBA4-4887-A73F-D82ECC5425A6}">
      <dgm:prSet/>
      <dgm:spPr/>
      <dgm:t>
        <a:bodyPr/>
        <a:lstStyle/>
        <a:p>
          <a:r>
            <a:rPr lang="en-GB" sz="2000" dirty="0">
              <a:latin typeface="Calibri"/>
              <a:ea typeface="Calibri"/>
              <a:cs typeface="Calibri"/>
            </a:rPr>
            <a:t>Organ complications. </a:t>
          </a:r>
          <a:r>
            <a:rPr lang="en-GB" sz="2000" b="1" dirty="0">
              <a:latin typeface="Calibri"/>
              <a:ea typeface="Calibri"/>
              <a:cs typeface="Calibri"/>
            </a:rPr>
            <a:t>(</a:t>
          </a:r>
          <a:r>
            <a:rPr lang="en-GB" sz="2000" dirty="0">
              <a:latin typeface="Calibri"/>
              <a:ea typeface="Calibri"/>
              <a:cs typeface="Calibri"/>
            </a:rPr>
            <a:t>Zheng, Ley and Hu, 2018;  Diabetes Association, 2024)</a:t>
          </a:r>
          <a:endParaRPr lang="en-US" sz="2000" dirty="0">
            <a:latin typeface="Calibri"/>
            <a:ea typeface="Calibri"/>
            <a:cs typeface="Calibri"/>
          </a:endParaRPr>
        </a:p>
      </dgm:t>
    </dgm:pt>
    <dgm:pt modelId="{C66BF25A-7DD6-4DA4-AF60-A5B5919B5BAF}" type="parTrans" cxnId="{2EDC5F70-D212-488B-91CF-DEBD618422D1}">
      <dgm:prSet/>
      <dgm:spPr/>
      <dgm:t>
        <a:bodyPr/>
        <a:lstStyle/>
        <a:p>
          <a:endParaRPr lang="en-US"/>
        </a:p>
      </dgm:t>
    </dgm:pt>
    <dgm:pt modelId="{366B1064-491D-47C7-8D54-58F597537D4F}" type="sibTrans" cxnId="{2EDC5F70-D212-488B-91CF-DEBD618422D1}">
      <dgm:prSet/>
      <dgm:spPr/>
      <dgm:t>
        <a:bodyPr/>
        <a:lstStyle/>
        <a:p>
          <a:endParaRPr lang="en-US"/>
        </a:p>
      </dgm:t>
    </dgm:pt>
    <dgm:pt modelId="{4834669B-A9AF-41DD-878E-72CFCC4AAF50}" type="pres">
      <dgm:prSet presAssocID="{B73C15F5-ED72-4394-A647-4A463F98EAB0}" presName="Name0" presStyleCnt="0">
        <dgm:presLayoutVars>
          <dgm:dir/>
          <dgm:resizeHandles val="exact"/>
        </dgm:presLayoutVars>
      </dgm:prSet>
      <dgm:spPr/>
    </dgm:pt>
    <dgm:pt modelId="{1EEBD860-C687-41F5-836F-4084A28116E0}" type="pres">
      <dgm:prSet presAssocID="{781C156E-407A-4B4E-A96B-9A481609C209}" presName="node" presStyleLbl="node1" presStyleIdx="0" presStyleCnt="13">
        <dgm:presLayoutVars>
          <dgm:bulletEnabled val="1"/>
        </dgm:presLayoutVars>
      </dgm:prSet>
      <dgm:spPr/>
    </dgm:pt>
    <dgm:pt modelId="{4F275047-CF9F-459F-9BA8-B42ED6BCE432}" type="pres">
      <dgm:prSet presAssocID="{2797B4ED-CAEF-49C0-BBAE-C90C29A97EBA}" presName="sibTrans" presStyleLbl="sibTrans1D1" presStyleIdx="0" presStyleCnt="12"/>
      <dgm:spPr/>
    </dgm:pt>
    <dgm:pt modelId="{0798223F-83E4-4A49-B778-FF8BB151FA0F}" type="pres">
      <dgm:prSet presAssocID="{2797B4ED-CAEF-49C0-BBAE-C90C29A97EBA}" presName="connectorText" presStyleLbl="sibTrans1D1" presStyleIdx="0" presStyleCnt="12"/>
      <dgm:spPr/>
    </dgm:pt>
    <dgm:pt modelId="{CE1A3F62-7116-450E-B02F-60B79723BD25}" type="pres">
      <dgm:prSet presAssocID="{0665D03B-9CDF-4B20-863B-B3F0D674641E}" presName="node" presStyleLbl="node1" presStyleIdx="1" presStyleCnt="13">
        <dgm:presLayoutVars>
          <dgm:bulletEnabled val="1"/>
        </dgm:presLayoutVars>
      </dgm:prSet>
      <dgm:spPr/>
    </dgm:pt>
    <dgm:pt modelId="{66BE7DFC-F5D3-4DFC-8F25-11846A2B40E8}" type="pres">
      <dgm:prSet presAssocID="{EBD66F98-1E36-40DD-AA93-7DA6058BC94A}" presName="sibTrans" presStyleLbl="sibTrans1D1" presStyleIdx="1" presStyleCnt="12"/>
      <dgm:spPr/>
    </dgm:pt>
    <dgm:pt modelId="{734E3E1C-4F20-4883-A446-E8C3216CFB13}" type="pres">
      <dgm:prSet presAssocID="{EBD66F98-1E36-40DD-AA93-7DA6058BC94A}" presName="connectorText" presStyleLbl="sibTrans1D1" presStyleIdx="1" presStyleCnt="12"/>
      <dgm:spPr/>
    </dgm:pt>
    <dgm:pt modelId="{E17DC47E-85E6-4983-89B0-DF686580BCAD}" type="pres">
      <dgm:prSet presAssocID="{14EB8311-E0E3-486E-A9A9-17101090598E}" presName="node" presStyleLbl="node1" presStyleIdx="2" presStyleCnt="13">
        <dgm:presLayoutVars>
          <dgm:bulletEnabled val="1"/>
        </dgm:presLayoutVars>
      </dgm:prSet>
      <dgm:spPr/>
    </dgm:pt>
    <dgm:pt modelId="{A104309C-68E9-495C-BFFE-F48AD55F5CD9}" type="pres">
      <dgm:prSet presAssocID="{EAA2408F-2425-4F99-A14D-66D73D611069}" presName="sibTrans" presStyleLbl="sibTrans1D1" presStyleIdx="2" presStyleCnt="12"/>
      <dgm:spPr/>
    </dgm:pt>
    <dgm:pt modelId="{E48A9D29-286E-4E67-9A49-D23E148EA03A}" type="pres">
      <dgm:prSet presAssocID="{EAA2408F-2425-4F99-A14D-66D73D611069}" presName="connectorText" presStyleLbl="sibTrans1D1" presStyleIdx="2" presStyleCnt="12"/>
      <dgm:spPr/>
    </dgm:pt>
    <dgm:pt modelId="{D2F95022-1646-4C90-9E66-3451DCD34089}" type="pres">
      <dgm:prSet presAssocID="{EA10E8FF-5611-497E-A3A9-7B1844FDE104}" presName="node" presStyleLbl="node1" presStyleIdx="3" presStyleCnt="13">
        <dgm:presLayoutVars>
          <dgm:bulletEnabled val="1"/>
        </dgm:presLayoutVars>
      </dgm:prSet>
      <dgm:spPr/>
    </dgm:pt>
    <dgm:pt modelId="{F3447BDA-E50D-47AF-BA9B-5EAD945EA963}" type="pres">
      <dgm:prSet presAssocID="{B30094BF-EB19-4629-B668-920DC37FCE44}" presName="sibTrans" presStyleLbl="sibTrans1D1" presStyleIdx="3" presStyleCnt="12"/>
      <dgm:spPr/>
    </dgm:pt>
    <dgm:pt modelId="{1F616925-8155-4B8A-84F0-BE01F9C61FE6}" type="pres">
      <dgm:prSet presAssocID="{B30094BF-EB19-4629-B668-920DC37FCE44}" presName="connectorText" presStyleLbl="sibTrans1D1" presStyleIdx="3" presStyleCnt="12"/>
      <dgm:spPr/>
    </dgm:pt>
    <dgm:pt modelId="{95F3FAA7-4357-4659-8CC3-2004339A7043}" type="pres">
      <dgm:prSet presAssocID="{CCD59F4E-273C-4BB2-AFE7-66C53BB28891}" presName="node" presStyleLbl="node1" presStyleIdx="4" presStyleCnt="13">
        <dgm:presLayoutVars>
          <dgm:bulletEnabled val="1"/>
        </dgm:presLayoutVars>
      </dgm:prSet>
      <dgm:spPr/>
    </dgm:pt>
    <dgm:pt modelId="{BE788C53-035F-4665-8F5A-772F2328AA25}" type="pres">
      <dgm:prSet presAssocID="{B8B7F768-2776-4046-A625-F031637D169C}" presName="sibTrans" presStyleLbl="sibTrans1D1" presStyleIdx="4" presStyleCnt="12"/>
      <dgm:spPr/>
    </dgm:pt>
    <dgm:pt modelId="{EA449461-B058-4012-9BAF-4696E382FD70}" type="pres">
      <dgm:prSet presAssocID="{B8B7F768-2776-4046-A625-F031637D169C}" presName="connectorText" presStyleLbl="sibTrans1D1" presStyleIdx="4" presStyleCnt="12"/>
      <dgm:spPr/>
    </dgm:pt>
    <dgm:pt modelId="{F043EF20-1C07-4E04-AA45-F159F1026628}" type="pres">
      <dgm:prSet presAssocID="{FC053FFD-9F22-4C91-A8DA-D587FD954AA9}" presName="node" presStyleLbl="node1" presStyleIdx="5" presStyleCnt="13">
        <dgm:presLayoutVars>
          <dgm:bulletEnabled val="1"/>
        </dgm:presLayoutVars>
      </dgm:prSet>
      <dgm:spPr/>
    </dgm:pt>
    <dgm:pt modelId="{F6AC26BA-E240-4DD2-92DD-AA3F79B7B712}" type="pres">
      <dgm:prSet presAssocID="{F0C9D237-986C-4CE1-AE6C-4987042E2068}" presName="sibTrans" presStyleLbl="sibTrans1D1" presStyleIdx="5" presStyleCnt="12"/>
      <dgm:spPr/>
    </dgm:pt>
    <dgm:pt modelId="{73FBD1A7-EEC0-461A-8DA4-E6090CE6ECE7}" type="pres">
      <dgm:prSet presAssocID="{F0C9D237-986C-4CE1-AE6C-4987042E2068}" presName="connectorText" presStyleLbl="sibTrans1D1" presStyleIdx="5" presStyleCnt="12"/>
      <dgm:spPr/>
    </dgm:pt>
    <dgm:pt modelId="{734CC869-D3BB-4CBA-8DA7-B05CE959E6E2}" type="pres">
      <dgm:prSet presAssocID="{4B0E17B4-C82E-4C67-AC0A-A88BA457921C}" presName="node" presStyleLbl="node1" presStyleIdx="6" presStyleCnt="13">
        <dgm:presLayoutVars>
          <dgm:bulletEnabled val="1"/>
        </dgm:presLayoutVars>
      </dgm:prSet>
      <dgm:spPr/>
    </dgm:pt>
    <dgm:pt modelId="{FF057B30-95D6-40AB-9BC7-6A3A351279D6}" type="pres">
      <dgm:prSet presAssocID="{9BED53F9-FD2D-4802-9BB2-F218D7E1383C}" presName="sibTrans" presStyleLbl="sibTrans1D1" presStyleIdx="6" presStyleCnt="12"/>
      <dgm:spPr/>
    </dgm:pt>
    <dgm:pt modelId="{8630CD98-EB82-48B7-B32B-745F65AB1AF0}" type="pres">
      <dgm:prSet presAssocID="{9BED53F9-FD2D-4802-9BB2-F218D7E1383C}" presName="connectorText" presStyleLbl="sibTrans1D1" presStyleIdx="6" presStyleCnt="12"/>
      <dgm:spPr/>
    </dgm:pt>
    <dgm:pt modelId="{446AA06C-EE06-44A2-A062-FD454C439745}" type="pres">
      <dgm:prSet presAssocID="{2690FFC3-F9AC-4A88-BB4D-8E09E676F75B}" presName="node" presStyleLbl="node1" presStyleIdx="7" presStyleCnt="13">
        <dgm:presLayoutVars>
          <dgm:bulletEnabled val="1"/>
        </dgm:presLayoutVars>
      </dgm:prSet>
      <dgm:spPr/>
    </dgm:pt>
    <dgm:pt modelId="{AC38F890-B412-44FE-A326-673C56E12F4F}" type="pres">
      <dgm:prSet presAssocID="{0DF5F632-FE4B-4105-8EB4-66C27CEAD2C3}" presName="sibTrans" presStyleLbl="sibTrans1D1" presStyleIdx="7" presStyleCnt="12"/>
      <dgm:spPr/>
    </dgm:pt>
    <dgm:pt modelId="{6B47260E-9660-41DE-B078-C8A80B8B574E}" type="pres">
      <dgm:prSet presAssocID="{0DF5F632-FE4B-4105-8EB4-66C27CEAD2C3}" presName="connectorText" presStyleLbl="sibTrans1D1" presStyleIdx="7" presStyleCnt="12"/>
      <dgm:spPr/>
    </dgm:pt>
    <dgm:pt modelId="{ED3C61C0-F967-4522-8D22-714E1F26EB64}" type="pres">
      <dgm:prSet presAssocID="{0858C139-1084-4DD3-BA57-01CC51B53BA6}" presName="node" presStyleLbl="node1" presStyleIdx="8" presStyleCnt="13">
        <dgm:presLayoutVars>
          <dgm:bulletEnabled val="1"/>
        </dgm:presLayoutVars>
      </dgm:prSet>
      <dgm:spPr/>
    </dgm:pt>
    <dgm:pt modelId="{92843479-6E3B-455A-AA76-7F5DA2C8EFA4}" type="pres">
      <dgm:prSet presAssocID="{30C883BC-D99A-4C13-8F7F-6A660F89C7D8}" presName="sibTrans" presStyleLbl="sibTrans1D1" presStyleIdx="8" presStyleCnt="12"/>
      <dgm:spPr/>
    </dgm:pt>
    <dgm:pt modelId="{61F2D2D2-3FF0-4B29-A01D-5B5E64C34364}" type="pres">
      <dgm:prSet presAssocID="{30C883BC-D99A-4C13-8F7F-6A660F89C7D8}" presName="connectorText" presStyleLbl="sibTrans1D1" presStyleIdx="8" presStyleCnt="12"/>
      <dgm:spPr/>
    </dgm:pt>
    <dgm:pt modelId="{4B979891-2476-4FF8-ABD4-744ED8847CB9}" type="pres">
      <dgm:prSet presAssocID="{E638CD6D-808C-4ED9-A112-91F88CB2330B}" presName="node" presStyleLbl="node1" presStyleIdx="9" presStyleCnt="13">
        <dgm:presLayoutVars>
          <dgm:bulletEnabled val="1"/>
        </dgm:presLayoutVars>
      </dgm:prSet>
      <dgm:spPr/>
    </dgm:pt>
    <dgm:pt modelId="{5256C360-A9FB-4CEE-88EB-24E6B6607E47}" type="pres">
      <dgm:prSet presAssocID="{14F23B36-78B6-445A-81DB-1C4C937F85C6}" presName="sibTrans" presStyleLbl="sibTrans1D1" presStyleIdx="9" presStyleCnt="12"/>
      <dgm:spPr/>
    </dgm:pt>
    <dgm:pt modelId="{57E0D2FA-E99C-4445-8EE0-2A5B6495262D}" type="pres">
      <dgm:prSet presAssocID="{14F23B36-78B6-445A-81DB-1C4C937F85C6}" presName="connectorText" presStyleLbl="sibTrans1D1" presStyleIdx="9" presStyleCnt="12"/>
      <dgm:spPr/>
    </dgm:pt>
    <dgm:pt modelId="{2EDEDBC1-8531-4162-AB6E-11317C26B03A}" type="pres">
      <dgm:prSet presAssocID="{069BA4C9-D158-4E18-A186-C9F25E87CBA5}" presName="node" presStyleLbl="node1" presStyleIdx="10" presStyleCnt="13">
        <dgm:presLayoutVars>
          <dgm:bulletEnabled val="1"/>
        </dgm:presLayoutVars>
      </dgm:prSet>
      <dgm:spPr/>
    </dgm:pt>
    <dgm:pt modelId="{98EC7D01-D399-4AD7-B85A-71E9984A3FFE}" type="pres">
      <dgm:prSet presAssocID="{5857507F-93C7-430D-A79E-D26D9D4FABEE}" presName="sibTrans" presStyleLbl="sibTrans1D1" presStyleIdx="10" presStyleCnt="12"/>
      <dgm:spPr/>
    </dgm:pt>
    <dgm:pt modelId="{E3B73676-19A5-490C-BDCB-8B2F4F6BF3CD}" type="pres">
      <dgm:prSet presAssocID="{5857507F-93C7-430D-A79E-D26D9D4FABEE}" presName="connectorText" presStyleLbl="sibTrans1D1" presStyleIdx="10" presStyleCnt="12"/>
      <dgm:spPr/>
    </dgm:pt>
    <dgm:pt modelId="{46B8CD46-9BFA-468F-BD42-43D6072921EE}" type="pres">
      <dgm:prSet presAssocID="{FA7E51E2-A124-4D6E-8FC8-65703CB6687F}" presName="node" presStyleLbl="node1" presStyleIdx="11" presStyleCnt="13">
        <dgm:presLayoutVars>
          <dgm:bulletEnabled val="1"/>
        </dgm:presLayoutVars>
      </dgm:prSet>
      <dgm:spPr/>
    </dgm:pt>
    <dgm:pt modelId="{1741BB83-D471-4802-A6C1-46AE4691F4FC}" type="pres">
      <dgm:prSet presAssocID="{6C36AECA-959A-4A44-BF7C-530EAC90F76F}" presName="sibTrans" presStyleLbl="sibTrans1D1" presStyleIdx="11" presStyleCnt="12"/>
      <dgm:spPr/>
    </dgm:pt>
    <dgm:pt modelId="{AA493ECA-D7FD-4F66-B446-005A785F090E}" type="pres">
      <dgm:prSet presAssocID="{6C36AECA-959A-4A44-BF7C-530EAC90F76F}" presName="connectorText" presStyleLbl="sibTrans1D1" presStyleIdx="11" presStyleCnt="12"/>
      <dgm:spPr/>
    </dgm:pt>
    <dgm:pt modelId="{02F600E1-8A65-45DC-89B9-FA51B2EBAB3C}" type="pres">
      <dgm:prSet presAssocID="{A9F15EE7-CBA4-4887-A73F-D82ECC5425A6}" presName="node" presStyleLbl="node1" presStyleIdx="12" presStyleCnt="13">
        <dgm:presLayoutVars>
          <dgm:bulletEnabled val="1"/>
        </dgm:presLayoutVars>
      </dgm:prSet>
      <dgm:spPr/>
    </dgm:pt>
  </dgm:ptLst>
  <dgm:cxnLst>
    <dgm:cxn modelId="{D659B602-AB6C-420E-A1A7-47435DFE0FBC}" type="presOf" srcId="{E638CD6D-808C-4ED9-A112-91F88CB2330B}" destId="{4B979891-2476-4FF8-ABD4-744ED8847CB9}" srcOrd="0" destOrd="0" presId="urn:microsoft.com/office/officeart/2016/7/layout/RepeatingBendingProcessNew"/>
    <dgm:cxn modelId="{E650D903-DAE0-4F16-B863-3142E202DC32}" srcId="{B73C15F5-ED72-4394-A647-4A463F98EAB0}" destId="{FA7E51E2-A124-4D6E-8FC8-65703CB6687F}" srcOrd="11" destOrd="0" parTransId="{A4E1BD33-A2AB-4649-BD96-E7A95E915C6F}" sibTransId="{6C36AECA-959A-4A44-BF7C-530EAC90F76F}"/>
    <dgm:cxn modelId="{7986BB0F-83B1-4173-9B69-B81F27459143}" srcId="{B73C15F5-ED72-4394-A647-4A463F98EAB0}" destId="{E638CD6D-808C-4ED9-A112-91F88CB2330B}" srcOrd="9" destOrd="0" parTransId="{056AC2A7-07D1-4BB3-AC8D-E58F2FABB725}" sibTransId="{14F23B36-78B6-445A-81DB-1C4C937F85C6}"/>
    <dgm:cxn modelId="{3A519E11-A188-436D-B0BF-34D01FE4BC99}" srcId="{B73C15F5-ED72-4394-A647-4A463F98EAB0}" destId="{FC053FFD-9F22-4C91-A8DA-D587FD954AA9}" srcOrd="5" destOrd="0" parTransId="{CB80800E-BE97-4DD4-9BE5-E30C39573FEF}" sibTransId="{F0C9D237-986C-4CE1-AE6C-4987042E2068}"/>
    <dgm:cxn modelId="{B7E54814-52B7-4141-86A4-6EF2026CCFA4}" srcId="{B73C15F5-ED72-4394-A647-4A463F98EAB0}" destId="{0665D03B-9CDF-4B20-863B-B3F0D674641E}" srcOrd="1" destOrd="0" parTransId="{29FFA2C7-CA2F-4A36-970D-A181C5D6C74B}" sibTransId="{EBD66F98-1E36-40DD-AA93-7DA6058BC94A}"/>
    <dgm:cxn modelId="{3A204F14-AC82-4F9D-A69A-BF32FB48FBDD}" type="presOf" srcId="{FC053FFD-9F22-4C91-A8DA-D587FD954AA9}" destId="{F043EF20-1C07-4E04-AA45-F159F1026628}" srcOrd="0" destOrd="0" presId="urn:microsoft.com/office/officeart/2016/7/layout/RepeatingBendingProcessNew"/>
    <dgm:cxn modelId="{B1DA091B-5DD0-4797-9506-077609702E6A}" type="presOf" srcId="{0DF5F632-FE4B-4105-8EB4-66C27CEAD2C3}" destId="{6B47260E-9660-41DE-B078-C8A80B8B574E}" srcOrd="1" destOrd="0" presId="urn:microsoft.com/office/officeart/2016/7/layout/RepeatingBendingProcessNew"/>
    <dgm:cxn modelId="{58B3571B-6103-4929-A42A-2C4943185E55}" type="presOf" srcId="{B30094BF-EB19-4629-B668-920DC37FCE44}" destId="{F3447BDA-E50D-47AF-BA9B-5EAD945EA963}" srcOrd="0" destOrd="0" presId="urn:microsoft.com/office/officeart/2016/7/layout/RepeatingBendingProcessNew"/>
    <dgm:cxn modelId="{48618221-7FAD-428B-94D3-D9AA855CBED1}" type="presOf" srcId="{2797B4ED-CAEF-49C0-BBAE-C90C29A97EBA}" destId="{0798223F-83E4-4A49-B778-FF8BB151FA0F}" srcOrd="1" destOrd="0" presId="urn:microsoft.com/office/officeart/2016/7/layout/RepeatingBendingProcessNew"/>
    <dgm:cxn modelId="{E20D8222-4BF5-4611-9366-D7B82A24EA07}" srcId="{B73C15F5-ED72-4394-A647-4A463F98EAB0}" destId="{069BA4C9-D158-4E18-A186-C9F25E87CBA5}" srcOrd="10" destOrd="0" parTransId="{2C284CE6-8027-47CB-AC91-B48CF6A4FD1D}" sibTransId="{5857507F-93C7-430D-A79E-D26D9D4FABEE}"/>
    <dgm:cxn modelId="{72AF7623-210C-4DAC-9CB1-1C7E4F64C830}" type="presOf" srcId="{6C36AECA-959A-4A44-BF7C-530EAC90F76F}" destId="{1741BB83-D471-4802-A6C1-46AE4691F4FC}" srcOrd="0" destOrd="0" presId="urn:microsoft.com/office/officeart/2016/7/layout/RepeatingBendingProcessNew"/>
    <dgm:cxn modelId="{F2DC0B28-7B34-4661-97DD-4C51C2D4C740}" type="presOf" srcId="{2690FFC3-F9AC-4A88-BB4D-8E09E676F75B}" destId="{446AA06C-EE06-44A2-A062-FD454C439745}" srcOrd="0" destOrd="0" presId="urn:microsoft.com/office/officeart/2016/7/layout/RepeatingBendingProcessNew"/>
    <dgm:cxn modelId="{9527202B-0BE1-43E5-9837-4C79417AC8AD}" type="presOf" srcId="{14F23B36-78B6-445A-81DB-1C4C937F85C6}" destId="{5256C360-A9FB-4CEE-88EB-24E6B6607E47}" srcOrd="0" destOrd="0" presId="urn:microsoft.com/office/officeart/2016/7/layout/RepeatingBendingProcessNew"/>
    <dgm:cxn modelId="{2AA6572D-1B52-406A-936F-859559518135}" type="presOf" srcId="{FA7E51E2-A124-4D6E-8FC8-65703CB6687F}" destId="{46B8CD46-9BFA-468F-BD42-43D6072921EE}" srcOrd="0" destOrd="0" presId="urn:microsoft.com/office/officeart/2016/7/layout/RepeatingBendingProcessNew"/>
    <dgm:cxn modelId="{871A792D-E62B-4321-A35F-3B1B08EB9D67}" type="presOf" srcId="{069BA4C9-D158-4E18-A186-C9F25E87CBA5}" destId="{2EDEDBC1-8531-4162-AB6E-11317C26B03A}" srcOrd="0" destOrd="0" presId="urn:microsoft.com/office/officeart/2016/7/layout/RepeatingBendingProcessNew"/>
    <dgm:cxn modelId="{632FC530-93BF-4734-B24C-E36E6B20B796}" type="presOf" srcId="{30C883BC-D99A-4C13-8F7F-6A660F89C7D8}" destId="{61F2D2D2-3FF0-4B29-A01D-5B5E64C34364}" srcOrd="1" destOrd="0" presId="urn:microsoft.com/office/officeart/2016/7/layout/RepeatingBendingProcessNew"/>
    <dgm:cxn modelId="{A04A6538-F9AA-4BF8-B14F-DA024DC29A3E}" type="presOf" srcId="{B73C15F5-ED72-4394-A647-4A463F98EAB0}" destId="{4834669B-A9AF-41DD-878E-72CFCC4AAF50}" srcOrd="0" destOrd="0" presId="urn:microsoft.com/office/officeart/2016/7/layout/RepeatingBendingProcessNew"/>
    <dgm:cxn modelId="{4B3DCF39-29D4-47C5-8F38-5C1631CEADAC}" type="presOf" srcId="{F0C9D237-986C-4CE1-AE6C-4987042E2068}" destId="{F6AC26BA-E240-4DD2-92DD-AA3F79B7B712}" srcOrd="0" destOrd="0" presId="urn:microsoft.com/office/officeart/2016/7/layout/RepeatingBendingProcessNew"/>
    <dgm:cxn modelId="{E3E92C3F-C839-4418-B38A-5A722D65AC29}" srcId="{B73C15F5-ED72-4394-A647-4A463F98EAB0}" destId="{2690FFC3-F9AC-4A88-BB4D-8E09E676F75B}" srcOrd="7" destOrd="0" parTransId="{808DDD5E-6BB5-4292-8830-B8CAE23F4CA5}" sibTransId="{0DF5F632-FE4B-4105-8EB4-66C27CEAD2C3}"/>
    <dgm:cxn modelId="{5E094B5C-CE7B-4F57-8364-6F009D7E6E12}" type="presOf" srcId="{5857507F-93C7-430D-A79E-D26D9D4FABEE}" destId="{E3B73676-19A5-490C-BDCB-8B2F4F6BF3CD}" srcOrd="1" destOrd="0" presId="urn:microsoft.com/office/officeart/2016/7/layout/RepeatingBendingProcessNew"/>
    <dgm:cxn modelId="{EB1EDB41-676B-4E1E-AB4B-A100FDD05FBB}" srcId="{B73C15F5-ED72-4394-A647-4A463F98EAB0}" destId="{14EB8311-E0E3-486E-A9A9-17101090598E}" srcOrd="2" destOrd="0" parTransId="{C4AC7CB0-EAF0-4E13-892A-2402D1013D38}" sibTransId="{EAA2408F-2425-4F99-A14D-66D73D611069}"/>
    <dgm:cxn modelId="{DD491462-E016-4057-9874-2B545FDACB98}" type="presOf" srcId="{781C156E-407A-4B4E-A96B-9A481609C209}" destId="{1EEBD860-C687-41F5-836F-4084A28116E0}" srcOrd="0" destOrd="0" presId="urn:microsoft.com/office/officeart/2016/7/layout/RepeatingBendingProcessNew"/>
    <dgm:cxn modelId="{59976B47-4EC7-41A5-B815-C7626026B24B}" type="presOf" srcId="{0DF5F632-FE4B-4105-8EB4-66C27CEAD2C3}" destId="{AC38F890-B412-44FE-A326-673C56E12F4F}" srcOrd="0" destOrd="0" presId="urn:microsoft.com/office/officeart/2016/7/layout/RepeatingBendingProcessNew"/>
    <dgm:cxn modelId="{70D09D4A-A789-4EB4-A52B-A80CC7B31AB8}" type="presOf" srcId="{14EB8311-E0E3-486E-A9A9-17101090598E}" destId="{E17DC47E-85E6-4983-89B0-DF686580BCAD}" srcOrd="0" destOrd="0" presId="urn:microsoft.com/office/officeart/2016/7/layout/RepeatingBendingProcessNew"/>
    <dgm:cxn modelId="{2EDC5F70-D212-488B-91CF-DEBD618422D1}" srcId="{B73C15F5-ED72-4394-A647-4A463F98EAB0}" destId="{A9F15EE7-CBA4-4887-A73F-D82ECC5425A6}" srcOrd="12" destOrd="0" parTransId="{C66BF25A-7DD6-4DA4-AF60-A5B5919B5BAF}" sibTransId="{366B1064-491D-47C7-8D54-58F597537D4F}"/>
    <dgm:cxn modelId="{522E3853-E0B2-4CFF-9FB8-15452E9F4D81}" type="presOf" srcId="{0665D03B-9CDF-4B20-863B-B3F0D674641E}" destId="{CE1A3F62-7116-450E-B02F-60B79723BD25}" srcOrd="0" destOrd="0" presId="urn:microsoft.com/office/officeart/2016/7/layout/RepeatingBendingProcessNew"/>
    <dgm:cxn modelId="{629F6454-411A-45C3-A47D-CFF1EDFDEB16}" srcId="{B73C15F5-ED72-4394-A647-4A463F98EAB0}" destId="{4B0E17B4-C82E-4C67-AC0A-A88BA457921C}" srcOrd="6" destOrd="0" parTransId="{86746401-2C33-4E05-9ED5-C65834DE3C51}" sibTransId="{9BED53F9-FD2D-4802-9BB2-F218D7E1383C}"/>
    <dgm:cxn modelId="{4C54EC75-C19D-4D65-AE76-82C662848E55}" type="presOf" srcId="{4B0E17B4-C82E-4C67-AC0A-A88BA457921C}" destId="{734CC869-D3BB-4CBA-8DA7-B05CE959E6E2}" srcOrd="0" destOrd="0" presId="urn:microsoft.com/office/officeart/2016/7/layout/RepeatingBendingProcessNew"/>
    <dgm:cxn modelId="{DEB4A080-536F-4272-8946-1B6516443DBC}" type="presOf" srcId="{B8B7F768-2776-4046-A625-F031637D169C}" destId="{BE788C53-035F-4665-8F5A-772F2328AA25}" srcOrd="0" destOrd="0" presId="urn:microsoft.com/office/officeart/2016/7/layout/RepeatingBendingProcessNew"/>
    <dgm:cxn modelId="{3B7BE084-6DBD-4A52-85C1-94B49382AB12}" srcId="{B73C15F5-ED72-4394-A647-4A463F98EAB0}" destId="{781C156E-407A-4B4E-A96B-9A481609C209}" srcOrd="0" destOrd="0" parTransId="{EB867310-AC64-4AB0-ADE6-DA2C7B0FF5AE}" sibTransId="{2797B4ED-CAEF-49C0-BBAE-C90C29A97EBA}"/>
    <dgm:cxn modelId="{77100286-BC60-40C4-B58A-B555E8F38A20}" type="presOf" srcId="{9BED53F9-FD2D-4802-9BB2-F218D7E1383C}" destId="{FF057B30-95D6-40AB-9BC7-6A3A351279D6}" srcOrd="0" destOrd="0" presId="urn:microsoft.com/office/officeart/2016/7/layout/RepeatingBendingProcessNew"/>
    <dgm:cxn modelId="{C5D4CD9B-C469-4647-BFD1-C94B66047EFF}" type="presOf" srcId="{B30094BF-EB19-4629-B668-920DC37FCE44}" destId="{1F616925-8155-4B8A-84F0-BE01F9C61FE6}" srcOrd="1" destOrd="0" presId="urn:microsoft.com/office/officeart/2016/7/layout/RepeatingBendingProcessNew"/>
    <dgm:cxn modelId="{19DBAAA2-7184-4208-8819-2F97D520295F}" srcId="{B73C15F5-ED72-4394-A647-4A463F98EAB0}" destId="{EA10E8FF-5611-497E-A3A9-7B1844FDE104}" srcOrd="3" destOrd="0" parTransId="{6F089AB7-EFEB-4906-8EC6-76586879CA97}" sibTransId="{B30094BF-EB19-4629-B668-920DC37FCE44}"/>
    <dgm:cxn modelId="{BE7BCEA2-8DE4-46DA-BD7C-1045425E8082}" type="presOf" srcId="{F0C9D237-986C-4CE1-AE6C-4987042E2068}" destId="{73FBD1A7-EEC0-461A-8DA4-E6090CE6ECE7}" srcOrd="1" destOrd="0" presId="urn:microsoft.com/office/officeart/2016/7/layout/RepeatingBendingProcessNew"/>
    <dgm:cxn modelId="{9079B0AC-C49B-48AF-BFB6-142AB61B3BCE}" type="presOf" srcId="{6C36AECA-959A-4A44-BF7C-530EAC90F76F}" destId="{AA493ECA-D7FD-4F66-B446-005A785F090E}" srcOrd="1" destOrd="0" presId="urn:microsoft.com/office/officeart/2016/7/layout/RepeatingBendingProcessNew"/>
    <dgm:cxn modelId="{1F50B6AC-22B7-4C77-A430-20DD14FF503B}" type="presOf" srcId="{CCD59F4E-273C-4BB2-AFE7-66C53BB28891}" destId="{95F3FAA7-4357-4659-8CC3-2004339A7043}" srcOrd="0" destOrd="0" presId="urn:microsoft.com/office/officeart/2016/7/layout/RepeatingBendingProcessNew"/>
    <dgm:cxn modelId="{2E80EBBC-4169-4D79-AA7C-1350A3BED195}" type="presOf" srcId="{5857507F-93C7-430D-A79E-D26D9D4FABEE}" destId="{98EC7D01-D399-4AD7-B85A-71E9984A3FFE}" srcOrd="0" destOrd="0" presId="urn:microsoft.com/office/officeart/2016/7/layout/RepeatingBendingProcessNew"/>
    <dgm:cxn modelId="{FA979FBD-3009-4C4B-9788-F07E8935347F}" type="presOf" srcId="{EAA2408F-2425-4F99-A14D-66D73D611069}" destId="{E48A9D29-286E-4E67-9A49-D23E148EA03A}" srcOrd="1" destOrd="0" presId="urn:microsoft.com/office/officeart/2016/7/layout/RepeatingBendingProcessNew"/>
    <dgm:cxn modelId="{3EEB43BF-2595-4B49-8D11-F39762946D22}" type="presOf" srcId="{9BED53F9-FD2D-4802-9BB2-F218D7E1383C}" destId="{8630CD98-EB82-48B7-B32B-745F65AB1AF0}" srcOrd="1" destOrd="0" presId="urn:microsoft.com/office/officeart/2016/7/layout/RepeatingBendingProcessNew"/>
    <dgm:cxn modelId="{1F5CA4C5-C90F-450B-9DAF-A4871767E882}" type="presOf" srcId="{2797B4ED-CAEF-49C0-BBAE-C90C29A97EBA}" destId="{4F275047-CF9F-459F-9BA8-B42ED6BCE432}" srcOrd="0" destOrd="0" presId="urn:microsoft.com/office/officeart/2016/7/layout/RepeatingBendingProcessNew"/>
    <dgm:cxn modelId="{F2989AC8-0CC3-47DD-AFE9-65ABAC2E7335}" type="presOf" srcId="{30C883BC-D99A-4C13-8F7F-6A660F89C7D8}" destId="{92843479-6E3B-455A-AA76-7F5DA2C8EFA4}" srcOrd="0" destOrd="0" presId="urn:microsoft.com/office/officeart/2016/7/layout/RepeatingBendingProcessNew"/>
    <dgm:cxn modelId="{E316DEC8-74C9-4FA5-BE8D-883734405486}" type="presOf" srcId="{B8B7F768-2776-4046-A625-F031637D169C}" destId="{EA449461-B058-4012-9BAF-4696E382FD70}" srcOrd="1" destOrd="0" presId="urn:microsoft.com/office/officeart/2016/7/layout/RepeatingBendingProcessNew"/>
    <dgm:cxn modelId="{4CEA80CA-4C4D-4D4F-9635-B490FC7924AD}" type="presOf" srcId="{EAA2408F-2425-4F99-A14D-66D73D611069}" destId="{A104309C-68E9-495C-BFFE-F48AD55F5CD9}" srcOrd="0" destOrd="0" presId="urn:microsoft.com/office/officeart/2016/7/layout/RepeatingBendingProcessNew"/>
    <dgm:cxn modelId="{63CF1FD8-384C-4208-8CAD-D4A65AAB5E42}" srcId="{B73C15F5-ED72-4394-A647-4A463F98EAB0}" destId="{0858C139-1084-4DD3-BA57-01CC51B53BA6}" srcOrd="8" destOrd="0" parTransId="{602D6EA4-CBB9-4AD5-8D7B-ADCAE3DE50C7}" sibTransId="{30C883BC-D99A-4C13-8F7F-6A660F89C7D8}"/>
    <dgm:cxn modelId="{636813DA-49FB-4D69-89B8-54455554C5F6}" type="presOf" srcId="{EA10E8FF-5611-497E-A3A9-7B1844FDE104}" destId="{D2F95022-1646-4C90-9E66-3451DCD34089}" srcOrd="0" destOrd="0" presId="urn:microsoft.com/office/officeart/2016/7/layout/RepeatingBendingProcessNew"/>
    <dgm:cxn modelId="{B658D3DD-DB8C-4570-9583-C508302757DA}" type="presOf" srcId="{EBD66F98-1E36-40DD-AA93-7DA6058BC94A}" destId="{734E3E1C-4F20-4883-A446-E8C3216CFB13}" srcOrd="1" destOrd="0" presId="urn:microsoft.com/office/officeart/2016/7/layout/RepeatingBendingProcessNew"/>
    <dgm:cxn modelId="{F49719E0-2B85-4DAA-A818-637CDA8727B4}" type="presOf" srcId="{0858C139-1084-4DD3-BA57-01CC51B53BA6}" destId="{ED3C61C0-F967-4522-8D22-714E1F26EB64}" srcOrd="0" destOrd="0" presId="urn:microsoft.com/office/officeart/2016/7/layout/RepeatingBendingProcessNew"/>
    <dgm:cxn modelId="{6FCD08EA-D02D-422B-BDCC-4730D1DAABDE}" srcId="{B73C15F5-ED72-4394-A647-4A463F98EAB0}" destId="{CCD59F4E-273C-4BB2-AFE7-66C53BB28891}" srcOrd="4" destOrd="0" parTransId="{116F4278-7754-475B-9D59-3AD9F4D02692}" sibTransId="{B8B7F768-2776-4046-A625-F031637D169C}"/>
    <dgm:cxn modelId="{87788DEB-49B8-45B0-9BB3-E25DF43A5B11}" type="presOf" srcId="{A9F15EE7-CBA4-4887-A73F-D82ECC5425A6}" destId="{02F600E1-8A65-45DC-89B9-FA51B2EBAB3C}" srcOrd="0" destOrd="0" presId="urn:microsoft.com/office/officeart/2016/7/layout/RepeatingBendingProcessNew"/>
    <dgm:cxn modelId="{15B65BF6-94EF-4A25-AB30-CEBC91E01045}" type="presOf" srcId="{14F23B36-78B6-445A-81DB-1C4C937F85C6}" destId="{57E0D2FA-E99C-4445-8EE0-2A5B6495262D}" srcOrd="1" destOrd="0" presId="urn:microsoft.com/office/officeart/2016/7/layout/RepeatingBendingProcessNew"/>
    <dgm:cxn modelId="{6CA19EFB-D337-403A-A060-7E997BDEA47F}" type="presOf" srcId="{EBD66F98-1E36-40DD-AA93-7DA6058BC94A}" destId="{66BE7DFC-F5D3-4DFC-8F25-11846A2B40E8}" srcOrd="0" destOrd="0" presId="urn:microsoft.com/office/officeart/2016/7/layout/RepeatingBendingProcessNew"/>
    <dgm:cxn modelId="{2F790C4B-14FB-4384-8C4A-3B5D93285396}" type="presParOf" srcId="{4834669B-A9AF-41DD-878E-72CFCC4AAF50}" destId="{1EEBD860-C687-41F5-836F-4084A28116E0}" srcOrd="0" destOrd="0" presId="urn:microsoft.com/office/officeart/2016/7/layout/RepeatingBendingProcessNew"/>
    <dgm:cxn modelId="{625DE8EF-3964-430F-AAC7-CF3CECD581EA}" type="presParOf" srcId="{4834669B-A9AF-41DD-878E-72CFCC4AAF50}" destId="{4F275047-CF9F-459F-9BA8-B42ED6BCE432}" srcOrd="1" destOrd="0" presId="urn:microsoft.com/office/officeart/2016/7/layout/RepeatingBendingProcessNew"/>
    <dgm:cxn modelId="{A1234534-5B7D-4BC7-982C-111A21D183AC}" type="presParOf" srcId="{4F275047-CF9F-459F-9BA8-B42ED6BCE432}" destId="{0798223F-83E4-4A49-B778-FF8BB151FA0F}" srcOrd="0" destOrd="0" presId="urn:microsoft.com/office/officeart/2016/7/layout/RepeatingBendingProcessNew"/>
    <dgm:cxn modelId="{369B097A-11E3-41AA-8173-AE928DEDB8C7}" type="presParOf" srcId="{4834669B-A9AF-41DD-878E-72CFCC4AAF50}" destId="{CE1A3F62-7116-450E-B02F-60B79723BD25}" srcOrd="2" destOrd="0" presId="urn:microsoft.com/office/officeart/2016/7/layout/RepeatingBendingProcessNew"/>
    <dgm:cxn modelId="{00C0E9C5-1B57-45A0-9BAA-282E73E75D12}" type="presParOf" srcId="{4834669B-A9AF-41DD-878E-72CFCC4AAF50}" destId="{66BE7DFC-F5D3-4DFC-8F25-11846A2B40E8}" srcOrd="3" destOrd="0" presId="urn:microsoft.com/office/officeart/2016/7/layout/RepeatingBendingProcessNew"/>
    <dgm:cxn modelId="{056B1225-3360-4C70-AD73-779E2E51991B}" type="presParOf" srcId="{66BE7DFC-F5D3-4DFC-8F25-11846A2B40E8}" destId="{734E3E1C-4F20-4883-A446-E8C3216CFB13}" srcOrd="0" destOrd="0" presId="urn:microsoft.com/office/officeart/2016/7/layout/RepeatingBendingProcessNew"/>
    <dgm:cxn modelId="{362DCDFE-1628-4E37-9AD7-0586E45F9DC7}" type="presParOf" srcId="{4834669B-A9AF-41DD-878E-72CFCC4AAF50}" destId="{E17DC47E-85E6-4983-89B0-DF686580BCAD}" srcOrd="4" destOrd="0" presId="urn:microsoft.com/office/officeart/2016/7/layout/RepeatingBendingProcessNew"/>
    <dgm:cxn modelId="{C74BA92A-2848-4DC6-8535-6C7974A9FB99}" type="presParOf" srcId="{4834669B-A9AF-41DD-878E-72CFCC4AAF50}" destId="{A104309C-68E9-495C-BFFE-F48AD55F5CD9}" srcOrd="5" destOrd="0" presId="urn:microsoft.com/office/officeart/2016/7/layout/RepeatingBendingProcessNew"/>
    <dgm:cxn modelId="{327998F1-0D10-4CED-A59C-6E80C2DF5707}" type="presParOf" srcId="{A104309C-68E9-495C-BFFE-F48AD55F5CD9}" destId="{E48A9D29-286E-4E67-9A49-D23E148EA03A}" srcOrd="0" destOrd="0" presId="urn:microsoft.com/office/officeart/2016/7/layout/RepeatingBendingProcessNew"/>
    <dgm:cxn modelId="{5193B040-6A90-434B-9DEC-C9AFF13B9839}" type="presParOf" srcId="{4834669B-A9AF-41DD-878E-72CFCC4AAF50}" destId="{D2F95022-1646-4C90-9E66-3451DCD34089}" srcOrd="6" destOrd="0" presId="urn:microsoft.com/office/officeart/2016/7/layout/RepeatingBendingProcessNew"/>
    <dgm:cxn modelId="{5BAC531A-C169-47C1-B745-61AF4EEB2B27}" type="presParOf" srcId="{4834669B-A9AF-41DD-878E-72CFCC4AAF50}" destId="{F3447BDA-E50D-47AF-BA9B-5EAD945EA963}" srcOrd="7" destOrd="0" presId="urn:microsoft.com/office/officeart/2016/7/layout/RepeatingBendingProcessNew"/>
    <dgm:cxn modelId="{A3B49F87-AC0D-48E0-80E4-BEC72DCAE914}" type="presParOf" srcId="{F3447BDA-E50D-47AF-BA9B-5EAD945EA963}" destId="{1F616925-8155-4B8A-84F0-BE01F9C61FE6}" srcOrd="0" destOrd="0" presId="urn:microsoft.com/office/officeart/2016/7/layout/RepeatingBendingProcessNew"/>
    <dgm:cxn modelId="{D180C498-D313-48D9-8150-79F285890D76}" type="presParOf" srcId="{4834669B-A9AF-41DD-878E-72CFCC4AAF50}" destId="{95F3FAA7-4357-4659-8CC3-2004339A7043}" srcOrd="8" destOrd="0" presId="urn:microsoft.com/office/officeart/2016/7/layout/RepeatingBendingProcessNew"/>
    <dgm:cxn modelId="{CECEDF78-ACA1-40F6-8239-072D106FC64F}" type="presParOf" srcId="{4834669B-A9AF-41DD-878E-72CFCC4AAF50}" destId="{BE788C53-035F-4665-8F5A-772F2328AA25}" srcOrd="9" destOrd="0" presId="urn:microsoft.com/office/officeart/2016/7/layout/RepeatingBendingProcessNew"/>
    <dgm:cxn modelId="{6961F088-BF61-499F-98B0-E661C4D4C896}" type="presParOf" srcId="{BE788C53-035F-4665-8F5A-772F2328AA25}" destId="{EA449461-B058-4012-9BAF-4696E382FD70}" srcOrd="0" destOrd="0" presId="urn:microsoft.com/office/officeart/2016/7/layout/RepeatingBendingProcessNew"/>
    <dgm:cxn modelId="{C3650C32-9D70-4DF3-961A-DA2C098EF930}" type="presParOf" srcId="{4834669B-A9AF-41DD-878E-72CFCC4AAF50}" destId="{F043EF20-1C07-4E04-AA45-F159F1026628}" srcOrd="10" destOrd="0" presId="urn:microsoft.com/office/officeart/2016/7/layout/RepeatingBendingProcessNew"/>
    <dgm:cxn modelId="{05C68290-7068-4161-9D3A-8D8E49DFC28E}" type="presParOf" srcId="{4834669B-A9AF-41DD-878E-72CFCC4AAF50}" destId="{F6AC26BA-E240-4DD2-92DD-AA3F79B7B712}" srcOrd="11" destOrd="0" presId="urn:microsoft.com/office/officeart/2016/7/layout/RepeatingBendingProcessNew"/>
    <dgm:cxn modelId="{70FB4698-C591-4386-AB42-0D303469841A}" type="presParOf" srcId="{F6AC26BA-E240-4DD2-92DD-AA3F79B7B712}" destId="{73FBD1A7-EEC0-461A-8DA4-E6090CE6ECE7}" srcOrd="0" destOrd="0" presId="urn:microsoft.com/office/officeart/2016/7/layout/RepeatingBendingProcessNew"/>
    <dgm:cxn modelId="{871FA271-0B28-46CB-B91A-ABB4C6216E59}" type="presParOf" srcId="{4834669B-A9AF-41DD-878E-72CFCC4AAF50}" destId="{734CC869-D3BB-4CBA-8DA7-B05CE959E6E2}" srcOrd="12" destOrd="0" presId="urn:microsoft.com/office/officeart/2016/7/layout/RepeatingBendingProcessNew"/>
    <dgm:cxn modelId="{701F2FF1-F05F-4DDF-9550-DB892BE86904}" type="presParOf" srcId="{4834669B-A9AF-41DD-878E-72CFCC4AAF50}" destId="{FF057B30-95D6-40AB-9BC7-6A3A351279D6}" srcOrd="13" destOrd="0" presId="urn:microsoft.com/office/officeart/2016/7/layout/RepeatingBendingProcessNew"/>
    <dgm:cxn modelId="{BBBA2634-D65B-4971-8459-9CA395F93653}" type="presParOf" srcId="{FF057B30-95D6-40AB-9BC7-6A3A351279D6}" destId="{8630CD98-EB82-48B7-B32B-745F65AB1AF0}" srcOrd="0" destOrd="0" presId="urn:microsoft.com/office/officeart/2016/7/layout/RepeatingBendingProcessNew"/>
    <dgm:cxn modelId="{CCC3F6DD-D36A-4805-A8B4-177DCD8DE0C1}" type="presParOf" srcId="{4834669B-A9AF-41DD-878E-72CFCC4AAF50}" destId="{446AA06C-EE06-44A2-A062-FD454C439745}" srcOrd="14" destOrd="0" presId="urn:microsoft.com/office/officeart/2016/7/layout/RepeatingBendingProcessNew"/>
    <dgm:cxn modelId="{449AF26C-9A22-48C9-ADCB-674A361523C5}" type="presParOf" srcId="{4834669B-A9AF-41DD-878E-72CFCC4AAF50}" destId="{AC38F890-B412-44FE-A326-673C56E12F4F}" srcOrd="15" destOrd="0" presId="urn:microsoft.com/office/officeart/2016/7/layout/RepeatingBendingProcessNew"/>
    <dgm:cxn modelId="{E2966C9C-B185-4F03-B997-3404E1FBC804}" type="presParOf" srcId="{AC38F890-B412-44FE-A326-673C56E12F4F}" destId="{6B47260E-9660-41DE-B078-C8A80B8B574E}" srcOrd="0" destOrd="0" presId="urn:microsoft.com/office/officeart/2016/7/layout/RepeatingBendingProcessNew"/>
    <dgm:cxn modelId="{F0EA2C96-D8C3-440F-9C5F-741A477F8CF7}" type="presParOf" srcId="{4834669B-A9AF-41DD-878E-72CFCC4AAF50}" destId="{ED3C61C0-F967-4522-8D22-714E1F26EB64}" srcOrd="16" destOrd="0" presId="urn:microsoft.com/office/officeart/2016/7/layout/RepeatingBendingProcessNew"/>
    <dgm:cxn modelId="{1374AC94-B3AB-49BB-A628-FB838E0C89CB}" type="presParOf" srcId="{4834669B-A9AF-41DD-878E-72CFCC4AAF50}" destId="{92843479-6E3B-455A-AA76-7F5DA2C8EFA4}" srcOrd="17" destOrd="0" presId="urn:microsoft.com/office/officeart/2016/7/layout/RepeatingBendingProcessNew"/>
    <dgm:cxn modelId="{F7B47E64-010E-436F-B494-63B01A4E330C}" type="presParOf" srcId="{92843479-6E3B-455A-AA76-7F5DA2C8EFA4}" destId="{61F2D2D2-3FF0-4B29-A01D-5B5E64C34364}" srcOrd="0" destOrd="0" presId="urn:microsoft.com/office/officeart/2016/7/layout/RepeatingBendingProcessNew"/>
    <dgm:cxn modelId="{2C05CA70-5797-42EB-9C32-5448914F6E1F}" type="presParOf" srcId="{4834669B-A9AF-41DD-878E-72CFCC4AAF50}" destId="{4B979891-2476-4FF8-ABD4-744ED8847CB9}" srcOrd="18" destOrd="0" presId="urn:microsoft.com/office/officeart/2016/7/layout/RepeatingBendingProcessNew"/>
    <dgm:cxn modelId="{6C34BA6B-04C5-4FBE-908C-33A18AFFC530}" type="presParOf" srcId="{4834669B-A9AF-41DD-878E-72CFCC4AAF50}" destId="{5256C360-A9FB-4CEE-88EB-24E6B6607E47}" srcOrd="19" destOrd="0" presId="urn:microsoft.com/office/officeart/2016/7/layout/RepeatingBendingProcessNew"/>
    <dgm:cxn modelId="{D7411C34-C79D-4C45-8C7C-7B1B0844AD1E}" type="presParOf" srcId="{5256C360-A9FB-4CEE-88EB-24E6B6607E47}" destId="{57E0D2FA-E99C-4445-8EE0-2A5B6495262D}" srcOrd="0" destOrd="0" presId="urn:microsoft.com/office/officeart/2016/7/layout/RepeatingBendingProcessNew"/>
    <dgm:cxn modelId="{5A744F61-8092-470F-AAF0-316E1F9664FC}" type="presParOf" srcId="{4834669B-A9AF-41DD-878E-72CFCC4AAF50}" destId="{2EDEDBC1-8531-4162-AB6E-11317C26B03A}" srcOrd="20" destOrd="0" presId="urn:microsoft.com/office/officeart/2016/7/layout/RepeatingBendingProcessNew"/>
    <dgm:cxn modelId="{0CC1C3B8-B401-4F97-A011-5B802760EA34}" type="presParOf" srcId="{4834669B-A9AF-41DD-878E-72CFCC4AAF50}" destId="{98EC7D01-D399-4AD7-B85A-71E9984A3FFE}" srcOrd="21" destOrd="0" presId="urn:microsoft.com/office/officeart/2016/7/layout/RepeatingBendingProcessNew"/>
    <dgm:cxn modelId="{9E0D63E4-C9DA-4CBA-9367-9D4844DDE9FB}" type="presParOf" srcId="{98EC7D01-D399-4AD7-B85A-71E9984A3FFE}" destId="{E3B73676-19A5-490C-BDCB-8B2F4F6BF3CD}" srcOrd="0" destOrd="0" presId="urn:microsoft.com/office/officeart/2016/7/layout/RepeatingBendingProcessNew"/>
    <dgm:cxn modelId="{ADBE5F97-54D6-41D0-BBFC-5DFF83111946}" type="presParOf" srcId="{4834669B-A9AF-41DD-878E-72CFCC4AAF50}" destId="{46B8CD46-9BFA-468F-BD42-43D6072921EE}" srcOrd="22" destOrd="0" presId="urn:microsoft.com/office/officeart/2016/7/layout/RepeatingBendingProcessNew"/>
    <dgm:cxn modelId="{F9CE97DF-2469-477E-A763-4043B37F4D53}" type="presParOf" srcId="{4834669B-A9AF-41DD-878E-72CFCC4AAF50}" destId="{1741BB83-D471-4802-A6C1-46AE4691F4FC}" srcOrd="23" destOrd="0" presId="urn:microsoft.com/office/officeart/2016/7/layout/RepeatingBendingProcessNew"/>
    <dgm:cxn modelId="{99C30282-AE26-43F4-B8B7-9E78CE809E67}" type="presParOf" srcId="{1741BB83-D471-4802-A6C1-46AE4691F4FC}" destId="{AA493ECA-D7FD-4F66-B446-005A785F090E}" srcOrd="0" destOrd="0" presId="urn:microsoft.com/office/officeart/2016/7/layout/RepeatingBendingProcessNew"/>
    <dgm:cxn modelId="{FBC91314-1981-46CC-8567-D757BB9BFA1C}" type="presParOf" srcId="{4834669B-A9AF-41DD-878E-72CFCC4AAF50}" destId="{02F600E1-8A65-45DC-89B9-FA51B2EBAB3C}" srcOrd="24" destOrd="0" presId="urn:microsoft.com/office/officeart/2016/7/layout/RepeatingBendingProcessNew"/>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275047-CF9F-459F-9BA8-B42ED6BCE432}">
      <dsp:nvSpPr>
        <dsp:cNvPr id="0" name=""/>
        <dsp:cNvSpPr/>
      </dsp:nvSpPr>
      <dsp:spPr>
        <a:xfrm>
          <a:off x="1505809" y="783928"/>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655061" y="827916"/>
        <a:ext cx="17321" cy="3464"/>
      </dsp:txXfrm>
    </dsp:sp>
    <dsp:sp modelId="{1EEBD860-C687-41F5-836F-4084A28116E0}">
      <dsp:nvSpPr>
        <dsp:cNvPr id="0" name=""/>
        <dsp:cNvSpPr/>
      </dsp:nvSpPr>
      <dsp:spPr>
        <a:xfrm>
          <a:off x="1406" y="377787"/>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b="1" kern="1200">
              <a:latin typeface="Calibri"/>
              <a:ea typeface="Calibri"/>
              <a:cs typeface="Calibri"/>
            </a:rPr>
            <a:t>1. Insulin Resistance</a:t>
          </a:r>
          <a:endParaRPr lang="en-US" sz="1200" kern="1200">
            <a:latin typeface="Calibri"/>
            <a:ea typeface="Calibri"/>
            <a:cs typeface="Calibri"/>
          </a:endParaRPr>
        </a:p>
      </dsp:txBody>
      <dsp:txXfrm>
        <a:off x="1406" y="377787"/>
        <a:ext cx="1506202" cy="903721"/>
      </dsp:txXfrm>
    </dsp:sp>
    <dsp:sp modelId="{66BE7DFC-F5D3-4DFC-8F25-11846A2B40E8}">
      <dsp:nvSpPr>
        <dsp:cNvPr id="0" name=""/>
        <dsp:cNvSpPr/>
      </dsp:nvSpPr>
      <dsp:spPr>
        <a:xfrm>
          <a:off x="3358438" y="783928"/>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07691" y="827916"/>
        <a:ext cx="17321" cy="3464"/>
      </dsp:txXfrm>
    </dsp:sp>
    <dsp:sp modelId="{CE1A3F62-7116-450E-B02F-60B79723BD25}">
      <dsp:nvSpPr>
        <dsp:cNvPr id="0" name=""/>
        <dsp:cNvSpPr/>
      </dsp:nvSpPr>
      <dsp:spPr>
        <a:xfrm>
          <a:off x="1854035" y="377787"/>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Body cells become less responsive to insulin. </a:t>
          </a:r>
          <a:endParaRPr lang="en-US" sz="1200" kern="1200">
            <a:latin typeface="Calibri"/>
            <a:ea typeface="Calibri"/>
            <a:cs typeface="Calibri"/>
          </a:endParaRPr>
        </a:p>
      </dsp:txBody>
      <dsp:txXfrm>
        <a:off x="1854035" y="377787"/>
        <a:ext cx="1506202" cy="903721"/>
      </dsp:txXfrm>
    </dsp:sp>
    <dsp:sp modelId="{A104309C-68E9-495C-BFFE-F48AD55F5CD9}">
      <dsp:nvSpPr>
        <dsp:cNvPr id="0" name=""/>
        <dsp:cNvSpPr/>
      </dsp:nvSpPr>
      <dsp:spPr>
        <a:xfrm>
          <a:off x="5211068" y="783928"/>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60320" y="827916"/>
        <a:ext cx="17321" cy="3464"/>
      </dsp:txXfrm>
    </dsp:sp>
    <dsp:sp modelId="{E17DC47E-85E6-4983-89B0-DF686580BCAD}">
      <dsp:nvSpPr>
        <dsp:cNvPr id="0" name=""/>
        <dsp:cNvSpPr/>
      </dsp:nvSpPr>
      <dsp:spPr>
        <a:xfrm>
          <a:off x="3706665" y="377787"/>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Glucose uptake into tissues decreases. </a:t>
          </a:r>
          <a:endParaRPr lang="en-US" sz="1200" kern="1200">
            <a:latin typeface="Calibri"/>
            <a:ea typeface="Calibri"/>
            <a:cs typeface="Calibri"/>
          </a:endParaRPr>
        </a:p>
      </dsp:txBody>
      <dsp:txXfrm>
        <a:off x="3706665" y="377787"/>
        <a:ext cx="1506202" cy="903721"/>
      </dsp:txXfrm>
    </dsp:sp>
    <dsp:sp modelId="{F3447BDA-E50D-47AF-BA9B-5EAD945EA963}">
      <dsp:nvSpPr>
        <dsp:cNvPr id="0" name=""/>
        <dsp:cNvSpPr/>
      </dsp:nvSpPr>
      <dsp:spPr>
        <a:xfrm>
          <a:off x="754507" y="1279709"/>
          <a:ext cx="5557888" cy="315826"/>
        </a:xfrm>
        <a:custGeom>
          <a:avLst/>
          <a:gdLst/>
          <a:ahLst/>
          <a:cxnLst/>
          <a:rect l="0" t="0" r="0" b="0"/>
          <a:pathLst>
            <a:path>
              <a:moveTo>
                <a:pt x="5557888" y="0"/>
              </a:moveTo>
              <a:lnTo>
                <a:pt x="5557888" y="175013"/>
              </a:lnTo>
              <a:lnTo>
                <a:pt x="0" y="175013"/>
              </a:lnTo>
              <a:lnTo>
                <a:pt x="0" y="315826"/>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94235" y="1435890"/>
        <a:ext cx="278433" cy="3464"/>
      </dsp:txXfrm>
    </dsp:sp>
    <dsp:sp modelId="{D2F95022-1646-4C90-9E66-3451DCD34089}">
      <dsp:nvSpPr>
        <dsp:cNvPr id="0" name=""/>
        <dsp:cNvSpPr/>
      </dsp:nvSpPr>
      <dsp:spPr>
        <a:xfrm>
          <a:off x="5559294" y="377787"/>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Blood glucose levels remain elevated. </a:t>
          </a:r>
          <a:endParaRPr lang="en-US" sz="1200" kern="1200">
            <a:latin typeface="Calibri"/>
            <a:ea typeface="Calibri"/>
            <a:cs typeface="Calibri"/>
          </a:endParaRPr>
        </a:p>
      </dsp:txBody>
      <dsp:txXfrm>
        <a:off x="5559294" y="377787"/>
        <a:ext cx="1506202" cy="903721"/>
      </dsp:txXfrm>
    </dsp:sp>
    <dsp:sp modelId="{BE788C53-035F-4665-8F5A-772F2328AA25}">
      <dsp:nvSpPr>
        <dsp:cNvPr id="0" name=""/>
        <dsp:cNvSpPr/>
      </dsp:nvSpPr>
      <dsp:spPr>
        <a:xfrm>
          <a:off x="1505809" y="2034077"/>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655061" y="2078065"/>
        <a:ext cx="17321" cy="3464"/>
      </dsp:txXfrm>
    </dsp:sp>
    <dsp:sp modelId="{95F3FAA7-4357-4659-8CC3-2004339A7043}">
      <dsp:nvSpPr>
        <dsp:cNvPr id="0" name=""/>
        <dsp:cNvSpPr/>
      </dsp:nvSpPr>
      <dsp:spPr>
        <a:xfrm>
          <a:off x="1406" y="1627936"/>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b="1" kern="1200">
              <a:latin typeface="Calibri"/>
              <a:ea typeface="Calibri"/>
              <a:cs typeface="Calibri"/>
            </a:rPr>
            <a:t>2. Pancreatic Beta Cell Dysfunction</a:t>
          </a:r>
          <a:endParaRPr lang="en-US" sz="1200" kern="1200">
            <a:latin typeface="Calibri"/>
            <a:ea typeface="Calibri"/>
            <a:cs typeface="Calibri"/>
          </a:endParaRPr>
        </a:p>
      </dsp:txBody>
      <dsp:txXfrm>
        <a:off x="1406" y="1627936"/>
        <a:ext cx="1506202" cy="903721"/>
      </dsp:txXfrm>
    </dsp:sp>
    <dsp:sp modelId="{F6AC26BA-E240-4DD2-92DD-AA3F79B7B712}">
      <dsp:nvSpPr>
        <dsp:cNvPr id="0" name=""/>
        <dsp:cNvSpPr/>
      </dsp:nvSpPr>
      <dsp:spPr>
        <a:xfrm>
          <a:off x="3358438" y="2034077"/>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07691" y="2078065"/>
        <a:ext cx="17321" cy="3464"/>
      </dsp:txXfrm>
    </dsp:sp>
    <dsp:sp modelId="{F043EF20-1C07-4E04-AA45-F159F1026628}">
      <dsp:nvSpPr>
        <dsp:cNvPr id="0" name=""/>
        <dsp:cNvSpPr/>
      </dsp:nvSpPr>
      <dsp:spPr>
        <a:xfrm>
          <a:off x="1854035" y="1627936"/>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The pancreas initially produces more insulin to compensate. </a:t>
          </a:r>
          <a:endParaRPr lang="en-US" sz="1200" kern="1200">
            <a:latin typeface="Calibri"/>
            <a:ea typeface="Calibri"/>
            <a:cs typeface="Calibri"/>
          </a:endParaRPr>
        </a:p>
      </dsp:txBody>
      <dsp:txXfrm>
        <a:off x="1854035" y="1627936"/>
        <a:ext cx="1506202" cy="903721"/>
      </dsp:txXfrm>
    </dsp:sp>
    <dsp:sp modelId="{FF057B30-95D6-40AB-9BC7-6A3A351279D6}">
      <dsp:nvSpPr>
        <dsp:cNvPr id="0" name=""/>
        <dsp:cNvSpPr/>
      </dsp:nvSpPr>
      <dsp:spPr>
        <a:xfrm>
          <a:off x="5211068" y="2034077"/>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60320" y="2078065"/>
        <a:ext cx="17321" cy="3464"/>
      </dsp:txXfrm>
    </dsp:sp>
    <dsp:sp modelId="{734CC869-D3BB-4CBA-8DA7-B05CE959E6E2}">
      <dsp:nvSpPr>
        <dsp:cNvPr id="0" name=""/>
        <dsp:cNvSpPr/>
      </dsp:nvSpPr>
      <dsp:spPr>
        <a:xfrm>
          <a:off x="3706665" y="1627936"/>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Over time, beta cells become unable to maintain insulin production. </a:t>
          </a:r>
          <a:endParaRPr lang="en-US" sz="1200" kern="1200">
            <a:latin typeface="Calibri"/>
            <a:ea typeface="Calibri"/>
            <a:cs typeface="Calibri"/>
          </a:endParaRPr>
        </a:p>
      </dsp:txBody>
      <dsp:txXfrm>
        <a:off x="3706665" y="1627936"/>
        <a:ext cx="1506202" cy="903721"/>
      </dsp:txXfrm>
    </dsp:sp>
    <dsp:sp modelId="{AC38F890-B412-44FE-A326-673C56E12F4F}">
      <dsp:nvSpPr>
        <dsp:cNvPr id="0" name=""/>
        <dsp:cNvSpPr/>
      </dsp:nvSpPr>
      <dsp:spPr>
        <a:xfrm>
          <a:off x="754507" y="2529858"/>
          <a:ext cx="5557888" cy="315826"/>
        </a:xfrm>
        <a:custGeom>
          <a:avLst/>
          <a:gdLst/>
          <a:ahLst/>
          <a:cxnLst/>
          <a:rect l="0" t="0" r="0" b="0"/>
          <a:pathLst>
            <a:path>
              <a:moveTo>
                <a:pt x="5557888" y="0"/>
              </a:moveTo>
              <a:lnTo>
                <a:pt x="5557888" y="175013"/>
              </a:lnTo>
              <a:lnTo>
                <a:pt x="0" y="175013"/>
              </a:lnTo>
              <a:lnTo>
                <a:pt x="0" y="315826"/>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94235" y="2686039"/>
        <a:ext cx="278433" cy="3464"/>
      </dsp:txXfrm>
    </dsp:sp>
    <dsp:sp modelId="{446AA06C-EE06-44A2-A062-FD454C439745}">
      <dsp:nvSpPr>
        <dsp:cNvPr id="0" name=""/>
        <dsp:cNvSpPr/>
      </dsp:nvSpPr>
      <dsp:spPr>
        <a:xfrm>
          <a:off x="5559294" y="1627936"/>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b="1" kern="1200">
              <a:latin typeface="Calibri"/>
              <a:ea typeface="Calibri"/>
              <a:cs typeface="Calibri"/>
            </a:rPr>
            <a:t>3. Chronic Hyperglycaemia</a:t>
          </a:r>
          <a:endParaRPr lang="en-US" sz="1200" kern="1200">
            <a:latin typeface="Calibri"/>
            <a:ea typeface="Calibri"/>
            <a:cs typeface="Calibri"/>
          </a:endParaRPr>
        </a:p>
      </dsp:txBody>
      <dsp:txXfrm>
        <a:off x="5559294" y="1627936"/>
        <a:ext cx="1506202" cy="903721"/>
      </dsp:txXfrm>
    </dsp:sp>
    <dsp:sp modelId="{92843479-6E3B-455A-AA76-7F5DA2C8EFA4}">
      <dsp:nvSpPr>
        <dsp:cNvPr id="0" name=""/>
        <dsp:cNvSpPr/>
      </dsp:nvSpPr>
      <dsp:spPr>
        <a:xfrm>
          <a:off x="1505809" y="3284225"/>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655061" y="3328213"/>
        <a:ext cx="17321" cy="3464"/>
      </dsp:txXfrm>
    </dsp:sp>
    <dsp:sp modelId="{ED3C61C0-F967-4522-8D22-714E1F26EB64}">
      <dsp:nvSpPr>
        <dsp:cNvPr id="0" name=""/>
        <dsp:cNvSpPr/>
      </dsp:nvSpPr>
      <dsp:spPr>
        <a:xfrm>
          <a:off x="1406" y="2878084"/>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Persistently high blood glucose contributes to:</a:t>
          </a:r>
          <a:endParaRPr lang="en-US" sz="1200" kern="1200">
            <a:latin typeface="Calibri"/>
            <a:ea typeface="Calibri"/>
            <a:cs typeface="Calibri"/>
          </a:endParaRPr>
        </a:p>
      </dsp:txBody>
      <dsp:txXfrm>
        <a:off x="1406" y="2878084"/>
        <a:ext cx="1506202" cy="903721"/>
      </dsp:txXfrm>
    </dsp:sp>
    <dsp:sp modelId="{5256C360-A9FB-4CEE-88EB-24E6B6607E47}">
      <dsp:nvSpPr>
        <dsp:cNvPr id="0" name=""/>
        <dsp:cNvSpPr/>
      </dsp:nvSpPr>
      <dsp:spPr>
        <a:xfrm>
          <a:off x="3358438" y="3284225"/>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07691" y="3328213"/>
        <a:ext cx="17321" cy="3464"/>
      </dsp:txXfrm>
    </dsp:sp>
    <dsp:sp modelId="{4B979891-2476-4FF8-ABD4-744ED8847CB9}">
      <dsp:nvSpPr>
        <dsp:cNvPr id="0" name=""/>
        <dsp:cNvSpPr/>
      </dsp:nvSpPr>
      <dsp:spPr>
        <a:xfrm>
          <a:off x="1854035" y="2878084"/>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Endothelial damage (blood vessel injury) </a:t>
          </a:r>
          <a:endParaRPr lang="en-US" sz="1200" kern="1200">
            <a:latin typeface="Calibri"/>
            <a:ea typeface="Calibri"/>
            <a:cs typeface="Calibri"/>
          </a:endParaRPr>
        </a:p>
      </dsp:txBody>
      <dsp:txXfrm>
        <a:off x="1854035" y="2878084"/>
        <a:ext cx="1506202" cy="903721"/>
      </dsp:txXfrm>
    </dsp:sp>
    <dsp:sp modelId="{98EC7D01-D399-4AD7-B85A-71E9984A3FFE}">
      <dsp:nvSpPr>
        <dsp:cNvPr id="0" name=""/>
        <dsp:cNvSpPr/>
      </dsp:nvSpPr>
      <dsp:spPr>
        <a:xfrm>
          <a:off x="5211068" y="3284225"/>
          <a:ext cx="315826" cy="91440"/>
        </a:xfrm>
        <a:custGeom>
          <a:avLst/>
          <a:gdLst/>
          <a:ahLst/>
          <a:cxnLst/>
          <a:rect l="0" t="0" r="0" b="0"/>
          <a:pathLst>
            <a:path>
              <a:moveTo>
                <a:pt x="0" y="45720"/>
              </a:moveTo>
              <a:lnTo>
                <a:pt x="315826" y="45720"/>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60320" y="3328213"/>
        <a:ext cx="17321" cy="3464"/>
      </dsp:txXfrm>
    </dsp:sp>
    <dsp:sp modelId="{2EDEDBC1-8531-4162-AB6E-11317C26B03A}">
      <dsp:nvSpPr>
        <dsp:cNvPr id="0" name=""/>
        <dsp:cNvSpPr/>
      </dsp:nvSpPr>
      <dsp:spPr>
        <a:xfrm>
          <a:off x="3706665" y="2878084"/>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Inflammation </a:t>
          </a:r>
          <a:endParaRPr lang="en-US" sz="1200" kern="1200">
            <a:latin typeface="Calibri"/>
            <a:ea typeface="Calibri"/>
            <a:cs typeface="Calibri"/>
          </a:endParaRPr>
        </a:p>
      </dsp:txBody>
      <dsp:txXfrm>
        <a:off x="3706665" y="2878084"/>
        <a:ext cx="1506202" cy="903721"/>
      </dsp:txXfrm>
    </dsp:sp>
    <dsp:sp modelId="{1741BB83-D471-4802-A6C1-46AE4691F4FC}">
      <dsp:nvSpPr>
        <dsp:cNvPr id="0" name=""/>
        <dsp:cNvSpPr/>
      </dsp:nvSpPr>
      <dsp:spPr>
        <a:xfrm>
          <a:off x="754507" y="3780006"/>
          <a:ext cx="5557888" cy="315826"/>
        </a:xfrm>
        <a:custGeom>
          <a:avLst/>
          <a:gdLst/>
          <a:ahLst/>
          <a:cxnLst/>
          <a:rect l="0" t="0" r="0" b="0"/>
          <a:pathLst>
            <a:path>
              <a:moveTo>
                <a:pt x="5557888" y="0"/>
              </a:moveTo>
              <a:lnTo>
                <a:pt x="5557888" y="175013"/>
              </a:lnTo>
              <a:lnTo>
                <a:pt x="0" y="175013"/>
              </a:lnTo>
              <a:lnTo>
                <a:pt x="0" y="315826"/>
              </a:lnTo>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94235" y="3936187"/>
        <a:ext cx="278433" cy="3464"/>
      </dsp:txXfrm>
    </dsp:sp>
    <dsp:sp modelId="{46B8CD46-9BFA-468F-BD42-43D6072921EE}">
      <dsp:nvSpPr>
        <dsp:cNvPr id="0" name=""/>
        <dsp:cNvSpPr/>
      </dsp:nvSpPr>
      <dsp:spPr>
        <a:xfrm>
          <a:off x="5559294" y="2878084"/>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a:latin typeface="Calibri"/>
              <a:ea typeface="Calibri"/>
              <a:cs typeface="Calibri"/>
            </a:rPr>
            <a:t>Increased cardiovascular risk </a:t>
          </a:r>
          <a:endParaRPr lang="en-US" sz="1200" kern="1200">
            <a:latin typeface="Calibri"/>
            <a:ea typeface="Calibri"/>
            <a:cs typeface="Calibri"/>
          </a:endParaRPr>
        </a:p>
      </dsp:txBody>
      <dsp:txXfrm>
        <a:off x="5559294" y="2878084"/>
        <a:ext cx="1506202" cy="903721"/>
      </dsp:txXfrm>
    </dsp:sp>
    <dsp:sp modelId="{02F600E1-8A65-45DC-89B9-FA51B2EBAB3C}">
      <dsp:nvSpPr>
        <dsp:cNvPr id="0" name=""/>
        <dsp:cNvSpPr/>
      </dsp:nvSpPr>
      <dsp:spPr>
        <a:xfrm>
          <a:off x="1406" y="4128233"/>
          <a:ext cx="1506202" cy="903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805" tIns="77472" rIns="73805" bIns="77472"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Calibri"/>
              <a:ea typeface="Calibri"/>
              <a:cs typeface="Calibri"/>
            </a:rPr>
            <a:t>Organ complications. </a:t>
          </a:r>
          <a:r>
            <a:rPr lang="en-GB" sz="1200" b="1" kern="1200" dirty="0">
              <a:latin typeface="Calibri"/>
              <a:ea typeface="Calibri"/>
              <a:cs typeface="Calibri"/>
            </a:rPr>
            <a:t>(</a:t>
          </a:r>
          <a:r>
            <a:rPr lang="en-GB" sz="1200" kern="1200" dirty="0">
              <a:latin typeface="Calibri"/>
              <a:ea typeface="Calibri"/>
              <a:cs typeface="Calibri"/>
            </a:rPr>
            <a:t>Zheng, Ley and Hu, 2018;  Diabetes Association, 2024)</a:t>
          </a:r>
          <a:endParaRPr lang="en-US" sz="1200" kern="1200" dirty="0">
            <a:latin typeface="Calibri"/>
            <a:ea typeface="Calibri"/>
            <a:cs typeface="Calibri"/>
          </a:endParaRPr>
        </a:p>
      </dsp:txBody>
      <dsp:txXfrm>
        <a:off x="1406" y="4128233"/>
        <a:ext cx="1506202" cy="903721"/>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6DD2D6-099B-46E8-9738-C5ABC3194D0B}" type="datetimeFigureOut">
              <a:t>7/19/2026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2D4C0-2AB1-4EDA-AAB7-082C3F75EB56}" type="slidenum">
              <a:t>‹#›</a:t>
            </a:fld>
            <a:endParaRPr lang="en-GB"/>
          </a:p>
        </p:txBody>
      </p:sp>
    </p:spTree>
    <p:extLst>
      <p:ext uri="{BB962C8B-B14F-4D97-AF65-F5344CB8AC3E}">
        <p14:creationId xmlns:p14="http://schemas.microsoft.com/office/powerpoint/2010/main" val="19843111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presentation explores an evidence-based care plan for a fictional patient diagnosed with Type 2 Diabetes Mellitus. It will examine the anatomy and physiology of the endocrine system, how diabetes affects normal body functioning, patient risk factors, monitoring approaches, and person-centred interventions based on current NHS and NICE recommendations.</a:t>
            </a:r>
          </a:p>
        </p:txBody>
      </p:sp>
      <p:sp>
        <p:nvSpPr>
          <p:cNvPr id="4" name="Slide Number Placeholder 3"/>
          <p:cNvSpPr>
            <a:spLocks noGrp="1"/>
          </p:cNvSpPr>
          <p:nvPr>
            <p:ph type="sldNum" sz="quarter" idx="5"/>
          </p:nvPr>
        </p:nvSpPr>
        <p:spPr/>
        <p:txBody>
          <a:bodyPr/>
          <a:lstStyle/>
          <a:p>
            <a:fld id="{D622D4C0-2AB1-4EDA-AAB7-082C3F75EB56}" type="slidenum">
              <a:t>1</a:t>
            </a:fld>
            <a:endParaRPr lang="en-GB"/>
          </a:p>
        </p:txBody>
      </p:sp>
    </p:spTree>
    <p:extLst>
      <p:ext uri="{BB962C8B-B14F-4D97-AF65-F5344CB8AC3E}">
        <p14:creationId xmlns:p14="http://schemas.microsoft.com/office/powerpoint/2010/main" val="3690612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Type 2 diabetes is an important current health issue in the UK due to its increasing prevalence and association with long-term complications. Understanding the physiology behind diabetes allows healthcare professionals to provide appropriate care. This presentation applies physiological knowledge to a realistic health and social care scenario.</a:t>
            </a:r>
          </a:p>
        </p:txBody>
      </p:sp>
      <p:sp>
        <p:nvSpPr>
          <p:cNvPr id="4" name="Slide Number Placeholder 3"/>
          <p:cNvSpPr>
            <a:spLocks noGrp="1"/>
          </p:cNvSpPr>
          <p:nvPr>
            <p:ph type="sldNum" sz="quarter" idx="5"/>
          </p:nvPr>
        </p:nvSpPr>
        <p:spPr/>
        <p:txBody>
          <a:bodyPr/>
          <a:lstStyle/>
          <a:p>
            <a:fld id="{D622D4C0-2AB1-4EDA-AAB7-082C3F75EB56}" type="slidenum">
              <a:t>2</a:t>
            </a:fld>
            <a:endParaRPr lang="en-GB"/>
          </a:p>
        </p:txBody>
      </p:sp>
    </p:spTree>
    <p:extLst>
      <p:ext uri="{BB962C8B-B14F-4D97-AF65-F5344CB8AC3E}">
        <p14:creationId xmlns:p14="http://schemas.microsoft.com/office/powerpoint/2010/main" val="14285163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FAB67-C75F-9BFD-C9EF-E5F5E940B6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4D4FAD-F74E-2000-D12A-A5C850FD67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3DA6FF-FA88-95FC-9D78-2418767B352D}"/>
              </a:ext>
            </a:extLst>
          </p:cNvPr>
          <p:cNvSpPr>
            <a:spLocks noGrp="1"/>
          </p:cNvSpPr>
          <p:nvPr>
            <p:ph type="body" idx="1"/>
          </p:nvPr>
        </p:nvSpPr>
        <p:spPr/>
        <p:txBody>
          <a:bodyPr/>
          <a:lstStyle/>
          <a:p>
            <a:r>
              <a:rPr lang="en-US"/>
              <a:t>The fictional patient has been created to demonstrate how personal characteristics and lifestyle factors influence diabetes management. His elevated HbA1c indicates poor blood glucose control, while obesity, hypertension and previous smoking increase his risk of diabetes-related complications.</a:t>
            </a:r>
          </a:p>
        </p:txBody>
      </p:sp>
      <p:sp>
        <p:nvSpPr>
          <p:cNvPr id="4" name="Slide Number Placeholder 3">
            <a:extLst>
              <a:ext uri="{FF2B5EF4-FFF2-40B4-BE49-F238E27FC236}">
                <a16:creationId xmlns:a16="http://schemas.microsoft.com/office/drawing/2014/main" id="{9A90879D-13A7-DE3F-E7D4-785B1C79331E}"/>
              </a:ext>
            </a:extLst>
          </p:cNvPr>
          <p:cNvSpPr>
            <a:spLocks noGrp="1"/>
          </p:cNvSpPr>
          <p:nvPr>
            <p:ph type="sldNum" sz="quarter" idx="5"/>
          </p:nvPr>
        </p:nvSpPr>
        <p:spPr/>
        <p:txBody>
          <a:bodyPr/>
          <a:lstStyle/>
          <a:p>
            <a:fld id="{D622D4C0-2AB1-4EDA-AAB7-082C3F75EB56}" type="slidenum">
              <a:t>3</a:t>
            </a:fld>
            <a:endParaRPr lang="en-GB"/>
          </a:p>
        </p:txBody>
      </p:sp>
    </p:spTree>
    <p:extLst>
      <p:ext uri="{BB962C8B-B14F-4D97-AF65-F5344CB8AC3E}">
        <p14:creationId xmlns:p14="http://schemas.microsoft.com/office/powerpoint/2010/main" val="4202777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17744-1AF5-4773-9896-0D978B371C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BBF7D0-D1C0-630F-AC8F-479336B310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FDEC42-48CD-A8D8-A943-98417C297CA4}"/>
              </a:ext>
            </a:extLst>
          </p:cNvPr>
          <p:cNvSpPr>
            <a:spLocks noGrp="1"/>
          </p:cNvSpPr>
          <p:nvPr>
            <p:ph type="body" idx="1"/>
          </p:nvPr>
        </p:nvSpPr>
        <p:spPr/>
        <p:txBody>
          <a:bodyPr/>
          <a:lstStyle/>
          <a:p>
            <a:r>
              <a:rPr lang="en-US"/>
              <a:t>Unlike Type 1 diabetes, where insulin production is severely reduced due to autoimmune destruction of pancreatic cells, Type 2 diabetes develops gradually through insulin resistance and declining pancreatic function. Persistent high glucose levels cause damage throughout the body, highlighting the importance of early intervention and effective care planning.</a:t>
            </a:r>
          </a:p>
        </p:txBody>
      </p:sp>
      <p:sp>
        <p:nvSpPr>
          <p:cNvPr id="4" name="Slide Number Placeholder 3">
            <a:extLst>
              <a:ext uri="{FF2B5EF4-FFF2-40B4-BE49-F238E27FC236}">
                <a16:creationId xmlns:a16="http://schemas.microsoft.com/office/drawing/2014/main" id="{8532DFA5-9B69-DA3D-40F8-16EC0DF491F4}"/>
              </a:ext>
            </a:extLst>
          </p:cNvPr>
          <p:cNvSpPr>
            <a:spLocks noGrp="1"/>
          </p:cNvSpPr>
          <p:nvPr>
            <p:ph type="sldNum" sz="quarter" idx="5"/>
          </p:nvPr>
        </p:nvSpPr>
        <p:spPr/>
        <p:txBody>
          <a:bodyPr/>
          <a:lstStyle/>
          <a:p>
            <a:fld id="{D622D4C0-2AB1-4EDA-AAB7-082C3F75EB56}" type="slidenum">
              <a:t>4</a:t>
            </a:fld>
            <a:endParaRPr lang="en-GB"/>
          </a:p>
        </p:txBody>
      </p:sp>
    </p:spTree>
    <p:extLst>
      <p:ext uri="{BB962C8B-B14F-4D97-AF65-F5344CB8AC3E}">
        <p14:creationId xmlns:p14="http://schemas.microsoft.com/office/powerpoint/2010/main" val="2508708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8C768-433F-31FF-0B54-8832CF6FD0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1C56F7-DF98-EA66-5DFA-8801B8DDCB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A176DD-8E9C-FA3C-B658-A3D872720A27}"/>
              </a:ext>
            </a:extLst>
          </p:cNvPr>
          <p:cNvSpPr>
            <a:spLocks noGrp="1"/>
          </p:cNvSpPr>
          <p:nvPr>
            <p:ph type="body" idx="1"/>
          </p:nvPr>
        </p:nvSpPr>
        <p:spPr/>
        <p:txBody>
          <a:bodyPr/>
          <a:lstStyle/>
          <a:p>
            <a:r>
              <a:rPr lang="en-US"/>
              <a:t>The endocrine pancreas plays a central role in maintaining glucose homeostasis. Beta cells detect rising blood glucose levels after eating and release insulin. Insulin acts as a key hormone that allows glucose uptake into tissues. In Type 2 diabetes, this process becomes impaired due to insulin resistance and reduced beta-cell function.</a:t>
            </a:r>
          </a:p>
        </p:txBody>
      </p:sp>
      <p:sp>
        <p:nvSpPr>
          <p:cNvPr id="4" name="Slide Number Placeholder 3">
            <a:extLst>
              <a:ext uri="{FF2B5EF4-FFF2-40B4-BE49-F238E27FC236}">
                <a16:creationId xmlns:a16="http://schemas.microsoft.com/office/drawing/2014/main" id="{9494A250-BE3D-B797-1A1C-7EB8BA4AD646}"/>
              </a:ext>
            </a:extLst>
          </p:cNvPr>
          <p:cNvSpPr>
            <a:spLocks noGrp="1"/>
          </p:cNvSpPr>
          <p:nvPr>
            <p:ph type="sldNum" sz="quarter" idx="5"/>
          </p:nvPr>
        </p:nvSpPr>
        <p:spPr/>
        <p:txBody>
          <a:bodyPr/>
          <a:lstStyle/>
          <a:p>
            <a:fld id="{D622D4C0-2AB1-4EDA-AAB7-082C3F75EB56}" type="slidenum">
              <a:t>5</a:t>
            </a:fld>
            <a:endParaRPr lang="en-GB"/>
          </a:p>
        </p:txBody>
      </p:sp>
    </p:spTree>
    <p:extLst>
      <p:ext uri="{BB962C8B-B14F-4D97-AF65-F5344CB8AC3E}">
        <p14:creationId xmlns:p14="http://schemas.microsoft.com/office/powerpoint/2010/main" val="8564863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Glucose regulation is controlled through a balance between insulin and glucagon. After a meal, increased blood glucose stimulates insulin release from pancreatic beta cells. Insulin acts like a signal that allows cells to absorb glucose from the bloodstream. When glucose levels fall, glucagon has the opposite effect by stimulating the liver to release glucose. This balance is essential for maintaining </a:t>
            </a:r>
            <a:r>
              <a:rPr lang="en-US"/>
              <a:t>homeostasis.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D622D4C0-2AB1-4EDA-AAB7-082C3F75EB56}" type="slidenum">
              <a:rPr lang="en-GB"/>
              <a:t>6</a:t>
            </a:fld>
            <a:endParaRPr lang="en-GB"/>
          </a:p>
        </p:txBody>
      </p:sp>
    </p:spTree>
    <p:extLst>
      <p:ext uri="{BB962C8B-B14F-4D97-AF65-F5344CB8AC3E}">
        <p14:creationId xmlns:p14="http://schemas.microsoft.com/office/powerpoint/2010/main" val="3360064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Type 2 diabetes, the relationship between insulin and glucose becomes disrupted. Initially, the pancreas attempts to overcome insulin resistance by producing more insulin. However, over time, beta cells become exhausted, resulting in insufficient insulin production. The continued presence of high blood glucose damages tissues and increases the likelihood of complications. </a:t>
            </a:r>
          </a:p>
        </p:txBody>
      </p:sp>
      <p:sp>
        <p:nvSpPr>
          <p:cNvPr id="4" name="Slide Number Placeholder 3"/>
          <p:cNvSpPr>
            <a:spLocks noGrp="1"/>
          </p:cNvSpPr>
          <p:nvPr>
            <p:ph type="sldNum" sz="quarter" idx="5"/>
          </p:nvPr>
        </p:nvSpPr>
        <p:spPr/>
        <p:txBody>
          <a:bodyPr/>
          <a:lstStyle/>
          <a:p>
            <a:fld id="{D622D4C0-2AB1-4EDA-AAB7-082C3F75EB56}" type="slidenum">
              <a:rPr lang="en-GB"/>
              <a:t>7</a:t>
            </a:fld>
            <a:endParaRPr lang="en-GB"/>
          </a:p>
        </p:txBody>
      </p:sp>
    </p:spTree>
    <p:extLst>
      <p:ext uri="{BB962C8B-B14F-4D97-AF65-F5344CB8AC3E}">
        <p14:creationId xmlns:p14="http://schemas.microsoft.com/office/powerpoint/2010/main" val="702151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The long-term effects of "type 2 diabetes" on the body. Long-term elevated blood sugar might gradually harm neurones and blood vessels. This increases the risk of major issues like heart disease and stroke, which can impair a person's independence and day-to-day functioning. Additionally, diabetes can harm the kidneys, eyes, feet, and nerves. Fatigue, oedema, discomfort, numbness, or vision issues might result from this. These changes take time to manifest, particularly if diabetes is poorly managed and checkups are neglected.</a:t>
            </a:r>
            <a:endParaRPr lang="en-GB" dirty="0"/>
          </a:p>
        </p:txBody>
      </p:sp>
      <p:sp>
        <p:nvSpPr>
          <p:cNvPr id="4" name="Slide Number Placeholder 3"/>
          <p:cNvSpPr>
            <a:spLocks noGrp="1"/>
          </p:cNvSpPr>
          <p:nvPr>
            <p:ph type="sldNum" sz="quarter" idx="5"/>
          </p:nvPr>
        </p:nvSpPr>
        <p:spPr/>
        <p:txBody>
          <a:bodyPr/>
          <a:lstStyle/>
          <a:p>
            <a:fld id="{BC4CF5B4-65E0-7443-8F4C-5F26DEC85075}" type="slidenum">
              <a:rPr lang="en-GB" smtClean="0"/>
              <a:t>8</a:t>
            </a:fld>
            <a:endParaRPr lang="en-GB"/>
          </a:p>
        </p:txBody>
      </p:sp>
    </p:spTree>
    <p:extLst>
      <p:ext uri="{BB962C8B-B14F-4D97-AF65-F5344CB8AC3E}">
        <p14:creationId xmlns:p14="http://schemas.microsoft.com/office/powerpoint/2010/main" val="3042795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Although diabetes is primarily associated with glucose regulation, its effects extend throughout the body. Cardiovascular complications are among the leading causes of illness and mortality in people with Type 2 diabetes. High glucose levels, abnormal cholesterol levels and hypertension combine to damage blood vessels, increasing cardiovascular risk.</a:t>
            </a:r>
          </a:p>
        </p:txBody>
      </p:sp>
      <p:sp>
        <p:nvSpPr>
          <p:cNvPr id="4" name="Slide Number Placeholder 3"/>
          <p:cNvSpPr>
            <a:spLocks noGrp="1"/>
          </p:cNvSpPr>
          <p:nvPr>
            <p:ph type="sldNum" sz="quarter" idx="5"/>
          </p:nvPr>
        </p:nvSpPr>
        <p:spPr/>
        <p:txBody>
          <a:bodyPr/>
          <a:lstStyle/>
          <a:p>
            <a:fld id="{D622D4C0-2AB1-4EDA-AAB7-082C3F75EB56}" type="slidenum">
              <a:rPr lang="en-GB"/>
              <a:t>9</a:t>
            </a:fld>
            <a:endParaRPr lang="en-GB"/>
          </a:p>
        </p:txBody>
      </p:sp>
    </p:spTree>
    <p:extLst>
      <p:ext uri="{BB962C8B-B14F-4D97-AF65-F5344CB8AC3E}">
        <p14:creationId xmlns:p14="http://schemas.microsoft.com/office/powerpoint/2010/main" val="33625862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Risk factor assessment is an important part of diabetes care planning because many factors contributing to Type 2 diabetes are modifiable. For this patient, lifestyle changes targeting weight management, physical activity and diet can improve insulin sensitivity and reduce the risk of complications. However, care must remain </a:t>
            </a:r>
            <a:r>
              <a:rPr lang="en-US"/>
              <a:t>personalized and consider the patient’s preferences and circumstances.</a:t>
            </a:r>
          </a:p>
        </p:txBody>
      </p:sp>
      <p:sp>
        <p:nvSpPr>
          <p:cNvPr id="4" name="Slide Number Placeholder 3"/>
          <p:cNvSpPr>
            <a:spLocks noGrp="1"/>
          </p:cNvSpPr>
          <p:nvPr>
            <p:ph type="sldNum" sz="quarter" idx="5"/>
          </p:nvPr>
        </p:nvSpPr>
        <p:spPr/>
        <p:txBody>
          <a:bodyPr/>
          <a:lstStyle/>
          <a:p>
            <a:fld id="{D622D4C0-2AB1-4EDA-AAB7-082C3F75EB56}" type="slidenum">
              <a:rPr lang="en-GB"/>
              <a:t>10</a:t>
            </a:fld>
            <a:endParaRPr lang="en-GB"/>
          </a:p>
        </p:txBody>
      </p:sp>
    </p:spTree>
    <p:extLst>
      <p:ext uri="{BB962C8B-B14F-4D97-AF65-F5344CB8AC3E}">
        <p14:creationId xmlns:p14="http://schemas.microsoft.com/office/powerpoint/2010/main" val="40165001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successful diabetes care plan should not only focus on controlling blood glucose but also consider the person as a whole. Shared decision-making improves patient engagement because individuals are more likely to follow recommendations when they are involved in creating their own goals. The care plan should be realistic, achievable and reviewed regularly.</a:t>
            </a:r>
          </a:p>
        </p:txBody>
      </p:sp>
      <p:sp>
        <p:nvSpPr>
          <p:cNvPr id="4" name="Slide Number Placeholder 3"/>
          <p:cNvSpPr>
            <a:spLocks noGrp="1"/>
          </p:cNvSpPr>
          <p:nvPr>
            <p:ph type="sldNum" sz="quarter" idx="5"/>
          </p:nvPr>
        </p:nvSpPr>
        <p:spPr/>
        <p:txBody>
          <a:bodyPr/>
          <a:lstStyle/>
          <a:p>
            <a:fld id="{D622D4C0-2AB1-4EDA-AAB7-082C3F75EB56}" type="slidenum">
              <a:rPr lang="en-GB"/>
              <a:t>11</a:t>
            </a:fld>
            <a:endParaRPr lang="en-GB"/>
          </a:p>
        </p:txBody>
      </p:sp>
    </p:spTree>
    <p:extLst>
      <p:ext uri="{BB962C8B-B14F-4D97-AF65-F5344CB8AC3E}">
        <p14:creationId xmlns:p14="http://schemas.microsoft.com/office/powerpoint/2010/main" val="1017830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Routine health data is essential in managing long-term conditions such as Type 2 diabetes. Healthcare professionals use information such as HbA1c levels, blood pressure and kidney function results to assess whether treatment is effective. For </a:t>
            </a:r>
            <a:r>
              <a:rPr lang="en-US" dirty="0" err="1"/>
              <a:t>Mr</a:t>
            </a:r>
            <a:r>
              <a:rPr lang="en-US" dirty="0"/>
              <a:t> Williams, his elevated HbA1c and blood pressure indicate a need for improved diabetes management and cardiovascular risk reduction. </a:t>
            </a:r>
          </a:p>
        </p:txBody>
      </p:sp>
      <p:sp>
        <p:nvSpPr>
          <p:cNvPr id="4" name="Slide Number Placeholder 3"/>
          <p:cNvSpPr>
            <a:spLocks noGrp="1"/>
          </p:cNvSpPr>
          <p:nvPr>
            <p:ph type="sldNum" sz="quarter" idx="5"/>
          </p:nvPr>
        </p:nvSpPr>
        <p:spPr/>
        <p:txBody>
          <a:bodyPr/>
          <a:lstStyle/>
          <a:p>
            <a:fld id="{D622D4C0-2AB1-4EDA-AAB7-082C3F75EB56}" type="slidenum">
              <a:rPr lang="en-GB"/>
              <a:t>12</a:t>
            </a:fld>
            <a:endParaRPr lang="en-GB"/>
          </a:p>
        </p:txBody>
      </p:sp>
    </p:spTree>
    <p:extLst>
      <p:ext uri="{BB962C8B-B14F-4D97-AF65-F5344CB8AC3E}">
        <p14:creationId xmlns:p14="http://schemas.microsoft.com/office/powerpoint/2010/main" val="18533570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Management of Type 2 diabetes requires a combination of lifestyle changes, medication and education. Lifestyle interventions are important because weight reduction and increased physical activity can improve insulin sensitivity. Medication choices should be </a:t>
            </a:r>
            <a:r>
              <a:rPr lang="en-US"/>
              <a:t>individualized</a:t>
            </a:r>
            <a:r>
              <a:rPr lang="en-US" dirty="0"/>
              <a:t> according to factors such as cardiovascular risk, kidney function and patient preferences. </a:t>
            </a:r>
          </a:p>
        </p:txBody>
      </p:sp>
      <p:sp>
        <p:nvSpPr>
          <p:cNvPr id="4" name="Slide Number Placeholder 3"/>
          <p:cNvSpPr>
            <a:spLocks noGrp="1"/>
          </p:cNvSpPr>
          <p:nvPr>
            <p:ph type="sldNum" sz="quarter" idx="5"/>
          </p:nvPr>
        </p:nvSpPr>
        <p:spPr/>
        <p:txBody>
          <a:bodyPr/>
          <a:lstStyle/>
          <a:p>
            <a:fld id="{D622D4C0-2AB1-4EDA-AAB7-082C3F75EB56}" type="slidenum">
              <a:rPr lang="en-GB"/>
              <a:t>13</a:t>
            </a:fld>
            <a:endParaRPr lang="en-GB"/>
          </a:p>
        </p:txBody>
      </p:sp>
    </p:spTree>
    <p:extLst>
      <p:ext uri="{BB962C8B-B14F-4D97-AF65-F5344CB8AC3E}">
        <p14:creationId xmlns:p14="http://schemas.microsoft.com/office/powerpoint/2010/main" val="2508985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Effective diabetes care requires collaboration between the patient and multiple healthcare professionals. Communication is essential because diabetes management requires long-term lifestyle changes and self-management. Ethical principles ensure that care respects patient rights, promotes wellbeing and maintains dignity.</a:t>
            </a:r>
          </a:p>
        </p:txBody>
      </p:sp>
      <p:sp>
        <p:nvSpPr>
          <p:cNvPr id="4" name="Slide Number Placeholder 3"/>
          <p:cNvSpPr>
            <a:spLocks noGrp="1"/>
          </p:cNvSpPr>
          <p:nvPr>
            <p:ph type="sldNum" sz="quarter" idx="5"/>
          </p:nvPr>
        </p:nvSpPr>
        <p:spPr/>
        <p:txBody>
          <a:bodyPr/>
          <a:lstStyle/>
          <a:p>
            <a:fld id="{D622D4C0-2AB1-4EDA-AAB7-082C3F75EB56}" type="slidenum">
              <a:rPr lang="en-GB"/>
              <a:t>14</a:t>
            </a:fld>
            <a:endParaRPr lang="en-GB"/>
          </a:p>
        </p:txBody>
      </p:sp>
    </p:spTree>
    <p:extLst>
      <p:ext uri="{BB962C8B-B14F-4D97-AF65-F5344CB8AC3E}">
        <p14:creationId xmlns:p14="http://schemas.microsoft.com/office/powerpoint/2010/main" val="3606834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Evaluation ensures that the care plan remains effective and appropriate for the patient’s changing needs. Diabetes management is not a one-time intervention; it requires continuous monitoring, education and adaptation. Success should be measured not only through clinical outcomes but also through improvements in quality of life and patient confidence.</a:t>
            </a:r>
          </a:p>
        </p:txBody>
      </p:sp>
      <p:sp>
        <p:nvSpPr>
          <p:cNvPr id="4" name="Slide Number Placeholder 3"/>
          <p:cNvSpPr>
            <a:spLocks noGrp="1"/>
          </p:cNvSpPr>
          <p:nvPr>
            <p:ph type="sldNum" sz="quarter" idx="5"/>
          </p:nvPr>
        </p:nvSpPr>
        <p:spPr/>
        <p:txBody>
          <a:bodyPr/>
          <a:lstStyle/>
          <a:p>
            <a:fld id="{D622D4C0-2AB1-4EDA-AAB7-082C3F75EB56}" type="slidenum">
              <a:rPr lang="en-GB"/>
              <a:t>15</a:t>
            </a:fld>
            <a:endParaRPr lang="en-GB"/>
          </a:p>
        </p:txBody>
      </p:sp>
    </p:spTree>
    <p:extLst>
      <p:ext uri="{BB962C8B-B14F-4D97-AF65-F5344CB8AC3E}">
        <p14:creationId xmlns:p14="http://schemas.microsoft.com/office/powerpoint/2010/main" val="10866604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19/07/2026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19/07/2026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19/07/2026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sv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3" Type="http://schemas.openxmlformats.org/officeDocument/2006/relationships/slideLayout" Target="../slideLayouts/slideLayout2.xml"/><Relationship Id="rId7" Type="http://schemas.openxmlformats.org/officeDocument/2006/relationships/image" Target="../media/image5.sv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researchoutreach.org/articles/timely-insulin-therapy-treat-type-2-diabetes/" TargetMode="External"/><Relationship Id="rId5" Type="http://schemas.openxmlformats.org/officeDocument/2006/relationships/image" Target="../media/image4.png"/><Relationship Id="rId4" Type="http://schemas.openxmlformats.org/officeDocument/2006/relationships/notesSlide" Target="../notesSlides/notesSlide4.xm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hyperlink" Target="https://www.frontiersin.org/journals/physiology/articles/10.3389/fphys.2022.807632/full" TargetMode="External"/><Relationship Id="rId5" Type="http://schemas.openxmlformats.org/officeDocument/2006/relationships/image" Target="../media/image6.jp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7.sv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1.xml"/><Relationship Id="rId11" Type="http://schemas.openxmlformats.org/officeDocument/2006/relationships/image" Target="../media/image2.png"/><Relationship Id="rId5" Type="http://schemas.openxmlformats.org/officeDocument/2006/relationships/diagramData" Target="../diagrams/data1.xml"/><Relationship Id="rId10" Type="http://schemas.openxmlformats.org/officeDocument/2006/relationships/image" Target="../media/image8.svg"/><Relationship Id="rId4" Type="http://schemas.openxmlformats.org/officeDocument/2006/relationships/notesSlide" Target="../notesSlides/notesSlide7.xml"/><Relationship Id="rId9" Type="http://schemas.microsoft.com/office/2007/relationships/diagramDrawing" Target="../diagrams/drawing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png"/><Relationship Id="rId5" Type="http://schemas.openxmlformats.org/officeDocument/2006/relationships/image" Target="../media/image9.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png"/><Relationship Id="rId5" Type="http://schemas.openxmlformats.org/officeDocument/2006/relationships/image" Target="../media/image10.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png"/><Relationship Id="rId5" Type="http://schemas.openxmlformats.org/officeDocument/2006/relationships/image" Target="../media/image11.sv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hyperlink" Target="https://www.nature.com/articles/nrendo.2017.151" TargetMode="External"/><Relationship Id="rId3" Type="http://schemas.openxmlformats.org/officeDocument/2006/relationships/hyperlink" Target="https://www.diabetes.org.uk/about-us/about-the-charity/statistics" TargetMode="External"/><Relationship Id="rId7" Type="http://schemas.openxmlformats.org/officeDocument/2006/relationships/hyperlink" Target="https://www.nmc.org.uk/standards/code/" TargetMode="External"/><Relationship Id="rId2" Type="http://schemas.openxmlformats.org/officeDocument/2006/relationships/hyperlink" Target="https://diabetesjournals.org/care/issue/47/Supplement_1" TargetMode="External"/><Relationship Id="rId1" Type="http://schemas.openxmlformats.org/officeDocument/2006/relationships/slideLayout" Target="../slideLayouts/slideLayout2.xml"/><Relationship Id="rId6" Type="http://schemas.openxmlformats.org/officeDocument/2006/relationships/hyperlink" Target="https://digital.nhs.uk/data-and-information/clinical-audits-and-registries/national-diabetes-audit" TargetMode="External"/><Relationship Id="rId5" Type="http://schemas.openxmlformats.org/officeDocument/2006/relationships/hyperlink" Target="https://www.nice.org.uk/guidance/ng28" TargetMode="External"/><Relationship Id="rId4" Type="http://schemas.openxmlformats.org/officeDocument/2006/relationships/hyperlink" Target="https://cardiab.biomedcentral.com/articles/10.1186/s12933-018-0728-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04672" y="802955"/>
            <a:ext cx="4977976" cy="1454051"/>
          </a:xfrm>
        </p:spPr>
        <p:txBody>
          <a:bodyPr vert="horz" lIns="91440" tIns="45720" rIns="91440" bIns="45720" rtlCol="0" anchor="ctr">
            <a:normAutofit/>
          </a:bodyPr>
          <a:lstStyle/>
          <a:p>
            <a:pPr algn="l"/>
            <a:r>
              <a:rPr lang="en-US" sz="3100" dirty="0">
                <a:solidFill>
                  <a:schemeClr val="accent1"/>
                </a:solidFill>
              </a:rPr>
              <a:t>Individualized</a:t>
            </a:r>
            <a:r>
              <a:rPr lang="en-US" sz="3100" kern="1200" dirty="0">
                <a:solidFill>
                  <a:schemeClr val="accent1"/>
                </a:solidFill>
                <a:latin typeface="+mj-lt"/>
                <a:ea typeface="+mj-ea"/>
                <a:cs typeface="+mj-cs"/>
              </a:rPr>
              <a:t> Care Plan for a Fictional Patient Living with Type 2 Diabetes Mellitus</a:t>
            </a:r>
          </a:p>
        </p:txBody>
      </p:sp>
      <p:sp>
        <p:nvSpPr>
          <p:cNvPr id="3" name="Subtitle 2"/>
          <p:cNvSpPr>
            <a:spLocks noGrp="1"/>
          </p:cNvSpPr>
          <p:nvPr>
            <p:ph type="subTitle" idx="1"/>
          </p:nvPr>
        </p:nvSpPr>
        <p:spPr>
          <a:xfrm>
            <a:off x="804672" y="2229574"/>
            <a:ext cx="4977578" cy="3639289"/>
          </a:xfrm>
        </p:spPr>
        <p:txBody>
          <a:bodyPr vert="horz" lIns="91440" tIns="45720" rIns="91440" bIns="45720" rtlCol="0" anchor="ctr">
            <a:normAutofit/>
          </a:bodyPr>
          <a:lstStyle/>
          <a:p>
            <a:pPr algn="l">
              <a:lnSpc>
                <a:spcPct val="150000"/>
              </a:lnSpc>
            </a:pPr>
            <a:r>
              <a:rPr lang="en-US" sz="1800" b="1" dirty="0">
                <a:latin typeface="Arial" panose="020B0604020202020204" pitchFamily="34" charset="0"/>
                <a:cs typeface="Arial" panose="020B0604020202020204" pitchFamily="34" charset="0"/>
              </a:rPr>
              <a:t>Student Name:</a:t>
            </a:r>
            <a:r>
              <a:rPr lang="en-US" sz="1800" dirty="0">
                <a:latin typeface="Arial" panose="020B0604020202020204" pitchFamily="34" charset="0"/>
                <a:cs typeface="Arial" panose="020B0604020202020204" pitchFamily="34" charset="0"/>
              </a:rPr>
              <a:t> Martin Ogadimma</a:t>
            </a: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Student Number:</a:t>
            </a:r>
            <a:r>
              <a:rPr lang="en-US" sz="1800" dirty="0">
                <a:latin typeface="Arial" panose="020B0604020202020204" pitchFamily="34" charset="0"/>
                <a:cs typeface="Arial" panose="020B0604020202020204" pitchFamily="34" charset="0"/>
              </a:rPr>
              <a:t> 2435763</a:t>
            </a: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Module Code:</a:t>
            </a:r>
            <a:r>
              <a:rPr lang="en-US" sz="1800" dirty="0">
                <a:latin typeface="Arial" panose="020B0604020202020204" pitchFamily="34" charset="0"/>
                <a:cs typeface="Arial" panose="020B0604020202020204" pitchFamily="34" charset="0"/>
              </a:rPr>
              <a:t> BMHP5023</a:t>
            </a: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Module:</a:t>
            </a:r>
            <a:r>
              <a:rPr lang="en-US" sz="1800" dirty="0">
                <a:latin typeface="Arial" panose="020B0604020202020204" pitchFamily="34" charset="0"/>
                <a:cs typeface="Arial" panose="020B0604020202020204" pitchFamily="34" charset="0"/>
              </a:rPr>
              <a:t> Introduction to Physiology</a:t>
            </a: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Lecturers:</a:t>
            </a:r>
            <a:r>
              <a:rPr lang="en-US" sz="1800" dirty="0">
                <a:latin typeface="Arial" panose="020B0604020202020204" pitchFamily="34" charset="0"/>
                <a:cs typeface="Arial" panose="020B0604020202020204" pitchFamily="34" charset="0"/>
              </a:rPr>
              <a:t>  Dr Rizwan Nadim.                                                                                                                                                           Date of Submission: 19/07/2026.</a:t>
            </a:r>
          </a:p>
          <a:p>
            <a:pPr algn="l">
              <a:lnSpc>
                <a:spcPct val="150000"/>
              </a:lnSpc>
            </a:pPr>
            <a:endParaRPr lang="en-US" dirty="0">
              <a:latin typeface="Arial" panose="020B0604020202020204" pitchFamily="34" charset="0"/>
              <a:cs typeface="Arial" panose="020B0604020202020204" pitchFamily="34" charset="0"/>
            </a:endParaRPr>
          </a:p>
        </p:txBody>
      </p:sp>
      <p:grpSp>
        <p:nvGrpSpPr>
          <p:cNvPr id="26" name="Group 25">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27" name="Freeform: Shape 26">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Stethoscope">
            <a:extLst>
              <a:ext uri="{FF2B5EF4-FFF2-40B4-BE49-F238E27FC236}">
                <a16:creationId xmlns:a16="http://schemas.microsoft.com/office/drawing/2014/main" id="{781227BC-026F-3C5C-7A30-CCDE59ACDC8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121726" y="1629089"/>
            <a:ext cx="3620021" cy="3620021"/>
          </a:xfrm>
          <a:prstGeom prst="rect">
            <a:avLst/>
          </a:prstGeom>
        </p:spPr>
      </p:pic>
      <p:pic>
        <p:nvPicPr>
          <p:cNvPr id="8" name="Recorded Sound">
            <a:hlinkClick r:id="" action="ppaction://media"/>
            <a:extLst>
              <a:ext uri="{FF2B5EF4-FFF2-40B4-BE49-F238E27FC236}">
                <a16:creationId xmlns:a16="http://schemas.microsoft.com/office/drawing/2014/main" id="{C60B5935-74E7-AAE7-F9D0-01871BB99D9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2000" advTm="36675"/>
    </mc:Choice>
    <mc:Fallback xmlns="">
      <p:transition spd="slow" advTm="366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40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9E60A3-4952-BBB2-D7B5-8D27DAF2CDAB}"/>
              </a:ext>
            </a:extLst>
          </p:cNvPr>
          <p:cNvSpPr>
            <a:spLocks noGrp="1"/>
          </p:cNvSpPr>
          <p:nvPr>
            <p:ph type="title"/>
          </p:nvPr>
        </p:nvSpPr>
        <p:spPr>
          <a:xfrm>
            <a:off x="804672" y="447355"/>
            <a:ext cx="4977976" cy="1454051"/>
          </a:xfrm>
        </p:spPr>
        <p:txBody>
          <a:bodyPr>
            <a:normAutofit/>
          </a:bodyPr>
          <a:lstStyle/>
          <a:p>
            <a:r>
              <a:rPr lang="en-GB" sz="3100" dirty="0">
                <a:solidFill>
                  <a:schemeClr val="accent1"/>
                </a:solidFill>
                <a:ea typeface="+mj-lt"/>
                <a:cs typeface="+mj-lt"/>
              </a:rPr>
              <a:t>Introduction and Aim of Presentation</a:t>
            </a:r>
            <a:endParaRPr lang="en-US" sz="3100" dirty="0">
              <a:solidFill>
                <a:schemeClr val="accent1"/>
              </a:solidFill>
            </a:endParaRPr>
          </a:p>
        </p:txBody>
      </p:sp>
      <p:sp>
        <p:nvSpPr>
          <p:cNvPr id="3" name="Content Placeholder 2">
            <a:extLst>
              <a:ext uri="{FF2B5EF4-FFF2-40B4-BE49-F238E27FC236}">
                <a16:creationId xmlns:a16="http://schemas.microsoft.com/office/drawing/2014/main" id="{DE3AA127-7C9E-52ED-0830-78EF56CA1F2B}"/>
              </a:ext>
            </a:extLst>
          </p:cNvPr>
          <p:cNvSpPr>
            <a:spLocks noGrp="1"/>
          </p:cNvSpPr>
          <p:nvPr>
            <p:ph idx="1"/>
          </p:nvPr>
        </p:nvSpPr>
        <p:spPr>
          <a:xfrm>
            <a:off x="804672" y="2421682"/>
            <a:ext cx="7815119" cy="3639289"/>
          </a:xfrm>
        </p:spPr>
        <p:txBody>
          <a:bodyPr vert="horz" lIns="91440" tIns="45720" rIns="91440" bIns="45720" rtlCol="0" anchor="ctr">
            <a:noAutofit/>
          </a:bodyPr>
          <a:lstStyle/>
          <a:p>
            <a:r>
              <a:rPr lang="en-GB" sz="1800" dirty="0">
                <a:latin typeface="Calibri"/>
                <a:ea typeface="Calibri"/>
                <a:cs typeface="Calibri"/>
              </a:rPr>
              <a:t>Type 2 Diabetes Mellitus (T2DM) is a chronic metabolic condition characterised by impaired insulin action and increased blood glucose levels. </a:t>
            </a:r>
          </a:p>
          <a:p>
            <a:r>
              <a:rPr lang="en-GB" sz="1800" dirty="0">
                <a:latin typeface="Calibri"/>
                <a:ea typeface="Calibri"/>
                <a:cs typeface="Calibri"/>
              </a:rPr>
              <a:t>Diabetes affects approximately 4.5 million people in the UK, with Type 2 diabetes accounting for  majority of cases (Diabetes UK, 2024). </a:t>
            </a:r>
          </a:p>
          <a:p>
            <a:r>
              <a:rPr lang="en-GB" sz="1800" dirty="0">
                <a:latin typeface="Calibri"/>
                <a:ea typeface="Calibri"/>
                <a:cs typeface="Calibri"/>
              </a:rPr>
              <a:t>Poorly controlled diabetes can contribute to complications including cardiovascular disease, kidney disease, neuropathy and vision impairment.</a:t>
            </a:r>
          </a:p>
          <a:p>
            <a:pPr marL="0" indent="0">
              <a:buNone/>
            </a:pPr>
            <a:r>
              <a:rPr lang="en-GB" sz="1800" b="1" dirty="0">
                <a:latin typeface="Calibri"/>
                <a:ea typeface="Calibri"/>
                <a:cs typeface="Calibri"/>
              </a:rPr>
              <a:t>Aim:</a:t>
            </a:r>
            <a:endParaRPr lang="en-GB" sz="1800" dirty="0">
              <a:latin typeface="Calibri"/>
              <a:ea typeface="Calibri"/>
              <a:cs typeface="Calibri"/>
            </a:endParaRPr>
          </a:p>
          <a:p>
            <a:r>
              <a:rPr lang="en-GB" sz="1800" dirty="0">
                <a:latin typeface="Calibri"/>
                <a:ea typeface="Calibri"/>
                <a:cs typeface="Calibri"/>
              </a:rPr>
              <a:t>Demonstrate understanding of the endocrine system and glucose regulation. </a:t>
            </a:r>
          </a:p>
          <a:p>
            <a:r>
              <a:rPr lang="en-GB" sz="1800" dirty="0">
                <a:latin typeface="Calibri"/>
                <a:ea typeface="Calibri"/>
                <a:cs typeface="Calibri"/>
              </a:rPr>
              <a:t>Explain how T2DM alters normal physiological processes. </a:t>
            </a:r>
          </a:p>
          <a:p>
            <a:r>
              <a:rPr lang="en-GB" sz="1800" dirty="0">
                <a:latin typeface="Calibri"/>
                <a:ea typeface="Calibri"/>
                <a:cs typeface="Calibri"/>
              </a:rPr>
              <a:t>Develop an evidence-based care plan for a fictional patient. </a:t>
            </a:r>
          </a:p>
          <a:p>
            <a:r>
              <a:rPr lang="en-GB" sz="1800" dirty="0">
                <a:latin typeface="Calibri"/>
                <a:ea typeface="Calibri"/>
                <a:cs typeface="Calibri"/>
              </a:rPr>
              <a:t>Discuss monitoring, communication and ethical considerations within health and social care practice. (Diabetes UK, 2024; NICE, 2022)</a:t>
            </a:r>
            <a:endParaRPr lang="en-GB" dirty="0"/>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0" name="Recorded Sound">
            <a:hlinkClick r:id="" action="ppaction://media"/>
            <a:extLst>
              <a:ext uri="{FF2B5EF4-FFF2-40B4-BE49-F238E27FC236}">
                <a16:creationId xmlns:a16="http://schemas.microsoft.com/office/drawing/2014/main" id="{7F022957-15AE-7986-A0F0-5C2A2F4582F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80928" y="1819540"/>
            <a:ext cx="406400" cy="406400"/>
          </a:xfrm>
          <a:prstGeom prst="rect">
            <a:avLst/>
          </a:prstGeom>
        </p:spPr>
      </p:pic>
    </p:spTree>
    <p:extLst>
      <p:ext uri="{BB962C8B-B14F-4D97-AF65-F5344CB8AC3E}">
        <p14:creationId xmlns:p14="http://schemas.microsoft.com/office/powerpoint/2010/main" val="2099521145"/>
      </p:ext>
    </p:extLst>
  </p:cSld>
  <p:clrMapOvr>
    <a:masterClrMapping/>
  </p:clrMapOvr>
  <mc:AlternateContent xmlns:mc="http://schemas.openxmlformats.org/markup-compatibility/2006" xmlns:p14="http://schemas.microsoft.com/office/powerpoint/2010/main">
    <mc:Choice Requires="p14">
      <p:transition spd="slow" p14:dur="2000" advTm="19196"/>
    </mc:Choice>
    <mc:Fallback xmlns="">
      <p:transition spd="slow" advTm="191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335"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BB04DC6-5FFB-EC95-3BC8-CD1B9C5D6F16}"/>
            </a:ext>
          </a:extLst>
        </p:cNvPr>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69D47016-023F-44BD-981C-50E7A10A6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F2FB496-96F6-7257-AB86-53DB0F1F75A1}"/>
              </a:ext>
            </a:extLst>
          </p:cNvPr>
          <p:cNvSpPr>
            <a:spLocks noGrp="1"/>
          </p:cNvSpPr>
          <p:nvPr>
            <p:ph type="title"/>
          </p:nvPr>
        </p:nvSpPr>
        <p:spPr>
          <a:xfrm>
            <a:off x="630936" y="457200"/>
            <a:ext cx="4343400" cy="1929384"/>
          </a:xfrm>
        </p:spPr>
        <p:txBody>
          <a:bodyPr anchor="ctr">
            <a:normAutofit/>
          </a:bodyPr>
          <a:lstStyle/>
          <a:p>
            <a:r>
              <a:rPr lang="en-GB" sz="3100" dirty="0">
                <a:solidFill>
                  <a:schemeClr val="accent1"/>
                </a:solidFill>
                <a:ea typeface="+mj-lt"/>
                <a:cs typeface="+mj-lt"/>
              </a:rPr>
              <a:t>Fictional Patient Profile</a:t>
            </a:r>
            <a:endParaRPr lang="en-US" sz="3100" dirty="0">
              <a:solidFill>
                <a:schemeClr val="accent1"/>
              </a:solidFill>
              <a:ea typeface="+mj-lt"/>
              <a:cs typeface="+mj-lt"/>
            </a:endParaRPr>
          </a:p>
          <a:p>
            <a:r>
              <a:rPr lang="en-GB" sz="3100" dirty="0">
                <a:solidFill>
                  <a:schemeClr val="accent1"/>
                </a:solidFill>
                <a:ea typeface="+mj-lt"/>
                <a:cs typeface="+mj-lt"/>
              </a:rPr>
              <a:t>Patient Overview: Mr David Williams</a:t>
            </a:r>
            <a:endParaRPr lang="en-US" sz="3100" dirty="0">
              <a:solidFill>
                <a:schemeClr val="accent1"/>
              </a:solidFill>
            </a:endParaRPr>
          </a:p>
        </p:txBody>
      </p:sp>
      <p:sp>
        <p:nvSpPr>
          <p:cNvPr id="24" name="sketchy line">
            <a:extLst>
              <a:ext uri="{FF2B5EF4-FFF2-40B4-BE49-F238E27FC236}">
                <a16:creationId xmlns:a16="http://schemas.microsoft.com/office/drawing/2014/main" id="{6D8B37B0-0682-433E-BC8D-498C04ABD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471415" y="1412748"/>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FF5E721-15B3-341A-C3C8-DA21D1F54C0D}"/>
              </a:ext>
            </a:extLst>
          </p:cNvPr>
          <p:cNvSpPr>
            <a:spLocks noGrp="1"/>
          </p:cNvSpPr>
          <p:nvPr>
            <p:ph idx="1"/>
          </p:nvPr>
        </p:nvSpPr>
        <p:spPr>
          <a:xfrm>
            <a:off x="5541263" y="457200"/>
            <a:ext cx="6007608" cy="1929384"/>
          </a:xfrm>
        </p:spPr>
        <p:txBody>
          <a:bodyPr vert="horz" lIns="91440" tIns="45720" rIns="91440" bIns="45720" rtlCol="0" anchor="ctr">
            <a:noAutofit/>
          </a:bodyPr>
          <a:lstStyle/>
          <a:p>
            <a:pPr marL="0" indent="0">
              <a:buNone/>
            </a:pPr>
            <a:r>
              <a:rPr lang="en-GB" sz="1800" b="1" dirty="0">
                <a:latin typeface="Calibri"/>
                <a:ea typeface="Calibri"/>
                <a:cs typeface="Calibri"/>
              </a:rPr>
              <a:t>Main Health Concerns</a:t>
            </a:r>
            <a:endParaRPr lang="en-US" sz="1800" dirty="0">
              <a:latin typeface="Calibri"/>
              <a:ea typeface="Calibri"/>
              <a:cs typeface="Calibri"/>
            </a:endParaRPr>
          </a:p>
          <a:p>
            <a:r>
              <a:rPr lang="en-GB" sz="1800" dirty="0">
                <a:latin typeface="Calibri"/>
                <a:ea typeface="Calibri"/>
                <a:cs typeface="Calibri"/>
              </a:rPr>
              <a:t>Poor glycaemic control </a:t>
            </a:r>
          </a:p>
          <a:p>
            <a:r>
              <a:rPr lang="en-GB" sz="1800" dirty="0">
                <a:latin typeface="Calibri"/>
                <a:ea typeface="Calibri"/>
                <a:cs typeface="Calibri"/>
              </a:rPr>
              <a:t>Increased cardiovascular risk </a:t>
            </a:r>
          </a:p>
          <a:p>
            <a:r>
              <a:rPr lang="en-GB" sz="1800" dirty="0">
                <a:latin typeface="Calibri"/>
                <a:ea typeface="Calibri"/>
                <a:cs typeface="Calibri"/>
              </a:rPr>
              <a:t>Excess body weight </a:t>
            </a:r>
          </a:p>
          <a:p>
            <a:r>
              <a:rPr lang="en-GB" sz="1800" dirty="0">
                <a:latin typeface="Calibri"/>
                <a:ea typeface="Calibri"/>
                <a:cs typeface="Calibri"/>
              </a:rPr>
              <a:t>Reduced physical activity levels (NICE, 2022)</a:t>
            </a:r>
          </a:p>
          <a:p>
            <a:endParaRPr lang="en-GB" sz="1400" dirty="0">
              <a:latin typeface="Calibri"/>
              <a:ea typeface="Calibri"/>
              <a:cs typeface="Calibri"/>
            </a:endParaRPr>
          </a:p>
        </p:txBody>
      </p:sp>
      <p:graphicFrame>
        <p:nvGraphicFramePr>
          <p:cNvPr id="12" name="Content Placeholder 4">
            <a:extLst>
              <a:ext uri="{FF2B5EF4-FFF2-40B4-BE49-F238E27FC236}">
                <a16:creationId xmlns:a16="http://schemas.microsoft.com/office/drawing/2014/main" id="{3BAD7D21-B711-AAA9-8ADF-62535E4CD6FE}"/>
              </a:ext>
            </a:extLst>
          </p:cNvPr>
          <p:cNvGraphicFramePr>
            <a:graphicFrameLocks/>
          </p:cNvGraphicFramePr>
          <p:nvPr>
            <p:extLst>
              <p:ext uri="{D42A27DB-BD31-4B8C-83A1-F6EECF244321}">
                <p14:modId xmlns:p14="http://schemas.microsoft.com/office/powerpoint/2010/main" val="3143807694"/>
              </p:ext>
            </p:extLst>
          </p:nvPr>
        </p:nvGraphicFramePr>
        <p:xfrm>
          <a:off x="6255657" y="2569028"/>
          <a:ext cx="5468113" cy="3963566"/>
        </p:xfrm>
        <a:graphic>
          <a:graphicData uri="http://schemas.openxmlformats.org/drawingml/2006/table">
            <a:tbl>
              <a:tblPr bandRow="1">
                <a:tableStyleId>{8799B23B-EC83-4686-B30A-512413B5E67A}</a:tableStyleId>
              </a:tblPr>
              <a:tblGrid>
                <a:gridCol w="1956772">
                  <a:extLst>
                    <a:ext uri="{9D8B030D-6E8A-4147-A177-3AD203B41FA5}">
                      <a16:colId xmlns:a16="http://schemas.microsoft.com/office/drawing/2014/main" val="2144205032"/>
                    </a:ext>
                  </a:extLst>
                </a:gridCol>
                <a:gridCol w="3511341">
                  <a:extLst>
                    <a:ext uri="{9D8B030D-6E8A-4147-A177-3AD203B41FA5}">
                      <a16:colId xmlns:a16="http://schemas.microsoft.com/office/drawing/2014/main" val="951168065"/>
                    </a:ext>
                  </a:extLst>
                </a:gridCol>
              </a:tblGrid>
              <a:tr h="297335">
                <a:tc>
                  <a:txBody>
                    <a:bodyPr/>
                    <a:lstStyle/>
                    <a:p>
                      <a:pPr>
                        <a:buNone/>
                      </a:pPr>
                      <a:r>
                        <a:rPr lang="en-GB" sz="1800">
                          <a:latin typeface="Calibri"/>
                          <a:ea typeface="Calibri"/>
                          <a:cs typeface="Calibri"/>
                        </a:rPr>
                        <a:t>Category</a:t>
                      </a:r>
                    </a:p>
                  </a:txBody>
                  <a:tcPr marL="61067" marR="61067" marT="30533" marB="30533" anchor="ctr"/>
                </a:tc>
                <a:tc>
                  <a:txBody>
                    <a:bodyPr/>
                    <a:lstStyle/>
                    <a:p>
                      <a:pPr>
                        <a:buNone/>
                      </a:pPr>
                      <a:r>
                        <a:rPr lang="en-GB" sz="1800">
                          <a:latin typeface="Calibri"/>
                          <a:ea typeface="Calibri"/>
                          <a:cs typeface="Calibri"/>
                        </a:rPr>
                        <a:t>Information</a:t>
                      </a:r>
                    </a:p>
                  </a:txBody>
                  <a:tcPr marL="61067" marR="61067" marT="30533" marB="30533" anchor="ctr"/>
                </a:tc>
                <a:extLst>
                  <a:ext uri="{0D108BD9-81ED-4DB2-BD59-A6C34878D82A}">
                    <a16:rowId xmlns:a16="http://schemas.microsoft.com/office/drawing/2014/main" val="2135421138"/>
                  </a:ext>
                </a:extLst>
              </a:tr>
              <a:tr h="297335">
                <a:tc>
                  <a:txBody>
                    <a:bodyPr/>
                    <a:lstStyle/>
                    <a:p>
                      <a:pPr>
                        <a:buNone/>
                      </a:pPr>
                      <a:r>
                        <a:rPr lang="en-GB" sz="1800">
                          <a:latin typeface="Calibri"/>
                          <a:ea typeface="Calibri"/>
                          <a:cs typeface="Calibri"/>
                        </a:rPr>
                        <a:t>Age</a:t>
                      </a:r>
                    </a:p>
                  </a:txBody>
                  <a:tcPr marL="61067" marR="61067" marT="30533" marB="30533" anchor="ctr"/>
                </a:tc>
                <a:tc>
                  <a:txBody>
                    <a:bodyPr/>
                    <a:lstStyle/>
                    <a:p>
                      <a:pPr>
                        <a:buNone/>
                      </a:pPr>
                      <a:r>
                        <a:rPr lang="en-GB" sz="1800">
                          <a:latin typeface="Calibri"/>
                          <a:ea typeface="Calibri"/>
                          <a:cs typeface="Calibri"/>
                        </a:rPr>
                        <a:t>58 years</a:t>
                      </a:r>
                    </a:p>
                  </a:txBody>
                  <a:tcPr marL="61067" marR="61067" marT="30533" marB="30533" anchor="ctr"/>
                </a:tc>
                <a:extLst>
                  <a:ext uri="{0D108BD9-81ED-4DB2-BD59-A6C34878D82A}">
                    <a16:rowId xmlns:a16="http://schemas.microsoft.com/office/drawing/2014/main" val="3847961342"/>
                  </a:ext>
                </a:extLst>
              </a:tr>
              <a:tr h="297335">
                <a:tc>
                  <a:txBody>
                    <a:bodyPr/>
                    <a:lstStyle/>
                    <a:p>
                      <a:pPr>
                        <a:buNone/>
                      </a:pPr>
                      <a:r>
                        <a:rPr lang="en-GB" sz="1800">
                          <a:latin typeface="Calibri"/>
                          <a:ea typeface="Calibri"/>
                          <a:cs typeface="Calibri"/>
                        </a:rPr>
                        <a:t>Sex</a:t>
                      </a:r>
                    </a:p>
                  </a:txBody>
                  <a:tcPr marL="61067" marR="61067" marT="30533" marB="30533" anchor="ctr"/>
                </a:tc>
                <a:tc>
                  <a:txBody>
                    <a:bodyPr/>
                    <a:lstStyle/>
                    <a:p>
                      <a:pPr>
                        <a:buNone/>
                      </a:pPr>
                      <a:r>
                        <a:rPr lang="en-GB" sz="1800">
                          <a:latin typeface="Calibri"/>
                          <a:ea typeface="Calibri"/>
                          <a:cs typeface="Calibri"/>
                        </a:rPr>
                        <a:t>Male</a:t>
                      </a:r>
                    </a:p>
                  </a:txBody>
                  <a:tcPr marL="61067" marR="61067" marT="30533" marB="30533" anchor="ctr"/>
                </a:tc>
                <a:extLst>
                  <a:ext uri="{0D108BD9-81ED-4DB2-BD59-A6C34878D82A}">
                    <a16:rowId xmlns:a16="http://schemas.microsoft.com/office/drawing/2014/main" val="3493877725"/>
                  </a:ext>
                </a:extLst>
              </a:tr>
              <a:tr h="297335">
                <a:tc>
                  <a:txBody>
                    <a:bodyPr/>
                    <a:lstStyle/>
                    <a:p>
                      <a:pPr>
                        <a:buNone/>
                      </a:pPr>
                      <a:r>
                        <a:rPr lang="en-GB" sz="1800" dirty="0">
                          <a:latin typeface="Calibri"/>
                          <a:ea typeface="Calibri"/>
                          <a:cs typeface="Calibri"/>
                        </a:rPr>
                        <a:t>Occupation</a:t>
                      </a:r>
                    </a:p>
                  </a:txBody>
                  <a:tcPr marL="61067" marR="61067" marT="30533" marB="30533" anchor="ctr"/>
                </a:tc>
                <a:tc>
                  <a:txBody>
                    <a:bodyPr/>
                    <a:lstStyle/>
                    <a:p>
                      <a:pPr>
                        <a:buNone/>
                      </a:pPr>
                      <a:r>
                        <a:rPr lang="en-GB" sz="1800">
                          <a:latin typeface="Calibri"/>
                          <a:ea typeface="Calibri"/>
                          <a:cs typeface="Calibri"/>
                        </a:rPr>
                        <a:t>Office administrator</a:t>
                      </a:r>
                    </a:p>
                  </a:txBody>
                  <a:tcPr marL="61067" marR="61067" marT="30533" marB="30533" anchor="ctr"/>
                </a:tc>
                <a:extLst>
                  <a:ext uri="{0D108BD9-81ED-4DB2-BD59-A6C34878D82A}">
                    <a16:rowId xmlns:a16="http://schemas.microsoft.com/office/drawing/2014/main" val="3578745243"/>
                  </a:ext>
                </a:extLst>
              </a:tr>
              <a:tr h="297335">
                <a:tc>
                  <a:txBody>
                    <a:bodyPr/>
                    <a:lstStyle/>
                    <a:p>
                      <a:pPr>
                        <a:buNone/>
                      </a:pPr>
                      <a:r>
                        <a:rPr lang="en-GB" sz="1800">
                          <a:latin typeface="Calibri"/>
                          <a:ea typeface="Calibri"/>
                          <a:cs typeface="Calibri"/>
                        </a:rPr>
                        <a:t>Living situation</a:t>
                      </a:r>
                    </a:p>
                  </a:txBody>
                  <a:tcPr marL="61067" marR="61067" marT="30533" marB="30533" anchor="ctr"/>
                </a:tc>
                <a:tc>
                  <a:txBody>
                    <a:bodyPr/>
                    <a:lstStyle/>
                    <a:p>
                      <a:pPr>
                        <a:buNone/>
                      </a:pPr>
                      <a:r>
                        <a:rPr lang="en-GB" sz="1800">
                          <a:latin typeface="Calibri"/>
                          <a:ea typeface="Calibri"/>
                          <a:cs typeface="Calibri"/>
                        </a:rPr>
                        <a:t>Lives with spouse independently</a:t>
                      </a:r>
                    </a:p>
                  </a:txBody>
                  <a:tcPr marL="61067" marR="61067" marT="30533" marB="30533" anchor="ctr"/>
                </a:tc>
                <a:extLst>
                  <a:ext uri="{0D108BD9-81ED-4DB2-BD59-A6C34878D82A}">
                    <a16:rowId xmlns:a16="http://schemas.microsoft.com/office/drawing/2014/main" val="4244489578"/>
                  </a:ext>
                </a:extLst>
              </a:tr>
              <a:tr h="297335">
                <a:tc>
                  <a:txBody>
                    <a:bodyPr/>
                    <a:lstStyle/>
                    <a:p>
                      <a:pPr>
                        <a:buNone/>
                      </a:pPr>
                      <a:r>
                        <a:rPr lang="en-GB" sz="1800">
                          <a:latin typeface="Calibri"/>
                          <a:ea typeface="Calibri"/>
                          <a:cs typeface="Calibri"/>
                        </a:rPr>
                        <a:t>Diagnosis</a:t>
                      </a:r>
                    </a:p>
                  </a:txBody>
                  <a:tcPr marL="61067" marR="61067" marT="30533" marB="30533" anchor="ctr"/>
                </a:tc>
                <a:tc>
                  <a:txBody>
                    <a:bodyPr/>
                    <a:lstStyle/>
                    <a:p>
                      <a:pPr>
                        <a:buNone/>
                      </a:pPr>
                      <a:r>
                        <a:rPr lang="en-GB" sz="1800">
                          <a:latin typeface="Calibri"/>
                          <a:ea typeface="Calibri"/>
                          <a:cs typeface="Calibri"/>
                        </a:rPr>
                        <a:t>Recently diagnosed Type 2 Diabetes Mellitus</a:t>
                      </a:r>
                    </a:p>
                  </a:txBody>
                  <a:tcPr marL="61067" marR="61067" marT="30533" marB="30533" anchor="ctr"/>
                </a:tc>
                <a:extLst>
                  <a:ext uri="{0D108BD9-81ED-4DB2-BD59-A6C34878D82A}">
                    <a16:rowId xmlns:a16="http://schemas.microsoft.com/office/drawing/2014/main" val="1514056124"/>
                  </a:ext>
                </a:extLst>
              </a:tr>
              <a:tr h="297335">
                <a:tc>
                  <a:txBody>
                    <a:bodyPr/>
                    <a:lstStyle/>
                    <a:p>
                      <a:pPr>
                        <a:buNone/>
                      </a:pPr>
                      <a:r>
                        <a:rPr lang="en-GB" sz="1800">
                          <a:latin typeface="Calibri"/>
                          <a:ea typeface="Calibri"/>
                          <a:cs typeface="Calibri"/>
                        </a:rPr>
                        <a:t>BMI</a:t>
                      </a:r>
                    </a:p>
                  </a:txBody>
                  <a:tcPr marL="61067" marR="61067" marT="30533" marB="30533" anchor="ctr"/>
                </a:tc>
                <a:tc>
                  <a:txBody>
                    <a:bodyPr/>
                    <a:lstStyle/>
                    <a:p>
                      <a:pPr>
                        <a:buNone/>
                      </a:pPr>
                      <a:r>
                        <a:rPr lang="en-GB" sz="1800">
                          <a:latin typeface="Calibri"/>
                          <a:ea typeface="Calibri"/>
                          <a:cs typeface="Calibri"/>
                        </a:rPr>
                        <a:t>32 kg/m² (obese category)</a:t>
                      </a:r>
                    </a:p>
                  </a:txBody>
                  <a:tcPr marL="61067" marR="61067" marT="30533" marB="30533" anchor="ctr"/>
                </a:tc>
                <a:extLst>
                  <a:ext uri="{0D108BD9-81ED-4DB2-BD59-A6C34878D82A}">
                    <a16:rowId xmlns:a16="http://schemas.microsoft.com/office/drawing/2014/main" val="467663176"/>
                  </a:ext>
                </a:extLst>
              </a:tr>
              <a:tr h="297335">
                <a:tc>
                  <a:txBody>
                    <a:bodyPr/>
                    <a:lstStyle/>
                    <a:p>
                      <a:pPr>
                        <a:buNone/>
                      </a:pPr>
                      <a:r>
                        <a:rPr lang="en-GB" sz="1800">
                          <a:latin typeface="Calibri"/>
                          <a:ea typeface="Calibri"/>
                          <a:cs typeface="Calibri"/>
                        </a:rPr>
                        <a:t>HbA1c</a:t>
                      </a:r>
                    </a:p>
                  </a:txBody>
                  <a:tcPr marL="61067" marR="61067" marT="30533" marB="30533" anchor="ctr"/>
                </a:tc>
                <a:tc>
                  <a:txBody>
                    <a:bodyPr/>
                    <a:lstStyle/>
                    <a:p>
                      <a:pPr>
                        <a:buNone/>
                      </a:pPr>
                      <a:r>
                        <a:rPr lang="en-GB" sz="1800">
                          <a:latin typeface="Calibri"/>
                          <a:ea typeface="Calibri"/>
                          <a:cs typeface="Calibri"/>
                        </a:rPr>
                        <a:t>72 mmol/mol</a:t>
                      </a:r>
                    </a:p>
                  </a:txBody>
                  <a:tcPr marL="61067" marR="61067" marT="30533" marB="30533" anchor="ctr"/>
                </a:tc>
                <a:extLst>
                  <a:ext uri="{0D108BD9-81ED-4DB2-BD59-A6C34878D82A}">
                    <a16:rowId xmlns:a16="http://schemas.microsoft.com/office/drawing/2014/main" val="1030936222"/>
                  </a:ext>
                </a:extLst>
              </a:tr>
              <a:tr h="297335">
                <a:tc>
                  <a:txBody>
                    <a:bodyPr/>
                    <a:lstStyle/>
                    <a:p>
                      <a:pPr>
                        <a:buNone/>
                      </a:pPr>
                      <a:r>
                        <a:rPr lang="en-GB" sz="1800">
                          <a:latin typeface="Calibri"/>
                          <a:ea typeface="Calibri"/>
                          <a:cs typeface="Calibri"/>
                        </a:rPr>
                        <a:t>Blood pressure</a:t>
                      </a:r>
                    </a:p>
                  </a:txBody>
                  <a:tcPr marL="61067" marR="61067" marT="30533" marB="30533" anchor="ctr"/>
                </a:tc>
                <a:tc>
                  <a:txBody>
                    <a:bodyPr/>
                    <a:lstStyle/>
                    <a:p>
                      <a:pPr>
                        <a:buNone/>
                      </a:pPr>
                      <a:r>
                        <a:rPr lang="en-GB" sz="1800">
                          <a:latin typeface="Calibri"/>
                          <a:ea typeface="Calibri"/>
                          <a:cs typeface="Calibri"/>
                        </a:rPr>
                        <a:t>148/92 mmHg</a:t>
                      </a:r>
                    </a:p>
                  </a:txBody>
                  <a:tcPr marL="61067" marR="61067" marT="30533" marB="30533" anchor="ctr"/>
                </a:tc>
                <a:extLst>
                  <a:ext uri="{0D108BD9-81ED-4DB2-BD59-A6C34878D82A}">
                    <a16:rowId xmlns:a16="http://schemas.microsoft.com/office/drawing/2014/main" val="3229778767"/>
                  </a:ext>
                </a:extLst>
              </a:tr>
              <a:tr h="297335">
                <a:tc>
                  <a:txBody>
                    <a:bodyPr/>
                    <a:lstStyle/>
                    <a:p>
                      <a:pPr>
                        <a:buNone/>
                      </a:pPr>
                      <a:r>
                        <a:rPr lang="en-GB" sz="1800">
                          <a:latin typeface="Calibri"/>
                          <a:ea typeface="Calibri"/>
                          <a:cs typeface="Calibri"/>
                        </a:rPr>
                        <a:t>Lifestyle</a:t>
                      </a:r>
                    </a:p>
                  </a:txBody>
                  <a:tcPr marL="61067" marR="61067" marT="30533" marB="30533" anchor="ctr"/>
                </a:tc>
                <a:tc>
                  <a:txBody>
                    <a:bodyPr/>
                    <a:lstStyle/>
                    <a:p>
                      <a:pPr>
                        <a:buNone/>
                      </a:pPr>
                      <a:r>
                        <a:rPr lang="en-GB" sz="1800">
                          <a:latin typeface="Calibri"/>
                          <a:ea typeface="Calibri"/>
                          <a:cs typeface="Calibri"/>
                        </a:rPr>
                        <a:t>Sedentary lifestyle, high-calorie diet</a:t>
                      </a:r>
                    </a:p>
                  </a:txBody>
                  <a:tcPr marL="61067" marR="61067" marT="30533" marB="30533" anchor="ctr"/>
                </a:tc>
                <a:extLst>
                  <a:ext uri="{0D108BD9-81ED-4DB2-BD59-A6C34878D82A}">
                    <a16:rowId xmlns:a16="http://schemas.microsoft.com/office/drawing/2014/main" val="1444850668"/>
                  </a:ext>
                </a:extLst>
              </a:tr>
              <a:tr h="297335">
                <a:tc>
                  <a:txBody>
                    <a:bodyPr/>
                    <a:lstStyle/>
                    <a:p>
                      <a:pPr>
                        <a:buNone/>
                      </a:pPr>
                      <a:r>
                        <a:rPr lang="en-GB" sz="1800">
                          <a:latin typeface="Calibri"/>
                          <a:ea typeface="Calibri"/>
                          <a:cs typeface="Calibri"/>
                        </a:rPr>
                        <a:t>Smoking status</a:t>
                      </a:r>
                    </a:p>
                  </a:txBody>
                  <a:tcPr marL="61067" marR="61067" marT="30533" marB="30533" anchor="ctr"/>
                </a:tc>
                <a:tc>
                  <a:txBody>
                    <a:bodyPr/>
                    <a:lstStyle/>
                    <a:p>
                      <a:pPr>
                        <a:buNone/>
                      </a:pPr>
                      <a:r>
                        <a:rPr lang="en-GB" sz="1800" dirty="0">
                          <a:latin typeface="Calibri"/>
                          <a:ea typeface="Calibri"/>
                          <a:cs typeface="Calibri"/>
                        </a:rPr>
                        <a:t>Former smoker</a:t>
                      </a:r>
                    </a:p>
                  </a:txBody>
                  <a:tcPr marL="61067" marR="61067" marT="30533" marB="30533" anchor="ctr"/>
                </a:tc>
                <a:extLst>
                  <a:ext uri="{0D108BD9-81ED-4DB2-BD59-A6C34878D82A}">
                    <a16:rowId xmlns:a16="http://schemas.microsoft.com/office/drawing/2014/main" val="2875434411"/>
                  </a:ext>
                </a:extLst>
              </a:tr>
            </a:tbl>
          </a:graphicData>
        </a:graphic>
      </p:graphicFrame>
      <p:pic>
        <p:nvPicPr>
          <p:cNvPr id="10" name="Picture 9" descr="vector illustration of diagram of human kidney anatomy Stock Vector ...">
            <a:extLst>
              <a:ext uri="{FF2B5EF4-FFF2-40B4-BE49-F238E27FC236}">
                <a16:creationId xmlns:a16="http://schemas.microsoft.com/office/drawing/2014/main" id="{30E66F3D-E79C-74E5-37AF-2CDB2CB04733}"/>
              </a:ext>
            </a:extLst>
          </p:cNvPr>
          <p:cNvPicPr>
            <a:picLocks noChangeAspect="1"/>
          </p:cNvPicPr>
          <p:nvPr/>
        </p:nvPicPr>
        <p:blipFill>
          <a:blip r:embed="rId5"/>
          <a:stretch>
            <a:fillRect/>
          </a:stretch>
        </p:blipFill>
        <p:spPr>
          <a:xfrm>
            <a:off x="847725" y="2199132"/>
            <a:ext cx="3926604" cy="3656856"/>
          </a:xfrm>
          <a:prstGeom prst="rect">
            <a:avLst/>
          </a:prstGeom>
        </p:spPr>
      </p:pic>
      <p:sp>
        <p:nvSpPr>
          <p:cNvPr id="11" name="TextBox 10">
            <a:extLst>
              <a:ext uri="{FF2B5EF4-FFF2-40B4-BE49-F238E27FC236}">
                <a16:creationId xmlns:a16="http://schemas.microsoft.com/office/drawing/2014/main" id="{6C91DCBE-413B-C8F3-BEAD-73ED9762BE5B}"/>
              </a:ext>
            </a:extLst>
          </p:cNvPr>
          <p:cNvSpPr txBox="1"/>
          <p:nvPr/>
        </p:nvSpPr>
        <p:spPr>
          <a:xfrm>
            <a:off x="1017269" y="6275070"/>
            <a:ext cx="4343399" cy="369332"/>
          </a:xfrm>
          <a:prstGeom prst="rect">
            <a:avLst/>
          </a:prstGeom>
          <a:noFill/>
        </p:spPr>
        <p:txBody>
          <a:bodyPr wrap="square" rtlCol="0">
            <a:spAutoFit/>
          </a:bodyPr>
          <a:lstStyle/>
          <a:p>
            <a:r>
              <a:rPr lang="en-GB" dirty="0"/>
              <a:t>Generated from Cheaper99.com (2026)</a:t>
            </a:r>
          </a:p>
        </p:txBody>
      </p:sp>
      <p:pic>
        <p:nvPicPr>
          <p:cNvPr id="9" name="Recorded Sound">
            <a:hlinkClick r:id="" action="ppaction://media"/>
            <a:extLst>
              <a:ext uri="{FF2B5EF4-FFF2-40B4-BE49-F238E27FC236}">
                <a16:creationId xmlns:a16="http://schemas.microsoft.com/office/drawing/2014/main" id="{59453B85-B365-5FEF-9B48-DAA1BA2F3FE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76280" y="644652"/>
            <a:ext cx="406400" cy="406400"/>
          </a:xfrm>
          <a:prstGeom prst="rect">
            <a:avLst/>
          </a:prstGeom>
        </p:spPr>
      </p:pic>
    </p:spTree>
    <p:extLst>
      <p:ext uri="{BB962C8B-B14F-4D97-AF65-F5344CB8AC3E}">
        <p14:creationId xmlns:p14="http://schemas.microsoft.com/office/powerpoint/2010/main" val="2222057927"/>
      </p:ext>
    </p:extLst>
  </p:cSld>
  <p:clrMapOvr>
    <a:masterClrMapping/>
  </p:clrMapOvr>
  <mc:AlternateContent xmlns:mc="http://schemas.openxmlformats.org/markup-compatibility/2006" xmlns:p14="http://schemas.microsoft.com/office/powerpoint/2010/main">
    <mc:Choice Requires="p14">
      <p:transition spd="slow" p14:dur="2000" advTm="58080"/>
    </mc:Choice>
    <mc:Fallback xmlns="">
      <p:transition spd="slow" advTm="580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05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F07E585-3A41-AF5B-CF45-67FDDA5B1B52}"/>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3" name="Arc 3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2150E4B-135C-DFA9-C194-17D75ED9199C}"/>
              </a:ext>
            </a:extLst>
          </p:cNvPr>
          <p:cNvSpPr>
            <a:spLocks noGrp="1"/>
          </p:cNvSpPr>
          <p:nvPr>
            <p:ph type="title"/>
          </p:nvPr>
        </p:nvSpPr>
        <p:spPr>
          <a:xfrm>
            <a:off x="5816925" y="377191"/>
            <a:ext cx="5458838" cy="911066"/>
          </a:xfrm>
        </p:spPr>
        <p:txBody>
          <a:bodyPr>
            <a:normAutofit fontScale="90000"/>
          </a:bodyPr>
          <a:lstStyle/>
          <a:p>
            <a:r>
              <a:rPr lang="en-GB" sz="3200" dirty="0">
                <a:solidFill>
                  <a:schemeClr val="accent1"/>
                </a:solidFill>
                <a:ea typeface="+mj-lt"/>
                <a:cs typeface="+mj-lt"/>
              </a:rPr>
              <a:t>Understanding Type 2 Diabetes Mellitus</a:t>
            </a:r>
            <a:endParaRPr lang="en-US" sz="3200" dirty="0">
              <a:solidFill>
                <a:schemeClr val="accent1"/>
              </a:solidFill>
            </a:endParaRPr>
          </a:p>
        </p:txBody>
      </p:sp>
      <p:sp>
        <p:nvSpPr>
          <p:cNvPr id="31" name="Freeform: Shape 3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9B1C915B-0D46-5543-F894-5AD38139AA55}"/>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5857" y="114300"/>
            <a:ext cx="5458837" cy="554355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D5CF6E3D-FDD1-1D0A-407A-75D25D121241}"/>
              </a:ext>
            </a:extLst>
          </p:cNvPr>
          <p:cNvSpPr>
            <a:spLocks noGrp="1"/>
          </p:cNvSpPr>
          <p:nvPr>
            <p:ph idx="1"/>
          </p:nvPr>
        </p:nvSpPr>
        <p:spPr>
          <a:xfrm>
            <a:off x="5480563" y="1288256"/>
            <a:ext cx="6615579" cy="5455444"/>
          </a:xfrm>
        </p:spPr>
        <p:txBody>
          <a:bodyPr vert="horz" lIns="91440" tIns="45720" rIns="91440" bIns="45720" rtlCol="0">
            <a:normAutofit fontScale="25000" lnSpcReduction="20000"/>
          </a:bodyPr>
          <a:lstStyle/>
          <a:p>
            <a:pPr marL="0" indent="0">
              <a:buNone/>
            </a:pPr>
            <a:r>
              <a:rPr lang="en-GB" sz="8000" b="1" dirty="0">
                <a:latin typeface="Calibri"/>
                <a:ea typeface="Calibri"/>
                <a:cs typeface="Calibri"/>
              </a:rPr>
              <a:t>Definition</a:t>
            </a:r>
            <a:endParaRPr lang="en-GB" sz="8000" dirty="0">
              <a:latin typeface="Calibri"/>
              <a:ea typeface="Calibri"/>
              <a:cs typeface="Calibri"/>
            </a:endParaRPr>
          </a:p>
          <a:p>
            <a:r>
              <a:rPr lang="en-GB" sz="8000" dirty="0">
                <a:latin typeface="Calibri"/>
                <a:ea typeface="Calibri"/>
                <a:cs typeface="Calibri"/>
              </a:rPr>
              <a:t>Type 2 Diabetes Mellitus is a chronic condition where the body becomes resistant to insulin and progressively loses the ability to produce sufficient insulin.</a:t>
            </a:r>
          </a:p>
          <a:p>
            <a:pPr marL="0" indent="0">
              <a:buNone/>
            </a:pPr>
            <a:r>
              <a:rPr lang="en-GB" sz="8000" b="1" dirty="0">
                <a:latin typeface="Calibri"/>
                <a:ea typeface="Calibri"/>
                <a:cs typeface="Calibri"/>
              </a:rPr>
              <a:t>Key Features</a:t>
            </a:r>
            <a:endParaRPr lang="en-GB" sz="8000" dirty="0">
              <a:latin typeface="Calibri"/>
              <a:ea typeface="Calibri"/>
              <a:cs typeface="Calibri"/>
            </a:endParaRPr>
          </a:p>
          <a:p>
            <a:r>
              <a:rPr lang="en-GB" sz="8000" dirty="0">
                <a:latin typeface="Calibri"/>
                <a:ea typeface="Calibri"/>
                <a:cs typeface="Calibri"/>
              </a:rPr>
              <a:t>Insulin resistance develops in body tissues. </a:t>
            </a:r>
          </a:p>
          <a:p>
            <a:r>
              <a:rPr lang="en-GB" sz="8000" dirty="0">
                <a:latin typeface="Calibri"/>
                <a:ea typeface="Calibri"/>
                <a:cs typeface="Calibri"/>
              </a:rPr>
              <a:t>Pancreatic beta cells become unable to compensate for increased insulin demand. </a:t>
            </a:r>
          </a:p>
          <a:p>
            <a:r>
              <a:rPr lang="en-GB" sz="8000" dirty="0">
                <a:latin typeface="Calibri"/>
                <a:ea typeface="Calibri"/>
                <a:cs typeface="Calibri"/>
              </a:rPr>
              <a:t>Blood glucose levels become persistently elevated (hyperglycaemia). </a:t>
            </a:r>
          </a:p>
          <a:p>
            <a:pPr marL="0" indent="0">
              <a:buNone/>
            </a:pPr>
            <a:r>
              <a:rPr lang="en-GB" sz="8000" b="1" dirty="0">
                <a:latin typeface="Calibri"/>
                <a:ea typeface="Calibri"/>
                <a:cs typeface="Calibri"/>
              </a:rPr>
              <a:t>Impact on Health</a:t>
            </a:r>
            <a:endParaRPr lang="en-GB" sz="8000" dirty="0">
              <a:latin typeface="Calibri"/>
              <a:ea typeface="Calibri"/>
              <a:cs typeface="Calibri"/>
            </a:endParaRPr>
          </a:p>
          <a:p>
            <a:pPr marL="0" indent="0">
              <a:buNone/>
            </a:pPr>
            <a:r>
              <a:rPr lang="en-GB" sz="8000" dirty="0">
                <a:latin typeface="Calibri"/>
                <a:ea typeface="Calibri"/>
                <a:cs typeface="Calibri"/>
              </a:rPr>
              <a:t>Long-term hyperglycaemia can damage:</a:t>
            </a:r>
          </a:p>
          <a:p>
            <a:r>
              <a:rPr lang="en-GB" sz="8000" dirty="0">
                <a:latin typeface="Calibri"/>
                <a:ea typeface="Calibri"/>
                <a:cs typeface="Calibri"/>
              </a:rPr>
              <a:t>Blood vessels → cardiovascular disease and stroke </a:t>
            </a:r>
          </a:p>
          <a:p>
            <a:r>
              <a:rPr lang="en-GB" sz="8000" dirty="0">
                <a:latin typeface="Calibri"/>
                <a:ea typeface="Calibri"/>
                <a:cs typeface="Calibri"/>
              </a:rPr>
              <a:t>Kidneys → diabetic kidney disease </a:t>
            </a:r>
          </a:p>
          <a:p>
            <a:r>
              <a:rPr lang="en-GB" sz="8000" dirty="0">
                <a:latin typeface="Calibri"/>
                <a:ea typeface="Calibri"/>
                <a:cs typeface="Calibri"/>
              </a:rPr>
              <a:t>Peripheral nerves → diabetic neuropathy </a:t>
            </a:r>
          </a:p>
          <a:p>
            <a:r>
              <a:rPr lang="en-GB" sz="8000" dirty="0">
                <a:latin typeface="Calibri"/>
                <a:ea typeface="Calibri"/>
                <a:cs typeface="Calibri"/>
              </a:rPr>
              <a:t>Eyes → diabetic retinopathy. (Diabetes Association, 2024; Zheng, Ley and Hu, 2018)</a:t>
            </a:r>
          </a:p>
          <a:p>
            <a:endParaRPr lang="en-GB" sz="1100" dirty="0">
              <a:latin typeface="Calibri"/>
              <a:ea typeface="Calibri"/>
              <a:cs typeface="Calibri"/>
            </a:endParaRPr>
          </a:p>
        </p:txBody>
      </p:sp>
      <p:pic>
        <p:nvPicPr>
          <p:cNvPr id="7" name="Graphic 6" descr="Kidneys">
            <a:extLst>
              <a:ext uri="{FF2B5EF4-FFF2-40B4-BE49-F238E27FC236}">
                <a16:creationId xmlns:a16="http://schemas.microsoft.com/office/drawing/2014/main" id="{BC99A250-6B1D-84A9-8F6E-3CA5C38C0FF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04900" y="538956"/>
            <a:ext cx="749300" cy="749300"/>
          </a:xfrm>
          <a:prstGeom prst="rect">
            <a:avLst/>
          </a:prstGeom>
        </p:spPr>
      </p:pic>
      <p:sp>
        <p:nvSpPr>
          <p:cNvPr id="6" name="TextBox 5">
            <a:extLst>
              <a:ext uri="{FF2B5EF4-FFF2-40B4-BE49-F238E27FC236}">
                <a16:creationId xmlns:a16="http://schemas.microsoft.com/office/drawing/2014/main" id="{0081512E-3C67-8807-8F85-222DAFCB4CD3}"/>
              </a:ext>
            </a:extLst>
          </p:cNvPr>
          <p:cNvSpPr txBox="1"/>
          <p:nvPr/>
        </p:nvSpPr>
        <p:spPr>
          <a:xfrm>
            <a:off x="9360181" y="6657945"/>
            <a:ext cx="2831820" cy="200055"/>
          </a:xfrm>
          <a:prstGeom prst="rect">
            <a:avLst/>
          </a:prstGeom>
          <a:solidFill>
            <a:srgbClr val="000000"/>
          </a:solidFill>
        </p:spPr>
        <p:txBody>
          <a:bodyPr wrap="square" rtlCol="0">
            <a:spAutoFit/>
          </a:bodyPr>
          <a:lstStyle/>
          <a:p>
            <a:pPr algn="r">
              <a:spcAft>
                <a:spcPts val="600"/>
              </a:spcAft>
            </a:pPr>
            <a:r>
              <a:rPr lang="en-GB" sz="700">
                <a:solidFill>
                  <a:srgbClr val="FFFFFF"/>
                </a:solidFill>
                <a:hlinkClick r:id="rId6" tooltip="https://researchoutreach.org/articles/timely-insulin-therapy-treat-type-2-diabete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
        <p:nvSpPr>
          <p:cNvPr id="12" name="TextBox 11">
            <a:extLst>
              <a:ext uri="{FF2B5EF4-FFF2-40B4-BE49-F238E27FC236}">
                <a16:creationId xmlns:a16="http://schemas.microsoft.com/office/drawing/2014/main" id="{84D4327A-4B03-86EA-9927-3CC6DD515BBA}"/>
              </a:ext>
            </a:extLst>
          </p:cNvPr>
          <p:cNvSpPr txBox="1"/>
          <p:nvPr/>
        </p:nvSpPr>
        <p:spPr>
          <a:xfrm>
            <a:off x="2825274" y="6055360"/>
            <a:ext cx="2244565" cy="646331"/>
          </a:xfrm>
          <a:prstGeom prst="rect">
            <a:avLst/>
          </a:prstGeom>
          <a:noFill/>
        </p:spPr>
        <p:txBody>
          <a:bodyPr wrap="square" rtlCol="0">
            <a:spAutoFit/>
          </a:bodyPr>
          <a:lstStyle/>
          <a:p>
            <a:r>
              <a:rPr lang="en-GB" dirty="0"/>
              <a:t>Powered by Bing</a:t>
            </a:r>
            <a:r>
              <a:rPr lang="en-GB" sz="1600" dirty="0">
                <a:latin typeface="Walbaum Text" panose="02070503080703020303" pitchFamily="18" charset="0"/>
              </a:rPr>
              <a:t>(2026)</a:t>
            </a:r>
            <a:r>
              <a:rPr lang="en-GB" dirty="0"/>
              <a:t> </a:t>
            </a:r>
          </a:p>
        </p:txBody>
      </p:sp>
      <p:pic>
        <p:nvPicPr>
          <p:cNvPr id="10" name="Recorded Sound">
            <a:hlinkClick r:id="" action="ppaction://media"/>
            <a:extLst>
              <a:ext uri="{FF2B5EF4-FFF2-40B4-BE49-F238E27FC236}">
                <a16:creationId xmlns:a16="http://schemas.microsoft.com/office/drawing/2014/main" id="{60BDAEAC-2D3F-8154-B511-8C1EC06111A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03779" y="5040344"/>
            <a:ext cx="406400" cy="406400"/>
          </a:xfrm>
          <a:prstGeom prst="rect">
            <a:avLst/>
          </a:prstGeom>
        </p:spPr>
      </p:pic>
    </p:spTree>
    <p:extLst>
      <p:ext uri="{BB962C8B-B14F-4D97-AF65-F5344CB8AC3E}">
        <p14:creationId xmlns:p14="http://schemas.microsoft.com/office/powerpoint/2010/main" val="2741648424"/>
      </p:ext>
    </p:extLst>
  </p:cSld>
  <p:clrMapOvr>
    <a:masterClrMapping/>
  </p:clrMapOvr>
  <mc:AlternateContent xmlns:mc="http://schemas.openxmlformats.org/markup-compatibility/2006" xmlns:p14="http://schemas.microsoft.com/office/powerpoint/2010/main">
    <mc:Choice Requires="p14">
      <p:transition spd="slow" p14:dur="2000" advTm="82468"/>
    </mc:Choice>
    <mc:Fallback xmlns="">
      <p:transition spd="slow" advTm="82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353"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39810C9-7533-3CA0-BC8E-85A76429DC84}"/>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58254" y="-358254"/>
            <a:ext cx="6858000" cy="7574507"/>
          </a:xfrm>
          <a:prstGeom prst="rect">
            <a:avLst/>
          </a:prstGeom>
          <a:ln>
            <a:noFill/>
          </a:ln>
          <a:effectLst>
            <a:outerShdw blurRad="304800" dist="317500" sx="94000" sy="94000" algn="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5FCF37-DA78-2623-4C65-649BB19CFB9D}"/>
              </a:ext>
            </a:extLst>
          </p:cNvPr>
          <p:cNvSpPr>
            <a:spLocks noGrp="1"/>
          </p:cNvSpPr>
          <p:nvPr>
            <p:ph type="title"/>
          </p:nvPr>
        </p:nvSpPr>
        <p:spPr>
          <a:xfrm>
            <a:off x="167640" y="5638800"/>
            <a:ext cx="5101590" cy="1070610"/>
          </a:xfrm>
        </p:spPr>
        <p:txBody>
          <a:bodyPr anchor="b">
            <a:normAutofit/>
          </a:bodyPr>
          <a:lstStyle/>
          <a:p>
            <a:r>
              <a:rPr lang="en-GB" sz="3200" dirty="0">
                <a:solidFill>
                  <a:schemeClr val="accent1"/>
                </a:solidFill>
                <a:ea typeface="+mj-lt"/>
                <a:cs typeface="+mj-lt"/>
              </a:rPr>
              <a:t>Anatomy of the Endocrine System: The Pancreas</a:t>
            </a:r>
            <a:endParaRPr lang="en-US" sz="3200" dirty="0">
              <a:solidFill>
                <a:schemeClr val="accent1"/>
              </a:solidFill>
            </a:endParaRPr>
          </a:p>
        </p:txBody>
      </p:sp>
      <p:pic>
        <p:nvPicPr>
          <p:cNvPr id="8" name="Picture 7">
            <a:extLst>
              <a:ext uri="{FF2B5EF4-FFF2-40B4-BE49-F238E27FC236}">
                <a16:creationId xmlns:a16="http://schemas.microsoft.com/office/drawing/2014/main" id="{E9510136-F920-97A7-FBFA-713F8C17F97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67640" y="326305"/>
            <a:ext cx="4853633" cy="4428575"/>
          </a:xfrm>
          <a:prstGeom prst="rect">
            <a:avLst/>
          </a:prstGeom>
        </p:spPr>
      </p:pic>
      <p:sp>
        <p:nvSpPr>
          <p:cNvPr id="3" name="Content Placeholder 2">
            <a:extLst>
              <a:ext uri="{FF2B5EF4-FFF2-40B4-BE49-F238E27FC236}">
                <a16:creationId xmlns:a16="http://schemas.microsoft.com/office/drawing/2014/main" id="{C53E0499-CF67-743B-E2CC-713A002459C7}"/>
              </a:ext>
            </a:extLst>
          </p:cNvPr>
          <p:cNvSpPr>
            <a:spLocks noGrp="1"/>
          </p:cNvSpPr>
          <p:nvPr>
            <p:ph idx="1"/>
          </p:nvPr>
        </p:nvSpPr>
        <p:spPr>
          <a:xfrm>
            <a:off x="5436870" y="274320"/>
            <a:ext cx="6587490" cy="6252209"/>
          </a:xfrm>
        </p:spPr>
        <p:txBody>
          <a:bodyPr vert="horz" lIns="91440" tIns="45720" rIns="91440" bIns="45720" rtlCol="0" anchor="ctr">
            <a:normAutofit fontScale="77500" lnSpcReduction="20000"/>
          </a:bodyPr>
          <a:lstStyle/>
          <a:p>
            <a:r>
              <a:rPr lang="en-GB" b="1" dirty="0">
                <a:latin typeface="Calibri"/>
                <a:ea typeface="Calibri"/>
                <a:cs typeface="Calibri"/>
              </a:rPr>
              <a:t>The Pancreas:</a:t>
            </a:r>
            <a:r>
              <a:rPr lang="en-GB" dirty="0">
                <a:latin typeface="Calibri"/>
                <a:ea typeface="Calibri"/>
                <a:cs typeface="Calibri"/>
              </a:rPr>
              <a:t> is a gland located behind the stomach that performs both digestive and endocrine functions.</a:t>
            </a:r>
          </a:p>
          <a:p>
            <a:endParaRPr lang="en-GB" dirty="0">
              <a:latin typeface="Calibri"/>
              <a:ea typeface="Calibri"/>
              <a:cs typeface="Calibri"/>
            </a:endParaRPr>
          </a:p>
          <a:p>
            <a:r>
              <a:rPr lang="en-GB" b="1" dirty="0">
                <a:latin typeface="Calibri"/>
                <a:ea typeface="Calibri"/>
                <a:cs typeface="Calibri"/>
              </a:rPr>
              <a:t>Important Structures:</a:t>
            </a:r>
            <a:endParaRPr lang="en-GB" dirty="0">
              <a:latin typeface="Calibri"/>
              <a:ea typeface="Calibri"/>
              <a:cs typeface="Calibri"/>
            </a:endParaRPr>
          </a:p>
          <a:p>
            <a:pPr marL="0" indent="0">
              <a:buNone/>
            </a:pPr>
            <a:r>
              <a:rPr lang="en-GB" b="1" dirty="0">
                <a:latin typeface="Calibri"/>
                <a:ea typeface="Calibri"/>
                <a:cs typeface="Calibri"/>
              </a:rPr>
              <a:t>Pancreatic Islets (Islets of Langerhans)</a:t>
            </a:r>
            <a:endParaRPr lang="en-GB" dirty="0">
              <a:latin typeface="Calibri"/>
              <a:ea typeface="Calibri"/>
              <a:cs typeface="Calibri"/>
            </a:endParaRPr>
          </a:p>
          <a:p>
            <a:r>
              <a:rPr lang="en-GB" dirty="0">
                <a:latin typeface="Calibri"/>
                <a:ea typeface="Calibri"/>
                <a:cs typeface="Calibri"/>
              </a:rPr>
              <a:t>Groups of hormone-producing cells responsible for blood glucose regulation. </a:t>
            </a:r>
          </a:p>
          <a:p>
            <a:pPr marL="0" indent="0">
              <a:buNone/>
            </a:pPr>
            <a:r>
              <a:rPr lang="en-GB" b="1" dirty="0">
                <a:latin typeface="Calibri"/>
                <a:ea typeface="Calibri"/>
                <a:cs typeface="Calibri"/>
              </a:rPr>
              <a:t>Beta Cells</a:t>
            </a:r>
            <a:endParaRPr lang="en-GB" dirty="0">
              <a:latin typeface="Calibri"/>
              <a:ea typeface="Calibri"/>
              <a:cs typeface="Calibri"/>
            </a:endParaRPr>
          </a:p>
          <a:p>
            <a:r>
              <a:rPr lang="en-GB" dirty="0">
                <a:latin typeface="Calibri"/>
                <a:ea typeface="Calibri"/>
                <a:cs typeface="Calibri"/>
              </a:rPr>
              <a:t>Produce insulin. </a:t>
            </a:r>
          </a:p>
          <a:p>
            <a:r>
              <a:rPr lang="en-GB" dirty="0">
                <a:latin typeface="Calibri"/>
                <a:ea typeface="Calibri"/>
                <a:cs typeface="Calibri"/>
              </a:rPr>
              <a:t>Allow glucose to enter body cells for energy production. </a:t>
            </a:r>
          </a:p>
          <a:p>
            <a:pPr marL="0" indent="0">
              <a:buNone/>
            </a:pPr>
            <a:r>
              <a:rPr lang="en-GB" b="1" dirty="0">
                <a:latin typeface="Calibri"/>
                <a:ea typeface="Calibri"/>
                <a:cs typeface="Calibri"/>
              </a:rPr>
              <a:t>Alpha Cells</a:t>
            </a:r>
            <a:endParaRPr lang="en-GB" dirty="0">
              <a:latin typeface="Calibri"/>
              <a:ea typeface="Calibri"/>
              <a:cs typeface="Calibri"/>
            </a:endParaRPr>
          </a:p>
          <a:p>
            <a:r>
              <a:rPr lang="en-GB" dirty="0">
                <a:latin typeface="Calibri"/>
                <a:ea typeface="Calibri"/>
                <a:cs typeface="Calibri"/>
              </a:rPr>
              <a:t>Produce glucagon. </a:t>
            </a:r>
          </a:p>
          <a:p>
            <a:r>
              <a:rPr lang="en-GB" dirty="0">
                <a:latin typeface="Calibri"/>
                <a:ea typeface="Calibri"/>
                <a:cs typeface="Calibri"/>
              </a:rPr>
              <a:t>Increase blood glucose when levels are low. </a:t>
            </a:r>
          </a:p>
          <a:p>
            <a:pPr marL="0" indent="0">
              <a:buNone/>
            </a:pPr>
            <a:r>
              <a:rPr lang="en-GB" b="1" dirty="0">
                <a:latin typeface="Calibri"/>
                <a:ea typeface="Calibri"/>
                <a:cs typeface="Calibri"/>
              </a:rPr>
              <a:t>Role in Homeostasis</a:t>
            </a:r>
            <a:endParaRPr lang="en-GB" dirty="0">
              <a:latin typeface="Calibri"/>
              <a:ea typeface="Calibri"/>
              <a:cs typeface="Calibri"/>
            </a:endParaRPr>
          </a:p>
          <a:p>
            <a:r>
              <a:rPr lang="en-GB" dirty="0">
                <a:latin typeface="Calibri"/>
                <a:ea typeface="Calibri"/>
                <a:cs typeface="Calibri"/>
              </a:rPr>
              <a:t>The pancreas maintains stable blood glucose levels through hormonal regulation.(Hall, 2021; Tortora and Derrickson, 2021)</a:t>
            </a:r>
            <a:endParaRPr lang="en-GB" b="1" dirty="0">
              <a:latin typeface="Calibri"/>
              <a:ea typeface="Calibri"/>
              <a:cs typeface="Calibri"/>
            </a:endParaRPr>
          </a:p>
          <a:p>
            <a:endParaRPr lang="en-GB" sz="1300" dirty="0">
              <a:latin typeface="Calibri"/>
              <a:ea typeface="Calibri"/>
              <a:cs typeface="Calibri"/>
            </a:endParaRPr>
          </a:p>
        </p:txBody>
      </p:sp>
      <p:sp>
        <p:nvSpPr>
          <p:cNvPr id="13" name="TextBox 12">
            <a:extLst>
              <a:ext uri="{FF2B5EF4-FFF2-40B4-BE49-F238E27FC236}">
                <a16:creationId xmlns:a16="http://schemas.microsoft.com/office/drawing/2014/main" id="{1139F626-3121-E897-D493-1E43D2A14F36}"/>
              </a:ext>
            </a:extLst>
          </p:cNvPr>
          <p:cNvSpPr txBox="1"/>
          <p:nvPr/>
        </p:nvSpPr>
        <p:spPr>
          <a:xfrm>
            <a:off x="284480" y="5161280"/>
            <a:ext cx="3679771" cy="369332"/>
          </a:xfrm>
          <a:prstGeom prst="rect">
            <a:avLst/>
          </a:prstGeom>
          <a:noFill/>
        </p:spPr>
        <p:txBody>
          <a:bodyPr wrap="square" rtlCol="0">
            <a:spAutoFit/>
          </a:bodyPr>
          <a:lstStyle/>
          <a:p>
            <a:r>
              <a:rPr lang="en-GB" dirty="0"/>
              <a:t>Generated by Bing (2026).</a:t>
            </a:r>
          </a:p>
        </p:txBody>
      </p:sp>
      <p:pic>
        <p:nvPicPr>
          <p:cNvPr id="9" name="Recorded Sound">
            <a:hlinkClick r:id="" action="ppaction://media"/>
            <a:extLst>
              <a:ext uri="{FF2B5EF4-FFF2-40B4-BE49-F238E27FC236}">
                <a16:creationId xmlns:a16="http://schemas.microsoft.com/office/drawing/2014/main" id="{EBA22684-FB64-358B-B65D-AB08FC265CB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78616" y="3911600"/>
            <a:ext cx="406400" cy="406400"/>
          </a:xfrm>
          <a:prstGeom prst="rect">
            <a:avLst/>
          </a:prstGeom>
        </p:spPr>
      </p:pic>
    </p:spTree>
    <p:extLst>
      <p:ext uri="{BB962C8B-B14F-4D97-AF65-F5344CB8AC3E}">
        <p14:creationId xmlns:p14="http://schemas.microsoft.com/office/powerpoint/2010/main" val="2144173585"/>
      </p:ext>
    </p:extLst>
  </p:cSld>
  <p:clrMapOvr>
    <a:masterClrMapping/>
  </p:clrMapOvr>
  <mc:AlternateContent xmlns:mc="http://schemas.openxmlformats.org/markup-compatibility/2006" xmlns:p14="http://schemas.microsoft.com/office/powerpoint/2010/main">
    <mc:Choice Requires="p14">
      <p:transition spd="slow" p14:dur="2000" advTm="87118"/>
    </mc:Choice>
    <mc:Fallback xmlns="">
      <p:transition spd="slow" advTm="871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06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14C2221-2B8C-494D-9442-F812DF4E8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57B966-7E3F-140C-2964-7442453CE049}"/>
              </a:ext>
            </a:extLst>
          </p:cNvPr>
          <p:cNvSpPr>
            <a:spLocks noGrp="1"/>
          </p:cNvSpPr>
          <p:nvPr>
            <p:ph type="title"/>
          </p:nvPr>
        </p:nvSpPr>
        <p:spPr>
          <a:xfrm>
            <a:off x="54429" y="3455875"/>
            <a:ext cx="3963306" cy="2659175"/>
          </a:xfrm>
        </p:spPr>
        <p:txBody>
          <a:bodyPr anchor="t">
            <a:normAutofit/>
          </a:bodyPr>
          <a:lstStyle/>
          <a:p>
            <a:pPr algn="ctr"/>
            <a:r>
              <a:rPr lang="en-GB" sz="3400" dirty="0">
                <a:solidFill>
                  <a:schemeClr val="accent1"/>
                </a:solidFill>
                <a:ea typeface="+mj-lt"/>
                <a:cs typeface="+mj-lt"/>
              </a:rPr>
              <a:t>Normal Physiology: Glucose Regulation and Insulin Function</a:t>
            </a:r>
            <a:endParaRPr lang="en-US" sz="3400" dirty="0">
              <a:solidFill>
                <a:schemeClr val="accent1"/>
              </a:solidFill>
            </a:endParaRPr>
          </a:p>
        </p:txBody>
      </p:sp>
      <p:pic>
        <p:nvPicPr>
          <p:cNvPr id="7" name="Graphic 6" descr="Fork and knife">
            <a:extLst>
              <a:ext uri="{FF2B5EF4-FFF2-40B4-BE49-F238E27FC236}">
                <a16:creationId xmlns:a16="http://schemas.microsoft.com/office/drawing/2014/main" id="{FF29218D-AC05-38A1-CB25-2374BFE9EE2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82057" y="2364356"/>
            <a:ext cx="914400" cy="914400"/>
          </a:xfrm>
          <a:prstGeom prst="rect">
            <a:avLst/>
          </a:prstGeom>
        </p:spPr>
      </p:pic>
      <p:sp>
        <p:nvSpPr>
          <p:cNvPr id="3" name="Content Placeholder 2">
            <a:extLst>
              <a:ext uri="{FF2B5EF4-FFF2-40B4-BE49-F238E27FC236}">
                <a16:creationId xmlns:a16="http://schemas.microsoft.com/office/drawing/2014/main" id="{8C390083-5D1B-5926-85E1-5E16D7ABAF9E}"/>
              </a:ext>
            </a:extLst>
          </p:cNvPr>
          <p:cNvSpPr>
            <a:spLocks noGrp="1"/>
          </p:cNvSpPr>
          <p:nvPr>
            <p:ph idx="1"/>
          </p:nvPr>
        </p:nvSpPr>
        <p:spPr>
          <a:xfrm>
            <a:off x="4019223" y="1085849"/>
            <a:ext cx="7762747" cy="5384801"/>
          </a:xfrm>
        </p:spPr>
        <p:txBody>
          <a:bodyPr vert="horz" lIns="91440" tIns="45720" rIns="91440" bIns="45720" rtlCol="0" anchor="ctr">
            <a:noAutofit/>
          </a:bodyPr>
          <a:lstStyle/>
          <a:p>
            <a:pPr marL="0" indent="0">
              <a:buNone/>
            </a:pPr>
            <a:r>
              <a:rPr lang="en-GB" sz="2000" b="1" dirty="0">
                <a:latin typeface="Calibri"/>
                <a:ea typeface="Calibri"/>
                <a:cs typeface="Calibri"/>
              </a:rPr>
              <a:t>How the Body Maintains Blood Glucose Homeostasis</a:t>
            </a:r>
            <a:endParaRPr lang="en-GB" sz="2000" dirty="0">
              <a:latin typeface="Calibri"/>
              <a:ea typeface="Calibri"/>
              <a:cs typeface="Calibri"/>
            </a:endParaRPr>
          </a:p>
          <a:p>
            <a:pPr marL="0" indent="0">
              <a:buNone/>
            </a:pPr>
            <a:r>
              <a:rPr lang="en-GB" sz="2000" b="1" dirty="0">
                <a:latin typeface="Calibri"/>
                <a:ea typeface="Calibri"/>
                <a:cs typeface="Calibri"/>
              </a:rPr>
              <a:t>After Eating</a:t>
            </a:r>
            <a:endParaRPr lang="en-GB" sz="2000" dirty="0">
              <a:latin typeface="Calibri"/>
              <a:ea typeface="Calibri"/>
              <a:cs typeface="Calibri"/>
            </a:endParaRPr>
          </a:p>
          <a:p>
            <a:r>
              <a:rPr lang="en-GB" sz="2000" dirty="0">
                <a:latin typeface="Calibri"/>
                <a:ea typeface="Calibri"/>
                <a:cs typeface="Calibri"/>
              </a:rPr>
              <a:t>Carbohydrates are broken down into glucose during digestion. </a:t>
            </a:r>
          </a:p>
          <a:p>
            <a:r>
              <a:rPr lang="en-GB" sz="2000" dirty="0">
                <a:latin typeface="Calibri"/>
                <a:ea typeface="Calibri"/>
                <a:cs typeface="Calibri"/>
              </a:rPr>
              <a:t>Glucose enters the bloodstream, causing blood glucose levels to rise. </a:t>
            </a:r>
          </a:p>
          <a:p>
            <a:r>
              <a:rPr lang="en-GB" sz="2000" dirty="0">
                <a:latin typeface="Calibri"/>
                <a:ea typeface="Calibri"/>
                <a:cs typeface="Calibri"/>
              </a:rPr>
              <a:t>Pancreatic </a:t>
            </a:r>
            <a:r>
              <a:rPr lang="en-GB" sz="2000" b="1" dirty="0">
                <a:latin typeface="Calibri"/>
                <a:ea typeface="Calibri"/>
                <a:cs typeface="Calibri"/>
              </a:rPr>
              <a:t>beta cells detect increased glucose levels</a:t>
            </a:r>
            <a:r>
              <a:rPr lang="en-GB" sz="2000" dirty="0">
                <a:latin typeface="Calibri"/>
                <a:ea typeface="Calibri"/>
                <a:cs typeface="Calibri"/>
              </a:rPr>
              <a:t> and release insulin. </a:t>
            </a:r>
          </a:p>
          <a:p>
            <a:r>
              <a:rPr lang="en-GB" sz="2000" dirty="0">
                <a:latin typeface="Calibri"/>
                <a:ea typeface="Calibri"/>
                <a:cs typeface="Calibri"/>
              </a:rPr>
              <a:t>Insulin allows glucose to enter muscle, liver and adipose cells for energy or storage. </a:t>
            </a:r>
          </a:p>
          <a:p>
            <a:pPr marL="0" indent="0">
              <a:buNone/>
            </a:pPr>
            <a:r>
              <a:rPr lang="en-GB" sz="2000" b="1" dirty="0">
                <a:latin typeface="Calibri"/>
                <a:ea typeface="Calibri"/>
                <a:cs typeface="Calibri"/>
              </a:rPr>
              <a:t>During Fasting</a:t>
            </a:r>
            <a:endParaRPr lang="en-GB" sz="2000" dirty="0">
              <a:latin typeface="Calibri"/>
              <a:ea typeface="Calibri"/>
              <a:cs typeface="Calibri"/>
            </a:endParaRPr>
          </a:p>
          <a:p>
            <a:r>
              <a:rPr lang="en-GB" sz="2000" dirty="0">
                <a:latin typeface="Calibri"/>
                <a:ea typeface="Calibri"/>
                <a:cs typeface="Calibri"/>
              </a:rPr>
              <a:t>Blood glucose levels decrease. </a:t>
            </a:r>
          </a:p>
          <a:p>
            <a:r>
              <a:rPr lang="en-GB" sz="2000" dirty="0">
                <a:latin typeface="Calibri"/>
                <a:ea typeface="Calibri"/>
                <a:cs typeface="Calibri"/>
              </a:rPr>
              <a:t>Pancreatic </a:t>
            </a:r>
            <a:r>
              <a:rPr lang="en-GB" sz="2000" b="1" dirty="0">
                <a:latin typeface="Calibri"/>
                <a:ea typeface="Calibri"/>
                <a:cs typeface="Calibri"/>
              </a:rPr>
              <a:t>alpha cells release glucagon</a:t>
            </a:r>
            <a:r>
              <a:rPr lang="en-GB" sz="2000" dirty="0">
                <a:latin typeface="Calibri"/>
                <a:ea typeface="Calibri"/>
                <a:cs typeface="Calibri"/>
              </a:rPr>
              <a:t>. </a:t>
            </a:r>
          </a:p>
          <a:p>
            <a:r>
              <a:rPr lang="en-GB" sz="2000" dirty="0">
                <a:latin typeface="Calibri"/>
                <a:ea typeface="Calibri"/>
                <a:cs typeface="Calibri"/>
              </a:rPr>
              <a:t>The liver releases stored glucose through glycogen breakdown. </a:t>
            </a:r>
          </a:p>
          <a:p>
            <a:pPr marL="0" indent="0">
              <a:buNone/>
            </a:pPr>
            <a:r>
              <a:rPr lang="en-GB" sz="2000" b="1" dirty="0">
                <a:latin typeface="Calibri"/>
                <a:ea typeface="Calibri"/>
                <a:cs typeface="Calibri"/>
              </a:rPr>
              <a:t>Purpose</a:t>
            </a:r>
            <a:endParaRPr lang="en-GB" sz="2000" dirty="0">
              <a:latin typeface="Calibri"/>
              <a:ea typeface="Calibri"/>
              <a:cs typeface="Calibri"/>
            </a:endParaRPr>
          </a:p>
          <a:p>
            <a:r>
              <a:rPr lang="en-GB" sz="2000" dirty="0">
                <a:latin typeface="Calibri"/>
                <a:ea typeface="Calibri"/>
                <a:cs typeface="Calibri"/>
              </a:rPr>
              <a:t>Maintains blood glucose within a narrow range to provide energy while preventing harmful effects of excessive glucose.(Hall, 2021; Tortora and Derrickson, 2021)</a:t>
            </a:r>
          </a:p>
          <a:p>
            <a:endParaRPr lang="en-GB" sz="1800" dirty="0"/>
          </a:p>
        </p:txBody>
      </p:sp>
      <p:pic>
        <p:nvPicPr>
          <p:cNvPr id="11" name="Recorded Sound">
            <a:hlinkClick r:id="" action="ppaction://media"/>
            <a:extLst>
              <a:ext uri="{FF2B5EF4-FFF2-40B4-BE49-F238E27FC236}">
                <a16:creationId xmlns:a16="http://schemas.microsoft.com/office/drawing/2014/main" id="{ABFC9784-4D1F-9FDA-0B5A-574A7091904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76280" y="3979416"/>
            <a:ext cx="406400" cy="406400"/>
          </a:xfrm>
          <a:prstGeom prst="rect">
            <a:avLst/>
          </a:prstGeom>
        </p:spPr>
      </p:pic>
    </p:spTree>
    <p:extLst>
      <p:ext uri="{BB962C8B-B14F-4D97-AF65-F5344CB8AC3E}">
        <p14:creationId xmlns:p14="http://schemas.microsoft.com/office/powerpoint/2010/main" val="3027068484"/>
      </p:ext>
    </p:extLst>
  </p:cSld>
  <p:clrMapOvr>
    <a:masterClrMapping/>
  </p:clrMapOvr>
  <mc:AlternateContent xmlns:mc="http://schemas.openxmlformats.org/markup-compatibility/2006" xmlns:p14="http://schemas.microsoft.com/office/powerpoint/2010/main">
    <mc:Choice Requires="p14">
      <p:transition spd="slow" p14:dur="2000" advTm="91404"/>
    </mc:Choice>
    <mc:Fallback xmlns="">
      <p:transition spd="slow" advTm="914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85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34A5BD-E49E-42B8-98ED-D6E95FF1EC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1329270-BAA2-5448-0754-691B9EF59939}"/>
              </a:ext>
            </a:extLst>
          </p:cNvPr>
          <p:cNvSpPr>
            <a:spLocks noGrp="1"/>
          </p:cNvSpPr>
          <p:nvPr>
            <p:ph type="title"/>
          </p:nvPr>
        </p:nvSpPr>
        <p:spPr>
          <a:xfrm>
            <a:off x="8368528" y="431212"/>
            <a:ext cx="3420305" cy="1906317"/>
          </a:xfrm>
        </p:spPr>
        <p:txBody>
          <a:bodyPr>
            <a:normAutofit/>
          </a:bodyPr>
          <a:lstStyle/>
          <a:p>
            <a:pPr algn="ctr"/>
            <a:r>
              <a:rPr lang="en-GB" sz="2800" dirty="0">
                <a:solidFill>
                  <a:schemeClr val="accent1"/>
                </a:solidFill>
                <a:ea typeface="+mj-lt"/>
                <a:cs typeface="+mj-lt"/>
              </a:rPr>
              <a:t>How Type 2 Diabetes Mellitus Affects Normal Physiology</a:t>
            </a:r>
            <a:endParaRPr lang="en-US" sz="2800" dirty="0">
              <a:solidFill>
                <a:schemeClr val="accent1"/>
              </a:solidFill>
            </a:endParaRPr>
          </a:p>
        </p:txBody>
      </p:sp>
      <p:graphicFrame>
        <p:nvGraphicFramePr>
          <p:cNvPr id="16" name="Content Placeholder 2">
            <a:extLst>
              <a:ext uri="{FF2B5EF4-FFF2-40B4-BE49-F238E27FC236}">
                <a16:creationId xmlns:a16="http://schemas.microsoft.com/office/drawing/2014/main" id="{3E37E778-9CE7-E50E-33FC-C7D116ED4EBE}"/>
              </a:ext>
            </a:extLst>
          </p:cNvPr>
          <p:cNvGraphicFramePr>
            <a:graphicFrameLocks noGrp="1"/>
          </p:cNvGraphicFramePr>
          <p:nvPr>
            <p:ph idx="1"/>
            <p:extLst>
              <p:ext uri="{D42A27DB-BD31-4B8C-83A1-F6EECF244321}">
                <p14:modId xmlns:p14="http://schemas.microsoft.com/office/powerpoint/2010/main" val="3888317623"/>
              </p:ext>
            </p:extLst>
          </p:nvPr>
        </p:nvGraphicFramePr>
        <p:xfrm>
          <a:off x="410805" y="678955"/>
          <a:ext cx="7066904" cy="540974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2" name="Rectangle 11">
            <a:extLst>
              <a:ext uri="{FF2B5EF4-FFF2-40B4-BE49-F238E27FC236}">
                <a16:creationId xmlns:a16="http://schemas.microsoft.com/office/drawing/2014/main" id="{57BB0BA7-0383-4937-8874-B01AAA08E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81713" y="2768743"/>
            <a:ext cx="4310288" cy="408925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CD3AB31-A71C-4414-BA05-CF667CBA3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484715"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13" name="Graphic 12" descr="DNA">
            <a:extLst>
              <a:ext uri="{FF2B5EF4-FFF2-40B4-BE49-F238E27FC236}">
                <a16:creationId xmlns:a16="http://schemas.microsoft.com/office/drawing/2014/main" id="{3C9EB77F-4A3D-002F-3968-E8B562AA611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313957" y="3090471"/>
            <a:ext cx="3445801" cy="3445801"/>
          </a:xfrm>
          <a:prstGeom prst="rect">
            <a:avLst/>
          </a:prstGeom>
        </p:spPr>
      </p:pic>
      <p:pic>
        <p:nvPicPr>
          <p:cNvPr id="5" name="Recorded Sound">
            <a:hlinkClick r:id="" action="ppaction://media"/>
            <a:extLst>
              <a:ext uri="{FF2B5EF4-FFF2-40B4-BE49-F238E27FC236}">
                <a16:creationId xmlns:a16="http://schemas.microsoft.com/office/drawing/2014/main" id="{D68EC2D9-62C7-A4A4-7475-9EFADA3C8F98}"/>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6002528" y="5338064"/>
            <a:ext cx="406400" cy="406400"/>
          </a:xfrm>
          <a:prstGeom prst="rect">
            <a:avLst/>
          </a:prstGeom>
        </p:spPr>
      </p:pic>
    </p:spTree>
    <p:extLst>
      <p:ext uri="{BB962C8B-B14F-4D97-AF65-F5344CB8AC3E}">
        <p14:creationId xmlns:p14="http://schemas.microsoft.com/office/powerpoint/2010/main" val="2028235652"/>
      </p:ext>
    </p:extLst>
  </p:cSld>
  <p:clrMapOvr>
    <a:masterClrMapping/>
  </p:clrMapOvr>
  <mc:AlternateContent xmlns:mc="http://schemas.openxmlformats.org/markup-compatibility/2006" xmlns:p14="http://schemas.microsoft.com/office/powerpoint/2010/main">
    <mc:Choice Requires="p14">
      <p:transition spd="slow" p14:dur="2000" advTm="84239"/>
    </mc:Choice>
    <mc:Fallback xmlns="">
      <p:transition spd="slow" advTm="84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1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13E4D-416C-E77C-C572-5EDE783B76EF}"/>
              </a:ext>
            </a:extLst>
          </p:cNvPr>
          <p:cNvSpPr>
            <a:spLocks noGrp="1"/>
          </p:cNvSpPr>
          <p:nvPr>
            <p:ph type="title"/>
          </p:nvPr>
        </p:nvSpPr>
        <p:spPr>
          <a:xfrm>
            <a:off x="1285239" y="664515"/>
            <a:ext cx="8074815" cy="1618489"/>
          </a:xfrm>
        </p:spPr>
        <p:txBody>
          <a:bodyPr anchor="ctr">
            <a:normAutofit/>
          </a:bodyPr>
          <a:lstStyle/>
          <a:p>
            <a:r>
              <a:rPr lang="en-GB" sz="5000" dirty="0">
                <a:solidFill>
                  <a:schemeClr val="accent1"/>
                </a:solidFill>
              </a:rPr>
              <a:t> How type 2 diabetes affects the body</a:t>
            </a:r>
          </a:p>
        </p:txBody>
      </p:sp>
      <p:sp>
        <p:nvSpPr>
          <p:cNvPr id="3" name="Content Placeholder 2">
            <a:extLst>
              <a:ext uri="{FF2B5EF4-FFF2-40B4-BE49-F238E27FC236}">
                <a16:creationId xmlns:a16="http://schemas.microsoft.com/office/drawing/2014/main" id="{7D9BBF4B-E26F-E6DB-B66C-DD5201D2F885}"/>
              </a:ext>
            </a:extLst>
          </p:cNvPr>
          <p:cNvSpPr>
            <a:spLocks noGrp="1"/>
          </p:cNvSpPr>
          <p:nvPr>
            <p:ph idx="1"/>
          </p:nvPr>
        </p:nvSpPr>
        <p:spPr>
          <a:xfrm>
            <a:off x="1285240" y="2407921"/>
            <a:ext cx="8074815" cy="3361944"/>
          </a:xfrm>
        </p:spPr>
        <p:txBody>
          <a:bodyPr anchor="t">
            <a:noAutofit/>
          </a:bodyPr>
          <a:lstStyle/>
          <a:p>
            <a:r>
              <a:rPr lang="en-GB" sz="1800" dirty="0"/>
              <a:t>Long-term elevated blood sugar can harm neurones and blood arteries throughout the body (NHS, 2025).</a:t>
            </a:r>
          </a:p>
          <a:p>
            <a:r>
              <a:rPr lang="en-GB" sz="1800" dirty="0"/>
              <a:t>A person's mobility, independence, and life expectancy may be impacted by this increased risk of heart disease and stroke (British Heart Foundation, 2025).</a:t>
            </a:r>
          </a:p>
          <a:p>
            <a:r>
              <a:rPr lang="en-GB" sz="1800" dirty="0"/>
              <a:t>Additionally, diabetes can harm the kidneys, resulting in fatigue, oedema, and major long-term renal issues.</a:t>
            </a:r>
          </a:p>
          <a:p>
            <a:r>
              <a:rPr lang="en-GB" sz="1800" dirty="0"/>
              <a:t>The eyes, feet, and nerves may be impacted, raising the possibility of vision loss, foot ulcers, and leg and foot discomfort or numbness.</a:t>
            </a:r>
          </a:p>
          <a:p>
            <a:r>
              <a:rPr lang="en-GB" sz="1800" dirty="0"/>
              <a:t>Many of these consequences can be avoided or postponed with proper diabetes management and routine medical examinations (NICE, 2022).</a:t>
            </a:r>
          </a:p>
        </p:txBody>
      </p:sp>
      <p:pic>
        <p:nvPicPr>
          <p:cNvPr id="7" name="Recorded Sound">
            <a:hlinkClick r:id="" action="ppaction://media"/>
            <a:extLst>
              <a:ext uri="{FF2B5EF4-FFF2-40B4-BE49-F238E27FC236}">
                <a16:creationId xmlns:a16="http://schemas.microsoft.com/office/drawing/2014/main" id="{24C153BE-53F5-789A-5953-31C71874424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16640" y="3744927"/>
            <a:ext cx="406400" cy="406400"/>
          </a:xfrm>
          <a:prstGeom prst="rect">
            <a:avLst/>
          </a:prstGeom>
        </p:spPr>
      </p:pic>
    </p:spTree>
    <p:extLst>
      <p:ext uri="{BB962C8B-B14F-4D97-AF65-F5344CB8AC3E}">
        <p14:creationId xmlns:p14="http://schemas.microsoft.com/office/powerpoint/2010/main" val="3605332064"/>
      </p:ext>
    </p:extLst>
  </p:cSld>
  <p:clrMapOvr>
    <a:masterClrMapping/>
  </p:clrMapOvr>
  <mc:AlternateContent xmlns:mc="http://schemas.openxmlformats.org/markup-compatibility/2006" xmlns:p14="http://schemas.microsoft.com/office/powerpoint/2010/main">
    <mc:Choice Requires="p14">
      <p:transition spd="slow" p14:dur="2000" advTm="79971"/>
    </mc:Choice>
    <mc:Fallback xmlns="">
      <p:transition spd="slow" advTm="799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94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740F5459-B9D2-4806-94AF-69889B25C014}"/>
              </a:ext>
            </a:extLst>
          </p:cNvPr>
          <p:cNvSpPr>
            <a:spLocks noGrp="1"/>
          </p:cNvSpPr>
          <p:nvPr>
            <p:ph type="title"/>
          </p:nvPr>
        </p:nvSpPr>
        <p:spPr>
          <a:xfrm>
            <a:off x="1179226" y="155822"/>
            <a:ext cx="9833548" cy="563563"/>
          </a:xfrm>
        </p:spPr>
        <p:txBody>
          <a:bodyPr anchor="b">
            <a:normAutofit/>
          </a:bodyPr>
          <a:lstStyle/>
          <a:p>
            <a:pPr algn="ctr"/>
            <a:r>
              <a:rPr lang="en-GB" sz="3100" dirty="0">
                <a:solidFill>
                  <a:schemeClr val="accent1"/>
                </a:solidFill>
                <a:ea typeface="+mj-lt"/>
                <a:cs typeface="+mj-lt"/>
              </a:rPr>
              <a:t>Relationship Between T2DM and the Cardiovascular System</a:t>
            </a:r>
            <a:r>
              <a:rPr lang="en-GB" sz="3100" dirty="0">
                <a:ea typeface="+mj-lt"/>
                <a:cs typeface="+mj-lt"/>
              </a:rPr>
              <a:t>.</a:t>
            </a:r>
            <a:endParaRPr lang="en-US" sz="3100" dirty="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A6C682FD-9D03-1B88-CCD4-5EF65571128C}"/>
              </a:ext>
            </a:extLst>
          </p:cNvPr>
          <p:cNvSpPr>
            <a:spLocks noGrp="1"/>
          </p:cNvSpPr>
          <p:nvPr>
            <p:ph idx="1"/>
          </p:nvPr>
        </p:nvSpPr>
        <p:spPr>
          <a:xfrm>
            <a:off x="1179226" y="1062179"/>
            <a:ext cx="9833548" cy="2527062"/>
          </a:xfrm>
        </p:spPr>
        <p:txBody>
          <a:bodyPr vert="horz" lIns="91440" tIns="45720" rIns="91440" bIns="45720" rtlCol="0" anchor="t">
            <a:noAutofit/>
          </a:bodyPr>
          <a:lstStyle/>
          <a:p>
            <a:pPr marL="0" indent="0">
              <a:buNone/>
            </a:pPr>
            <a:r>
              <a:rPr lang="en-GB" sz="1800" b="1" dirty="0">
                <a:latin typeface="Calibri"/>
                <a:ea typeface="Calibri"/>
                <a:cs typeface="Calibri"/>
              </a:rPr>
              <a:t>Type 2 diabetes significantly increases cardiovascular risk due to:</a:t>
            </a:r>
          </a:p>
          <a:p>
            <a:pPr marL="0" indent="0">
              <a:buNone/>
            </a:pPr>
            <a:r>
              <a:rPr lang="en-GB" sz="1800" b="1" dirty="0">
                <a:latin typeface="Calibri"/>
                <a:ea typeface="Calibri"/>
                <a:cs typeface="Calibri"/>
              </a:rPr>
              <a:t>Hyperglycaemia:</a:t>
            </a:r>
          </a:p>
          <a:p>
            <a:r>
              <a:rPr lang="en-GB" sz="1800" dirty="0">
                <a:latin typeface="Calibri"/>
                <a:ea typeface="Calibri"/>
                <a:cs typeface="Calibri"/>
              </a:rPr>
              <a:t>Damages blood vessel walls. </a:t>
            </a:r>
          </a:p>
          <a:p>
            <a:r>
              <a:rPr lang="en-GB" sz="1800" dirty="0">
                <a:latin typeface="Calibri"/>
                <a:ea typeface="Calibri"/>
                <a:cs typeface="Calibri"/>
              </a:rPr>
              <a:t>Promotes inflammation and atherosclerosis. </a:t>
            </a:r>
          </a:p>
          <a:p>
            <a:pPr marL="0" indent="0">
              <a:buNone/>
            </a:pPr>
            <a:r>
              <a:rPr lang="en-GB" sz="1800" b="1" dirty="0">
                <a:latin typeface="Calibri"/>
                <a:ea typeface="Calibri"/>
                <a:cs typeface="Calibri"/>
              </a:rPr>
              <a:t>Dyslipidaemia</a:t>
            </a:r>
            <a:endParaRPr lang="en-GB" sz="1800" dirty="0">
              <a:latin typeface="Calibri"/>
              <a:ea typeface="Calibri"/>
              <a:cs typeface="Calibri"/>
            </a:endParaRPr>
          </a:p>
          <a:p>
            <a:r>
              <a:rPr lang="en-GB" sz="1800" dirty="0">
                <a:latin typeface="Calibri"/>
                <a:ea typeface="Calibri"/>
                <a:cs typeface="Calibri"/>
              </a:rPr>
              <a:t>Increased LDL cholesterol contributes to plaque formation. </a:t>
            </a:r>
          </a:p>
          <a:p>
            <a:pPr marL="0" indent="0">
              <a:buNone/>
            </a:pPr>
            <a:r>
              <a:rPr lang="en-GB" sz="1800" b="1" dirty="0">
                <a:latin typeface="Calibri"/>
                <a:ea typeface="Calibri"/>
                <a:cs typeface="Calibri"/>
              </a:rPr>
              <a:t>Hypertension</a:t>
            </a:r>
            <a:endParaRPr lang="en-GB" sz="1800" dirty="0">
              <a:latin typeface="Calibri"/>
              <a:ea typeface="Calibri"/>
              <a:cs typeface="Calibri"/>
            </a:endParaRPr>
          </a:p>
          <a:p>
            <a:r>
              <a:rPr lang="en-GB" sz="1800" dirty="0">
                <a:latin typeface="Calibri"/>
                <a:ea typeface="Calibri"/>
                <a:cs typeface="Calibri"/>
              </a:rPr>
              <a:t>Increased pressure damages arteries. </a:t>
            </a:r>
          </a:p>
          <a:p>
            <a:pPr marL="0" indent="0">
              <a:buNone/>
            </a:pPr>
            <a:r>
              <a:rPr lang="en-GB" sz="1800" b="1" dirty="0">
                <a:latin typeface="Calibri"/>
                <a:ea typeface="Calibri"/>
                <a:cs typeface="Calibri"/>
              </a:rPr>
              <a:t>Possible Complications</a:t>
            </a:r>
            <a:endParaRPr lang="en-GB" sz="1800" dirty="0">
              <a:latin typeface="Calibri"/>
              <a:ea typeface="Calibri"/>
              <a:cs typeface="Calibri"/>
            </a:endParaRPr>
          </a:p>
          <a:p>
            <a:r>
              <a:rPr lang="en-GB" sz="1800" dirty="0">
                <a:latin typeface="Calibri"/>
                <a:ea typeface="Calibri"/>
                <a:cs typeface="Calibri"/>
              </a:rPr>
              <a:t>Coronary heart disease </a:t>
            </a:r>
          </a:p>
          <a:p>
            <a:r>
              <a:rPr lang="en-GB" sz="1800" dirty="0">
                <a:latin typeface="Calibri"/>
                <a:ea typeface="Calibri"/>
                <a:cs typeface="Calibri"/>
              </a:rPr>
              <a:t>Stroke </a:t>
            </a:r>
          </a:p>
          <a:p>
            <a:r>
              <a:rPr lang="en-GB" sz="1800" dirty="0">
                <a:latin typeface="Calibri"/>
                <a:ea typeface="Calibri"/>
                <a:cs typeface="Calibri"/>
              </a:rPr>
              <a:t>Peripheral arterial disease </a:t>
            </a:r>
          </a:p>
          <a:p>
            <a:r>
              <a:rPr lang="en-GB" sz="1800" dirty="0">
                <a:latin typeface="Calibri"/>
                <a:ea typeface="Calibri"/>
                <a:cs typeface="Calibri"/>
              </a:rPr>
              <a:t>People with T2DM have approximately twice the risk of cardiovascular disease compared with individuals without diabetes.(NICE, 2022; Einarson et al., 2018)</a:t>
            </a:r>
          </a:p>
          <a:p>
            <a:endParaRPr lang="en-GB" sz="500" dirty="0">
              <a:solidFill>
                <a:schemeClr val="tx2"/>
              </a:solidFill>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Recorded Sound">
            <a:hlinkClick r:id="" action="ppaction://media"/>
            <a:extLst>
              <a:ext uri="{FF2B5EF4-FFF2-40B4-BE49-F238E27FC236}">
                <a16:creationId xmlns:a16="http://schemas.microsoft.com/office/drawing/2014/main" id="{44D7CB3C-8116-53C3-BAE0-E33FF3C2A38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09727" y="4036288"/>
            <a:ext cx="406400" cy="406400"/>
          </a:xfrm>
          <a:prstGeom prst="rect">
            <a:avLst/>
          </a:prstGeom>
        </p:spPr>
      </p:pic>
    </p:spTree>
    <p:extLst>
      <p:ext uri="{BB962C8B-B14F-4D97-AF65-F5344CB8AC3E}">
        <p14:creationId xmlns:p14="http://schemas.microsoft.com/office/powerpoint/2010/main" val="3867479059"/>
      </p:ext>
    </p:extLst>
  </p:cSld>
  <p:clrMapOvr>
    <a:masterClrMapping/>
  </p:clrMapOvr>
  <mc:AlternateContent xmlns:mc="http://schemas.openxmlformats.org/markup-compatibility/2006" xmlns:p14="http://schemas.microsoft.com/office/powerpoint/2010/main">
    <mc:Choice Requires="p14">
      <p:transition spd="slow" p14:dur="2000" advTm="86027"/>
    </mc:Choice>
    <mc:Fallback xmlns="">
      <p:transition spd="slow" advTm="86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31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F30CA7F7-18B0-D24F-D4AB-767E024D15EE}"/>
              </a:ext>
            </a:extLst>
          </p:cNvPr>
          <p:cNvSpPr>
            <a:spLocks noGrp="1"/>
          </p:cNvSpPr>
          <p:nvPr>
            <p:ph type="title"/>
          </p:nvPr>
        </p:nvSpPr>
        <p:spPr>
          <a:xfrm>
            <a:off x="640080" y="1243013"/>
            <a:ext cx="3855720" cy="4371974"/>
          </a:xfrm>
        </p:spPr>
        <p:txBody>
          <a:bodyPr>
            <a:normAutofit/>
          </a:bodyPr>
          <a:lstStyle/>
          <a:p>
            <a:r>
              <a:rPr lang="en-GB" sz="3600" dirty="0">
                <a:solidFill>
                  <a:schemeClr val="accent1"/>
                </a:solidFill>
                <a:ea typeface="+mj-lt"/>
                <a:cs typeface="+mj-lt"/>
              </a:rPr>
              <a:t>Patient Risk Factor Assessment</a:t>
            </a:r>
            <a:endParaRPr lang="en-US" sz="3600" dirty="0">
              <a:solidFill>
                <a:schemeClr val="accent1"/>
              </a:solidFill>
            </a:endParaRPr>
          </a:p>
        </p:txBody>
      </p:sp>
      <p:sp>
        <p:nvSpPr>
          <p:cNvPr id="3" name="Content Placeholder 2">
            <a:extLst>
              <a:ext uri="{FF2B5EF4-FFF2-40B4-BE49-F238E27FC236}">
                <a16:creationId xmlns:a16="http://schemas.microsoft.com/office/drawing/2014/main" id="{F47F9BBA-CEA1-062F-AC7E-13D5A9B81D16}"/>
              </a:ext>
            </a:extLst>
          </p:cNvPr>
          <p:cNvSpPr>
            <a:spLocks noGrp="1"/>
          </p:cNvSpPr>
          <p:nvPr>
            <p:ph idx="1"/>
          </p:nvPr>
        </p:nvSpPr>
        <p:spPr>
          <a:xfrm>
            <a:off x="5134430" y="804672"/>
            <a:ext cx="6258994" cy="5230368"/>
          </a:xfrm>
        </p:spPr>
        <p:txBody>
          <a:bodyPr vert="horz" lIns="91440" tIns="45720" rIns="91440" bIns="45720" rtlCol="0" anchor="ctr">
            <a:noAutofit/>
          </a:bodyPr>
          <a:lstStyle/>
          <a:p>
            <a:pPr marL="0" indent="0">
              <a:buNone/>
            </a:pPr>
            <a:r>
              <a:rPr lang="en-GB" sz="1800" b="1" dirty="0">
                <a:solidFill>
                  <a:schemeClr val="accent1"/>
                </a:solidFill>
                <a:latin typeface="Calibri"/>
                <a:ea typeface="Calibri"/>
                <a:cs typeface="Calibri"/>
              </a:rPr>
              <a:t>Risk Factors Identified in Mr David Williams</a:t>
            </a:r>
            <a:endParaRPr lang="en-US" b="1" dirty="0">
              <a:solidFill>
                <a:schemeClr val="accent1"/>
              </a:solidFill>
            </a:endParaRPr>
          </a:p>
          <a:p>
            <a:pPr marL="0" indent="0">
              <a:buNone/>
            </a:pPr>
            <a:r>
              <a:rPr lang="en-GB" sz="2000" dirty="0">
                <a:latin typeface="Calibri"/>
                <a:ea typeface="Calibri"/>
                <a:cs typeface="Calibri"/>
              </a:rPr>
              <a:t>Non-Modifiable Risk Factors</a:t>
            </a:r>
          </a:p>
          <a:p>
            <a:r>
              <a:rPr lang="en-GB" sz="2000" dirty="0">
                <a:latin typeface="Calibri"/>
                <a:ea typeface="Calibri"/>
                <a:cs typeface="Calibri"/>
              </a:rPr>
              <a:t>Age (58 years) </a:t>
            </a:r>
          </a:p>
          <a:p>
            <a:r>
              <a:rPr lang="en-GB" sz="2000" dirty="0">
                <a:latin typeface="Calibri"/>
                <a:ea typeface="Calibri"/>
                <a:cs typeface="Calibri"/>
              </a:rPr>
              <a:t>Male sex </a:t>
            </a:r>
          </a:p>
          <a:p>
            <a:r>
              <a:rPr lang="en-GB" sz="2000" dirty="0">
                <a:latin typeface="Calibri"/>
                <a:ea typeface="Calibri"/>
                <a:cs typeface="Calibri"/>
              </a:rPr>
              <a:t>Family history (assumed for this fictional case) </a:t>
            </a:r>
          </a:p>
          <a:p>
            <a:pPr marL="0" indent="0">
              <a:buNone/>
            </a:pPr>
            <a:r>
              <a:rPr lang="en-GB" sz="2000" dirty="0">
                <a:latin typeface="Calibri"/>
                <a:ea typeface="Calibri"/>
                <a:cs typeface="Calibri"/>
              </a:rPr>
              <a:t>Modifiable Lifestyle Risk Factors</a:t>
            </a:r>
          </a:p>
          <a:p>
            <a:r>
              <a:rPr lang="en-GB" sz="2000" dirty="0">
                <a:latin typeface="Calibri"/>
                <a:ea typeface="Calibri"/>
                <a:cs typeface="Calibri"/>
              </a:rPr>
              <a:t>Obesity</a:t>
            </a:r>
          </a:p>
          <a:p>
            <a:r>
              <a:rPr lang="en-GB" sz="2000" dirty="0">
                <a:latin typeface="Calibri"/>
                <a:ea typeface="Calibri"/>
                <a:cs typeface="Calibri"/>
              </a:rPr>
              <a:t>BMI of 32 kg/m² increases insulin resistance. </a:t>
            </a:r>
          </a:p>
          <a:p>
            <a:r>
              <a:rPr lang="en-GB" sz="2000" dirty="0">
                <a:latin typeface="Calibri"/>
                <a:ea typeface="Calibri"/>
                <a:cs typeface="Calibri"/>
              </a:rPr>
              <a:t>Physical Inactivity</a:t>
            </a:r>
          </a:p>
          <a:p>
            <a:r>
              <a:rPr lang="en-GB" sz="2000" dirty="0">
                <a:latin typeface="Calibri"/>
                <a:ea typeface="Calibri"/>
                <a:cs typeface="Calibri"/>
              </a:rPr>
              <a:t>Reduced muscle glucose uptake. </a:t>
            </a:r>
          </a:p>
          <a:p>
            <a:r>
              <a:rPr lang="en-GB" sz="2000" dirty="0">
                <a:latin typeface="Calibri"/>
                <a:ea typeface="Calibri"/>
                <a:cs typeface="Calibri"/>
              </a:rPr>
              <a:t>Dietary Factors</a:t>
            </a:r>
          </a:p>
          <a:p>
            <a:r>
              <a:rPr lang="en-GB" sz="2000" dirty="0">
                <a:latin typeface="Calibri"/>
                <a:ea typeface="Calibri"/>
                <a:cs typeface="Calibri"/>
              </a:rPr>
              <a:t>High intake of processed foods and refined carbohydrates. </a:t>
            </a:r>
          </a:p>
          <a:p>
            <a:r>
              <a:rPr lang="en-GB" sz="2000" dirty="0">
                <a:latin typeface="Calibri"/>
                <a:ea typeface="Calibri"/>
                <a:cs typeface="Calibri"/>
              </a:rPr>
              <a:t>Previous Smoking</a:t>
            </a:r>
          </a:p>
          <a:p>
            <a:r>
              <a:rPr lang="en-GB" sz="2000" dirty="0">
                <a:latin typeface="Calibri"/>
                <a:ea typeface="Calibri"/>
                <a:cs typeface="Calibri"/>
              </a:rPr>
              <a:t>Increases cardiovascular complications. (NICE, 2022; Diabetes UK, 2024).</a:t>
            </a:r>
          </a:p>
          <a:p>
            <a:pPr marL="0" indent="0">
              <a:buNone/>
            </a:pPr>
            <a:endParaRPr lang="en-GB" sz="1500" dirty="0">
              <a:solidFill>
                <a:schemeClr val="tx2"/>
              </a:solidFill>
            </a:endParaRPr>
          </a:p>
        </p:txBody>
      </p:sp>
      <p:pic>
        <p:nvPicPr>
          <p:cNvPr id="11" name="Recorded Sound">
            <a:hlinkClick r:id="" action="ppaction://media"/>
            <a:extLst>
              <a:ext uri="{FF2B5EF4-FFF2-40B4-BE49-F238E27FC236}">
                <a16:creationId xmlns:a16="http://schemas.microsoft.com/office/drawing/2014/main" id="{01894CFA-AEB8-16BB-9346-A8426491AFF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33811" y="1243013"/>
            <a:ext cx="406400" cy="406400"/>
          </a:xfrm>
          <a:prstGeom prst="rect">
            <a:avLst/>
          </a:prstGeom>
        </p:spPr>
      </p:pic>
    </p:spTree>
    <p:extLst>
      <p:ext uri="{BB962C8B-B14F-4D97-AF65-F5344CB8AC3E}">
        <p14:creationId xmlns:p14="http://schemas.microsoft.com/office/powerpoint/2010/main" val="894849417"/>
      </p:ext>
    </p:extLst>
  </p:cSld>
  <p:clrMapOvr>
    <a:masterClrMapping/>
  </p:clrMapOvr>
  <mc:AlternateContent xmlns:mc="http://schemas.openxmlformats.org/markup-compatibility/2006" xmlns:p14="http://schemas.microsoft.com/office/powerpoint/2010/main">
    <mc:Choice Requires="p14">
      <p:transition spd="slow" p14:dur="2000" advTm="69138"/>
    </mc:Choice>
    <mc:Fallback xmlns="">
      <p:transition spd="slow" advTm="691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04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8017F0-55C0-5F12-6114-8A3203CC7025}"/>
              </a:ext>
            </a:extLst>
          </p:cNvPr>
          <p:cNvSpPr>
            <a:spLocks noGrp="1"/>
          </p:cNvSpPr>
          <p:nvPr>
            <p:ph type="title"/>
          </p:nvPr>
        </p:nvSpPr>
        <p:spPr>
          <a:xfrm>
            <a:off x="630936" y="640080"/>
            <a:ext cx="4818888" cy="1481328"/>
          </a:xfrm>
        </p:spPr>
        <p:txBody>
          <a:bodyPr anchor="b">
            <a:normAutofit/>
          </a:bodyPr>
          <a:lstStyle/>
          <a:p>
            <a:r>
              <a:rPr lang="en-GB" sz="3800" dirty="0">
                <a:solidFill>
                  <a:schemeClr val="accent1"/>
                </a:solidFill>
                <a:ea typeface="+mj-lt"/>
                <a:cs typeface="+mj-lt"/>
              </a:rPr>
              <a:t>Individualised Person-Centred Care Plan</a:t>
            </a:r>
            <a:endParaRPr lang="en-US" sz="3800" dirty="0">
              <a:solidFill>
                <a:schemeClr val="accent1"/>
              </a:solidFill>
            </a:endParaRPr>
          </a:p>
        </p:txBody>
      </p:sp>
      <p:sp>
        <p:nvSpPr>
          <p:cNvPr id="25"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D6EE132-56CF-E27E-C5A1-696BCA2F8A74}"/>
              </a:ext>
            </a:extLst>
          </p:cNvPr>
          <p:cNvSpPr>
            <a:spLocks noGrp="1"/>
          </p:cNvSpPr>
          <p:nvPr>
            <p:ph idx="1"/>
          </p:nvPr>
        </p:nvSpPr>
        <p:spPr>
          <a:xfrm>
            <a:off x="478826" y="2642616"/>
            <a:ext cx="4818888" cy="4142232"/>
          </a:xfrm>
        </p:spPr>
        <p:txBody>
          <a:bodyPr vert="horz" lIns="91440" tIns="45720" rIns="91440" bIns="45720" rtlCol="0" anchor="t">
            <a:normAutofit lnSpcReduction="10000"/>
          </a:bodyPr>
          <a:lstStyle/>
          <a:p>
            <a:r>
              <a:rPr lang="en-GB" sz="1800" dirty="0"/>
              <a:t>Individualised person-centred care refers to  putting the individual at the centre of their own care and support.</a:t>
            </a:r>
          </a:p>
          <a:p>
            <a:r>
              <a:rPr lang="en-GB" sz="1800" dirty="0"/>
              <a:t>Mr. William actively participates in organising his diabetes treatment so that it aligns with his daily routine, culture, and priorities (NHS England, 2019).</a:t>
            </a:r>
          </a:p>
          <a:p>
            <a:r>
              <a:rPr lang="en-GB" sz="1800" dirty="0">
                <a:latin typeface="Calibri"/>
                <a:ea typeface="Calibri"/>
                <a:cs typeface="Calibri"/>
              </a:rPr>
              <a:t>Respect patient preferences. </a:t>
            </a:r>
          </a:p>
          <a:p>
            <a:r>
              <a:rPr lang="en-GB" sz="1800" dirty="0">
                <a:latin typeface="Calibri"/>
                <a:ea typeface="Calibri"/>
                <a:cs typeface="Calibri"/>
              </a:rPr>
              <a:t>Encourage shared decision-making. </a:t>
            </a:r>
          </a:p>
          <a:p>
            <a:r>
              <a:rPr lang="en-GB" sz="1800" dirty="0">
                <a:latin typeface="Calibri"/>
                <a:ea typeface="Calibri"/>
                <a:cs typeface="Calibri"/>
              </a:rPr>
              <a:t>Consider physical, psychological and social needs. Consider all three types of needs to provide holistic care, ensuring that person’s physical health, mental wellbeing, and social relationships are all supported.(NICE, 2022; NHS England, 2023).</a:t>
            </a:r>
          </a:p>
          <a:p>
            <a:endParaRPr lang="en-GB" sz="2200" dirty="0"/>
          </a:p>
          <a:p>
            <a:pPr marL="0" indent="0">
              <a:buNone/>
            </a:pPr>
            <a:endParaRPr lang="en-GB" sz="2400" dirty="0">
              <a:solidFill>
                <a:srgbClr val="FF0000"/>
              </a:solidFill>
              <a:latin typeface="Calibri"/>
              <a:ea typeface="Calibri"/>
              <a:cs typeface="Calibri"/>
            </a:endParaRPr>
          </a:p>
          <a:p>
            <a:endParaRPr lang="en-GB" sz="2200" dirty="0"/>
          </a:p>
        </p:txBody>
      </p:sp>
      <p:graphicFrame>
        <p:nvGraphicFramePr>
          <p:cNvPr id="5" name="Table 4">
            <a:extLst>
              <a:ext uri="{FF2B5EF4-FFF2-40B4-BE49-F238E27FC236}">
                <a16:creationId xmlns:a16="http://schemas.microsoft.com/office/drawing/2014/main" id="{998FC422-8EB7-88AD-6CFB-196B71A16D4E}"/>
              </a:ext>
            </a:extLst>
          </p:cNvPr>
          <p:cNvGraphicFramePr>
            <a:graphicFrameLocks noGrp="1"/>
          </p:cNvGraphicFramePr>
          <p:nvPr>
            <p:extLst>
              <p:ext uri="{D42A27DB-BD31-4B8C-83A1-F6EECF244321}">
                <p14:modId xmlns:p14="http://schemas.microsoft.com/office/powerpoint/2010/main" val="3177485402"/>
              </p:ext>
            </p:extLst>
          </p:nvPr>
        </p:nvGraphicFramePr>
        <p:xfrm>
          <a:off x="5297714" y="2090057"/>
          <a:ext cx="6254884" cy="4420224"/>
        </p:xfrm>
        <a:graphic>
          <a:graphicData uri="http://schemas.openxmlformats.org/drawingml/2006/table">
            <a:tbl>
              <a:tblPr bandRow="1">
                <a:solidFill>
                  <a:schemeClr val="bg1"/>
                </a:solidFill>
                <a:tableStyleId>{5C22544A-7EE6-4342-B048-85BDC9FD1C3A}</a:tableStyleId>
              </a:tblPr>
              <a:tblGrid>
                <a:gridCol w="1699011">
                  <a:extLst>
                    <a:ext uri="{9D8B030D-6E8A-4147-A177-3AD203B41FA5}">
                      <a16:colId xmlns:a16="http://schemas.microsoft.com/office/drawing/2014/main" val="3839506101"/>
                    </a:ext>
                  </a:extLst>
                </a:gridCol>
                <a:gridCol w="1786924">
                  <a:extLst>
                    <a:ext uri="{9D8B030D-6E8A-4147-A177-3AD203B41FA5}">
                      <a16:colId xmlns:a16="http://schemas.microsoft.com/office/drawing/2014/main" val="3550909392"/>
                    </a:ext>
                  </a:extLst>
                </a:gridCol>
                <a:gridCol w="2768949">
                  <a:extLst>
                    <a:ext uri="{9D8B030D-6E8A-4147-A177-3AD203B41FA5}">
                      <a16:colId xmlns:a16="http://schemas.microsoft.com/office/drawing/2014/main" val="894992572"/>
                    </a:ext>
                  </a:extLst>
                </a:gridCol>
              </a:tblGrid>
              <a:tr h="445086">
                <a:tc>
                  <a:txBody>
                    <a:bodyPr/>
                    <a:lstStyle/>
                    <a:p>
                      <a:pPr>
                        <a:buNone/>
                      </a:pPr>
                      <a:r>
                        <a:rPr lang="en-GB" sz="1800" b="1" cap="none" spc="0">
                          <a:solidFill>
                            <a:schemeClr val="tx1"/>
                          </a:solidFill>
                          <a:latin typeface="Calibri"/>
                          <a:ea typeface="Calibri"/>
                          <a:cs typeface="Calibri"/>
                        </a:rPr>
                        <a:t>Care Need</a:t>
                      </a:r>
                    </a:p>
                  </a:txBody>
                  <a:tcPr marL="122242" marR="54244" marT="94032" marB="94032" anchor="ctr">
                    <a:lnL w="19050" cap="flat" cmpd="sng" algn="ctr">
                      <a:solidFill>
                        <a:schemeClr val="tx1"/>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6350" cap="flat" cmpd="sng" algn="ctr">
                      <a:solidFill>
                        <a:schemeClr val="tx1">
                          <a:lumMod val="50000"/>
                          <a:lumOff val="50000"/>
                        </a:schemeClr>
                      </a:solidFill>
                      <a:prstDash val="solid"/>
                    </a:lnB>
                    <a:noFill/>
                  </a:tcPr>
                </a:tc>
                <a:tc>
                  <a:txBody>
                    <a:bodyPr/>
                    <a:lstStyle/>
                    <a:p>
                      <a:pPr>
                        <a:buNone/>
                      </a:pPr>
                      <a:r>
                        <a:rPr lang="en-GB" sz="1800" b="1" cap="none" spc="0">
                          <a:solidFill>
                            <a:schemeClr val="tx1"/>
                          </a:solidFill>
                          <a:latin typeface="Calibri"/>
                          <a:ea typeface="Calibri"/>
                          <a:cs typeface="Calibri"/>
                        </a:rPr>
                        <a:t>Goal</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6350" cap="flat" cmpd="sng" algn="ctr">
                      <a:solidFill>
                        <a:schemeClr val="tx1">
                          <a:lumMod val="50000"/>
                          <a:lumOff val="50000"/>
                        </a:schemeClr>
                      </a:solidFill>
                      <a:prstDash val="solid"/>
                    </a:lnB>
                    <a:noFill/>
                  </a:tcPr>
                </a:tc>
                <a:tc>
                  <a:txBody>
                    <a:bodyPr/>
                    <a:lstStyle/>
                    <a:p>
                      <a:pPr>
                        <a:buNone/>
                      </a:pPr>
                      <a:r>
                        <a:rPr lang="en-GB" sz="1800" b="1" cap="none" spc="0">
                          <a:solidFill>
                            <a:schemeClr val="tx1"/>
                          </a:solidFill>
                          <a:latin typeface="Calibri"/>
                          <a:ea typeface="Calibri"/>
                          <a:cs typeface="Calibri"/>
                        </a:rPr>
                        <a:t>Intervention</a:t>
                      </a:r>
                    </a:p>
                  </a:txBody>
                  <a:tcPr marL="122242" marR="54244" marT="94032" marB="94032" anchor="ctr">
                    <a:lnL w="6350" cap="flat" cmpd="sng" algn="ctr">
                      <a:solidFill>
                        <a:schemeClr val="tx1">
                          <a:lumMod val="50000"/>
                          <a:lumOff val="50000"/>
                        </a:schemeClr>
                      </a:solidFill>
                      <a:prstDash val="solid"/>
                    </a:lnL>
                    <a:lnR w="19050" cap="flat" cmpd="sng" algn="ctr">
                      <a:solidFill>
                        <a:schemeClr val="tx1"/>
                      </a:solidFill>
                      <a:prstDash val="solid"/>
                    </a:lnR>
                    <a:lnT w="19050" cap="flat" cmpd="sng" algn="ctr">
                      <a:solidFill>
                        <a:schemeClr val="tx1"/>
                      </a:solid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3573305787"/>
                  </a:ext>
                </a:extLst>
              </a:tr>
              <a:tr h="664495">
                <a:tc>
                  <a:txBody>
                    <a:bodyPr/>
                    <a:lstStyle/>
                    <a:p>
                      <a:pPr>
                        <a:buNone/>
                      </a:pPr>
                      <a:r>
                        <a:rPr lang="en-GB" sz="1800" cap="none" spc="0">
                          <a:solidFill>
                            <a:schemeClr val="tx1"/>
                          </a:solidFill>
                          <a:latin typeface="Calibri"/>
                          <a:ea typeface="Calibri"/>
                          <a:cs typeface="Calibri"/>
                        </a:rPr>
                        <a:t>Poor glycaemic control</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latin typeface="Calibri"/>
                          <a:ea typeface="Calibri"/>
                          <a:cs typeface="Calibri"/>
                        </a:rPr>
                        <a:t>Reduce HbA1c</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latin typeface="Calibri"/>
                          <a:ea typeface="Calibri"/>
                          <a:cs typeface="Calibri"/>
                        </a:rPr>
                        <a:t>Medication review, dietary support and monitoring</a:t>
                      </a:r>
                    </a:p>
                  </a:txBody>
                  <a:tcPr marL="122242" marR="54244" marT="94032" marB="94032" anchor="ctr">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extLst>
                  <a:ext uri="{0D108BD9-81ED-4DB2-BD59-A6C34878D82A}">
                    <a16:rowId xmlns:a16="http://schemas.microsoft.com/office/drawing/2014/main" val="842713057"/>
                  </a:ext>
                </a:extLst>
              </a:tr>
              <a:tr h="664495">
                <a:tc>
                  <a:txBody>
                    <a:bodyPr/>
                    <a:lstStyle/>
                    <a:p>
                      <a:pPr>
                        <a:buNone/>
                      </a:pPr>
                      <a:r>
                        <a:rPr lang="en-GB" sz="1800" cap="none" spc="0">
                          <a:solidFill>
                            <a:schemeClr val="tx1"/>
                          </a:solidFill>
                          <a:latin typeface="Calibri"/>
                          <a:ea typeface="Calibri"/>
                          <a:cs typeface="Calibri"/>
                        </a:rPr>
                        <a:t>Obesity</a:t>
                      </a:r>
                    </a:p>
                  </a:txBody>
                  <a:tcPr marL="122242" marR="54244" marT="94032" marB="94032" anchor="ctr">
                    <a:lnL w="19050" cap="flat" cmpd="sng" algn="ctr">
                      <a:solidFill>
                        <a:schemeClr val="tx1"/>
                      </a:solid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noFill/>
                  </a:tcPr>
                </a:tc>
                <a:tc>
                  <a:txBody>
                    <a:bodyPr/>
                    <a:lstStyle/>
                    <a:p>
                      <a:pPr>
                        <a:buNone/>
                      </a:pPr>
                      <a:r>
                        <a:rPr lang="en-GB" sz="1800" cap="none" spc="0">
                          <a:solidFill>
                            <a:schemeClr val="tx1"/>
                          </a:solidFill>
                          <a:latin typeface="Calibri"/>
                          <a:ea typeface="Calibri"/>
                          <a:cs typeface="Calibri"/>
                        </a:rPr>
                        <a:t>Achieve healthy weight reduction</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noFill/>
                  </a:tcPr>
                </a:tc>
                <a:tc>
                  <a:txBody>
                    <a:bodyPr/>
                    <a:lstStyle/>
                    <a:p>
                      <a:pPr>
                        <a:buNone/>
                      </a:pPr>
                      <a:r>
                        <a:rPr lang="en-GB" sz="1800" cap="none" spc="0">
                          <a:solidFill>
                            <a:schemeClr val="tx1"/>
                          </a:solidFill>
                          <a:latin typeface="Calibri"/>
                          <a:ea typeface="Calibri"/>
                          <a:cs typeface="Calibri"/>
                        </a:rPr>
                        <a:t>Dietitian referral and gradual exercise programme</a:t>
                      </a:r>
                    </a:p>
                  </a:txBody>
                  <a:tcPr marL="122242" marR="54244" marT="94032" marB="94032" anchor="ctr">
                    <a:lnL w="6350" cap="flat" cmpd="sng" algn="ctr">
                      <a:solidFill>
                        <a:schemeClr val="tx1">
                          <a:lumMod val="50000"/>
                          <a:lumOff val="50000"/>
                        </a:schemeClr>
                      </a:solidFill>
                      <a:prstDash val="solid"/>
                    </a:lnL>
                    <a:lnR w="19050" cap="flat" cmpd="sng" algn="ctr">
                      <a:solidFill>
                        <a:schemeClr val="tx1"/>
                      </a:solidFill>
                      <a:prstDash val="solid"/>
                    </a:lnR>
                    <a:lnT w="12700" cmpd="sng">
                      <a:no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2280366205"/>
                  </a:ext>
                </a:extLst>
              </a:tr>
              <a:tr h="664495">
                <a:tc>
                  <a:txBody>
                    <a:bodyPr/>
                    <a:lstStyle/>
                    <a:p>
                      <a:pPr>
                        <a:buNone/>
                      </a:pPr>
                      <a:r>
                        <a:rPr lang="en-GB" sz="1800" cap="none" spc="0">
                          <a:solidFill>
                            <a:schemeClr val="tx1"/>
                          </a:solidFill>
                          <a:latin typeface="Calibri"/>
                          <a:ea typeface="Calibri"/>
                          <a:cs typeface="Calibri"/>
                        </a:rPr>
                        <a:t>Cardiovascular risk</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latin typeface="Calibri"/>
                          <a:ea typeface="Calibri"/>
                          <a:cs typeface="Calibri"/>
                        </a:rPr>
                        <a:t>Reduce risk factors</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latin typeface="Calibri"/>
                          <a:ea typeface="Calibri"/>
                          <a:cs typeface="Calibri"/>
                        </a:rPr>
                        <a:t>Monitor blood pressure and cholesterol</a:t>
                      </a:r>
                    </a:p>
                  </a:txBody>
                  <a:tcPr marL="122242" marR="54244" marT="94032" marB="94032" anchor="ctr">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extLst>
                  <a:ext uri="{0D108BD9-81ED-4DB2-BD59-A6C34878D82A}">
                    <a16:rowId xmlns:a16="http://schemas.microsoft.com/office/drawing/2014/main" val="1178273137"/>
                  </a:ext>
                </a:extLst>
              </a:tr>
              <a:tr h="664495">
                <a:tc>
                  <a:txBody>
                    <a:bodyPr/>
                    <a:lstStyle/>
                    <a:p>
                      <a:pPr>
                        <a:buNone/>
                      </a:pPr>
                      <a:r>
                        <a:rPr lang="en-GB" sz="1800" cap="none" spc="0">
                          <a:solidFill>
                            <a:schemeClr val="tx1"/>
                          </a:solidFill>
                          <a:latin typeface="Calibri"/>
                          <a:ea typeface="Calibri"/>
                          <a:cs typeface="Calibri"/>
                        </a:rPr>
                        <a:t>Limited physical activity</a:t>
                      </a:r>
                    </a:p>
                  </a:txBody>
                  <a:tcPr marL="122242" marR="54244" marT="94032" marB="94032" anchor="ctr">
                    <a:lnL w="19050" cap="flat" cmpd="sng" algn="ctr">
                      <a:solidFill>
                        <a:schemeClr val="tx1"/>
                      </a:solid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noFill/>
                  </a:tcPr>
                </a:tc>
                <a:tc>
                  <a:txBody>
                    <a:bodyPr/>
                    <a:lstStyle/>
                    <a:p>
                      <a:pPr>
                        <a:buNone/>
                      </a:pPr>
                      <a:r>
                        <a:rPr lang="en-GB" sz="1800" cap="none" spc="0">
                          <a:solidFill>
                            <a:schemeClr val="tx1"/>
                          </a:solidFill>
                          <a:latin typeface="Calibri"/>
                          <a:ea typeface="Calibri"/>
                          <a:cs typeface="Calibri"/>
                        </a:rPr>
                        <a:t>Increase activity levels</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2700" cmpd="sng">
                      <a:noFill/>
                      <a:prstDash val="solid"/>
                    </a:lnT>
                    <a:lnB w="6350" cap="flat" cmpd="sng" algn="ctr">
                      <a:solidFill>
                        <a:schemeClr val="tx1">
                          <a:lumMod val="50000"/>
                          <a:lumOff val="50000"/>
                        </a:schemeClr>
                      </a:solidFill>
                      <a:prstDash val="solid"/>
                    </a:lnB>
                    <a:noFill/>
                  </a:tcPr>
                </a:tc>
                <a:tc>
                  <a:txBody>
                    <a:bodyPr/>
                    <a:lstStyle/>
                    <a:p>
                      <a:pPr>
                        <a:buNone/>
                      </a:pPr>
                      <a:r>
                        <a:rPr lang="en-GB" sz="1800" cap="none" spc="0">
                          <a:solidFill>
                            <a:schemeClr val="tx1"/>
                          </a:solidFill>
                          <a:latin typeface="Calibri"/>
                          <a:ea typeface="Calibri"/>
                          <a:cs typeface="Calibri"/>
                        </a:rPr>
                        <a:t>Introduce achievable exercise goals</a:t>
                      </a:r>
                    </a:p>
                  </a:txBody>
                  <a:tcPr marL="122242" marR="54244" marT="94032" marB="94032" anchor="ctr">
                    <a:lnL w="6350" cap="flat" cmpd="sng" algn="ctr">
                      <a:solidFill>
                        <a:schemeClr val="tx1">
                          <a:lumMod val="50000"/>
                          <a:lumOff val="50000"/>
                        </a:schemeClr>
                      </a:solidFill>
                      <a:prstDash val="solid"/>
                    </a:lnL>
                    <a:lnR w="19050" cap="flat" cmpd="sng" algn="ctr">
                      <a:solidFill>
                        <a:schemeClr val="tx1"/>
                      </a:solidFill>
                      <a:prstDash val="solid"/>
                    </a:lnR>
                    <a:lnT w="12700" cmpd="sng">
                      <a:noFill/>
                      <a:prstDash val="solid"/>
                    </a:lnT>
                    <a:lnB w="6350" cap="flat" cmpd="sng" algn="ctr">
                      <a:solidFill>
                        <a:schemeClr val="tx1">
                          <a:lumMod val="50000"/>
                          <a:lumOff val="50000"/>
                        </a:schemeClr>
                      </a:solidFill>
                      <a:prstDash val="solid"/>
                    </a:lnB>
                    <a:noFill/>
                  </a:tcPr>
                </a:tc>
                <a:extLst>
                  <a:ext uri="{0D108BD9-81ED-4DB2-BD59-A6C34878D82A}">
                    <a16:rowId xmlns:a16="http://schemas.microsoft.com/office/drawing/2014/main" val="1375322449"/>
                  </a:ext>
                </a:extLst>
              </a:tr>
              <a:tr h="664495">
                <a:tc>
                  <a:txBody>
                    <a:bodyPr/>
                    <a:lstStyle/>
                    <a:p>
                      <a:pPr>
                        <a:buNone/>
                      </a:pPr>
                      <a:r>
                        <a:rPr lang="en-GB" sz="1800" cap="none" spc="0">
                          <a:solidFill>
                            <a:schemeClr val="tx1"/>
                          </a:solidFill>
                          <a:latin typeface="Calibri"/>
                          <a:ea typeface="Calibri"/>
                          <a:cs typeface="Calibri"/>
                        </a:rPr>
                        <a:t>Knowledge gap</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latin typeface="Calibri"/>
                          <a:ea typeface="Calibri"/>
                          <a:cs typeface="Calibri"/>
                        </a:rPr>
                        <a:t>Improve self-management</a:t>
                      </a:r>
                    </a:p>
                  </a:txBody>
                  <a:tcPr marL="122242" marR="54244" marT="94032" marB="94032"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latin typeface="Calibri"/>
                          <a:ea typeface="Calibri"/>
                          <a:cs typeface="Calibri"/>
                        </a:rPr>
                        <a:t>Diabetes education</a:t>
                      </a:r>
                    </a:p>
                  </a:txBody>
                  <a:tcPr marL="122242" marR="54244" marT="94032" marB="94032" anchor="ctr">
                    <a:lnL w="6350" cap="flat" cmpd="sng" algn="ctr">
                      <a:solidFill>
                        <a:schemeClr val="tx1">
                          <a:lumMod val="50000"/>
                          <a:lumOff val="50000"/>
                        </a:schemeClr>
                      </a:solidFill>
                      <a:prstDash val="solid"/>
                    </a:lnL>
                    <a:lnR w="12700" cmpd="sng">
                      <a:noFill/>
                      <a:prstDash val="solid"/>
                    </a:lnR>
                    <a:lnT w="6350" cap="flat" cmpd="sng" algn="ctr">
                      <a:solidFill>
                        <a:schemeClr val="tx1">
                          <a:lumMod val="50000"/>
                          <a:lumOff val="50000"/>
                        </a:schemeClr>
                      </a:solidFill>
                      <a:prstDash val="solid"/>
                    </a:lnT>
                    <a:lnB w="12700" cmpd="sng">
                      <a:noFill/>
                      <a:prstDash val="solid"/>
                    </a:lnB>
                    <a:solidFill>
                      <a:schemeClr val="bg1">
                        <a:lumMod val="85000"/>
                      </a:schemeClr>
                    </a:solidFill>
                  </a:tcPr>
                </a:tc>
                <a:extLst>
                  <a:ext uri="{0D108BD9-81ED-4DB2-BD59-A6C34878D82A}">
                    <a16:rowId xmlns:a16="http://schemas.microsoft.com/office/drawing/2014/main" val="3015123121"/>
                  </a:ext>
                </a:extLst>
              </a:tr>
            </a:tbl>
          </a:graphicData>
        </a:graphic>
      </p:graphicFrame>
      <p:pic>
        <p:nvPicPr>
          <p:cNvPr id="8" name="Recorded Sound">
            <a:hlinkClick r:id="" action="ppaction://media"/>
            <a:extLst>
              <a:ext uri="{FF2B5EF4-FFF2-40B4-BE49-F238E27FC236}">
                <a16:creationId xmlns:a16="http://schemas.microsoft.com/office/drawing/2014/main" id="{2F6B3AA9-86DA-E914-4727-19D37025A9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109200" y="974344"/>
            <a:ext cx="406400" cy="406400"/>
          </a:xfrm>
          <a:prstGeom prst="rect">
            <a:avLst/>
          </a:prstGeom>
        </p:spPr>
      </p:pic>
    </p:spTree>
    <p:extLst>
      <p:ext uri="{BB962C8B-B14F-4D97-AF65-F5344CB8AC3E}">
        <p14:creationId xmlns:p14="http://schemas.microsoft.com/office/powerpoint/2010/main" val="1230564271"/>
      </p:ext>
    </p:extLst>
  </p:cSld>
  <p:clrMapOvr>
    <a:masterClrMapping/>
  </p:clrMapOvr>
  <mc:AlternateContent xmlns:mc="http://schemas.openxmlformats.org/markup-compatibility/2006" xmlns:p14="http://schemas.microsoft.com/office/powerpoint/2010/main">
    <mc:Choice Requires="p14">
      <p:transition spd="slow" p14:dur="2000" advTm="90543"/>
    </mc:Choice>
    <mc:Fallback xmlns="">
      <p:transition spd="slow" advTm="905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76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923969-8F42-5861-FB03-7A9C26FF67BC}"/>
              </a:ext>
            </a:extLst>
          </p:cNvPr>
          <p:cNvSpPr>
            <a:spLocks noGrp="1"/>
          </p:cNvSpPr>
          <p:nvPr>
            <p:ph type="title"/>
          </p:nvPr>
        </p:nvSpPr>
        <p:spPr>
          <a:xfrm>
            <a:off x="630936" y="640080"/>
            <a:ext cx="4818888" cy="1481328"/>
          </a:xfrm>
        </p:spPr>
        <p:txBody>
          <a:bodyPr anchor="b">
            <a:normAutofit/>
          </a:bodyPr>
          <a:lstStyle/>
          <a:p>
            <a:r>
              <a:rPr lang="en-GB" sz="3000" dirty="0">
                <a:ea typeface="+mj-lt"/>
                <a:cs typeface="+mj-lt"/>
              </a:rPr>
              <a:t>Monitoring and Use of Routine Health Data in Diabetes Care </a:t>
            </a:r>
            <a:endParaRPr lang="en-US" sz="3000" dirty="0"/>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F8AFA5-7103-35DE-1A5B-D84333E994EC}"/>
              </a:ext>
            </a:extLst>
          </p:cNvPr>
          <p:cNvSpPr>
            <a:spLocks noGrp="1"/>
          </p:cNvSpPr>
          <p:nvPr>
            <p:ph idx="1"/>
          </p:nvPr>
        </p:nvSpPr>
        <p:spPr>
          <a:xfrm>
            <a:off x="630936" y="2660904"/>
            <a:ext cx="4818888" cy="3547872"/>
          </a:xfrm>
        </p:spPr>
        <p:txBody>
          <a:bodyPr vert="horz" lIns="91440" tIns="45720" rIns="91440" bIns="45720" rtlCol="0" anchor="t">
            <a:noAutofit/>
          </a:bodyPr>
          <a:lstStyle/>
          <a:p>
            <a:pPr marL="0" indent="0">
              <a:buNone/>
            </a:pPr>
            <a:r>
              <a:rPr lang="en-GB" sz="1800" b="1" dirty="0">
                <a:latin typeface="Calibri"/>
                <a:ea typeface="Calibri"/>
                <a:cs typeface="Calibri"/>
              </a:rPr>
              <a:t>Monitoring Requirements for Mr Williams</a:t>
            </a:r>
            <a:endParaRPr lang="en-GB" sz="1800" dirty="0">
              <a:latin typeface="Calibri"/>
              <a:ea typeface="Calibri"/>
              <a:cs typeface="Calibri"/>
            </a:endParaRPr>
          </a:p>
          <a:p>
            <a:r>
              <a:rPr lang="en-GB" sz="1800" dirty="0">
                <a:latin typeface="Calibri"/>
                <a:ea typeface="Calibri"/>
                <a:cs typeface="Calibri"/>
              </a:rPr>
              <a:t>Routine health data allows healthcare professionals to assess diabetes control, identify risks and evaluate treatment effectiveness. </a:t>
            </a:r>
            <a:r>
              <a:rPr lang="en-GB" sz="1600" dirty="0">
                <a:latin typeface="Arial" panose="020B0604020202020204" pitchFamily="34" charset="0"/>
                <a:cs typeface="Arial" panose="020B0604020202020204" pitchFamily="34" charset="0"/>
              </a:rPr>
              <a:t>(NHS England, 2022)</a:t>
            </a:r>
            <a:endParaRPr lang="en-GB" sz="1600" dirty="0">
              <a:latin typeface="Arial" panose="020B0604020202020204" pitchFamily="34" charset="0"/>
              <a:ea typeface="Calibri"/>
              <a:cs typeface="Arial" panose="020B0604020202020204" pitchFamily="34" charset="0"/>
            </a:endParaRPr>
          </a:p>
          <a:p>
            <a:endParaRPr lang="en-GB" sz="1800" dirty="0">
              <a:latin typeface="Calibri"/>
              <a:ea typeface="Calibri"/>
              <a:cs typeface="Calibri"/>
            </a:endParaRPr>
          </a:p>
          <a:p>
            <a:pPr marL="0" indent="0">
              <a:buNone/>
            </a:pPr>
            <a:r>
              <a:rPr lang="en-GB" sz="1800" b="1" dirty="0">
                <a:latin typeface="Calibri"/>
                <a:ea typeface="Calibri"/>
                <a:cs typeface="Calibri"/>
              </a:rPr>
              <a:t>Importance of Data Collection</a:t>
            </a:r>
            <a:endParaRPr lang="en-GB" sz="1800" dirty="0">
              <a:latin typeface="Calibri"/>
              <a:ea typeface="Calibri"/>
              <a:cs typeface="Calibri"/>
            </a:endParaRPr>
          </a:p>
          <a:p>
            <a:r>
              <a:rPr lang="en-GB" sz="1800" dirty="0">
                <a:latin typeface="Calibri"/>
                <a:ea typeface="Calibri"/>
                <a:cs typeface="Calibri"/>
              </a:rPr>
              <a:t>Supports early identification of complications. </a:t>
            </a:r>
          </a:p>
          <a:p>
            <a:r>
              <a:rPr lang="en-GB" sz="1800" dirty="0">
                <a:latin typeface="Calibri"/>
                <a:ea typeface="Calibri"/>
                <a:cs typeface="Calibri"/>
              </a:rPr>
              <a:t>Guides treatment decisions. </a:t>
            </a:r>
          </a:p>
          <a:p>
            <a:r>
              <a:rPr lang="en-GB" sz="1800" dirty="0">
                <a:latin typeface="Calibri"/>
                <a:ea typeface="Calibri"/>
                <a:cs typeface="Calibri"/>
              </a:rPr>
              <a:t>Enables personalised care planning. (NICE, 2022; NHS England, 2023)</a:t>
            </a:r>
          </a:p>
          <a:p>
            <a:endParaRPr lang="en-GB" sz="1000" dirty="0"/>
          </a:p>
          <a:p>
            <a:endParaRPr lang="en-GB" sz="1000" dirty="0"/>
          </a:p>
        </p:txBody>
      </p:sp>
      <p:graphicFrame>
        <p:nvGraphicFramePr>
          <p:cNvPr id="5" name="Table 4">
            <a:extLst>
              <a:ext uri="{FF2B5EF4-FFF2-40B4-BE49-F238E27FC236}">
                <a16:creationId xmlns:a16="http://schemas.microsoft.com/office/drawing/2014/main" id="{D169573F-9693-1CA1-F667-F424F9687E9B}"/>
              </a:ext>
            </a:extLst>
          </p:cNvPr>
          <p:cNvGraphicFramePr>
            <a:graphicFrameLocks noGrp="1"/>
          </p:cNvGraphicFramePr>
          <p:nvPr>
            <p:extLst>
              <p:ext uri="{D42A27DB-BD31-4B8C-83A1-F6EECF244321}">
                <p14:modId xmlns:p14="http://schemas.microsoft.com/office/powerpoint/2010/main" val="2425689628"/>
              </p:ext>
            </p:extLst>
          </p:nvPr>
        </p:nvGraphicFramePr>
        <p:xfrm>
          <a:off x="6099048" y="1345207"/>
          <a:ext cx="5458968" cy="4539972"/>
        </p:xfrm>
        <a:graphic>
          <a:graphicData uri="http://schemas.openxmlformats.org/drawingml/2006/table">
            <a:tbl>
              <a:tblPr bandRow="1">
                <a:solidFill>
                  <a:srgbClr val="F7F7F7"/>
                </a:solidFill>
                <a:tableStyleId>{5C22544A-7EE6-4342-B048-85BDC9FD1C3A}</a:tableStyleId>
              </a:tblPr>
              <a:tblGrid>
                <a:gridCol w="1877369">
                  <a:extLst>
                    <a:ext uri="{9D8B030D-6E8A-4147-A177-3AD203B41FA5}">
                      <a16:colId xmlns:a16="http://schemas.microsoft.com/office/drawing/2014/main" val="2246969375"/>
                    </a:ext>
                  </a:extLst>
                </a:gridCol>
                <a:gridCol w="3581599">
                  <a:extLst>
                    <a:ext uri="{9D8B030D-6E8A-4147-A177-3AD203B41FA5}">
                      <a16:colId xmlns:a16="http://schemas.microsoft.com/office/drawing/2014/main" val="468100311"/>
                    </a:ext>
                  </a:extLst>
                </a:gridCol>
              </a:tblGrid>
              <a:tr h="420132">
                <a:tc>
                  <a:txBody>
                    <a:bodyPr/>
                    <a:lstStyle/>
                    <a:p>
                      <a:pPr>
                        <a:buNone/>
                      </a:pPr>
                      <a:r>
                        <a:rPr lang="en-GB" sz="1800" b="1" cap="none" spc="0">
                          <a:solidFill>
                            <a:schemeClr val="tx1"/>
                          </a:solidFill>
                        </a:rPr>
                        <a:t>Measurement</a:t>
                      </a:r>
                    </a:p>
                  </a:txBody>
                  <a:tcPr marL="92000" marR="92000" marT="46000" marB="92000" anchor="ctr">
                    <a:lnL w="12700" cmpd="sng">
                      <a:noFill/>
                      <a:prstDash val="solid"/>
                    </a:lnL>
                    <a:lnR w="12700" cmpd="sng">
                      <a:noFill/>
                      <a:prstDash val="solid"/>
                    </a:lnR>
                    <a:lnT w="12700" cap="flat" cmpd="sng" algn="ctr">
                      <a:solidFill>
                        <a:schemeClr val="tx1">
                          <a:lumMod val="50000"/>
                          <a:lumOff val="50000"/>
                        </a:schemeClr>
                      </a:solidFill>
                      <a:prstDash val="solid"/>
                    </a:lnT>
                    <a:lnB w="12700" cmpd="sng">
                      <a:noFill/>
                      <a:prstDash val="solid"/>
                    </a:lnB>
                    <a:solidFill>
                      <a:srgbClr val="F7F7F7"/>
                    </a:solidFill>
                  </a:tcPr>
                </a:tc>
                <a:tc>
                  <a:txBody>
                    <a:bodyPr/>
                    <a:lstStyle/>
                    <a:p>
                      <a:pPr>
                        <a:buNone/>
                      </a:pPr>
                      <a:r>
                        <a:rPr lang="en-GB" sz="1800" b="1" cap="none" spc="0">
                          <a:solidFill>
                            <a:schemeClr val="tx1"/>
                          </a:solidFill>
                        </a:rPr>
                        <a:t>Purpose</a:t>
                      </a:r>
                    </a:p>
                  </a:txBody>
                  <a:tcPr marL="92000" marR="92000" marT="46000" marB="92000" anchor="ctr">
                    <a:lnL w="12700" cmpd="sng">
                      <a:noFill/>
                      <a:prstDash val="solid"/>
                    </a:lnL>
                    <a:lnR w="12700" cmpd="sng">
                      <a:noFill/>
                      <a:prstDash val="solid"/>
                    </a:lnR>
                    <a:lnT w="12700" cap="flat" cmpd="sng" algn="ctr">
                      <a:solidFill>
                        <a:schemeClr val="tx1">
                          <a:lumMod val="50000"/>
                          <a:lumOff val="50000"/>
                        </a:schemeClr>
                      </a:solidFill>
                      <a:prstDash val="solid"/>
                    </a:lnT>
                    <a:lnB w="12700" cmpd="sng">
                      <a:noFill/>
                      <a:prstDash val="solid"/>
                    </a:lnB>
                    <a:solidFill>
                      <a:srgbClr val="F7F7F7"/>
                    </a:solidFill>
                  </a:tcPr>
                </a:tc>
                <a:extLst>
                  <a:ext uri="{0D108BD9-81ED-4DB2-BD59-A6C34878D82A}">
                    <a16:rowId xmlns:a16="http://schemas.microsoft.com/office/drawing/2014/main" val="465833487"/>
                  </a:ext>
                </a:extLst>
              </a:tr>
              <a:tr h="665465">
                <a:tc>
                  <a:txBody>
                    <a:bodyPr/>
                    <a:lstStyle/>
                    <a:p>
                      <a:pPr>
                        <a:buNone/>
                      </a:pPr>
                      <a:r>
                        <a:rPr lang="en-GB" sz="1800" cap="none" spc="0">
                          <a:solidFill>
                            <a:schemeClr val="tx1"/>
                          </a:solidFill>
                        </a:rPr>
                        <a:t>HbA1c blood test</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rPr>
                        <a:t>Measures average blood glucose control over previous 2–3 months</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extLst>
                  <a:ext uri="{0D108BD9-81ED-4DB2-BD59-A6C34878D82A}">
                    <a16:rowId xmlns:a16="http://schemas.microsoft.com/office/drawing/2014/main" val="805160819"/>
                  </a:ext>
                </a:extLst>
              </a:tr>
              <a:tr h="665465">
                <a:tc>
                  <a:txBody>
                    <a:bodyPr/>
                    <a:lstStyle/>
                    <a:p>
                      <a:pPr>
                        <a:buNone/>
                      </a:pPr>
                      <a:r>
                        <a:rPr lang="en-GB" sz="1800" cap="none" spc="0">
                          <a:solidFill>
                            <a:schemeClr val="tx1"/>
                          </a:solidFill>
                        </a:rPr>
                        <a:t>Blood pressure</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rgbClr val="F7F7F7"/>
                    </a:solidFill>
                  </a:tcPr>
                </a:tc>
                <a:tc>
                  <a:txBody>
                    <a:bodyPr/>
                    <a:lstStyle/>
                    <a:p>
                      <a:pPr>
                        <a:buNone/>
                      </a:pPr>
                      <a:r>
                        <a:rPr lang="en-GB" sz="1800" cap="none" spc="0">
                          <a:solidFill>
                            <a:schemeClr val="tx1"/>
                          </a:solidFill>
                        </a:rPr>
                        <a:t>Identifies hypertension and cardiovascular risk</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rgbClr val="F7F7F7"/>
                    </a:solidFill>
                  </a:tcPr>
                </a:tc>
                <a:extLst>
                  <a:ext uri="{0D108BD9-81ED-4DB2-BD59-A6C34878D82A}">
                    <a16:rowId xmlns:a16="http://schemas.microsoft.com/office/drawing/2014/main" val="2450928518"/>
                  </a:ext>
                </a:extLst>
              </a:tr>
              <a:tr h="665465">
                <a:tc>
                  <a:txBody>
                    <a:bodyPr/>
                    <a:lstStyle/>
                    <a:p>
                      <a:pPr>
                        <a:buNone/>
                      </a:pPr>
                      <a:r>
                        <a:rPr lang="en-GB" sz="1800" cap="none" spc="0">
                          <a:solidFill>
                            <a:schemeClr val="tx1"/>
                          </a:solidFill>
                        </a:rPr>
                        <a:t>Lipid profile</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rPr>
                        <a:t>Assesses cholesterol-related cardiovascular risk</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extLst>
                  <a:ext uri="{0D108BD9-81ED-4DB2-BD59-A6C34878D82A}">
                    <a16:rowId xmlns:a16="http://schemas.microsoft.com/office/drawing/2014/main" val="1998311000"/>
                  </a:ext>
                </a:extLst>
              </a:tr>
              <a:tr h="420132">
                <a:tc>
                  <a:txBody>
                    <a:bodyPr/>
                    <a:lstStyle/>
                    <a:p>
                      <a:pPr>
                        <a:buNone/>
                      </a:pPr>
                      <a:r>
                        <a:rPr lang="en-GB" sz="1800" cap="none" spc="0">
                          <a:solidFill>
                            <a:schemeClr val="tx1"/>
                          </a:solidFill>
                        </a:rPr>
                        <a:t>BMI and weight</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rgbClr val="F7F7F7"/>
                    </a:solidFill>
                  </a:tcPr>
                </a:tc>
                <a:tc>
                  <a:txBody>
                    <a:bodyPr/>
                    <a:lstStyle/>
                    <a:p>
                      <a:pPr>
                        <a:buNone/>
                      </a:pPr>
                      <a:r>
                        <a:rPr lang="en-GB" sz="1800" cap="none" spc="0">
                          <a:solidFill>
                            <a:schemeClr val="tx1"/>
                          </a:solidFill>
                        </a:rPr>
                        <a:t>Monitors obesity-related risk factors</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rgbClr val="F7F7F7"/>
                    </a:solidFill>
                  </a:tcPr>
                </a:tc>
                <a:extLst>
                  <a:ext uri="{0D108BD9-81ED-4DB2-BD59-A6C34878D82A}">
                    <a16:rowId xmlns:a16="http://schemas.microsoft.com/office/drawing/2014/main" val="717644397"/>
                  </a:ext>
                </a:extLst>
              </a:tr>
              <a:tr h="665465">
                <a:tc>
                  <a:txBody>
                    <a:bodyPr/>
                    <a:lstStyle/>
                    <a:p>
                      <a:pPr>
                        <a:buNone/>
                      </a:pPr>
                      <a:r>
                        <a:rPr lang="en-GB" sz="1800" cap="none" spc="0">
                          <a:solidFill>
                            <a:schemeClr val="tx1"/>
                          </a:solidFill>
                        </a:rPr>
                        <a:t>Foot examination</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tc>
                  <a:txBody>
                    <a:bodyPr/>
                    <a:lstStyle/>
                    <a:p>
                      <a:pPr>
                        <a:buNone/>
                      </a:pPr>
                      <a:r>
                        <a:rPr lang="en-GB" sz="1800" cap="none" spc="0">
                          <a:solidFill>
                            <a:schemeClr val="tx1"/>
                          </a:solidFill>
                        </a:rPr>
                        <a:t>Identifies neuropathy and circulation problems</a:t>
                      </a:r>
                    </a:p>
                  </a:txBody>
                  <a:tcPr marL="92000" marR="92000" marT="46000" marB="92000" anchor="ctr">
                    <a:lnL w="12700" cmpd="sng">
                      <a:noFill/>
                      <a:prstDash val="solid"/>
                    </a:lnL>
                    <a:lnR w="12700" cmpd="sng">
                      <a:noFill/>
                      <a:prstDash val="solid"/>
                    </a:lnR>
                    <a:lnT w="12700" cmpd="sng">
                      <a:noFill/>
                      <a:prstDash val="solid"/>
                    </a:lnT>
                    <a:lnB w="12700" cmpd="sng">
                      <a:noFill/>
                      <a:prstDash val="solid"/>
                    </a:lnB>
                    <a:solidFill>
                      <a:schemeClr val="bg1">
                        <a:lumMod val="85000"/>
                      </a:schemeClr>
                    </a:solidFill>
                  </a:tcPr>
                </a:tc>
                <a:extLst>
                  <a:ext uri="{0D108BD9-81ED-4DB2-BD59-A6C34878D82A}">
                    <a16:rowId xmlns:a16="http://schemas.microsoft.com/office/drawing/2014/main" val="172725627"/>
                  </a:ext>
                </a:extLst>
              </a:tr>
              <a:tr h="665465">
                <a:tc>
                  <a:txBody>
                    <a:bodyPr/>
                    <a:lstStyle/>
                    <a:p>
                      <a:pPr>
                        <a:buNone/>
                      </a:pPr>
                      <a:r>
                        <a:rPr lang="en-GB" sz="1800" cap="none" spc="0">
                          <a:solidFill>
                            <a:schemeClr val="tx1"/>
                          </a:solidFill>
                        </a:rPr>
                        <a:t>Kidney function tests</a:t>
                      </a:r>
                    </a:p>
                  </a:txBody>
                  <a:tcPr marL="92000" marR="92000" marT="46000" marB="92000" anchor="ctr">
                    <a:lnL w="12700" cmpd="sng">
                      <a:noFill/>
                      <a:prstDash val="solid"/>
                    </a:lnL>
                    <a:lnR w="12700" cmpd="sng">
                      <a:noFill/>
                      <a:prstDash val="solid"/>
                    </a:lnR>
                    <a:lnT w="12700" cmpd="sng">
                      <a:noFill/>
                      <a:prstDash val="solid"/>
                    </a:lnT>
                    <a:lnB w="12700" cap="flat" cmpd="sng" algn="ctr">
                      <a:solidFill>
                        <a:schemeClr val="tx1">
                          <a:lumMod val="50000"/>
                          <a:lumOff val="50000"/>
                        </a:schemeClr>
                      </a:solidFill>
                      <a:prstDash val="solid"/>
                    </a:lnB>
                    <a:solidFill>
                      <a:srgbClr val="F7F7F7"/>
                    </a:solidFill>
                  </a:tcPr>
                </a:tc>
                <a:tc>
                  <a:txBody>
                    <a:bodyPr/>
                    <a:lstStyle/>
                    <a:p>
                      <a:pPr>
                        <a:buNone/>
                      </a:pPr>
                      <a:r>
                        <a:rPr lang="en-GB" sz="1800" cap="none" spc="0">
                          <a:solidFill>
                            <a:schemeClr val="tx1"/>
                          </a:solidFill>
                        </a:rPr>
                        <a:t>Detects diabetic kidney disease</a:t>
                      </a:r>
                    </a:p>
                  </a:txBody>
                  <a:tcPr marL="92000" marR="92000" marT="46000" marB="92000" anchor="ctr">
                    <a:lnL w="12700" cmpd="sng">
                      <a:noFill/>
                      <a:prstDash val="solid"/>
                    </a:lnL>
                    <a:lnR w="12700" cmpd="sng">
                      <a:noFill/>
                      <a:prstDash val="solid"/>
                    </a:lnR>
                    <a:lnT w="12700" cmpd="sng">
                      <a:noFill/>
                      <a:prstDash val="solid"/>
                    </a:lnT>
                    <a:lnB w="12700" cap="flat" cmpd="sng" algn="ctr">
                      <a:solidFill>
                        <a:schemeClr val="tx1">
                          <a:lumMod val="50000"/>
                          <a:lumOff val="50000"/>
                        </a:schemeClr>
                      </a:solidFill>
                      <a:prstDash val="solid"/>
                    </a:lnB>
                    <a:solidFill>
                      <a:srgbClr val="F7F7F7"/>
                    </a:solidFill>
                  </a:tcPr>
                </a:tc>
                <a:extLst>
                  <a:ext uri="{0D108BD9-81ED-4DB2-BD59-A6C34878D82A}">
                    <a16:rowId xmlns:a16="http://schemas.microsoft.com/office/drawing/2014/main" val="3149970734"/>
                  </a:ext>
                </a:extLst>
              </a:tr>
            </a:tbl>
          </a:graphicData>
        </a:graphic>
      </p:graphicFrame>
      <p:pic>
        <p:nvPicPr>
          <p:cNvPr id="7" name="Recorded Sound">
            <a:hlinkClick r:id="" action="ppaction://media"/>
            <a:extLst>
              <a:ext uri="{FF2B5EF4-FFF2-40B4-BE49-F238E27FC236}">
                <a16:creationId xmlns:a16="http://schemas.microsoft.com/office/drawing/2014/main" id="{8CA89EA9-D0D4-D81C-0261-7CC44D7E21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31500" y="436880"/>
            <a:ext cx="406400" cy="406400"/>
          </a:xfrm>
          <a:prstGeom prst="rect">
            <a:avLst/>
          </a:prstGeom>
        </p:spPr>
      </p:pic>
    </p:spTree>
    <p:extLst>
      <p:ext uri="{BB962C8B-B14F-4D97-AF65-F5344CB8AC3E}">
        <p14:creationId xmlns:p14="http://schemas.microsoft.com/office/powerpoint/2010/main" val="3980591663"/>
      </p:ext>
    </p:extLst>
  </p:cSld>
  <p:clrMapOvr>
    <a:masterClrMapping/>
  </p:clrMapOvr>
  <mc:AlternateContent xmlns:mc="http://schemas.openxmlformats.org/markup-compatibility/2006" xmlns:p14="http://schemas.microsoft.com/office/powerpoint/2010/main">
    <mc:Choice Requires="p14">
      <p:transition spd="slow" p14:dur="2000" advTm="55712"/>
    </mc:Choice>
    <mc:Fallback xmlns="">
      <p:transition spd="slow" advTm="557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57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E020063-2385-44AC-BD67-258E1F0B9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E014A0B-5338-4077-AFE9-A90D04D449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CF3374-D89C-318B-C436-E1FC0CA53BDB}"/>
              </a:ext>
            </a:extLst>
          </p:cNvPr>
          <p:cNvSpPr>
            <a:spLocks noGrp="1"/>
          </p:cNvSpPr>
          <p:nvPr>
            <p:ph type="title"/>
          </p:nvPr>
        </p:nvSpPr>
        <p:spPr>
          <a:xfrm>
            <a:off x="1179576" y="-1320"/>
            <a:ext cx="9829800" cy="629195"/>
          </a:xfrm>
        </p:spPr>
        <p:txBody>
          <a:bodyPr anchor="b">
            <a:normAutofit/>
          </a:bodyPr>
          <a:lstStyle/>
          <a:p>
            <a:pPr algn="ctr"/>
            <a:r>
              <a:rPr lang="en-GB" sz="3100" dirty="0">
                <a:solidFill>
                  <a:schemeClr val="accent1"/>
                </a:solidFill>
                <a:ea typeface="+mj-lt"/>
                <a:cs typeface="+mj-lt"/>
              </a:rPr>
              <a:t>Evidence-Based Recommendations and Interventions</a:t>
            </a:r>
            <a:endParaRPr lang="en-US" sz="3100" dirty="0">
              <a:solidFill>
                <a:schemeClr val="accent1"/>
              </a:solidFill>
            </a:endParaRPr>
          </a:p>
        </p:txBody>
      </p:sp>
      <p:grpSp>
        <p:nvGrpSpPr>
          <p:cNvPr id="31" name="Group 30">
            <a:extLst>
              <a:ext uri="{FF2B5EF4-FFF2-40B4-BE49-F238E27FC236}">
                <a16:creationId xmlns:a16="http://schemas.microsoft.com/office/drawing/2014/main" id="{78127680-150F-4A90-9950-F663925781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1"/>
            <a:ext cx="3362070" cy="2522849"/>
            <a:chOff x="-305" y="-1"/>
            <a:chExt cx="3832880" cy="2876136"/>
          </a:xfrm>
        </p:grpSpPr>
        <p:sp>
          <p:nvSpPr>
            <p:cNvPr id="32" name="Freeform: Shape 31">
              <a:extLst>
                <a:ext uri="{FF2B5EF4-FFF2-40B4-BE49-F238E27FC236}">
                  <a16:creationId xmlns:a16="http://schemas.microsoft.com/office/drawing/2014/main" id="{5088F97A-8362-4967-B664-D748B846EC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30F9DEDE-4318-412A-81C5-C8C90F689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09E97DE9-7844-4707-8928-1CD88ADB72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EC58954E-44A5-4A0D-97A9-8A2BB43D6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BD95C2D5-C960-DADE-DC89-A028ECF10374}"/>
              </a:ext>
            </a:extLst>
          </p:cNvPr>
          <p:cNvSpPr>
            <a:spLocks noGrp="1"/>
          </p:cNvSpPr>
          <p:nvPr>
            <p:ph idx="1"/>
          </p:nvPr>
        </p:nvSpPr>
        <p:spPr>
          <a:xfrm>
            <a:off x="986101" y="2232333"/>
            <a:ext cx="8784495" cy="3227626"/>
          </a:xfrm>
        </p:spPr>
        <p:txBody>
          <a:bodyPr vert="horz" lIns="91440" tIns="45720" rIns="91440" bIns="45720" rtlCol="0" anchor="ctr">
            <a:noAutofit/>
          </a:bodyPr>
          <a:lstStyle/>
          <a:p>
            <a:pPr marL="0" indent="0">
              <a:buNone/>
            </a:pPr>
            <a:r>
              <a:rPr lang="en-GB" sz="1800" b="1" dirty="0">
                <a:latin typeface="Calibri"/>
                <a:ea typeface="Calibri"/>
                <a:cs typeface="Calibri"/>
              </a:rPr>
              <a:t>1. Lifestyle Modification</a:t>
            </a:r>
          </a:p>
          <a:p>
            <a:r>
              <a:rPr lang="en-GB" sz="1800" b="1" dirty="0">
                <a:solidFill>
                  <a:srgbClr val="000000"/>
                </a:solidFill>
                <a:latin typeface="Calibri"/>
                <a:ea typeface="Calibri"/>
                <a:cs typeface="Calibri"/>
              </a:rPr>
              <a:t>Healthy Eating</a:t>
            </a:r>
            <a:endParaRPr lang="en-GB" sz="1800" dirty="0">
              <a:solidFill>
                <a:srgbClr val="000000"/>
              </a:solidFill>
              <a:latin typeface="Calibri"/>
              <a:ea typeface="Calibri"/>
              <a:cs typeface="Calibri"/>
            </a:endParaRPr>
          </a:p>
          <a:p>
            <a:r>
              <a:rPr lang="en-GB" sz="1800" dirty="0">
                <a:solidFill>
                  <a:srgbClr val="000000"/>
                </a:solidFill>
                <a:latin typeface="Calibri"/>
                <a:ea typeface="Calibri"/>
                <a:cs typeface="Calibri"/>
              </a:rPr>
              <a:t>Encourage balanced meals containing vegetables, fibre-rich carbohydrates and reduced saturated fat. </a:t>
            </a:r>
            <a:endParaRPr lang="en-GB" dirty="0"/>
          </a:p>
          <a:p>
            <a:r>
              <a:rPr lang="en-GB" sz="1800" dirty="0">
                <a:solidFill>
                  <a:srgbClr val="000000"/>
                </a:solidFill>
                <a:latin typeface="Calibri"/>
                <a:ea typeface="Calibri"/>
                <a:cs typeface="Calibri"/>
              </a:rPr>
              <a:t>Referral to a registered dietitian where appropriate. </a:t>
            </a:r>
            <a:endParaRPr lang="en-GB" dirty="0"/>
          </a:p>
          <a:p>
            <a:r>
              <a:rPr lang="en-GB" sz="1800" b="1" dirty="0">
                <a:solidFill>
                  <a:srgbClr val="000000"/>
                </a:solidFill>
                <a:latin typeface="Calibri"/>
                <a:ea typeface="Calibri"/>
                <a:cs typeface="Calibri"/>
              </a:rPr>
              <a:t>Physical Activity</a:t>
            </a:r>
            <a:endParaRPr lang="en-GB" sz="1800" dirty="0">
              <a:solidFill>
                <a:srgbClr val="000000"/>
              </a:solidFill>
              <a:latin typeface="Calibri"/>
              <a:ea typeface="Calibri"/>
              <a:cs typeface="Calibri"/>
            </a:endParaRPr>
          </a:p>
          <a:p>
            <a:r>
              <a:rPr lang="en-GB" sz="1800" dirty="0">
                <a:solidFill>
                  <a:srgbClr val="000000"/>
                </a:solidFill>
                <a:latin typeface="Calibri"/>
                <a:ea typeface="Calibri"/>
                <a:cs typeface="Calibri"/>
              </a:rPr>
              <a:t>Encourage at least 150 minutes of moderate-intensity activity weekly where suitable. </a:t>
            </a:r>
            <a:endParaRPr lang="en-GB" dirty="0"/>
          </a:p>
          <a:p>
            <a:r>
              <a:rPr lang="en-GB" sz="1800" dirty="0">
                <a:solidFill>
                  <a:srgbClr val="000000"/>
                </a:solidFill>
                <a:latin typeface="Calibri"/>
                <a:ea typeface="Calibri"/>
                <a:cs typeface="Calibri"/>
              </a:rPr>
              <a:t>Include resistance exercise to improve insulin sensitivity. </a:t>
            </a:r>
            <a:endParaRPr lang="en-GB" dirty="0"/>
          </a:p>
          <a:p>
            <a:pPr marL="0" indent="0">
              <a:buNone/>
            </a:pPr>
            <a:r>
              <a:rPr lang="en-GB" sz="1800" b="1" dirty="0">
                <a:solidFill>
                  <a:srgbClr val="000000"/>
                </a:solidFill>
                <a:latin typeface="Calibri"/>
                <a:ea typeface="Calibri"/>
                <a:cs typeface="Calibri"/>
              </a:rPr>
              <a:t>2. Medication Management</a:t>
            </a:r>
            <a:endParaRPr lang="en-GB" sz="1800" dirty="0">
              <a:solidFill>
                <a:srgbClr val="000000"/>
              </a:solidFill>
              <a:latin typeface="Calibri"/>
              <a:ea typeface="Calibri"/>
              <a:cs typeface="Calibri"/>
            </a:endParaRPr>
          </a:p>
          <a:p>
            <a:r>
              <a:rPr lang="en-GB" sz="1800" dirty="0">
                <a:solidFill>
                  <a:srgbClr val="000000"/>
                </a:solidFill>
                <a:latin typeface="Calibri"/>
                <a:ea typeface="Calibri"/>
                <a:cs typeface="Calibri"/>
              </a:rPr>
              <a:t>Possible interventions:</a:t>
            </a:r>
            <a:endParaRPr lang="en-GB" dirty="0"/>
          </a:p>
          <a:p>
            <a:r>
              <a:rPr lang="en-GB" sz="1800" dirty="0">
                <a:solidFill>
                  <a:srgbClr val="000000"/>
                </a:solidFill>
                <a:latin typeface="Calibri"/>
                <a:ea typeface="Calibri"/>
                <a:cs typeface="Calibri"/>
              </a:rPr>
              <a:t>Metformin as first-line medication where appropriate. </a:t>
            </a:r>
            <a:endParaRPr lang="en-GB" dirty="0"/>
          </a:p>
          <a:p>
            <a:r>
              <a:rPr lang="en-GB" sz="1800" dirty="0">
                <a:solidFill>
                  <a:srgbClr val="000000"/>
                </a:solidFill>
                <a:latin typeface="Calibri"/>
                <a:ea typeface="Calibri"/>
                <a:cs typeface="Calibri"/>
              </a:rPr>
              <a:t>Review medication effectiveness regularly. </a:t>
            </a:r>
            <a:endParaRPr lang="en-GB" dirty="0"/>
          </a:p>
          <a:p>
            <a:r>
              <a:rPr lang="en-GB" sz="1800" dirty="0">
                <a:solidFill>
                  <a:srgbClr val="000000"/>
                </a:solidFill>
                <a:latin typeface="Calibri"/>
                <a:ea typeface="Calibri"/>
                <a:cs typeface="Calibri"/>
              </a:rPr>
              <a:t>Consider additional glucose-lowering therapies depending on individual risk factors. </a:t>
            </a:r>
            <a:endParaRPr lang="en-GB" dirty="0"/>
          </a:p>
          <a:p>
            <a:pPr marL="0" indent="0">
              <a:buNone/>
            </a:pPr>
            <a:r>
              <a:rPr lang="en-GB" sz="1800" b="1" dirty="0">
                <a:solidFill>
                  <a:srgbClr val="000000"/>
                </a:solidFill>
                <a:latin typeface="Calibri"/>
                <a:ea typeface="Calibri"/>
                <a:cs typeface="Calibri"/>
              </a:rPr>
              <a:t>3. Health Education</a:t>
            </a:r>
            <a:endParaRPr lang="en-GB" sz="1800" dirty="0">
              <a:solidFill>
                <a:srgbClr val="000000"/>
              </a:solidFill>
              <a:latin typeface="Calibri"/>
              <a:ea typeface="Calibri"/>
              <a:cs typeface="Calibri"/>
            </a:endParaRPr>
          </a:p>
          <a:p>
            <a:r>
              <a:rPr lang="en-GB" sz="1800" dirty="0">
                <a:solidFill>
                  <a:srgbClr val="000000"/>
                </a:solidFill>
                <a:latin typeface="Calibri"/>
                <a:ea typeface="Calibri"/>
                <a:cs typeface="Calibri"/>
              </a:rPr>
              <a:t>Diabetes self-management education. </a:t>
            </a:r>
            <a:endParaRPr lang="en-GB" dirty="0"/>
          </a:p>
          <a:p>
            <a:r>
              <a:rPr lang="en-GB" sz="1800" dirty="0">
                <a:solidFill>
                  <a:srgbClr val="000000"/>
                </a:solidFill>
                <a:latin typeface="Calibri"/>
                <a:ea typeface="Calibri"/>
                <a:cs typeface="Calibri"/>
              </a:rPr>
              <a:t>Recognition of symptoms of hypo/hyperglycaemia. (NICE, 2022; NHS England, 2023)</a:t>
            </a:r>
            <a:endParaRPr lang="en-GB" dirty="0"/>
          </a:p>
          <a:p>
            <a:endParaRPr lang="en-GB" sz="600" dirty="0">
              <a:solidFill>
                <a:schemeClr val="tx2"/>
              </a:solidFill>
            </a:endParaRPr>
          </a:p>
        </p:txBody>
      </p:sp>
      <p:grpSp>
        <p:nvGrpSpPr>
          <p:cNvPr id="37" name="Group 36">
            <a:extLst>
              <a:ext uri="{FF2B5EF4-FFF2-40B4-BE49-F238E27FC236}">
                <a16:creationId xmlns:a16="http://schemas.microsoft.com/office/drawing/2014/main" id="{466920E5-8640-4C24-A775-8647637094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10185732" y="4852038"/>
            <a:ext cx="2151670" cy="1860256"/>
            <a:chOff x="-305" y="-4155"/>
            <a:chExt cx="2514948" cy="2174333"/>
          </a:xfrm>
        </p:grpSpPr>
        <p:sp>
          <p:nvSpPr>
            <p:cNvPr id="38" name="Freeform: Shape 37">
              <a:extLst>
                <a:ext uri="{FF2B5EF4-FFF2-40B4-BE49-F238E27FC236}">
                  <a16:creationId xmlns:a16="http://schemas.microsoft.com/office/drawing/2014/main" id="{2CBA3142-5A82-43CE-87A2-EB14B17A51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AEF5A1C7-9938-4A33-A5A4-2B05353B3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262A936D-E9F6-4A68-82C2-1D1CC77722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41" name="Freeform: Shape 40">
              <a:extLst>
                <a:ext uri="{FF2B5EF4-FFF2-40B4-BE49-F238E27FC236}">
                  <a16:creationId xmlns:a16="http://schemas.microsoft.com/office/drawing/2014/main" id="{C68A9229-BBBE-4934-9700-BA72A1BB03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ssorted vegetables and fruits">
            <a:extLst>
              <a:ext uri="{FF2B5EF4-FFF2-40B4-BE49-F238E27FC236}">
                <a16:creationId xmlns:a16="http://schemas.microsoft.com/office/drawing/2014/main" id="{3DAD4F57-542A-8007-A486-2906E129C10B}"/>
              </a:ext>
            </a:extLst>
          </p:cNvPr>
          <p:cNvPicPr>
            <a:picLocks noChangeAspect="1"/>
          </p:cNvPicPr>
          <p:nvPr/>
        </p:nvPicPr>
        <p:blipFill>
          <a:blip r:embed="rId5"/>
          <a:srcRect l="30026" r="19909" b="-3"/>
          <a:stretch>
            <a:fillRect/>
          </a:stretch>
        </p:blipFill>
        <p:spPr>
          <a:xfrm>
            <a:off x="9768486" y="631541"/>
            <a:ext cx="2413048" cy="3217333"/>
          </a:xfrm>
          <a:prstGeom prst="rect">
            <a:avLst/>
          </a:prstGeom>
        </p:spPr>
      </p:pic>
      <p:pic>
        <p:nvPicPr>
          <p:cNvPr id="4" name="Recorded Sound">
            <a:hlinkClick r:id="" action="ppaction://media"/>
            <a:extLst>
              <a:ext uri="{FF2B5EF4-FFF2-40B4-BE49-F238E27FC236}">
                <a16:creationId xmlns:a16="http://schemas.microsoft.com/office/drawing/2014/main" id="{918A1948-D119-6C47-B0AD-F220C683158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62086" y="4503130"/>
            <a:ext cx="406400" cy="406400"/>
          </a:xfrm>
          <a:prstGeom prst="rect">
            <a:avLst/>
          </a:prstGeom>
        </p:spPr>
      </p:pic>
    </p:spTree>
    <p:extLst>
      <p:ext uri="{BB962C8B-B14F-4D97-AF65-F5344CB8AC3E}">
        <p14:creationId xmlns:p14="http://schemas.microsoft.com/office/powerpoint/2010/main" val="3552111354"/>
      </p:ext>
    </p:extLst>
  </p:cSld>
  <p:clrMapOvr>
    <a:masterClrMapping/>
  </p:clrMapOvr>
  <mc:AlternateContent xmlns:mc="http://schemas.openxmlformats.org/markup-compatibility/2006" xmlns:p14="http://schemas.microsoft.com/office/powerpoint/2010/main">
    <mc:Choice Requires="p14">
      <p:transition spd="slow" p14:dur="2000" advTm="53533"/>
    </mc:Choice>
    <mc:Fallback xmlns="">
      <p:transition spd="slow" advTm="535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5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86AA2DA-281A-4806-8977-D617AEAC8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4185774-6FC0-4B8D-A8DB-A88546889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59988" y="0"/>
            <a:ext cx="2632012" cy="6858000"/>
          </a:xfrm>
          <a:custGeom>
            <a:avLst/>
            <a:gdLst>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57677 w 2632012"/>
              <a:gd name="connsiteY27" fmla="*/ 2548608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399465 w 2632012"/>
              <a:gd name="connsiteY28" fmla="*/ 2412506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46400 w 2632012"/>
              <a:gd name="connsiteY29" fmla="*/ 2252507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138134 w 2632012"/>
              <a:gd name="connsiteY24" fmla="*/ 5616065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183756 w 2632012"/>
              <a:gd name="connsiteY23" fmla="*/ 5808789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20409 w 2632012"/>
              <a:gd name="connsiteY22" fmla="*/ 6022287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 name="connsiteX0" fmla="*/ 932173 w 2632012"/>
              <a:gd name="connsiteY0" fmla="*/ 1512545 h 6858000"/>
              <a:gd name="connsiteX1" fmla="*/ 932462 w 2632012"/>
              <a:gd name="connsiteY1" fmla="*/ 1512581 h 6858000"/>
              <a:gd name="connsiteX2" fmla="*/ 932378 w 2632012"/>
              <a:gd name="connsiteY2" fmla="*/ 1512599 h 6858000"/>
              <a:gd name="connsiteX3" fmla="*/ 932173 w 2632012"/>
              <a:gd name="connsiteY3" fmla="*/ 1512545 h 6858000"/>
              <a:gd name="connsiteX4" fmla="*/ 1207569 w 2632012"/>
              <a:gd name="connsiteY4" fmla="*/ 0 h 6858000"/>
              <a:gd name="connsiteX5" fmla="*/ 2632012 w 2632012"/>
              <a:gd name="connsiteY5" fmla="*/ 0 h 6858000"/>
              <a:gd name="connsiteX6" fmla="*/ 2632012 w 2632012"/>
              <a:gd name="connsiteY6" fmla="*/ 6858000 h 6858000"/>
              <a:gd name="connsiteX7" fmla="*/ 13514 w 2632012"/>
              <a:gd name="connsiteY7" fmla="*/ 6858000 h 6858000"/>
              <a:gd name="connsiteX8" fmla="*/ 13170 w 2632012"/>
              <a:gd name="connsiteY8" fmla="*/ 6812829 h 6858000"/>
              <a:gd name="connsiteX9" fmla="*/ 20332 w 2632012"/>
              <a:gd name="connsiteY9" fmla="*/ 6760689 h 6858000"/>
              <a:gd name="connsiteX10" fmla="*/ 25596 w 2632012"/>
              <a:gd name="connsiteY10" fmla="*/ 6721251 h 6858000"/>
              <a:gd name="connsiteX11" fmla="*/ 22507 w 2632012"/>
              <a:gd name="connsiteY11" fmla="*/ 6650499 h 6858000"/>
              <a:gd name="connsiteX12" fmla="*/ 22444 w 2632012"/>
              <a:gd name="connsiteY12" fmla="*/ 6604241 h 6858000"/>
              <a:gd name="connsiteX13" fmla="*/ 31867 w 2632012"/>
              <a:gd name="connsiteY13" fmla="*/ 6559984 h 6858000"/>
              <a:gd name="connsiteX14" fmla="*/ 38635 w 2632012"/>
              <a:gd name="connsiteY14" fmla="*/ 6515473 h 6858000"/>
              <a:gd name="connsiteX15" fmla="*/ 38467 w 2632012"/>
              <a:gd name="connsiteY15" fmla="*/ 6463736 h 6858000"/>
              <a:gd name="connsiteX16" fmla="*/ 38052 w 2632012"/>
              <a:gd name="connsiteY16" fmla="*/ 6432794 h 6858000"/>
              <a:gd name="connsiteX17" fmla="*/ 80445 w 2632012"/>
              <a:gd name="connsiteY17" fmla="*/ 6301309 h 6858000"/>
              <a:gd name="connsiteX18" fmla="*/ 138157 w 2632012"/>
              <a:gd name="connsiteY18" fmla="*/ 6257030 h 6858000"/>
              <a:gd name="connsiteX19" fmla="*/ 170419 w 2632012"/>
              <a:gd name="connsiteY19" fmla="*/ 6171255 h 6858000"/>
              <a:gd name="connsiteX20" fmla="*/ 164027 w 2632012"/>
              <a:gd name="connsiteY20" fmla="*/ 6164357 h 6858000"/>
              <a:gd name="connsiteX21" fmla="*/ 213309 w 2632012"/>
              <a:gd name="connsiteY21" fmla="*/ 6109331 h 6858000"/>
              <a:gd name="connsiteX22" fmla="*/ 208456 w 2632012"/>
              <a:gd name="connsiteY22" fmla="*/ 5878851 h 6858000"/>
              <a:gd name="connsiteX23" fmla="*/ 219615 w 2632012"/>
              <a:gd name="connsiteY23" fmla="*/ 5557777 h 6858000"/>
              <a:gd name="connsiteX24" fmla="*/ 245711 w 2632012"/>
              <a:gd name="connsiteY24" fmla="*/ 5066230 h 6858000"/>
              <a:gd name="connsiteX25" fmla="*/ 276721 w 2632012"/>
              <a:gd name="connsiteY25" fmla="*/ 4162848 h 6858000"/>
              <a:gd name="connsiteX26" fmla="*/ 343082 w 2632012"/>
              <a:gd name="connsiteY26" fmla="*/ 3059377 h 6858000"/>
              <a:gd name="connsiteX27" fmla="*/ 369630 w 2632012"/>
              <a:gd name="connsiteY27" fmla="*/ 2692043 h 6858000"/>
              <a:gd name="connsiteX28" fmla="*/ 435324 w 2632012"/>
              <a:gd name="connsiteY28" fmla="*/ 2520083 h 6858000"/>
              <a:gd name="connsiteX29" fmla="*/ 482259 w 2632012"/>
              <a:gd name="connsiteY29" fmla="*/ 2336178 h 6858000"/>
              <a:gd name="connsiteX30" fmla="*/ 569515 w 2632012"/>
              <a:gd name="connsiteY30" fmla="*/ 2091909 h 6858000"/>
              <a:gd name="connsiteX31" fmla="*/ 638163 w 2632012"/>
              <a:gd name="connsiteY31" fmla="*/ 1994147 h 6858000"/>
              <a:gd name="connsiteX32" fmla="*/ 737312 w 2632012"/>
              <a:gd name="connsiteY32" fmla="*/ 1871408 h 6858000"/>
              <a:gd name="connsiteX33" fmla="*/ 788501 w 2632012"/>
              <a:gd name="connsiteY33" fmla="*/ 1793826 h 6858000"/>
              <a:gd name="connsiteX34" fmla="*/ 819432 w 2632012"/>
              <a:gd name="connsiteY34" fmla="*/ 1746824 h 6858000"/>
              <a:gd name="connsiteX35" fmla="*/ 843936 w 2632012"/>
              <a:gd name="connsiteY35" fmla="*/ 1697348 h 6858000"/>
              <a:gd name="connsiteX36" fmla="*/ 846526 w 2632012"/>
              <a:gd name="connsiteY36" fmla="*/ 1659754 h 6858000"/>
              <a:gd name="connsiteX37" fmla="*/ 873830 w 2632012"/>
              <a:gd name="connsiteY37" fmla="*/ 1628041 h 6858000"/>
              <a:gd name="connsiteX38" fmla="*/ 890626 w 2632012"/>
              <a:gd name="connsiteY38" fmla="*/ 1599883 h 6858000"/>
              <a:gd name="connsiteX39" fmla="*/ 921288 w 2632012"/>
              <a:gd name="connsiteY39" fmla="*/ 1579569 h 6858000"/>
              <a:gd name="connsiteX40" fmla="*/ 920756 w 2632012"/>
              <a:gd name="connsiteY40" fmla="*/ 1537369 h 6858000"/>
              <a:gd name="connsiteX41" fmla="*/ 946290 w 2632012"/>
              <a:gd name="connsiteY41" fmla="*/ 1514308 h 6858000"/>
              <a:gd name="connsiteX42" fmla="*/ 932462 w 2632012"/>
              <a:gd name="connsiteY42" fmla="*/ 1512581 h 6858000"/>
              <a:gd name="connsiteX43" fmla="*/ 940652 w 2632012"/>
              <a:gd name="connsiteY43" fmla="*/ 1510839 h 6858000"/>
              <a:gd name="connsiteX44" fmla="*/ 950739 w 2632012"/>
              <a:gd name="connsiteY44" fmla="*/ 1503635 h 6858000"/>
              <a:gd name="connsiteX45" fmla="*/ 966405 w 2632012"/>
              <a:gd name="connsiteY45" fmla="*/ 1439967 h 6858000"/>
              <a:gd name="connsiteX46" fmla="*/ 973516 w 2632012"/>
              <a:gd name="connsiteY46" fmla="*/ 1389073 h 6858000"/>
              <a:gd name="connsiteX47" fmla="*/ 986960 w 2632012"/>
              <a:gd name="connsiteY47" fmla="*/ 1351857 h 6858000"/>
              <a:gd name="connsiteX48" fmla="*/ 987761 w 2632012"/>
              <a:gd name="connsiteY48" fmla="*/ 1363479 h 6858000"/>
              <a:gd name="connsiteX49" fmla="*/ 989043 w 2632012"/>
              <a:gd name="connsiteY49" fmla="*/ 1346093 h 6858000"/>
              <a:gd name="connsiteX50" fmla="*/ 986960 w 2632012"/>
              <a:gd name="connsiteY50" fmla="*/ 1351857 h 6858000"/>
              <a:gd name="connsiteX51" fmla="*/ 985769 w 2632012"/>
              <a:gd name="connsiteY51" fmla="*/ 1334556 h 6858000"/>
              <a:gd name="connsiteX52" fmla="*/ 982507 w 2632012"/>
              <a:gd name="connsiteY52" fmla="*/ 1216698 h 6858000"/>
              <a:gd name="connsiteX53" fmla="*/ 984836 w 2632012"/>
              <a:gd name="connsiteY53" fmla="*/ 1082381 h 6858000"/>
              <a:gd name="connsiteX54" fmla="*/ 993140 w 2632012"/>
              <a:gd name="connsiteY54" fmla="*/ 1043366 h 6858000"/>
              <a:gd name="connsiteX55" fmla="*/ 995544 w 2632012"/>
              <a:gd name="connsiteY55" fmla="*/ 972540 h 6858000"/>
              <a:gd name="connsiteX56" fmla="*/ 1028500 w 2632012"/>
              <a:gd name="connsiteY56" fmla="*/ 923945 h 6858000"/>
              <a:gd name="connsiteX57" fmla="*/ 1022082 w 2632012"/>
              <a:gd name="connsiteY57" fmla="*/ 838835 h 6858000"/>
              <a:gd name="connsiteX58" fmla="*/ 1025925 w 2632012"/>
              <a:gd name="connsiteY58" fmla="*/ 787183 h 6858000"/>
              <a:gd name="connsiteX59" fmla="*/ 1027904 w 2632012"/>
              <a:gd name="connsiteY59" fmla="*/ 756272 h 6858000"/>
              <a:gd name="connsiteX60" fmla="*/ 1088796 w 2632012"/>
              <a:gd name="connsiteY60" fmla="*/ 641639 h 6858000"/>
              <a:gd name="connsiteX61" fmla="*/ 1164389 w 2632012"/>
              <a:gd name="connsiteY61" fmla="*/ 545140 h 6858000"/>
              <a:gd name="connsiteX62" fmla="*/ 1225321 w 2632012"/>
              <a:gd name="connsiteY62" fmla="*/ 413843 h 6858000"/>
              <a:gd name="connsiteX63" fmla="*/ 1241477 w 2632012"/>
              <a:gd name="connsiteY63" fmla="*/ 358607 h 6858000"/>
              <a:gd name="connsiteX64" fmla="*/ 1246119 w 2632012"/>
              <a:gd name="connsiteY64" fmla="*/ 254866 h 6858000"/>
              <a:gd name="connsiteX65" fmla="*/ 1266837 w 2632012"/>
              <a:gd name="connsiteY65" fmla="*/ 161517 h 6858000"/>
              <a:gd name="connsiteX66" fmla="*/ 1315021 w 2632012"/>
              <a:gd name="connsiteY66" fmla="*/ 54455 h 6858000"/>
              <a:gd name="connsiteX67" fmla="*/ 1319335 w 2632012"/>
              <a:gd name="connsiteY67" fmla="*/ 8880 h 6858000"/>
              <a:gd name="connsiteX68" fmla="*/ 1316402 w 2632012"/>
              <a:gd name="connsiteY68" fmla="*/ 852 h 6858000"/>
              <a:gd name="connsiteX69" fmla="*/ 1207569 w 2632012"/>
              <a:gd name="connsiteY69"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632012" h="6858000">
                <a:moveTo>
                  <a:pt x="932173" y="1512545"/>
                </a:moveTo>
                <a:lnTo>
                  <a:pt x="932462" y="1512581"/>
                </a:lnTo>
                <a:lnTo>
                  <a:pt x="932378" y="1512599"/>
                </a:lnTo>
                <a:cubicBezTo>
                  <a:pt x="930618" y="1512681"/>
                  <a:pt x="930202" y="1512462"/>
                  <a:pt x="932173" y="1512545"/>
                </a:cubicBezTo>
                <a:close/>
                <a:moveTo>
                  <a:pt x="1207569" y="0"/>
                </a:moveTo>
                <a:lnTo>
                  <a:pt x="2632012" y="0"/>
                </a:lnTo>
                <a:lnTo>
                  <a:pt x="2632012" y="6858000"/>
                </a:lnTo>
                <a:lnTo>
                  <a:pt x="13514" y="6858000"/>
                </a:lnTo>
                <a:cubicBezTo>
                  <a:pt x="13399" y="6842943"/>
                  <a:pt x="13285" y="6827886"/>
                  <a:pt x="13170" y="6812829"/>
                </a:cubicBezTo>
                <a:cubicBezTo>
                  <a:pt x="12714" y="6794763"/>
                  <a:pt x="13524" y="6777517"/>
                  <a:pt x="20332" y="6760689"/>
                </a:cubicBezTo>
                <a:cubicBezTo>
                  <a:pt x="10828" y="6746468"/>
                  <a:pt x="7794" y="6733277"/>
                  <a:pt x="25596" y="6721251"/>
                </a:cubicBezTo>
                <a:cubicBezTo>
                  <a:pt x="24143" y="6683539"/>
                  <a:pt x="1631" y="6673595"/>
                  <a:pt x="22507" y="6650499"/>
                </a:cubicBezTo>
                <a:cubicBezTo>
                  <a:pt x="-25124" y="6620536"/>
                  <a:pt x="16765" y="6629253"/>
                  <a:pt x="22444" y="6604241"/>
                </a:cubicBezTo>
                <a:cubicBezTo>
                  <a:pt x="28668" y="6588866"/>
                  <a:pt x="29169" y="6574778"/>
                  <a:pt x="31867" y="6559984"/>
                </a:cubicBezTo>
                <a:cubicBezTo>
                  <a:pt x="4443" y="6566661"/>
                  <a:pt x="62924" y="6515664"/>
                  <a:pt x="38635" y="6515473"/>
                </a:cubicBezTo>
                <a:cubicBezTo>
                  <a:pt x="72259" y="6495428"/>
                  <a:pt x="29118" y="6488543"/>
                  <a:pt x="38467" y="6463736"/>
                </a:cubicBezTo>
                <a:cubicBezTo>
                  <a:pt x="50944" y="6451623"/>
                  <a:pt x="52742" y="6443270"/>
                  <a:pt x="38052" y="6432794"/>
                </a:cubicBezTo>
                <a:cubicBezTo>
                  <a:pt x="98939" y="6376824"/>
                  <a:pt x="58603" y="6351821"/>
                  <a:pt x="80445" y="6301309"/>
                </a:cubicBezTo>
                <a:cubicBezTo>
                  <a:pt x="103917" y="6257537"/>
                  <a:pt x="78836" y="6301310"/>
                  <a:pt x="138157" y="6257030"/>
                </a:cubicBezTo>
                <a:cubicBezTo>
                  <a:pt x="155187" y="6248574"/>
                  <a:pt x="166108" y="6186701"/>
                  <a:pt x="170419" y="6171255"/>
                </a:cubicBezTo>
                <a:cubicBezTo>
                  <a:pt x="174731" y="6155809"/>
                  <a:pt x="166522" y="6166390"/>
                  <a:pt x="164027" y="6164357"/>
                </a:cubicBezTo>
                <a:cubicBezTo>
                  <a:pt x="206228" y="6137678"/>
                  <a:pt x="184454" y="6121750"/>
                  <a:pt x="213309" y="6109331"/>
                </a:cubicBezTo>
                <a:cubicBezTo>
                  <a:pt x="224262" y="6067371"/>
                  <a:pt x="183175" y="5890445"/>
                  <a:pt x="208456" y="5878851"/>
                </a:cubicBezTo>
                <a:cubicBezTo>
                  <a:pt x="225886" y="5808435"/>
                  <a:pt x="192379" y="5574013"/>
                  <a:pt x="219615" y="5557777"/>
                </a:cubicBezTo>
                <a:lnTo>
                  <a:pt x="245711" y="5066230"/>
                </a:lnTo>
                <a:cubicBezTo>
                  <a:pt x="117719" y="4582016"/>
                  <a:pt x="230524" y="4647254"/>
                  <a:pt x="276721" y="4162848"/>
                </a:cubicBezTo>
                <a:lnTo>
                  <a:pt x="343082" y="3059377"/>
                </a:lnTo>
                <a:cubicBezTo>
                  <a:pt x="347947" y="2889121"/>
                  <a:pt x="364765" y="2862299"/>
                  <a:pt x="369630" y="2692043"/>
                </a:cubicBezTo>
                <a:cubicBezTo>
                  <a:pt x="369393" y="2690043"/>
                  <a:pt x="435560" y="2522082"/>
                  <a:pt x="435324" y="2520083"/>
                </a:cubicBezTo>
                <a:lnTo>
                  <a:pt x="482259" y="2336178"/>
                </a:lnTo>
                <a:cubicBezTo>
                  <a:pt x="516201" y="2267350"/>
                  <a:pt x="537443" y="2148254"/>
                  <a:pt x="569515" y="2091909"/>
                </a:cubicBezTo>
                <a:cubicBezTo>
                  <a:pt x="629286" y="2030534"/>
                  <a:pt x="622061" y="2045605"/>
                  <a:pt x="638163" y="1994147"/>
                </a:cubicBezTo>
                <a:cubicBezTo>
                  <a:pt x="633178" y="1967912"/>
                  <a:pt x="705417" y="1945185"/>
                  <a:pt x="737312" y="1871408"/>
                </a:cubicBezTo>
                <a:cubicBezTo>
                  <a:pt x="759407" y="1814663"/>
                  <a:pt x="795838" y="1856475"/>
                  <a:pt x="788501" y="1793826"/>
                </a:cubicBezTo>
                <a:cubicBezTo>
                  <a:pt x="796402" y="1792725"/>
                  <a:pt x="813276" y="1750182"/>
                  <a:pt x="819432" y="1746824"/>
                </a:cubicBezTo>
                <a:lnTo>
                  <a:pt x="843936" y="1697348"/>
                </a:lnTo>
                <a:cubicBezTo>
                  <a:pt x="847635" y="1681502"/>
                  <a:pt x="845709" y="1667584"/>
                  <a:pt x="846526" y="1659754"/>
                </a:cubicBezTo>
                <a:lnTo>
                  <a:pt x="873830" y="1628041"/>
                </a:lnTo>
                <a:lnTo>
                  <a:pt x="890626" y="1599883"/>
                </a:lnTo>
                <a:lnTo>
                  <a:pt x="921288" y="1579569"/>
                </a:lnTo>
                <a:cubicBezTo>
                  <a:pt x="921111" y="1565502"/>
                  <a:pt x="920933" y="1551436"/>
                  <a:pt x="920756" y="1537369"/>
                </a:cubicBezTo>
                <a:cubicBezTo>
                  <a:pt x="918173" y="1533598"/>
                  <a:pt x="943194" y="1519497"/>
                  <a:pt x="946290" y="1514308"/>
                </a:cubicBezTo>
                <a:lnTo>
                  <a:pt x="932462" y="1512581"/>
                </a:lnTo>
                <a:lnTo>
                  <a:pt x="940652" y="1510839"/>
                </a:lnTo>
                <a:cubicBezTo>
                  <a:pt x="944059" y="1509546"/>
                  <a:pt x="947769" y="1507347"/>
                  <a:pt x="950739" y="1503635"/>
                </a:cubicBezTo>
                <a:lnTo>
                  <a:pt x="966405" y="1439967"/>
                </a:lnTo>
                <a:cubicBezTo>
                  <a:pt x="966567" y="1437915"/>
                  <a:pt x="970755" y="1392639"/>
                  <a:pt x="973516" y="1389073"/>
                </a:cubicBezTo>
                <a:lnTo>
                  <a:pt x="986960" y="1351857"/>
                </a:lnTo>
                <a:lnTo>
                  <a:pt x="987761" y="1363479"/>
                </a:lnTo>
                <a:cubicBezTo>
                  <a:pt x="987046" y="1391389"/>
                  <a:pt x="991418" y="1341827"/>
                  <a:pt x="989043" y="1346093"/>
                </a:cubicBezTo>
                <a:lnTo>
                  <a:pt x="986960" y="1351857"/>
                </a:lnTo>
                <a:lnTo>
                  <a:pt x="985769" y="1334556"/>
                </a:lnTo>
                <a:cubicBezTo>
                  <a:pt x="983992" y="1300062"/>
                  <a:pt x="982872" y="1251835"/>
                  <a:pt x="982507" y="1216698"/>
                </a:cubicBezTo>
                <a:cubicBezTo>
                  <a:pt x="989105" y="1176777"/>
                  <a:pt x="968656" y="1115073"/>
                  <a:pt x="984836" y="1082381"/>
                </a:cubicBezTo>
                <a:cubicBezTo>
                  <a:pt x="976467" y="1067557"/>
                  <a:pt x="974466" y="1054191"/>
                  <a:pt x="993140" y="1043366"/>
                </a:cubicBezTo>
                <a:cubicBezTo>
                  <a:pt x="994613" y="1005627"/>
                  <a:pt x="972947" y="994211"/>
                  <a:pt x="995544" y="972540"/>
                </a:cubicBezTo>
                <a:cubicBezTo>
                  <a:pt x="1001437" y="952637"/>
                  <a:pt x="1021106" y="938879"/>
                  <a:pt x="1028500" y="923945"/>
                </a:cubicBezTo>
                <a:cubicBezTo>
                  <a:pt x="1032923" y="901661"/>
                  <a:pt x="1022511" y="861628"/>
                  <a:pt x="1022082" y="838835"/>
                </a:cubicBezTo>
                <a:cubicBezTo>
                  <a:pt x="1057150" y="821053"/>
                  <a:pt x="1014683" y="811325"/>
                  <a:pt x="1025925" y="787183"/>
                </a:cubicBezTo>
                <a:cubicBezTo>
                  <a:pt x="1039299" y="775919"/>
                  <a:pt x="1041738" y="767701"/>
                  <a:pt x="1027904" y="756272"/>
                </a:cubicBezTo>
                <a:cubicBezTo>
                  <a:pt x="1092931" y="704439"/>
                  <a:pt x="1063111" y="690611"/>
                  <a:pt x="1088796" y="641639"/>
                </a:cubicBezTo>
                <a:cubicBezTo>
                  <a:pt x="1115586" y="599503"/>
                  <a:pt x="1101832" y="585408"/>
                  <a:pt x="1164389" y="545140"/>
                </a:cubicBezTo>
                <a:cubicBezTo>
                  <a:pt x="1183904" y="515341"/>
                  <a:pt x="1212474" y="444932"/>
                  <a:pt x="1225321" y="413843"/>
                </a:cubicBezTo>
                <a:cubicBezTo>
                  <a:pt x="1235550" y="389613"/>
                  <a:pt x="1230254" y="392779"/>
                  <a:pt x="1241477" y="358607"/>
                </a:cubicBezTo>
                <a:cubicBezTo>
                  <a:pt x="1244505" y="325057"/>
                  <a:pt x="1241891" y="287714"/>
                  <a:pt x="1246119" y="254866"/>
                </a:cubicBezTo>
                <a:cubicBezTo>
                  <a:pt x="1250325" y="233178"/>
                  <a:pt x="1255354" y="194919"/>
                  <a:pt x="1266837" y="161517"/>
                </a:cubicBezTo>
                <a:cubicBezTo>
                  <a:pt x="1312077" y="135871"/>
                  <a:pt x="1280314" y="75805"/>
                  <a:pt x="1315021" y="54455"/>
                </a:cubicBezTo>
                <a:cubicBezTo>
                  <a:pt x="1325412" y="38765"/>
                  <a:pt x="1323873" y="23602"/>
                  <a:pt x="1319335" y="8880"/>
                </a:cubicBezTo>
                <a:lnTo>
                  <a:pt x="1316402" y="852"/>
                </a:lnTo>
                <a:lnTo>
                  <a:pt x="1207569"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954F3C1-A43C-454D-4B28-83E9C4F2A414}"/>
              </a:ext>
            </a:extLst>
          </p:cNvPr>
          <p:cNvSpPr>
            <a:spLocks noGrp="1"/>
          </p:cNvSpPr>
          <p:nvPr>
            <p:ph type="title"/>
          </p:nvPr>
        </p:nvSpPr>
        <p:spPr>
          <a:xfrm>
            <a:off x="1137038" y="130625"/>
            <a:ext cx="9755508" cy="989756"/>
          </a:xfrm>
        </p:spPr>
        <p:txBody>
          <a:bodyPr>
            <a:normAutofit/>
          </a:bodyPr>
          <a:lstStyle/>
          <a:p>
            <a:r>
              <a:rPr lang="en-GB" sz="3100" dirty="0">
                <a:ea typeface="+mj-lt"/>
                <a:cs typeface="+mj-lt"/>
              </a:rPr>
              <a:t>Communication, Ethical Considerations and Multidisciplinary Care </a:t>
            </a:r>
            <a:endParaRPr lang="en-US" sz="3100" dirty="0"/>
          </a:p>
        </p:txBody>
      </p:sp>
      <p:sp>
        <p:nvSpPr>
          <p:cNvPr id="3" name="Content Placeholder 2">
            <a:extLst>
              <a:ext uri="{FF2B5EF4-FFF2-40B4-BE49-F238E27FC236}">
                <a16:creationId xmlns:a16="http://schemas.microsoft.com/office/drawing/2014/main" id="{F30756CE-2B3A-D346-17D3-3470A1C530EB}"/>
              </a:ext>
            </a:extLst>
          </p:cNvPr>
          <p:cNvSpPr>
            <a:spLocks noGrp="1"/>
          </p:cNvSpPr>
          <p:nvPr>
            <p:ph idx="1"/>
          </p:nvPr>
        </p:nvSpPr>
        <p:spPr>
          <a:xfrm>
            <a:off x="1137038" y="1475643"/>
            <a:ext cx="5950970" cy="3908588"/>
          </a:xfrm>
        </p:spPr>
        <p:txBody>
          <a:bodyPr vert="horz" lIns="91440" tIns="45720" rIns="91440" bIns="45720" rtlCol="0" anchor="t">
            <a:noAutofit/>
          </a:bodyPr>
          <a:lstStyle/>
          <a:p>
            <a:pPr marL="0" indent="0">
              <a:buNone/>
            </a:pPr>
            <a:r>
              <a:rPr lang="en-GB" sz="1800" b="1" dirty="0">
                <a:latin typeface="Calibri"/>
                <a:ea typeface="Calibri"/>
                <a:cs typeface="Calibri"/>
              </a:rPr>
              <a:t>Effective Communication</a:t>
            </a:r>
          </a:p>
          <a:p>
            <a:r>
              <a:rPr lang="en-GB" sz="1800" dirty="0">
                <a:latin typeface="Calibri"/>
                <a:ea typeface="Calibri"/>
                <a:cs typeface="Calibri"/>
              </a:rPr>
              <a:t>Use clear, patient-centred language. </a:t>
            </a:r>
          </a:p>
          <a:p>
            <a:r>
              <a:rPr lang="en-GB" sz="1800" dirty="0">
                <a:latin typeface="Calibri"/>
                <a:ea typeface="Calibri"/>
                <a:cs typeface="Calibri"/>
              </a:rPr>
              <a:t>Encourage shared decision-making. </a:t>
            </a:r>
          </a:p>
          <a:p>
            <a:r>
              <a:rPr lang="en-GB" sz="1800" dirty="0">
                <a:latin typeface="Calibri"/>
                <a:ea typeface="Calibri"/>
                <a:cs typeface="Calibri"/>
              </a:rPr>
              <a:t>Listen to concerns and respect individual preferences. </a:t>
            </a:r>
            <a:r>
              <a:rPr lang="en-GB" sz="1600" dirty="0">
                <a:latin typeface="Arial" panose="020B0604020202020204" pitchFamily="34" charset="0"/>
                <a:cs typeface="Arial" panose="020B0604020202020204" pitchFamily="34" charset="0"/>
              </a:rPr>
              <a:t>(NHS Health Education England, 2021).</a:t>
            </a:r>
            <a:endParaRPr lang="en-GB" sz="1600" dirty="0">
              <a:latin typeface="Arial" panose="020B0604020202020204" pitchFamily="34" charset="0"/>
              <a:ea typeface="Calibri"/>
              <a:cs typeface="Arial" panose="020B0604020202020204" pitchFamily="34" charset="0"/>
            </a:endParaRPr>
          </a:p>
          <a:p>
            <a:pPr marL="0" indent="0">
              <a:buNone/>
            </a:pPr>
            <a:r>
              <a:rPr lang="en-GB" sz="1800" b="1" dirty="0">
                <a:latin typeface="Calibri"/>
                <a:ea typeface="Calibri"/>
                <a:cs typeface="Calibri"/>
              </a:rPr>
              <a:t>Ethical Considerations</a:t>
            </a:r>
            <a:endParaRPr lang="en-GB" sz="1800" dirty="0">
              <a:latin typeface="Calibri"/>
              <a:ea typeface="Calibri"/>
              <a:cs typeface="Calibri"/>
            </a:endParaRPr>
          </a:p>
          <a:p>
            <a:r>
              <a:rPr lang="en-GB" sz="1800" b="1" dirty="0">
                <a:latin typeface="Calibri"/>
                <a:ea typeface="Calibri"/>
                <a:cs typeface="Calibri"/>
              </a:rPr>
              <a:t>Autonomy:</a:t>
            </a:r>
            <a:r>
              <a:rPr lang="en-GB" sz="1800" dirty="0">
                <a:latin typeface="Calibri"/>
                <a:ea typeface="Calibri"/>
                <a:cs typeface="Calibri"/>
              </a:rPr>
              <a:t> Respect the patient’s choices. </a:t>
            </a:r>
          </a:p>
          <a:p>
            <a:r>
              <a:rPr lang="en-GB" sz="1800" b="1" dirty="0">
                <a:latin typeface="Calibri"/>
                <a:ea typeface="Calibri"/>
                <a:cs typeface="Calibri"/>
              </a:rPr>
              <a:t>Beneficence:</a:t>
            </a:r>
            <a:r>
              <a:rPr lang="en-GB" sz="1800" dirty="0">
                <a:latin typeface="Calibri"/>
                <a:ea typeface="Calibri"/>
                <a:cs typeface="Calibri"/>
              </a:rPr>
              <a:t> Provide care that improves wellbeing. </a:t>
            </a:r>
          </a:p>
          <a:p>
            <a:r>
              <a:rPr lang="en-GB" sz="1800" b="1" dirty="0">
                <a:latin typeface="Calibri"/>
                <a:ea typeface="Calibri"/>
                <a:cs typeface="Calibri"/>
              </a:rPr>
              <a:t>Confidentiality:</a:t>
            </a:r>
            <a:r>
              <a:rPr lang="en-GB" sz="1800" dirty="0">
                <a:latin typeface="Calibri"/>
                <a:ea typeface="Calibri"/>
                <a:cs typeface="Calibri"/>
              </a:rPr>
              <a:t> Protect personal health information. </a:t>
            </a:r>
            <a:r>
              <a:rPr lang="en-GB" sz="1400" dirty="0">
                <a:latin typeface="Arial" panose="020B0604020202020204" pitchFamily="34" charset="0"/>
                <a:cs typeface="Arial" panose="020B0604020202020204" pitchFamily="34" charset="0"/>
              </a:rPr>
              <a:t>(Team, 2024).</a:t>
            </a:r>
            <a:endParaRPr lang="en-GB" sz="1400" dirty="0">
              <a:latin typeface="Arial" panose="020B0604020202020204" pitchFamily="34" charset="0"/>
              <a:ea typeface="Calibri"/>
              <a:cs typeface="Arial" panose="020B0604020202020204" pitchFamily="34" charset="0"/>
            </a:endParaRPr>
          </a:p>
          <a:p>
            <a:pPr marL="0" indent="0">
              <a:buNone/>
            </a:pPr>
            <a:r>
              <a:rPr lang="en-GB" sz="1800" b="1" dirty="0">
                <a:latin typeface="Calibri"/>
                <a:ea typeface="Calibri"/>
                <a:cs typeface="Calibri"/>
              </a:rPr>
              <a:t>Multidisciplinary Team (MDT) Support</a:t>
            </a:r>
            <a:endParaRPr lang="en-GB" sz="1800" dirty="0">
              <a:latin typeface="Calibri"/>
              <a:ea typeface="Calibri"/>
              <a:cs typeface="Calibri"/>
            </a:endParaRPr>
          </a:p>
          <a:p>
            <a:r>
              <a:rPr lang="en-GB" sz="1800" dirty="0">
                <a:latin typeface="Calibri"/>
                <a:ea typeface="Calibri"/>
                <a:cs typeface="Calibri"/>
              </a:rPr>
              <a:t>GP and diabetes specialist nurse </a:t>
            </a:r>
          </a:p>
          <a:p>
            <a:r>
              <a:rPr lang="en-GB" sz="1800" dirty="0">
                <a:latin typeface="Calibri"/>
                <a:ea typeface="Calibri"/>
                <a:cs typeface="Calibri"/>
              </a:rPr>
              <a:t>Dietitian </a:t>
            </a:r>
          </a:p>
          <a:p>
            <a:r>
              <a:rPr lang="en-GB" sz="1800" dirty="0">
                <a:latin typeface="Calibri"/>
                <a:ea typeface="Calibri"/>
                <a:cs typeface="Calibri"/>
              </a:rPr>
              <a:t>Pharmacist </a:t>
            </a:r>
          </a:p>
          <a:p>
            <a:r>
              <a:rPr lang="en-GB" sz="1800" dirty="0">
                <a:latin typeface="Calibri"/>
                <a:ea typeface="Calibri"/>
                <a:cs typeface="Calibri"/>
              </a:rPr>
              <a:t>Podiatrist (NMC, 2023; NHS England, 2023)</a:t>
            </a:r>
          </a:p>
          <a:p>
            <a:endParaRPr lang="en-GB" sz="1100" b="1" dirty="0">
              <a:latin typeface="Calibri"/>
              <a:ea typeface="Calibri"/>
              <a:cs typeface="Calibri"/>
            </a:endParaRPr>
          </a:p>
        </p:txBody>
      </p:sp>
      <p:sp>
        <p:nvSpPr>
          <p:cNvPr id="14" name="Freeform: Shape 13">
            <a:extLst>
              <a:ext uri="{FF2B5EF4-FFF2-40B4-BE49-F238E27FC236}">
                <a16:creationId xmlns:a16="http://schemas.microsoft.com/office/drawing/2014/main" id="{B7D3B4FC-79F4-47D2-9D79-DA876E6AD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0496" y="2022496"/>
            <a:ext cx="3795039" cy="4043934"/>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Rectangle 6">
            <a:extLst>
              <a:ext uri="{FF2B5EF4-FFF2-40B4-BE49-F238E27FC236}">
                <a16:creationId xmlns:a16="http://schemas.microsoft.com/office/drawing/2014/main" id="{2775D660-3127-4688-9782-F7C4639B16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2788" y="5952857"/>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Health Professions Education - Graduate Certificate | UConn Online">
            <a:extLst>
              <a:ext uri="{FF2B5EF4-FFF2-40B4-BE49-F238E27FC236}">
                <a16:creationId xmlns:a16="http://schemas.microsoft.com/office/drawing/2014/main" id="{D20CA7BB-53B1-054A-F5CD-D2D5205A51CD}"/>
              </a:ext>
            </a:extLst>
          </p:cNvPr>
          <p:cNvPicPr>
            <a:picLocks noChangeAspect="1"/>
          </p:cNvPicPr>
          <p:nvPr/>
        </p:nvPicPr>
        <p:blipFill>
          <a:blip r:embed="rId5"/>
          <a:stretch>
            <a:fillRect/>
          </a:stretch>
        </p:blipFill>
        <p:spPr>
          <a:xfrm>
            <a:off x="7358063" y="922930"/>
            <a:ext cx="4671521" cy="5143500"/>
          </a:xfrm>
          <a:prstGeom prst="rect">
            <a:avLst/>
          </a:prstGeom>
        </p:spPr>
      </p:pic>
      <p:pic>
        <p:nvPicPr>
          <p:cNvPr id="9" name="Recorded Sound">
            <a:hlinkClick r:id="" action="ppaction://media"/>
            <a:extLst>
              <a:ext uri="{FF2B5EF4-FFF2-40B4-BE49-F238E27FC236}">
                <a16:creationId xmlns:a16="http://schemas.microsoft.com/office/drawing/2014/main" id="{6B8DE2D9-3F41-20B6-A5B7-191E701517C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116364" y="1473769"/>
            <a:ext cx="406400" cy="406400"/>
          </a:xfrm>
          <a:prstGeom prst="rect">
            <a:avLst/>
          </a:prstGeom>
        </p:spPr>
      </p:pic>
    </p:spTree>
    <p:extLst>
      <p:ext uri="{BB962C8B-B14F-4D97-AF65-F5344CB8AC3E}">
        <p14:creationId xmlns:p14="http://schemas.microsoft.com/office/powerpoint/2010/main" val="55494562"/>
      </p:ext>
    </p:extLst>
  </p:cSld>
  <p:clrMapOvr>
    <a:masterClrMapping/>
  </p:clrMapOvr>
  <mc:AlternateContent xmlns:mc="http://schemas.openxmlformats.org/markup-compatibility/2006" xmlns:p14="http://schemas.microsoft.com/office/powerpoint/2010/main">
    <mc:Choice Requires="p14">
      <p:transition spd="slow" p14:dur="2000" advTm="60542"/>
    </mc:Choice>
    <mc:Fallback xmlns="">
      <p:transition spd="slow" advTm="60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16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14C2221-2B8C-494D-9442-F812DF4E8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45C6AF-782C-D5C0-FC8D-02011A1FD722}"/>
              </a:ext>
            </a:extLst>
          </p:cNvPr>
          <p:cNvSpPr>
            <a:spLocks noGrp="1"/>
          </p:cNvSpPr>
          <p:nvPr>
            <p:ph type="title"/>
          </p:nvPr>
        </p:nvSpPr>
        <p:spPr>
          <a:xfrm>
            <a:off x="838200" y="3513931"/>
            <a:ext cx="3143250" cy="2601119"/>
          </a:xfrm>
        </p:spPr>
        <p:txBody>
          <a:bodyPr anchor="t">
            <a:normAutofit/>
          </a:bodyPr>
          <a:lstStyle/>
          <a:p>
            <a:pPr algn="ctr"/>
            <a:r>
              <a:rPr lang="en-GB" sz="4000" dirty="0">
                <a:solidFill>
                  <a:schemeClr val="accent1"/>
                </a:solidFill>
                <a:ea typeface="+mj-lt"/>
                <a:cs typeface="+mj-lt"/>
              </a:rPr>
              <a:t>Evaluation of Care Plan and Expected Outcomes </a:t>
            </a:r>
            <a:endParaRPr lang="en-US" sz="4000" dirty="0">
              <a:solidFill>
                <a:schemeClr val="accent1"/>
              </a:solidFill>
            </a:endParaRPr>
          </a:p>
        </p:txBody>
      </p:sp>
      <p:pic>
        <p:nvPicPr>
          <p:cNvPr id="7" name="Graphic 6" descr="Needle">
            <a:extLst>
              <a:ext uri="{FF2B5EF4-FFF2-40B4-BE49-F238E27FC236}">
                <a16:creationId xmlns:a16="http://schemas.microsoft.com/office/drawing/2014/main" id="{37E8D3B1-A885-852B-489B-CE67FC64126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981200" y="2429670"/>
            <a:ext cx="914400" cy="914400"/>
          </a:xfrm>
          <a:prstGeom prst="rect">
            <a:avLst/>
          </a:prstGeom>
        </p:spPr>
      </p:pic>
      <p:sp>
        <p:nvSpPr>
          <p:cNvPr id="3" name="Content Placeholder 2">
            <a:extLst>
              <a:ext uri="{FF2B5EF4-FFF2-40B4-BE49-F238E27FC236}">
                <a16:creationId xmlns:a16="http://schemas.microsoft.com/office/drawing/2014/main" id="{F36A7E49-A5D5-A9E5-34B5-6352000851C7}"/>
              </a:ext>
            </a:extLst>
          </p:cNvPr>
          <p:cNvSpPr>
            <a:spLocks noGrp="1"/>
          </p:cNvSpPr>
          <p:nvPr>
            <p:ph idx="1"/>
          </p:nvPr>
        </p:nvSpPr>
        <p:spPr>
          <a:xfrm>
            <a:off x="4200652" y="730249"/>
            <a:ext cx="7153147" cy="5384801"/>
          </a:xfrm>
        </p:spPr>
        <p:txBody>
          <a:bodyPr vert="horz" lIns="91440" tIns="45720" rIns="91440" bIns="45720" rtlCol="0" anchor="ctr">
            <a:normAutofit lnSpcReduction="10000"/>
          </a:bodyPr>
          <a:lstStyle/>
          <a:p>
            <a:pPr marL="0" indent="0">
              <a:buNone/>
            </a:pPr>
            <a:r>
              <a:rPr lang="en-GB" sz="1700" b="1" dirty="0">
                <a:latin typeface="Calibri"/>
                <a:ea typeface="Calibri"/>
                <a:cs typeface="Calibri"/>
              </a:rPr>
              <a:t>Reviewing Progress</a:t>
            </a:r>
            <a:endParaRPr lang="en-GB" sz="1700" dirty="0">
              <a:latin typeface="Calibri"/>
              <a:ea typeface="Calibri"/>
              <a:cs typeface="Calibri"/>
            </a:endParaRPr>
          </a:p>
          <a:p>
            <a:r>
              <a:rPr lang="en-GB" sz="1700" dirty="0">
                <a:latin typeface="Calibri"/>
                <a:ea typeface="Calibri"/>
                <a:cs typeface="Calibri"/>
              </a:rPr>
              <a:t>The care plan should be regularly evaluated through:</a:t>
            </a:r>
          </a:p>
          <a:p>
            <a:pPr marL="0" indent="0">
              <a:buNone/>
            </a:pPr>
            <a:r>
              <a:rPr lang="en-GB" sz="1700" b="1" dirty="0">
                <a:latin typeface="Calibri"/>
                <a:ea typeface="Calibri"/>
                <a:cs typeface="Calibri"/>
              </a:rPr>
              <a:t>Short-Term Outcomes</a:t>
            </a:r>
            <a:endParaRPr lang="en-GB" sz="1700" dirty="0">
              <a:latin typeface="Calibri"/>
              <a:ea typeface="Calibri"/>
              <a:cs typeface="Calibri"/>
            </a:endParaRPr>
          </a:p>
          <a:p>
            <a:r>
              <a:rPr lang="en-GB" sz="1700" dirty="0">
                <a:latin typeface="Calibri"/>
                <a:ea typeface="Calibri"/>
                <a:cs typeface="Calibri"/>
              </a:rPr>
              <a:t>Improved understanding of diabetes management. </a:t>
            </a:r>
          </a:p>
          <a:p>
            <a:r>
              <a:rPr lang="en-GB" sz="1700" dirty="0">
                <a:latin typeface="Calibri"/>
                <a:ea typeface="Calibri"/>
                <a:cs typeface="Calibri"/>
              </a:rPr>
              <a:t>Increased physical activity levels. </a:t>
            </a:r>
          </a:p>
          <a:p>
            <a:r>
              <a:rPr lang="en-GB" sz="1700" dirty="0">
                <a:latin typeface="Calibri"/>
                <a:ea typeface="Calibri"/>
                <a:cs typeface="Calibri"/>
              </a:rPr>
              <a:t>Improved dietary choices. </a:t>
            </a:r>
          </a:p>
          <a:p>
            <a:r>
              <a:rPr lang="en-GB" sz="1700" dirty="0">
                <a:latin typeface="Calibri"/>
                <a:ea typeface="Calibri"/>
                <a:cs typeface="Calibri"/>
              </a:rPr>
              <a:t>Attendance at diabetes reviews. (NICE, 2022)</a:t>
            </a:r>
          </a:p>
          <a:p>
            <a:endParaRPr lang="en-GB" sz="1700" dirty="0">
              <a:latin typeface="Calibri"/>
              <a:ea typeface="Calibri"/>
              <a:cs typeface="Calibri"/>
            </a:endParaRPr>
          </a:p>
          <a:p>
            <a:pPr marL="0" indent="0">
              <a:buNone/>
            </a:pPr>
            <a:r>
              <a:rPr lang="en-GB" sz="1700" b="1" dirty="0">
                <a:latin typeface="Calibri"/>
                <a:ea typeface="Calibri"/>
                <a:cs typeface="Calibri"/>
              </a:rPr>
              <a:t>Long-Term Outcomes</a:t>
            </a:r>
            <a:endParaRPr lang="en-GB" sz="1700" dirty="0">
              <a:latin typeface="Calibri"/>
              <a:ea typeface="Calibri"/>
              <a:cs typeface="Calibri"/>
            </a:endParaRPr>
          </a:p>
          <a:p>
            <a:r>
              <a:rPr lang="en-GB" sz="1700" dirty="0">
                <a:latin typeface="Calibri"/>
                <a:ea typeface="Calibri"/>
                <a:cs typeface="Calibri"/>
              </a:rPr>
              <a:t>Reduction in HbA1c level. </a:t>
            </a:r>
          </a:p>
          <a:p>
            <a:r>
              <a:rPr lang="en-GB" sz="1700" dirty="0">
                <a:latin typeface="Calibri"/>
                <a:ea typeface="Calibri"/>
                <a:cs typeface="Calibri"/>
              </a:rPr>
              <a:t>Improved blood pressure control. </a:t>
            </a:r>
          </a:p>
          <a:p>
            <a:r>
              <a:rPr lang="en-GB" sz="1700" dirty="0">
                <a:latin typeface="Calibri"/>
                <a:ea typeface="Calibri"/>
                <a:cs typeface="Calibri"/>
              </a:rPr>
              <a:t>Reduced cardiovascular risk. </a:t>
            </a:r>
          </a:p>
          <a:p>
            <a:r>
              <a:rPr lang="en-GB" sz="1700" dirty="0">
                <a:latin typeface="Calibri"/>
                <a:ea typeface="Calibri"/>
                <a:cs typeface="Calibri"/>
              </a:rPr>
              <a:t>Prevention or delay of diabetes complications. </a:t>
            </a:r>
          </a:p>
          <a:p>
            <a:pPr marL="0" indent="0">
              <a:buNone/>
            </a:pPr>
            <a:r>
              <a:rPr lang="en-GB" sz="1700" b="1" dirty="0">
                <a:latin typeface="Calibri"/>
                <a:ea typeface="Calibri"/>
                <a:cs typeface="Calibri"/>
              </a:rPr>
              <a:t>Importance of Continuous Review</a:t>
            </a:r>
            <a:endParaRPr lang="en-GB" sz="1700" dirty="0">
              <a:latin typeface="Calibri"/>
              <a:ea typeface="Calibri"/>
              <a:cs typeface="Calibri"/>
            </a:endParaRPr>
          </a:p>
          <a:p>
            <a:r>
              <a:rPr lang="en-GB" sz="1700" dirty="0">
                <a:latin typeface="Calibri"/>
                <a:ea typeface="Calibri"/>
                <a:cs typeface="Calibri"/>
              </a:rPr>
              <a:t>Diabetes is </a:t>
            </a:r>
            <a:r>
              <a:rPr lang="en-GB" sz="1700" dirty="0">
                <a:ea typeface="+mn-lt"/>
                <a:cs typeface="+mn-lt"/>
              </a:rPr>
              <a:t>a lifelong condition requiring ongoing assessment and adjustment of care.</a:t>
            </a:r>
            <a:r>
              <a:rPr lang="en-GB" sz="1700" dirty="0">
                <a:latin typeface="Calibri"/>
                <a:ea typeface="Calibri"/>
                <a:cs typeface="Calibri"/>
              </a:rPr>
              <a:t>(NICE, 2022)</a:t>
            </a:r>
          </a:p>
          <a:p>
            <a:pPr marL="0" indent="0">
              <a:buNone/>
            </a:pPr>
            <a:endParaRPr lang="en-GB" sz="1700" dirty="0"/>
          </a:p>
        </p:txBody>
      </p:sp>
      <p:pic>
        <p:nvPicPr>
          <p:cNvPr id="6" name="Recorded Sound">
            <a:hlinkClick r:id="" action="ppaction://media"/>
            <a:extLst>
              <a:ext uri="{FF2B5EF4-FFF2-40B4-BE49-F238E27FC236}">
                <a16:creationId xmlns:a16="http://schemas.microsoft.com/office/drawing/2014/main" id="{3A4B1DC1-27ED-A1FD-3A9D-133DFBEED53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19712" y="1827861"/>
            <a:ext cx="406400" cy="406400"/>
          </a:xfrm>
          <a:prstGeom prst="rect">
            <a:avLst/>
          </a:prstGeom>
        </p:spPr>
      </p:pic>
    </p:spTree>
    <p:extLst>
      <p:ext uri="{BB962C8B-B14F-4D97-AF65-F5344CB8AC3E}">
        <p14:creationId xmlns:p14="http://schemas.microsoft.com/office/powerpoint/2010/main" val="1824246227"/>
      </p:ext>
    </p:extLst>
  </p:cSld>
  <p:clrMapOvr>
    <a:masterClrMapping/>
  </p:clrMapOvr>
  <mc:AlternateContent xmlns:mc="http://schemas.openxmlformats.org/markup-compatibility/2006" xmlns:p14="http://schemas.microsoft.com/office/powerpoint/2010/main">
    <mc:Choice Requires="p14">
      <p:transition spd="slow" p14:dur="2000" advTm="59465"/>
    </mc:Choice>
    <mc:Fallback xmlns="">
      <p:transition spd="slow" advTm="59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35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162882-137B-9E42-68CA-B4643A4C0B47}"/>
              </a:ext>
            </a:extLst>
          </p:cNvPr>
          <p:cNvSpPr txBox="1"/>
          <p:nvPr/>
        </p:nvSpPr>
        <p:spPr>
          <a:xfrm>
            <a:off x="2204720" y="1842631"/>
            <a:ext cx="6096000" cy="4093428"/>
          </a:xfrm>
          <a:prstGeom prst="rect">
            <a:avLst/>
          </a:prstGeom>
          <a:noFill/>
        </p:spPr>
        <p:txBody>
          <a:bodyPr wrap="square">
            <a:spAutoFit/>
          </a:bodyPr>
          <a:lstStyle/>
          <a:p>
            <a:endParaRPr lang="en-GB" sz="2000" dirty="0">
              <a:solidFill>
                <a:srgbClr val="FF0000"/>
              </a:solidFill>
              <a:highlight>
                <a:srgbClr val="FFFF00"/>
              </a:highlight>
            </a:endParaRPr>
          </a:p>
          <a:p>
            <a:r>
              <a:rPr lang="en-GB" sz="2000" dirty="0"/>
              <a:t>The main goals of Mr. David Williams treatment plan include early problem diagnosis, safe medication usage, and routine health examinations.</a:t>
            </a:r>
          </a:p>
          <a:p>
            <a:endParaRPr lang="en-GB" sz="2000" dirty="0"/>
          </a:p>
          <a:p>
            <a:r>
              <a:rPr lang="en-GB" sz="2000" dirty="0"/>
              <a:t>Making daily lifestyle adjustments, including eating better, exercising more, and quitting smoking, is crucial to safeguarding his long-term health.</a:t>
            </a:r>
          </a:p>
          <a:p>
            <a:endParaRPr lang="en-GB" sz="2000" dirty="0"/>
          </a:p>
          <a:p>
            <a:r>
              <a:rPr lang="en-GB" sz="2000" dirty="0"/>
              <a:t>Mr. David Williams feels involved, supported, and in charge of his situation because to person-centred care, effective communication, and respect for dignity.</a:t>
            </a:r>
          </a:p>
        </p:txBody>
      </p:sp>
      <p:sp>
        <p:nvSpPr>
          <p:cNvPr id="5" name="TextBox 4">
            <a:extLst>
              <a:ext uri="{FF2B5EF4-FFF2-40B4-BE49-F238E27FC236}">
                <a16:creationId xmlns:a16="http://schemas.microsoft.com/office/drawing/2014/main" id="{9FC20F01-2A8E-C8C5-9F10-1EC3F5C431DA}"/>
              </a:ext>
            </a:extLst>
          </p:cNvPr>
          <p:cNvSpPr txBox="1"/>
          <p:nvPr/>
        </p:nvSpPr>
        <p:spPr>
          <a:xfrm>
            <a:off x="2611120" y="772775"/>
            <a:ext cx="6096000" cy="923330"/>
          </a:xfrm>
          <a:prstGeom prst="rect">
            <a:avLst/>
          </a:prstGeom>
          <a:noFill/>
        </p:spPr>
        <p:txBody>
          <a:bodyPr wrap="square">
            <a:spAutoFit/>
          </a:bodyPr>
          <a:lstStyle/>
          <a:p>
            <a:r>
              <a:rPr lang="en-GB" sz="5400" dirty="0">
                <a:solidFill>
                  <a:schemeClr val="accent1"/>
                </a:solidFill>
              </a:rPr>
              <a:t>Conclusion</a:t>
            </a:r>
            <a:endParaRPr lang="en-GB" dirty="0">
              <a:solidFill>
                <a:schemeClr val="accent1"/>
              </a:solidFill>
            </a:endParaRPr>
          </a:p>
        </p:txBody>
      </p:sp>
      <p:pic>
        <p:nvPicPr>
          <p:cNvPr id="6" name="Recorded Sound">
            <a:hlinkClick r:id="" action="ppaction://media"/>
            <a:extLst>
              <a:ext uri="{FF2B5EF4-FFF2-40B4-BE49-F238E27FC236}">
                <a16:creationId xmlns:a16="http://schemas.microsoft.com/office/drawing/2014/main" id="{8E59C38A-2D70-E66F-6932-0062812D4AC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390372" y="2757967"/>
            <a:ext cx="406400" cy="406400"/>
          </a:xfrm>
          <a:prstGeom prst="rect">
            <a:avLst/>
          </a:prstGeom>
        </p:spPr>
      </p:pic>
    </p:spTree>
    <p:extLst>
      <p:ext uri="{BB962C8B-B14F-4D97-AF65-F5344CB8AC3E}">
        <p14:creationId xmlns:p14="http://schemas.microsoft.com/office/powerpoint/2010/main" val="562309392"/>
      </p:ext>
    </p:extLst>
  </p:cSld>
  <p:clrMapOvr>
    <a:masterClrMapping/>
  </p:clrMapOvr>
  <mc:AlternateContent xmlns:mc="http://schemas.openxmlformats.org/markup-compatibility/2006" xmlns:p14="http://schemas.microsoft.com/office/powerpoint/2010/main">
    <mc:Choice Requires="p14">
      <p:transition spd="slow" p14:dur="2000" advTm="37760"/>
    </mc:Choice>
    <mc:Fallback xmlns="">
      <p:transition spd="slow" advTm="37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55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0C0DA-0B58-66F6-4A57-7DB4237DB5F6}"/>
              </a:ext>
            </a:extLst>
          </p:cNvPr>
          <p:cNvSpPr>
            <a:spLocks noGrp="1"/>
          </p:cNvSpPr>
          <p:nvPr>
            <p:ph type="title"/>
          </p:nvPr>
        </p:nvSpPr>
        <p:spPr/>
        <p:txBody>
          <a:bodyPr/>
          <a:lstStyle/>
          <a:p>
            <a:r>
              <a:rPr lang="en-GB" dirty="0">
                <a:solidFill>
                  <a:schemeClr val="accent1"/>
                </a:solidFill>
                <a:ea typeface="+mj-lt"/>
                <a:cs typeface="+mj-lt"/>
              </a:rPr>
              <a:t>References </a:t>
            </a:r>
            <a:endParaRPr lang="en-US" dirty="0">
              <a:solidFill>
                <a:schemeClr val="accent1"/>
              </a:solidFill>
            </a:endParaRPr>
          </a:p>
        </p:txBody>
      </p:sp>
      <p:sp>
        <p:nvSpPr>
          <p:cNvPr id="3" name="Content Placeholder 2">
            <a:extLst>
              <a:ext uri="{FF2B5EF4-FFF2-40B4-BE49-F238E27FC236}">
                <a16:creationId xmlns:a16="http://schemas.microsoft.com/office/drawing/2014/main" id="{A579FB6D-FF70-BEF0-5ABE-235DD22E8F2A}"/>
              </a:ext>
            </a:extLst>
          </p:cNvPr>
          <p:cNvSpPr>
            <a:spLocks noGrp="1"/>
          </p:cNvSpPr>
          <p:nvPr>
            <p:ph idx="1"/>
          </p:nvPr>
        </p:nvSpPr>
        <p:spPr>
          <a:xfrm>
            <a:off x="838200" y="1825624"/>
            <a:ext cx="10515600" cy="5132389"/>
          </a:xfrm>
        </p:spPr>
        <p:txBody>
          <a:bodyPr vert="horz" lIns="91440" tIns="45720" rIns="91440" bIns="45720" rtlCol="0" anchor="t">
            <a:normAutofit fontScale="47500" lnSpcReduction="20000"/>
          </a:bodyPr>
          <a:lstStyle/>
          <a:p>
            <a:r>
              <a:rPr lang="en-GB" dirty="0">
                <a:ea typeface="+mn-lt"/>
                <a:cs typeface="+mn-lt"/>
              </a:rPr>
              <a:t>American Diabetes Association (2024) </a:t>
            </a:r>
            <a:r>
              <a:rPr lang="en-GB" i="1" dirty="0">
                <a:ea typeface="+mn-lt"/>
                <a:cs typeface="+mn-lt"/>
              </a:rPr>
              <a:t>Standards of Care in Diabetes—2024</a:t>
            </a:r>
            <a:r>
              <a:rPr lang="en-GB" dirty="0">
                <a:ea typeface="+mn-lt"/>
                <a:cs typeface="+mn-lt"/>
              </a:rPr>
              <a:t>. </a:t>
            </a:r>
            <a:r>
              <a:rPr lang="en-GB" i="1" dirty="0">
                <a:ea typeface="+mn-lt"/>
                <a:cs typeface="+mn-lt"/>
              </a:rPr>
              <a:t>Diabetes Care</a:t>
            </a:r>
            <a:r>
              <a:rPr lang="en-GB" dirty="0">
                <a:ea typeface="+mn-lt"/>
                <a:cs typeface="+mn-lt"/>
              </a:rPr>
              <a:t>, 47(Supplement 1), pp. S1–S321. Available at:</a:t>
            </a:r>
            <a:br>
              <a:rPr lang="en-GB" dirty="0">
                <a:ea typeface="+mn-lt"/>
                <a:cs typeface="+mn-lt"/>
              </a:rPr>
            </a:br>
            <a:r>
              <a:rPr lang="en-GB" dirty="0">
                <a:ea typeface="+mn-lt"/>
                <a:cs typeface="+mn-lt"/>
              </a:rPr>
              <a:t> </a:t>
            </a:r>
            <a:r>
              <a:rPr lang="en-GB" dirty="0">
                <a:ea typeface="+mn-lt"/>
                <a:cs typeface="+mn-lt"/>
                <a:hlinkClick r:id="rId2"/>
              </a:rPr>
              <a:t>https://diabetesjournals.org/care/issue/47/Supplement_1</a:t>
            </a:r>
            <a:r>
              <a:rPr lang="en-GB" dirty="0">
                <a:ea typeface="+mn-lt"/>
                <a:cs typeface="+mn-lt"/>
              </a:rPr>
              <a:t> (accessed on 2026).</a:t>
            </a:r>
            <a:endParaRPr lang="en-GB" dirty="0"/>
          </a:p>
          <a:p>
            <a:r>
              <a:rPr lang="en-GB" dirty="0">
                <a:ea typeface="+mn-lt"/>
                <a:cs typeface="+mn-lt"/>
              </a:rPr>
              <a:t>Diabetes UK (2024) </a:t>
            </a:r>
            <a:r>
              <a:rPr lang="en-GB" i="1" dirty="0">
                <a:ea typeface="+mn-lt"/>
                <a:cs typeface="+mn-lt"/>
              </a:rPr>
              <a:t>Diabetes statistics</a:t>
            </a:r>
            <a:r>
              <a:rPr lang="en-GB" dirty="0">
                <a:ea typeface="+mn-lt"/>
                <a:cs typeface="+mn-lt"/>
              </a:rPr>
              <a:t>. Available at:</a:t>
            </a:r>
            <a:br>
              <a:rPr lang="en-GB" dirty="0">
                <a:ea typeface="+mn-lt"/>
                <a:cs typeface="+mn-lt"/>
              </a:rPr>
            </a:br>
            <a:r>
              <a:rPr lang="en-GB" dirty="0">
                <a:ea typeface="+mn-lt"/>
                <a:cs typeface="+mn-lt"/>
              </a:rPr>
              <a:t> </a:t>
            </a:r>
            <a:r>
              <a:rPr lang="en-GB" dirty="0">
                <a:ea typeface="+mn-lt"/>
                <a:cs typeface="+mn-lt"/>
                <a:hlinkClick r:id="rId3"/>
              </a:rPr>
              <a:t>https://www.diabetes.org.uk/about-us/about-the-charity/statistics</a:t>
            </a:r>
            <a:r>
              <a:rPr lang="en-GB" dirty="0">
                <a:ea typeface="+mn-lt"/>
                <a:cs typeface="+mn-lt"/>
              </a:rPr>
              <a:t> (accessed on 13/07/2027).</a:t>
            </a:r>
            <a:endParaRPr lang="en-GB" dirty="0"/>
          </a:p>
          <a:p>
            <a:r>
              <a:rPr lang="en-GB" dirty="0">
                <a:ea typeface="+mn-lt"/>
                <a:cs typeface="+mn-lt"/>
              </a:rPr>
              <a:t>Einarson, T.R., Acs, A., Ludwig, C. and Panton, U.H. (2018) ‘Prevalence of cardiovascular disease in type 2 diabetes: a systematic literature review of scientific evidence from across the world’, </a:t>
            </a:r>
            <a:r>
              <a:rPr lang="en-GB" i="1" dirty="0">
                <a:ea typeface="+mn-lt"/>
                <a:cs typeface="+mn-lt"/>
              </a:rPr>
              <a:t>Cardiovascular Diabetology</a:t>
            </a:r>
            <a:r>
              <a:rPr lang="en-GB" dirty="0">
                <a:ea typeface="+mn-lt"/>
                <a:cs typeface="+mn-lt"/>
              </a:rPr>
              <a:t>, 17, p.83. Available at:</a:t>
            </a:r>
            <a:br>
              <a:rPr lang="en-GB" dirty="0">
                <a:ea typeface="+mn-lt"/>
                <a:cs typeface="+mn-lt"/>
              </a:rPr>
            </a:br>
            <a:r>
              <a:rPr lang="en-GB" dirty="0">
                <a:ea typeface="+mn-lt"/>
                <a:cs typeface="+mn-lt"/>
              </a:rPr>
              <a:t> </a:t>
            </a:r>
            <a:r>
              <a:rPr lang="en-GB" dirty="0">
                <a:ea typeface="+mn-lt"/>
                <a:cs typeface="+mn-lt"/>
                <a:hlinkClick r:id="rId4"/>
              </a:rPr>
              <a:t>https://cardiab.biomedcentral.com/articles/10.1186/s12933-018-0728-6</a:t>
            </a:r>
            <a:r>
              <a:rPr lang="en-GB" dirty="0">
                <a:ea typeface="+mn-lt"/>
                <a:cs typeface="+mn-lt"/>
              </a:rPr>
              <a:t> (accessed on 13/07/2026).</a:t>
            </a:r>
          </a:p>
          <a:p>
            <a:r>
              <a:rPr lang="en-GB" dirty="0"/>
              <a:t>Generated from Bing (2026)  </a:t>
            </a:r>
          </a:p>
          <a:p>
            <a:r>
              <a:rPr lang="en-GB" dirty="0"/>
              <a:t>Generated from Bing</a:t>
            </a:r>
            <a:r>
              <a:rPr lang="en-GB" sz="2400" dirty="0">
                <a:latin typeface="Walbaum Text" panose="02070503080703020303" pitchFamily="18" charset="0"/>
              </a:rPr>
              <a:t>(2026)</a:t>
            </a:r>
            <a:r>
              <a:rPr lang="en-GB" dirty="0"/>
              <a:t> </a:t>
            </a:r>
          </a:p>
          <a:p>
            <a:r>
              <a:rPr lang="en-GB" dirty="0"/>
              <a:t>Generated from Cheaper99 (2026) </a:t>
            </a:r>
          </a:p>
          <a:p>
            <a:r>
              <a:rPr lang="en-GB" dirty="0">
                <a:ea typeface="+mn-lt"/>
                <a:cs typeface="+mn-lt"/>
              </a:rPr>
              <a:t>Hall, J.E. (2021) </a:t>
            </a:r>
            <a:r>
              <a:rPr lang="en-GB" i="1" dirty="0">
                <a:ea typeface="+mn-lt"/>
                <a:cs typeface="+mn-lt"/>
              </a:rPr>
              <a:t>Guyton and Hall Textbook of Medical Physiology</a:t>
            </a:r>
            <a:r>
              <a:rPr lang="en-GB" dirty="0">
                <a:ea typeface="+mn-lt"/>
                <a:cs typeface="+mn-lt"/>
              </a:rPr>
              <a:t>. 14th </a:t>
            </a:r>
            <a:r>
              <a:rPr lang="en-GB" dirty="0" err="1">
                <a:ea typeface="+mn-lt"/>
                <a:cs typeface="+mn-lt"/>
              </a:rPr>
              <a:t>edn</a:t>
            </a:r>
            <a:r>
              <a:rPr lang="en-GB" dirty="0">
                <a:ea typeface="+mn-lt"/>
                <a:cs typeface="+mn-lt"/>
              </a:rPr>
              <a:t>. Philadelphia: Elsevier.</a:t>
            </a:r>
            <a:endParaRPr lang="en-GB" dirty="0"/>
          </a:p>
          <a:p>
            <a:r>
              <a:rPr lang="en-GB" dirty="0">
                <a:ea typeface="+mn-lt"/>
                <a:cs typeface="+mn-lt"/>
              </a:rPr>
              <a:t>National Institute for Health and Care Excellence (NICE) (2022) </a:t>
            </a:r>
            <a:r>
              <a:rPr lang="en-GB" i="1" dirty="0">
                <a:ea typeface="+mn-lt"/>
                <a:cs typeface="+mn-lt"/>
              </a:rPr>
              <a:t>Type 2 diabetes in adults: management (NG28)</a:t>
            </a:r>
            <a:r>
              <a:rPr lang="en-GB" dirty="0">
                <a:ea typeface="+mn-lt"/>
                <a:cs typeface="+mn-lt"/>
              </a:rPr>
              <a:t>. Available at:</a:t>
            </a:r>
            <a:br>
              <a:rPr lang="en-GB" dirty="0">
                <a:ea typeface="+mn-lt"/>
                <a:cs typeface="+mn-lt"/>
              </a:rPr>
            </a:br>
            <a:r>
              <a:rPr lang="en-GB" dirty="0">
                <a:ea typeface="+mn-lt"/>
                <a:cs typeface="+mn-lt"/>
              </a:rPr>
              <a:t> </a:t>
            </a:r>
            <a:r>
              <a:rPr lang="en-GB" dirty="0">
                <a:ea typeface="+mn-lt"/>
                <a:cs typeface="+mn-lt"/>
                <a:hlinkClick r:id="rId5"/>
              </a:rPr>
              <a:t>https://www.nice.org.uk/guidance/ng28</a:t>
            </a:r>
            <a:r>
              <a:rPr lang="en-GB" dirty="0">
                <a:ea typeface="+mn-lt"/>
                <a:cs typeface="+mn-lt"/>
              </a:rPr>
              <a:t> (accessed on 13/097/2026).</a:t>
            </a:r>
            <a:endParaRPr lang="en-GB" dirty="0"/>
          </a:p>
          <a:p>
            <a:r>
              <a:rPr lang="en-GB" dirty="0">
                <a:ea typeface="+mn-lt"/>
                <a:cs typeface="+mn-lt"/>
              </a:rPr>
              <a:t>NHS England (2023) </a:t>
            </a:r>
            <a:r>
              <a:rPr lang="en-GB" i="1" dirty="0">
                <a:ea typeface="+mn-lt"/>
                <a:cs typeface="+mn-lt"/>
              </a:rPr>
              <a:t>National Diabetes Audit</a:t>
            </a:r>
            <a:r>
              <a:rPr lang="en-GB" dirty="0">
                <a:ea typeface="+mn-lt"/>
                <a:cs typeface="+mn-lt"/>
              </a:rPr>
              <a:t>. Available at:</a:t>
            </a:r>
            <a:br>
              <a:rPr lang="en-GB" dirty="0">
                <a:ea typeface="+mn-lt"/>
                <a:cs typeface="+mn-lt"/>
              </a:rPr>
            </a:br>
            <a:r>
              <a:rPr lang="en-GB" dirty="0">
                <a:ea typeface="+mn-lt"/>
                <a:cs typeface="+mn-lt"/>
              </a:rPr>
              <a:t> </a:t>
            </a:r>
            <a:r>
              <a:rPr lang="en-GB" dirty="0">
                <a:ea typeface="+mn-lt"/>
                <a:cs typeface="+mn-lt"/>
                <a:hlinkClick r:id="rId6"/>
              </a:rPr>
              <a:t>https://digital.nhs.uk/data-and-information/clinical-audits-and-registries/national-diabetes-audit</a:t>
            </a:r>
            <a:r>
              <a:rPr lang="en-GB" dirty="0">
                <a:ea typeface="+mn-lt"/>
                <a:cs typeface="+mn-lt"/>
              </a:rPr>
              <a:t> (accessed on 13/07/2026).</a:t>
            </a:r>
            <a:endParaRPr lang="en-GB" dirty="0"/>
          </a:p>
          <a:p>
            <a:r>
              <a:rPr lang="en-GB" dirty="0">
                <a:ea typeface="+mn-lt"/>
                <a:cs typeface="+mn-lt"/>
              </a:rPr>
              <a:t>Nursing and Midwifery Council (2023) </a:t>
            </a:r>
            <a:r>
              <a:rPr lang="en-GB" i="1" dirty="0">
                <a:ea typeface="+mn-lt"/>
                <a:cs typeface="+mn-lt"/>
              </a:rPr>
              <a:t>The Code: Professional standards of practice and behaviour for nurses, midwives and nursing associates</a:t>
            </a:r>
            <a:r>
              <a:rPr lang="en-GB" dirty="0">
                <a:ea typeface="+mn-lt"/>
                <a:cs typeface="+mn-lt"/>
              </a:rPr>
              <a:t>. Available at:</a:t>
            </a:r>
            <a:br>
              <a:rPr lang="en-GB" dirty="0">
                <a:ea typeface="+mn-lt"/>
                <a:cs typeface="+mn-lt"/>
              </a:rPr>
            </a:br>
            <a:r>
              <a:rPr lang="en-GB" dirty="0">
                <a:ea typeface="+mn-lt"/>
                <a:cs typeface="+mn-lt"/>
              </a:rPr>
              <a:t> </a:t>
            </a:r>
            <a:r>
              <a:rPr lang="en-GB" dirty="0">
                <a:ea typeface="+mn-lt"/>
                <a:cs typeface="+mn-lt"/>
                <a:hlinkClick r:id="rId7"/>
              </a:rPr>
              <a:t>https://www.nmc.org.uk/standards/code/</a:t>
            </a:r>
            <a:r>
              <a:rPr lang="en-GB" dirty="0">
                <a:ea typeface="+mn-lt"/>
                <a:cs typeface="+mn-lt"/>
              </a:rPr>
              <a:t> (accessed on 13/07/2026).</a:t>
            </a:r>
            <a:endParaRPr lang="en-GB" dirty="0"/>
          </a:p>
          <a:p>
            <a:r>
              <a:rPr lang="en-GB" dirty="0">
                <a:ea typeface="+mn-lt"/>
                <a:cs typeface="+mn-lt"/>
              </a:rPr>
              <a:t>Tortora, G.J. and Derrickson, B. (2021) </a:t>
            </a:r>
            <a:r>
              <a:rPr lang="en-GB" i="1" dirty="0">
                <a:ea typeface="+mn-lt"/>
                <a:cs typeface="+mn-lt"/>
              </a:rPr>
              <a:t>Principles of Anatomy and Physiology</a:t>
            </a:r>
            <a:r>
              <a:rPr lang="en-GB" dirty="0">
                <a:ea typeface="+mn-lt"/>
                <a:cs typeface="+mn-lt"/>
              </a:rPr>
              <a:t>. 16th </a:t>
            </a:r>
            <a:r>
              <a:rPr lang="en-GB" dirty="0" err="1">
                <a:ea typeface="+mn-lt"/>
                <a:cs typeface="+mn-lt"/>
              </a:rPr>
              <a:t>edn</a:t>
            </a:r>
            <a:r>
              <a:rPr lang="en-GB" dirty="0">
                <a:ea typeface="+mn-lt"/>
                <a:cs typeface="+mn-lt"/>
              </a:rPr>
              <a:t>. Hoboken: Wiley.</a:t>
            </a:r>
            <a:endParaRPr lang="en-GB" dirty="0"/>
          </a:p>
          <a:p>
            <a:r>
              <a:rPr lang="en-GB" dirty="0">
                <a:ea typeface="+mn-lt"/>
                <a:cs typeface="+mn-lt"/>
              </a:rPr>
              <a:t>Zheng, Y., Ley, S.H. and Hu, F.B. (2018) ‘Global aetiology and epidemiology of type 2 diabetes mellitus and its complications’, </a:t>
            </a:r>
            <a:r>
              <a:rPr lang="en-GB" i="1" dirty="0">
                <a:ea typeface="+mn-lt"/>
                <a:cs typeface="+mn-lt"/>
              </a:rPr>
              <a:t>Nature Reviews Endocrinology</a:t>
            </a:r>
            <a:r>
              <a:rPr lang="en-GB" dirty="0">
                <a:ea typeface="+mn-lt"/>
                <a:cs typeface="+mn-lt"/>
              </a:rPr>
              <a:t>, 14, pp.88–98. Available at:</a:t>
            </a:r>
            <a:br>
              <a:rPr lang="en-GB" dirty="0">
                <a:ea typeface="+mn-lt"/>
                <a:cs typeface="+mn-lt"/>
              </a:rPr>
            </a:br>
            <a:r>
              <a:rPr lang="en-GB" dirty="0">
                <a:ea typeface="+mn-lt"/>
                <a:cs typeface="+mn-lt"/>
              </a:rPr>
              <a:t> </a:t>
            </a:r>
            <a:r>
              <a:rPr lang="en-GB" dirty="0">
                <a:ea typeface="+mn-lt"/>
                <a:cs typeface="+mn-lt"/>
                <a:hlinkClick r:id="rId8"/>
              </a:rPr>
              <a:t>https://www.nature.com/articles/nrendo.2017.151</a:t>
            </a:r>
            <a:r>
              <a:rPr lang="en-GB" dirty="0">
                <a:ea typeface="+mn-lt"/>
                <a:cs typeface="+mn-lt"/>
              </a:rPr>
              <a:t> (accessed 0n 13/07/2026).</a:t>
            </a:r>
          </a:p>
          <a:p>
            <a:pPr marL="0" indent="0">
              <a:buNone/>
            </a:pPr>
            <a:endParaRPr lang="en-GB" dirty="0"/>
          </a:p>
          <a:p>
            <a:endParaRPr lang="en-GB" dirty="0"/>
          </a:p>
          <a:p>
            <a:endParaRPr lang="en-GB" dirty="0"/>
          </a:p>
          <a:p>
            <a:endParaRPr lang="en-GB" dirty="0"/>
          </a:p>
          <a:p>
            <a:endParaRPr lang="en-GB" dirty="0"/>
          </a:p>
          <a:p>
            <a:endParaRPr lang="en-GB" dirty="0">
              <a:ea typeface="+mn-lt"/>
              <a:cs typeface="+mn-lt"/>
            </a:endParaRP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4109956472"/>
      </p:ext>
    </p:extLst>
  </p:cSld>
  <p:clrMapOvr>
    <a:masterClrMapping/>
  </p:clrMapOvr>
  <mc:AlternateContent xmlns:mc="http://schemas.openxmlformats.org/markup-compatibility/2006" xmlns:p14="http://schemas.microsoft.com/office/powerpoint/2010/main">
    <mc:Choice Requires="p14">
      <p:transition spd="slow" p14:dur="2000" advTm="7277"/>
    </mc:Choice>
    <mc:Fallback xmlns="">
      <p:transition spd="slow" advTm="727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1434</TotalTime>
  <Words>2922</Words>
  <Application>Microsoft Office PowerPoint</Application>
  <PresentationFormat>Widescreen</PresentationFormat>
  <Paragraphs>283</Paragraphs>
  <Slides>17</Slides>
  <Notes>15</Notes>
  <HiddenSlides>0</HiddenSlides>
  <MMClips>16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Aptos Display</vt:lpstr>
      <vt:lpstr>Arial</vt:lpstr>
      <vt:lpstr>Calibri</vt:lpstr>
      <vt:lpstr>Walbaum Text</vt:lpstr>
      <vt:lpstr>office theme</vt:lpstr>
      <vt:lpstr>Individualized Care Plan for a Fictional Patient Living with Type 2 Diabetes Mellitus</vt:lpstr>
      <vt:lpstr>Introduction and Aim of Presentation</vt:lpstr>
      <vt:lpstr>Fictional Patient Profile Patient Overview: Mr David Williams</vt:lpstr>
      <vt:lpstr>Understanding Type 2 Diabetes Mellitus</vt:lpstr>
      <vt:lpstr>Anatomy of the Endocrine System: The Pancreas</vt:lpstr>
      <vt:lpstr>Normal Physiology: Glucose Regulation and Insulin Function</vt:lpstr>
      <vt:lpstr>How Type 2 Diabetes Mellitus Affects Normal Physiology</vt:lpstr>
      <vt:lpstr> How type 2 diabetes affects the body</vt:lpstr>
      <vt:lpstr>Relationship Between T2DM and the Cardiovascular System.</vt:lpstr>
      <vt:lpstr>Patient Risk Factor Assessment</vt:lpstr>
      <vt:lpstr>Individualised Person-Centred Care Plan</vt:lpstr>
      <vt:lpstr>Monitoring and Use of Routine Health Data in Diabetes Care </vt:lpstr>
      <vt:lpstr>Evidence-Based Recommendations and Interventions</vt:lpstr>
      <vt:lpstr>Communication, Ethical Considerations and Multidisciplinary Care </vt:lpstr>
      <vt:lpstr>Evaluation of Care Plan and Expected Outcomes </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Martin Ogadimma (2435763)</cp:lastModifiedBy>
  <cp:revision>465</cp:revision>
  <dcterms:created xsi:type="dcterms:W3CDTF">2026-07-13T15:26:08Z</dcterms:created>
  <dcterms:modified xsi:type="dcterms:W3CDTF">2026-07-19T05:54:17Z</dcterms:modified>
</cp:coreProperties>
</file>