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0B38F-B48F-42D1-88A4-849A1A5D39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C397CB-57E9-4774-9378-1B31CEC18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E3424-DD40-4A35-B9E3-CD6F77E1C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6D20A-2EF6-475D-BF49-A0BB6C6E9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30B21-626C-4C45-A8E1-07A10911E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927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A828B-273A-47A9-ABB2-9FF3785E9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3FFAB-2FB4-43BE-806E-8D8BFEE03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52F1C-FE55-431C-9EE8-4136E7598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6228E-A6D9-4C7A-AB91-6DD5D45E5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E5969-7E3A-4364-8801-A37EB1E9C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38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20534-5599-490F-8F37-A50364371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22D78F-5A55-4320-8942-47AEFAC9F4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C5879-ADEE-4013-83E6-678440297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BE6E46-EB62-45F8-9883-A461CAB65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C8A5B-6740-443B-A38A-887205F80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49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908AF-0084-4CE7-87B9-B4D7A7F11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AF557-2ADA-4606-84B6-9BA46C882F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1D7153-9513-46B5-A173-0111425157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0B0665-7373-4F17-A09E-46AB79F3A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C7D4A0-8A19-45D3-8D3E-22BC9C259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50C99-E54E-4DCB-A8CB-E5DAEBC49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892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10190-E1C7-42DE-92ED-128E0B635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646886-463A-4480-9D17-664583C77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58FE2-954C-477E-9F8B-2DDC90BDF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F6136A-A87D-45DB-BFDF-915C0AB348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B9C804-C805-4255-9E47-2FC6985861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6A0964-8B3A-440F-A6C2-7CFCD262B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2558B-F76A-4AF9-BDD5-B415A3C32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B05261-E648-413E-864D-BDB81E653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64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9ECA6-1BC2-4260-91BF-02816A2BE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D5FC70-90E8-4707-8212-FE6D8D25E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6D029E-4854-4923-A34C-1D5DC384A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A8EBE1-4179-4539-90B4-75F4A731D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8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0DC0C5-7031-4D6C-AB94-0B79F0D3C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7BA3A7-1CA5-4C1C-8A7B-7F424F97C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C67BEF-8EF4-4239-990C-19FEA6960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313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38FA7-73D8-4782-9877-CBD837387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039E7-5EA5-495D-BCE3-D35BE3681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35BC5-1B9D-417A-A581-9FF1309605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B7B3B-A33F-4432-B540-4994C964F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5975F-7F62-4E23-B5BD-68436FF46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150C44-5A8C-42F1-8266-ED238E6F3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70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274F-14D9-4068-AB3C-021CA02A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844958-BD5A-4B94-B1C4-977994682D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840797-37CC-48EB-82D6-7ABF35AB5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26BB8-0E75-4647-9C5F-C7FBA16DC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57A8EA-48B0-433A-B95E-95FDADBC6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59F5B-6730-4703-AC80-F5D8E7166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086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ACEA6-BFBF-49A1-B032-0D3ED1BAB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AE570-DA01-4E4B-A598-275EFDC57F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AFB86-F6DA-4A5C-BC4D-D861205F4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B171E-8F82-4206-8500-D41CDD723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DAE95-8C99-4FF4-AC4C-95673047D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397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6DD60F-BCAF-4FB4-9029-5EAFFB6E75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13D97B-E60B-4ACF-8B57-4D6378FB48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0B64E-288A-4023-AB10-20C5098DB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254E9-BD76-47CF-A4AA-2FED112FD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0F76A-781C-453C-BE7A-D45843B68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434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577A1B-C944-4B0A-AE58-5DB38DA6E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448673-5D51-495A-BA42-130F969D3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E461B-C96B-4A28-A33A-323219B3AB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CD98F-8DFC-4BCF-8699-AD905C7E4521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A4573-6625-4533-A55A-F58BF15E1C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A7508-FC33-4B42-A6B6-A7136ED378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E3839-34CE-4607-9847-E492DA5ED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896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uriosidadesgastronomicas.com/2012/10/415-anos-de-casa-madero/" TargetMode="External"/><Relationship Id="rId7" Type="http://schemas.openxmlformats.org/officeDocument/2006/relationships/hyperlink" Target="https://www.pngall.com/coffee-beans-pn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://en.wikipedia.org/wiki/File:StarIconBronze.png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DF751F-F054-4FD9-9BC8-0F07BEB7A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60227" y="132090"/>
            <a:ext cx="2947452" cy="15400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C57B27-67D9-4557-BFB2-E798A02E44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25263" y="1121585"/>
            <a:ext cx="321175" cy="3080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C57B27-67D9-4557-BFB2-E798A02E44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83914" y="1121585"/>
            <a:ext cx="321175" cy="3080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C57B27-67D9-4557-BFB2-E798A02E44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07959" y="1121585"/>
            <a:ext cx="321175" cy="3080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C57B27-67D9-4557-BFB2-E798A02E44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86785" y="1121585"/>
            <a:ext cx="321175" cy="308090"/>
          </a:xfrm>
          <a:prstGeom prst="rect">
            <a:avLst/>
          </a:prstGeom>
        </p:spPr>
      </p:pic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E1A7262A-8B18-49B8-8F6D-C4C2AE769C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831655"/>
              </p:ext>
            </p:extLst>
          </p:nvPr>
        </p:nvGraphicFramePr>
        <p:xfrm>
          <a:off x="320373" y="1672120"/>
          <a:ext cx="4921320" cy="5007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9792">
                  <a:extLst>
                    <a:ext uri="{9D8B030D-6E8A-4147-A177-3AD203B41FA5}">
                      <a16:colId xmlns:a16="http://schemas.microsoft.com/office/drawing/2014/main" val="1473442616"/>
                    </a:ext>
                  </a:extLst>
                </a:gridCol>
                <a:gridCol w="1181528">
                  <a:extLst>
                    <a:ext uri="{9D8B030D-6E8A-4147-A177-3AD203B41FA5}">
                      <a16:colId xmlns:a16="http://schemas.microsoft.com/office/drawing/2014/main" val="1068217013"/>
                    </a:ext>
                  </a:extLst>
                </a:gridCol>
              </a:tblGrid>
              <a:tr h="62594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Huevos rancheros</a:t>
                      </a:r>
                    </a:p>
                    <a:p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Rancher eggs 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baseline="0" dirty="0">
                          <a:solidFill>
                            <a:schemeClr val="tx1"/>
                          </a:solidFill>
                        </a:rPr>
                        <a:t>$2.50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72427630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/>
                        <a:t>Huevos </a:t>
                      </a:r>
                      <a:r>
                        <a:rPr lang="en-GB" sz="1600" b="1" dirty="0" err="1"/>
                        <a:t>divorciados</a:t>
                      </a:r>
                      <a:endParaRPr lang="en-GB" sz="1600" b="1" dirty="0"/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Divorced eggs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$2.30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3913324307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/>
                        <a:t>Enchiladas </a:t>
                      </a:r>
                      <a:r>
                        <a:rPr lang="en-GB" sz="1600" b="1" dirty="0" err="1"/>
                        <a:t>suizas</a:t>
                      </a:r>
                      <a:endParaRPr lang="en-GB" sz="1600" b="1" dirty="0"/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Swiss enchiladas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$3.20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4013473221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/>
                        <a:t>Chilaquiles </a:t>
                      </a:r>
                      <a:r>
                        <a:rPr lang="en-GB" sz="1600" b="1" dirty="0" err="1"/>
                        <a:t>rojos</a:t>
                      </a:r>
                      <a:endParaRPr lang="en-GB" sz="1600" b="1" dirty="0"/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 chilaquiles 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$3.10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005428616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/>
                        <a:t>Chilaquiles </a:t>
                      </a:r>
                      <a:r>
                        <a:rPr lang="en-GB" sz="1600" b="1" dirty="0" err="1"/>
                        <a:t>verdes</a:t>
                      </a:r>
                      <a:endParaRPr lang="en-GB" sz="1600" b="1" dirty="0"/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Green chilaquiles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$3.30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4124597801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Migas</a:t>
                      </a:r>
                      <a:r>
                        <a:rPr lang="en-GB" sz="1600" b="1" dirty="0"/>
                        <a:t> con huevo</a:t>
                      </a:r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Crumbs with egg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$2.90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776530402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Molletes</a:t>
                      </a:r>
                      <a:endParaRPr lang="en-GB" sz="1600" b="1" dirty="0"/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Muffins 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$1.80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944217354"/>
                  </a:ext>
                </a:extLst>
              </a:tr>
              <a:tr h="625941">
                <a:tc>
                  <a:txBody>
                    <a:bodyPr/>
                    <a:lstStyle/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Café y </a:t>
                      </a:r>
                      <a:r>
                        <a:rPr lang="en-GB" sz="1600" b="1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zumo</a:t>
                      </a:r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GB" sz="1600" b="1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naranja</a:t>
                      </a:r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natural</a:t>
                      </a:r>
                    </a:p>
                    <a:p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Coffee and fresh orange juice </a:t>
                      </a:r>
                      <a:endParaRPr lang="en-GB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$1.20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716961691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ADCE2312-A075-479C-8D13-28DAA4841E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029664"/>
              </p:ext>
            </p:extLst>
          </p:nvPr>
        </p:nvGraphicFramePr>
        <p:xfrm>
          <a:off x="5873366" y="2819400"/>
          <a:ext cx="5397197" cy="121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97197">
                  <a:extLst>
                    <a:ext uri="{9D8B030D-6E8A-4147-A177-3AD203B41FA5}">
                      <a16:colId xmlns:a16="http://schemas.microsoft.com/office/drawing/2014/main" val="1479039097"/>
                    </a:ext>
                  </a:extLst>
                </a:gridCol>
              </a:tblGrid>
              <a:tr h="976046">
                <a:tc>
                  <a:txBody>
                    <a:bodyPr/>
                    <a:lstStyle/>
                    <a:p>
                      <a:pPr algn="ctr"/>
                      <a:r>
                        <a:rPr lang="es-ES" sz="2800" b="1" i="1" dirty="0">
                          <a:solidFill>
                            <a:srgbClr val="000000"/>
                          </a:solidFill>
                          <a:effectLst/>
                        </a:rPr>
                        <a:t>El desayuno se sirve de la 7 a la 11</a:t>
                      </a:r>
                    </a:p>
                    <a:p>
                      <a:pPr algn="ctr"/>
                      <a:r>
                        <a:rPr lang="en-GB" sz="2800" b="1" i="1" dirty="0">
                          <a:solidFill>
                            <a:srgbClr val="000000"/>
                          </a:solidFill>
                          <a:effectLst/>
                        </a:rPr>
                        <a:t>Breakfast is served between 7-11</a:t>
                      </a:r>
                      <a:endParaRPr lang="es-ES" sz="2800" b="1" i="1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8003702"/>
                  </a:ext>
                </a:extLst>
              </a:tr>
            </a:tbl>
          </a:graphicData>
        </a:graphic>
      </p:graphicFrame>
      <p:pic>
        <p:nvPicPr>
          <p:cNvPr id="14" name="Picture 13" descr="A pile of coffee beans&#10;&#10;Description automatically generated">
            <a:extLst>
              <a:ext uri="{FF2B5EF4-FFF2-40B4-BE49-F238E27FC236}">
                <a16:creationId xmlns:a16="http://schemas.microsoft.com/office/drawing/2014/main" id="{83D97F6D-B567-47C8-AD82-C8DB3E0F4C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23886" y="4451571"/>
            <a:ext cx="6868114" cy="2228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35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70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 (2013911)</dc:creator>
  <cp:lastModifiedBy>Cornelia Stoian (2013911)</cp:lastModifiedBy>
  <cp:revision>1</cp:revision>
  <dcterms:created xsi:type="dcterms:W3CDTF">2021-11-25T13:40:00Z</dcterms:created>
  <dcterms:modified xsi:type="dcterms:W3CDTF">2021-11-25T14:13:28Z</dcterms:modified>
</cp:coreProperties>
</file>