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0" r:id="rId2"/>
    <p:sldId id="259" r:id="rId3"/>
    <p:sldId id="261" r:id="rId4"/>
    <p:sldId id="260" r:id="rId5"/>
    <p:sldId id="262" r:id="rId6"/>
    <p:sldId id="263" r:id="rId7"/>
    <p:sldId id="266" r:id="rId8"/>
    <p:sldId id="265" r:id="rId9"/>
    <p:sldId id="267" r:id="rId10"/>
    <p:sldId id="268" r:id="rId11"/>
    <p:sldId id="269" r:id="rId12"/>
    <p:sldId id="258" r:id="rId13"/>
    <p:sldId id="26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281FF9-2DFA-4C52-B538-4A58AEF519AB}" v="2" dt="2023-04-20T08:22:46.2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3511" autoAdjust="0"/>
    <p:restoredTop sz="94660"/>
  </p:normalViewPr>
  <p:slideViewPr>
    <p:cSldViewPr snapToGrid="0">
      <p:cViewPr varScale="1">
        <p:scale>
          <a:sx n="110" d="100"/>
          <a:sy n="110" d="100"/>
        </p:scale>
        <p:origin x="14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DF281FF9-2DFA-4C52-B538-4A58AEF519AB}"/>
    <pc:docChg chg="custSel addSld delSld modSld sldOrd">
      <pc:chgData name="Julie Thomas" userId="2af13b6d24d29b42" providerId="LiveId" clId="{DF281FF9-2DFA-4C52-B538-4A58AEF519AB}" dt="2023-04-20T09:40:38.096" v="5896" actId="20577"/>
      <pc:docMkLst>
        <pc:docMk/>
      </pc:docMkLst>
      <pc:sldChg chg="del">
        <pc:chgData name="Julie Thomas" userId="2af13b6d24d29b42" providerId="LiveId" clId="{DF281FF9-2DFA-4C52-B538-4A58AEF519AB}" dt="2023-04-19T15:51:08.505" v="1532" actId="2696"/>
        <pc:sldMkLst>
          <pc:docMk/>
          <pc:sldMk cId="431217587" sldId="258"/>
        </pc:sldMkLst>
      </pc:sldChg>
      <pc:sldChg chg="modSp add mod">
        <pc:chgData name="Julie Thomas" userId="2af13b6d24d29b42" providerId="LiveId" clId="{DF281FF9-2DFA-4C52-B538-4A58AEF519AB}" dt="2023-04-20T08:21:14.196" v="3272" actId="20577"/>
        <pc:sldMkLst>
          <pc:docMk/>
          <pc:sldMk cId="3403548795" sldId="258"/>
        </pc:sldMkLst>
        <pc:spChg chg="mod">
          <ac:chgData name="Julie Thomas" userId="2af13b6d24d29b42" providerId="LiveId" clId="{DF281FF9-2DFA-4C52-B538-4A58AEF519AB}" dt="2023-04-20T08:20:49.745" v="3213" actId="113"/>
          <ac:spMkLst>
            <pc:docMk/>
            <pc:sldMk cId="3403548795" sldId="258"/>
            <ac:spMk id="2" creationId="{2DB14A26-EFF5-D74A-B90C-ED33842C0384}"/>
          </ac:spMkLst>
        </pc:spChg>
        <pc:spChg chg="mod">
          <ac:chgData name="Julie Thomas" userId="2af13b6d24d29b42" providerId="LiveId" clId="{DF281FF9-2DFA-4C52-B538-4A58AEF519AB}" dt="2023-04-20T08:21:13.896" v="3269" actId="27636"/>
          <ac:spMkLst>
            <pc:docMk/>
            <pc:sldMk cId="3403548795" sldId="258"/>
            <ac:spMk id="3" creationId="{9A0BB4E8-3EF7-8E62-56AD-FFB7D1C06534}"/>
          </ac:spMkLst>
        </pc:spChg>
        <pc:spChg chg="mod">
          <ac:chgData name="Julie Thomas" userId="2af13b6d24d29b42" providerId="LiveId" clId="{DF281FF9-2DFA-4C52-B538-4A58AEF519AB}" dt="2023-04-20T08:21:14.196" v="3272" actId="20577"/>
          <ac:spMkLst>
            <pc:docMk/>
            <pc:sldMk cId="3403548795" sldId="258"/>
            <ac:spMk id="4" creationId="{22F00128-5DB3-AC6A-9019-51A1C128417E}"/>
          </ac:spMkLst>
        </pc:spChg>
      </pc:sldChg>
      <pc:sldChg chg="modSp new mod ord">
        <pc:chgData name="Julie Thomas" userId="2af13b6d24d29b42" providerId="LiveId" clId="{DF281FF9-2DFA-4C52-B538-4A58AEF519AB}" dt="2023-04-20T08:06:14.974" v="2540" actId="20577"/>
        <pc:sldMkLst>
          <pc:docMk/>
          <pc:sldMk cId="1959050237" sldId="259"/>
        </pc:sldMkLst>
        <pc:spChg chg="mod">
          <ac:chgData name="Julie Thomas" userId="2af13b6d24d29b42" providerId="LiveId" clId="{DF281FF9-2DFA-4C52-B538-4A58AEF519AB}" dt="2023-04-19T15:07:54.068" v="124" actId="27636"/>
          <ac:spMkLst>
            <pc:docMk/>
            <pc:sldMk cId="1959050237" sldId="259"/>
            <ac:spMk id="2" creationId="{68DF3676-290B-F4AB-F073-6368A0814BFF}"/>
          </ac:spMkLst>
        </pc:spChg>
        <pc:spChg chg="mod">
          <ac:chgData name="Julie Thomas" userId="2af13b6d24d29b42" providerId="LiveId" clId="{DF281FF9-2DFA-4C52-B538-4A58AEF519AB}" dt="2023-04-20T08:06:14.974" v="2540" actId="20577"/>
          <ac:spMkLst>
            <pc:docMk/>
            <pc:sldMk cId="1959050237" sldId="259"/>
            <ac:spMk id="3" creationId="{138FF630-2EEF-2BB0-1E5F-630786049137}"/>
          </ac:spMkLst>
        </pc:spChg>
      </pc:sldChg>
      <pc:sldChg chg="modSp new mod">
        <pc:chgData name="Julie Thomas" userId="2af13b6d24d29b42" providerId="LiveId" clId="{DF281FF9-2DFA-4C52-B538-4A58AEF519AB}" dt="2023-04-19T15:50:55.304" v="1531" actId="20577"/>
        <pc:sldMkLst>
          <pc:docMk/>
          <pc:sldMk cId="2444695522" sldId="260"/>
        </pc:sldMkLst>
        <pc:spChg chg="mod">
          <ac:chgData name="Julie Thomas" userId="2af13b6d24d29b42" providerId="LiveId" clId="{DF281FF9-2DFA-4C52-B538-4A58AEF519AB}" dt="2023-04-19T15:06:40.578" v="117" actId="27636"/>
          <ac:spMkLst>
            <pc:docMk/>
            <pc:sldMk cId="2444695522" sldId="260"/>
            <ac:spMk id="2" creationId="{875B750E-6E02-7984-C4D2-56A08B3DC569}"/>
          </ac:spMkLst>
        </pc:spChg>
        <pc:spChg chg="mod">
          <ac:chgData name="Julie Thomas" userId="2af13b6d24d29b42" providerId="LiveId" clId="{DF281FF9-2DFA-4C52-B538-4A58AEF519AB}" dt="2023-04-19T15:50:55.304" v="1531" actId="20577"/>
          <ac:spMkLst>
            <pc:docMk/>
            <pc:sldMk cId="2444695522" sldId="260"/>
            <ac:spMk id="3" creationId="{DDBBD986-FBAF-5BE8-5B78-AD1532765848}"/>
          </ac:spMkLst>
        </pc:spChg>
      </pc:sldChg>
      <pc:sldChg chg="modSp new mod">
        <pc:chgData name="Julie Thomas" userId="2af13b6d24d29b42" providerId="LiveId" clId="{DF281FF9-2DFA-4C52-B538-4A58AEF519AB}" dt="2023-04-20T08:16:01.684" v="3081" actId="20577"/>
        <pc:sldMkLst>
          <pc:docMk/>
          <pc:sldMk cId="2457566859" sldId="261"/>
        </pc:sldMkLst>
        <pc:spChg chg="mod">
          <ac:chgData name="Julie Thomas" userId="2af13b6d24d29b42" providerId="LiveId" clId="{DF281FF9-2DFA-4C52-B538-4A58AEF519AB}" dt="2023-04-20T08:04:47.968" v="2534" actId="113"/>
          <ac:spMkLst>
            <pc:docMk/>
            <pc:sldMk cId="2457566859" sldId="261"/>
            <ac:spMk id="2" creationId="{5240330B-543F-C45A-8B14-5FEF535B2F90}"/>
          </ac:spMkLst>
        </pc:spChg>
        <pc:spChg chg="mod">
          <ac:chgData name="Julie Thomas" userId="2af13b6d24d29b42" providerId="LiveId" clId="{DF281FF9-2DFA-4C52-B538-4A58AEF519AB}" dt="2023-04-20T08:16:01.684" v="3081" actId="20577"/>
          <ac:spMkLst>
            <pc:docMk/>
            <pc:sldMk cId="2457566859" sldId="261"/>
            <ac:spMk id="3" creationId="{415C5D84-CE2F-6DB1-B5FD-B73B5B71F1E0}"/>
          </ac:spMkLst>
        </pc:spChg>
      </pc:sldChg>
      <pc:sldChg chg="modSp new mod">
        <pc:chgData name="Julie Thomas" userId="2af13b6d24d29b42" providerId="LiveId" clId="{DF281FF9-2DFA-4C52-B538-4A58AEF519AB}" dt="2023-04-20T08:10:48.268" v="2841" actId="113"/>
        <pc:sldMkLst>
          <pc:docMk/>
          <pc:sldMk cId="1054731604" sldId="262"/>
        </pc:sldMkLst>
        <pc:spChg chg="mod">
          <ac:chgData name="Julie Thomas" userId="2af13b6d24d29b42" providerId="LiveId" clId="{DF281FF9-2DFA-4C52-B538-4A58AEF519AB}" dt="2023-04-20T08:10:48.268" v="2841" actId="113"/>
          <ac:spMkLst>
            <pc:docMk/>
            <pc:sldMk cId="1054731604" sldId="262"/>
            <ac:spMk id="2" creationId="{40412775-9027-E2B6-2B12-688FE705C40A}"/>
          </ac:spMkLst>
        </pc:spChg>
        <pc:spChg chg="mod">
          <ac:chgData name="Julie Thomas" userId="2af13b6d24d29b42" providerId="LiveId" clId="{DF281FF9-2DFA-4C52-B538-4A58AEF519AB}" dt="2023-04-20T08:10:42.168" v="2840" actId="27636"/>
          <ac:spMkLst>
            <pc:docMk/>
            <pc:sldMk cId="1054731604" sldId="262"/>
            <ac:spMk id="3" creationId="{C77796EB-CA17-1DF6-A9B5-51F6FD51DB4F}"/>
          </ac:spMkLst>
        </pc:spChg>
      </pc:sldChg>
      <pc:sldChg chg="modSp new mod">
        <pc:chgData name="Julie Thomas" userId="2af13b6d24d29b42" providerId="LiveId" clId="{DF281FF9-2DFA-4C52-B538-4A58AEF519AB}" dt="2023-04-20T08:19:05.273" v="3133" actId="14100"/>
        <pc:sldMkLst>
          <pc:docMk/>
          <pc:sldMk cId="1865756617" sldId="263"/>
        </pc:sldMkLst>
        <pc:spChg chg="mod">
          <ac:chgData name="Julie Thomas" userId="2af13b6d24d29b42" providerId="LiveId" clId="{DF281FF9-2DFA-4C52-B538-4A58AEF519AB}" dt="2023-04-20T08:18:28.709" v="3111" actId="20577"/>
          <ac:spMkLst>
            <pc:docMk/>
            <pc:sldMk cId="1865756617" sldId="263"/>
            <ac:spMk id="2" creationId="{B7B88D83-F926-4BDA-7718-1B0FBD616D32}"/>
          </ac:spMkLst>
        </pc:spChg>
        <pc:spChg chg="mod">
          <ac:chgData name="Julie Thomas" userId="2af13b6d24d29b42" providerId="LiveId" clId="{DF281FF9-2DFA-4C52-B538-4A58AEF519AB}" dt="2023-04-20T08:19:05.273" v="3133" actId="14100"/>
          <ac:spMkLst>
            <pc:docMk/>
            <pc:sldMk cId="1865756617" sldId="263"/>
            <ac:spMk id="3" creationId="{D4506EFE-6A12-C542-37B5-CF853C9AB6EE}"/>
          </ac:spMkLst>
        </pc:spChg>
      </pc:sldChg>
      <pc:sldChg chg="modSp add mod">
        <pc:chgData name="Julie Thomas" userId="2af13b6d24d29b42" providerId="LiveId" clId="{DF281FF9-2DFA-4C52-B538-4A58AEF519AB}" dt="2023-04-20T08:30:24.318" v="3734" actId="20577"/>
        <pc:sldMkLst>
          <pc:docMk/>
          <pc:sldMk cId="2845654526" sldId="264"/>
        </pc:sldMkLst>
        <pc:spChg chg="mod">
          <ac:chgData name="Julie Thomas" userId="2af13b6d24d29b42" providerId="LiveId" clId="{DF281FF9-2DFA-4C52-B538-4A58AEF519AB}" dt="2023-04-20T08:22:53.314" v="3276" actId="27636"/>
          <ac:spMkLst>
            <pc:docMk/>
            <pc:sldMk cId="2845654526" sldId="264"/>
            <ac:spMk id="2" creationId="{E0E10DF8-5FBC-EF91-010B-350CA439F89F}"/>
          </ac:spMkLst>
        </pc:spChg>
        <pc:spChg chg="mod">
          <ac:chgData name="Julie Thomas" userId="2af13b6d24d29b42" providerId="LiveId" clId="{DF281FF9-2DFA-4C52-B538-4A58AEF519AB}" dt="2023-04-20T08:30:24.318" v="3734" actId="20577"/>
          <ac:spMkLst>
            <pc:docMk/>
            <pc:sldMk cId="2845654526" sldId="264"/>
            <ac:spMk id="3" creationId="{CDECF7ED-7D95-806E-9007-F23810DB6E2C}"/>
          </ac:spMkLst>
        </pc:spChg>
      </pc:sldChg>
      <pc:sldChg chg="modSp new mod">
        <pc:chgData name="Julie Thomas" userId="2af13b6d24d29b42" providerId="LiveId" clId="{DF281FF9-2DFA-4C52-B538-4A58AEF519AB}" dt="2023-04-20T08:32:30.569" v="3902" actId="20577"/>
        <pc:sldMkLst>
          <pc:docMk/>
          <pc:sldMk cId="1614415208" sldId="265"/>
        </pc:sldMkLst>
        <pc:spChg chg="mod">
          <ac:chgData name="Julie Thomas" userId="2af13b6d24d29b42" providerId="LiveId" clId="{DF281FF9-2DFA-4C52-B538-4A58AEF519AB}" dt="2023-04-20T08:30:47.754" v="3743" actId="113"/>
          <ac:spMkLst>
            <pc:docMk/>
            <pc:sldMk cId="1614415208" sldId="265"/>
            <ac:spMk id="2" creationId="{014A2C32-1565-7FBE-0FA7-3E6B5A681ABF}"/>
          </ac:spMkLst>
        </pc:spChg>
        <pc:spChg chg="mod">
          <ac:chgData name="Julie Thomas" userId="2af13b6d24d29b42" providerId="LiveId" clId="{DF281FF9-2DFA-4C52-B538-4A58AEF519AB}" dt="2023-04-20T08:31:23.105" v="3763" actId="1076"/>
          <ac:spMkLst>
            <pc:docMk/>
            <pc:sldMk cId="1614415208" sldId="265"/>
            <ac:spMk id="3" creationId="{0AD435CF-7F18-1115-AC32-C50F71759A32}"/>
          </ac:spMkLst>
        </pc:spChg>
        <pc:spChg chg="mod">
          <ac:chgData name="Julie Thomas" userId="2af13b6d24d29b42" providerId="LiveId" clId="{DF281FF9-2DFA-4C52-B538-4A58AEF519AB}" dt="2023-04-20T08:31:01.189" v="3744"/>
          <ac:spMkLst>
            <pc:docMk/>
            <pc:sldMk cId="1614415208" sldId="265"/>
            <ac:spMk id="4" creationId="{68FCE46C-F1C3-0150-05DD-FD33F1B98A31}"/>
          </ac:spMkLst>
        </pc:spChg>
        <pc:spChg chg="mod">
          <ac:chgData name="Julie Thomas" userId="2af13b6d24d29b42" providerId="LiveId" clId="{DF281FF9-2DFA-4C52-B538-4A58AEF519AB}" dt="2023-04-20T08:31:31.007" v="3765" actId="1076"/>
          <ac:spMkLst>
            <pc:docMk/>
            <pc:sldMk cId="1614415208" sldId="265"/>
            <ac:spMk id="5" creationId="{5AE4A68D-4F42-504C-0D0D-F0969B48D78A}"/>
          </ac:spMkLst>
        </pc:spChg>
        <pc:spChg chg="mod">
          <ac:chgData name="Julie Thomas" userId="2af13b6d24d29b42" providerId="LiveId" clId="{DF281FF9-2DFA-4C52-B538-4A58AEF519AB}" dt="2023-04-20T08:32:30.569" v="3902" actId="20577"/>
          <ac:spMkLst>
            <pc:docMk/>
            <pc:sldMk cId="1614415208" sldId="265"/>
            <ac:spMk id="6" creationId="{73DA0B43-CE80-9FF1-E684-DB69AA4DA8F3}"/>
          </ac:spMkLst>
        </pc:spChg>
      </pc:sldChg>
      <pc:sldChg chg="addSp delSp modSp new mod ord">
        <pc:chgData name="Julie Thomas" userId="2af13b6d24d29b42" providerId="LiveId" clId="{DF281FF9-2DFA-4C52-B538-4A58AEF519AB}" dt="2023-04-20T08:48:07.323" v="4948"/>
        <pc:sldMkLst>
          <pc:docMk/>
          <pc:sldMk cId="2226637118" sldId="266"/>
        </pc:sldMkLst>
        <pc:spChg chg="mod">
          <ac:chgData name="Julie Thomas" userId="2af13b6d24d29b42" providerId="LiveId" clId="{DF281FF9-2DFA-4C52-B538-4A58AEF519AB}" dt="2023-04-20T08:46:41.194" v="4946" actId="113"/>
          <ac:spMkLst>
            <pc:docMk/>
            <pc:sldMk cId="2226637118" sldId="266"/>
            <ac:spMk id="2" creationId="{C523195B-C290-E98D-AD34-6CE601DBE6DC}"/>
          </ac:spMkLst>
        </pc:spChg>
        <pc:spChg chg="del mod">
          <ac:chgData name="Julie Thomas" userId="2af13b6d24d29b42" providerId="LiveId" clId="{DF281FF9-2DFA-4C52-B538-4A58AEF519AB}" dt="2023-04-20T08:45:03.170" v="4909" actId="478"/>
          <ac:spMkLst>
            <pc:docMk/>
            <pc:sldMk cId="2226637118" sldId="266"/>
            <ac:spMk id="3" creationId="{397C69EA-4F76-DF28-9D9A-24532D333CDA}"/>
          </ac:spMkLst>
        </pc:spChg>
        <pc:spChg chg="mod">
          <ac:chgData name="Julie Thomas" userId="2af13b6d24d29b42" providerId="LiveId" clId="{DF281FF9-2DFA-4C52-B538-4A58AEF519AB}" dt="2023-04-20T08:45:46.664" v="4945" actId="20577"/>
          <ac:spMkLst>
            <pc:docMk/>
            <pc:sldMk cId="2226637118" sldId="266"/>
            <ac:spMk id="4" creationId="{D8ECB9EC-D20F-4E1C-202F-4A444C6018EE}"/>
          </ac:spMkLst>
        </pc:spChg>
        <pc:spChg chg="add del mod">
          <ac:chgData name="Julie Thomas" userId="2af13b6d24d29b42" providerId="LiveId" clId="{DF281FF9-2DFA-4C52-B538-4A58AEF519AB}" dt="2023-04-20T08:45:04.649" v="4910" actId="478"/>
          <ac:spMkLst>
            <pc:docMk/>
            <pc:sldMk cId="2226637118" sldId="266"/>
            <ac:spMk id="6" creationId="{E182CC06-C577-4A47-CB6A-2AC708D0EFE7}"/>
          </ac:spMkLst>
        </pc:spChg>
      </pc:sldChg>
      <pc:sldChg chg="modSp new mod">
        <pc:chgData name="Julie Thomas" userId="2af13b6d24d29b42" providerId="LiveId" clId="{DF281FF9-2DFA-4C52-B538-4A58AEF519AB}" dt="2023-04-20T09:21:45.658" v="5441" actId="27636"/>
        <pc:sldMkLst>
          <pc:docMk/>
          <pc:sldMk cId="2969698123" sldId="267"/>
        </pc:sldMkLst>
        <pc:spChg chg="mod">
          <ac:chgData name="Julie Thomas" userId="2af13b6d24d29b42" providerId="LiveId" clId="{DF281FF9-2DFA-4C52-B538-4A58AEF519AB}" dt="2023-04-20T08:49:41.824" v="4992" actId="113"/>
          <ac:spMkLst>
            <pc:docMk/>
            <pc:sldMk cId="2969698123" sldId="267"/>
            <ac:spMk id="2" creationId="{822028B0-0C12-C9AC-5CBA-2FFA2845FB56}"/>
          </ac:spMkLst>
        </pc:spChg>
        <pc:spChg chg="mod">
          <ac:chgData name="Julie Thomas" userId="2af13b6d24d29b42" providerId="LiveId" clId="{DF281FF9-2DFA-4C52-B538-4A58AEF519AB}" dt="2023-04-20T09:21:45.658" v="5440" actId="27636"/>
          <ac:spMkLst>
            <pc:docMk/>
            <pc:sldMk cId="2969698123" sldId="267"/>
            <ac:spMk id="3" creationId="{66F91082-F116-D09E-6914-4A919210E118}"/>
          </ac:spMkLst>
        </pc:spChg>
        <pc:spChg chg="mod">
          <ac:chgData name="Julie Thomas" userId="2af13b6d24d29b42" providerId="LiveId" clId="{DF281FF9-2DFA-4C52-B538-4A58AEF519AB}" dt="2023-04-20T09:21:45.658" v="5441" actId="27636"/>
          <ac:spMkLst>
            <pc:docMk/>
            <pc:sldMk cId="2969698123" sldId="267"/>
            <ac:spMk id="4" creationId="{364479E9-3496-3C8A-E300-DBD7ADCAFB42}"/>
          </ac:spMkLst>
        </pc:spChg>
      </pc:sldChg>
      <pc:sldChg chg="modSp new mod">
        <pc:chgData name="Julie Thomas" userId="2af13b6d24d29b42" providerId="LiveId" clId="{DF281FF9-2DFA-4C52-B538-4A58AEF519AB}" dt="2023-04-20T09:24:50.873" v="5888" actId="20577"/>
        <pc:sldMkLst>
          <pc:docMk/>
          <pc:sldMk cId="4032459615" sldId="268"/>
        </pc:sldMkLst>
        <pc:spChg chg="mod">
          <ac:chgData name="Julie Thomas" userId="2af13b6d24d29b42" providerId="LiveId" clId="{DF281FF9-2DFA-4C52-B538-4A58AEF519AB}" dt="2023-04-20T08:49:34.532" v="4989" actId="113"/>
          <ac:spMkLst>
            <pc:docMk/>
            <pc:sldMk cId="4032459615" sldId="268"/>
            <ac:spMk id="2" creationId="{BCE5C955-2ACE-D81B-E04F-0FA528231AF4}"/>
          </ac:spMkLst>
        </pc:spChg>
        <pc:spChg chg="mod">
          <ac:chgData name="Julie Thomas" userId="2af13b6d24d29b42" providerId="LiveId" clId="{DF281FF9-2DFA-4C52-B538-4A58AEF519AB}" dt="2023-04-20T09:24:40.302" v="5866" actId="27636"/>
          <ac:spMkLst>
            <pc:docMk/>
            <pc:sldMk cId="4032459615" sldId="268"/>
            <ac:spMk id="3" creationId="{47EECEBE-0564-7A99-111E-835D5BFE8C4B}"/>
          </ac:spMkLst>
        </pc:spChg>
        <pc:spChg chg="mod">
          <ac:chgData name="Julie Thomas" userId="2af13b6d24d29b42" providerId="LiveId" clId="{DF281FF9-2DFA-4C52-B538-4A58AEF519AB}" dt="2023-04-20T09:24:50.873" v="5888" actId="20577"/>
          <ac:spMkLst>
            <pc:docMk/>
            <pc:sldMk cId="4032459615" sldId="268"/>
            <ac:spMk id="4" creationId="{CD4953BE-0FBA-DF71-D1CD-3FF4454C90BB}"/>
          </ac:spMkLst>
        </pc:spChg>
      </pc:sldChg>
      <pc:sldChg chg="modSp new mod">
        <pc:chgData name="Julie Thomas" userId="2af13b6d24d29b42" providerId="LiveId" clId="{DF281FF9-2DFA-4C52-B538-4A58AEF519AB}" dt="2023-04-20T09:25:10.789" v="5891" actId="20577"/>
        <pc:sldMkLst>
          <pc:docMk/>
          <pc:sldMk cId="3350769413" sldId="269"/>
        </pc:sldMkLst>
        <pc:spChg chg="mod">
          <ac:chgData name="Julie Thomas" userId="2af13b6d24d29b42" providerId="LiveId" clId="{DF281FF9-2DFA-4C52-B538-4A58AEF519AB}" dt="2023-04-20T08:49:30.964" v="4988" actId="113"/>
          <ac:spMkLst>
            <pc:docMk/>
            <pc:sldMk cId="3350769413" sldId="269"/>
            <ac:spMk id="2" creationId="{05F12C03-C618-4D7D-67E7-75547529EE46}"/>
          </ac:spMkLst>
        </pc:spChg>
        <pc:spChg chg="mod">
          <ac:chgData name="Julie Thomas" userId="2af13b6d24d29b42" providerId="LiveId" clId="{DF281FF9-2DFA-4C52-B538-4A58AEF519AB}" dt="2023-04-20T08:54:45.988" v="4994" actId="27636"/>
          <ac:spMkLst>
            <pc:docMk/>
            <pc:sldMk cId="3350769413" sldId="269"/>
            <ac:spMk id="3" creationId="{91416152-AF4B-CE3F-BF35-3CB899361CDF}"/>
          </ac:spMkLst>
        </pc:spChg>
        <pc:spChg chg="mod">
          <ac:chgData name="Julie Thomas" userId="2af13b6d24d29b42" providerId="LiveId" clId="{DF281FF9-2DFA-4C52-B538-4A58AEF519AB}" dt="2023-04-20T09:25:10.789" v="5891" actId="20577"/>
          <ac:spMkLst>
            <pc:docMk/>
            <pc:sldMk cId="3350769413" sldId="269"/>
            <ac:spMk id="4" creationId="{FF372600-9B4C-0050-65D2-3B6F25C772B5}"/>
          </ac:spMkLst>
        </pc:spChg>
      </pc:sldChg>
      <pc:sldChg chg="modSp new mod ord">
        <pc:chgData name="Julie Thomas" userId="2af13b6d24d29b42" providerId="LiveId" clId="{DF281FF9-2DFA-4C52-B538-4A58AEF519AB}" dt="2023-04-20T09:40:38.096" v="5896" actId="20577"/>
        <pc:sldMkLst>
          <pc:docMk/>
          <pc:sldMk cId="1318571714" sldId="270"/>
        </pc:sldMkLst>
        <pc:spChg chg="mod">
          <ac:chgData name="Julie Thomas" userId="2af13b6d24d29b42" providerId="LiveId" clId="{DF281FF9-2DFA-4C52-B538-4A58AEF519AB}" dt="2023-04-20T09:16:23.182" v="5427" actId="1076"/>
          <ac:spMkLst>
            <pc:docMk/>
            <pc:sldMk cId="1318571714" sldId="270"/>
            <ac:spMk id="2" creationId="{5445D238-B11D-5CDE-765E-3D674B6AA39D}"/>
          </ac:spMkLst>
        </pc:spChg>
        <pc:spChg chg="mod">
          <ac:chgData name="Julie Thomas" userId="2af13b6d24d29b42" providerId="LiveId" clId="{DF281FF9-2DFA-4C52-B538-4A58AEF519AB}" dt="2023-04-20T09:40:38.096" v="5896" actId="20577"/>
          <ac:spMkLst>
            <pc:docMk/>
            <pc:sldMk cId="1318571714" sldId="270"/>
            <ac:spMk id="3" creationId="{FF6FC535-A522-6ABD-BA3E-0E533DF05E0B}"/>
          </ac:spMkLst>
        </pc:spChg>
      </pc:sldChg>
      <pc:sldChg chg="new del">
        <pc:chgData name="Julie Thomas" userId="2af13b6d24d29b42" providerId="LiveId" clId="{DF281FF9-2DFA-4C52-B538-4A58AEF519AB}" dt="2023-04-20T09:15:10.684" v="5336" actId="2696"/>
        <pc:sldMkLst>
          <pc:docMk/>
          <pc:sldMk cId="3943402110" sldId="270"/>
        </pc:sldMkLst>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1F928DBC-4BBF-4E2F-B2FC-D2552E4106DC}" type="datetimeFigureOut">
              <a:rPr lang="en-GB" smtClean="0"/>
              <a:t>20/04/2023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FBB5854-6E9F-45F1-A3B1-91C182C6A003}" type="slidenum">
              <a:rPr lang="en-GB" smtClean="0"/>
              <a:t>‹#›</a:t>
            </a:fld>
            <a:endParaRPr lang="en-GB"/>
          </a:p>
        </p:txBody>
      </p:sp>
    </p:spTree>
    <p:extLst>
      <p:ext uri="{BB962C8B-B14F-4D97-AF65-F5344CB8AC3E}">
        <p14:creationId xmlns:p14="http://schemas.microsoft.com/office/powerpoint/2010/main" val="30581499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F928DBC-4BBF-4E2F-B2FC-D2552E4106DC}" type="datetimeFigureOut">
              <a:rPr lang="en-GB" smtClean="0"/>
              <a:t>20/04/2023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FBB5854-6E9F-45F1-A3B1-91C182C6A003}" type="slidenum">
              <a:rPr lang="en-GB" smtClean="0"/>
              <a:t>‹#›</a:t>
            </a:fld>
            <a:endParaRPr lang="en-GB"/>
          </a:p>
        </p:txBody>
      </p:sp>
    </p:spTree>
    <p:extLst>
      <p:ext uri="{BB962C8B-B14F-4D97-AF65-F5344CB8AC3E}">
        <p14:creationId xmlns:p14="http://schemas.microsoft.com/office/powerpoint/2010/main" val="30802449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928DBC-4BBF-4E2F-B2FC-D2552E4106DC}" type="datetimeFigureOut">
              <a:rPr lang="en-GB" smtClean="0"/>
              <a:t>20/04/2023</a:t>
            </a:fld>
            <a:endParaRPr lang="en-GB"/>
          </a:p>
        </p:txBody>
      </p:sp>
      <p:sp>
        <p:nvSpPr>
          <p:cNvPr id="6" name="Slide Number Placeholder 5"/>
          <p:cNvSpPr>
            <a:spLocks noGrp="1"/>
          </p:cNvSpPr>
          <p:nvPr>
            <p:ph type="sldNum" sz="quarter" idx="12"/>
          </p:nvPr>
        </p:nvSpPr>
        <p:spPr/>
        <p:txBody>
          <a:bodyPr/>
          <a:lstStyle/>
          <a:p>
            <a:fld id="{3FBB5854-6E9F-45F1-A3B1-91C182C6A003}" type="slidenum">
              <a:rPr lang="en-GB" smtClean="0"/>
              <a:t>‹#›</a:t>
            </a:fld>
            <a:endParaRPr lang="en-GB"/>
          </a:p>
        </p:txBody>
      </p:sp>
    </p:spTree>
    <p:extLst>
      <p:ext uri="{BB962C8B-B14F-4D97-AF65-F5344CB8AC3E}">
        <p14:creationId xmlns:p14="http://schemas.microsoft.com/office/powerpoint/2010/main" val="3292558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F928DBC-4BBF-4E2F-B2FC-D2552E4106DC}" type="datetimeFigureOut">
              <a:rPr lang="en-GB" smtClean="0"/>
              <a:t>20/04/2023</a:t>
            </a:fld>
            <a:endParaRPr lang="en-GB"/>
          </a:p>
        </p:txBody>
      </p:sp>
      <p:sp>
        <p:nvSpPr>
          <p:cNvPr id="7" name="Slide Number Placeholder 6"/>
          <p:cNvSpPr>
            <a:spLocks noGrp="1"/>
          </p:cNvSpPr>
          <p:nvPr>
            <p:ph type="sldNum" sz="quarter" idx="12"/>
          </p:nvPr>
        </p:nvSpPr>
        <p:spPr/>
        <p:txBody>
          <a:bodyPr/>
          <a:lstStyle/>
          <a:p>
            <a:fld id="{3FBB5854-6E9F-45F1-A3B1-91C182C6A003}" type="slidenum">
              <a:rPr lang="en-GB" smtClean="0"/>
              <a:t>‹#›</a:t>
            </a:fld>
            <a:endParaRPr lang="en-GB"/>
          </a:p>
        </p:txBody>
      </p:sp>
    </p:spTree>
    <p:extLst>
      <p:ext uri="{BB962C8B-B14F-4D97-AF65-F5344CB8AC3E}">
        <p14:creationId xmlns:p14="http://schemas.microsoft.com/office/powerpoint/2010/main" val="14589754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F928DBC-4BBF-4E2F-B2FC-D2552E4106DC}" type="datetimeFigureOut">
              <a:rPr lang="en-GB" smtClean="0"/>
              <a:t>20/04/2023</a:t>
            </a:fld>
            <a:endParaRPr lang="en-GB"/>
          </a:p>
        </p:txBody>
      </p:sp>
      <p:sp>
        <p:nvSpPr>
          <p:cNvPr id="9" name="Slide Number Placeholder 8"/>
          <p:cNvSpPr>
            <a:spLocks noGrp="1"/>
          </p:cNvSpPr>
          <p:nvPr>
            <p:ph type="sldNum" sz="quarter" idx="12"/>
          </p:nvPr>
        </p:nvSpPr>
        <p:spPr/>
        <p:txBody>
          <a:bodyPr/>
          <a:lstStyle/>
          <a:p>
            <a:fld id="{3FBB5854-6E9F-45F1-A3B1-91C182C6A003}" type="slidenum">
              <a:rPr lang="en-GB" smtClean="0"/>
              <a:t>‹#›</a:t>
            </a:fld>
            <a:endParaRPr lang="en-GB"/>
          </a:p>
        </p:txBody>
      </p:sp>
    </p:spTree>
    <p:extLst>
      <p:ext uri="{BB962C8B-B14F-4D97-AF65-F5344CB8AC3E}">
        <p14:creationId xmlns:p14="http://schemas.microsoft.com/office/powerpoint/2010/main" val="13871366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F928DBC-4BBF-4E2F-B2FC-D2552E4106DC}" type="datetimeFigureOut">
              <a:rPr lang="en-GB" smtClean="0"/>
              <a:t>20/04/2023</a:t>
            </a:fld>
            <a:endParaRPr lang="en-GB"/>
          </a:p>
        </p:txBody>
      </p:sp>
      <p:sp>
        <p:nvSpPr>
          <p:cNvPr id="5" name="Slide Number Placeholder 4"/>
          <p:cNvSpPr>
            <a:spLocks noGrp="1"/>
          </p:cNvSpPr>
          <p:nvPr>
            <p:ph type="sldNum" sz="quarter" idx="12"/>
          </p:nvPr>
        </p:nvSpPr>
        <p:spPr/>
        <p:txBody>
          <a:bodyPr/>
          <a:lstStyle/>
          <a:p>
            <a:fld id="{3FBB5854-6E9F-45F1-A3B1-91C182C6A003}" type="slidenum">
              <a:rPr lang="en-GB" smtClean="0"/>
              <a:t>‹#›</a:t>
            </a:fld>
            <a:endParaRPr lang="en-GB"/>
          </a:p>
        </p:txBody>
      </p:sp>
    </p:spTree>
    <p:extLst>
      <p:ext uri="{BB962C8B-B14F-4D97-AF65-F5344CB8AC3E}">
        <p14:creationId xmlns:p14="http://schemas.microsoft.com/office/powerpoint/2010/main" val="2609422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F928DBC-4BBF-4E2F-B2FC-D2552E4106DC}" type="datetimeFigureOut">
              <a:rPr lang="en-GB" smtClean="0"/>
              <a:t>20/04/2023</a:t>
            </a:fld>
            <a:endParaRPr lang="en-GB"/>
          </a:p>
        </p:txBody>
      </p:sp>
      <p:sp>
        <p:nvSpPr>
          <p:cNvPr id="4" name="Slide Number Placeholder 3"/>
          <p:cNvSpPr>
            <a:spLocks noGrp="1"/>
          </p:cNvSpPr>
          <p:nvPr>
            <p:ph type="sldNum" sz="quarter" idx="12"/>
          </p:nvPr>
        </p:nvSpPr>
        <p:spPr/>
        <p:txBody>
          <a:bodyPr/>
          <a:lstStyle/>
          <a:p>
            <a:fld id="{3FBB5854-6E9F-45F1-A3B1-91C182C6A003}" type="slidenum">
              <a:rPr lang="en-GB" smtClean="0"/>
              <a:t>‹#›</a:t>
            </a:fld>
            <a:endParaRPr lang="en-GB"/>
          </a:p>
        </p:txBody>
      </p:sp>
    </p:spTree>
    <p:extLst>
      <p:ext uri="{BB962C8B-B14F-4D97-AF65-F5344CB8AC3E}">
        <p14:creationId xmlns:p14="http://schemas.microsoft.com/office/powerpoint/2010/main" val="23078479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F928DBC-4BBF-4E2F-B2FC-D2552E4106DC}" type="datetimeFigureOut">
              <a:rPr lang="en-GB" smtClean="0"/>
              <a:t>20/04/2023</a:t>
            </a:fld>
            <a:endParaRPr lang="en-GB"/>
          </a:p>
        </p:txBody>
      </p:sp>
      <p:sp>
        <p:nvSpPr>
          <p:cNvPr id="7" name="Slide Number Placeholder 6"/>
          <p:cNvSpPr>
            <a:spLocks noGrp="1"/>
          </p:cNvSpPr>
          <p:nvPr>
            <p:ph type="sldNum" sz="quarter" idx="12"/>
          </p:nvPr>
        </p:nvSpPr>
        <p:spPr/>
        <p:txBody>
          <a:bodyPr/>
          <a:lstStyle/>
          <a:p>
            <a:fld id="{3FBB5854-6E9F-45F1-A3B1-91C182C6A003}" type="slidenum">
              <a:rPr lang="en-GB" smtClean="0"/>
              <a:t>‹#›</a:t>
            </a:fld>
            <a:endParaRPr lang="en-GB"/>
          </a:p>
        </p:txBody>
      </p:sp>
    </p:spTree>
    <p:extLst>
      <p:ext uri="{BB962C8B-B14F-4D97-AF65-F5344CB8AC3E}">
        <p14:creationId xmlns:p14="http://schemas.microsoft.com/office/powerpoint/2010/main" val="24532250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F928DBC-4BBF-4E2F-B2FC-D2552E4106DC}" type="datetimeFigureOut">
              <a:rPr lang="en-GB" smtClean="0"/>
              <a:t>20/04/2023</a:t>
            </a:fld>
            <a:endParaRPr lang="en-GB"/>
          </a:p>
        </p:txBody>
      </p:sp>
      <p:sp>
        <p:nvSpPr>
          <p:cNvPr id="7" name="Slide Number Placeholder 6"/>
          <p:cNvSpPr>
            <a:spLocks noGrp="1"/>
          </p:cNvSpPr>
          <p:nvPr>
            <p:ph type="sldNum" sz="quarter" idx="12"/>
          </p:nvPr>
        </p:nvSpPr>
        <p:spPr/>
        <p:txBody>
          <a:bodyPr/>
          <a:lstStyle/>
          <a:p>
            <a:fld id="{3FBB5854-6E9F-45F1-A3B1-91C182C6A003}" type="slidenum">
              <a:rPr lang="en-GB" smtClean="0"/>
              <a:t>‹#›</a:t>
            </a:fld>
            <a:endParaRPr lang="en-GB"/>
          </a:p>
        </p:txBody>
      </p:sp>
    </p:spTree>
    <p:extLst>
      <p:ext uri="{BB962C8B-B14F-4D97-AF65-F5344CB8AC3E}">
        <p14:creationId xmlns:p14="http://schemas.microsoft.com/office/powerpoint/2010/main" val="41291742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F928DBC-4BBF-4E2F-B2FC-D2552E4106DC}" type="datetimeFigureOut">
              <a:rPr lang="en-GB" smtClean="0"/>
              <a:t>20/04/2023</a:t>
            </a:fld>
            <a:endParaRPr lang="en-GB"/>
          </a:p>
        </p:txBody>
      </p:sp>
      <p:sp>
        <p:nvSpPr>
          <p:cNvPr id="6" name="Slide Number Placeholder 5"/>
          <p:cNvSpPr>
            <a:spLocks noGrp="1"/>
          </p:cNvSpPr>
          <p:nvPr>
            <p:ph type="sldNum" sz="quarter" idx="12"/>
          </p:nvPr>
        </p:nvSpPr>
        <p:spPr/>
        <p:txBody>
          <a:bodyPr/>
          <a:lstStyle/>
          <a:p>
            <a:fld id="{3FBB5854-6E9F-45F1-A3B1-91C182C6A003}" type="slidenum">
              <a:rPr lang="en-GB" smtClean="0"/>
              <a:t>‹#›</a:t>
            </a:fld>
            <a:endParaRPr lang="en-GB"/>
          </a:p>
        </p:txBody>
      </p:sp>
    </p:spTree>
    <p:extLst>
      <p:ext uri="{BB962C8B-B14F-4D97-AF65-F5344CB8AC3E}">
        <p14:creationId xmlns:p14="http://schemas.microsoft.com/office/powerpoint/2010/main" val="815721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F928DBC-4BBF-4E2F-B2FC-D2552E4106DC}" type="datetimeFigureOut">
              <a:rPr lang="en-GB" smtClean="0"/>
              <a:t>20/04/2023</a:t>
            </a:fld>
            <a:endParaRPr lang="en-GB"/>
          </a:p>
        </p:txBody>
      </p:sp>
      <p:sp>
        <p:nvSpPr>
          <p:cNvPr id="6" name="Slide Number Placeholder 5"/>
          <p:cNvSpPr>
            <a:spLocks noGrp="1"/>
          </p:cNvSpPr>
          <p:nvPr>
            <p:ph type="sldNum" sz="quarter" idx="12"/>
          </p:nvPr>
        </p:nvSpPr>
        <p:spPr/>
        <p:txBody>
          <a:bodyPr/>
          <a:lstStyle/>
          <a:p>
            <a:fld id="{3FBB5854-6E9F-45F1-A3B1-91C182C6A003}" type="slidenum">
              <a:rPr lang="en-GB" smtClean="0"/>
              <a:t>‹#›</a:t>
            </a:fld>
            <a:endParaRPr lang="en-GB"/>
          </a:p>
        </p:txBody>
      </p:sp>
    </p:spTree>
    <p:extLst>
      <p:ext uri="{BB962C8B-B14F-4D97-AF65-F5344CB8AC3E}">
        <p14:creationId xmlns:p14="http://schemas.microsoft.com/office/powerpoint/2010/main" val="12552594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F928DBC-4BBF-4E2F-B2FC-D2552E4106DC}" type="datetimeFigureOut">
              <a:rPr lang="en-GB" smtClean="0"/>
              <a:t>20/04/2023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FBB5854-6E9F-45F1-A3B1-91C182C6A003}" type="slidenum">
              <a:rPr lang="en-GB" smtClean="0"/>
              <a:t>‹#›</a:t>
            </a:fld>
            <a:endParaRPr lang="en-GB"/>
          </a:p>
        </p:txBody>
      </p:sp>
    </p:spTree>
    <p:extLst>
      <p:ext uri="{BB962C8B-B14F-4D97-AF65-F5344CB8AC3E}">
        <p14:creationId xmlns:p14="http://schemas.microsoft.com/office/powerpoint/2010/main" val="75557566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5D238-B11D-5CDE-765E-3D674B6AA39D}"/>
              </a:ext>
            </a:extLst>
          </p:cNvPr>
          <p:cNvSpPr>
            <a:spLocks noGrp="1"/>
          </p:cNvSpPr>
          <p:nvPr>
            <p:ph type="ctrTitle"/>
          </p:nvPr>
        </p:nvSpPr>
        <p:spPr>
          <a:xfrm>
            <a:off x="1120430" y="1535995"/>
            <a:ext cx="10363200" cy="1470025"/>
          </a:xfrm>
        </p:spPr>
        <p:txBody>
          <a:bodyPr/>
          <a:lstStyle/>
          <a:p>
            <a:r>
              <a:rPr lang="en-GB" dirty="0"/>
              <a:t>Developing Emotional Intelligence Skills for the Workplace</a:t>
            </a:r>
          </a:p>
        </p:txBody>
      </p:sp>
      <p:sp>
        <p:nvSpPr>
          <p:cNvPr id="3" name="Subtitle 2">
            <a:extLst>
              <a:ext uri="{FF2B5EF4-FFF2-40B4-BE49-F238E27FC236}">
                <a16:creationId xmlns:a16="http://schemas.microsoft.com/office/drawing/2014/main" id="{FF6FC535-A522-6ABD-BA3E-0E533DF05E0B}"/>
              </a:ext>
            </a:extLst>
          </p:cNvPr>
          <p:cNvSpPr>
            <a:spLocks noGrp="1"/>
          </p:cNvSpPr>
          <p:nvPr>
            <p:ph type="subTitle" idx="1"/>
          </p:nvPr>
        </p:nvSpPr>
        <p:spPr>
          <a:xfrm>
            <a:off x="1956453" y="3300478"/>
            <a:ext cx="8534400" cy="1752600"/>
          </a:xfrm>
        </p:spPr>
        <p:txBody>
          <a:bodyPr/>
          <a:lstStyle/>
          <a:p>
            <a:r>
              <a:rPr lang="en-GB">
                <a:solidFill>
                  <a:schemeClr val="bg1"/>
                </a:solidFill>
              </a:rPr>
              <a:t>Assignment Guidance 2023</a:t>
            </a:r>
            <a:endParaRPr lang="en-GB" dirty="0">
              <a:solidFill>
                <a:schemeClr val="bg1"/>
              </a:solidFill>
            </a:endParaRPr>
          </a:p>
        </p:txBody>
      </p:sp>
    </p:spTree>
    <p:extLst>
      <p:ext uri="{BB962C8B-B14F-4D97-AF65-F5344CB8AC3E}">
        <p14:creationId xmlns:p14="http://schemas.microsoft.com/office/powerpoint/2010/main" val="13185717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F3676-290B-F4AB-F073-6368A0814BFF}"/>
              </a:ext>
            </a:extLst>
          </p:cNvPr>
          <p:cNvSpPr>
            <a:spLocks noGrp="1"/>
          </p:cNvSpPr>
          <p:nvPr>
            <p:ph type="title"/>
          </p:nvPr>
        </p:nvSpPr>
        <p:spPr>
          <a:xfrm>
            <a:off x="609600" y="274638"/>
            <a:ext cx="10972800" cy="605256"/>
          </a:xfrm>
        </p:spPr>
        <p:txBody>
          <a:bodyPr>
            <a:normAutofit fontScale="90000"/>
          </a:bodyPr>
          <a:lstStyle/>
          <a:p>
            <a:r>
              <a:rPr lang="en-GB" b="1" dirty="0"/>
              <a:t>Part 1 – Poster</a:t>
            </a:r>
          </a:p>
        </p:txBody>
      </p:sp>
      <p:sp>
        <p:nvSpPr>
          <p:cNvPr id="3" name="Content Placeholder 2">
            <a:extLst>
              <a:ext uri="{FF2B5EF4-FFF2-40B4-BE49-F238E27FC236}">
                <a16:creationId xmlns:a16="http://schemas.microsoft.com/office/drawing/2014/main" id="{138FF630-2EEF-2BB0-1E5F-630786049137}"/>
              </a:ext>
            </a:extLst>
          </p:cNvPr>
          <p:cNvSpPr>
            <a:spLocks noGrp="1"/>
          </p:cNvSpPr>
          <p:nvPr>
            <p:ph idx="1"/>
          </p:nvPr>
        </p:nvSpPr>
        <p:spPr>
          <a:xfrm>
            <a:off x="609600" y="1199072"/>
            <a:ext cx="10972800" cy="4318161"/>
          </a:xfrm>
        </p:spPr>
        <p:txBody>
          <a:bodyPr>
            <a:normAutofit fontScale="85000" lnSpcReduction="20000"/>
          </a:bodyPr>
          <a:lstStyle/>
          <a:p>
            <a:r>
              <a:rPr lang="en-GB" dirty="0"/>
              <a:t>Prepare an electronic poster (maximum of 600 words) using </a:t>
            </a:r>
            <a:r>
              <a:rPr lang="en-GB" dirty="0" err="1"/>
              <a:t>Powerpoint</a:t>
            </a:r>
            <a:r>
              <a:rPr lang="en-GB" dirty="0"/>
              <a:t>, together with a 5 minute video presentation for fellow managers entitled ‘</a:t>
            </a:r>
            <a:r>
              <a:rPr lang="en-GB" b="1" dirty="0"/>
              <a:t>How You Manage Determines Your Success</a:t>
            </a:r>
            <a:r>
              <a:rPr lang="en-GB" dirty="0"/>
              <a:t>’. </a:t>
            </a:r>
          </a:p>
          <a:p>
            <a:r>
              <a:rPr lang="en-GB" dirty="0"/>
              <a:t>Your poster should contain quotes or reference credible sources that explain the importance of emotional intelligence skills in the post-Covid world, making specific reference to hybrid working and managing a diverse workforce. </a:t>
            </a:r>
          </a:p>
          <a:p>
            <a:r>
              <a:rPr lang="en-GB" dirty="0"/>
              <a:t>The links between how to manage and benefits such as improved wellbeing and performance, should be made clear. </a:t>
            </a:r>
          </a:p>
          <a:p>
            <a:r>
              <a:rPr lang="en-GB" dirty="0"/>
              <a:t>You should create a poster that is visually attractive and engaging to line managers. </a:t>
            </a:r>
          </a:p>
        </p:txBody>
      </p:sp>
    </p:spTree>
    <p:extLst>
      <p:ext uri="{BB962C8B-B14F-4D97-AF65-F5344CB8AC3E}">
        <p14:creationId xmlns:p14="http://schemas.microsoft.com/office/powerpoint/2010/main" val="19590502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0330B-543F-C45A-8B14-5FEF535B2F90}"/>
              </a:ext>
            </a:extLst>
          </p:cNvPr>
          <p:cNvSpPr>
            <a:spLocks noGrp="1"/>
          </p:cNvSpPr>
          <p:nvPr>
            <p:ph type="title"/>
          </p:nvPr>
        </p:nvSpPr>
        <p:spPr>
          <a:xfrm>
            <a:off x="609600" y="274638"/>
            <a:ext cx="10972800" cy="777785"/>
          </a:xfrm>
        </p:spPr>
        <p:txBody>
          <a:bodyPr/>
          <a:lstStyle/>
          <a:p>
            <a:r>
              <a:rPr lang="en-GB" b="1" dirty="0"/>
              <a:t>Guidance - poster</a:t>
            </a:r>
          </a:p>
        </p:txBody>
      </p:sp>
      <p:sp>
        <p:nvSpPr>
          <p:cNvPr id="3" name="Content Placeholder 2">
            <a:extLst>
              <a:ext uri="{FF2B5EF4-FFF2-40B4-BE49-F238E27FC236}">
                <a16:creationId xmlns:a16="http://schemas.microsoft.com/office/drawing/2014/main" id="{415C5D84-CE2F-6DB1-B5FD-B73B5B71F1E0}"/>
              </a:ext>
            </a:extLst>
          </p:cNvPr>
          <p:cNvSpPr>
            <a:spLocks noGrp="1"/>
          </p:cNvSpPr>
          <p:nvPr>
            <p:ph idx="1"/>
          </p:nvPr>
        </p:nvSpPr>
        <p:spPr>
          <a:xfrm>
            <a:off x="609600" y="1337094"/>
            <a:ext cx="10972800" cy="4477110"/>
          </a:xfrm>
        </p:spPr>
        <p:txBody>
          <a:bodyPr>
            <a:normAutofit fontScale="62500" lnSpcReduction="20000"/>
          </a:bodyPr>
          <a:lstStyle/>
          <a:p>
            <a:r>
              <a:rPr lang="en-GB" sz="3400" dirty="0"/>
              <a:t>Make sure your content is relevant to the title. Be creative – the points below are only suggestions!</a:t>
            </a:r>
          </a:p>
          <a:p>
            <a:r>
              <a:rPr lang="en-GB" sz="3400" dirty="0"/>
              <a:t>Try to convince managers that the way they behave is crucial to employee performance and their own success. </a:t>
            </a:r>
          </a:p>
          <a:p>
            <a:r>
              <a:rPr lang="en-GB" sz="3400" dirty="0"/>
              <a:t>Refer to EI, compassionate management, wellbeing – definitions, frameworks</a:t>
            </a:r>
          </a:p>
          <a:p>
            <a:r>
              <a:rPr lang="en-GB" sz="3400" dirty="0"/>
              <a:t>You need to explain why it’s important for a manager to have strong EI skills in the post Covid era – rise in remote/hybrid working, diverse workforce, changing employee expectations regarding how they should be treated. </a:t>
            </a:r>
          </a:p>
          <a:p>
            <a:r>
              <a:rPr lang="en-GB" sz="3400" dirty="0"/>
              <a:t>Explain link between treating people with empathy and compassion, and employee wellbeing and performance. </a:t>
            </a:r>
          </a:p>
          <a:p>
            <a:r>
              <a:rPr lang="en-GB" sz="3400" dirty="0"/>
              <a:t>Managers as role-models. </a:t>
            </a:r>
          </a:p>
          <a:p>
            <a:r>
              <a:rPr lang="en-GB" sz="3400" dirty="0"/>
              <a:t>Design your poster in </a:t>
            </a:r>
            <a:r>
              <a:rPr lang="en-GB" sz="3400" dirty="0" err="1"/>
              <a:t>Powerpoint</a:t>
            </a:r>
            <a:r>
              <a:rPr lang="en-GB" sz="3400" dirty="0"/>
              <a:t>, using one slide. </a:t>
            </a:r>
          </a:p>
          <a:p>
            <a:r>
              <a:rPr lang="en-GB" sz="3400" dirty="0"/>
              <a:t>Use intext citations on your poster and include a reference list in small writing (perhaps on the perimeter or at the bottom of the poster). </a:t>
            </a:r>
          </a:p>
          <a:p>
            <a:pPr marL="0" indent="0">
              <a:buNone/>
            </a:pPr>
            <a:endParaRPr lang="en-GB" dirty="0"/>
          </a:p>
        </p:txBody>
      </p:sp>
    </p:spTree>
    <p:extLst>
      <p:ext uri="{BB962C8B-B14F-4D97-AF65-F5344CB8AC3E}">
        <p14:creationId xmlns:p14="http://schemas.microsoft.com/office/powerpoint/2010/main" val="2457566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B750E-6E02-7984-C4D2-56A08B3DC569}"/>
              </a:ext>
            </a:extLst>
          </p:cNvPr>
          <p:cNvSpPr>
            <a:spLocks noGrp="1"/>
          </p:cNvSpPr>
          <p:nvPr>
            <p:ph type="title"/>
          </p:nvPr>
        </p:nvSpPr>
        <p:spPr>
          <a:xfrm>
            <a:off x="609600" y="274638"/>
            <a:ext cx="10972800" cy="501739"/>
          </a:xfrm>
        </p:spPr>
        <p:txBody>
          <a:bodyPr>
            <a:normAutofit fontScale="90000"/>
          </a:bodyPr>
          <a:lstStyle/>
          <a:p>
            <a:r>
              <a:rPr lang="en-GB" b="1" dirty="0"/>
              <a:t>Supporting Presentation</a:t>
            </a:r>
          </a:p>
        </p:txBody>
      </p:sp>
      <p:sp>
        <p:nvSpPr>
          <p:cNvPr id="3" name="Content Placeholder 2">
            <a:extLst>
              <a:ext uri="{FF2B5EF4-FFF2-40B4-BE49-F238E27FC236}">
                <a16:creationId xmlns:a16="http://schemas.microsoft.com/office/drawing/2014/main" id="{DDBBD986-FBAF-5BE8-5B78-AD1532765848}"/>
              </a:ext>
            </a:extLst>
          </p:cNvPr>
          <p:cNvSpPr>
            <a:spLocks noGrp="1"/>
          </p:cNvSpPr>
          <p:nvPr>
            <p:ph idx="1"/>
          </p:nvPr>
        </p:nvSpPr>
        <p:spPr>
          <a:xfrm>
            <a:off x="609600" y="1104181"/>
            <a:ext cx="10972800" cy="4413052"/>
          </a:xfrm>
        </p:spPr>
        <p:txBody>
          <a:bodyPr>
            <a:normAutofit fontScale="85000" lnSpcReduction="10000"/>
          </a:bodyPr>
          <a:lstStyle/>
          <a:p>
            <a:r>
              <a:rPr lang="en-GB" dirty="0"/>
              <a:t>You may use any medium you choose for your video, though you should be visible at some point in the presentation. In its simplest form, this could be recorded on your mobile phone. </a:t>
            </a:r>
          </a:p>
          <a:p>
            <a:r>
              <a:rPr lang="en-GB" dirty="0"/>
              <a:t>You must upload a </a:t>
            </a:r>
            <a:r>
              <a:rPr lang="en-GB" dirty="0" err="1"/>
              <a:t>Powerpoint</a:t>
            </a:r>
            <a:r>
              <a:rPr lang="en-GB" dirty="0"/>
              <a:t> document that contains your poster (600 words) and a link to your video in the </a:t>
            </a:r>
            <a:r>
              <a:rPr lang="en-GB" u="sng" dirty="0"/>
              <a:t>notes section</a:t>
            </a:r>
            <a:r>
              <a:rPr lang="en-GB" dirty="0"/>
              <a:t>. </a:t>
            </a:r>
          </a:p>
          <a:p>
            <a:r>
              <a:rPr lang="en-GB" dirty="0"/>
              <a:t>A reference list should be included </a:t>
            </a:r>
            <a:r>
              <a:rPr lang="en-GB" u="sng" dirty="0"/>
              <a:t>on</a:t>
            </a:r>
            <a:r>
              <a:rPr lang="en-GB" dirty="0"/>
              <a:t> your poster, in small writing, but if you use additional references in your presentation, please also include a full reference list in the notes section. </a:t>
            </a:r>
          </a:p>
          <a:p>
            <a:r>
              <a:rPr lang="en-GB" dirty="0"/>
              <a:t>There is no need to upload separate speaker notes for your video.</a:t>
            </a:r>
          </a:p>
          <a:p>
            <a:endParaRPr lang="en-GB" dirty="0"/>
          </a:p>
        </p:txBody>
      </p:sp>
    </p:spTree>
    <p:extLst>
      <p:ext uri="{BB962C8B-B14F-4D97-AF65-F5344CB8AC3E}">
        <p14:creationId xmlns:p14="http://schemas.microsoft.com/office/powerpoint/2010/main" val="24446955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12775-9027-E2B6-2B12-688FE705C40A}"/>
              </a:ext>
            </a:extLst>
          </p:cNvPr>
          <p:cNvSpPr>
            <a:spLocks noGrp="1"/>
          </p:cNvSpPr>
          <p:nvPr>
            <p:ph type="title"/>
          </p:nvPr>
        </p:nvSpPr>
        <p:spPr>
          <a:xfrm>
            <a:off x="609600" y="146649"/>
            <a:ext cx="10972800" cy="681487"/>
          </a:xfrm>
        </p:spPr>
        <p:txBody>
          <a:bodyPr>
            <a:normAutofit fontScale="90000"/>
          </a:bodyPr>
          <a:lstStyle/>
          <a:p>
            <a:r>
              <a:rPr lang="en-GB" b="1" dirty="0"/>
              <a:t>Guidance - Presentation</a:t>
            </a:r>
          </a:p>
        </p:txBody>
      </p:sp>
      <p:sp>
        <p:nvSpPr>
          <p:cNvPr id="3" name="Content Placeholder 2">
            <a:extLst>
              <a:ext uri="{FF2B5EF4-FFF2-40B4-BE49-F238E27FC236}">
                <a16:creationId xmlns:a16="http://schemas.microsoft.com/office/drawing/2014/main" id="{C77796EB-CA17-1DF6-A9B5-51F6FD51DB4F}"/>
              </a:ext>
            </a:extLst>
          </p:cNvPr>
          <p:cNvSpPr>
            <a:spLocks noGrp="1"/>
          </p:cNvSpPr>
          <p:nvPr>
            <p:ph idx="1"/>
          </p:nvPr>
        </p:nvSpPr>
        <p:spPr>
          <a:xfrm>
            <a:off x="609600" y="974786"/>
            <a:ext cx="10972800" cy="4542448"/>
          </a:xfrm>
        </p:spPr>
        <p:txBody>
          <a:bodyPr>
            <a:normAutofit fontScale="85000" lnSpcReduction="20000"/>
          </a:bodyPr>
          <a:lstStyle/>
          <a:p>
            <a:r>
              <a:rPr lang="en-GB" dirty="0"/>
              <a:t>The purpose of the presentation is to provide a verbal explanation that accompanies your poster. </a:t>
            </a:r>
          </a:p>
          <a:p>
            <a:r>
              <a:rPr lang="en-GB" dirty="0"/>
              <a:t>You should address your audience directly and explain how they can use their EI skills to help employees feel supported. </a:t>
            </a:r>
          </a:p>
          <a:p>
            <a:r>
              <a:rPr lang="en-GB" dirty="0"/>
              <a:t>Structure it well, with an introduction and summary that refers back to the title.</a:t>
            </a:r>
          </a:p>
          <a:p>
            <a:r>
              <a:rPr lang="en-GB" dirty="0"/>
              <a:t>You should refer to literature ‘According to Goleman . . ‘</a:t>
            </a:r>
          </a:p>
          <a:p>
            <a:r>
              <a:rPr lang="en-GB" dirty="0"/>
              <a:t>Do not read notes, try to be as natural as possible.</a:t>
            </a:r>
          </a:p>
          <a:p>
            <a:r>
              <a:rPr lang="en-GB" dirty="0"/>
              <a:t>Think about how you are coming across – dress and behave in a professional way. </a:t>
            </a:r>
          </a:p>
          <a:p>
            <a:r>
              <a:rPr lang="en-GB" dirty="0"/>
              <a:t>Imagine this is a training video that would appear with your poster on a company intranet. </a:t>
            </a:r>
          </a:p>
        </p:txBody>
      </p:sp>
    </p:spTree>
    <p:extLst>
      <p:ext uri="{BB962C8B-B14F-4D97-AF65-F5344CB8AC3E}">
        <p14:creationId xmlns:p14="http://schemas.microsoft.com/office/powerpoint/2010/main" val="10547316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88D83-F926-4BDA-7718-1B0FBD616D32}"/>
              </a:ext>
            </a:extLst>
          </p:cNvPr>
          <p:cNvSpPr>
            <a:spLocks noGrp="1"/>
          </p:cNvSpPr>
          <p:nvPr>
            <p:ph type="title"/>
          </p:nvPr>
        </p:nvSpPr>
        <p:spPr>
          <a:xfrm>
            <a:off x="609600" y="274638"/>
            <a:ext cx="10972800" cy="622509"/>
          </a:xfrm>
        </p:spPr>
        <p:txBody>
          <a:bodyPr>
            <a:normAutofit fontScale="90000"/>
          </a:bodyPr>
          <a:lstStyle/>
          <a:p>
            <a:r>
              <a:rPr lang="en-GB" b="1" dirty="0"/>
              <a:t>Part 2 - Report</a:t>
            </a:r>
          </a:p>
        </p:txBody>
      </p:sp>
      <p:sp>
        <p:nvSpPr>
          <p:cNvPr id="3" name="Content Placeholder 2">
            <a:extLst>
              <a:ext uri="{FF2B5EF4-FFF2-40B4-BE49-F238E27FC236}">
                <a16:creationId xmlns:a16="http://schemas.microsoft.com/office/drawing/2014/main" id="{D4506EFE-6A12-C542-37B5-CF853C9AB6EE}"/>
              </a:ext>
            </a:extLst>
          </p:cNvPr>
          <p:cNvSpPr>
            <a:spLocks noGrp="1"/>
          </p:cNvSpPr>
          <p:nvPr>
            <p:ph idx="1"/>
          </p:nvPr>
        </p:nvSpPr>
        <p:spPr>
          <a:xfrm>
            <a:off x="448574" y="1121434"/>
            <a:ext cx="11133826" cy="4395799"/>
          </a:xfrm>
        </p:spPr>
        <p:txBody>
          <a:bodyPr>
            <a:normAutofit fontScale="70000" lnSpcReduction="20000"/>
          </a:bodyPr>
          <a:lstStyle/>
          <a:p>
            <a:pPr marL="0" indent="0">
              <a:buNone/>
            </a:pPr>
            <a:r>
              <a:rPr lang="en-GB" dirty="0"/>
              <a:t>Your report should take into consideration the nature of the organisation and workforce and include the following: </a:t>
            </a:r>
          </a:p>
          <a:p>
            <a:pPr marL="0" indent="0">
              <a:buNone/>
            </a:pPr>
            <a:endParaRPr lang="en-GB" dirty="0"/>
          </a:p>
          <a:p>
            <a:pPr marL="514350" indent="-514350">
              <a:buAutoNum type="arabicPeriod"/>
            </a:pPr>
            <a:r>
              <a:rPr lang="en-GB" dirty="0"/>
              <a:t>A critical analysis of the link between wellbeing and individual/organisational performance. </a:t>
            </a:r>
          </a:p>
          <a:p>
            <a:pPr marL="514350" indent="-514350">
              <a:buAutoNum type="arabicPeriod"/>
            </a:pPr>
            <a:r>
              <a:rPr lang="en-GB" dirty="0"/>
              <a:t>A critical analysis of the skills managers need to support wellbeing, with a particular focus on emotional intelligence and compassionate management. </a:t>
            </a:r>
          </a:p>
          <a:p>
            <a:pPr marL="514350" indent="-514350">
              <a:buAutoNum type="arabicPeriod"/>
            </a:pPr>
            <a:r>
              <a:rPr lang="en-GB" dirty="0"/>
              <a:t>A critical analysis of the benefits of emotional intelligence skills and mindfulness in promoting wellbeing and performance in the general workforce.</a:t>
            </a:r>
          </a:p>
          <a:p>
            <a:pPr marL="514350" indent="-514350">
              <a:buAutoNum type="arabicPeriod"/>
            </a:pPr>
            <a:r>
              <a:rPr lang="en-GB" dirty="0"/>
              <a:t>Guidance for managers on developing their emotional intelligence skills in preparation for taking a more pro-active approach to employee wellbeing, including a reflection of your level of emotional intelligence (using the results of online quizzes) as well as a development plan. This last section can be written in the first person. </a:t>
            </a:r>
          </a:p>
        </p:txBody>
      </p:sp>
    </p:spTree>
    <p:extLst>
      <p:ext uri="{BB962C8B-B14F-4D97-AF65-F5344CB8AC3E}">
        <p14:creationId xmlns:p14="http://schemas.microsoft.com/office/powerpoint/2010/main" val="18657566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3195B-C290-E98D-AD34-6CE601DBE6DC}"/>
              </a:ext>
            </a:extLst>
          </p:cNvPr>
          <p:cNvSpPr>
            <a:spLocks noGrp="1"/>
          </p:cNvSpPr>
          <p:nvPr>
            <p:ph type="title"/>
          </p:nvPr>
        </p:nvSpPr>
        <p:spPr>
          <a:xfrm>
            <a:off x="609600" y="113211"/>
            <a:ext cx="10972800" cy="827315"/>
          </a:xfrm>
        </p:spPr>
        <p:txBody>
          <a:bodyPr/>
          <a:lstStyle/>
          <a:p>
            <a:r>
              <a:rPr lang="en-GB" b="1" dirty="0"/>
              <a:t>Remember the Context</a:t>
            </a:r>
          </a:p>
        </p:txBody>
      </p:sp>
      <p:sp>
        <p:nvSpPr>
          <p:cNvPr id="4" name="Content Placeholder 3">
            <a:extLst>
              <a:ext uri="{FF2B5EF4-FFF2-40B4-BE49-F238E27FC236}">
                <a16:creationId xmlns:a16="http://schemas.microsoft.com/office/drawing/2014/main" id="{D8ECB9EC-D20F-4E1C-202F-4A444C6018EE}"/>
              </a:ext>
            </a:extLst>
          </p:cNvPr>
          <p:cNvSpPr>
            <a:spLocks noGrp="1"/>
          </p:cNvSpPr>
          <p:nvPr>
            <p:ph sz="half" idx="2"/>
          </p:nvPr>
        </p:nvSpPr>
        <p:spPr>
          <a:xfrm>
            <a:off x="548640" y="940526"/>
            <a:ext cx="11033760" cy="4648715"/>
          </a:xfrm>
        </p:spPr>
        <p:txBody>
          <a:bodyPr>
            <a:normAutofit fontScale="85000" lnSpcReduction="20000"/>
          </a:bodyPr>
          <a:lstStyle/>
          <a:p>
            <a:r>
              <a:rPr lang="en-GB" dirty="0"/>
              <a:t>You are a manager and you are addressing your peers</a:t>
            </a:r>
          </a:p>
          <a:p>
            <a:r>
              <a:rPr lang="en-GB" dirty="0"/>
              <a:t>Company – an insurance firm in South Wales</a:t>
            </a:r>
          </a:p>
          <a:p>
            <a:r>
              <a:rPr lang="en-GB" dirty="0"/>
              <a:t>Sales teams – don’t come into office</a:t>
            </a:r>
          </a:p>
          <a:p>
            <a:r>
              <a:rPr lang="en-GB" dirty="0"/>
              <a:t>Customer Service/Support teams – some in office, some at home, some both</a:t>
            </a:r>
          </a:p>
          <a:p>
            <a:r>
              <a:rPr lang="en-GB" dirty="0"/>
              <a:t>Employees on different contracts. There may also be those on maternity leave and sickness absence. Think about how best to manage younger employees, those nearing retirement, parents, carers </a:t>
            </a:r>
          </a:p>
          <a:p>
            <a:r>
              <a:rPr lang="en-GB" dirty="0"/>
              <a:t>Diverse workforce, so inclusion should be a priority. Variety of needs – Equality Act 2010. Recent wellbeing issues – menopause</a:t>
            </a:r>
          </a:p>
          <a:p>
            <a:r>
              <a:rPr lang="en-GB" dirty="0"/>
              <a:t>Recent challenges – pandemic, cost of living crisis, global conflict, advancements in technology </a:t>
            </a:r>
          </a:p>
          <a:p>
            <a:r>
              <a:rPr lang="en-GB" dirty="0"/>
              <a:t>Changing expectations of employees </a:t>
            </a:r>
          </a:p>
          <a:p>
            <a:r>
              <a:rPr lang="en-GB" dirty="0"/>
              <a:t>Recruitment/retention difficulties</a:t>
            </a:r>
          </a:p>
          <a:p>
            <a:endParaRPr lang="en-GB" dirty="0"/>
          </a:p>
        </p:txBody>
      </p:sp>
    </p:spTree>
    <p:extLst>
      <p:ext uri="{BB962C8B-B14F-4D97-AF65-F5344CB8AC3E}">
        <p14:creationId xmlns:p14="http://schemas.microsoft.com/office/powerpoint/2010/main" val="22266371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A2C32-1565-7FBE-0FA7-3E6B5A681ABF}"/>
              </a:ext>
            </a:extLst>
          </p:cNvPr>
          <p:cNvSpPr>
            <a:spLocks noGrp="1"/>
          </p:cNvSpPr>
          <p:nvPr>
            <p:ph type="title"/>
          </p:nvPr>
        </p:nvSpPr>
        <p:spPr/>
        <p:txBody>
          <a:bodyPr/>
          <a:lstStyle/>
          <a:p>
            <a:r>
              <a:rPr lang="en-GB" b="1" dirty="0"/>
              <a:t>Point 1</a:t>
            </a:r>
          </a:p>
        </p:txBody>
      </p:sp>
      <p:sp>
        <p:nvSpPr>
          <p:cNvPr id="3" name="Text Placeholder 2">
            <a:extLst>
              <a:ext uri="{FF2B5EF4-FFF2-40B4-BE49-F238E27FC236}">
                <a16:creationId xmlns:a16="http://schemas.microsoft.com/office/drawing/2014/main" id="{0AD435CF-7F18-1115-AC32-C50F71759A32}"/>
              </a:ext>
            </a:extLst>
          </p:cNvPr>
          <p:cNvSpPr>
            <a:spLocks noGrp="1"/>
          </p:cNvSpPr>
          <p:nvPr>
            <p:ph type="body" idx="1"/>
          </p:nvPr>
        </p:nvSpPr>
        <p:spPr>
          <a:xfrm>
            <a:off x="609600" y="1268759"/>
            <a:ext cx="5386917" cy="639762"/>
          </a:xfrm>
        </p:spPr>
        <p:txBody>
          <a:bodyPr/>
          <a:lstStyle/>
          <a:p>
            <a:r>
              <a:rPr lang="en-GB" dirty="0"/>
              <a:t>Task</a:t>
            </a:r>
          </a:p>
        </p:txBody>
      </p:sp>
      <p:sp>
        <p:nvSpPr>
          <p:cNvPr id="4" name="Content Placeholder 3">
            <a:extLst>
              <a:ext uri="{FF2B5EF4-FFF2-40B4-BE49-F238E27FC236}">
                <a16:creationId xmlns:a16="http://schemas.microsoft.com/office/drawing/2014/main" id="{68FCE46C-F1C3-0150-05DD-FD33F1B98A31}"/>
              </a:ext>
            </a:extLst>
          </p:cNvPr>
          <p:cNvSpPr>
            <a:spLocks noGrp="1"/>
          </p:cNvSpPr>
          <p:nvPr>
            <p:ph sz="half" idx="2"/>
          </p:nvPr>
        </p:nvSpPr>
        <p:spPr/>
        <p:txBody>
          <a:bodyPr/>
          <a:lstStyle/>
          <a:p>
            <a:r>
              <a:rPr lang="en-GB" dirty="0"/>
              <a:t>A critical analysis of the link between wellbeing and individual/organisational performance. </a:t>
            </a:r>
          </a:p>
          <a:p>
            <a:endParaRPr lang="en-GB" dirty="0"/>
          </a:p>
        </p:txBody>
      </p:sp>
      <p:sp>
        <p:nvSpPr>
          <p:cNvPr id="5" name="Text Placeholder 4">
            <a:extLst>
              <a:ext uri="{FF2B5EF4-FFF2-40B4-BE49-F238E27FC236}">
                <a16:creationId xmlns:a16="http://schemas.microsoft.com/office/drawing/2014/main" id="{5AE4A68D-4F42-504C-0D0D-F0969B48D78A}"/>
              </a:ext>
            </a:extLst>
          </p:cNvPr>
          <p:cNvSpPr>
            <a:spLocks noGrp="1"/>
          </p:cNvSpPr>
          <p:nvPr>
            <p:ph type="body" sz="quarter" idx="3"/>
          </p:nvPr>
        </p:nvSpPr>
        <p:spPr>
          <a:xfrm>
            <a:off x="6094942" y="1268759"/>
            <a:ext cx="5389033" cy="639762"/>
          </a:xfrm>
        </p:spPr>
        <p:txBody>
          <a:bodyPr/>
          <a:lstStyle/>
          <a:p>
            <a:r>
              <a:rPr lang="en-GB" dirty="0"/>
              <a:t>Guidance</a:t>
            </a:r>
          </a:p>
        </p:txBody>
      </p:sp>
      <p:sp>
        <p:nvSpPr>
          <p:cNvPr id="6" name="Content Placeholder 5">
            <a:extLst>
              <a:ext uri="{FF2B5EF4-FFF2-40B4-BE49-F238E27FC236}">
                <a16:creationId xmlns:a16="http://schemas.microsoft.com/office/drawing/2014/main" id="{73DA0B43-CE80-9FF1-E684-DB69AA4DA8F3}"/>
              </a:ext>
            </a:extLst>
          </p:cNvPr>
          <p:cNvSpPr>
            <a:spLocks noGrp="1"/>
          </p:cNvSpPr>
          <p:nvPr>
            <p:ph sz="quarter" idx="4"/>
          </p:nvPr>
        </p:nvSpPr>
        <p:spPr/>
        <p:txBody>
          <a:bodyPr/>
          <a:lstStyle/>
          <a:p>
            <a:r>
              <a:rPr lang="en-GB" dirty="0"/>
              <a:t>Include models and frameworks</a:t>
            </a:r>
          </a:p>
          <a:p>
            <a:r>
              <a:rPr lang="en-GB" dirty="0"/>
              <a:t>Use peer reviewed articles to support your points</a:t>
            </a:r>
          </a:p>
          <a:p>
            <a:r>
              <a:rPr lang="en-GB" dirty="0"/>
              <a:t>Include organisational examples</a:t>
            </a:r>
          </a:p>
        </p:txBody>
      </p:sp>
    </p:spTree>
    <p:extLst>
      <p:ext uri="{BB962C8B-B14F-4D97-AF65-F5344CB8AC3E}">
        <p14:creationId xmlns:p14="http://schemas.microsoft.com/office/powerpoint/2010/main" val="16144152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028B0-0C12-C9AC-5CBA-2FFA2845FB56}"/>
              </a:ext>
            </a:extLst>
          </p:cNvPr>
          <p:cNvSpPr>
            <a:spLocks noGrp="1"/>
          </p:cNvSpPr>
          <p:nvPr>
            <p:ph type="title"/>
          </p:nvPr>
        </p:nvSpPr>
        <p:spPr/>
        <p:txBody>
          <a:bodyPr/>
          <a:lstStyle/>
          <a:p>
            <a:r>
              <a:rPr lang="en-GB" b="1" dirty="0"/>
              <a:t>Point 2</a:t>
            </a:r>
          </a:p>
        </p:txBody>
      </p:sp>
      <p:sp>
        <p:nvSpPr>
          <p:cNvPr id="3" name="Content Placeholder 2">
            <a:extLst>
              <a:ext uri="{FF2B5EF4-FFF2-40B4-BE49-F238E27FC236}">
                <a16:creationId xmlns:a16="http://schemas.microsoft.com/office/drawing/2014/main" id="{66F91082-F116-D09E-6914-4A919210E118}"/>
              </a:ext>
            </a:extLst>
          </p:cNvPr>
          <p:cNvSpPr>
            <a:spLocks noGrp="1"/>
          </p:cNvSpPr>
          <p:nvPr>
            <p:ph sz="half" idx="1"/>
          </p:nvPr>
        </p:nvSpPr>
        <p:spPr/>
        <p:txBody>
          <a:bodyPr>
            <a:normAutofit fontScale="92500" lnSpcReduction="20000"/>
          </a:bodyPr>
          <a:lstStyle/>
          <a:p>
            <a:pPr marL="0" indent="0">
              <a:buNone/>
            </a:pPr>
            <a:r>
              <a:rPr lang="en-GB" dirty="0"/>
              <a:t>A critical analysis of the skills managers need to support wellbeing, with a particular focus on emotional intelligence and compassionate management. </a:t>
            </a:r>
          </a:p>
        </p:txBody>
      </p:sp>
      <p:sp>
        <p:nvSpPr>
          <p:cNvPr id="4" name="Content Placeholder 3">
            <a:extLst>
              <a:ext uri="{FF2B5EF4-FFF2-40B4-BE49-F238E27FC236}">
                <a16:creationId xmlns:a16="http://schemas.microsoft.com/office/drawing/2014/main" id="{364479E9-3496-3C8A-E300-DBD7ADCAFB42}"/>
              </a:ext>
            </a:extLst>
          </p:cNvPr>
          <p:cNvSpPr>
            <a:spLocks noGrp="1"/>
          </p:cNvSpPr>
          <p:nvPr>
            <p:ph sz="half" idx="2"/>
          </p:nvPr>
        </p:nvSpPr>
        <p:spPr/>
        <p:txBody>
          <a:bodyPr>
            <a:normAutofit fontScale="92500" lnSpcReduction="20000"/>
          </a:bodyPr>
          <a:lstStyle/>
          <a:p>
            <a:r>
              <a:rPr lang="en-GB" dirty="0"/>
              <a:t>This is your opportunity to explain the importance of EI skills – include frameworks.</a:t>
            </a:r>
          </a:p>
          <a:p>
            <a:r>
              <a:rPr lang="en-GB" dirty="0"/>
              <a:t>Mention different leadership styles, but focus on compassionate management. </a:t>
            </a:r>
          </a:p>
          <a:p>
            <a:r>
              <a:rPr lang="en-GB" dirty="0"/>
              <a:t>Think about how managers are able to do their job better with good EI skills</a:t>
            </a:r>
          </a:p>
          <a:p>
            <a:r>
              <a:rPr lang="en-GB" dirty="0"/>
              <a:t>State why these skills are important in a post-Covid world</a:t>
            </a:r>
          </a:p>
        </p:txBody>
      </p:sp>
    </p:spTree>
    <p:extLst>
      <p:ext uri="{BB962C8B-B14F-4D97-AF65-F5344CB8AC3E}">
        <p14:creationId xmlns:p14="http://schemas.microsoft.com/office/powerpoint/2010/main" val="2969698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5C955-2ACE-D81B-E04F-0FA528231AF4}"/>
              </a:ext>
            </a:extLst>
          </p:cNvPr>
          <p:cNvSpPr>
            <a:spLocks noGrp="1"/>
          </p:cNvSpPr>
          <p:nvPr>
            <p:ph type="title"/>
          </p:nvPr>
        </p:nvSpPr>
        <p:spPr/>
        <p:txBody>
          <a:bodyPr/>
          <a:lstStyle/>
          <a:p>
            <a:r>
              <a:rPr lang="en-GB" b="1" dirty="0"/>
              <a:t>Point 3</a:t>
            </a:r>
          </a:p>
        </p:txBody>
      </p:sp>
      <p:sp>
        <p:nvSpPr>
          <p:cNvPr id="3" name="Content Placeholder 2">
            <a:extLst>
              <a:ext uri="{FF2B5EF4-FFF2-40B4-BE49-F238E27FC236}">
                <a16:creationId xmlns:a16="http://schemas.microsoft.com/office/drawing/2014/main" id="{47EECEBE-0564-7A99-111E-835D5BFE8C4B}"/>
              </a:ext>
            </a:extLst>
          </p:cNvPr>
          <p:cNvSpPr>
            <a:spLocks noGrp="1"/>
          </p:cNvSpPr>
          <p:nvPr>
            <p:ph sz="half" idx="1"/>
          </p:nvPr>
        </p:nvSpPr>
        <p:spPr/>
        <p:txBody>
          <a:bodyPr>
            <a:normAutofit fontScale="85000" lnSpcReduction="10000"/>
          </a:bodyPr>
          <a:lstStyle/>
          <a:p>
            <a:pPr marL="0" indent="0">
              <a:buNone/>
            </a:pPr>
            <a:r>
              <a:rPr lang="en-GB" dirty="0"/>
              <a:t>A critical analysis of the benefits of emotional intelligence skills and mindfulness in promoting wellbeing and performance in the general workforce. </a:t>
            </a:r>
          </a:p>
        </p:txBody>
      </p:sp>
      <p:sp>
        <p:nvSpPr>
          <p:cNvPr id="4" name="Content Placeholder 3">
            <a:extLst>
              <a:ext uri="{FF2B5EF4-FFF2-40B4-BE49-F238E27FC236}">
                <a16:creationId xmlns:a16="http://schemas.microsoft.com/office/drawing/2014/main" id="{CD4953BE-0FBA-DF71-D1CD-3FF4454C90BB}"/>
              </a:ext>
            </a:extLst>
          </p:cNvPr>
          <p:cNvSpPr>
            <a:spLocks noGrp="1"/>
          </p:cNvSpPr>
          <p:nvPr>
            <p:ph sz="half" idx="2"/>
          </p:nvPr>
        </p:nvSpPr>
        <p:spPr/>
        <p:txBody>
          <a:bodyPr>
            <a:normAutofit fontScale="85000" lnSpcReduction="10000"/>
          </a:bodyPr>
          <a:lstStyle/>
          <a:p>
            <a:r>
              <a:rPr lang="en-GB" dirty="0"/>
              <a:t>Think about the different needs of workers and the issues they may have</a:t>
            </a:r>
          </a:p>
          <a:p>
            <a:r>
              <a:rPr lang="en-GB" dirty="0"/>
              <a:t>State how having good EI skills would benefit the different groups of workers, e.g. need for conflict resolution skills/empathy to deal with customers; teamwork skills</a:t>
            </a:r>
          </a:p>
          <a:p>
            <a:r>
              <a:rPr lang="en-GB" dirty="0"/>
              <a:t>Discuss the benefits of mindfulness for different groups, including examples </a:t>
            </a:r>
          </a:p>
          <a:p>
            <a:endParaRPr lang="en-GB" dirty="0"/>
          </a:p>
        </p:txBody>
      </p:sp>
    </p:spTree>
    <p:extLst>
      <p:ext uri="{BB962C8B-B14F-4D97-AF65-F5344CB8AC3E}">
        <p14:creationId xmlns:p14="http://schemas.microsoft.com/office/powerpoint/2010/main" val="40324596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12C03-C618-4D7D-67E7-75547529EE46}"/>
              </a:ext>
            </a:extLst>
          </p:cNvPr>
          <p:cNvSpPr>
            <a:spLocks noGrp="1"/>
          </p:cNvSpPr>
          <p:nvPr>
            <p:ph type="title"/>
          </p:nvPr>
        </p:nvSpPr>
        <p:spPr/>
        <p:txBody>
          <a:bodyPr/>
          <a:lstStyle/>
          <a:p>
            <a:r>
              <a:rPr lang="en-GB" b="1" dirty="0"/>
              <a:t>Point 4</a:t>
            </a:r>
          </a:p>
        </p:txBody>
      </p:sp>
      <p:sp>
        <p:nvSpPr>
          <p:cNvPr id="3" name="Content Placeholder 2">
            <a:extLst>
              <a:ext uri="{FF2B5EF4-FFF2-40B4-BE49-F238E27FC236}">
                <a16:creationId xmlns:a16="http://schemas.microsoft.com/office/drawing/2014/main" id="{91416152-AF4B-CE3F-BF35-3CB899361CDF}"/>
              </a:ext>
            </a:extLst>
          </p:cNvPr>
          <p:cNvSpPr>
            <a:spLocks noGrp="1"/>
          </p:cNvSpPr>
          <p:nvPr>
            <p:ph sz="half" idx="1"/>
          </p:nvPr>
        </p:nvSpPr>
        <p:spPr/>
        <p:txBody>
          <a:bodyPr>
            <a:normAutofit fontScale="85000" lnSpcReduction="20000"/>
          </a:bodyPr>
          <a:lstStyle/>
          <a:p>
            <a:pPr marL="0" indent="0">
              <a:buNone/>
            </a:pPr>
            <a:r>
              <a:rPr lang="en-GB" dirty="0"/>
              <a:t>Guidance for managers on developing their emotional intelligence skills in preparation for taking a more pro-active approach to employee wellbeing, including a reflection of your level of emotional intelligence (using the results of online quizzes) as well as a development plan. This last section can be written in the first person. </a:t>
            </a:r>
          </a:p>
        </p:txBody>
      </p:sp>
      <p:sp>
        <p:nvSpPr>
          <p:cNvPr id="4" name="Content Placeholder 3">
            <a:extLst>
              <a:ext uri="{FF2B5EF4-FFF2-40B4-BE49-F238E27FC236}">
                <a16:creationId xmlns:a16="http://schemas.microsoft.com/office/drawing/2014/main" id="{FF372600-9B4C-0050-65D2-3B6F25C772B5}"/>
              </a:ext>
            </a:extLst>
          </p:cNvPr>
          <p:cNvSpPr>
            <a:spLocks noGrp="1"/>
          </p:cNvSpPr>
          <p:nvPr>
            <p:ph sz="half" idx="2"/>
          </p:nvPr>
        </p:nvSpPr>
        <p:spPr/>
        <p:txBody>
          <a:bodyPr>
            <a:normAutofit fontScale="85000" lnSpcReduction="20000"/>
          </a:bodyPr>
          <a:lstStyle/>
          <a:p>
            <a:r>
              <a:rPr lang="en-GB" dirty="0"/>
              <a:t>State how managers can develop their EI skills</a:t>
            </a:r>
          </a:p>
          <a:p>
            <a:r>
              <a:rPr lang="en-GB" dirty="0"/>
              <a:t>Reflect on your own level of EI – refer to reflective frameworks and then summarise the results of several quizzes</a:t>
            </a:r>
          </a:p>
          <a:p>
            <a:r>
              <a:rPr lang="en-GB" dirty="0"/>
              <a:t>Produce a development plan (template on Moodle) – be specific and state how you will develop your skills (e.g. read ‘The Emotionally Intelligent Leader’ by Daniel Goleman). </a:t>
            </a:r>
          </a:p>
          <a:p>
            <a:pPr marL="0" indent="0">
              <a:buNone/>
            </a:pPr>
            <a:endParaRPr lang="en-GB" dirty="0"/>
          </a:p>
        </p:txBody>
      </p:sp>
    </p:spTree>
    <p:extLst>
      <p:ext uri="{BB962C8B-B14F-4D97-AF65-F5344CB8AC3E}">
        <p14:creationId xmlns:p14="http://schemas.microsoft.com/office/powerpoint/2010/main" val="33507694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14A26-EFF5-D74A-B90C-ED33842C0384}"/>
              </a:ext>
            </a:extLst>
          </p:cNvPr>
          <p:cNvSpPr>
            <a:spLocks noGrp="1"/>
          </p:cNvSpPr>
          <p:nvPr>
            <p:ph type="title"/>
          </p:nvPr>
        </p:nvSpPr>
        <p:spPr>
          <a:xfrm>
            <a:off x="691078" y="310551"/>
            <a:ext cx="10312571" cy="927234"/>
          </a:xfrm>
        </p:spPr>
        <p:txBody>
          <a:bodyPr/>
          <a:lstStyle/>
          <a:p>
            <a:r>
              <a:rPr lang="en-GB" b="1" dirty="0"/>
              <a:t>Format of Report</a:t>
            </a:r>
          </a:p>
        </p:txBody>
      </p:sp>
      <p:sp>
        <p:nvSpPr>
          <p:cNvPr id="3" name="Content Placeholder 2">
            <a:extLst>
              <a:ext uri="{FF2B5EF4-FFF2-40B4-BE49-F238E27FC236}">
                <a16:creationId xmlns:a16="http://schemas.microsoft.com/office/drawing/2014/main" id="{9A0BB4E8-3EF7-8E62-56AD-FFB7D1C06534}"/>
              </a:ext>
            </a:extLst>
          </p:cNvPr>
          <p:cNvSpPr>
            <a:spLocks noGrp="1"/>
          </p:cNvSpPr>
          <p:nvPr>
            <p:ph sz="half" idx="1"/>
          </p:nvPr>
        </p:nvSpPr>
        <p:spPr>
          <a:xfrm>
            <a:off x="691078" y="1475118"/>
            <a:ext cx="5009584" cy="4145098"/>
          </a:xfrm>
        </p:spPr>
        <p:txBody>
          <a:bodyPr>
            <a:normAutofit fontScale="77500" lnSpcReduction="20000"/>
          </a:bodyPr>
          <a:lstStyle/>
          <a:p>
            <a:r>
              <a:rPr lang="en-GB" dirty="0"/>
              <a:t>The report should contain a title, executive summary, contents list, sections to address the above points, conclusion and a reference list.</a:t>
            </a:r>
          </a:p>
          <a:p>
            <a:r>
              <a:rPr lang="en-GB" dirty="0"/>
              <a:t>3500 words +/- 10%</a:t>
            </a:r>
          </a:p>
        </p:txBody>
      </p:sp>
      <p:sp>
        <p:nvSpPr>
          <p:cNvPr id="4" name="Content Placeholder 3">
            <a:extLst>
              <a:ext uri="{FF2B5EF4-FFF2-40B4-BE49-F238E27FC236}">
                <a16:creationId xmlns:a16="http://schemas.microsoft.com/office/drawing/2014/main" id="{22F00128-5DB3-AC6A-9019-51A1C128417E}"/>
              </a:ext>
            </a:extLst>
          </p:cNvPr>
          <p:cNvSpPr>
            <a:spLocks noGrp="1"/>
          </p:cNvSpPr>
          <p:nvPr>
            <p:ph sz="half" idx="2"/>
          </p:nvPr>
        </p:nvSpPr>
        <p:spPr>
          <a:xfrm>
            <a:off x="5935075" y="1475118"/>
            <a:ext cx="5068574" cy="3834547"/>
          </a:xfrm>
        </p:spPr>
        <p:txBody>
          <a:bodyPr>
            <a:normAutofit fontScale="77500" lnSpcReduction="20000"/>
          </a:bodyPr>
          <a:lstStyle/>
          <a:p>
            <a:r>
              <a:rPr lang="en-GB" dirty="0"/>
              <a:t>Check spelling and grammar – British English, not American English</a:t>
            </a:r>
          </a:p>
          <a:p>
            <a:r>
              <a:rPr lang="en-GB" dirty="0"/>
              <a:t>Executive summaries should effectively summarise the content of the report</a:t>
            </a:r>
          </a:p>
          <a:p>
            <a:r>
              <a:rPr lang="en-GB" dirty="0"/>
              <a:t>Reference list and intext citations should comply with Harvard Referencing conventions, such as brackets around the dates</a:t>
            </a:r>
          </a:p>
          <a:p>
            <a:r>
              <a:rPr lang="en-GB" dirty="0"/>
              <a:t>30 references on your list (can include the 7 used for your poster, if you refer to them again)</a:t>
            </a:r>
          </a:p>
        </p:txBody>
      </p:sp>
    </p:spTree>
    <p:extLst>
      <p:ext uri="{BB962C8B-B14F-4D97-AF65-F5344CB8AC3E}">
        <p14:creationId xmlns:p14="http://schemas.microsoft.com/office/powerpoint/2010/main" val="34035487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0DF8-5FBC-EF91-010B-350CA439F89F}"/>
              </a:ext>
            </a:extLst>
          </p:cNvPr>
          <p:cNvSpPr>
            <a:spLocks noGrp="1"/>
          </p:cNvSpPr>
          <p:nvPr>
            <p:ph type="title"/>
          </p:nvPr>
        </p:nvSpPr>
        <p:spPr>
          <a:xfrm>
            <a:off x="609600" y="274638"/>
            <a:ext cx="10972800" cy="665641"/>
          </a:xfrm>
        </p:spPr>
        <p:txBody>
          <a:bodyPr>
            <a:normAutofit fontScale="90000"/>
          </a:bodyPr>
          <a:lstStyle/>
          <a:p>
            <a:r>
              <a:rPr lang="en-GB" b="1" dirty="0"/>
              <a:t>Extra Guidance</a:t>
            </a:r>
          </a:p>
        </p:txBody>
      </p:sp>
      <p:sp>
        <p:nvSpPr>
          <p:cNvPr id="3" name="Content Placeholder 2">
            <a:extLst>
              <a:ext uri="{FF2B5EF4-FFF2-40B4-BE49-F238E27FC236}">
                <a16:creationId xmlns:a16="http://schemas.microsoft.com/office/drawing/2014/main" id="{CDECF7ED-7D95-806E-9007-F23810DB6E2C}"/>
              </a:ext>
            </a:extLst>
          </p:cNvPr>
          <p:cNvSpPr>
            <a:spLocks noGrp="1"/>
          </p:cNvSpPr>
          <p:nvPr>
            <p:ph idx="1"/>
          </p:nvPr>
        </p:nvSpPr>
        <p:spPr>
          <a:xfrm>
            <a:off x="609600" y="1220639"/>
            <a:ext cx="10972800" cy="3917032"/>
          </a:xfrm>
        </p:spPr>
        <p:txBody>
          <a:bodyPr>
            <a:normAutofit fontScale="85000" lnSpcReduction="20000"/>
          </a:bodyPr>
          <a:lstStyle/>
          <a:p>
            <a:r>
              <a:rPr lang="en-GB" dirty="0"/>
              <a:t>Use the Library Catalogue and read Peer Reviewed articles on EI and Wellbeing</a:t>
            </a:r>
          </a:p>
          <a:p>
            <a:r>
              <a:rPr lang="en-GB" dirty="0"/>
              <a:t>Make sure you link EI, wellbeing and better performance</a:t>
            </a:r>
          </a:p>
          <a:p>
            <a:r>
              <a:rPr lang="en-GB" dirty="0"/>
              <a:t>Remember the context – sales, South Wales, employees on different contracts, different working patterns. Think how EI benefits remote workers, those dealing with customers </a:t>
            </a:r>
          </a:p>
          <a:p>
            <a:r>
              <a:rPr lang="en-GB" dirty="0"/>
              <a:t>Be convincing and back up your points well with credible references – remember you are addressing a set of busy and possibly, cynical managers!</a:t>
            </a:r>
          </a:p>
          <a:p>
            <a:r>
              <a:rPr lang="en-GB" dirty="0"/>
              <a:t>Include up to date organisational examples</a:t>
            </a:r>
          </a:p>
        </p:txBody>
      </p:sp>
    </p:spTree>
    <p:extLst>
      <p:ext uri="{BB962C8B-B14F-4D97-AF65-F5344CB8AC3E}">
        <p14:creationId xmlns:p14="http://schemas.microsoft.com/office/powerpoint/2010/main" val="2845654526"/>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docProps/app.xml><?xml version="1.0" encoding="utf-8"?>
<Properties xmlns="http://schemas.openxmlformats.org/officeDocument/2006/extended-properties" xmlns:vt="http://schemas.openxmlformats.org/officeDocument/2006/docPropsVTypes">
  <Template>ThemeUWTSD</Template>
  <TotalTime>286</TotalTime>
  <Words>1247</Words>
  <Application>Microsoft Office PowerPoint</Application>
  <PresentationFormat>Widescreen</PresentationFormat>
  <Paragraphs>82</Paragraphs>
  <Slides>13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Myriad Pro</vt:lpstr>
      <vt:lpstr>ThemeUWTSD</vt:lpstr>
      <vt:lpstr>Developing Emotional Intelligence Skills for the Workplace</vt:lpstr>
      <vt:lpstr>Part 1 – Poster</vt:lpstr>
      <vt:lpstr>Guidance - poster</vt:lpstr>
      <vt:lpstr>Supporting Presentation</vt:lpstr>
      <vt:lpstr>Guidance - Presentation</vt:lpstr>
      <vt:lpstr>Part 2 - Report</vt:lpstr>
      <vt:lpstr>Remember the Context</vt:lpstr>
      <vt:lpstr>Point 1</vt:lpstr>
      <vt:lpstr>Point 2</vt:lpstr>
      <vt:lpstr>Point 3</vt:lpstr>
      <vt:lpstr>Point 4</vt:lpstr>
      <vt:lpstr>Format of Report</vt:lpstr>
      <vt:lpstr>Extra Guidance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Points to Include in the Poster</dc:title>
  <dc:creator>Julie Thomas</dc:creator>
  <cp:lastModifiedBy>Julie Thomas</cp:lastModifiedBy>
  <cp:revision>3</cp:revision>
  <dcterms:created xsi:type="dcterms:W3CDTF">2021-10-05T11:43:12Z</dcterms:created>
  <dcterms:modified xsi:type="dcterms:W3CDTF">2023-04-20T09:40:47Z</dcterms:modified>
</cp:coreProperties>
</file>