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5B3EC-B2E9-40B3-8D95-406275B6379B}" type="datetimeFigureOut">
              <a:rPr lang="en-GB" smtClean="0"/>
              <a:t>24/10/2016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43-C847-42B2-86E8-A10D2A78DC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968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5B3EC-B2E9-40B3-8D95-406275B6379B}" type="datetimeFigureOut">
              <a:rPr lang="en-GB" smtClean="0"/>
              <a:t>24/10/2016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43-C847-42B2-86E8-A10D2A78DC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769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5B3EC-B2E9-40B3-8D95-406275B6379B}" type="datetimeFigureOut">
              <a:rPr lang="en-GB" smtClean="0"/>
              <a:t>24/10/2016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43-C847-42B2-86E8-A10D2A78DC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627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5B3EC-B2E9-40B3-8D95-406275B6379B}" type="datetimeFigureOut">
              <a:rPr lang="en-GB" smtClean="0"/>
              <a:t>24/10/2016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43-C847-42B2-86E8-A10D2A78DC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334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5B3EC-B2E9-40B3-8D95-406275B6379B}" type="datetimeFigureOut">
              <a:rPr lang="en-GB" smtClean="0"/>
              <a:t>24/10/2016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43-C847-42B2-86E8-A10D2A78DC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366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5B3EC-B2E9-40B3-8D95-406275B6379B}" type="datetimeFigureOut">
              <a:rPr lang="en-GB" smtClean="0"/>
              <a:t>24/10/2016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43-C847-42B2-86E8-A10D2A78DC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704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5B3EC-B2E9-40B3-8D95-406275B6379B}" type="datetimeFigureOut">
              <a:rPr lang="en-GB" smtClean="0"/>
              <a:t>24/10/2016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43-C847-42B2-86E8-A10D2A78DC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225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5B3EC-B2E9-40B3-8D95-406275B6379B}" type="datetimeFigureOut">
              <a:rPr lang="en-GB" smtClean="0"/>
              <a:t>24/10/2016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43-C847-42B2-86E8-A10D2A78DC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34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5B3EC-B2E9-40B3-8D95-406275B6379B}" type="datetimeFigureOut">
              <a:rPr lang="en-GB" smtClean="0"/>
              <a:t>24/10/2016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43-C847-42B2-86E8-A10D2A78DC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942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5B3EC-B2E9-40B3-8D95-406275B6379B}" type="datetimeFigureOut">
              <a:rPr lang="en-GB" smtClean="0"/>
              <a:t>24/10/2016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43-C847-42B2-86E8-A10D2A78DC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436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5B3EC-B2E9-40B3-8D95-406275B6379B}" type="datetimeFigureOut">
              <a:rPr lang="en-GB" smtClean="0"/>
              <a:t>24/10/2016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0E43-C847-42B2-86E8-A10D2A78DC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85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95B3EC-B2E9-40B3-8D95-406275B6379B}" type="datetimeFigureOut">
              <a:rPr lang="en-GB" smtClean="0"/>
              <a:t>24/10/2016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C0E43-C847-42B2-86E8-A10D2A78DC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543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Henry </a:t>
            </a:r>
            <a:r>
              <a:rPr lang="en-GB" dirty="0" err="1" smtClean="0"/>
              <a:t>Mintzberg</a:t>
            </a:r>
            <a:r>
              <a:rPr lang="en-GB" dirty="0" smtClean="0"/>
              <a:t> &amp; Strategy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29" y="1600200"/>
            <a:ext cx="7857142" cy="4525963"/>
          </a:xfrm>
        </p:spPr>
      </p:pic>
      <p:sp>
        <p:nvSpPr>
          <p:cNvPr id="5" name="TextBox 4"/>
          <p:cNvSpPr txBox="1"/>
          <p:nvPr/>
        </p:nvSpPr>
        <p:spPr>
          <a:xfrm>
            <a:off x="611560" y="6093296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Mintzberg</a:t>
            </a:r>
            <a:r>
              <a:rPr lang="en-GB" dirty="0" smtClean="0"/>
              <a:t>, H., &amp; Waters, J. A. 1985. Of strategies, deliberate and emergent. </a:t>
            </a:r>
            <a:r>
              <a:rPr lang="en-GB" i="1" dirty="0" smtClean="0"/>
              <a:t>Strategic Management Journal</a:t>
            </a:r>
            <a:r>
              <a:rPr lang="en-GB" dirty="0" smtClean="0"/>
              <a:t>, </a:t>
            </a:r>
            <a:r>
              <a:rPr lang="en-GB" i="1" dirty="0" smtClean="0"/>
              <a:t>6</a:t>
            </a:r>
            <a:r>
              <a:rPr lang="en-GB" dirty="0" smtClean="0"/>
              <a:t>, 257–272.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4781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Henry </a:t>
            </a:r>
            <a:r>
              <a:rPr lang="en-GB" dirty="0" err="1" smtClean="0"/>
              <a:t>Mintzberg</a:t>
            </a:r>
            <a:r>
              <a:rPr lang="en-GB" dirty="0" smtClean="0"/>
              <a:t> &amp; Strategy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Most organizations create intended strategies that they hope to follow to be successful. </a:t>
            </a:r>
          </a:p>
          <a:p>
            <a:r>
              <a:rPr lang="en-GB" dirty="0" smtClean="0"/>
              <a:t>Over time, however, changes in an organization’s situation give rise to new opportunities and challenges. </a:t>
            </a:r>
          </a:p>
          <a:p>
            <a:r>
              <a:rPr lang="en-GB" dirty="0" smtClean="0"/>
              <a:t>Organizations respond to these changes using emergent strategies. </a:t>
            </a:r>
          </a:p>
          <a:p>
            <a:r>
              <a:rPr lang="en-GB" dirty="0" smtClean="0"/>
              <a:t>Realized strategies are a product of both intended and realized strategies.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2558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the difference between an intended and an emergent strategy?</a:t>
            </a:r>
          </a:p>
          <a:p>
            <a:r>
              <a:rPr lang="en-GB" dirty="0" smtClean="0"/>
              <a:t>Can you think of a company that seems to have abandoned its intended strategy? Why do you suspect it was abandoned?</a:t>
            </a:r>
          </a:p>
          <a:p>
            <a:r>
              <a:rPr lang="en-GB" dirty="0" smtClean="0"/>
              <a:t>Would you describe your career strategy in college to be more deliberate or emergent? Why?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07657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5332"/>
            <a:ext cx="8712968" cy="6051980"/>
          </a:xfrm>
        </p:spPr>
      </p:pic>
      <p:sp>
        <p:nvSpPr>
          <p:cNvPr id="5" name="TextBox 4"/>
          <p:cNvSpPr txBox="1"/>
          <p:nvPr/>
        </p:nvSpPr>
        <p:spPr>
          <a:xfrm>
            <a:off x="251520" y="6237312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Mintzberg</a:t>
            </a:r>
            <a:r>
              <a:rPr lang="en-GB" dirty="0" smtClean="0"/>
              <a:t>, H., &amp; Waters, J. A. 1985. Of strategies, deliberate and emergent. </a:t>
            </a:r>
            <a:r>
              <a:rPr lang="en-GB" i="1" dirty="0" smtClean="0"/>
              <a:t>Strategic Management Journal</a:t>
            </a:r>
            <a:r>
              <a:rPr lang="en-GB" dirty="0" smtClean="0"/>
              <a:t>, </a:t>
            </a:r>
            <a:r>
              <a:rPr lang="en-GB" i="1" dirty="0" smtClean="0"/>
              <a:t>6</a:t>
            </a:r>
            <a:r>
              <a:rPr lang="en-GB" dirty="0" smtClean="0"/>
              <a:t>, 257–272.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02968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170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Henry Mintzberg &amp; Strategy</vt:lpstr>
      <vt:lpstr>Henry Mintzberg &amp; Strategy</vt:lpstr>
      <vt:lpstr>Exercise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Henry Mintzberg &amp; Strategy</dc:title>
  <dc:creator>Administrator</dc:creator>
  <cp:lastModifiedBy>Administrator</cp:lastModifiedBy>
  <cp:revision>1</cp:revision>
  <dcterms:created xsi:type="dcterms:W3CDTF">2016-10-24T07:35:41Z</dcterms:created>
  <dcterms:modified xsi:type="dcterms:W3CDTF">2016-10-24T07:43:31Z</dcterms:modified>
</cp:coreProperties>
</file>