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7" r:id="rId2"/>
    <p:sldId id="270" r:id="rId3"/>
    <p:sldId id="312" r:id="rId4"/>
    <p:sldId id="267" r:id="rId5"/>
    <p:sldId id="313" r:id="rId6"/>
    <p:sldId id="268" r:id="rId7"/>
    <p:sldId id="264" r:id="rId8"/>
    <p:sldId id="269" r:id="rId9"/>
    <p:sldId id="272" r:id="rId10"/>
    <p:sldId id="296" r:id="rId11"/>
    <p:sldId id="258" r:id="rId12"/>
    <p:sldId id="314" r:id="rId13"/>
    <p:sldId id="273" r:id="rId14"/>
    <p:sldId id="275" r:id="rId15"/>
    <p:sldId id="276" r:id="rId16"/>
    <p:sldId id="262" r:id="rId17"/>
    <p:sldId id="295" r:id="rId18"/>
    <p:sldId id="261" r:id="rId19"/>
    <p:sldId id="260" r:id="rId20"/>
    <p:sldId id="278" r:id="rId21"/>
    <p:sldId id="297" r:id="rId22"/>
    <p:sldId id="299" r:id="rId23"/>
    <p:sldId id="279" r:id="rId24"/>
    <p:sldId id="298" r:id="rId25"/>
    <p:sldId id="280" r:id="rId26"/>
    <p:sldId id="305" r:id="rId27"/>
    <p:sldId id="308" r:id="rId28"/>
    <p:sldId id="281" r:id="rId29"/>
    <p:sldId id="300" r:id="rId30"/>
    <p:sldId id="282" r:id="rId31"/>
    <p:sldId id="302" r:id="rId32"/>
    <p:sldId id="306" r:id="rId33"/>
    <p:sldId id="301" r:id="rId34"/>
    <p:sldId id="277" r:id="rId35"/>
    <p:sldId id="303" r:id="rId36"/>
    <p:sldId id="284" r:id="rId37"/>
    <p:sldId id="307" r:id="rId38"/>
    <p:sldId id="266" r:id="rId39"/>
    <p:sldId id="290" r:id="rId40"/>
    <p:sldId id="292" r:id="rId41"/>
    <p:sldId id="289" r:id="rId42"/>
    <p:sldId id="293" r:id="rId43"/>
    <p:sldId id="285" r:id="rId44"/>
    <p:sldId id="309" r:id="rId45"/>
    <p:sldId id="310" r:id="rId46"/>
    <p:sldId id="311" r:id="rId47"/>
    <p:sldId id="265" r:id="rId48"/>
    <p:sldId id="26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DEB9B3-C185-47B1-AA30-BB984241D4E9}" v="237" dt="2022-03-24T13:22:24.9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72" d="100"/>
          <a:sy n="72" d="100"/>
        </p:scale>
        <p:origin x="49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99DEB9B3-C185-47B1-AA30-BB984241D4E9}"/>
    <pc:docChg chg="undo custSel addSld delSld modSld sldOrd">
      <pc:chgData name="Jonathan Haylock" userId="2e326450-98f4-4103-a5f9-edef5b085fa5" providerId="ADAL" clId="{99DEB9B3-C185-47B1-AA30-BB984241D4E9}" dt="2022-03-24T13:33:09.488" v="701" actId="207"/>
      <pc:docMkLst>
        <pc:docMk/>
      </pc:docMkLst>
      <pc:sldChg chg="modSp mod">
        <pc:chgData name="Jonathan Haylock" userId="2e326450-98f4-4103-a5f9-edef5b085fa5" providerId="ADAL" clId="{99DEB9B3-C185-47B1-AA30-BB984241D4E9}" dt="2022-03-24T13:21:51.806" v="695" actId="20577"/>
        <pc:sldMkLst>
          <pc:docMk/>
          <pc:sldMk cId="2380798490" sldId="257"/>
        </pc:sldMkLst>
        <pc:spChg chg="mod">
          <ac:chgData name="Jonathan Haylock" userId="2e326450-98f4-4103-a5f9-edef5b085fa5" providerId="ADAL" clId="{99DEB9B3-C185-47B1-AA30-BB984241D4E9}" dt="2022-03-24T13:21:51.806" v="695" actId="20577"/>
          <ac:spMkLst>
            <pc:docMk/>
            <pc:sldMk cId="2380798490" sldId="257"/>
            <ac:spMk id="2" creationId="{00000000-0000-0000-0000-000000000000}"/>
          </ac:spMkLst>
        </pc:spChg>
      </pc:sldChg>
      <pc:sldChg chg="modSp">
        <pc:chgData name="Jonathan Haylock" userId="2e326450-98f4-4103-a5f9-edef5b085fa5" providerId="ADAL" clId="{99DEB9B3-C185-47B1-AA30-BB984241D4E9}" dt="2022-03-24T13:22:24.929" v="696" actId="33524"/>
        <pc:sldMkLst>
          <pc:docMk/>
          <pc:sldMk cId="1284042088" sldId="262"/>
        </pc:sldMkLst>
        <pc:spChg chg="mod">
          <ac:chgData name="Jonathan Haylock" userId="2e326450-98f4-4103-a5f9-edef5b085fa5" providerId="ADAL" clId="{99DEB9B3-C185-47B1-AA30-BB984241D4E9}" dt="2022-03-24T13:22:24.929" v="696" actId="33524"/>
          <ac:spMkLst>
            <pc:docMk/>
            <pc:sldMk cId="1284042088" sldId="262"/>
            <ac:spMk id="4" creationId="{00000000-0000-0000-0000-000000000000}"/>
          </ac:spMkLst>
        </pc:spChg>
      </pc:sldChg>
      <pc:sldChg chg="modSp mod">
        <pc:chgData name="Jonathan Haylock" userId="2e326450-98f4-4103-a5f9-edef5b085fa5" providerId="ADAL" clId="{99DEB9B3-C185-47B1-AA30-BB984241D4E9}" dt="2022-03-24T13:23:17.004" v="697" actId="1076"/>
        <pc:sldMkLst>
          <pc:docMk/>
          <pc:sldMk cId="3032298567" sldId="264"/>
        </pc:sldMkLst>
        <pc:picChg chg="mod">
          <ac:chgData name="Jonathan Haylock" userId="2e326450-98f4-4103-a5f9-edef5b085fa5" providerId="ADAL" clId="{99DEB9B3-C185-47B1-AA30-BB984241D4E9}" dt="2022-03-24T13:23:17.004" v="697" actId="1076"/>
          <ac:picMkLst>
            <pc:docMk/>
            <pc:sldMk cId="3032298567" sldId="264"/>
            <ac:picMk id="5" creationId="{00000000-0000-0000-0000-000000000000}"/>
          </ac:picMkLst>
        </pc:picChg>
      </pc:sldChg>
      <pc:sldChg chg="delSp modSp mod delAnim">
        <pc:chgData name="Jonathan Haylock" userId="2e326450-98f4-4103-a5f9-edef5b085fa5" providerId="ADAL" clId="{99DEB9B3-C185-47B1-AA30-BB984241D4E9}" dt="2022-03-21T14:05:13.058" v="688" actId="478"/>
        <pc:sldMkLst>
          <pc:docMk/>
          <pc:sldMk cId="149387963" sldId="269"/>
        </pc:sldMkLst>
        <pc:spChg chg="del">
          <ac:chgData name="Jonathan Haylock" userId="2e326450-98f4-4103-a5f9-edef5b085fa5" providerId="ADAL" clId="{99DEB9B3-C185-47B1-AA30-BB984241D4E9}" dt="2022-03-21T14:05:02.937" v="686" actId="478"/>
          <ac:spMkLst>
            <pc:docMk/>
            <pc:sldMk cId="149387963" sldId="269"/>
            <ac:spMk id="5" creationId="{00000000-0000-0000-0000-000000000000}"/>
          </ac:spMkLst>
        </pc:spChg>
        <pc:spChg chg="del">
          <ac:chgData name="Jonathan Haylock" userId="2e326450-98f4-4103-a5f9-edef5b085fa5" providerId="ADAL" clId="{99DEB9B3-C185-47B1-AA30-BB984241D4E9}" dt="2022-03-21T14:05:13.058" v="688" actId="478"/>
          <ac:spMkLst>
            <pc:docMk/>
            <pc:sldMk cId="149387963" sldId="269"/>
            <ac:spMk id="6" creationId="{00000000-0000-0000-0000-000000000000}"/>
          </ac:spMkLst>
        </pc:spChg>
        <pc:spChg chg="del mod">
          <ac:chgData name="Jonathan Haylock" userId="2e326450-98f4-4103-a5f9-edef5b085fa5" providerId="ADAL" clId="{99DEB9B3-C185-47B1-AA30-BB984241D4E9}" dt="2022-03-21T14:04:59.607" v="685" actId="478"/>
          <ac:spMkLst>
            <pc:docMk/>
            <pc:sldMk cId="149387963" sldId="269"/>
            <ac:spMk id="7" creationId="{00000000-0000-0000-0000-000000000000}"/>
          </ac:spMkLst>
        </pc:spChg>
        <pc:spChg chg="del">
          <ac:chgData name="Jonathan Haylock" userId="2e326450-98f4-4103-a5f9-edef5b085fa5" providerId="ADAL" clId="{99DEB9B3-C185-47B1-AA30-BB984241D4E9}" dt="2022-03-21T14:05:07.124" v="687" actId="478"/>
          <ac:spMkLst>
            <pc:docMk/>
            <pc:sldMk cId="149387963" sldId="269"/>
            <ac:spMk id="8" creationId="{00000000-0000-0000-0000-000000000000}"/>
          </ac:spMkLst>
        </pc:spChg>
        <pc:picChg chg="del">
          <ac:chgData name="Jonathan Haylock" userId="2e326450-98f4-4103-a5f9-edef5b085fa5" providerId="ADAL" clId="{99DEB9B3-C185-47B1-AA30-BB984241D4E9}" dt="2022-03-21T14:04:53.048" v="683" actId="478"/>
          <ac:picMkLst>
            <pc:docMk/>
            <pc:sldMk cId="149387963" sldId="269"/>
            <ac:picMk id="12" creationId="{00000000-0000-0000-0000-000000000000}"/>
          </ac:picMkLst>
        </pc:picChg>
      </pc:sldChg>
      <pc:sldChg chg="del">
        <pc:chgData name="Jonathan Haylock" userId="2e326450-98f4-4103-a5f9-edef5b085fa5" providerId="ADAL" clId="{99DEB9B3-C185-47B1-AA30-BB984241D4E9}" dt="2022-03-21T11:32:31.785" v="523" actId="47"/>
        <pc:sldMkLst>
          <pc:docMk/>
          <pc:sldMk cId="2607039931" sldId="271"/>
        </pc:sldMkLst>
      </pc:sldChg>
      <pc:sldChg chg="modSp mod">
        <pc:chgData name="Jonathan Haylock" userId="2e326450-98f4-4103-a5f9-edef5b085fa5" providerId="ADAL" clId="{99DEB9B3-C185-47B1-AA30-BB984241D4E9}" dt="2022-03-24T13:21:37.513" v="690" actId="20577"/>
        <pc:sldMkLst>
          <pc:docMk/>
          <pc:sldMk cId="5700713" sldId="272"/>
        </pc:sldMkLst>
        <pc:spChg chg="mod">
          <ac:chgData name="Jonathan Haylock" userId="2e326450-98f4-4103-a5f9-edef5b085fa5" providerId="ADAL" clId="{99DEB9B3-C185-47B1-AA30-BB984241D4E9}" dt="2022-03-24T13:21:37.513" v="690" actId="20577"/>
          <ac:spMkLst>
            <pc:docMk/>
            <pc:sldMk cId="5700713" sldId="272"/>
            <ac:spMk id="3" creationId="{00000000-0000-0000-0000-000000000000}"/>
          </ac:spMkLst>
        </pc:spChg>
      </pc:sldChg>
      <pc:sldChg chg="addSp modSp mod modAnim">
        <pc:chgData name="Jonathan Haylock" userId="2e326450-98f4-4103-a5f9-edef5b085fa5" providerId="ADAL" clId="{99DEB9B3-C185-47B1-AA30-BB984241D4E9}" dt="2022-03-20T16:24:17.935" v="28"/>
        <pc:sldMkLst>
          <pc:docMk/>
          <pc:sldMk cId="1171929171" sldId="277"/>
        </pc:sldMkLst>
        <pc:picChg chg="add mod">
          <ac:chgData name="Jonathan Haylock" userId="2e326450-98f4-4103-a5f9-edef5b085fa5" providerId="ADAL" clId="{99DEB9B3-C185-47B1-AA30-BB984241D4E9}" dt="2022-03-20T16:23:53.939" v="26" actId="688"/>
          <ac:picMkLst>
            <pc:docMk/>
            <pc:sldMk cId="1171929171" sldId="277"/>
            <ac:picMk id="2" creationId="{46846013-55D5-4A2D-918E-A343B909E18B}"/>
          </ac:picMkLst>
        </pc:picChg>
      </pc:sldChg>
      <pc:sldChg chg="modSp mod">
        <pc:chgData name="Jonathan Haylock" userId="2e326450-98f4-4103-a5f9-edef5b085fa5" providerId="ADAL" clId="{99DEB9B3-C185-47B1-AA30-BB984241D4E9}" dt="2022-03-20T16:56:08.010" v="156" actId="403"/>
        <pc:sldMkLst>
          <pc:docMk/>
          <pc:sldMk cId="703626799" sldId="279"/>
        </pc:sldMkLst>
        <pc:spChg chg="mod">
          <ac:chgData name="Jonathan Haylock" userId="2e326450-98f4-4103-a5f9-edef5b085fa5" providerId="ADAL" clId="{99DEB9B3-C185-47B1-AA30-BB984241D4E9}" dt="2022-03-20T16:56:08.010" v="156" actId="403"/>
          <ac:spMkLst>
            <pc:docMk/>
            <pc:sldMk cId="703626799" sldId="279"/>
            <ac:spMk id="2" creationId="{00000000-0000-0000-0000-000000000000}"/>
          </ac:spMkLst>
        </pc:spChg>
      </pc:sldChg>
      <pc:sldChg chg="modAnim">
        <pc:chgData name="Jonathan Haylock" userId="2e326450-98f4-4103-a5f9-edef5b085fa5" providerId="ADAL" clId="{99DEB9B3-C185-47B1-AA30-BB984241D4E9}" dt="2022-03-20T17:21:42.282" v="343"/>
        <pc:sldMkLst>
          <pc:docMk/>
          <pc:sldMk cId="2550328666" sldId="285"/>
        </pc:sldMkLst>
      </pc:sldChg>
      <pc:sldChg chg="del">
        <pc:chgData name="Jonathan Haylock" userId="2e326450-98f4-4103-a5f9-edef5b085fa5" providerId="ADAL" clId="{99DEB9B3-C185-47B1-AA30-BB984241D4E9}" dt="2022-03-20T16:12:48.374" v="0" actId="47"/>
        <pc:sldMkLst>
          <pc:docMk/>
          <pc:sldMk cId="2130850413" sldId="286"/>
        </pc:sldMkLst>
      </pc:sldChg>
      <pc:sldChg chg="del">
        <pc:chgData name="Jonathan Haylock" userId="2e326450-98f4-4103-a5f9-edef5b085fa5" providerId="ADAL" clId="{99DEB9B3-C185-47B1-AA30-BB984241D4E9}" dt="2022-03-21T12:01:07.156" v="612" actId="47"/>
        <pc:sldMkLst>
          <pc:docMk/>
          <pc:sldMk cId="4167203859" sldId="287"/>
        </pc:sldMkLst>
      </pc:sldChg>
      <pc:sldChg chg="del">
        <pc:chgData name="Jonathan Haylock" userId="2e326450-98f4-4103-a5f9-edef5b085fa5" providerId="ADAL" clId="{99DEB9B3-C185-47B1-AA30-BB984241D4E9}" dt="2022-03-21T12:03:58.220" v="614" actId="47"/>
        <pc:sldMkLst>
          <pc:docMk/>
          <pc:sldMk cId="467127375" sldId="288"/>
        </pc:sldMkLst>
      </pc:sldChg>
      <pc:sldChg chg="ord">
        <pc:chgData name="Jonathan Haylock" userId="2e326450-98f4-4103-a5f9-edef5b085fa5" providerId="ADAL" clId="{99DEB9B3-C185-47B1-AA30-BB984241D4E9}" dt="2022-03-21T12:11:18.208" v="666"/>
        <pc:sldMkLst>
          <pc:docMk/>
          <pc:sldMk cId="4290581144" sldId="289"/>
        </pc:sldMkLst>
      </pc:sldChg>
      <pc:sldChg chg="addSp delSp modSp mod delAnim modAnim">
        <pc:chgData name="Jonathan Haylock" userId="2e326450-98f4-4103-a5f9-edef5b085fa5" providerId="ADAL" clId="{99DEB9B3-C185-47B1-AA30-BB984241D4E9}" dt="2022-03-20T17:39:13.353" v="435" actId="692"/>
        <pc:sldMkLst>
          <pc:docMk/>
          <pc:sldMk cId="2174920462" sldId="293"/>
        </pc:sldMkLst>
        <pc:spChg chg="add mod">
          <ac:chgData name="Jonathan Haylock" userId="2e326450-98f4-4103-a5f9-edef5b085fa5" providerId="ADAL" clId="{99DEB9B3-C185-47B1-AA30-BB984241D4E9}" dt="2022-03-20T17:39:13.353" v="435" actId="692"/>
          <ac:spMkLst>
            <pc:docMk/>
            <pc:sldMk cId="2174920462" sldId="293"/>
            <ac:spMk id="15" creationId="{D6ACA0AA-A9E9-45E1-BC66-95BEE7E4EA93}"/>
          </ac:spMkLst>
        </pc:spChg>
        <pc:picChg chg="mod">
          <ac:chgData name="Jonathan Haylock" userId="2e326450-98f4-4103-a5f9-edef5b085fa5" providerId="ADAL" clId="{99DEB9B3-C185-47B1-AA30-BB984241D4E9}" dt="2022-03-20T17:24:47.548" v="350" actId="1076"/>
          <ac:picMkLst>
            <pc:docMk/>
            <pc:sldMk cId="2174920462" sldId="293"/>
            <ac:picMk id="4" creationId="{00000000-0000-0000-0000-000000000000}"/>
          </ac:picMkLst>
        </pc:picChg>
        <pc:picChg chg="add mod">
          <ac:chgData name="Jonathan Haylock" userId="2e326450-98f4-4103-a5f9-edef5b085fa5" providerId="ADAL" clId="{99DEB9B3-C185-47B1-AA30-BB984241D4E9}" dt="2022-03-20T17:33:01.860" v="413" actId="1076"/>
          <ac:picMkLst>
            <pc:docMk/>
            <pc:sldMk cId="2174920462" sldId="293"/>
            <ac:picMk id="14338" creationId="{5BF2C8FD-FB59-42FC-A933-BC6898AC25ED}"/>
          </ac:picMkLst>
        </pc:picChg>
        <pc:picChg chg="add del">
          <ac:chgData name="Jonathan Haylock" userId="2e326450-98f4-4103-a5f9-edef5b085fa5" providerId="ADAL" clId="{99DEB9B3-C185-47B1-AA30-BB984241D4E9}" dt="2022-03-20T17:26:18.890" v="374" actId="478"/>
          <ac:picMkLst>
            <pc:docMk/>
            <pc:sldMk cId="2174920462" sldId="293"/>
            <ac:picMk id="14340" creationId="{81012DC8-E6FE-4152-8DC8-143F05B479B9}"/>
          </ac:picMkLst>
        </pc:picChg>
        <pc:picChg chg="add del mod">
          <ac:chgData name="Jonathan Haylock" userId="2e326450-98f4-4103-a5f9-edef5b085fa5" providerId="ADAL" clId="{99DEB9B3-C185-47B1-AA30-BB984241D4E9}" dt="2022-03-20T17:29:55.487" v="397" actId="478"/>
          <ac:picMkLst>
            <pc:docMk/>
            <pc:sldMk cId="2174920462" sldId="293"/>
            <ac:picMk id="14342" creationId="{CEDCEE91-DF07-4495-9B83-9BBCA13B029E}"/>
          </ac:picMkLst>
        </pc:picChg>
        <pc:picChg chg="add mod">
          <ac:chgData name="Jonathan Haylock" userId="2e326450-98f4-4103-a5f9-edef5b085fa5" providerId="ADAL" clId="{99DEB9B3-C185-47B1-AA30-BB984241D4E9}" dt="2022-03-20T17:35:47.048" v="418" actId="1076"/>
          <ac:picMkLst>
            <pc:docMk/>
            <pc:sldMk cId="2174920462" sldId="293"/>
            <ac:picMk id="14344" creationId="{78CF9AA8-5CAE-4CF3-B391-8E387468983E}"/>
          </ac:picMkLst>
        </pc:picChg>
        <pc:cxnChg chg="add mod">
          <ac:chgData name="Jonathan Haylock" userId="2e326450-98f4-4103-a5f9-edef5b085fa5" providerId="ADAL" clId="{99DEB9B3-C185-47B1-AA30-BB984241D4E9}" dt="2022-03-20T17:25:59.689" v="369" actId="1076"/>
          <ac:cxnSpMkLst>
            <pc:docMk/>
            <pc:sldMk cId="2174920462" sldId="293"/>
            <ac:cxnSpMk id="5" creationId="{5720895C-A5E6-4047-88AE-D29DA748D4C2}"/>
          </ac:cxnSpMkLst>
        </pc:cxnChg>
        <pc:cxnChg chg="add del">
          <ac:chgData name="Jonathan Haylock" userId="2e326450-98f4-4103-a5f9-edef5b085fa5" providerId="ADAL" clId="{99DEB9B3-C185-47B1-AA30-BB984241D4E9}" dt="2022-03-20T17:27:22.438" v="379" actId="11529"/>
          <ac:cxnSpMkLst>
            <pc:docMk/>
            <pc:sldMk cId="2174920462" sldId="293"/>
            <ac:cxnSpMk id="7" creationId="{EF1138F5-6FE9-461D-B8D0-A8613E62A4B4}"/>
          </ac:cxnSpMkLst>
        </pc:cxnChg>
        <pc:cxnChg chg="add mod">
          <ac:chgData name="Jonathan Haylock" userId="2e326450-98f4-4103-a5f9-edef5b085fa5" providerId="ADAL" clId="{99DEB9B3-C185-47B1-AA30-BB984241D4E9}" dt="2022-03-20T17:26:28.425" v="376" actId="1076"/>
          <ac:cxnSpMkLst>
            <pc:docMk/>
            <pc:sldMk cId="2174920462" sldId="293"/>
            <ac:cxnSpMk id="8" creationId="{F81CF098-ADBB-4A05-9005-F7C8820F23F0}"/>
          </ac:cxnSpMkLst>
        </pc:cxnChg>
        <pc:cxnChg chg="add mod">
          <ac:chgData name="Jonathan Haylock" userId="2e326450-98f4-4103-a5f9-edef5b085fa5" providerId="ADAL" clId="{99DEB9B3-C185-47B1-AA30-BB984241D4E9}" dt="2022-03-20T17:28:16.436" v="388" actId="14100"/>
          <ac:cxnSpMkLst>
            <pc:docMk/>
            <pc:sldMk cId="2174920462" sldId="293"/>
            <ac:cxnSpMk id="10" creationId="{2671A119-D0DB-4414-BCE1-39B4BA59AFEF}"/>
          </ac:cxnSpMkLst>
        </pc:cxnChg>
        <pc:cxnChg chg="add mod">
          <ac:chgData name="Jonathan Haylock" userId="2e326450-98f4-4103-a5f9-edef5b085fa5" providerId="ADAL" clId="{99DEB9B3-C185-47B1-AA30-BB984241D4E9}" dt="2022-03-20T17:28:11.626" v="387" actId="14100"/>
          <ac:cxnSpMkLst>
            <pc:docMk/>
            <pc:sldMk cId="2174920462" sldId="293"/>
            <ac:cxnSpMk id="13" creationId="{C38D5DCE-1116-4973-AA58-B9FCC69B3CD2}"/>
          </ac:cxnSpMkLst>
        </pc:cxnChg>
        <pc:cxnChg chg="add del mod">
          <ac:chgData name="Jonathan Haylock" userId="2e326450-98f4-4103-a5f9-edef5b085fa5" providerId="ADAL" clId="{99DEB9B3-C185-47B1-AA30-BB984241D4E9}" dt="2022-03-20T17:37:39.583" v="426" actId="478"/>
          <ac:cxnSpMkLst>
            <pc:docMk/>
            <pc:sldMk cId="2174920462" sldId="293"/>
            <ac:cxnSpMk id="18" creationId="{8E448F41-A125-47AA-A9F8-D59E2A19F0EC}"/>
          </ac:cxnSpMkLst>
        </pc:cxnChg>
      </pc:sldChg>
      <pc:sldChg chg="addSp new">
        <pc:chgData name="Jonathan Haylock" userId="2e326450-98f4-4103-a5f9-edef5b085fa5" providerId="ADAL" clId="{99DEB9B3-C185-47B1-AA30-BB984241D4E9}" dt="2022-03-20T16:15:26.973" v="2"/>
        <pc:sldMkLst>
          <pc:docMk/>
          <pc:sldMk cId="3236881029" sldId="297"/>
        </pc:sldMkLst>
        <pc:picChg chg="add">
          <ac:chgData name="Jonathan Haylock" userId="2e326450-98f4-4103-a5f9-edef5b085fa5" providerId="ADAL" clId="{99DEB9B3-C185-47B1-AA30-BB984241D4E9}" dt="2022-03-20T16:15:26.973" v="2"/>
          <ac:picMkLst>
            <pc:docMk/>
            <pc:sldMk cId="3236881029" sldId="297"/>
            <ac:picMk id="1026" creationId="{950C021D-D387-449E-A68D-EEDEC239CE61}"/>
          </ac:picMkLst>
        </pc:picChg>
      </pc:sldChg>
      <pc:sldChg chg="addSp new">
        <pc:chgData name="Jonathan Haylock" userId="2e326450-98f4-4103-a5f9-edef5b085fa5" providerId="ADAL" clId="{99DEB9B3-C185-47B1-AA30-BB984241D4E9}" dt="2022-03-20T16:17:47.764" v="4"/>
        <pc:sldMkLst>
          <pc:docMk/>
          <pc:sldMk cId="3377179295" sldId="298"/>
        </pc:sldMkLst>
        <pc:picChg chg="add">
          <ac:chgData name="Jonathan Haylock" userId="2e326450-98f4-4103-a5f9-edef5b085fa5" providerId="ADAL" clId="{99DEB9B3-C185-47B1-AA30-BB984241D4E9}" dt="2022-03-20T16:17:47.764" v="4"/>
          <ac:picMkLst>
            <pc:docMk/>
            <pc:sldMk cId="3377179295" sldId="298"/>
            <ac:picMk id="2050" creationId="{136EB473-AB5D-4216-A8A0-7CB447B866EB}"/>
          </ac:picMkLst>
        </pc:picChg>
      </pc:sldChg>
      <pc:sldChg chg="addSp modSp new mod ord modClrScheme chgLayout">
        <pc:chgData name="Jonathan Haylock" userId="2e326450-98f4-4103-a5f9-edef5b085fa5" providerId="ADAL" clId="{99DEB9B3-C185-47B1-AA30-BB984241D4E9}" dt="2022-03-21T14:00:42.029" v="682" actId="14100"/>
        <pc:sldMkLst>
          <pc:docMk/>
          <pc:sldMk cId="1205514464" sldId="299"/>
        </pc:sldMkLst>
        <pc:picChg chg="add mod">
          <ac:chgData name="Jonathan Haylock" userId="2e326450-98f4-4103-a5f9-edef5b085fa5" providerId="ADAL" clId="{99DEB9B3-C185-47B1-AA30-BB984241D4E9}" dt="2022-03-21T14:00:42.029" v="682" actId="14100"/>
          <ac:picMkLst>
            <pc:docMk/>
            <pc:sldMk cId="1205514464" sldId="299"/>
            <ac:picMk id="10242" creationId="{9CC9D4A1-91FE-4CC2-92A0-17DA61F9E295}"/>
          </ac:picMkLst>
        </pc:picChg>
      </pc:sldChg>
      <pc:sldChg chg="addSp modSp new mod modClrScheme chgLayout">
        <pc:chgData name="Jonathan Haylock" userId="2e326450-98f4-4103-a5f9-edef5b085fa5" providerId="ADAL" clId="{99DEB9B3-C185-47B1-AA30-BB984241D4E9}" dt="2022-03-20T16:35:55.477" v="79" actId="26606"/>
        <pc:sldMkLst>
          <pc:docMk/>
          <pc:sldMk cId="2011932209" sldId="300"/>
        </pc:sldMkLst>
        <pc:picChg chg="add mod">
          <ac:chgData name="Jonathan Haylock" userId="2e326450-98f4-4103-a5f9-edef5b085fa5" providerId="ADAL" clId="{99DEB9B3-C185-47B1-AA30-BB984241D4E9}" dt="2022-03-20T16:35:55.477" v="79" actId="26606"/>
          <ac:picMkLst>
            <pc:docMk/>
            <pc:sldMk cId="2011932209" sldId="300"/>
            <ac:picMk id="7170" creationId="{2E8FBFFA-2016-4AC7-9F2F-30060273AF85}"/>
          </ac:picMkLst>
        </pc:picChg>
      </pc:sldChg>
      <pc:sldChg chg="new del">
        <pc:chgData name="Jonathan Haylock" userId="2e326450-98f4-4103-a5f9-edef5b085fa5" providerId="ADAL" clId="{99DEB9B3-C185-47B1-AA30-BB984241D4E9}" dt="2022-03-20T16:19:03.861" v="8" actId="47"/>
        <pc:sldMkLst>
          <pc:docMk/>
          <pc:sldMk cId="158780121" sldId="301"/>
        </pc:sldMkLst>
      </pc:sldChg>
      <pc:sldChg chg="addSp delSp modSp new mod ord modClrScheme chgLayout">
        <pc:chgData name="Jonathan Haylock" userId="2e326450-98f4-4103-a5f9-edef5b085fa5" providerId="ADAL" clId="{99DEB9B3-C185-47B1-AA30-BB984241D4E9}" dt="2022-03-21T11:58:57.971" v="604"/>
        <pc:sldMkLst>
          <pc:docMk/>
          <pc:sldMk cId="2912338647" sldId="301"/>
        </pc:sldMkLst>
        <pc:spChg chg="add del mod">
          <ac:chgData name="Jonathan Haylock" userId="2e326450-98f4-4103-a5f9-edef5b085fa5" providerId="ADAL" clId="{99DEB9B3-C185-47B1-AA30-BB984241D4E9}" dt="2022-03-20T17:13:50.763" v="321" actId="478"/>
          <ac:spMkLst>
            <pc:docMk/>
            <pc:sldMk cId="2912338647" sldId="301"/>
            <ac:spMk id="2" creationId="{C1A78F35-DDD5-4356-9930-E2D7675DCBEE}"/>
          </ac:spMkLst>
        </pc:spChg>
        <pc:picChg chg="add del mod">
          <ac:chgData name="Jonathan Haylock" userId="2e326450-98f4-4103-a5f9-edef5b085fa5" providerId="ADAL" clId="{99DEB9B3-C185-47B1-AA30-BB984241D4E9}" dt="2022-03-20T17:15:16.033" v="324" actId="478"/>
          <ac:picMkLst>
            <pc:docMk/>
            <pc:sldMk cId="2912338647" sldId="301"/>
            <ac:picMk id="3074" creationId="{E793D1F3-AE08-43C7-8D95-993351206650}"/>
          </ac:picMkLst>
        </pc:picChg>
        <pc:picChg chg="add del mod">
          <ac:chgData name="Jonathan Haylock" userId="2e326450-98f4-4103-a5f9-edef5b085fa5" providerId="ADAL" clId="{99DEB9B3-C185-47B1-AA30-BB984241D4E9}" dt="2022-03-20T17:08:18.427" v="304"/>
          <ac:picMkLst>
            <pc:docMk/>
            <pc:sldMk cId="2912338647" sldId="301"/>
            <ac:picMk id="3076" creationId="{9ECE918E-3032-4FCF-AB78-84A30A27AE3A}"/>
          </ac:picMkLst>
        </pc:picChg>
        <pc:picChg chg="add del mod">
          <ac:chgData name="Jonathan Haylock" userId="2e326450-98f4-4103-a5f9-edef5b085fa5" providerId="ADAL" clId="{99DEB9B3-C185-47B1-AA30-BB984241D4E9}" dt="2022-03-20T17:12:15.214" v="318" actId="478"/>
          <ac:picMkLst>
            <pc:docMk/>
            <pc:sldMk cId="2912338647" sldId="301"/>
            <ac:picMk id="3078" creationId="{C4575F07-533B-42C1-B4EC-3F4D4E6ECE6C}"/>
          </ac:picMkLst>
        </pc:picChg>
        <pc:picChg chg="add del">
          <ac:chgData name="Jonathan Haylock" userId="2e326450-98f4-4103-a5f9-edef5b085fa5" providerId="ADAL" clId="{99DEB9B3-C185-47B1-AA30-BB984241D4E9}" dt="2022-03-20T17:13:50.763" v="321" actId="478"/>
          <ac:picMkLst>
            <pc:docMk/>
            <pc:sldMk cId="2912338647" sldId="301"/>
            <ac:picMk id="3080" creationId="{0D649E89-AF46-45B6-B946-5C18BDA0A06C}"/>
          </ac:picMkLst>
        </pc:picChg>
        <pc:picChg chg="add del">
          <ac:chgData name="Jonathan Haylock" userId="2e326450-98f4-4103-a5f9-edef5b085fa5" providerId="ADAL" clId="{99DEB9B3-C185-47B1-AA30-BB984241D4E9}" dt="2022-03-20T17:15:17.201" v="325"/>
          <ac:picMkLst>
            <pc:docMk/>
            <pc:sldMk cId="2912338647" sldId="301"/>
            <ac:picMk id="3082" creationId="{6A017B54-E93C-415A-929A-FA4FB6F2F870}"/>
          </ac:picMkLst>
        </pc:picChg>
      </pc:sldChg>
      <pc:sldChg chg="addSp modSp add mod ord modAnim">
        <pc:chgData name="Jonathan Haylock" userId="2e326450-98f4-4103-a5f9-edef5b085fa5" providerId="ADAL" clId="{99DEB9B3-C185-47B1-AA30-BB984241D4E9}" dt="2022-03-20T16:52:25.671" v="123"/>
        <pc:sldMkLst>
          <pc:docMk/>
          <pc:sldMk cId="2162618658" sldId="302"/>
        </pc:sldMkLst>
        <pc:spChg chg="add mod">
          <ac:chgData name="Jonathan Haylock" userId="2e326450-98f4-4103-a5f9-edef5b085fa5" providerId="ADAL" clId="{99DEB9B3-C185-47B1-AA30-BB984241D4E9}" dt="2022-03-20T16:51:56.770" v="117" actId="14100"/>
          <ac:spMkLst>
            <pc:docMk/>
            <pc:sldMk cId="2162618658" sldId="302"/>
            <ac:spMk id="2" creationId="{CFEB9C0A-0E0C-4E34-B58D-726CD58791EF}"/>
          </ac:spMkLst>
        </pc:spChg>
        <pc:spChg chg="mod">
          <ac:chgData name="Jonathan Haylock" userId="2e326450-98f4-4103-a5f9-edef5b085fa5" providerId="ADAL" clId="{99DEB9B3-C185-47B1-AA30-BB984241D4E9}" dt="2022-03-20T16:51:24.507" v="111" actId="1076"/>
          <ac:spMkLst>
            <pc:docMk/>
            <pc:sldMk cId="2162618658" sldId="302"/>
            <ac:spMk id="3" creationId="{00000000-0000-0000-0000-000000000000}"/>
          </ac:spMkLst>
        </pc:spChg>
        <pc:spChg chg="mod">
          <ac:chgData name="Jonathan Haylock" userId="2e326450-98f4-4103-a5f9-edef5b085fa5" providerId="ADAL" clId="{99DEB9B3-C185-47B1-AA30-BB984241D4E9}" dt="2022-03-20T16:51:21.481" v="110" actId="1076"/>
          <ac:spMkLst>
            <pc:docMk/>
            <pc:sldMk cId="2162618658" sldId="302"/>
            <ac:spMk id="4" creationId="{00000000-0000-0000-0000-000000000000}"/>
          </ac:spMkLst>
        </pc:spChg>
        <pc:spChg chg="mod">
          <ac:chgData name="Jonathan Haylock" userId="2e326450-98f4-4103-a5f9-edef5b085fa5" providerId="ADAL" clId="{99DEB9B3-C185-47B1-AA30-BB984241D4E9}" dt="2022-03-20T16:51:30.621" v="112" actId="1076"/>
          <ac:spMkLst>
            <pc:docMk/>
            <pc:sldMk cId="2162618658" sldId="302"/>
            <ac:spMk id="5" creationId="{00000000-0000-0000-0000-000000000000}"/>
          </ac:spMkLst>
        </pc:spChg>
        <pc:spChg chg="mod">
          <ac:chgData name="Jonathan Haylock" userId="2e326450-98f4-4103-a5f9-edef5b085fa5" providerId="ADAL" clId="{99DEB9B3-C185-47B1-AA30-BB984241D4E9}" dt="2022-03-20T16:51:04.972" v="106" actId="1076"/>
          <ac:spMkLst>
            <pc:docMk/>
            <pc:sldMk cId="2162618658" sldId="302"/>
            <ac:spMk id="6" creationId="{00000000-0000-0000-0000-000000000000}"/>
          </ac:spMkLst>
        </pc:spChg>
        <pc:spChg chg="mod">
          <ac:chgData name="Jonathan Haylock" userId="2e326450-98f4-4103-a5f9-edef5b085fa5" providerId="ADAL" clId="{99DEB9B3-C185-47B1-AA30-BB984241D4E9}" dt="2022-03-20T16:51:17.975" v="109" actId="1076"/>
          <ac:spMkLst>
            <pc:docMk/>
            <pc:sldMk cId="2162618658" sldId="302"/>
            <ac:spMk id="7" creationId="{00000000-0000-0000-0000-000000000000}"/>
          </ac:spMkLst>
        </pc:spChg>
        <pc:spChg chg="mod">
          <ac:chgData name="Jonathan Haylock" userId="2e326450-98f4-4103-a5f9-edef5b085fa5" providerId="ADAL" clId="{99DEB9B3-C185-47B1-AA30-BB984241D4E9}" dt="2022-03-20T16:51:13.633" v="108" actId="1076"/>
          <ac:spMkLst>
            <pc:docMk/>
            <pc:sldMk cId="2162618658" sldId="302"/>
            <ac:spMk id="8" creationId="{00000000-0000-0000-0000-000000000000}"/>
          </ac:spMkLst>
        </pc:spChg>
        <pc:picChg chg="add mod">
          <ac:chgData name="Jonathan Haylock" userId="2e326450-98f4-4103-a5f9-edef5b085fa5" providerId="ADAL" clId="{99DEB9B3-C185-47B1-AA30-BB984241D4E9}" dt="2022-03-20T16:52:00.732" v="119" actId="1076"/>
          <ac:picMkLst>
            <pc:docMk/>
            <pc:sldMk cId="2162618658" sldId="302"/>
            <ac:picMk id="9" creationId="{D6CB9405-D938-41AD-AB1C-EBACA2F3B675}"/>
          </ac:picMkLst>
        </pc:picChg>
      </pc:sldChg>
      <pc:sldChg chg="addSp modSp new mod modClrScheme chgLayout">
        <pc:chgData name="Jonathan Haylock" userId="2e326450-98f4-4103-a5f9-edef5b085fa5" providerId="ADAL" clId="{99DEB9B3-C185-47B1-AA30-BB984241D4E9}" dt="2022-03-20T16:22:31.155" v="17" actId="26606"/>
        <pc:sldMkLst>
          <pc:docMk/>
          <pc:sldMk cId="2763976997" sldId="303"/>
        </pc:sldMkLst>
        <pc:picChg chg="add mod">
          <ac:chgData name="Jonathan Haylock" userId="2e326450-98f4-4103-a5f9-edef5b085fa5" providerId="ADAL" clId="{99DEB9B3-C185-47B1-AA30-BB984241D4E9}" dt="2022-03-20T16:22:31.155" v="17" actId="26606"/>
          <ac:picMkLst>
            <pc:docMk/>
            <pc:sldMk cId="2763976997" sldId="303"/>
            <ac:picMk id="4098" creationId="{3B454CCC-F5E1-4A54-BA59-55664A1A9006}"/>
          </ac:picMkLst>
        </pc:picChg>
      </pc:sldChg>
      <pc:sldChg chg="addSp new del">
        <pc:chgData name="Jonathan Haylock" userId="2e326450-98f4-4103-a5f9-edef5b085fa5" providerId="ADAL" clId="{99DEB9B3-C185-47B1-AA30-BB984241D4E9}" dt="2022-03-20T16:53:22.936" v="124" actId="47"/>
        <pc:sldMkLst>
          <pc:docMk/>
          <pc:sldMk cId="2403107837" sldId="304"/>
        </pc:sldMkLst>
        <pc:picChg chg="add">
          <ac:chgData name="Jonathan Haylock" userId="2e326450-98f4-4103-a5f9-edef5b085fa5" providerId="ADAL" clId="{99DEB9B3-C185-47B1-AA30-BB984241D4E9}" dt="2022-03-20T16:50:46.652" v="105"/>
          <ac:picMkLst>
            <pc:docMk/>
            <pc:sldMk cId="2403107837" sldId="304"/>
            <ac:picMk id="9218" creationId="{2831950D-C595-4D92-A10D-2E85E1B0059F}"/>
          </ac:picMkLst>
        </pc:picChg>
      </pc:sldChg>
      <pc:sldChg chg="addSp delSp modSp new mod ord modAnim">
        <pc:chgData name="Jonathan Haylock" userId="2e326450-98f4-4103-a5f9-edef5b085fa5" providerId="ADAL" clId="{99DEB9B3-C185-47B1-AA30-BB984241D4E9}" dt="2022-03-20T16:59:46.069" v="168"/>
        <pc:sldMkLst>
          <pc:docMk/>
          <pc:sldMk cId="2931414506" sldId="305"/>
        </pc:sldMkLst>
        <pc:spChg chg="del">
          <ac:chgData name="Jonathan Haylock" userId="2e326450-98f4-4103-a5f9-edef5b085fa5" providerId="ADAL" clId="{99DEB9B3-C185-47B1-AA30-BB984241D4E9}" dt="2022-03-20T16:25:27.836" v="32" actId="478"/>
          <ac:spMkLst>
            <pc:docMk/>
            <pc:sldMk cId="2931414506" sldId="305"/>
            <ac:spMk id="2" creationId="{72E65225-4A53-47FA-B02D-D0F1BE5165FC}"/>
          </ac:spMkLst>
        </pc:spChg>
        <pc:spChg chg="del">
          <ac:chgData name="Jonathan Haylock" userId="2e326450-98f4-4103-a5f9-edef5b085fa5" providerId="ADAL" clId="{99DEB9B3-C185-47B1-AA30-BB984241D4E9}" dt="2022-03-20T16:25:23.932" v="31"/>
          <ac:spMkLst>
            <pc:docMk/>
            <pc:sldMk cId="2931414506" sldId="305"/>
            <ac:spMk id="3" creationId="{F03A1047-FC55-44EB-8F2E-8AB19B6C8D36}"/>
          </ac:spMkLst>
        </pc:spChg>
        <pc:spChg chg="del">
          <ac:chgData name="Jonathan Haylock" userId="2e326450-98f4-4103-a5f9-edef5b085fa5" providerId="ADAL" clId="{99DEB9B3-C185-47B1-AA30-BB984241D4E9}" dt="2022-03-20T16:31:26.022" v="55"/>
          <ac:spMkLst>
            <pc:docMk/>
            <pc:sldMk cId="2931414506" sldId="305"/>
            <ac:spMk id="4" creationId="{BADAC64D-6007-44EE-BB07-DF38A4D0DA36}"/>
          </ac:spMkLst>
        </pc:spChg>
        <pc:spChg chg="add del mod">
          <ac:chgData name="Jonathan Haylock" userId="2e326450-98f4-4103-a5f9-edef5b085fa5" providerId="ADAL" clId="{99DEB9B3-C185-47B1-AA30-BB984241D4E9}" dt="2022-03-20T16:32:17.082" v="74" actId="478"/>
          <ac:spMkLst>
            <pc:docMk/>
            <pc:sldMk cId="2931414506" sldId="305"/>
            <ac:spMk id="6" creationId="{9F01797B-FB6D-4302-8223-A4D9FE43CE36}"/>
          </ac:spMkLst>
        </pc:spChg>
        <pc:picChg chg="add ord">
          <ac:chgData name="Jonathan Haylock" userId="2e326450-98f4-4103-a5f9-edef5b085fa5" providerId="ADAL" clId="{99DEB9B3-C185-47B1-AA30-BB984241D4E9}" dt="2022-03-20T16:29:25.633" v="52" actId="167"/>
          <ac:picMkLst>
            <pc:docMk/>
            <pc:sldMk cId="2931414506" sldId="305"/>
            <ac:picMk id="5" creationId="{3E1D9687-4B04-42E9-9CA4-8236C4AC633B}"/>
          </ac:picMkLst>
        </pc:picChg>
        <pc:picChg chg="add mod">
          <ac:chgData name="Jonathan Haylock" userId="2e326450-98f4-4103-a5f9-edef5b085fa5" providerId="ADAL" clId="{99DEB9B3-C185-47B1-AA30-BB984241D4E9}" dt="2022-03-20T16:29:32.382" v="54" actId="14100"/>
          <ac:picMkLst>
            <pc:docMk/>
            <pc:sldMk cId="2931414506" sldId="305"/>
            <ac:picMk id="5122" creationId="{58B0155A-5250-43BF-AC29-0ED53471C4C3}"/>
          </ac:picMkLst>
        </pc:picChg>
        <pc:picChg chg="add mod">
          <ac:chgData name="Jonathan Haylock" userId="2e326450-98f4-4103-a5f9-edef5b085fa5" providerId="ADAL" clId="{99DEB9B3-C185-47B1-AA30-BB984241D4E9}" dt="2022-03-20T16:31:35.021" v="58" actId="14100"/>
          <ac:picMkLst>
            <pc:docMk/>
            <pc:sldMk cId="2931414506" sldId="305"/>
            <ac:picMk id="5124" creationId="{CC30AA8E-C078-4C11-BFEE-CADC03AD02A9}"/>
          </ac:picMkLst>
        </pc:picChg>
        <pc:picChg chg="add">
          <ac:chgData name="Jonathan Haylock" userId="2e326450-98f4-4103-a5f9-edef5b085fa5" providerId="ADAL" clId="{99DEB9B3-C185-47B1-AA30-BB984241D4E9}" dt="2022-03-20T16:58:07.824" v="158"/>
          <ac:picMkLst>
            <pc:docMk/>
            <pc:sldMk cId="2931414506" sldId="305"/>
            <ac:picMk id="5126" creationId="{64A8064E-3894-4B59-B4CE-96C5BDF94EB5}"/>
          </ac:picMkLst>
        </pc:picChg>
      </pc:sldChg>
      <pc:sldChg chg="addSp modSp new mod">
        <pc:chgData name="Jonathan Haylock" userId="2e326450-98f4-4103-a5f9-edef5b085fa5" providerId="ADAL" clId="{99DEB9B3-C185-47B1-AA30-BB984241D4E9}" dt="2022-03-20T16:28:56.514" v="47" actId="1076"/>
        <pc:sldMkLst>
          <pc:docMk/>
          <pc:sldMk cId="1573782919" sldId="306"/>
        </pc:sldMkLst>
        <pc:spChg chg="add mod">
          <ac:chgData name="Jonathan Haylock" userId="2e326450-98f4-4103-a5f9-edef5b085fa5" providerId="ADAL" clId="{99DEB9B3-C185-47B1-AA30-BB984241D4E9}" dt="2022-03-20T16:28:28.008" v="43" actId="208"/>
          <ac:spMkLst>
            <pc:docMk/>
            <pc:sldMk cId="1573782919" sldId="306"/>
            <ac:spMk id="2" creationId="{4D451BC1-7C91-4EC8-8C72-6E429056B541}"/>
          </ac:spMkLst>
        </pc:spChg>
        <pc:picChg chg="add mod">
          <ac:chgData name="Jonathan Haylock" userId="2e326450-98f4-4103-a5f9-edef5b085fa5" providerId="ADAL" clId="{99DEB9B3-C185-47B1-AA30-BB984241D4E9}" dt="2022-03-20T16:28:56.514" v="47" actId="1076"/>
          <ac:picMkLst>
            <pc:docMk/>
            <pc:sldMk cId="1573782919" sldId="306"/>
            <ac:picMk id="6146" creationId="{DCBC9805-9683-440B-8A70-7D9339A8FBB6}"/>
          </ac:picMkLst>
        </pc:picChg>
      </pc:sldChg>
      <pc:sldChg chg="addSp delSp modSp new mod">
        <pc:chgData name="Jonathan Haylock" userId="2e326450-98f4-4103-a5f9-edef5b085fa5" providerId="ADAL" clId="{99DEB9B3-C185-47B1-AA30-BB984241D4E9}" dt="2022-03-20T16:48:09.277" v="104" actId="1076"/>
        <pc:sldMkLst>
          <pc:docMk/>
          <pc:sldMk cId="3587936406" sldId="307"/>
        </pc:sldMkLst>
        <pc:picChg chg="add del mod ord">
          <ac:chgData name="Jonathan Haylock" userId="2e326450-98f4-4103-a5f9-edef5b085fa5" providerId="ADAL" clId="{99DEB9B3-C185-47B1-AA30-BB984241D4E9}" dt="2022-03-20T16:44:08.097" v="91" actId="478"/>
          <ac:picMkLst>
            <pc:docMk/>
            <pc:sldMk cId="3587936406" sldId="307"/>
            <ac:picMk id="2" creationId="{142F097E-0FC0-4B6E-951E-43C953B30843}"/>
          </ac:picMkLst>
        </pc:picChg>
        <pc:picChg chg="add mod">
          <ac:chgData name="Jonathan Haylock" userId="2e326450-98f4-4103-a5f9-edef5b085fa5" providerId="ADAL" clId="{99DEB9B3-C185-47B1-AA30-BB984241D4E9}" dt="2022-03-20T16:44:25.865" v="95" actId="1076"/>
          <ac:picMkLst>
            <pc:docMk/>
            <pc:sldMk cId="3587936406" sldId="307"/>
            <ac:picMk id="8194" creationId="{F438587E-6978-468E-9AFF-59B5874FB5C7}"/>
          </ac:picMkLst>
        </pc:picChg>
        <pc:picChg chg="add del mod">
          <ac:chgData name="Jonathan Haylock" userId="2e326450-98f4-4103-a5f9-edef5b085fa5" providerId="ADAL" clId="{99DEB9B3-C185-47B1-AA30-BB984241D4E9}" dt="2022-03-20T16:44:08.097" v="91" actId="478"/>
          <ac:picMkLst>
            <pc:docMk/>
            <pc:sldMk cId="3587936406" sldId="307"/>
            <ac:picMk id="8196" creationId="{6AF9291F-3DB1-4ABB-8785-DDECC90F61BA}"/>
          </ac:picMkLst>
        </pc:picChg>
        <pc:picChg chg="add mod">
          <ac:chgData name="Jonathan Haylock" userId="2e326450-98f4-4103-a5f9-edef5b085fa5" providerId="ADAL" clId="{99DEB9B3-C185-47B1-AA30-BB984241D4E9}" dt="2022-03-20T16:48:09.277" v="104" actId="1076"/>
          <ac:picMkLst>
            <pc:docMk/>
            <pc:sldMk cId="3587936406" sldId="307"/>
            <ac:picMk id="8198" creationId="{B230E242-AE51-4160-8F37-A4FFB2434A89}"/>
          </ac:picMkLst>
        </pc:picChg>
        <pc:picChg chg="add mod">
          <ac:chgData name="Jonathan Haylock" userId="2e326450-98f4-4103-a5f9-edef5b085fa5" providerId="ADAL" clId="{99DEB9B3-C185-47B1-AA30-BB984241D4E9}" dt="2022-03-20T16:45:04.494" v="98" actId="1076"/>
          <ac:picMkLst>
            <pc:docMk/>
            <pc:sldMk cId="3587936406" sldId="307"/>
            <ac:picMk id="8200" creationId="{0D329864-D417-44E7-8E5D-E40F1EB713E7}"/>
          </ac:picMkLst>
        </pc:picChg>
        <pc:picChg chg="add mod">
          <ac:chgData name="Jonathan Haylock" userId="2e326450-98f4-4103-a5f9-edef5b085fa5" providerId="ADAL" clId="{99DEB9B3-C185-47B1-AA30-BB984241D4E9}" dt="2022-03-20T16:47:59.778" v="103" actId="1076"/>
          <ac:picMkLst>
            <pc:docMk/>
            <pc:sldMk cId="3587936406" sldId="307"/>
            <ac:picMk id="8202" creationId="{27EAA5A3-7934-4487-9742-E948AB75D502}"/>
          </ac:picMkLst>
        </pc:picChg>
      </pc:sldChg>
      <pc:sldChg chg="addSp delSp modSp new mod delAnim modAnim">
        <pc:chgData name="Jonathan Haylock" userId="2e326450-98f4-4103-a5f9-edef5b085fa5" providerId="ADAL" clId="{99DEB9B3-C185-47B1-AA30-BB984241D4E9}" dt="2022-03-21T12:05:50.963" v="643"/>
        <pc:sldMkLst>
          <pc:docMk/>
          <pc:sldMk cId="1898416548" sldId="308"/>
        </pc:sldMkLst>
        <pc:spChg chg="add mod">
          <ac:chgData name="Jonathan Haylock" userId="2e326450-98f4-4103-a5f9-edef5b085fa5" providerId="ADAL" clId="{99DEB9B3-C185-47B1-AA30-BB984241D4E9}" dt="2022-03-20T17:42:58.130" v="482" actId="1076"/>
          <ac:spMkLst>
            <pc:docMk/>
            <pc:sldMk cId="1898416548" sldId="308"/>
            <ac:spMk id="3" creationId="{0204A92F-BBB5-4C41-A0DC-52780E6B12C4}"/>
          </ac:spMkLst>
        </pc:spChg>
        <pc:spChg chg="add mod">
          <ac:chgData name="Jonathan Haylock" userId="2e326450-98f4-4103-a5f9-edef5b085fa5" providerId="ADAL" clId="{99DEB9B3-C185-47B1-AA30-BB984241D4E9}" dt="2022-03-20T17:42:10.073" v="463" actId="1076"/>
          <ac:spMkLst>
            <pc:docMk/>
            <pc:sldMk cId="1898416548" sldId="308"/>
            <ac:spMk id="4" creationId="{FE0FDDA9-5D2D-4DD4-91D6-E26F500065D4}"/>
          </ac:spMkLst>
        </pc:spChg>
        <pc:spChg chg="add mod">
          <ac:chgData name="Jonathan Haylock" userId="2e326450-98f4-4103-a5f9-edef5b085fa5" providerId="ADAL" clId="{99DEB9B3-C185-47B1-AA30-BB984241D4E9}" dt="2022-03-20T17:06:51.959" v="295" actId="1076"/>
          <ac:spMkLst>
            <pc:docMk/>
            <pc:sldMk cId="1898416548" sldId="308"/>
            <ac:spMk id="5" creationId="{73D0CA46-A109-4106-A13C-9D5164575F4E}"/>
          </ac:spMkLst>
        </pc:spChg>
        <pc:spChg chg="add mod">
          <ac:chgData name="Jonathan Haylock" userId="2e326450-98f4-4103-a5f9-edef5b085fa5" providerId="ADAL" clId="{99DEB9B3-C185-47B1-AA30-BB984241D4E9}" dt="2022-03-20T17:06:54.801" v="296" actId="1076"/>
          <ac:spMkLst>
            <pc:docMk/>
            <pc:sldMk cId="1898416548" sldId="308"/>
            <ac:spMk id="6" creationId="{FCC4F529-5EB0-42ED-AA63-981E913657F4}"/>
          </ac:spMkLst>
        </pc:spChg>
        <pc:spChg chg="add mod">
          <ac:chgData name="Jonathan Haylock" userId="2e326450-98f4-4103-a5f9-edef5b085fa5" providerId="ADAL" clId="{99DEB9B3-C185-47B1-AA30-BB984241D4E9}" dt="2022-03-21T12:05:38.874" v="641" actId="1076"/>
          <ac:spMkLst>
            <pc:docMk/>
            <pc:sldMk cId="1898416548" sldId="308"/>
            <ac:spMk id="7" creationId="{D767C40E-C5EC-48E7-9376-754745FD80EB}"/>
          </ac:spMkLst>
        </pc:spChg>
        <pc:spChg chg="add mod">
          <ac:chgData name="Jonathan Haylock" userId="2e326450-98f4-4103-a5f9-edef5b085fa5" providerId="ADAL" clId="{99DEB9B3-C185-47B1-AA30-BB984241D4E9}" dt="2022-03-20T17:42:52.172" v="481" actId="1076"/>
          <ac:spMkLst>
            <pc:docMk/>
            <pc:sldMk cId="1898416548" sldId="308"/>
            <ac:spMk id="9" creationId="{A451D0B8-77D5-48E2-8F98-2069B3EFEECE}"/>
          </ac:spMkLst>
        </pc:spChg>
        <pc:spChg chg="add mod">
          <ac:chgData name="Jonathan Haylock" userId="2e326450-98f4-4103-a5f9-edef5b085fa5" providerId="ADAL" clId="{99DEB9B3-C185-47B1-AA30-BB984241D4E9}" dt="2022-03-21T12:05:35.467" v="640" actId="1076"/>
          <ac:spMkLst>
            <pc:docMk/>
            <pc:sldMk cId="1898416548" sldId="308"/>
            <ac:spMk id="10" creationId="{CC5261BC-DB33-4417-885B-67B7DE41DDA9}"/>
          </ac:spMkLst>
        </pc:spChg>
        <pc:picChg chg="add mod">
          <ac:chgData name="Jonathan Haylock" userId="2e326450-98f4-4103-a5f9-edef5b085fa5" providerId="ADAL" clId="{99DEB9B3-C185-47B1-AA30-BB984241D4E9}" dt="2022-03-20T17:00:30.986" v="170"/>
          <ac:picMkLst>
            <pc:docMk/>
            <pc:sldMk cId="1898416548" sldId="308"/>
            <ac:picMk id="2" creationId="{4B9D086C-73D1-4C33-BE53-A7899AF96FFC}"/>
          </ac:picMkLst>
        </pc:picChg>
        <pc:cxnChg chg="add del mod">
          <ac:chgData name="Jonathan Haylock" userId="2e326450-98f4-4103-a5f9-edef5b085fa5" providerId="ADAL" clId="{99DEB9B3-C185-47B1-AA30-BB984241D4E9}" dt="2022-03-20T17:42:23.511" v="465" actId="478"/>
          <ac:cxnSpMkLst>
            <pc:docMk/>
            <pc:sldMk cId="1898416548" sldId="308"/>
            <ac:cxnSpMk id="8" creationId="{157D9C7F-80F0-4782-8718-0DDB17F15DC5}"/>
          </ac:cxnSpMkLst>
        </pc:cxnChg>
      </pc:sldChg>
      <pc:sldChg chg="add ord">
        <pc:chgData name="Jonathan Haylock" userId="2e326450-98f4-4103-a5f9-edef5b085fa5" providerId="ADAL" clId="{99DEB9B3-C185-47B1-AA30-BB984241D4E9}" dt="2022-03-20T17:17:38.090" v="328"/>
        <pc:sldMkLst>
          <pc:docMk/>
          <pc:sldMk cId="325930107" sldId="309"/>
        </pc:sldMkLst>
      </pc:sldChg>
      <pc:sldChg chg="addSp delSp modSp new mod">
        <pc:chgData name="Jonathan Haylock" userId="2e326450-98f4-4103-a5f9-edef5b085fa5" providerId="ADAL" clId="{99DEB9B3-C185-47B1-AA30-BB984241D4E9}" dt="2022-03-20T17:21:11.021" v="342" actId="14100"/>
        <pc:sldMkLst>
          <pc:docMk/>
          <pc:sldMk cId="209215073" sldId="310"/>
        </pc:sldMkLst>
        <pc:spChg chg="del">
          <ac:chgData name="Jonathan Haylock" userId="2e326450-98f4-4103-a5f9-edef5b085fa5" providerId="ADAL" clId="{99DEB9B3-C185-47B1-AA30-BB984241D4E9}" dt="2022-03-20T17:20:51.977" v="337" actId="478"/>
          <ac:spMkLst>
            <pc:docMk/>
            <pc:sldMk cId="209215073" sldId="310"/>
            <ac:spMk id="2" creationId="{68A6FD84-C402-4BD5-A64F-073E1CDFB75A}"/>
          </ac:spMkLst>
        </pc:spChg>
        <pc:spChg chg="del">
          <ac:chgData name="Jonathan Haylock" userId="2e326450-98f4-4103-a5f9-edef5b085fa5" providerId="ADAL" clId="{99DEB9B3-C185-47B1-AA30-BB984241D4E9}" dt="2022-03-20T17:20:49.399" v="336" actId="478"/>
          <ac:spMkLst>
            <pc:docMk/>
            <pc:sldMk cId="209215073" sldId="310"/>
            <ac:spMk id="3" creationId="{3E106C8F-4735-47A7-B1B4-59342B4ECEE8}"/>
          </ac:spMkLst>
        </pc:spChg>
        <pc:picChg chg="add mod">
          <ac:chgData name="Jonathan Haylock" userId="2e326450-98f4-4103-a5f9-edef5b085fa5" providerId="ADAL" clId="{99DEB9B3-C185-47B1-AA30-BB984241D4E9}" dt="2022-03-20T17:21:11.021" v="342" actId="14100"/>
          <ac:picMkLst>
            <pc:docMk/>
            <pc:sldMk cId="209215073" sldId="310"/>
            <ac:picMk id="12290" creationId="{3C6CC75C-1A9A-4E7C-9BEE-7DA7B907AB06}"/>
          </ac:picMkLst>
        </pc:picChg>
      </pc:sldChg>
      <pc:sldChg chg="new del">
        <pc:chgData name="Jonathan Haylock" userId="2e326450-98f4-4103-a5f9-edef5b085fa5" providerId="ADAL" clId="{99DEB9B3-C185-47B1-AA30-BB984241D4E9}" dt="2022-03-20T17:20:39.511" v="335" actId="47"/>
        <pc:sldMkLst>
          <pc:docMk/>
          <pc:sldMk cId="315534951" sldId="311"/>
        </pc:sldMkLst>
      </pc:sldChg>
      <pc:sldChg chg="addSp delSp modSp new mod">
        <pc:chgData name="Jonathan Haylock" userId="2e326450-98f4-4103-a5f9-edef5b085fa5" providerId="ADAL" clId="{99DEB9B3-C185-47B1-AA30-BB984241D4E9}" dt="2022-03-20T17:23:55.246" v="348" actId="26606"/>
        <pc:sldMkLst>
          <pc:docMk/>
          <pc:sldMk cId="4224038462" sldId="311"/>
        </pc:sldMkLst>
        <pc:spChg chg="del">
          <ac:chgData name="Jonathan Haylock" userId="2e326450-98f4-4103-a5f9-edef5b085fa5" providerId="ADAL" clId="{99DEB9B3-C185-47B1-AA30-BB984241D4E9}" dt="2022-03-20T17:23:45.332" v="345" actId="478"/>
          <ac:spMkLst>
            <pc:docMk/>
            <pc:sldMk cId="4224038462" sldId="311"/>
            <ac:spMk id="2" creationId="{C7F55EB7-FED1-498A-A19D-0349F27E358C}"/>
          </ac:spMkLst>
        </pc:spChg>
        <pc:spChg chg="del">
          <ac:chgData name="Jonathan Haylock" userId="2e326450-98f4-4103-a5f9-edef5b085fa5" providerId="ADAL" clId="{99DEB9B3-C185-47B1-AA30-BB984241D4E9}" dt="2022-03-20T17:23:49.129" v="346" actId="478"/>
          <ac:spMkLst>
            <pc:docMk/>
            <pc:sldMk cId="4224038462" sldId="311"/>
            <ac:spMk id="3" creationId="{C7D81E36-1094-4FB4-B231-9152A999751D}"/>
          </ac:spMkLst>
        </pc:spChg>
        <pc:picChg chg="add mod">
          <ac:chgData name="Jonathan Haylock" userId="2e326450-98f4-4103-a5f9-edef5b085fa5" providerId="ADAL" clId="{99DEB9B3-C185-47B1-AA30-BB984241D4E9}" dt="2022-03-20T17:23:55.246" v="348" actId="26606"/>
          <ac:picMkLst>
            <pc:docMk/>
            <pc:sldMk cId="4224038462" sldId="311"/>
            <ac:picMk id="13314" creationId="{CC9E229C-DF4F-4D48-B553-18846D632D47}"/>
          </ac:picMkLst>
        </pc:picChg>
      </pc:sldChg>
      <pc:sldChg chg="new del">
        <pc:chgData name="Jonathan Haylock" userId="2e326450-98f4-4103-a5f9-edef5b085fa5" providerId="ADAL" clId="{99DEB9B3-C185-47B1-AA30-BB984241D4E9}" dt="2022-03-20T17:20:37.686" v="334" actId="47"/>
        <pc:sldMkLst>
          <pc:docMk/>
          <pc:sldMk cId="2130863470" sldId="312"/>
        </pc:sldMkLst>
      </pc:sldChg>
      <pc:sldChg chg="addSp modSp new mod">
        <pc:chgData name="Jonathan Haylock" userId="2e326450-98f4-4103-a5f9-edef5b085fa5" providerId="ADAL" clId="{99DEB9B3-C185-47B1-AA30-BB984241D4E9}" dt="2022-03-21T11:32:05.945" v="522" actId="1076"/>
        <pc:sldMkLst>
          <pc:docMk/>
          <pc:sldMk cId="2279640600" sldId="312"/>
        </pc:sldMkLst>
        <pc:spChg chg="mod">
          <ac:chgData name="Jonathan Haylock" userId="2e326450-98f4-4103-a5f9-edef5b085fa5" providerId="ADAL" clId="{99DEB9B3-C185-47B1-AA30-BB984241D4E9}" dt="2022-03-21T11:31:55.615" v="519" actId="1076"/>
          <ac:spMkLst>
            <pc:docMk/>
            <pc:sldMk cId="2279640600" sldId="312"/>
            <ac:spMk id="2" creationId="{E252F86B-5D7F-4B20-AD22-BD6F2A337639}"/>
          </ac:spMkLst>
        </pc:spChg>
        <pc:picChg chg="add mod">
          <ac:chgData name="Jonathan Haylock" userId="2e326450-98f4-4103-a5f9-edef5b085fa5" providerId="ADAL" clId="{99DEB9B3-C185-47B1-AA30-BB984241D4E9}" dt="2022-03-21T11:32:05.945" v="522" actId="1076"/>
          <ac:picMkLst>
            <pc:docMk/>
            <pc:sldMk cId="2279640600" sldId="312"/>
            <ac:picMk id="15362" creationId="{0F374E6C-E70D-4F87-9D46-CBB42F47ABC9}"/>
          </ac:picMkLst>
        </pc:picChg>
      </pc:sldChg>
      <pc:sldChg chg="modSp new mod">
        <pc:chgData name="Jonathan Haylock" userId="2e326450-98f4-4103-a5f9-edef5b085fa5" providerId="ADAL" clId="{99DEB9B3-C185-47B1-AA30-BB984241D4E9}" dt="2022-03-21T12:00:58.913" v="611" actId="1076"/>
        <pc:sldMkLst>
          <pc:docMk/>
          <pc:sldMk cId="2242442381" sldId="313"/>
        </pc:sldMkLst>
        <pc:spChg chg="mod">
          <ac:chgData name="Jonathan Haylock" userId="2e326450-98f4-4103-a5f9-edef5b085fa5" providerId="ADAL" clId="{99DEB9B3-C185-47B1-AA30-BB984241D4E9}" dt="2022-03-21T12:00:58.913" v="611" actId="1076"/>
          <ac:spMkLst>
            <pc:docMk/>
            <pc:sldMk cId="2242442381" sldId="313"/>
            <ac:spMk id="2" creationId="{E72913F3-5FF1-4767-BCA4-C77A883FC537}"/>
          </ac:spMkLst>
        </pc:spChg>
      </pc:sldChg>
      <pc:sldChg chg="new del">
        <pc:chgData name="Jonathan Haylock" userId="2e326450-98f4-4103-a5f9-edef5b085fa5" providerId="ADAL" clId="{99DEB9B3-C185-47B1-AA30-BB984241D4E9}" dt="2022-03-20T17:20:35.024" v="333" actId="47"/>
        <pc:sldMkLst>
          <pc:docMk/>
          <pc:sldMk cId="3359973980" sldId="313"/>
        </pc:sldMkLst>
      </pc:sldChg>
      <pc:sldChg chg="addSp modSp new del mod">
        <pc:chgData name="Jonathan Haylock" userId="2e326450-98f4-4103-a5f9-edef5b085fa5" providerId="ADAL" clId="{99DEB9B3-C185-47B1-AA30-BB984241D4E9}" dt="2022-03-21T12:10:02.109" v="660" actId="47"/>
        <pc:sldMkLst>
          <pc:docMk/>
          <pc:sldMk cId="2028991214" sldId="314"/>
        </pc:sldMkLst>
        <pc:spChg chg="add mod">
          <ac:chgData name="Jonathan Haylock" userId="2e326450-98f4-4103-a5f9-edef5b085fa5" providerId="ADAL" clId="{99DEB9B3-C185-47B1-AA30-BB984241D4E9}" dt="2022-03-21T12:09:58.766" v="659" actId="20577"/>
          <ac:spMkLst>
            <pc:docMk/>
            <pc:sldMk cId="2028991214" sldId="314"/>
            <ac:spMk id="2" creationId="{4E53F2C3-851A-4785-BE81-0F485B20B776}"/>
          </ac:spMkLst>
        </pc:spChg>
        <pc:picChg chg="add mod">
          <ac:chgData name="Jonathan Haylock" userId="2e326450-98f4-4103-a5f9-edef5b085fa5" providerId="ADAL" clId="{99DEB9B3-C185-47B1-AA30-BB984241D4E9}" dt="2022-03-21T12:04:36.172" v="617" actId="1076"/>
          <ac:picMkLst>
            <pc:docMk/>
            <pc:sldMk cId="2028991214" sldId="314"/>
            <ac:picMk id="16386" creationId="{2634DDCE-C640-44BB-AC0B-9B936D8CAF03}"/>
          </ac:picMkLst>
        </pc:picChg>
      </pc:sldChg>
      <pc:sldChg chg="modSp add mod">
        <pc:chgData name="Jonathan Haylock" userId="2e326450-98f4-4103-a5f9-edef5b085fa5" providerId="ADAL" clId="{99DEB9B3-C185-47B1-AA30-BB984241D4E9}" dt="2022-03-24T13:33:09.488" v="701" actId="207"/>
        <pc:sldMkLst>
          <pc:docMk/>
          <pc:sldMk cId="2748922399" sldId="314"/>
        </pc:sldMkLst>
        <pc:spChg chg="mod">
          <ac:chgData name="Jonathan Haylock" userId="2e326450-98f4-4103-a5f9-edef5b085fa5" providerId="ADAL" clId="{99DEB9B3-C185-47B1-AA30-BB984241D4E9}" dt="2022-03-24T13:33:09.488" v="701" actId="207"/>
          <ac:spMkLst>
            <pc:docMk/>
            <pc:sldMk cId="2748922399" sldId="31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27F558-1016-4185-B154-888E31541D7D}" type="datetimeFigureOut">
              <a:rPr lang="en-GB" smtClean="0"/>
              <a:t>24/03/2022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759A0-2245-4294-8CC8-C64BE04E1643}" type="slidenum">
              <a:rPr lang="en-GB" smtClean="0"/>
              <a:t>‹#›</a:t>
            </a:fld>
            <a:endParaRPr lang="en-GB"/>
          </a:p>
        </p:txBody>
      </p:sp>
    </p:spTree>
    <p:extLst>
      <p:ext uri="{BB962C8B-B14F-4D97-AF65-F5344CB8AC3E}">
        <p14:creationId xmlns:p14="http://schemas.microsoft.com/office/powerpoint/2010/main" val="1568513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0634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7488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3296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2015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6106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33541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1467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5311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9259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9801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8955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512422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4.xml"/><Relationship Id="rId5" Type="http://schemas.openxmlformats.org/officeDocument/2006/relationships/image" Target="../media/image24.jpeg"/><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 Id="rId5" Type="http://schemas.openxmlformats.org/officeDocument/2006/relationships/image" Target="../media/image37.jpeg"/><Relationship Id="rId4" Type="http://schemas.openxmlformats.org/officeDocument/2006/relationships/image" Target="../media/image36.jpeg"/></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schoolleaders.thekeysupport.com/administration-and-management/risk/curriculum-risk-assessments/risk-assessments-for-pe-learning-and-teaching/#section-1" TargetMode="External"/><Relationship Id="rId2" Type="http://schemas.openxmlformats.org/officeDocument/2006/relationships/hyperlink" Target="https://www.hse.gov.uk/risk/controlling-risks.htm" TargetMode="External"/><Relationship Id="rId1" Type="http://schemas.openxmlformats.org/officeDocument/2006/relationships/slideLayout" Target="../slideLayouts/slideLayout2.xml"/><Relationship Id="rId4" Type="http://schemas.openxmlformats.org/officeDocument/2006/relationships/hyperlink" Target="https://www.wrexham.gov.uk/assets/pdfs/education/pess/safe_practice_pess_risk_assessment_for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1533" y="1958975"/>
            <a:ext cx="10363200" cy="1470025"/>
          </a:xfrm>
        </p:spPr>
        <p:txBody>
          <a:bodyPr>
            <a:normAutofit/>
          </a:bodyPr>
          <a:lstStyle/>
          <a:p>
            <a:r>
              <a:rPr lang="en-GB" sz="6000" dirty="0">
                <a:solidFill>
                  <a:schemeClr val="bg1"/>
                </a:solidFill>
              </a:rPr>
              <a:t>Risk??</a:t>
            </a:r>
          </a:p>
        </p:txBody>
      </p:sp>
    </p:spTree>
    <p:extLst>
      <p:ext uri="{BB962C8B-B14F-4D97-AF65-F5344CB8AC3E}">
        <p14:creationId xmlns:p14="http://schemas.microsoft.com/office/powerpoint/2010/main" val="2380798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8928"/>
            <a:ext cx="12192000" cy="8128000"/>
          </a:xfrm>
          <a:prstGeom prst="rect">
            <a:avLst/>
          </a:prstGeom>
        </p:spPr>
      </p:pic>
    </p:spTree>
    <p:extLst>
      <p:ext uri="{BB962C8B-B14F-4D97-AF65-F5344CB8AC3E}">
        <p14:creationId xmlns:p14="http://schemas.microsoft.com/office/powerpoint/2010/main" val="611870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2F86B-5D7F-4B20-AD22-BD6F2A337639}"/>
              </a:ext>
            </a:extLst>
          </p:cNvPr>
          <p:cNvSpPr>
            <a:spLocks noGrp="1"/>
          </p:cNvSpPr>
          <p:nvPr>
            <p:ph type="title"/>
          </p:nvPr>
        </p:nvSpPr>
        <p:spPr>
          <a:xfrm>
            <a:off x="609600" y="290136"/>
            <a:ext cx="10972800" cy="1143000"/>
          </a:xfrm>
        </p:spPr>
        <p:txBody>
          <a:bodyPr>
            <a:normAutofit/>
          </a:bodyPr>
          <a:lstStyle/>
          <a:p>
            <a:r>
              <a:rPr lang="en-GB" sz="6600" dirty="0"/>
              <a:t>What does risk mean to you?</a:t>
            </a:r>
          </a:p>
        </p:txBody>
      </p:sp>
      <p:pic>
        <p:nvPicPr>
          <p:cNvPr id="15362" name="Picture 2" descr="Leptospirosis Risk in Outdoor Activities | Leptospirosis | CDC">
            <a:extLst>
              <a:ext uri="{FF2B5EF4-FFF2-40B4-BE49-F238E27FC236}">
                <a16:creationId xmlns:a16="http://schemas.microsoft.com/office/drawing/2014/main" id="{0F374E6C-E70D-4F87-9D46-CBB42F47AB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4007" y="1718859"/>
            <a:ext cx="5663985" cy="3651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640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892" y="-138547"/>
            <a:ext cx="13241555" cy="5846620"/>
          </a:xfrm>
          <a:prstGeom prst="rect">
            <a:avLst/>
          </a:prstGeom>
        </p:spPr>
      </p:pic>
    </p:spTree>
    <p:extLst>
      <p:ext uri="{BB962C8B-B14F-4D97-AF65-F5344CB8AC3E}">
        <p14:creationId xmlns:p14="http://schemas.microsoft.com/office/powerpoint/2010/main" val="58216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913F3-5FF1-4767-BCA4-C77A883FC537}"/>
              </a:ext>
            </a:extLst>
          </p:cNvPr>
          <p:cNvSpPr>
            <a:spLocks noGrp="1"/>
          </p:cNvSpPr>
          <p:nvPr>
            <p:ph type="title"/>
          </p:nvPr>
        </p:nvSpPr>
        <p:spPr>
          <a:xfrm>
            <a:off x="609600" y="2286000"/>
            <a:ext cx="10972800" cy="1143000"/>
          </a:xfrm>
        </p:spPr>
        <p:txBody>
          <a:bodyPr>
            <a:noAutofit/>
          </a:bodyPr>
          <a:lstStyle/>
          <a:p>
            <a:r>
              <a:rPr lang="en-GB" sz="5400" dirty="0"/>
              <a:t>Do you think risk should be part of adventurous activities in PE?</a:t>
            </a:r>
          </a:p>
        </p:txBody>
      </p:sp>
    </p:spTree>
    <p:extLst>
      <p:ext uri="{BB962C8B-B14F-4D97-AF65-F5344CB8AC3E}">
        <p14:creationId xmlns:p14="http://schemas.microsoft.com/office/powerpoint/2010/main" val="2242442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76745"/>
            <a:ext cx="12192000" cy="8132064"/>
          </a:xfrm>
          <a:prstGeom prst="rect">
            <a:avLst/>
          </a:prstGeom>
        </p:spPr>
      </p:pic>
      <p:sp>
        <p:nvSpPr>
          <p:cNvPr id="4" name="TextBox 3"/>
          <p:cNvSpPr txBox="1"/>
          <p:nvPr/>
        </p:nvSpPr>
        <p:spPr>
          <a:xfrm rot="10800000" flipV="1">
            <a:off x="256308" y="3519475"/>
            <a:ext cx="8042563" cy="3108543"/>
          </a:xfrm>
          <a:prstGeom prst="rect">
            <a:avLst/>
          </a:prstGeom>
          <a:noFill/>
        </p:spPr>
        <p:txBody>
          <a:bodyPr wrap="square" rtlCol="0">
            <a:spAutoFit/>
          </a:bodyPr>
          <a:lstStyle/>
          <a:p>
            <a:r>
              <a:rPr lang="en-GB" sz="2800" b="1" dirty="0">
                <a:solidFill>
                  <a:schemeClr val="bg1"/>
                </a:solidFill>
                <a:latin typeface="Bradley Hand ITC" panose="03070402050302030203" pitchFamily="66" charset="0"/>
              </a:rPr>
              <a:t>“By putting active risk management at the heart of adventure we can give young people a superb arena in which to develop their skills in managing the uncertainties of life, but only if we leave enough uncertainty of outcome in the process for their risk management to be real”. </a:t>
            </a:r>
          </a:p>
          <a:p>
            <a:r>
              <a:rPr lang="en-GB" sz="2800" b="1" dirty="0">
                <a:solidFill>
                  <a:schemeClr val="bg1"/>
                </a:solidFill>
                <a:latin typeface="Bradley Hand ITC" panose="03070402050302030203" pitchFamily="66" charset="0"/>
              </a:rPr>
              <a:t>(Barton, 2007, pp. 5)</a:t>
            </a:r>
          </a:p>
        </p:txBody>
      </p:sp>
    </p:spTree>
    <p:extLst>
      <p:ext uri="{BB962C8B-B14F-4D97-AF65-F5344CB8AC3E}">
        <p14:creationId xmlns:p14="http://schemas.microsoft.com/office/powerpoint/2010/main" val="40259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6819"/>
            <a:ext cx="10972800" cy="1143000"/>
          </a:xfrm>
        </p:spPr>
        <p:txBody>
          <a:bodyPr>
            <a:noAutofit/>
          </a:bodyPr>
          <a:lstStyle/>
          <a:p>
            <a:r>
              <a:rPr lang="en-GB" sz="3200" dirty="0"/>
              <a:t>Useful Text Regarding Risk in Outdoor Adventure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43208" y="1209819"/>
            <a:ext cx="3105584" cy="441506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71061">
            <a:off x="8873836" y="3248890"/>
            <a:ext cx="1814945" cy="1814945"/>
          </a:xfrm>
          <a:prstGeom prst="rect">
            <a:avLst/>
          </a:prstGeom>
        </p:spPr>
      </p:pic>
    </p:spTree>
    <p:extLst>
      <p:ext uri="{BB962C8B-B14F-4D97-AF65-F5344CB8AC3E}">
        <p14:creationId xmlns:p14="http://schemas.microsoft.com/office/powerpoint/2010/main" val="303229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0000"/>
            <a:ext cx="12192000" cy="8128000"/>
          </a:xfrm>
          <a:prstGeom prst="rect">
            <a:avLst/>
          </a:prstGeom>
        </p:spPr>
      </p:pic>
    </p:spTree>
    <p:extLst>
      <p:ext uri="{BB962C8B-B14F-4D97-AF65-F5344CB8AC3E}">
        <p14:creationId xmlns:p14="http://schemas.microsoft.com/office/powerpoint/2010/main" val="149387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a:solidFill>
                  <a:schemeClr val="bg1"/>
                </a:solidFill>
              </a:rPr>
              <a:t>Risk Assessment</a:t>
            </a:r>
          </a:p>
        </p:txBody>
      </p:sp>
      <p:sp>
        <p:nvSpPr>
          <p:cNvPr id="3" name="Subtitle 2"/>
          <p:cNvSpPr>
            <a:spLocks noGrp="1"/>
          </p:cNvSpPr>
          <p:nvPr>
            <p:ph type="subTitle" idx="1"/>
          </p:nvPr>
        </p:nvSpPr>
        <p:spPr>
          <a:xfrm>
            <a:off x="1680351" y="3204287"/>
            <a:ext cx="8534400" cy="1752600"/>
          </a:xfrm>
        </p:spPr>
        <p:txBody>
          <a:bodyPr/>
          <a:lstStyle/>
          <a:p>
            <a:r>
              <a:rPr lang="en-GB" dirty="0"/>
              <a:t>2022</a:t>
            </a:r>
          </a:p>
        </p:txBody>
      </p:sp>
    </p:spTree>
    <p:extLst>
      <p:ext uri="{BB962C8B-B14F-4D97-AF65-F5344CB8AC3E}">
        <p14:creationId xmlns:p14="http://schemas.microsoft.com/office/powerpoint/2010/main" val="5700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7091" y="1406237"/>
            <a:ext cx="11801629" cy="646331"/>
          </a:xfrm>
          <a:prstGeom prst="rect">
            <a:avLst/>
          </a:prstGeom>
          <a:noFill/>
        </p:spPr>
        <p:txBody>
          <a:bodyPr wrap="none" rtlCol="0">
            <a:spAutoFit/>
          </a:bodyPr>
          <a:lstStyle/>
          <a:p>
            <a:r>
              <a:rPr lang="en-GB" sz="3600" dirty="0">
                <a:solidFill>
                  <a:schemeClr val="accent1">
                    <a:lumMod val="50000"/>
                  </a:schemeClr>
                </a:solidFill>
                <a:latin typeface="Comic Sans MS" panose="030F0702030302020204" pitchFamily="66" charset="0"/>
              </a:rPr>
              <a:t>Jot down your definition of what a risk assessment is.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8036" y="2533650"/>
            <a:ext cx="3063586" cy="3063586"/>
          </a:xfrm>
          <a:prstGeom prst="rect">
            <a:avLst/>
          </a:prstGeom>
        </p:spPr>
      </p:pic>
    </p:spTree>
    <p:extLst>
      <p:ext uri="{BB962C8B-B14F-4D97-AF65-F5344CB8AC3E}">
        <p14:creationId xmlns:p14="http://schemas.microsoft.com/office/powerpoint/2010/main" val="529026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What is a Risk Assessment</a:t>
            </a:r>
          </a:p>
        </p:txBody>
      </p:sp>
      <p:sp>
        <p:nvSpPr>
          <p:cNvPr id="3" name="Content Placeholder 2"/>
          <p:cNvSpPr>
            <a:spLocks noGrp="1"/>
          </p:cNvSpPr>
          <p:nvPr>
            <p:ph idx="1"/>
          </p:nvPr>
        </p:nvSpPr>
        <p:spPr>
          <a:xfrm>
            <a:off x="609600" y="2001983"/>
            <a:ext cx="10972800" cy="2493817"/>
          </a:xfrm>
        </p:spPr>
        <p:txBody>
          <a:bodyPr>
            <a:normAutofit lnSpcReduction="10000"/>
          </a:bodyPr>
          <a:lstStyle/>
          <a:p>
            <a:pPr marL="0" indent="0" algn="ctr">
              <a:buNone/>
            </a:pPr>
            <a:r>
              <a:rPr lang="en-GB" sz="4000" dirty="0"/>
              <a:t>The systematic and recorded process of evaluating the potential hazards and their associated risks of any given activity or undertaking. </a:t>
            </a:r>
          </a:p>
        </p:txBody>
      </p:sp>
    </p:spTree>
    <p:extLst>
      <p:ext uri="{BB962C8B-B14F-4D97-AF65-F5344CB8AC3E}">
        <p14:creationId xmlns:p14="http://schemas.microsoft.com/office/powerpoint/2010/main" val="1158108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What is a Risk Assessment</a:t>
            </a:r>
          </a:p>
        </p:txBody>
      </p:sp>
      <p:sp>
        <p:nvSpPr>
          <p:cNvPr id="3" name="Content Placeholder 2"/>
          <p:cNvSpPr>
            <a:spLocks noGrp="1"/>
          </p:cNvSpPr>
          <p:nvPr>
            <p:ph idx="1"/>
          </p:nvPr>
        </p:nvSpPr>
        <p:spPr>
          <a:xfrm>
            <a:off x="609600" y="2001983"/>
            <a:ext cx="10972800" cy="2493817"/>
          </a:xfrm>
        </p:spPr>
        <p:txBody>
          <a:bodyPr>
            <a:normAutofit lnSpcReduction="10000"/>
          </a:bodyPr>
          <a:lstStyle/>
          <a:p>
            <a:pPr marL="0" indent="0" algn="ctr">
              <a:buNone/>
            </a:pPr>
            <a:r>
              <a:rPr lang="en-GB" sz="4000" dirty="0"/>
              <a:t>The </a:t>
            </a:r>
            <a:r>
              <a:rPr lang="en-GB" sz="4000" dirty="0">
                <a:solidFill>
                  <a:srgbClr val="FF0000"/>
                </a:solidFill>
              </a:rPr>
              <a:t>systematic</a:t>
            </a:r>
            <a:r>
              <a:rPr lang="en-GB" sz="4000" dirty="0"/>
              <a:t> and </a:t>
            </a:r>
            <a:r>
              <a:rPr lang="en-GB" sz="4000" dirty="0">
                <a:solidFill>
                  <a:srgbClr val="FF0000"/>
                </a:solidFill>
              </a:rPr>
              <a:t>recorded</a:t>
            </a:r>
            <a:r>
              <a:rPr lang="en-GB" sz="4000" dirty="0"/>
              <a:t> process of </a:t>
            </a:r>
            <a:r>
              <a:rPr lang="en-GB" sz="4000" dirty="0">
                <a:solidFill>
                  <a:srgbClr val="FF0000"/>
                </a:solidFill>
              </a:rPr>
              <a:t>evaluating</a:t>
            </a:r>
            <a:r>
              <a:rPr lang="en-GB" sz="4000" dirty="0"/>
              <a:t> the potential hazards and their associated risks of any given activity or undertaking. </a:t>
            </a:r>
          </a:p>
        </p:txBody>
      </p:sp>
    </p:spTree>
    <p:extLst>
      <p:ext uri="{BB962C8B-B14F-4D97-AF65-F5344CB8AC3E}">
        <p14:creationId xmlns:p14="http://schemas.microsoft.com/office/powerpoint/2010/main" val="2748922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a:xfrm>
            <a:off x="604982" y="1417638"/>
            <a:ext cx="5384800" cy="2614035"/>
          </a:xfrm>
        </p:spPr>
        <p:txBody>
          <a:bodyPr>
            <a:normAutofit/>
          </a:bodyPr>
          <a:lstStyle/>
          <a:p>
            <a:pPr marL="0" indent="0">
              <a:buNone/>
            </a:pPr>
            <a:r>
              <a:rPr lang="en-US" b="1" dirty="0"/>
              <a:t>Generic</a:t>
            </a:r>
          </a:p>
          <a:p>
            <a:pPr marL="0" indent="0">
              <a:buNone/>
            </a:pPr>
            <a:r>
              <a:rPr lang="en-US" dirty="0"/>
              <a:t>Relates to the activity itself such as team building or bouldering.</a:t>
            </a:r>
          </a:p>
          <a:p>
            <a:pPr marL="0" indent="0">
              <a:buNone/>
            </a:pPr>
            <a:r>
              <a:rPr lang="en-US" dirty="0"/>
              <a:t>Sometimes referred to as an activity risk assessment. </a:t>
            </a:r>
          </a:p>
          <a:p>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91397" y="1357745"/>
            <a:ext cx="3989388" cy="3989388"/>
          </a:xfrm>
        </p:spPr>
      </p:pic>
      <p:sp>
        <p:nvSpPr>
          <p:cNvPr id="4" name="TextBox 3"/>
          <p:cNvSpPr txBox="1"/>
          <p:nvPr/>
        </p:nvSpPr>
        <p:spPr>
          <a:xfrm>
            <a:off x="373807" y="3980458"/>
            <a:ext cx="6237605" cy="1569660"/>
          </a:xfrm>
          <a:prstGeom prst="rect">
            <a:avLst/>
          </a:prstGeom>
          <a:noFill/>
        </p:spPr>
        <p:txBody>
          <a:bodyPr wrap="none" rtlCol="0">
            <a:spAutoFit/>
          </a:bodyPr>
          <a:lstStyle/>
          <a:p>
            <a:pPr algn="ctr"/>
            <a:r>
              <a:rPr lang="en-GB" sz="2400" b="1" dirty="0">
                <a:solidFill>
                  <a:schemeClr val="accent1">
                    <a:lumMod val="50000"/>
                  </a:schemeClr>
                </a:solidFill>
              </a:rPr>
              <a:t>This is the type of risk assessment we’re </a:t>
            </a:r>
          </a:p>
          <a:p>
            <a:pPr algn="ctr"/>
            <a:r>
              <a:rPr lang="en-GB" sz="2400" b="1" dirty="0">
                <a:solidFill>
                  <a:schemeClr val="accent1">
                    <a:lumMod val="50000"/>
                  </a:schemeClr>
                </a:solidFill>
              </a:rPr>
              <a:t>looking for you to write to </a:t>
            </a:r>
          </a:p>
          <a:p>
            <a:pPr algn="ctr"/>
            <a:r>
              <a:rPr lang="en-GB" sz="2400" b="1" dirty="0">
                <a:solidFill>
                  <a:schemeClr val="accent1">
                    <a:lumMod val="50000"/>
                  </a:schemeClr>
                </a:solidFill>
              </a:rPr>
              <a:t>support the activities you have chosen </a:t>
            </a:r>
          </a:p>
          <a:p>
            <a:pPr algn="ctr"/>
            <a:r>
              <a:rPr lang="en-GB" sz="2400" b="1" dirty="0">
                <a:solidFill>
                  <a:schemeClr val="accent1">
                    <a:lumMod val="50000"/>
                  </a:schemeClr>
                </a:solidFill>
              </a:rPr>
              <a:t>in your lesson plan.</a:t>
            </a:r>
          </a:p>
        </p:txBody>
      </p:sp>
    </p:spTree>
    <p:extLst>
      <p:ext uri="{BB962C8B-B14F-4D97-AF65-F5344CB8AC3E}">
        <p14:creationId xmlns:p14="http://schemas.microsoft.com/office/powerpoint/2010/main" val="267469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p:txBody>
          <a:bodyPr/>
          <a:lstStyle/>
          <a:p>
            <a:pPr marL="0" indent="0">
              <a:buNone/>
            </a:pPr>
            <a:r>
              <a:rPr lang="en-US" b="1" dirty="0"/>
              <a:t>Site Specific</a:t>
            </a:r>
          </a:p>
          <a:p>
            <a:pPr marL="0" indent="0">
              <a:buNone/>
            </a:pPr>
            <a:endParaRPr lang="en-US" b="1" dirty="0"/>
          </a:p>
          <a:p>
            <a:pPr marL="0" indent="0">
              <a:buNone/>
            </a:pPr>
            <a:r>
              <a:rPr lang="en-US" dirty="0"/>
              <a:t>Takes into account the nuances of the venue. Requires experience and familiarity.</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35978" y="1417638"/>
            <a:ext cx="3989388" cy="3989388"/>
          </a:xfrm>
        </p:spPr>
      </p:pic>
      <p:sp>
        <p:nvSpPr>
          <p:cNvPr id="4" name="TextBox 3"/>
          <p:cNvSpPr txBox="1"/>
          <p:nvPr/>
        </p:nvSpPr>
        <p:spPr>
          <a:xfrm>
            <a:off x="950426" y="4405747"/>
            <a:ext cx="4703147" cy="830997"/>
          </a:xfrm>
          <a:prstGeom prst="rect">
            <a:avLst/>
          </a:prstGeom>
          <a:noFill/>
        </p:spPr>
        <p:txBody>
          <a:bodyPr wrap="none" rtlCol="0">
            <a:spAutoFit/>
          </a:bodyPr>
          <a:lstStyle/>
          <a:p>
            <a:pPr algn="ctr"/>
            <a:r>
              <a:rPr lang="en-GB" sz="2400" b="1" dirty="0">
                <a:solidFill>
                  <a:schemeClr val="accent1">
                    <a:lumMod val="50000"/>
                  </a:schemeClr>
                </a:solidFill>
              </a:rPr>
              <a:t>You do not need to write a site </a:t>
            </a:r>
          </a:p>
          <a:p>
            <a:pPr algn="ctr"/>
            <a:r>
              <a:rPr lang="en-GB" sz="2400" b="1" dirty="0">
                <a:solidFill>
                  <a:schemeClr val="accent1">
                    <a:lumMod val="50000"/>
                  </a:schemeClr>
                </a:solidFill>
              </a:rPr>
              <a:t>specific risk assessment</a:t>
            </a:r>
          </a:p>
        </p:txBody>
      </p:sp>
    </p:spTree>
    <p:extLst>
      <p:ext uri="{BB962C8B-B14F-4D97-AF65-F5344CB8AC3E}">
        <p14:creationId xmlns:p14="http://schemas.microsoft.com/office/powerpoint/2010/main" val="2644094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p:txBody>
          <a:bodyPr/>
          <a:lstStyle/>
          <a:p>
            <a:pPr marL="0" indent="0">
              <a:buNone/>
            </a:pPr>
            <a:r>
              <a:rPr lang="en-US" b="1" dirty="0"/>
              <a:t>Dynamic</a:t>
            </a:r>
          </a:p>
          <a:p>
            <a:pPr marL="0" indent="0">
              <a:buNone/>
            </a:pPr>
            <a:endParaRPr lang="en-US" b="1" dirty="0"/>
          </a:p>
          <a:p>
            <a:pPr marL="0" indent="0">
              <a:buNone/>
            </a:pPr>
            <a:r>
              <a:rPr lang="en-US" dirty="0"/>
              <a:t>Done on the move. </a:t>
            </a:r>
          </a:p>
          <a:p>
            <a:pPr marL="0" indent="0">
              <a:buNone/>
            </a:pPr>
            <a:r>
              <a:rPr lang="en-US" dirty="0"/>
              <a:t>Requires experience of the activity and the venue as well as sound judgement.</a:t>
            </a:r>
          </a:p>
          <a:p>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35979" y="1417638"/>
            <a:ext cx="3989388" cy="3989388"/>
          </a:xfrm>
        </p:spPr>
      </p:pic>
      <p:sp>
        <p:nvSpPr>
          <p:cNvPr id="4" name="TextBox 3"/>
          <p:cNvSpPr txBox="1"/>
          <p:nvPr/>
        </p:nvSpPr>
        <p:spPr>
          <a:xfrm>
            <a:off x="96981" y="4668981"/>
            <a:ext cx="6586290" cy="830997"/>
          </a:xfrm>
          <a:prstGeom prst="rect">
            <a:avLst/>
          </a:prstGeom>
          <a:noFill/>
        </p:spPr>
        <p:txBody>
          <a:bodyPr wrap="none" rtlCol="0">
            <a:spAutoFit/>
          </a:bodyPr>
          <a:lstStyle/>
          <a:p>
            <a:pPr algn="ctr"/>
            <a:r>
              <a:rPr lang="en-GB" sz="2400" b="1" dirty="0">
                <a:solidFill>
                  <a:schemeClr val="accent1">
                    <a:lumMod val="50000"/>
                  </a:schemeClr>
                </a:solidFill>
              </a:rPr>
              <a:t>We will not be able to assess your dynamic </a:t>
            </a:r>
          </a:p>
          <a:p>
            <a:pPr algn="ctr"/>
            <a:r>
              <a:rPr lang="en-GB" sz="2400" b="1" dirty="0">
                <a:solidFill>
                  <a:schemeClr val="accent1">
                    <a:lumMod val="50000"/>
                  </a:schemeClr>
                </a:solidFill>
              </a:rPr>
              <a:t>risk assessment abilities. </a:t>
            </a:r>
          </a:p>
        </p:txBody>
      </p:sp>
    </p:spTree>
    <p:extLst>
      <p:ext uri="{BB962C8B-B14F-4D97-AF65-F5344CB8AC3E}">
        <p14:creationId xmlns:p14="http://schemas.microsoft.com/office/powerpoint/2010/main" val="3664745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solidFill>
                  <a:schemeClr val="accent1">
                    <a:lumMod val="50000"/>
                  </a:schemeClr>
                </a:solidFill>
              </a:rPr>
              <a:t>Styles of Risk Assessment</a:t>
            </a:r>
          </a:p>
        </p:txBody>
      </p:sp>
      <p:sp>
        <p:nvSpPr>
          <p:cNvPr id="3" name="Content Placeholder 2"/>
          <p:cNvSpPr>
            <a:spLocks noGrp="1"/>
          </p:cNvSpPr>
          <p:nvPr>
            <p:ph idx="1"/>
          </p:nvPr>
        </p:nvSpPr>
        <p:spPr>
          <a:xfrm>
            <a:off x="609600" y="1244497"/>
            <a:ext cx="10972800" cy="1692707"/>
          </a:xfrm>
        </p:spPr>
        <p:txBody>
          <a:bodyPr>
            <a:normAutofit/>
          </a:bodyPr>
          <a:lstStyle/>
          <a:p>
            <a:pPr marL="0" indent="0">
              <a:buNone/>
            </a:pPr>
            <a:r>
              <a:rPr lang="en-US" sz="2800" b="1" dirty="0"/>
              <a:t>Qualitative</a:t>
            </a:r>
            <a:r>
              <a:rPr lang="en-US" sz="2800" dirty="0"/>
              <a:t> </a:t>
            </a:r>
          </a:p>
          <a:p>
            <a:pPr marL="0" indent="0">
              <a:buNone/>
            </a:pPr>
            <a:r>
              <a:rPr lang="en-US" sz="2800" dirty="0"/>
              <a:t>Is a descriptive form of risk assessment that uses a selection of adjectives to inform the risk management process. </a:t>
            </a:r>
          </a:p>
          <a:p>
            <a:pPr marL="0" indent="0">
              <a:buNone/>
            </a:pPr>
            <a:endParaRPr lang="en-US" dirty="0"/>
          </a:p>
          <a:p>
            <a:endParaRPr lang="en-US" dirty="0"/>
          </a:p>
        </p:txBody>
      </p:sp>
      <p:sp>
        <p:nvSpPr>
          <p:cNvPr id="4" name="TextBox 3"/>
          <p:cNvSpPr txBox="1"/>
          <p:nvPr/>
        </p:nvSpPr>
        <p:spPr>
          <a:xfrm>
            <a:off x="609600" y="3110345"/>
            <a:ext cx="10023763" cy="2092881"/>
          </a:xfrm>
          <a:prstGeom prst="rect">
            <a:avLst/>
          </a:prstGeom>
          <a:noFill/>
        </p:spPr>
        <p:txBody>
          <a:bodyPr wrap="square" rtlCol="0">
            <a:spAutoFit/>
          </a:bodyPr>
          <a:lstStyle/>
          <a:p>
            <a:r>
              <a:rPr lang="en-US" sz="2800" b="1" dirty="0"/>
              <a:t>Quantitative</a:t>
            </a:r>
            <a:r>
              <a:rPr lang="en-US" sz="2800" dirty="0"/>
              <a:t> is a more precise and numerical measure of risk but has the potential to limit understanding. Uses a simple equation:</a:t>
            </a:r>
          </a:p>
          <a:p>
            <a:r>
              <a:rPr lang="en-US" sz="2800" dirty="0"/>
              <a:t>			Likelihood X Severity = Risk Value. </a:t>
            </a:r>
          </a:p>
          <a:p>
            <a:endParaRPr lang="en-GB" dirty="0"/>
          </a:p>
        </p:txBody>
      </p:sp>
      <p:sp>
        <p:nvSpPr>
          <p:cNvPr id="5" name="Rectangle 4"/>
          <p:cNvSpPr/>
          <p:nvPr/>
        </p:nvSpPr>
        <p:spPr>
          <a:xfrm>
            <a:off x="1928910" y="5145534"/>
            <a:ext cx="8334179" cy="461665"/>
          </a:xfrm>
          <a:prstGeom prst="rect">
            <a:avLst/>
          </a:prstGeom>
        </p:spPr>
        <p:txBody>
          <a:bodyPr wrap="square">
            <a:spAutoFit/>
          </a:bodyPr>
          <a:lstStyle/>
          <a:p>
            <a:pPr algn="ctr"/>
            <a:r>
              <a:rPr lang="en-US" sz="2400" b="1" dirty="0"/>
              <a:t>Risk assessments are sometimes a combination of both</a:t>
            </a:r>
            <a:r>
              <a:rPr lang="en-US" dirty="0"/>
              <a:t> </a:t>
            </a:r>
            <a:endParaRPr lang="en-GB" dirty="0"/>
          </a:p>
        </p:txBody>
      </p:sp>
    </p:spTree>
    <p:extLst>
      <p:ext uri="{BB962C8B-B14F-4D97-AF65-F5344CB8AC3E}">
        <p14:creationId xmlns:p14="http://schemas.microsoft.com/office/powerpoint/2010/main" val="128404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0255" y="1530928"/>
            <a:ext cx="8465127" cy="2800767"/>
          </a:xfrm>
          <a:prstGeom prst="rect">
            <a:avLst/>
          </a:prstGeom>
          <a:noFill/>
        </p:spPr>
        <p:txBody>
          <a:bodyPr wrap="square" rtlCol="0">
            <a:spAutoFit/>
          </a:bodyPr>
          <a:lstStyle/>
          <a:p>
            <a:pPr algn="ctr"/>
            <a:r>
              <a:rPr lang="en-GB" sz="4400" dirty="0">
                <a:solidFill>
                  <a:schemeClr val="accent1">
                    <a:lumMod val="50000"/>
                  </a:schemeClr>
                </a:solidFill>
              </a:rPr>
              <a:t>For this assignment it is completely up to you to choose which style/format of risk assessment you wish to use.</a:t>
            </a:r>
          </a:p>
        </p:txBody>
      </p:sp>
    </p:spTree>
    <p:extLst>
      <p:ext uri="{BB962C8B-B14F-4D97-AF65-F5344CB8AC3E}">
        <p14:creationId xmlns:p14="http://schemas.microsoft.com/office/powerpoint/2010/main" val="2471621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091" y="-175634"/>
            <a:ext cx="10972800" cy="1143000"/>
          </a:xfrm>
        </p:spPr>
        <p:txBody>
          <a:bodyPr>
            <a:normAutofit/>
          </a:bodyPr>
          <a:lstStyle/>
          <a:p>
            <a:r>
              <a:rPr lang="en-GB" sz="3600" dirty="0">
                <a:solidFill>
                  <a:schemeClr val="accent1">
                    <a:lumMod val="50000"/>
                  </a:schemeClr>
                </a:solidFill>
              </a:rPr>
              <a:t>Example Risk Assessments</a:t>
            </a:r>
          </a:p>
        </p:txBody>
      </p:sp>
      <p:pic>
        <p:nvPicPr>
          <p:cNvPr id="1026" name="Picture 2" descr="Image result for blank risk assessme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40818" y="727364"/>
            <a:ext cx="9295564" cy="494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744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Risk Assessment Terminology</a:t>
            </a:r>
          </a:p>
        </p:txBody>
      </p:sp>
      <p:sp>
        <p:nvSpPr>
          <p:cNvPr id="3" name="Content Placeholder 2"/>
          <p:cNvSpPr>
            <a:spLocks noGrp="1"/>
          </p:cNvSpPr>
          <p:nvPr>
            <p:ph idx="1"/>
          </p:nvPr>
        </p:nvSpPr>
        <p:spPr>
          <a:xfrm>
            <a:off x="297873" y="1510110"/>
            <a:ext cx="10044546" cy="1433944"/>
          </a:xfrm>
        </p:spPr>
        <p:txBody>
          <a:bodyPr>
            <a:normAutofit/>
          </a:bodyPr>
          <a:lstStyle/>
          <a:p>
            <a:pPr marL="0" indent="0" fontAlgn="base">
              <a:buNone/>
            </a:pPr>
            <a:r>
              <a:rPr lang="en-GB" sz="2400" b="1" dirty="0"/>
              <a:t>Hazards </a:t>
            </a:r>
            <a:r>
              <a:rPr lang="en-GB" sz="2400" dirty="0"/>
              <a:t>are anything that may cause harm; these can be hazards to physical health such as chemicals, electricity, working from ladders, an open drawer or to mental health.</a:t>
            </a:r>
          </a:p>
          <a:p>
            <a:pPr fontAlgn="base"/>
            <a:endParaRPr lang="en-GB" dirty="0"/>
          </a:p>
          <a:p>
            <a:pPr fontAlgn="base"/>
            <a:endParaRPr lang="en-GB" dirty="0"/>
          </a:p>
          <a:p>
            <a:endParaRPr lang="en-GB" dirty="0"/>
          </a:p>
        </p:txBody>
      </p:sp>
      <p:sp>
        <p:nvSpPr>
          <p:cNvPr id="4" name="TextBox 3"/>
          <p:cNvSpPr txBox="1"/>
          <p:nvPr/>
        </p:nvSpPr>
        <p:spPr>
          <a:xfrm>
            <a:off x="3214638" y="2944054"/>
            <a:ext cx="8298105" cy="1477328"/>
          </a:xfrm>
          <a:prstGeom prst="rect">
            <a:avLst/>
          </a:prstGeom>
          <a:noFill/>
        </p:spPr>
        <p:txBody>
          <a:bodyPr wrap="none" rtlCol="0">
            <a:spAutoFit/>
          </a:bodyPr>
          <a:lstStyle/>
          <a:p>
            <a:r>
              <a:rPr lang="en-GB" sz="2400" b="1" dirty="0"/>
              <a:t>Risks</a:t>
            </a:r>
            <a:r>
              <a:rPr lang="en-GB" sz="2400" dirty="0"/>
              <a:t> are the chance, high or low, that somebody could be </a:t>
            </a:r>
          </a:p>
          <a:p>
            <a:r>
              <a:rPr lang="en-GB" sz="2400" dirty="0"/>
              <a:t>harmed by these and other hazards, together with an </a:t>
            </a:r>
          </a:p>
          <a:p>
            <a:r>
              <a:rPr lang="en-GB" sz="2400" dirty="0"/>
              <a:t>indication of how serious or what the harm might be</a:t>
            </a:r>
            <a:r>
              <a:rPr lang="en-GB" dirty="0"/>
              <a:t>.</a:t>
            </a:r>
          </a:p>
          <a:p>
            <a:endParaRPr lang="en-GB" dirty="0"/>
          </a:p>
        </p:txBody>
      </p:sp>
      <p:sp>
        <p:nvSpPr>
          <p:cNvPr id="5" name="Rectangle 4"/>
          <p:cNvSpPr/>
          <p:nvPr/>
        </p:nvSpPr>
        <p:spPr>
          <a:xfrm>
            <a:off x="297873" y="4470470"/>
            <a:ext cx="7266709" cy="830997"/>
          </a:xfrm>
          <a:prstGeom prst="rect">
            <a:avLst/>
          </a:prstGeom>
        </p:spPr>
        <p:txBody>
          <a:bodyPr wrap="square">
            <a:spAutoFit/>
          </a:bodyPr>
          <a:lstStyle/>
          <a:p>
            <a:pPr fontAlgn="base"/>
            <a:r>
              <a:rPr lang="en-GB" sz="2400" b="1" dirty="0"/>
              <a:t>Control Measures </a:t>
            </a:r>
            <a:r>
              <a:rPr lang="en-GB" sz="2400" dirty="0"/>
              <a:t>are actions that can be put in place in an attempt to manage the identified hazard. </a:t>
            </a:r>
          </a:p>
        </p:txBody>
      </p:sp>
    </p:spTree>
    <p:extLst>
      <p:ext uri="{BB962C8B-B14F-4D97-AF65-F5344CB8AC3E}">
        <p14:creationId xmlns:p14="http://schemas.microsoft.com/office/powerpoint/2010/main" val="316875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286000"/>
            <a:ext cx="12192000" cy="9144000"/>
          </a:xfrm>
          <a:prstGeom prst="rect">
            <a:avLst/>
          </a:prstGeom>
        </p:spPr>
      </p:pic>
      <p:sp>
        <p:nvSpPr>
          <p:cNvPr id="5" name="Rectangle 4"/>
          <p:cNvSpPr/>
          <p:nvPr/>
        </p:nvSpPr>
        <p:spPr>
          <a:xfrm>
            <a:off x="6003634" y="2967335"/>
            <a:ext cx="184731" cy="923330"/>
          </a:xfrm>
          <a:prstGeom prst="rect">
            <a:avLst/>
          </a:prstGeom>
          <a:noFill/>
        </p:spPr>
        <p:txBody>
          <a:bodyPr wrap="none" lIns="91440" tIns="45720" rIns="91440" bIns="45720">
            <a:spAutoFit/>
          </a:bodyPr>
          <a:lstStyle/>
          <a:p>
            <a:pPr algn="ct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 name="Rectangle 5"/>
          <p:cNvSpPr/>
          <p:nvPr/>
        </p:nvSpPr>
        <p:spPr>
          <a:xfrm>
            <a:off x="604816" y="556644"/>
            <a:ext cx="10982366"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 Risk Assessment is a Process</a:t>
            </a:r>
          </a:p>
        </p:txBody>
      </p:sp>
      <p:sp>
        <p:nvSpPr>
          <p:cNvPr id="7" name="Rectangle 6"/>
          <p:cNvSpPr/>
          <p:nvPr/>
        </p:nvSpPr>
        <p:spPr>
          <a:xfrm>
            <a:off x="689539" y="2389909"/>
            <a:ext cx="3954929" cy="1754326"/>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Identifying </a:t>
            </a:r>
          </a:p>
          <a:p>
            <a:pPr algn="ctr"/>
            <a:r>
              <a:rPr lang="en-US" sz="5400" b="1" cap="none" spc="50" dirty="0">
                <a:ln w="0"/>
                <a:solidFill>
                  <a:schemeClr val="bg2"/>
                </a:solidFill>
                <a:effectLst>
                  <a:innerShdw blurRad="63500" dist="50800" dir="13500000">
                    <a:srgbClr val="000000">
                      <a:alpha val="50000"/>
                    </a:srgbClr>
                  </a:innerShdw>
                </a:effectLst>
              </a:rPr>
              <a:t>a hazard</a:t>
            </a:r>
          </a:p>
        </p:txBody>
      </p:sp>
      <p:cxnSp>
        <p:nvCxnSpPr>
          <p:cNvPr id="10" name="Straight Arrow Connector 9"/>
          <p:cNvCxnSpPr/>
          <p:nvPr/>
        </p:nvCxnSpPr>
        <p:spPr>
          <a:xfrm>
            <a:off x="5184795" y="3267072"/>
            <a:ext cx="2265218" cy="0"/>
          </a:xfrm>
          <a:prstGeom prst="straightConnector1">
            <a:avLst/>
          </a:prstGeom>
          <a:ln w="76200">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8007205" y="2466615"/>
            <a:ext cx="3326552" cy="1754326"/>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Safer </a:t>
            </a:r>
          </a:p>
          <a:p>
            <a:pPr algn="ctr"/>
            <a:r>
              <a:rPr lang="en-US" sz="5400" b="1" cap="none" spc="50" dirty="0">
                <a:ln w="0"/>
                <a:solidFill>
                  <a:schemeClr val="bg2"/>
                </a:solidFill>
                <a:effectLst>
                  <a:innerShdw blurRad="63500" dist="50800" dir="13500000">
                    <a:srgbClr val="000000">
                      <a:alpha val="50000"/>
                    </a:srgbClr>
                  </a:innerShdw>
                </a:effectLst>
              </a:rPr>
              <a:t>Activities</a:t>
            </a:r>
          </a:p>
        </p:txBody>
      </p:sp>
      <p:sp>
        <p:nvSpPr>
          <p:cNvPr id="2" name="TextBox 1"/>
          <p:cNvSpPr txBox="1"/>
          <p:nvPr/>
        </p:nvSpPr>
        <p:spPr>
          <a:xfrm>
            <a:off x="1364480" y="1700434"/>
            <a:ext cx="9647769" cy="523220"/>
          </a:xfrm>
          <a:prstGeom prst="rect">
            <a:avLst/>
          </a:prstGeom>
          <a:solidFill>
            <a:schemeClr val="bg1">
              <a:lumMod val="75000"/>
            </a:schemeClr>
          </a:solidFill>
        </p:spPr>
        <p:txBody>
          <a:bodyPr wrap="none" rtlCol="0">
            <a:spAutoFit/>
          </a:bodyPr>
          <a:lstStyle/>
          <a:p>
            <a:r>
              <a:rPr lang="en-GB" sz="2800" b="1" dirty="0">
                <a:solidFill>
                  <a:schemeClr val="accent1">
                    <a:lumMod val="50000"/>
                  </a:schemeClr>
                </a:solidFill>
              </a:rPr>
              <a:t>You need to show this process in your risk assessment</a:t>
            </a:r>
          </a:p>
        </p:txBody>
      </p:sp>
    </p:spTree>
    <p:extLst>
      <p:ext uri="{BB962C8B-B14F-4D97-AF65-F5344CB8AC3E}">
        <p14:creationId xmlns:p14="http://schemas.microsoft.com/office/powerpoint/2010/main" val="429103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 Wars | Wookieepedia | Fandom">
            <a:extLst>
              <a:ext uri="{FF2B5EF4-FFF2-40B4-BE49-F238E27FC236}">
                <a16:creationId xmlns:a16="http://schemas.microsoft.com/office/drawing/2014/main" id="{950C021D-D387-449E-A68D-EEDEC239CE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881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omplete Guide To Star Wars On Disney Plus [All Movies + Shows] - Mouse  Hacking">
            <a:extLst>
              <a:ext uri="{FF2B5EF4-FFF2-40B4-BE49-F238E27FC236}">
                <a16:creationId xmlns:a16="http://schemas.microsoft.com/office/drawing/2014/main" id="{9CC9D4A1-91FE-4CC2-92A0-17DA61F9E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94725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5514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7780" y="273050"/>
            <a:ext cx="6694102" cy="5172075"/>
          </a:xfrm>
        </p:spPr>
      </p:pic>
      <p:sp>
        <p:nvSpPr>
          <p:cNvPr id="4" name="Text Placeholder 3"/>
          <p:cNvSpPr>
            <a:spLocks noGrp="1"/>
          </p:cNvSpPr>
          <p:nvPr>
            <p:ph type="body" sz="half" idx="2"/>
          </p:nvPr>
        </p:nvSpPr>
        <p:spPr/>
        <p:txBody>
          <a:bodyPr>
            <a:normAutofit/>
          </a:bodyPr>
          <a:lstStyle/>
          <a:p>
            <a:r>
              <a:rPr lang="en-GB" sz="7200" dirty="0"/>
              <a:t>Identify a potential Hazard</a:t>
            </a:r>
          </a:p>
        </p:txBody>
      </p:sp>
    </p:spTree>
    <p:extLst>
      <p:ext uri="{BB962C8B-B14F-4D97-AF65-F5344CB8AC3E}">
        <p14:creationId xmlns:p14="http://schemas.microsoft.com/office/powerpoint/2010/main" val="7036267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tar Wars Confirms Luke Skywalker Plot In Disney+'s Obi-Wan Kenobi">
            <a:extLst>
              <a:ext uri="{FF2B5EF4-FFF2-40B4-BE49-F238E27FC236}">
                <a16:creationId xmlns:a16="http://schemas.microsoft.com/office/drawing/2014/main" id="{136EB473-AB5D-4216-A8A0-7CB447B86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7179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Figure out the associated</a:t>
            </a:r>
          </a:p>
          <a:p>
            <a:r>
              <a:rPr lang="en-GB" sz="7200" dirty="0"/>
              <a:t>Risks?? </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67263" y="473790"/>
            <a:ext cx="6815137" cy="4770595"/>
          </a:xfrm>
        </p:spPr>
      </p:pic>
    </p:spTree>
    <p:extLst>
      <p:ext uri="{BB962C8B-B14F-4D97-AF65-F5344CB8AC3E}">
        <p14:creationId xmlns:p14="http://schemas.microsoft.com/office/powerpoint/2010/main" val="2363005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1D9687-4B04-42E9-9CA4-8236C4AC633B}"/>
              </a:ext>
            </a:extLst>
          </p:cNvPr>
          <p:cNvPicPr>
            <a:picLocks noChangeAspect="1"/>
          </p:cNvPicPr>
          <p:nvPr/>
        </p:nvPicPr>
        <p:blipFill>
          <a:blip r:embed="rId2"/>
          <a:stretch>
            <a:fillRect/>
          </a:stretch>
        </p:blipFill>
        <p:spPr>
          <a:xfrm>
            <a:off x="9449" y="0"/>
            <a:ext cx="12173101" cy="6858000"/>
          </a:xfrm>
          <a:prstGeom prst="rect">
            <a:avLst/>
          </a:prstGeom>
        </p:spPr>
      </p:pic>
      <p:pic>
        <p:nvPicPr>
          <p:cNvPr id="5122" name="Picture 2" descr="Star Wars' movie scene inspires scientists to create artificial skin able  to feel">
            <a:extLst>
              <a:ext uri="{FF2B5EF4-FFF2-40B4-BE49-F238E27FC236}">
                <a16:creationId xmlns:a16="http://schemas.microsoft.com/office/drawing/2014/main" id="{58B0155A-5250-43BF-AC29-0ED53471C4C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9449" y="-1"/>
            <a:ext cx="8093767" cy="462500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Obi-Wan show reveals return of Darth Vader in first-look photo">
            <a:extLst>
              <a:ext uri="{FF2B5EF4-FFF2-40B4-BE49-F238E27FC236}">
                <a16:creationId xmlns:a16="http://schemas.microsoft.com/office/drawing/2014/main" id="{CC30AA8E-C078-4C11-BFEE-CADC03AD02A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943303" y="3220278"/>
            <a:ext cx="7239248" cy="363772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Life is Not a Battle Between Good vs Evil - The Good Men Project">
            <a:extLst>
              <a:ext uri="{FF2B5EF4-FFF2-40B4-BE49-F238E27FC236}">
                <a16:creationId xmlns:a16="http://schemas.microsoft.com/office/drawing/2014/main" id="{64A8064E-3894-4B59-B4CE-96C5BDF94E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0" y="890588"/>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141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126"/>
                                        </p:tgtEl>
                                      </p:cBhvr>
                                    </p:animEffect>
                                    <p:set>
                                      <p:cBhvr>
                                        <p:cTn id="7" dur="1" fill="hold">
                                          <p:stCondLst>
                                            <p:cond delay="499"/>
                                          </p:stCondLst>
                                        </p:cTn>
                                        <p:tgtEl>
                                          <p:spTgt spid="5126"/>
                                        </p:tgtEl>
                                        <p:attrNameLst>
                                          <p:attrName>style.visibility</p:attrName>
                                        </p:attrNameLst>
                                      </p:cBhvr>
                                      <p:to>
                                        <p:strVal val="hidden"/>
                                      </p:to>
                                    </p:se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fade">
                                      <p:cBhvr>
                                        <p:cTn id="11" dur="500"/>
                                        <p:tgtEl>
                                          <p:spTgt spid="512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124"/>
                                        </p:tgtEl>
                                        <p:attrNameLst>
                                          <p:attrName>style.visibility</p:attrName>
                                        </p:attrNameLst>
                                      </p:cBhvr>
                                      <p:to>
                                        <p:strVal val="visible"/>
                                      </p:to>
                                    </p:set>
                                    <p:animEffect transition="in" filter="fade">
                                      <p:cBhvr>
                                        <p:cTn id="16" dur="500"/>
                                        <p:tgtEl>
                                          <p:spTgt spid="5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9D086C-73D1-4C33-BE53-A7899AF96FFC}"/>
              </a:ext>
            </a:extLst>
          </p:cNvPr>
          <p:cNvPicPr>
            <a:picLocks noChangeAspect="1"/>
          </p:cNvPicPr>
          <p:nvPr/>
        </p:nvPicPr>
        <p:blipFill>
          <a:blip r:embed="rId2"/>
          <a:stretch>
            <a:fillRect/>
          </a:stretch>
        </p:blipFill>
        <p:spPr>
          <a:xfrm>
            <a:off x="9449" y="0"/>
            <a:ext cx="12173101" cy="6858000"/>
          </a:xfrm>
          <a:prstGeom prst="rect">
            <a:avLst/>
          </a:prstGeom>
        </p:spPr>
      </p:pic>
      <p:sp>
        <p:nvSpPr>
          <p:cNvPr id="3" name="Rectangle 2">
            <a:extLst>
              <a:ext uri="{FF2B5EF4-FFF2-40B4-BE49-F238E27FC236}">
                <a16:creationId xmlns:a16="http://schemas.microsoft.com/office/drawing/2014/main" id="{0204A92F-BBB5-4C41-A0DC-52780E6B12C4}"/>
              </a:ext>
            </a:extLst>
          </p:cNvPr>
          <p:cNvSpPr/>
          <p:nvPr/>
        </p:nvSpPr>
        <p:spPr>
          <a:xfrm>
            <a:off x="1612694" y="1582158"/>
            <a:ext cx="299152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Physical </a:t>
            </a:r>
          </a:p>
        </p:txBody>
      </p:sp>
      <p:sp>
        <p:nvSpPr>
          <p:cNvPr id="4" name="Rectangle 3">
            <a:extLst>
              <a:ext uri="{FF2B5EF4-FFF2-40B4-BE49-F238E27FC236}">
                <a16:creationId xmlns:a16="http://schemas.microsoft.com/office/drawing/2014/main" id="{FE0FDDA9-5D2D-4DD4-91D6-E26F500065D4}"/>
              </a:ext>
            </a:extLst>
          </p:cNvPr>
          <p:cNvSpPr/>
          <p:nvPr/>
        </p:nvSpPr>
        <p:spPr>
          <a:xfrm>
            <a:off x="925005" y="3745307"/>
            <a:ext cx="3679213"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Emotional</a:t>
            </a:r>
            <a:r>
              <a:rPr lang="en-US" sz="5400" b="1" cap="none" spc="0" dirty="0">
                <a:ln w="22225">
                  <a:solidFill>
                    <a:schemeClr val="accent2"/>
                  </a:solidFill>
                  <a:prstDash val="solid"/>
                </a:ln>
                <a:solidFill>
                  <a:schemeClr val="accent2">
                    <a:lumMod val="40000"/>
                    <a:lumOff val="60000"/>
                  </a:schemeClr>
                </a:solidFill>
                <a:effectLst/>
              </a:rPr>
              <a:t> </a:t>
            </a:r>
          </a:p>
        </p:txBody>
      </p:sp>
      <p:sp>
        <p:nvSpPr>
          <p:cNvPr id="5" name="Rectangle 4">
            <a:extLst>
              <a:ext uri="{FF2B5EF4-FFF2-40B4-BE49-F238E27FC236}">
                <a16:creationId xmlns:a16="http://schemas.microsoft.com/office/drawing/2014/main" id="{73D0CA46-A109-4106-A13C-9D5164575F4E}"/>
              </a:ext>
            </a:extLst>
          </p:cNvPr>
          <p:cNvSpPr/>
          <p:nvPr/>
        </p:nvSpPr>
        <p:spPr>
          <a:xfrm>
            <a:off x="6595863" y="1555944"/>
            <a:ext cx="436087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Reputational</a:t>
            </a:r>
          </a:p>
        </p:txBody>
      </p:sp>
      <p:sp>
        <p:nvSpPr>
          <p:cNvPr id="6" name="Rectangle 5">
            <a:extLst>
              <a:ext uri="{FF2B5EF4-FFF2-40B4-BE49-F238E27FC236}">
                <a16:creationId xmlns:a16="http://schemas.microsoft.com/office/drawing/2014/main" id="{FCC4F529-5EB0-42ED-AA63-981E913657F4}"/>
              </a:ext>
            </a:extLst>
          </p:cNvPr>
          <p:cNvSpPr/>
          <p:nvPr/>
        </p:nvSpPr>
        <p:spPr>
          <a:xfrm>
            <a:off x="7156305" y="3745307"/>
            <a:ext cx="3239990"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Financial</a:t>
            </a:r>
            <a:r>
              <a:rPr lang="en-US" sz="5400" b="1" cap="none" spc="0" dirty="0">
                <a:ln w="22225">
                  <a:solidFill>
                    <a:schemeClr val="accent2"/>
                  </a:solidFill>
                  <a:prstDash val="solid"/>
                </a:ln>
                <a:solidFill>
                  <a:schemeClr val="accent2">
                    <a:lumMod val="40000"/>
                    <a:lumOff val="60000"/>
                  </a:schemeClr>
                </a:solidFill>
                <a:effectLst/>
              </a:rPr>
              <a:t> </a:t>
            </a:r>
          </a:p>
        </p:txBody>
      </p:sp>
      <p:sp>
        <p:nvSpPr>
          <p:cNvPr id="7" name="Rectangle 6">
            <a:extLst>
              <a:ext uri="{FF2B5EF4-FFF2-40B4-BE49-F238E27FC236}">
                <a16:creationId xmlns:a16="http://schemas.microsoft.com/office/drawing/2014/main" id="{D767C40E-C5EC-48E7-9376-754745FD80EB}"/>
              </a:ext>
            </a:extLst>
          </p:cNvPr>
          <p:cNvSpPr/>
          <p:nvPr/>
        </p:nvSpPr>
        <p:spPr>
          <a:xfrm>
            <a:off x="6313670" y="5473005"/>
            <a:ext cx="4925259"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Environmental</a:t>
            </a:r>
          </a:p>
        </p:txBody>
      </p:sp>
      <p:sp>
        <p:nvSpPr>
          <p:cNvPr id="9" name="Rectangle 8">
            <a:extLst>
              <a:ext uri="{FF2B5EF4-FFF2-40B4-BE49-F238E27FC236}">
                <a16:creationId xmlns:a16="http://schemas.microsoft.com/office/drawing/2014/main" id="{A451D0B8-77D5-48E2-8F98-2069B3EFEECE}"/>
              </a:ext>
            </a:extLst>
          </p:cNvPr>
          <p:cNvSpPr/>
          <p:nvPr/>
        </p:nvSpPr>
        <p:spPr>
          <a:xfrm>
            <a:off x="3307538" y="232294"/>
            <a:ext cx="517263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TYPES OF RISK </a:t>
            </a:r>
          </a:p>
        </p:txBody>
      </p:sp>
      <p:sp>
        <p:nvSpPr>
          <p:cNvPr id="10" name="Rectangle 9">
            <a:extLst>
              <a:ext uri="{FF2B5EF4-FFF2-40B4-BE49-F238E27FC236}">
                <a16:creationId xmlns:a16="http://schemas.microsoft.com/office/drawing/2014/main" id="{CC5261BC-DB33-4417-885B-67B7DE41DDA9}"/>
              </a:ext>
            </a:extLst>
          </p:cNvPr>
          <p:cNvSpPr/>
          <p:nvPr/>
        </p:nvSpPr>
        <p:spPr>
          <a:xfrm>
            <a:off x="1717689" y="5446791"/>
            <a:ext cx="2093843"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Social</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89841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500" fill="hold"/>
                                        <p:tgtEl>
                                          <p:spTgt spid="3"/>
                                        </p:tgtEl>
                                        <p:attrNameLst>
                                          <p:attrName>ppt_x</p:attrName>
                                        </p:attrNameLst>
                                      </p:cBhvr>
                                      <p:tavLst>
                                        <p:tav tm="0">
                                          <p:val>
                                            <p:strVal val="#ppt_x"/>
                                          </p:val>
                                        </p:tav>
                                        <p:tav tm="100000">
                                          <p:val>
                                            <p:strVal val="#ppt_x"/>
                                          </p:val>
                                        </p:tav>
                                      </p:tavLst>
                                    </p:anim>
                                    <p:anim calcmode="lin" valueType="num">
                                      <p:cBhvr additive="base">
                                        <p:cTn id="8" dur="1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1250" fill="hold"/>
                                        <p:tgtEl>
                                          <p:spTgt spid="5"/>
                                        </p:tgtEl>
                                        <p:attrNameLst>
                                          <p:attrName>ppt_x</p:attrName>
                                        </p:attrNameLst>
                                      </p:cBhvr>
                                      <p:tavLst>
                                        <p:tav tm="0">
                                          <p:val>
                                            <p:strVal val="#ppt_x"/>
                                          </p:val>
                                        </p:tav>
                                        <p:tav tm="100000">
                                          <p:val>
                                            <p:strVal val="#ppt_x"/>
                                          </p:val>
                                        </p:tav>
                                      </p:tavLst>
                                    </p:anim>
                                    <p:anim calcmode="lin" valueType="num">
                                      <p:cBhvr additive="base">
                                        <p:cTn id="12" dur="125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250" fill="hold"/>
                                        <p:tgtEl>
                                          <p:spTgt spid="6"/>
                                        </p:tgtEl>
                                        <p:attrNameLst>
                                          <p:attrName>ppt_x</p:attrName>
                                        </p:attrNameLst>
                                      </p:cBhvr>
                                      <p:tavLst>
                                        <p:tav tm="0">
                                          <p:val>
                                            <p:strVal val="#ppt_x"/>
                                          </p:val>
                                        </p:tav>
                                        <p:tav tm="100000">
                                          <p:val>
                                            <p:strVal val="#ppt_x"/>
                                          </p:val>
                                        </p:tav>
                                      </p:tavLst>
                                    </p:anim>
                                    <p:anim calcmode="lin" valueType="num">
                                      <p:cBhvr additive="base">
                                        <p:cTn id="16" dur="125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1250" fill="hold"/>
                                        <p:tgtEl>
                                          <p:spTgt spid="4"/>
                                        </p:tgtEl>
                                        <p:attrNameLst>
                                          <p:attrName>ppt_x</p:attrName>
                                        </p:attrNameLst>
                                      </p:cBhvr>
                                      <p:tavLst>
                                        <p:tav tm="0">
                                          <p:val>
                                            <p:strVal val="#ppt_x"/>
                                          </p:val>
                                        </p:tav>
                                        <p:tav tm="100000">
                                          <p:val>
                                            <p:strVal val="#ppt_x"/>
                                          </p:val>
                                        </p:tav>
                                      </p:tavLst>
                                    </p:anim>
                                    <p:anim calcmode="lin" valueType="num">
                                      <p:cBhvr additive="base">
                                        <p:cTn id="20" dur="1250" fill="hold"/>
                                        <p:tgtEl>
                                          <p:spTgt spid="4"/>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1250" fill="hold"/>
                                        <p:tgtEl>
                                          <p:spTgt spid="7"/>
                                        </p:tgtEl>
                                        <p:attrNameLst>
                                          <p:attrName>ppt_x</p:attrName>
                                        </p:attrNameLst>
                                      </p:cBhvr>
                                      <p:tavLst>
                                        <p:tav tm="0">
                                          <p:val>
                                            <p:strVal val="#ppt_x"/>
                                          </p:val>
                                        </p:tav>
                                        <p:tav tm="100000">
                                          <p:val>
                                            <p:strVal val="#ppt_x"/>
                                          </p:val>
                                        </p:tav>
                                      </p:tavLst>
                                    </p:anim>
                                    <p:anim calcmode="lin" valueType="num">
                                      <p:cBhvr additive="base">
                                        <p:cTn id="24" dur="1250" fill="hold"/>
                                        <p:tgtEl>
                                          <p:spTgt spid="7"/>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3…..</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Think about who might be harmed? </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31306" y="1808017"/>
            <a:ext cx="7536004" cy="2462345"/>
          </a:xfrm>
        </p:spPr>
      </p:pic>
    </p:spTree>
    <p:extLst>
      <p:ext uri="{BB962C8B-B14F-4D97-AF65-F5344CB8AC3E}">
        <p14:creationId xmlns:p14="http://schemas.microsoft.com/office/powerpoint/2010/main" val="926649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TOP 10 Best Star Wars Characters (2020) - NERDWASH">
            <a:extLst>
              <a:ext uri="{FF2B5EF4-FFF2-40B4-BE49-F238E27FC236}">
                <a16:creationId xmlns:a16="http://schemas.microsoft.com/office/drawing/2014/main" id="{2E8FBFFA-2016-4AC7-9F2F-30060273AF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20119322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4…..</a:t>
            </a:r>
          </a:p>
        </p:txBody>
      </p:sp>
      <p:sp>
        <p:nvSpPr>
          <p:cNvPr id="4" name="Text Placeholder 3"/>
          <p:cNvSpPr>
            <a:spLocks noGrp="1"/>
          </p:cNvSpPr>
          <p:nvPr>
            <p:ph type="body" sz="half" idx="2"/>
          </p:nvPr>
        </p:nvSpPr>
        <p:spPr>
          <a:xfrm>
            <a:off x="526473" y="1525156"/>
            <a:ext cx="4281249" cy="4029891"/>
          </a:xfrm>
        </p:spPr>
        <p:txBody>
          <a:bodyPr>
            <a:normAutofit/>
          </a:bodyPr>
          <a:lstStyle/>
          <a:p>
            <a:r>
              <a:rPr lang="en-GB" sz="7200" dirty="0"/>
              <a:t>&amp; how badly?</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55672" y="384776"/>
            <a:ext cx="4913962" cy="4913962"/>
          </a:xfrm>
        </p:spPr>
      </p:pic>
    </p:spTree>
    <p:extLst>
      <p:ext uri="{BB962C8B-B14F-4D97-AF65-F5344CB8AC3E}">
        <p14:creationId xmlns:p14="http://schemas.microsoft.com/office/powerpoint/2010/main" val="3628965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triped Right Arrow 2"/>
          <p:cNvSpPr/>
          <p:nvPr/>
        </p:nvSpPr>
        <p:spPr>
          <a:xfrm>
            <a:off x="8416637" y="3759043"/>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riped Right Arrow 3"/>
          <p:cNvSpPr/>
          <p:nvPr/>
        </p:nvSpPr>
        <p:spPr>
          <a:xfrm rot="10800000">
            <a:off x="477981" y="3759044"/>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272424" y="4100941"/>
            <a:ext cx="364715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Likelihood</a:t>
            </a:r>
          </a:p>
        </p:txBody>
      </p:sp>
      <p:sp>
        <p:nvSpPr>
          <p:cNvPr id="6" name="Striped Right Arrow 5"/>
          <p:cNvSpPr/>
          <p:nvPr/>
        </p:nvSpPr>
        <p:spPr>
          <a:xfrm rot="10800000">
            <a:off x="477981" y="213620"/>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75000"/>
                </a:schemeClr>
              </a:solidFill>
            </a:endParaRPr>
          </a:p>
        </p:txBody>
      </p:sp>
      <p:sp>
        <p:nvSpPr>
          <p:cNvPr id="7" name="Striped Right Arrow 6"/>
          <p:cNvSpPr/>
          <p:nvPr/>
        </p:nvSpPr>
        <p:spPr>
          <a:xfrm>
            <a:off x="8416637" y="213621"/>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657142" y="555518"/>
            <a:ext cx="287771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6">
                    <a:lumMod val="75000"/>
                  </a:schemeClr>
                </a:solidFill>
                <a:effectLst>
                  <a:outerShdw blurRad="12700" dist="38100" dir="2700000" algn="tl" rotWithShape="0">
                    <a:schemeClr val="accent5">
                      <a:lumMod val="60000"/>
                      <a:lumOff val="40000"/>
                    </a:schemeClr>
                  </a:outerShdw>
                </a:effectLst>
              </a:rPr>
              <a:t>Severity</a:t>
            </a:r>
          </a:p>
        </p:txBody>
      </p:sp>
      <p:sp>
        <p:nvSpPr>
          <p:cNvPr id="2" name="Oval 1">
            <a:extLst>
              <a:ext uri="{FF2B5EF4-FFF2-40B4-BE49-F238E27FC236}">
                <a16:creationId xmlns:a16="http://schemas.microsoft.com/office/drawing/2014/main" id="{CFEB9C0A-0E0C-4E34-B58D-726CD58791EF}"/>
              </a:ext>
            </a:extLst>
          </p:cNvPr>
          <p:cNvSpPr/>
          <p:nvPr/>
        </p:nvSpPr>
        <p:spPr>
          <a:xfrm rot="301585">
            <a:off x="4098789" y="173374"/>
            <a:ext cx="4039487" cy="195810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D6CB9405-D938-41AD-AB1C-EBACA2F3B675}"/>
              </a:ext>
            </a:extLst>
          </p:cNvPr>
          <p:cNvPicPr>
            <a:picLocks noChangeAspect="1"/>
          </p:cNvPicPr>
          <p:nvPr/>
        </p:nvPicPr>
        <p:blipFill>
          <a:blip r:embed="rId2"/>
          <a:stretch>
            <a:fillRect/>
          </a:stretch>
        </p:blipFill>
        <p:spPr>
          <a:xfrm>
            <a:off x="22532" y="1519401"/>
            <a:ext cx="12192000" cy="3224784"/>
          </a:xfrm>
          <a:prstGeom prst="rect">
            <a:avLst/>
          </a:prstGeom>
        </p:spPr>
      </p:pic>
    </p:spTree>
    <p:extLst>
      <p:ext uri="{BB962C8B-B14F-4D97-AF65-F5344CB8AC3E}">
        <p14:creationId xmlns:p14="http://schemas.microsoft.com/office/powerpoint/2010/main" val="2162618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left)">
                                      <p:cBhvr>
                                        <p:cTn id="1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451BC1-7C91-4EC8-8C72-6E429056B541}"/>
              </a:ext>
            </a:extLst>
          </p:cNvPr>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descr="luke loses a hand on Make a GIF">
            <a:extLst>
              <a:ext uri="{FF2B5EF4-FFF2-40B4-BE49-F238E27FC236}">
                <a16:creationId xmlns:a16="http://schemas.microsoft.com/office/drawing/2014/main" id="{DCBC9805-9683-440B-8A70-7D9339A8FB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37829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orce Awakens Intro Originally Had Luke's Severed Hand, Hamill Confirms">
            <a:extLst>
              <a:ext uri="{FF2B5EF4-FFF2-40B4-BE49-F238E27FC236}">
                <a16:creationId xmlns:a16="http://schemas.microsoft.com/office/drawing/2014/main" id="{E793D1F3-AE08-43C7-8D95-9933512066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11"/>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29123386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triped Right Arrow 2"/>
          <p:cNvSpPr/>
          <p:nvPr/>
        </p:nvSpPr>
        <p:spPr>
          <a:xfrm>
            <a:off x="8416637" y="3297380"/>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riped Right Arrow 3"/>
          <p:cNvSpPr/>
          <p:nvPr/>
        </p:nvSpPr>
        <p:spPr>
          <a:xfrm rot="10800000">
            <a:off x="477982" y="3297380"/>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334769" y="3639278"/>
            <a:ext cx="364715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Likelihood</a:t>
            </a:r>
          </a:p>
        </p:txBody>
      </p:sp>
      <p:sp>
        <p:nvSpPr>
          <p:cNvPr id="6" name="Striped Right Arrow 5"/>
          <p:cNvSpPr/>
          <p:nvPr/>
        </p:nvSpPr>
        <p:spPr>
          <a:xfrm rot="10800000">
            <a:off x="477981" y="886689"/>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75000"/>
                </a:schemeClr>
              </a:solidFill>
            </a:endParaRPr>
          </a:p>
        </p:txBody>
      </p:sp>
      <p:sp>
        <p:nvSpPr>
          <p:cNvPr id="7" name="Striped Right Arrow 6"/>
          <p:cNvSpPr/>
          <p:nvPr/>
        </p:nvSpPr>
        <p:spPr>
          <a:xfrm>
            <a:off x="8416637" y="886689"/>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657144" y="1228587"/>
            <a:ext cx="287771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6">
                    <a:lumMod val="75000"/>
                  </a:schemeClr>
                </a:solidFill>
                <a:effectLst>
                  <a:outerShdw blurRad="12700" dist="38100" dir="2700000" algn="tl" rotWithShape="0">
                    <a:schemeClr val="accent5">
                      <a:lumMod val="60000"/>
                      <a:lumOff val="40000"/>
                    </a:schemeClr>
                  </a:outerShdw>
                </a:effectLst>
              </a:rPr>
              <a:t>Severity</a:t>
            </a:r>
          </a:p>
        </p:txBody>
      </p:sp>
      <p:pic>
        <p:nvPicPr>
          <p:cNvPr id="2" name="Picture 1">
            <a:extLst>
              <a:ext uri="{FF2B5EF4-FFF2-40B4-BE49-F238E27FC236}">
                <a16:creationId xmlns:a16="http://schemas.microsoft.com/office/drawing/2014/main" id="{46846013-55D5-4A2D-918E-A343B909E18B}"/>
              </a:ext>
            </a:extLst>
          </p:cNvPr>
          <p:cNvPicPr>
            <a:picLocks noChangeAspect="1"/>
          </p:cNvPicPr>
          <p:nvPr/>
        </p:nvPicPr>
        <p:blipFill>
          <a:blip r:embed="rId2"/>
          <a:stretch>
            <a:fillRect/>
          </a:stretch>
        </p:blipFill>
        <p:spPr>
          <a:xfrm rot="20216439">
            <a:off x="4132895" y="2902975"/>
            <a:ext cx="4066384" cy="2395936"/>
          </a:xfrm>
          <a:prstGeom prst="rect">
            <a:avLst/>
          </a:prstGeom>
        </p:spPr>
      </p:pic>
    </p:spTree>
    <p:extLst>
      <p:ext uri="{BB962C8B-B14F-4D97-AF65-F5344CB8AC3E}">
        <p14:creationId xmlns:p14="http://schemas.microsoft.com/office/powerpoint/2010/main" val="117192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Duel on Cloud City | Wookieepedia | Fandom">
            <a:extLst>
              <a:ext uri="{FF2B5EF4-FFF2-40B4-BE49-F238E27FC236}">
                <a16:creationId xmlns:a16="http://schemas.microsoft.com/office/drawing/2014/main" id="{3B454CCC-F5E1-4A54-BA59-55664A1A90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000"/>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27639769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5…..</a:t>
            </a:r>
          </a:p>
        </p:txBody>
      </p:sp>
      <p:sp>
        <p:nvSpPr>
          <p:cNvPr id="4" name="Text Placeholder 3"/>
          <p:cNvSpPr>
            <a:spLocks noGrp="1"/>
          </p:cNvSpPr>
          <p:nvPr>
            <p:ph type="body" sz="half" idx="2"/>
          </p:nvPr>
        </p:nvSpPr>
        <p:spPr>
          <a:xfrm>
            <a:off x="339436" y="1435101"/>
            <a:ext cx="4281249" cy="4029891"/>
          </a:xfrm>
        </p:spPr>
        <p:txBody>
          <a:bodyPr>
            <a:normAutofit fontScale="85000" lnSpcReduction="20000"/>
          </a:bodyPr>
          <a:lstStyle/>
          <a:p>
            <a:r>
              <a:rPr lang="en-GB" sz="7200" dirty="0"/>
              <a:t>What control measures can be put in place?</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45931" y="522287"/>
            <a:ext cx="5257800" cy="4673600"/>
          </a:xfrm>
        </p:spPr>
      </p:pic>
    </p:spTree>
    <p:extLst>
      <p:ext uri="{BB962C8B-B14F-4D97-AF65-F5344CB8AC3E}">
        <p14:creationId xmlns:p14="http://schemas.microsoft.com/office/powerpoint/2010/main" val="1555025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3 Lessons About Mental Toughness You Can Learn From Yoda">
            <a:extLst>
              <a:ext uri="{FF2B5EF4-FFF2-40B4-BE49-F238E27FC236}">
                <a16:creationId xmlns:a16="http://schemas.microsoft.com/office/drawing/2014/main" id="{F438587E-6978-468E-9AFF-59B5874FB5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058780" cy="4041058"/>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Unlearn What You Have Learned - Institute of Manual and Manipulative Therapy">
            <a:extLst>
              <a:ext uri="{FF2B5EF4-FFF2-40B4-BE49-F238E27FC236}">
                <a16:creationId xmlns:a16="http://schemas.microsoft.com/office/drawing/2014/main" id="{B230E242-AE51-4160-8F37-A4FFB2434A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736" y="4041057"/>
            <a:ext cx="6710516" cy="2810029"/>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Classic Trilogy Perspective, Part 2: The Empire Strikes Back - So You Want  To Be A Jedi? - Coffee With Kenobi">
            <a:extLst>
              <a:ext uri="{FF2B5EF4-FFF2-40B4-BE49-F238E27FC236}">
                <a16:creationId xmlns:a16="http://schemas.microsoft.com/office/drawing/2014/main" id="{0D329864-D417-44E7-8E5D-E40F1EB713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2554" y="0"/>
            <a:ext cx="6849446" cy="2810029"/>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Luke Skywalker's Deleted Scene lightsaber training with Yoda on Dagobah -  SaberSourcing">
            <a:extLst>
              <a:ext uri="{FF2B5EF4-FFF2-40B4-BE49-F238E27FC236}">
                <a16:creationId xmlns:a16="http://schemas.microsoft.com/office/drawing/2014/main" id="{27EAA5A3-7934-4487-9742-E948AB75D5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42554" y="2810028"/>
            <a:ext cx="7737987" cy="4041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936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ierarchy of hazard controls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2114607" y="235528"/>
            <a:ext cx="8553392" cy="5295842"/>
          </a:xfrm>
          <a:prstGeom prst="rect">
            <a:avLst/>
          </a:prstGeom>
          <a:noFill/>
          <a:ln>
            <a:noFill/>
          </a:ln>
        </p:spPr>
      </p:pic>
    </p:spTree>
    <p:extLst>
      <p:ext uri="{BB962C8B-B14F-4D97-AF65-F5344CB8AC3E}">
        <p14:creationId xmlns:p14="http://schemas.microsoft.com/office/powerpoint/2010/main" val="31202639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5484" y="0"/>
            <a:ext cx="8741624" cy="5699538"/>
          </a:xfrm>
          <a:prstGeom prst="rect">
            <a:avLst/>
          </a:prstGeom>
        </p:spPr>
      </p:pic>
    </p:spTree>
    <p:extLst>
      <p:ext uri="{BB962C8B-B14F-4D97-AF65-F5344CB8AC3E}">
        <p14:creationId xmlns:p14="http://schemas.microsoft.com/office/powerpoint/2010/main" val="29191454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1409" y="1087582"/>
            <a:ext cx="5319184" cy="3989388"/>
          </a:xfrm>
        </p:spPr>
      </p:pic>
      <p:pic>
        <p:nvPicPr>
          <p:cNvPr id="8" name="Content Placeholder 7" descr="Hierarchy of hazard controls - Wikipedia"/>
          <p:cNvPicPr>
            <a:picLocks noGrp="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17491" y="1087582"/>
            <a:ext cx="5807364" cy="3989388"/>
          </a:xfrm>
          <a:prstGeom prst="rect">
            <a:avLst/>
          </a:prstGeom>
          <a:noFill/>
          <a:ln>
            <a:noFill/>
          </a:ln>
        </p:spPr>
      </p:pic>
    </p:spTree>
    <p:extLst>
      <p:ext uri="{BB962C8B-B14F-4D97-AF65-F5344CB8AC3E}">
        <p14:creationId xmlns:p14="http://schemas.microsoft.com/office/powerpoint/2010/main" val="3896290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691" y="787329"/>
            <a:ext cx="11894127" cy="4466956"/>
          </a:xfrm>
          <a:prstGeom prst="rect">
            <a:avLst/>
          </a:prstGeom>
        </p:spPr>
      </p:pic>
    </p:spTree>
    <p:extLst>
      <p:ext uri="{BB962C8B-B14F-4D97-AF65-F5344CB8AC3E}">
        <p14:creationId xmlns:p14="http://schemas.microsoft.com/office/powerpoint/2010/main" val="42905811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ierarchy of hazard controls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3590116" y="256309"/>
            <a:ext cx="8553392" cy="5295842"/>
          </a:xfrm>
          <a:prstGeom prst="rect">
            <a:avLst/>
          </a:prstGeom>
          <a:noFill/>
          <a:ln>
            <a:noFill/>
          </a:ln>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6028" y="1843069"/>
            <a:ext cx="3394088" cy="2122322"/>
          </a:xfrm>
          <a:prstGeom prst="rect">
            <a:avLst/>
          </a:prstGeom>
        </p:spPr>
      </p:pic>
      <p:pic>
        <p:nvPicPr>
          <p:cNvPr id="14338" name="Picture 2" descr="New TV advert urges public to stay at home to protect the NHS and save  lives - GOV.UK">
            <a:extLst>
              <a:ext uri="{FF2B5EF4-FFF2-40B4-BE49-F238E27FC236}">
                <a16:creationId xmlns:a16="http://schemas.microsoft.com/office/drawing/2014/main" id="{5BF2C8FD-FB59-42FC-A933-BC6898AC25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6" y="1843693"/>
            <a:ext cx="3773350" cy="2447944"/>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5720895C-A5E6-4047-88AE-D29DA748D4C2}"/>
              </a:ext>
            </a:extLst>
          </p:cNvPr>
          <p:cNvCxnSpPr/>
          <p:nvPr/>
        </p:nvCxnSpPr>
        <p:spPr>
          <a:xfrm>
            <a:off x="6096000" y="1335345"/>
            <a:ext cx="2605548" cy="0"/>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81CF098-ADBB-4A05-9005-F7C8820F23F0}"/>
              </a:ext>
            </a:extLst>
          </p:cNvPr>
          <p:cNvCxnSpPr/>
          <p:nvPr/>
        </p:nvCxnSpPr>
        <p:spPr>
          <a:xfrm>
            <a:off x="6096000" y="2225164"/>
            <a:ext cx="2605548" cy="0"/>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671A119-D0DB-4414-BCE1-39B4BA59AFEF}"/>
              </a:ext>
            </a:extLst>
          </p:cNvPr>
          <p:cNvCxnSpPr>
            <a:cxnSpLocks/>
          </p:cNvCxnSpPr>
          <p:nvPr/>
        </p:nvCxnSpPr>
        <p:spPr>
          <a:xfrm>
            <a:off x="3773350" y="3067665"/>
            <a:ext cx="267169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38D5DCE-1116-4973-AA58-B9FCC69B3CD2}"/>
              </a:ext>
            </a:extLst>
          </p:cNvPr>
          <p:cNvCxnSpPr>
            <a:cxnSpLocks/>
          </p:cNvCxnSpPr>
          <p:nvPr/>
        </p:nvCxnSpPr>
        <p:spPr>
          <a:xfrm>
            <a:off x="3773349" y="3190568"/>
            <a:ext cx="2907670" cy="93763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4344" name="Picture 8" descr="COVID/Coronavirus Wear a Face Mask Circular Label Sign | COVWM275 | Avery">
            <a:extLst>
              <a:ext uri="{FF2B5EF4-FFF2-40B4-BE49-F238E27FC236}">
                <a16:creationId xmlns:a16="http://schemas.microsoft.com/office/drawing/2014/main" id="{78CF9AA8-5CAE-4CF3-B391-8E38746898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2" y="1300398"/>
            <a:ext cx="3780339" cy="3780339"/>
          </a:xfrm>
          <a:prstGeom prst="rect">
            <a:avLst/>
          </a:prstGeom>
          <a:noFill/>
          <a:extLst>
            <a:ext uri="{909E8E84-426E-40DD-AFC4-6F175D3DCCD1}">
              <a14:hiddenFill xmlns:a14="http://schemas.microsoft.com/office/drawing/2010/main">
                <a:solidFill>
                  <a:srgbClr val="FFFFFF"/>
                </a:solidFill>
              </a14:hiddenFill>
            </a:ext>
          </a:extLst>
        </p:spPr>
      </p:pic>
      <p:sp>
        <p:nvSpPr>
          <p:cNvPr id="15" name="Oval 14">
            <a:extLst>
              <a:ext uri="{FF2B5EF4-FFF2-40B4-BE49-F238E27FC236}">
                <a16:creationId xmlns:a16="http://schemas.microsoft.com/office/drawing/2014/main" id="{D6ACA0AA-A9E9-45E1-BC66-95BEE7E4EA93}"/>
              </a:ext>
            </a:extLst>
          </p:cNvPr>
          <p:cNvSpPr/>
          <p:nvPr/>
        </p:nvSpPr>
        <p:spPr>
          <a:xfrm rot="21292653">
            <a:off x="6561935" y="4273478"/>
            <a:ext cx="1673679" cy="1017322"/>
          </a:xfrm>
          <a:prstGeom prst="ellipse">
            <a:avLst/>
          </a:prstGeom>
          <a:no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4920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75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75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33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nodeType="clickEffect">
                                  <p:stCondLst>
                                    <p:cond delay="0"/>
                                  </p:stCondLst>
                                  <p:childTnLst>
                                    <p:set>
                                      <p:cBhvr>
                                        <p:cTn id="28" dur="1" fill="hold">
                                          <p:stCondLst>
                                            <p:cond delay="0"/>
                                          </p:stCondLst>
                                        </p:cTn>
                                        <p:tgtEl>
                                          <p:spTgt spid="10"/>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434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6…..</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Is the hazard effectively managed?</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46915" y="1006476"/>
            <a:ext cx="7454227" cy="4205371"/>
          </a:xfrm>
        </p:spPr>
      </p:pic>
      <p:cxnSp>
        <p:nvCxnSpPr>
          <p:cNvPr id="10" name="Straight Connector 9"/>
          <p:cNvCxnSpPr/>
          <p:nvPr/>
        </p:nvCxnSpPr>
        <p:spPr>
          <a:xfrm>
            <a:off x="5508832" y="2549671"/>
            <a:ext cx="5458691" cy="699654"/>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6132273" y="3403180"/>
            <a:ext cx="4357283" cy="1569660"/>
          </a:xfrm>
          <a:prstGeom prst="rect">
            <a:avLst/>
          </a:prstGeom>
          <a:noFill/>
          <a:ln>
            <a:noFill/>
          </a:ln>
        </p:spPr>
        <p:txBody>
          <a:bodyPr wrap="none" lIns="91440" tIns="45720" rIns="91440" bIns="45720">
            <a:spAutoFit/>
          </a:bodyPr>
          <a:lstStyle/>
          <a:p>
            <a:pPr algn="ctr"/>
            <a:r>
              <a:rPr lang="en-US" sz="9600" b="1" cap="none" spc="0" dirty="0">
                <a:ln w="12700">
                  <a:solidFill>
                    <a:schemeClr val="accent3">
                      <a:lumMod val="50000"/>
                    </a:schemeClr>
                  </a:solidFill>
                  <a:prstDash val="solid"/>
                </a:ln>
                <a:solidFill>
                  <a:schemeClr val="accent3">
                    <a:lumMod val="60000"/>
                    <a:lumOff val="40000"/>
                  </a:schemeClr>
                </a:solidFill>
                <a:effectLst>
                  <a:innerShdw blurRad="177800">
                    <a:schemeClr val="accent3">
                      <a:lumMod val="50000"/>
                    </a:schemeClr>
                  </a:innerShdw>
                </a:effectLst>
              </a:rPr>
              <a:t>SAFER</a:t>
            </a:r>
          </a:p>
        </p:txBody>
      </p:sp>
      <p:cxnSp>
        <p:nvCxnSpPr>
          <p:cNvPr id="14" name="Straight Connector 13"/>
          <p:cNvCxnSpPr/>
          <p:nvPr/>
        </p:nvCxnSpPr>
        <p:spPr>
          <a:xfrm flipV="1">
            <a:off x="5508832" y="2612015"/>
            <a:ext cx="5604164" cy="637310"/>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32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left)">
                                      <p:cBhvr>
                                        <p:cTn id="11" dur="5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orce Awakens Intro Originally Had Luke's Severed Hand, Hamill Confirms">
            <a:extLst>
              <a:ext uri="{FF2B5EF4-FFF2-40B4-BE49-F238E27FC236}">
                <a16:creationId xmlns:a16="http://schemas.microsoft.com/office/drawing/2014/main" id="{E793D1F3-AE08-43C7-8D95-9933512066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11"/>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3259301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Vader, Luke (RotJ) and Galen Marek vs. Palpatine">
            <a:extLst>
              <a:ext uri="{FF2B5EF4-FFF2-40B4-BE49-F238E27FC236}">
                <a16:creationId xmlns:a16="http://schemas.microsoft.com/office/drawing/2014/main" id="{3C6CC75C-1A9A-4E7C-9BEE-7DA7B907AB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12192000" cy="6858001"/>
          </a:xfrm>
          <a:prstGeom prst="rect">
            <a:avLst/>
          </a:prstGeom>
          <a:solidFill>
            <a:srgbClr val="FFFFFF"/>
          </a:solidFill>
        </p:spPr>
      </p:pic>
    </p:spTree>
    <p:extLst>
      <p:ext uri="{BB962C8B-B14F-4D97-AF65-F5344CB8AC3E}">
        <p14:creationId xmlns:p14="http://schemas.microsoft.com/office/powerpoint/2010/main" val="2092150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Anakin Skywalker quotes - before he became Darth Vader | In A Far Away  Galaxy">
            <a:extLst>
              <a:ext uri="{FF2B5EF4-FFF2-40B4-BE49-F238E27FC236}">
                <a16:creationId xmlns:a16="http://schemas.microsoft.com/office/drawing/2014/main" id="{CC9E229C-DF4F-4D48-B553-18846D632D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35" r="2465" b="-1"/>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42240384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727" y="440892"/>
            <a:ext cx="10972800" cy="1143000"/>
          </a:xfrm>
        </p:spPr>
        <p:txBody>
          <a:bodyPr/>
          <a:lstStyle/>
          <a:p>
            <a:r>
              <a:rPr lang="en-GB" dirty="0"/>
              <a:t>Example Risk Assessments</a:t>
            </a:r>
          </a:p>
        </p:txBody>
      </p:sp>
      <p:sp>
        <p:nvSpPr>
          <p:cNvPr id="4" name="Content Placeholder 3"/>
          <p:cNvSpPr>
            <a:spLocks noGrp="1"/>
          </p:cNvSpPr>
          <p:nvPr>
            <p:ph idx="1"/>
          </p:nvPr>
        </p:nvSpPr>
        <p:spPr>
          <a:xfrm>
            <a:off x="692727" y="2625438"/>
            <a:ext cx="10972800" cy="1018308"/>
          </a:xfrm>
        </p:spPr>
        <p:txBody>
          <a:bodyPr>
            <a:normAutofit lnSpcReduction="10000"/>
          </a:bodyPr>
          <a:lstStyle/>
          <a:p>
            <a:pPr marL="0" indent="0" algn="ctr">
              <a:buNone/>
            </a:pPr>
            <a:r>
              <a:rPr lang="en-GB" dirty="0"/>
              <a:t>You can find a UWTSD Outdoor Ed Generic Risk assessment on moodle.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71061">
            <a:off x="8652164" y="3428999"/>
            <a:ext cx="1814945" cy="1814945"/>
          </a:xfrm>
          <a:prstGeom prst="rect">
            <a:avLst/>
          </a:prstGeom>
        </p:spPr>
      </p:pic>
    </p:spTree>
    <p:extLst>
      <p:ext uri="{BB962C8B-B14F-4D97-AF65-F5344CB8AC3E}">
        <p14:creationId xmlns:p14="http://schemas.microsoft.com/office/powerpoint/2010/main" val="11412845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Useful Website Links</a:t>
            </a:r>
          </a:p>
        </p:txBody>
      </p:sp>
      <p:sp>
        <p:nvSpPr>
          <p:cNvPr id="3" name="Content Placeholder 2"/>
          <p:cNvSpPr>
            <a:spLocks noGrp="1"/>
          </p:cNvSpPr>
          <p:nvPr>
            <p:ph idx="1"/>
          </p:nvPr>
        </p:nvSpPr>
        <p:spPr/>
        <p:txBody>
          <a:bodyPr>
            <a:normAutofit lnSpcReduction="10000"/>
          </a:bodyPr>
          <a:lstStyle/>
          <a:p>
            <a:r>
              <a:rPr lang="en-GB" dirty="0"/>
              <a:t>HSE - </a:t>
            </a:r>
            <a:r>
              <a:rPr lang="en-GB" dirty="0">
                <a:hlinkClick r:id="rId2"/>
              </a:rPr>
              <a:t>https://www.hse.gov.uk/risk/controlling-risks.htm</a:t>
            </a:r>
            <a:endParaRPr lang="en-GB" dirty="0"/>
          </a:p>
          <a:p>
            <a:r>
              <a:rPr lang="en-GB" dirty="0"/>
              <a:t>School Leaders - </a:t>
            </a:r>
            <a:r>
              <a:rPr lang="en-GB" dirty="0">
                <a:hlinkClick r:id="rId3"/>
              </a:rPr>
              <a:t>https://schoolleaders.thekeysupport.com/administration-and-management/risk/curriculum-risk-assessments/risk-assessments-for-pe-learning-and-teaching/#section-1</a:t>
            </a:r>
            <a:endParaRPr lang="en-GB" dirty="0"/>
          </a:p>
          <a:p>
            <a:r>
              <a:rPr lang="en-GB" dirty="0"/>
              <a:t>PE - </a:t>
            </a:r>
            <a:r>
              <a:rPr lang="en-GB" dirty="0">
                <a:hlinkClick r:id="rId4"/>
              </a:rPr>
              <a:t>https://www.wrexham.gov.uk/assets/pdfs/education/pess/safe_practice_pess_risk_assessment_form.pdf</a:t>
            </a:r>
            <a:endParaRPr lang="en-GB" dirty="0"/>
          </a:p>
        </p:txBody>
      </p:sp>
    </p:spTree>
    <p:extLst>
      <p:ext uri="{BB962C8B-B14F-4D97-AF65-F5344CB8AC3E}">
        <p14:creationId xmlns:p14="http://schemas.microsoft.com/office/powerpoint/2010/main" val="14698286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7149</TotalTime>
  <Words>634</Words>
  <Application>Microsoft Office PowerPoint</Application>
  <PresentationFormat>Widescreen</PresentationFormat>
  <Paragraphs>86</Paragraphs>
  <Slides>48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Myriad Pro</vt:lpstr>
      <vt:lpstr>Arial</vt:lpstr>
      <vt:lpstr>Bradley Hand ITC</vt:lpstr>
      <vt:lpstr>Calibri</vt:lpstr>
      <vt:lpstr>Comic Sans MS</vt:lpstr>
      <vt:lpstr>20140311PresentationUWTSDTemplate</vt:lpstr>
      <vt:lpstr>Risk??</vt:lpstr>
      <vt:lpstr>PowerPoint Presentation</vt:lpstr>
      <vt:lpstr>What does risk mean to you?</vt:lpstr>
      <vt:lpstr>PowerPoint Presentation</vt:lpstr>
      <vt:lpstr>Do you think risk should be part of adventurous activities in PE?</vt:lpstr>
      <vt:lpstr>PowerPoint Presentation</vt:lpstr>
      <vt:lpstr>Useful Text Regarding Risk in Outdoor Adventure </vt:lpstr>
      <vt:lpstr>PowerPoint Presentation</vt:lpstr>
      <vt:lpstr>Risk Assessment</vt:lpstr>
      <vt:lpstr>PowerPoint Presentation</vt:lpstr>
      <vt:lpstr>What is a Risk Assessment</vt:lpstr>
      <vt:lpstr>What is a Risk Assessment</vt:lpstr>
      <vt:lpstr>Types of Risk Assessment</vt:lpstr>
      <vt:lpstr>Types of Risk Assessment</vt:lpstr>
      <vt:lpstr>Types of Risk Assessment</vt:lpstr>
      <vt:lpstr>Styles of Risk Assessment</vt:lpstr>
      <vt:lpstr>PowerPoint Presentation</vt:lpstr>
      <vt:lpstr>Example Risk Assessments</vt:lpstr>
      <vt:lpstr>Risk Assessment Terminology</vt:lpstr>
      <vt:lpstr>PowerPoint Presentation</vt:lpstr>
      <vt:lpstr>PowerPoint Presentation</vt:lpstr>
      <vt:lpstr>PowerPoint Presentation</vt:lpstr>
      <vt:lpstr>Step 1…..</vt:lpstr>
      <vt:lpstr>PowerPoint Presentation</vt:lpstr>
      <vt:lpstr>Step 2…..</vt:lpstr>
      <vt:lpstr>PowerPoint Presentation</vt:lpstr>
      <vt:lpstr>PowerPoint Presentation</vt:lpstr>
      <vt:lpstr>Step 3…..</vt:lpstr>
      <vt:lpstr>PowerPoint Presentation</vt:lpstr>
      <vt:lpstr>Step 4…..</vt:lpstr>
      <vt:lpstr>PowerPoint Presentation</vt:lpstr>
      <vt:lpstr>PowerPoint Presentation</vt:lpstr>
      <vt:lpstr>PowerPoint Presentation</vt:lpstr>
      <vt:lpstr>PowerPoint Presentation</vt:lpstr>
      <vt:lpstr>PowerPoint Presentation</vt:lpstr>
      <vt:lpstr>Step 5…..</vt:lpstr>
      <vt:lpstr>PowerPoint Presentation</vt:lpstr>
      <vt:lpstr>PowerPoint Presentation</vt:lpstr>
      <vt:lpstr>PowerPoint Presentation</vt:lpstr>
      <vt:lpstr>PowerPoint Presentation</vt:lpstr>
      <vt:lpstr>PowerPoint Presentation</vt:lpstr>
      <vt:lpstr>PowerPoint Presentation</vt:lpstr>
      <vt:lpstr>Step 6…..</vt:lpstr>
      <vt:lpstr>PowerPoint Presentation</vt:lpstr>
      <vt:lpstr>PowerPoint Presentation</vt:lpstr>
      <vt:lpstr>PowerPoint Presentation</vt:lpstr>
      <vt:lpstr>Example Risk Assessments</vt:lpstr>
      <vt:lpstr>Useful Website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Assessments</dc:title>
  <dc:creator>Jonathan Haylock</dc:creator>
  <cp:lastModifiedBy>Jonathan Haylock</cp:lastModifiedBy>
  <cp:revision>30</cp:revision>
  <dcterms:created xsi:type="dcterms:W3CDTF">2020-03-22T20:31:29Z</dcterms:created>
  <dcterms:modified xsi:type="dcterms:W3CDTF">2022-03-24T13:33:16Z</dcterms:modified>
</cp:coreProperties>
</file>