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7" r:id="rId7"/>
    <p:sldId id="268" r:id="rId8"/>
    <p:sldId id="269" r:id="rId9"/>
    <p:sldId id="270" r:id="rId10"/>
    <p:sldId id="271"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B21336-8428-4686-B1AF-80AF9FFBE0B3}" v="2" dt="2026-10-11T18:42:44.6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286" autoAdjust="0"/>
    <p:restoredTop sz="94660"/>
  </p:normalViewPr>
  <p:slideViewPr>
    <p:cSldViewPr snapToGrid="0">
      <p:cViewPr varScale="1">
        <p:scale>
          <a:sx n="59" d="100"/>
          <a:sy n="59" d="100"/>
        </p:scale>
        <p:origin x="83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ara Farooq" userId="49fa5702243f2d8a" providerId="LiveId" clId="{A195C9B2-802C-46E0-BB5E-F961DA9177A7}"/>
    <pc:docChg chg="undo redo custSel modSld">
      <pc:chgData name="Zara Farooq" userId="49fa5702243f2d8a" providerId="LiveId" clId="{A195C9B2-802C-46E0-BB5E-F961DA9177A7}" dt="2026-10-11T19:33:16.188" v="2305" actId="20577"/>
      <pc:docMkLst>
        <pc:docMk/>
      </pc:docMkLst>
      <pc:sldChg chg="modSp mod">
        <pc:chgData name="Zara Farooq" userId="49fa5702243f2d8a" providerId="LiveId" clId="{A195C9B2-802C-46E0-BB5E-F961DA9177A7}" dt="2026-10-11T19:33:16.188" v="2305" actId="20577"/>
        <pc:sldMkLst>
          <pc:docMk/>
          <pc:sldMk cId="1860197530" sldId="256"/>
        </pc:sldMkLst>
        <pc:spChg chg="mod">
          <ac:chgData name="Zara Farooq" userId="49fa5702243f2d8a" providerId="LiveId" clId="{A195C9B2-802C-46E0-BB5E-F961DA9177A7}" dt="2026-10-11T19:33:16.188" v="2305" actId="20577"/>
          <ac:spMkLst>
            <pc:docMk/>
            <pc:sldMk cId="1860197530" sldId="256"/>
            <ac:spMk id="10" creationId="{959D7463-3DFB-E5E4-ED4D-776B1D5A0A74}"/>
          </ac:spMkLst>
        </pc:spChg>
      </pc:sldChg>
      <pc:sldChg chg="modSp mod">
        <pc:chgData name="Zara Farooq" userId="49fa5702243f2d8a" providerId="LiveId" clId="{A195C9B2-802C-46E0-BB5E-F961DA9177A7}" dt="2026-10-11T18:11:04.086" v="403" actId="20577"/>
        <pc:sldMkLst>
          <pc:docMk/>
          <pc:sldMk cId="1081936163" sldId="258"/>
        </pc:sldMkLst>
        <pc:spChg chg="mod">
          <ac:chgData name="Zara Farooq" userId="49fa5702243f2d8a" providerId="LiveId" clId="{A195C9B2-802C-46E0-BB5E-F961DA9177A7}" dt="2026-10-11T18:04:53.916" v="0" actId="14100"/>
          <ac:spMkLst>
            <pc:docMk/>
            <pc:sldMk cId="1081936163" sldId="258"/>
            <ac:spMk id="6" creationId="{BA6675C4-203E-546C-F69D-79F424F1851A}"/>
          </ac:spMkLst>
        </pc:spChg>
        <pc:spChg chg="mod">
          <ac:chgData name="Zara Farooq" userId="49fa5702243f2d8a" providerId="LiveId" clId="{A195C9B2-802C-46E0-BB5E-F961DA9177A7}" dt="2026-10-11T18:11:04.086" v="403" actId="20577"/>
          <ac:spMkLst>
            <pc:docMk/>
            <pc:sldMk cId="1081936163" sldId="258"/>
            <ac:spMk id="10" creationId="{B9E1A8F2-DF8C-FAB2-7B60-66345612DFF0}"/>
          </ac:spMkLst>
        </pc:spChg>
        <pc:graphicFrameChg chg="modGraphic">
          <ac:chgData name="Zara Farooq" userId="49fa5702243f2d8a" providerId="LiveId" clId="{A195C9B2-802C-46E0-BB5E-F961DA9177A7}" dt="2026-10-11T18:10:54.573" v="401" actId="20577"/>
          <ac:graphicFrameMkLst>
            <pc:docMk/>
            <pc:sldMk cId="1081936163" sldId="258"/>
            <ac:graphicFrameMk id="3" creationId="{555184E3-5A1A-E6C2-1B13-A1F5ED9F92F4}"/>
          </ac:graphicFrameMkLst>
        </pc:graphicFrameChg>
      </pc:sldChg>
      <pc:sldChg chg="modSp mod">
        <pc:chgData name="Zara Farooq" userId="49fa5702243f2d8a" providerId="LiveId" clId="{A195C9B2-802C-46E0-BB5E-F961DA9177A7}" dt="2026-10-11T18:12:18.198" v="454" actId="20577"/>
        <pc:sldMkLst>
          <pc:docMk/>
          <pc:sldMk cId="3457089020" sldId="259"/>
        </pc:sldMkLst>
        <pc:spChg chg="mod">
          <ac:chgData name="Zara Farooq" userId="49fa5702243f2d8a" providerId="LiveId" clId="{A195C9B2-802C-46E0-BB5E-F961DA9177A7}" dt="2026-10-11T18:12:18.198" v="454" actId="20577"/>
          <ac:spMkLst>
            <pc:docMk/>
            <pc:sldMk cId="3457089020" sldId="259"/>
            <ac:spMk id="11" creationId="{AC0B5370-9CC9-05EE-EC93-206CC9D49935}"/>
          </ac:spMkLst>
        </pc:spChg>
      </pc:sldChg>
      <pc:sldChg chg="modSp mod">
        <pc:chgData name="Zara Farooq" userId="49fa5702243f2d8a" providerId="LiveId" clId="{A195C9B2-802C-46E0-BB5E-F961DA9177A7}" dt="2026-10-11T18:20:23.453" v="852" actId="115"/>
        <pc:sldMkLst>
          <pc:docMk/>
          <pc:sldMk cId="3970980349" sldId="260"/>
        </pc:sldMkLst>
        <pc:spChg chg="mod">
          <ac:chgData name="Zara Farooq" userId="49fa5702243f2d8a" providerId="LiveId" clId="{A195C9B2-802C-46E0-BB5E-F961DA9177A7}" dt="2026-10-11T18:20:23.453" v="852" actId="115"/>
          <ac:spMkLst>
            <pc:docMk/>
            <pc:sldMk cId="3970980349" sldId="260"/>
            <ac:spMk id="10" creationId="{C06D6A45-4C31-32CA-CD2F-142B39A99E3A}"/>
          </ac:spMkLst>
        </pc:spChg>
        <pc:spChg chg="mod">
          <ac:chgData name="Zara Farooq" userId="49fa5702243f2d8a" providerId="LiveId" clId="{A195C9B2-802C-46E0-BB5E-F961DA9177A7}" dt="2026-10-11T18:12:40.753" v="456" actId="1076"/>
          <ac:spMkLst>
            <pc:docMk/>
            <pc:sldMk cId="3970980349" sldId="260"/>
            <ac:spMk id="11" creationId="{D4C94FF8-B93F-6012-9D8A-F3EDB87D80A8}"/>
          </ac:spMkLst>
        </pc:spChg>
      </pc:sldChg>
      <pc:sldChg chg="addSp delSp modSp mod">
        <pc:chgData name="Zara Farooq" userId="49fa5702243f2d8a" providerId="LiveId" clId="{A195C9B2-802C-46E0-BB5E-F961DA9177A7}" dt="2026-10-11T18:23:55.652" v="874" actId="20577"/>
        <pc:sldMkLst>
          <pc:docMk/>
          <pc:sldMk cId="3020064618" sldId="267"/>
        </pc:sldMkLst>
        <pc:spChg chg="mod">
          <ac:chgData name="Zara Farooq" userId="49fa5702243f2d8a" providerId="LiveId" clId="{A195C9B2-802C-46E0-BB5E-F961DA9177A7}" dt="2026-10-11T18:23:55.652" v="874" actId="20577"/>
          <ac:spMkLst>
            <pc:docMk/>
            <pc:sldMk cId="3020064618" sldId="267"/>
            <ac:spMk id="3" creationId="{51F9B74E-099B-42C2-5195-A97E7513FCB3}"/>
          </ac:spMkLst>
        </pc:spChg>
        <pc:spChg chg="del mod">
          <ac:chgData name="Zara Farooq" userId="49fa5702243f2d8a" providerId="LiveId" clId="{A195C9B2-802C-46E0-BB5E-F961DA9177A7}" dt="2026-10-11T18:23:11.952" v="857" actId="931"/>
          <ac:spMkLst>
            <pc:docMk/>
            <pc:sldMk cId="3020064618" sldId="267"/>
            <ac:spMk id="4" creationId="{AF026DED-C0BC-4AB3-765E-F9EE843B8BAF}"/>
          </ac:spMkLst>
        </pc:spChg>
        <pc:spChg chg="add mod">
          <ac:chgData name="Zara Farooq" userId="49fa5702243f2d8a" providerId="LiveId" clId="{A195C9B2-802C-46E0-BB5E-F961DA9177A7}" dt="2026-10-11T18:23:14.835" v="858" actId="1076"/>
          <ac:spMkLst>
            <pc:docMk/>
            <pc:sldMk cId="3020064618" sldId="267"/>
            <ac:spMk id="7" creationId="{8840310A-611D-2800-6965-2A612087104C}"/>
          </ac:spMkLst>
        </pc:spChg>
        <pc:picChg chg="add mod">
          <ac:chgData name="Zara Farooq" userId="49fa5702243f2d8a" providerId="LiveId" clId="{A195C9B2-802C-46E0-BB5E-F961DA9177A7}" dt="2026-10-11T18:23:14.835" v="858" actId="1076"/>
          <ac:picMkLst>
            <pc:docMk/>
            <pc:sldMk cId="3020064618" sldId="267"/>
            <ac:picMk id="6" creationId="{57826469-21DC-536F-7598-30D0E63F634F}"/>
          </ac:picMkLst>
        </pc:picChg>
      </pc:sldChg>
      <pc:sldChg chg="modSp mod">
        <pc:chgData name="Zara Farooq" userId="49fa5702243f2d8a" providerId="LiveId" clId="{A195C9B2-802C-46E0-BB5E-F961DA9177A7}" dt="2026-10-11T18:26:15.903" v="962" actId="20577"/>
        <pc:sldMkLst>
          <pc:docMk/>
          <pc:sldMk cId="3795017813" sldId="268"/>
        </pc:sldMkLst>
        <pc:spChg chg="mod">
          <ac:chgData name="Zara Farooq" userId="49fa5702243f2d8a" providerId="LiveId" clId="{A195C9B2-802C-46E0-BB5E-F961DA9177A7}" dt="2026-10-11T18:26:15.903" v="962" actId="20577"/>
          <ac:spMkLst>
            <pc:docMk/>
            <pc:sldMk cId="3795017813" sldId="268"/>
            <ac:spMk id="4" creationId="{0D6801A9-68FA-6839-A409-7391FA9ABA29}"/>
          </ac:spMkLst>
        </pc:spChg>
      </pc:sldChg>
      <pc:sldChg chg="modSp mod">
        <pc:chgData name="Zara Farooq" userId="49fa5702243f2d8a" providerId="LiveId" clId="{A195C9B2-802C-46E0-BB5E-F961DA9177A7}" dt="2026-10-11T19:06:03.619" v="2271" actId="20577"/>
        <pc:sldMkLst>
          <pc:docMk/>
          <pc:sldMk cId="3320277819" sldId="269"/>
        </pc:sldMkLst>
        <pc:spChg chg="mod">
          <ac:chgData name="Zara Farooq" userId="49fa5702243f2d8a" providerId="LiveId" clId="{A195C9B2-802C-46E0-BB5E-F961DA9177A7}" dt="2026-10-11T19:05:46.612" v="2265" actId="1076"/>
          <ac:spMkLst>
            <pc:docMk/>
            <pc:sldMk cId="3320277819" sldId="269"/>
            <ac:spMk id="4" creationId="{58C99EE6-D20E-538A-1E67-B2E982427FC3}"/>
          </ac:spMkLst>
        </pc:spChg>
        <pc:spChg chg="mod">
          <ac:chgData name="Zara Farooq" userId="49fa5702243f2d8a" providerId="LiveId" clId="{A195C9B2-802C-46E0-BB5E-F961DA9177A7}" dt="2026-10-11T18:32:15.361" v="1368" actId="20577"/>
          <ac:spMkLst>
            <pc:docMk/>
            <pc:sldMk cId="3320277819" sldId="269"/>
            <ac:spMk id="5" creationId="{B5954808-B35B-D06D-FD9A-C0F9A2EF28C3}"/>
          </ac:spMkLst>
        </pc:spChg>
        <pc:spChg chg="mod">
          <ac:chgData name="Zara Farooq" userId="49fa5702243f2d8a" providerId="LiveId" clId="{A195C9B2-802C-46E0-BB5E-F961DA9177A7}" dt="2026-10-11T19:06:03.619" v="2271" actId="20577"/>
          <ac:spMkLst>
            <pc:docMk/>
            <pc:sldMk cId="3320277819" sldId="269"/>
            <ac:spMk id="6" creationId="{6D4503B2-40D7-43DF-98CF-F9BE9238E839}"/>
          </ac:spMkLst>
        </pc:spChg>
        <pc:spChg chg="mod">
          <ac:chgData name="Zara Farooq" userId="49fa5702243f2d8a" providerId="LiveId" clId="{A195C9B2-802C-46E0-BB5E-F961DA9177A7}" dt="2026-10-11T18:29:09.323" v="1174" actId="115"/>
          <ac:spMkLst>
            <pc:docMk/>
            <pc:sldMk cId="3320277819" sldId="269"/>
            <ac:spMk id="7" creationId="{53CEA483-D306-7591-0A46-8F7CE35EB8A7}"/>
          </ac:spMkLst>
        </pc:spChg>
      </pc:sldChg>
      <pc:sldChg chg="modSp mod">
        <pc:chgData name="Zara Farooq" userId="49fa5702243f2d8a" providerId="LiveId" clId="{A195C9B2-802C-46E0-BB5E-F961DA9177A7}" dt="2026-10-11T19:05:36.708" v="2264" actId="20577"/>
        <pc:sldMkLst>
          <pc:docMk/>
          <pc:sldMk cId="4288274456" sldId="270"/>
        </pc:sldMkLst>
        <pc:graphicFrameChg chg="mod modGraphic">
          <ac:chgData name="Zara Farooq" userId="49fa5702243f2d8a" providerId="LiveId" clId="{A195C9B2-802C-46E0-BB5E-F961DA9177A7}" dt="2026-10-11T19:05:36.708" v="2264" actId="20577"/>
          <ac:graphicFrameMkLst>
            <pc:docMk/>
            <pc:sldMk cId="4288274456" sldId="270"/>
            <ac:graphicFrameMk id="8" creationId="{0AFE364D-ED5B-5B89-AC0D-EF178C38CB9E}"/>
          </ac:graphicFrameMkLst>
        </pc:graphicFrameChg>
      </pc:sldChg>
      <pc:sldChg chg="modSp mod">
        <pc:chgData name="Zara Farooq" userId="49fa5702243f2d8a" providerId="LiveId" clId="{A195C9B2-802C-46E0-BB5E-F961DA9177A7}" dt="2026-10-11T18:54:02.375" v="2206" actId="20577"/>
        <pc:sldMkLst>
          <pc:docMk/>
          <pc:sldMk cId="1021671100" sldId="271"/>
        </pc:sldMkLst>
        <pc:spChg chg="mod">
          <ac:chgData name="Zara Farooq" userId="49fa5702243f2d8a" providerId="LiveId" clId="{A195C9B2-802C-46E0-BB5E-F961DA9177A7}" dt="2026-10-11T18:54:02.375" v="2206" actId="20577"/>
          <ac:spMkLst>
            <pc:docMk/>
            <pc:sldMk cId="1021671100" sldId="271"/>
            <ac:spMk id="3" creationId="{7A26A761-9335-181D-D403-6C6889B9EC3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577005" y="1016955"/>
            <a:ext cx="9140954" cy="3346590"/>
          </a:xfrm>
          <a:prstGeom prst="rect">
            <a:avLst/>
          </a:prstGeom>
        </p:spPr>
        <p:txBody>
          <a:bodyPr vert="horz" lIns="91440" tIns="45720" rIns="91440" bIns="45720" rtlCol="0" anchor="t">
            <a:normAutofit/>
          </a:bodyPr>
          <a:lstStyle>
            <a:lvl1pPr>
              <a:defRPr lang="en-US" sz="7200" cap="all" baseline="0" dirty="0">
                <a:solidFill>
                  <a:schemeClr val="bg1"/>
                </a:solidFill>
                <a:latin typeface="+mj-lt"/>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462963" y="4869030"/>
            <a:ext cx="7152030" cy="987254"/>
          </a:xfrm>
          <a:prstGeom prst="rect">
            <a:avLst/>
          </a:prstGeom>
        </p:spPr>
        <p:txBody>
          <a:bodyPr vert="horz" lIns="91440" tIns="45720" rIns="91440" bIns="45720" rtlCol="0" anchor="b">
            <a:normAutofit/>
          </a:bodyPr>
          <a:lstStyle>
            <a:lvl1pPr marL="0" indent="0">
              <a:buNone/>
              <a:defRPr lang="en-US" sz="2000" b="1" i="0" dirty="0">
                <a:solidFill>
                  <a:schemeClr val="bg1"/>
                </a:solidFill>
                <a:latin typeface="Arial" panose="020B0604020202020204" pitchFamily="34" charset="0"/>
                <a:cs typeface="Arial" panose="020B0604020202020204" pitchFamily="34" charset="0"/>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0" y="6492240"/>
            <a:ext cx="8582023" cy="365760"/>
          </a:xfrm>
          <a:prstGeom prst="rect">
            <a:avLst/>
          </a:prstGeom>
        </p:spPr>
        <p:txBody>
          <a:bodyPr/>
          <a:lstStyle>
            <a:lvl1pPr>
              <a:defRPr>
                <a:solidFill>
                  <a:schemeClr val="bg1"/>
                </a:solidFill>
              </a:defRPr>
            </a:lvl1p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110041" y="6477000"/>
            <a:ext cx="1885955" cy="381000"/>
          </a:xfrm>
          <a:prstGeom prst="rect">
            <a:avLst/>
          </a:prstGeom>
        </p:spPr>
        <p:txBody>
          <a:bodyPr/>
          <a:lstStyle>
            <a:lvl1pPr>
              <a:defRPr>
                <a:solidFill>
                  <a:schemeClr val="bg1"/>
                </a:solidFill>
              </a:defRPr>
            </a:lvl1pPr>
          </a:lstStyle>
          <a:p>
            <a:fld id="{7CC4D51D-0420-47D2-B3EC-48A903C37C3E}" type="datetimeFigureOut">
              <a:rPr lang="en-GB" smtClean="0"/>
              <a:t>11/10/2026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001378" y="6492240"/>
            <a:ext cx="657221" cy="365761"/>
          </a:xfrm>
          <a:prstGeom prst="rect">
            <a:avLst/>
          </a:prstGeom>
        </p:spPr>
        <p:txBody>
          <a:bodyPr/>
          <a:lstStyle>
            <a:lvl1pPr>
              <a:defRPr>
                <a:solidFill>
                  <a:schemeClr val="bg1"/>
                </a:solidFill>
              </a:defRPr>
            </a:lvl1pPr>
          </a:lstStyle>
          <a:p>
            <a:fld id="{227846FE-542C-4BC6-AB9E-89C5D35B8CC1}" type="slidenum">
              <a:rPr lang="en-GB" smtClean="0"/>
              <a:t>‹#›</a:t>
            </a:fld>
            <a:endParaRPr lang="en-GB"/>
          </a:p>
        </p:txBody>
      </p:sp>
      <p:sp>
        <p:nvSpPr>
          <p:cNvPr id="7" name="Rectangle 6">
            <a:extLst>
              <a:ext uri="{FF2B5EF4-FFF2-40B4-BE49-F238E27FC236}">
                <a16:creationId xmlns:a16="http://schemas.microsoft.com/office/drawing/2014/main" id="{6631FF2A-9DA0-DC5C-0C53-91FDE15093DD}"/>
              </a:ext>
            </a:extLst>
          </p:cNvPr>
          <p:cNvSpPr/>
          <p:nvPr/>
        </p:nvSpPr>
        <p:spPr>
          <a:xfrm>
            <a:off x="9110040" y="6155911"/>
            <a:ext cx="3081959" cy="64008"/>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BCA4208E-B529-0934-86E0-24278D43C68A}"/>
              </a:ext>
            </a:extLst>
          </p:cNvPr>
          <p:cNvSpPr/>
          <p:nvPr/>
        </p:nvSpPr>
        <p:spPr>
          <a:xfrm>
            <a:off x="3467745" y="6155911"/>
            <a:ext cx="5642289"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5896092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398" y="1016955"/>
            <a:ext cx="11125201" cy="746759"/>
          </a:xfrm>
          <a:prstGeom prst="rect">
            <a:avLst/>
          </a:prstGeom>
        </p:spPr>
        <p:txBody>
          <a:bodyPr anchor="t">
            <a:normAutofit/>
          </a:bodyPr>
          <a:lstStyle>
            <a:lvl1pPr>
              <a:defRPr sz="3600" cap="all"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533398" y="1748474"/>
            <a:ext cx="11125202" cy="472852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a:extLst>
              <a:ext uri="{FF2B5EF4-FFF2-40B4-BE49-F238E27FC236}">
                <a16:creationId xmlns:a16="http://schemas.microsoft.com/office/drawing/2014/main" id="{E5526932-58BC-3B05-A619-8FE2BA7973DD}"/>
              </a:ext>
            </a:extLst>
          </p:cNvPr>
          <p:cNvSpPr/>
          <p:nvPr/>
        </p:nvSpPr>
        <p:spPr>
          <a:xfrm>
            <a:off x="634030" y="565606"/>
            <a:ext cx="11557968"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ooter Placeholder 8">
            <a:extLst>
              <a:ext uri="{FF2B5EF4-FFF2-40B4-BE49-F238E27FC236}">
                <a16:creationId xmlns:a16="http://schemas.microsoft.com/office/drawing/2014/main" id="{E4751EC6-9764-CDDF-E8BC-793AD483E0A9}"/>
              </a:ext>
            </a:extLst>
          </p:cNvPr>
          <p:cNvSpPr>
            <a:spLocks noGrp="1"/>
          </p:cNvSpPr>
          <p:nvPr>
            <p:ph type="ftr" sz="quarter" idx="11"/>
          </p:nvPr>
        </p:nvSpPr>
        <p:spPr/>
        <p:txBody>
          <a:bodyPr/>
          <a:lstStyle/>
          <a:p>
            <a:endParaRPr lang="en-GB"/>
          </a:p>
        </p:txBody>
      </p:sp>
      <p:sp>
        <p:nvSpPr>
          <p:cNvPr id="8" name="Date Placeholder 7">
            <a:extLst>
              <a:ext uri="{FF2B5EF4-FFF2-40B4-BE49-F238E27FC236}">
                <a16:creationId xmlns:a16="http://schemas.microsoft.com/office/drawing/2014/main" id="{DA395EC9-5212-9F09-E9FA-0AB62AFB6D99}"/>
              </a:ext>
            </a:extLst>
          </p:cNvPr>
          <p:cNvSpPr>
            <a:spLocks noGrp="1"/>
          </p:cNvSpPr>
          <p:nvPr>
            <p:ph type="dt" sz="half" idx="10"/>
          </p:nvPr>
        </p:nvSpPr>
        <p:spPr/>
        <p:txBody>
          <a:bodyPr/>
          <a:lstStyle/>
          <a:p>
            <a:fld id="{7CC4D51D-0420-47D2-B3EC-48A903C37C3E}" type="datetimeFigureOut">
              <a:rPr lang="en-GB" smtClean="0"/>
              <a:t>11/10/2026</a:t>
            </a:fld>
            <a:endParaRPr lang="en-GB"/>
          </a:p>
        </p:txBody>
      </p:sp>
      <p:sp>
        <p:nvSpPr>
          <p:cNvPr id="10" name="Slide Number Placeholder 9">
            <a:extLst>
              <a:ext uri="{FF2B5EF4-FFF2-40B4-BE49-F238E27FC236}">
                <a16:creationId xmlns:a16="http://schemas.microsoft.com/office/drawing/2014/main" id="{286E48EB-E81D-8C6A-DBE6-738017E5A734}"/>
              </a:ext>
            </a:extLst>
          </p:cNvPr>
          <p:cNvSpPr>
            <a:spLocks noGrp="1"/>
          </p:cNvSpPr>
          <p:nvPr>
            <p:ph type="sldNum" sz="quarter" idx="12"/>
          </p:nvPr>
        </p:nvSpPr>
        <p:spPr/>
        <p:txBody>
          <a:bodyPr/>
          <a:lstStyle/>
          <a:p>
            <a:fld id="{227846FE-542C-4BC6-AB9E-89C5D35B8CC1}" type="slidenum">
              <a:rPr lang="en-GB" smtClean="0"/>
              <a:t>‹#›</a:t>
            </a:fld>
            <a:endParaRPr lang="en-GB"/>
          </a:p>
        </p:txBody>
      </p:sp>
    </p:spTree>
    <p:extLst>
      <p:ext uri="{BB962C8B-B14F-4D97-AF65-F5344CB8AC3E}">
        <p14:creationId xmlns:p14="http://schemas.microsoft.com/office/powerpoint/2010/main" val="1370457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33400" y="4572000"/>
            <a:ext cx="11125201" cy="1112520"/>
          </a:xfrm>
          <a:prstGeom prst="rect">
            <a:avLst/>
          </a:prstGeom>
        </p:spPr>
        <p:txBody>
          <a:bodyPr vert="horz" lIns="91440" tIns="45720" rIns="91440" bIns="45720" rtlCol="0" anchor="b">
            <a:noAutofit/>
          </a:bodyPr>
          <a:lstStyle>
            <a:lvl1pPr>
              <a:defRPr lang="en-US" sz="7200" cap="all" baseline="0" dirty="0">
                <a:solidFill>
                  <a:schemeClr val="tx1"/>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33400" y="5715000"/>
            <a:ext cx="11125201" cy="533400"/>
          </a:xfrm>
          <a:prstGeom prst="rect">
            <a:avLst/>
          </a:prstGeom>
        </p:spPr>
        <p:txBody>
          <a:bodyPr vert="horz" lIns="91440" tIns="45720" rIns="91440" bIns="45720" rtlCol="0" anchor="t">
            <a:normAutofit/>
          </a:bodyPr>
          <a:lstStyle>
            <a:lvl1pPr marL="0" indent="0">
              <a:buNone/>
              <a:defRPr lang="en-US" sz="2000" b="1" i="0" dirty="0">
                <a:latin typeface="Arial" panose="020B0604020202020204" pitchFamily="34" charset="0"/>
                <a:cs typeface="Arial" panose="020B0604020202020204" pitchFamily="34" charset="0"/>
              </a:defRPr>
            </a:lvl1pPr>
          </a:lstStyle>
          <a:p>
            <a:pPr lvl="0"/>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3981764"/>
          </a:xfrm>
          <a:prstGeom prst="rect">
            <a:avLst/>
          </a:prstGeom>
          <a:blipFill dpi="0" rotWithShape="1">
            <a:blip r:embed="rId2">
              <a:alphaModFix amt="60000"/>
            </a:blip>
            <a:srcRect/>
            <a:stretch>
              <a:fillRect t="-419" b="-419"/>
            </a:stretch>
          </a:blipFill>
        </p:spPr>
        <p:txBody>
          <a:bodyPr/>
          <a:lstStyle>
            <a:lvl1pPr marL="0" indent="0">
              <a:buNone/>
              <a:defRPr/>
            </a:lvl1pPr>
          </a:lstStyle>
          <a:p>
            <a:r>
              <a:rPr lang="en-US" dirty="0"/>
              <a:t> </a:t>
            </a:r>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a:xfrm>
            <a:off x="533399" y="6477000"/>
            <a:ext cx="8576637" cy="381001"/>
          </a:xfrm>
          <a:prstGeom prst="rect">
            <a:avLst/>
          </a:prstGeom>
        </p:spPr>
        <p:txBody>
          <a:bodyPr/>
          <a:lstStyle>
            <a:lvl1pPr>
              <a:defRPr>
                <a:solidFill>
                  <a:schemeClr val="tx2"/>
                </a:solidFill>
              </a:defRPr>
            </a:lvl1pPr>
          </a:lstStyle>
          <a:p>
            <a:endParaRPr lang="en-GB"/>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a:xfrm>
            <a:off x="9110036" y="6476999"/>
            <a:ext cx="1880548" cy="381001"/>
          </a:xfrm>
          <a:prstGeom prst="rect">
            <a:avLst/>
          </a:prstGeom>
        </p:spPr>
        <p:txBody>
          <a:bodyPr/>
          <a:lstStyle>
            <a:lvl1pPr>
              <a:defRPr>
                <a:solidFill>
                  <a:schemeClr val="tx2"/>
                </a:solidFill>
              </a:defRPr>
            </a:lvl1pPr>
          </a:lstStyle>
          <a:p>
            <a:fld id="{7CC4D51D-0420-47D2-B3EC-48A903C37C3E}" type="datetimeFigureOut">
              <a:rPr lang="en-GB" smtClean="0"/>
              <a:t>11/10/2026</a:t>
            </a:fld>
            <a:endParaRPr lang="en-GB"/>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a:xfrm>
            <a:off x="10995976" y="6477000"/>
            <a:ext cx="662624" cy="381001"/>
          </a:xfrm>
          <a:prstGeom prst="rect">
            <a:avLst/>
          </a:prstGeom>
        </p:spPr>
        <p:txBody>
          <a:bodyPr/>
          <a:lstStyle>
            <a:lvl1pPr>
              <a:defRPr>
                <a:solidFill>
                  <a:schemeClr val="tx2"/>
                </a:solidFill>
              </a:defRPr>
            </a:lvl1pPr>
          </a:lstStyle>
          <a:p>
            <a:fld id="{227846FE-542C-4BC6-AB9E-89C5D35B8CC1}" type="slidenum">
              <a:rPr lang="en-GB" smtClean="0"/>
              <a:t>‹#›</a:t>
            </a:fld>
            <a:endParaRPr lang="en-GB"/>
          </a:p>
        </p:txBody>
      </p:sp>
    </p:spTree>
    <p:extLst>
      <p:ext uri="{BB962C8B-B14F-4D97-AF65-F5344CB8AC3E}">
        <p14:creationId xmlns:p14="http://schemas.microsoft.com/office/powerpoint/2010/main" val="213232248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786071" y="1016955"/>
            <a:ext cx="3872530" cy="3726811"/>
          </a:xfrm>
          <a:prstGeom prst="rect">
            <a:avLst/>
          </a:prstGeom>
        </p:spPr>
        <p:txBody>
          <a:bodyPr vert="horz" lIns="91440" tIns="45720" rIns="91440" bIns="45720" rtlCol="0" anchor="t">
            <a:normAutofit/>
          </a:bodyPr>
          <a:lstStyle>
            <a:lvl1pPr>
              <a:defRPr lang="en-US" sz="5000" cap="all" baseline="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786071" y="5134926"/>
            <a:ext cx="3868420" cy="1113474"/>
          </a:xfrm>
          <a:prstGeom prst="rect">
            <a:avLst/>
          </a:prstGeom>
        </p:spPr>
        <p:txBody>
          <a:bodyPr vert="horz" lIns="91440" tIns="45720" rIns="91440" bIns="45720" rtlCol="0" anchor="b">
            <a:normAutofit/>
          </a:bodyPr>
          <a:lstStyle>
            <a:lvl1pPr marL="0" indent="0">
              <a:buNone/>
              <a:defRPr lang="en-US" sz="2000" b="1" i="0" dirty="0">
                <a:solidFill>
                  <a:schemeClr val="tx2"/>
                </a:solidFill>
                <a:latin typeface="Arial" panose="020B0604020202020204" pitchFamily="34" charset="0"/>
                <a:cs typeface="Arial" panose="020B0604020202020204" pitchFamily="34" charset="0"/>
              </a:defRPr>
            </a:lvl1pPr>
          </a:lstStyle>
          <a:p>
            <a:pPr lvl="0"/>
            <a:r>
              <a:rPr lang="en-US"/>
              <a:t>Click to edit Master subtitle style</a:t>
            </a:r>
            <a:endParaRPr lang="en-US" dirty="0"/>
          </a:p>
        </p:txBody>
      </p:sp>
      <p:sp>
        <p:nvSpPr>
          <p:cNvPr id="10" name="Picture Placeholder 9">
            <a:extLst>
              <a:ext uri="{FF2B5EF4-FFF2-40B4-BE49-F238E27FC236}">
                <a16:creationId xmlns:a16="http://schemas.microsoft.com/office/drawing/2014/main" id="{77BE7EAD-CCCA-EA7C-0263-265AA3E43C5E}"/>
              </a:ext>
            </a:extLst>
          </p:cNvPr>
          <p:cNvSpPr>
            <a:spLocks noGrp="1"/>
          </p:cNvSpPr>
          <p:nvPr>
            <p:ph type="pic" sz="quarter" idx="14" hasCustomPrompt="1"/>
          </p:nvPr>
        </p:nvSpPr>
        <p:spPr>
          <a:xfrm>
            <a:off x="0" y="0"/>
            <a:ext cx="7224095" cy="6858000"/>
          </a:xfrm>
          <a:custGeom>
            <a:avLst/>
            <a:gdLst>
              <a:gd name="connsiteX0" fmla="*/ 0 w 7224095"/>
              <a:gd name="connsiteY0" fmla="*/ 629614 h 6858000"/>
              <a:gd name="connsiteX1" fmla="*/ 7224095 w 7224095"/>
              <a:gd name="connsiteY1" fmla="*/ 629614 h 6858000"/>
              <a:gd name="connsiteX2" fmla="*/ 7224095 w 7224095"/>
              <a:gd name="connsiteY2" fmla="*/ 6858000 h 6858000"/>
              <a:gd name="connsiteX3" fmla="*/ 0 w 7224095"/>
              <a:gd name="connsiteY3" fmla="*/ 6858000 h 6858000"/>
              <a:gd name="connsiteX4" fmla="*/ 0 w 7224095"/>
              <a:gd name="connsiteY4" fmla="*/ 0 h 6858000"/>
              <a:gd name="connsiteX5" fmla="*/ 7224095 w 7224095"/>
              <a:gd name="connsiteY5" fmla="*/ 0 h 6858000"/>
              <a:gd name="connsiteX6" fmla="*/ 7224095 w 7224095"/>
              <a:gd name="connsiteY6" fmla="*/ 565606 h 6858000"/>
              <a:gd name="connsiteX7" fmla="*/ 0 w 7224095"/>
              <a:gd name="connsiteY7" fmla="*/ 56560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24095" h="6858000">
                <a:moveTo>
                  <a:pt x="0" y="629614"/>
                </a:moveTo>
                <a:lnTo>
                  <a:pt x="7224095" y="629614"/>
                </a:lnTo>
                <a:lnTo>
                  <a:pt x="7224095" y="6858000"/>
                </a:lnTo>
                <a:lnTo>
                  <a:pt x="0" y="6858000"/>
                </a:lnTo>
                <a:close/>
                <a:moveTo>
                  <a:pt x="0" y="0"/>
                </a:moveTo>
                <a:lnTo>
                  <a:pt x="7224095" y="0"/>
                </a:lnTo>
                <a:lnTo>
                  <a:pt x="7224095" y="565606"/>
                </a:lnTo>
                <a:lnTo>
                  <a:pt x="0" y="565606"/>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167937" y="6476999"/>
            <a:ext cx="1895847" cy="381001"/>
          </a:xfrm>
          <a:prstGeom prst="rect">
            <a:avLst/>
          </a:prstGeo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0058402" y="6476999"/>
            <a:ext cx="937594" cy="381001"/>
          </a:xfrm>
          <a:prstGeom prst="rect">
            <a:avLst/>
          </a:prstGeom>
        </p:spPr>
        <p:txBody>
          <a:bodyPr/>
          <a:lstStyle>
            <a:lvl1pPr>
              <a:defRPr>
                <a:solidFill>
                  <a:schemeClr val="tx2"/>
                </a:solidFill>
                <a:effectLst/>
              </a:defRPr>
            </a:lvl1pPr>
          </a:lstStyle>
          <a:p>
            <a:fld id="{7CC4D51D-0420-47D2-B3EC-48A903C37C3E}" type="datetimeFigureOut">
              <a:rPr lang="en-GB" smtClean="0"/>
              <a:t>11/10/2026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001378" y="6477000"/>
            <a:ext cx="657221" cy="381001"/>
          </a:xfrm>
          <a:prstGeom prst="rect">
            <a:avLst/>
          </a:prstGeom>
        </p:spPr>
        <p:txBody>
          <a:bodyPr/>
          <a:lstStyle>
            <a:lvl1pPr>
              <a:defRPr>
                <a:solidFill>
                  <a:schemeClr val="tx2"/>
                </a:solidFill>
              </a:defRPr>
            </a:lvl1pPr>
          </a:lstStyle>
          <a:p>
            <a:fld id="{227846FE-542C-4BC6-AB9E-89C5D35B8CC1}" type="slidenum">
              <a:rPr lang="en-GB" smtClean="0"/>
              <a:t>‹#›</a:t>
            </a:fld>
            <a:endParaRPr lang="en-GB"/>
          </a:p>
        </p:txBody>
      </p:sp>
      <p:sp>
        <p:nvSpPr>
          <p:cNvPr id="9" name="Rectangle 8">
            <a:extLst>
              <a:ext uri="{FF2B5EF4-FFF2-40B4-BE49-F238E27FC236}">
                <a16:creationId xmlns:a16="http://schemas.microsoft.com/office/drawing/2014/main" id="{F879DE85-4541-95AA-B871-7CBAD2BA1550}"/>
              </a:ext>
            </a:extLst>
          </p:cNvPr>
          <p:cNvSpPr/>
          <p:nvPr/>
        </p:nvSpPr>
        <p:spPr>
          <a:xfrm>
            <a:off x="0" y="565606"/>
            <a:ext cx="11557970"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8977325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533400" y="1143000"/>
            <a:ext cx="8576636" cy="5271008"/>
          </a:xfrm>
          <a:prstGeom prst="rect">
            <a:avLst/>
          </a:prstGeom>
        </p:spPr>
        <p:txBody>
          <a:bodyPr vert="horz" lIns="91440" tIns="45720" rIns="91440" bIns="45720" rtlCol="0" anchor="b">
            <a:normAutofit/>
          </a:bodyPr>
          <a:lstStyle>
            <a:lvl1pPr>
              <a:defRPr lang="en-US" sz="7200" cap="all" baseline="0" dirty="0">
                <a:solidFill>
                  <a:schemeClr val="bg2"/>
                </a:solidFill>
              </a:defRPr>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0" y="6492240"/>
            <a:ext cx="8576636" cy="365760"/>
          </a:xfrm>
          <a:prstGeom prst="rect">
            <a:avLst/>
          </a:prstGeom>
        </p:spPr>
        <p:txBody>
          <a:bodyPr/>
          <a:lstStyle>
            <a:lvl1pPr>
              <a:defRPr>
                <a:solidFill>
                  <a:schemeClr val="bg2"/>
                </a:solidFill>
              </a:defRPr>
            </a:lvl1p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110041" y="6492240"/>
            <a:ext cx="1891337" cy="365760"/>
          </a:xfrm>
          <a:prstGeom prst="rect">
            <a:avLst/>
          </a:prstGeom>
        </p:spPr>
        <p:txBody>
          <a:bodyPr/>
          <a:lstStyle>
            <a:lvl1pPr>
              <a:defRPr>
                <a:solidFill>
                  <a:schemeClr val="bg2"/>
                </a:solidFill>
              </a:defRPr>
            </a:lvl1pPr>
          </a:lstStyle>
          <a:p>
            <a:fld id="{7CC4D51D-0420-47D2-B3EC-48A903C37C3E}" type="datetimeFigureOut">
              <a:rPr lang="en-GB" smtClean="0"/>
              <a:t>11/10/2026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001378" y="6492240"/>
            <a:ext cx="657222" cy="365760"/>
          </a:xfrm>
          <a:prstGeom prst="rect">
            <a:avLst/>
          </a:prstGeom>
        </p:spPr>
        <p:txBody>
          <a:bodyPr/>
          <a:lstStyle>
            <a:lvl1pPr>
              <a:defRPr>
                <a:solidFill>
                  <a:schemeClr val="bg2"/>
                </a:solidFill>
              </a:defRPr>
            </a:lvl1pPr>
          </a:lstStyle>
          <a:p>
            <a:fld id="{227846FE-542C-4BC6-AB9E-89C5D35B8CC1}" type="slidenum">
              <a:rPr lang="en-GB" smtClean="0"/>
              <a:t>‹#›</a:t>
            </a:fld>
            <a:endParaRPr lang="en-GB"/>
          </a:p>
        </p:txBody>
      </p:sp>
      <p:sp>
        <p:nvSpPr>
          <p:cNvPr id="32" name="Rectangle 31">
            <a:extLst>
              <a:ext uri="{FF2B5EF4-FFF2-40B4-BE49-F238E27FC236}">
                <a16:creationId xmlns:a16="http://schemas.microsoft.com/office/drawing/2014/main" id="{15F1B314-6B95-45EC-8168-CEA297F1BD40}"/>
              </a:ext>
            </a:extLst>
          </p:cNvPr>
          <p:cNvSpPr/>
          <p:nvPr/>
        </p:nvSpPr>
        <p:spPr>
          <a:xfrm>
            <a:off x="634029" y="570037"/>
            <a:ext cx="8476007" cy="61543"/>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D4E8A7FA-CBEB-E74B-AC79-5D830DAFC993}"/>
              </a:ext>
            </a:extLst>
          </p:cNvPr>
          <p:cNvSpPr/>
          <p:nvPr/>
        </p:nvSpPr>
        <p:spPr>
          <a:xfrm>
            <a:off x="9110036" y="570037"/>
            <a:ext cx="3081964" cy="61543"/>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3654298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BAE97C67-C2EB-5515-0FDC-A535220C9DF0}"/>
              </a:ext>
            </a:extLst>
          </p:cNvPr>
          <p:cNvSpPr/>
          <p:nvPr/>
        </p:nvSpPr>
        <p:spPr>
          <a:xfrm>
            <a:off x="9110035" y="0"/>
            <a:ext cx="3081964" cy="6858000"/>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533399" y="1016955"/>
            <a:ext cx="8195646" cy="1127758"/>
          </a:xfrm>
          <a:prstGeom prst="rect">
            <a:avLst/>
          </a:prstGeom>
        </p:spPr>
        <p:txBody>
          <a:bodyPr anchor="t">
            <a:normAutofit/>
          </a:bodyPr>
          <a:lstStyle>
            <a:lvl1pPr>
              <a:defRPr sz="7200" cap="all" baseline="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33399" y="2510472"/>
            <a:ext cx="8190496" cy="3966527"/>
          </a:xfrm>
          <a:prstGeom prst="rect">
            <a:avLst/>
          </a:prstGeom>
        </p:spPr>
        <p:txBody>
          <a:bodyPr>
            <a:normAutofit/>
          </a:bodyPr>
          <a:lstStyle>
            <a:lvl1pPr marL="457200" indent="-457200">
              <a:lnSpc>
                <a:spcPct val="150000"/>
              </a:lnSpc>
              <a:spcBef>
                <a:spcPts val="0"/>
              </a:spcBef>
              <a:buFont typeface="+mj-lt"/>
              <a:buAutoNum type="arabicPeriod"/>
              <a:defRPr sz="2000"/>
            </a:lvl1pPr>
            <a:lvl2pPr marL="685800" indent="-457200">
              <a:lnSpc>
                <a:spcPct val="150000"/>
              </a:lnSpc>
              <a:spcBef>
                <a:spcPts val="0"/>
              </a:spcBef>
              <a:buFont typeface="+mj-lt"/>
              <a:buAutoNum type="arabicPeriod"/>
              <a:defRPr sz="2000"/>
            </a:lvl2pPr>
            <a:lvl3pPr marL="800100" indent="-342900">
              <a:lnSpc>
                <a:spcPct val="150000"/>
              </a:lnSpc>
              <a:spcBef>
                <a:spcPts val="0"/>
              </a:spcBef>
              <a:buFont typeface="+mj-lt"/>
              <a:buAutoNum type="arabicPeriod"/>
              <a:defRPr sz="2000"/>
            </a:lvl3pPr>
            <a:lvl4pPr marL="1028700" indent="-342900">
              <a:lnSpc>
                <a:spcPct val="150000"/>
              </a:lnSpc>
              <a:spcBef>
                <a:spcPts val="0"/>
              </a:spcBef>
              <a:buFont typeface="+mj-lt"/>
              <a:buAutoNum type="arabicPeriod"/>
              <a:defRPr sz="2000"/>
            </a:lvl4pPr>
            <a:lvl5pPr marL="1257300" indent="-342900">
              <a:lnSpc>
                <a:spcPct val="150000"/>
              </a:lnSpc>
              <a:spcBef>
                <a:spcPts val="0"/>
              </a:spcBef>
              <a:buFont typeface="+mj-lt"/>
              <a:buAutoNum type="arabicPeriod"/>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33399" y="6492241"/>
            <a:ext cx="5758481" cy="365760"/>
          </a:xfrm>
          <a:prstGeom prst="rect">
            <a:avLst/>
          </a:prstGeom>
        </p:spPr>
        <p:txBody>
          <a:bodyPr/>
          <a:lstStyle>
            <a:lvl1pPr>
              <a:defRPr>
                <a:solidFill>
                  <a:schemeClr val="tx2"/>
                </a:solidFill>
              </a:defRPr>
            </a:lvl1pPr>
          </a:lstStyle>
          <a:p>
            <a:endParaRPr lang="en-GB"/>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6291885" y="6492240"/>
            <a:ext cx="1763999" cy="365760"/>
          </a:xfrm>
          <a:prstGeom prst="rect">
            <a:avLst/>
          </a:prstGeom>
        </p:spPr>
        <p:txBody>
          <a:bodyPr/>
          <a:lstStyle>
            <a:lvl1pPr>
              <a:defRPr>
                <a:solidFill>
                  <a:schemeClr val="tx2"/>
                </a:solidFill>
              </a:defRPr>
            </a:lvl1pPr>
          </a:lstStyle>
          <a:p>
            <a:fld id="{7CC4D51D-0420-47D2-B3EC-48A903C37C3E}" type="datetimeFigureOut">
              <a:rPr lang="en-GB" smtClean="0"/>
              <a:t>11/10/2026</a:t>
            </a:fld>
            <a:endParaRPr lang="en-GB"/>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8061271" y="6492241"/>
            <a:ext cx="662624" cy="365760"/>
          </a:xfrm>
          <a:prstGeom prst="rect">
            <a:avLst/>
          </a:prstGeom>
        </p:spPr>
        <p:txBody>
          <a:bodyPr/>
          <a:lstStyle>
            <a:lvl1pPr>
              <a:defRPr>
                <a:solidFill>
                  <a:schemeClr val="tx2"/>
                </a:solidFill>
              </a:defRPr>
            </a:lvl1pPr>
          </a:lstStyle>
          <a:p>
            <a:fld id="{227846FE-542C-4BC6-AB9E-89C5D35B8CC1}" type="slidenum">
              <a:rPr lang="en-GB" smtClean="0"/>
              <a:t>‹#›</a:t>
            </a:fld>
            <a:endParaRPr lang="en-GB"/>
          </a:p>
        </p:txBody>
      </p:sp>
      <p:sp>
        <p:nvSpPr>
          <p:cNvPr id="34" name="Rectangle 33">
            <a:extLst>
              <a:ext uri="{FF2B5EF4-FFF2-40B4-BE49-F238E27FC236}">
                <a16:creationId xmlns:a16="http://schemas.microsoft.com/office/drawing/2014/main" id="{E58CA726-6257-4F3F-9296-A3CF5DCA19DB}"/>
              </a:ext>
            </a:extLst>
          </p:cNvPr>
          <p:cNvSpPr/>
          <p:nvPr/>
        </p:nvSpPr>
        <p:spPr>
          <a:xfrm>
            <a:off x="634029" y="2144714"/>
            <a:ext cx="8476007" cy="6154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414224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C713386-53DE-AEBA-6318-6C7146DE2270}"/>
              </a:ext>
            </a:extLst>
          </p:cNvPr>
          <p:cNvSpPr>
            <a:spLocks noGrp="1"/>
          </p:cNvSpPr>
          <p:nvPr>
            <p:ph type="title" hasCustomPrompt="1"/>
          </p:nvPr>
        </p:nvSpPr>
        <p:spPr>
          <a:xfrm>
            <a:off x="5343517" y="1386842"/>
            <a:ext cx="6315083" cy="1127758"/>
          </a:xfrm>
        </p:spPr>
        <p:txBody>
          <a:bodyPr>
            <a:normAutofit/>
          </a:bodyPr>
          <a:lstStyle>
            <a:lvl1pPr>
              <a:defRPr sz="7200" cap="all" baseline="0"/>
            </a:lvl1pPr>
          </a:lstStyle>
          <a:p>
            <a:r>
              <a:rPr lang="en-US" dirty="0"/>
              <a:t>AGENDA</a:t>
            </a:r>
          </a:p>
        </p:txBody>
      </p:sp>
      <p:sp>
        <p:nvSpPr>
          <p:cNvPr id="39" name="Picture Placeholder 38">
            <a:extLst>
              <a:ext uri="{FF2B5EF4-FFF2-40B4-BE49-F238E27FC236}">
                <a16:creationId xmlns:a16="http://schemas.microsoft.com/office/drawing/2014/main" id="{0440984A-B82C-18F1-2933-6DF295884CE0}"/>
              </a:ext>
            </a:extLst>
          </p:cNvPr>
          <p:cNvSpPr>
            <a:spLocks noGrp="1"/>
          </p:cNvSpPr>
          <p:nvPr>
            <p:ph type="pic" sz="quarter" idx="14" hasCustomPrompt="1"/>
          </p:nvPr>
        </p:nvSpPr>
        <p:spPr>
          <a:xfrm>
            <a:off x="0" y="0"/>
            <a:ext cx="4400554" cy="6858000"/>
          </a:xfrm>
          <a:blipFill>
            <a:blip r:embed="rId2">
              <a:alphaModFix amt="60000"/>
            </a:blip>
            <a:stretch>
              <a:fillRect/>
            </a:stretch>
          </a:blipFill>
        </p:spPr>
        <p:txBody>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343518" y="2886089"/>
            <a:ext cx="6315082" cy="3336911"/>
          </a:xfrm>
          <a:prstGeom prst="rect">
            <a:avLst/>
          </a:prstGeom>
        </p:spPr>
        <p:txBody>
          <a:bodyPr>
            <a:normAutofit/>
          </a:bodyPr>
          <a:lstStyle>
            <a:lvl1pPr marL="457200" indent="-457200">
              <a:lnSpc>
                <a:spcPct val="150000"/>
              </a:lnSpc>
              <a:spcBef>
                <a:spcPts val="0"/>
              </a:spcBef>
              <a:buFont typeface="+mj-lt"/>
              <a:buAutoNum type="arabicPeriod"/>
              <a:defRPr sz="2000"/>
            </a:lvl1pPr>
            <a:lvl2pPr marL="571500" indent="-342900">
              <a:lnSpc>
                <a:spcPct val="150000"/>
              </a:lnSpc>
              <a:spcBef>
                <a:spcPts val="0"/>
              </a:spcBef>
              <a:buFont typeface="+mj-lt"/>
              <a:buAutoNum type="arabicPeriod"/>
              <a:defRPr sz="2000"/>
            </a:lvl2pPr>
            <a:lvl3pPr marL="800100" indent="-342900">
              <a:lnSpc>
                <a:spcPct val="150000"/>
              </a:lnSpc>
              <a:spcBef>
                <a:spcPts val="0"/>
              </a:spcBef>
              <a:buFont typeface="+mj-lt"/>
              <a:buAutoNum type="arabicPeriod"/>
              <a:defRPr sz="2000"/>
            </a:lvl3pPr>
            <a:lvl4pPr marL="1028700" indent="-342900">
              <a:lnSpc>
                <a:spcPct val="150000"/>
              </a:lnSpc>
              <a:spcBef>
                <a:spcPts val="0"/>
              </a:spcBef>
              <a:buFont typeface="+mj-lt"/>
              <a:buAutoNum type="arabicPeriod"/>
              <a:defRPr sz="2000"/>
            </a:lvl4pPr>
            <a:lvl5pPr>
              <a:lnSpc>
                <a:spcPct val="150000"/>
              </a:lnSpc>
              <a:spcBef>
                <a:spcPts val="0"/>
              </a:spcBef>
              <a:buFont typeface="+mj-lt"/>
              <a:buAutoNum type="arabicPeriod"/>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343518" y="6477000"/>
            <a:ext cx="3771905" cy="381001"/>
          </a:xfrm>
          <a:prstGeom prst="rect">
            <a:avLst/>
          </a:prstGeom>
        </p:spPr>
        <p:txBody>
          <a:bodyPr/>
          <a:lstStyle/>
          <a:p>
            <a:endParaRPr lang="en-GB"/>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120821" y="6477000"/>
            <a:ext cx="1875160" cy="381001"/>
          </a:xfrm>
          <a:prstGeom prst="rect">
            <a:avLst/>
          </a:prstGeom>
        </p:spPr>
        <p:txBody>
          <a:bodyPr/>
          <a:lstStyle/>
          <a:p>
            <a:fld id="{7CC4D51D-0420-47D2-B3EC-48A903C37C3E}" type="datetimeFigureOut">
              <a:rPr lang="en-GB" smtClean="0"/>
              <a:t>11/10/2026</a:t>
            </a:fld>
            <a:endParaRPr lang="en-GB"/>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0995986" y="6477000"/>
            <a:ext cx="662614" cy="381001"/>
          </a:xfrm>
          <a:prstGeom prst="rect">
            <a:avLst/>
          </a:prstGeom>
        </p:spPr>
        <p:txBody>
          <a:bodyPr/>
          <a:lstStyle/>
          <a:p>
            <a:fld id="{227846FE-542C-4BC6-AB9E-89C5D35B8CC1}" type="slidenum">
              <a:rPr lang="en-GB" smtClean="0"/>
              <a:t>‹#›</a:t>
            </a:fld>
            <a:endParaRPr lang="en-GB"/>
          </a:p>
        </p:txBody>
      </p:sp>
      <p:sp>
        <p:nvSpPr>
          <p:cNvPr id="34" name="Rectangle 33">
            <a:extLst>
              <a:ext uri="{FF2B5EF4-FFF2-40B4-BE49-F238E27FC236}">
                <a16:creationId xmlns:a16="http://schemas.microsoft.com/office/drawing/2014/main" id="{98E5CA23-2176-4B29-AB27-EDD9AC417271}"/>
              </a:ext>
            </a:extLst>
          </p:cNvPr>
          <p:cNvSpPr/>
          <p:nvPr/>
        </p:nvSpPr>
        <p:spPr>
          <a:xfrm>
            <a:off x="4400554" y="2496190"/>
            <a:ext cx="7791446"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33264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399" y="1016955"/>
            <a:ext cx="3491539" cy="4083580"/>
          </a:xfrm>
          <a:prstGeom prst="rect">
            <a:avLst/>
          </a:prstGeom>
        </p:spPr>
        <p:txBody>
          <a:bodyPr anchor="t">
            <a:normAutofit/>
          </a:bodyPr>
          <a:lstStyle>
            <a:lvl1pPr>
              <a:defRPr sz="3600" cap="all" baseline="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4962526" y="1016955"/>
            <a:ext cx="6696073" cy="408357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399" y="6477000"/>
            <a:ext cx="8576637" cy="381001"/>
          </a:xfrm>
          <a:prstGeom prst="rect">
            <a:avLst/>
          </a:prstGeom>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110036" y="6477000"/>
            <a:ext cx="1891338" cy="381001"/>
          </a:xfrm>
          <a:prstGeom prst="rect">
            <a:avLst/>
          </a:prstGeom>
        </p:spPr>
        <p:txBody>
          <a:bodyPr/>
          <a:lstStyle/>
          <a:p>
            <a:fld id="{7CC4D51D-0420-47D2-B3EC-48A903C37C3E}" type="datetimeFigureOut">
              <a:rPr lang="en-GB" smtClean="0"/>
              <a:t>11/10/2026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4" y="6477000"/>
            <a:ext cx="657226" cy="381001"/>
          </a:xfrm>
          <a:prstGeom prst="rect">
            <a:avLst/>
          </a:prstGeom>
        </p:spPr>
        <p:txBody>
          <a:bodyPr/>
          <a:lstStyle/>
          <a:p>
            <a:fld id="{227846FE-542C-4BC6-AB9E-89C5D35B8CC1}" type="slidenum">
              <a:rPr lang="en-GB" smtClean="0"/>
              <a:t>‹#›</a:t>
            </a:fld>
            <a:endParaRPr lang="en-GB"/>
          </a:p>
        </p:txBody>
      </p:sp>
      <p:sp>
        <p:nvSpPr>
          <p:cNvPr id="34" name="Rectangle 33">
            <a:extLst>
              <a:ext uri="{FF2B5EF4-FFF2-40B4-BE49-F238E27FC236}">
                <a16:creationId xmlns:a16="http://schemas.microsoft.com/office/drawing/2014/main" id="{9AE531BB-71E1-57EF-0879-5979B0C95458}"/>
              </a:ext>
            </a:extLst>
          </p:cNvPr>
          <p:cNvSpPr/>
          <p:nvPr/>
        </p:nvSpPr>
        <p:spPr>
          <a:xfrm>
            <a:off x="4024938" y="570037"/>
            <a:ext cx="8167062" cy="5957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31FD272-0797-A5C1-BAB9-E68F518B8158}"/>
              </a:ext>
            </a:extLst>
          </p:cNvPr>
          <p:cNvSpPr/>
          <p:nvPr/>
        </p:nvSpPr>
        <p:spPr>
          <a:xfrm>
            <a:off x="634030" y="570037"/>
            <a:ext cx="3390908" cy="5957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01453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398" y="1016955"/>
            <a:ext cx="3486153" cy="2721451"/>
          </a:xfrm>
          <a:prstGeom prst="rect">
            <a:avLst/>
          </a:prstGeom>
        </p:spPr>
        <p:txBody>
          <a:bodyPr anchor="t">
            <a:normAutofit/>
          </a:bodyPr>
          <a:lstStyle>
            <a:lvl1pPr>
              <a:defRPr sz="3600" cap="all" baseline="0">
                <a:latin typeface="+mj-lt"/>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962526" y="1016955"/>
            <a:ext cx="6696074" cy="549052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399" y="6477000"/>
            <a:ext cx="8576637" cy="381001"/>
          </a:xfrm>
          <a:prstGeom prst="rect">
            <a:avLst/>
          </a:prstGeom>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110036" y="6477000"/>
            <a:ext cx="1891338" cy="381001"/>
          </a:xfrm>
          <a:prstGeom prst="rect">
            <a:avLst/>
          </a:prstGeom>
        </p:spPr>
        <p:txBody>
          <a:bodyPr/>
          <a:lstStyle/>
          <a:p>
            <a:fld id="{7CC4D51D-0420-47D2-B3EC-48A903C37C3E}" type="datetimeFigureOut">
              <a:rPr lang="en-GB" smtClean="0"/>
              <a:t>11/10/2026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4" y="6477000"/>
            <a:ext cx="657226" cy="381001"/>
          </a:xfrm>
          <a:prstGeom prst="rect">
            <a:avLst/>
          </a:prstGeom>
        </p:spPr>
        <p:txBody>
          <a:bodyPr/>
          <a:lstStyle/>
          <a:p>
            <a:fld id="{227846FE-542C-4BC6-AB9E-89C5D35B8CC1}" type="slidenum">
              <a:rPr lang="en-GB" smtClean="0"/>
              <a:t>‹#›</a:t>
            </a:fld>
            <a:endParaRPr lang="en-GB"/>
          </a:p>
        </p:txBody>
      </p:sp>
      <p:sp>
        <p:nvSpPr>
          <p:cNvPr id="7" name="Rectangle 6">
            <a:extLst>
              <a:ext uri="{FF2B5EF4-FFF2-40B4-BE49-F238E27FC236}">
                <a16:creationId xmlns:a16="http://schemas.microsoft.com/office/drawing/2014/main" id="{CB922775-D819-CE59-81DF-9A22F9309472}"/>
              </a:ext>
            </a:extLst>
          </p:cNvPr>
          <p:cNvSpPr/>
          <p:nvPr/>
        </p:nvSpPr>
        <p:spPr>
          <a:xfrm>
            <a:off x="4017310" y="565607"/>
            <a:ext cx="8174690"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E1D59CA-78A2-7B8F-A9C7-E86B47BEAE5E}"/>
              </a:ext>
            </a:extLst>
          </p:cNvPr>
          <p:cNvSpPr/>
          <p:nvPr/>
        </p:nvSpPr>
        <p:spPr>
          <a:xfrm>
            <a:off x="634030" y="570037"/>
            <a:ext cx="3390908" cy="5957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361708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962523" y="1016956"/>
            <a:ext cx="6696076" cy="731520"/>
          </a:xfrm>
          <a:prstGeom prst="rect">
            <a:avLst/>
          </a:prstGeom>
        </p:spPr>
        <p:txBody>
          <a:bodyPr anchor="t"/>
          <a:lstStyle>
            <a:lvl1pPr>
              <a:defRPr cap="all" baseline="0"/>
            </a:lvl1pPr>
          </a:lstStyle>
          <a:p>
            <a:r>
              <a:rPr lang="en-US"/>
              <a:t>Click to edit Master title style</a:t>
            </a:r>
            <a:endParaRPr lang="en-US" dirty="0"/>
          </a:p>
        </p:txBody>
      </p:sp>
      <p:sp>
        <p:nvSpPr>
          <p:cNvPr id="38" name="Picture Placeholder 37">
            <a:extLst>
              <a:ext uri="{FF2B5EF4-FFF2-40B4-BE49-F238E27FC236}">
                <a16:creationId xmlns:a16="http://schemas.microsoft.com/office/drawing/2014/main" id="{99EF452C-FB1E-E93B-DCC5-1D98DE017953}"/>
              </a:ext>
            </a:extLst>
          </p:cNvPr>
          <p:cNvSpPr>
            <a:spLocks noGrp="1"/>
          </p:cNvSpPr>
          <p:nvPr>
            <p:ph type="pic" sz="quarter" idx="13" hasCustomPrompt="1"/>
          </p:nvPr>
        </p:nvSpPr>
        <p:spPr>
          <a:xfrm>
            <a:off x="0" y="0"/>
            <a:ext cx="4400554" cy="6858000"/>
          </a:xfrm>
          <a:custGeom>
            <a:avLst/>
            <a:gdLst>
              <a:gd name="connsiteX0" fmla="*/ 0 w 4400554"/>
              <a:gd name="connsiteY0" fmla="*/ 634999 h 6858000"/>
              <a:gd name="connsiteX1" fmla="*/ 4400554 w 4400554"/>
              <a:gd name="connsiteY1" fmla="*/ 634999 h 6858000"/>
              <a:gd name="connsiteX2" fmla="*/ 4400554 w 4400554"/>
              <a:gd name="connsiteY2" fmla="*/ 6858000 h 6858000"/>
              <a:gd name="connsiteX3" fmla="*/ 0 w 4400554"/>
              <a:gd name="connsiteY3" fmla="*/ 6858000 h 6858000"/>
              <a:gd name="connsiteX4" fmla="*/ 0 w 4400554"/>
              <a:gd name="connsiteY4" fmla="*/ 0 h 6858000"/>
              <a:gd name="connsiteX5" fmla="*/ 4400554 w 4400554"/>
              <a:gd name="connsiteY5" fmla="*/ 0 h 6858000"/>
              <a:gd name="connsiteX6" fmla="*/ 4400554 w 4400554"/>
              <a:gd name="connsiteY6" fmla="*/ 570991 h 6858000"/>
              <a:gd name="connsiteX7" fmla="*/ 0 w 4400554"/>
              <a:gd name="connsiteY7" fmla="*/ 5709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00554" h="6858000">
                <a:moveTo>
                  <a:pt x="0" y="634999"/>
                </a:moveTo>
                <a:lnTo>
                  <a:pt x="4400554" y="634999"/>
                </a:lnTo>
                <a:lnTo>
                  <a:pt x="4400554" y="6858000"/>
                </a:lnTo>
                <a:lnTo>
                  <a:pt x="0" y="6858000"/>
                </a:lnTo>
                <a:close/>
                <a:moveTo>
                  <a:pt x="0" y="0"/>
                </a:moveTo>
                <a:lnTo>
                  <a:pt x="4400554" y="0"/>
                </a:lnTo>
                <a:lnTo>
                  <a:pt x="4400554" y="570991"/>
                </a:lnTo>
                <a:lnTo>
                  <a:pt x="0" y="570991"/>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962523" y="2145668"/>
            <a:ext cx="6689892" cy="411839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4964103" y="6477000"/>
            <a:ext cx="4707905" cy="381000"/>
          </a:xfrm>
          <a:prstGeom prst="rect">
            <a:avLst/>
          </a:prstGeo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672013" y="6477000"/>
            <a:ext cx="1329365" cy="381000"/>
          </a:xfrm>
          <a:prstGeom prst="rect">
            <a:avLst/>
          </a:prstGeom>
        </p:spPr>
        <p:txBody>
          <a:bodyPr/>
          <a:lstStyle>
            <a:lvl1pPr>
              <a:defRPr>
                <a:solidFill>
                  <a:schemeClr val="tx2"/>
                </a:solidFill>
              </a:defRPr>
            </a:lvl1pPr>
          </a:lstStyle>
          <a:p>
            <a:fld id="{7CC4D51D-0420-47D2-B3EC-48A903C37C3E}" type="datetimeFigureOut">
              <a:rPr lang="en-GB" smtClean="0"/>
              <a:t>11/10/2026</a:t>
            </a:fld>
            <a:endParaRPr lang="en-GB"/>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001379" y="6477000"/>
            <a:ext cx="657221" cy="381000"/>
          </a:xfrm>
          <a:prstGeom prst="rect">
            <a:avLst/>
          </a:prstGeom>
        </p:spPr>
        <p:txBody>
          <a:bodyPr/>
          <a:lstStyle>
            <a:lvl1pPr>
              <a:defRPr>
                <a:solidFill>
                  <a:schemeClr val="tx2"/>
                </a:solidFill>
              </a:defRPr>
            </a:lvl1pPr>
          </a:lstStyle>
          <a:p>
            <a:fld id="{227846FE-542C-4BC6-AB9E-89C5D35B8CC1}" type="slidenum">
              <a:rPr lang="en-GB" smtClean="0"/>
              <a:t>‹#›</a:t>
            </a:fld>
            <a:endParaRPr lang="en-GB"/>
          </a:p>
        </p:txBody>
      </p:sp>
      <p:sp>
        <p:nvSpPr>
          <p:cNvPr id="3" name="Freeform 2">
            <a:extLst>
              <a:ext uri="{FF2B5EF4-FFF2-40B4-BE49-F238E27FC236}">
                <a16:creationId xmlns:a16="http://schemas.microsoft.com/office/drawing/2014/main" id="{EC16BEA9-7D3A-E34B-4442-F0BFB853F3F8}"/>
              </a:ext>
            </a:extLst>
          </p:cNvPr>
          <p:cNvSpPr/>
          <p:nvPr/>
        </p:nvSpPr>
        <p:spPr>
          <a:xfrm>
            <a:off x="4408228" y="570993"/>
            <a:ext cx="7142064" cy="64006"/>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Rectangle 4">
            <a:extLst>
              <a:ext uri="{FF2B5EF4-FFF2-40B4-BE49-F238E27FC236}">
                <a16:creationId xmlns:a16="http://schemas.microsoft.com/office/drawing/2014/main" id="{A3462211-E1BA-E90A-00F8-E717C7293E42}"/>
              </a:ext>
            </a:extLst>
          </p:cNvPr>
          <p:cNvSpPr/>
          <p:nvPr/>
        </p:nvSpPr>
        <p:spPr>
          <a:xfrm>
            <a:off x="-2282" y="570991"/>
            <a:ext cx="4410510"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768060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32163" y="1016955"/>
            <a:ext cx="7026437" cy="731520"/>
          </a:xfrm>
          <a:prstGeom prst="rect">
            <a:avLst/>
          </a:prstGeom>
        </p:spPr>
        <p:txBody>
          <a:bodyPr anchor="t"/>
          <a:lstStyle>
            <a:lvl1pPr>
              <a:defRPr cap="all" baseline="0"/>
            </a:lvl1pPr>
          </a:lstStyle>
          <a:p>
            <a:r>
              <a:rPr lang="en-US"/>
              <a:t>Click to edit Master title style</a:t>
            </a:r>
            <a:endParaRPr lang="en-US" dirty="0"/>
          </a:p>
        </p:txBody>
      </p:sp>
      <p:sp>
        <p:nvSpPr>
          <p:cNvPr id="38" name="Picture Placeholder 37">
            <a:extLst>
              <a:ext uri="{FF2B5EF4-FFF2-40B4-BE49-F238E27FC236}">
                <a16:creationId xmlns:a16="http://schemas.microsoft.com/office/drawing/2014/main" id="{87476243-EB8F-9EFF-F789-0088ABBB0FBF}"/>
              </a:ext>
            </a:extLst>
          </p:cNvPr>
          <p:cNvSpPr>
            <a:spLocks noGrp="1"/>
          </p:cNvSpPr>
          <p:nvPr>
            <p:ph type="pic" sz="quarter" idx="13" hasCustomPrompt="1"/>
          </p:nvPr>
        </p:nvSpPr>
        <p:spPr>
          <a:xfrm>
            <a:off x="0" y="1"/>
            <a:ext cx="3998133" cy="6858000"/>
          </a:xfrm>
          <a:custGeom>
            <a:avLst/>
            <a:gdLst>
              <a:gd name="connsiteX0" fmla="*/ 0 w 3998133"/>
              <a:gd name="connsiteY0" fmla="*/ 634999 h 6858000"/>
              <a:gd name="connsiteX1" fmla="*/ 3998133 w 3998133"/>
              <a:gd name="connsiteY1" fmla="*/ 634999 h 6858000"/>
              <a:gd name="connsiteX2" fmla="*/ 3998133 w 3998133"/>
              <a:gd name="connsiteY2" fmla="*/ 6858000 h 6858000"/>
              <a:gd name="connsiteX3" fmla="*/ 0 w 3998133"/>
              <a:gd name="connsiteY3" fmla="*/ 6858000 h 6858000"/>
              <a:gd name="connsiteX4" fmla="*/ 0 w 3998133"/>
              <a:gd name="connsiteY4" fmla="*/ 0 h 6858000"/>
              <a:gd name="connsiteX5" fmla="*/ 3998133 w 3998133"/>
              <a:gd name="connsiteY5" fmla="*/ 0 h 6858000"/>
              <a:gd name="connsiteX6" fmla="*/ 3998133 w 3998133"/>
              <a:gd name="connsiteY6" fmla="*/ 570991 h 6858000"/>
              <a:gd name="connsiteX7" fmla="*/ 0 w 3998133"/>
              <a:gd name="connsiteY7" fmla="*/ 5709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98133" h="6858000">
                <a:moveTo>
                  <a:pt x="0" y="634999"/>
                </a:moveTo>
                <a:lnTo>
                  <a:pt x="3998133" y="634999"/>
                </a:lnTo>
                <a:lnTo>
                  <a:pt x="3998133" y="6858000"/>
                </a:lnTo>
                <a:lnTo>
                  <a:pt x="0" y="6858000"/>
                </a:lnTo>
                <a:close/>
                <a:moveTo>
                  <a:pt x="0" y="0"/>
                </a:moveTo>
                <a:lnTo>
                  <a:pt x="3998133" y="0"/>
                </a:lnTo>
                <a:lnTo>
                  <a:pt x="3998133" y="570991"/>
                </a:lnTo>
                <a:lnTo>
                  <a:pt x="0" y="570991"/>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632168" y="2145668"/>
            <a:ext cx="7026432" cy="4077331"/>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632167" y="6477000"/>
            <a:ext cx="5426231" cy="381000"/>
          </a:xfrm>
          <a:prstGeom prst="rect">
            <a:avLst/>
          </a:prstGeom>
        </p:spPr>
        <p:txBody>
          <a:bodyPr/>
          <a:lstStyle>
            <a:lvl1pPr>
              <a:defRPr>
                <a:solidFill>
                  <a:schemeClr val="tx2"/>
                </a:solidFill>
              </a:defRPr>
            </a:lvl1pPr>
          </a:lstStyle>
          <a:p>
            <a:endParaRPr lang="en-GB"/>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10058404" y="6477000"/>
            <a:ext cx="942970" cy="381000"/>
          </a:xfrm>
          <a:prstGeom prst="rect">
            <a:avLst/>
          </a:prstGeom>
        </p:spPr>
        <p:txBody>
          <a:bodyPr/>
          <a:lstStyle>
            <a:lvl1pPr>
              <a:defRPr>
                <a:solidFill>
                  <a:schemeClr val="tx2"/>
                </a:solidFill>
              </a:defRPr>
            </a:lvl1pPr>
          </a:lstStyle>
          <a:p>
            <a:fld id="{7CC4D51D-0420-47D2-B3EC-48A903C37C3E}" type="datetimeFigureOut">
              <a:rPr lang="en-GB" smtClean="0"/>
              <a:t>11/10/2026</a:t>
            </a:fld>
            <a:endParaRPr lang="en-GB"/>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001374" y="6477000"/>
            <a:ext cx="657226" cy="381000"/>
          </a:xfrm>
          <a:prstGeom prst="rect">
            <a:avLst/>
          </a:prstGeom>
        </p:spPr>
        <p:txBody>
          <a:bodyPr/>
          <a:lstStyle>
            <a:lvl1pPr>
              <a:defRPr>
                <a:solidFill>
                  <a:schemeClr val="tx2"/>
                </a:solidFill>
              </a:defRPr>
            </a:lvl1pPr>
          </a:lstStyle>
          <a:p>
            <a:fld id="{227846FE-542C-4BC6-AB9E-89C5D35B8CC1}" type="slidenum">
              <a:rPr lang="en-GB" smtClean="0"/>
              <a:t>‹#›</a:t>
            </a:fld>
            <a:endParaRPr lang="en-GB"/>
          </a:p>
        </p:txBody>
      </p:sp>
      <p:sp>
        <p:nvSpPr>
          <p:cNvPr id="5" name="Freeform 4">
            <a:extLst>
              <a:ext uri="{FF2B5EF4-FFF2-40B4-BE49-F238E27FC236}">
                <a16:creationId xmlns:a16="http://schemas.microsoft.com/office/drawing/2014/main" id="{ECF4FA5C-D406-8202-9143-DAEA62C5C872}"/>
              </a:ext>
            </a:extLst>
          </p:cNvPr>
          <p:cNvSpPr/>
          <p:nvPr/>
        </p:nvSpPr>
        <p:spPr>
          <a:xfrm>
            <a:off x="0" y="570992"/>
            <a:ext cx="4019552"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Freeform 5">
            <a:extLst>
              <a:ext uri="{FF2B5EF4-FFF2-40B4-BE49-F238E27FC236}">
                <a16:creationId xmlns:a16="http://schemas.microsoft.com/office/drawing/2014/main" id="{082645EB-0315-BBF0-B28C-6A31158DE8D1}"/>
              </a:ext>
            </a:extLst>
          </p:cNvPr>
          <p:cNvSpPr/>
          <p:nvPr/>
        </p:nvSpPr>
        <p:spPr>
          <a:xfrm>
            <a:off x="3997235" y="570992"/>
            <a:ext cx="7560729"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7229937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1" y="1016955"/>
            <a:ext cx="6858000" cy="731519"/>
          </a:xfrm>
          <a:prstGeom prst="rect">
            <a:avLst/>
          </a:prstGeom>
        </p:spPr>
        <p:txBody>
          <a:bodyPr anchor="t"/>
          <a:lstStyle>
            <a:lvl1pPr>
              <a:defRPr cap="all" baseline="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533401" y="2145668"/>
            <a:ext cx="6858000" cy="4093526"/>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533401" y="6464300"/>
            <a:ext cx="5366715" cy="399514"/>
          </a:xfrm>
          <a:prstGeom prst="rect">
            <a:avLst/>
          </a:prstGeo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5900115" y="6464300"/>
            <a:ext cx="929303" cy="399514"/>
          </a:xfrm>
          <a:prstGeom prst="rect">
            <a:avLst/>
          </a:prstGeom>
        </p:spPr>
        <p:txBody>
          <a:bodyPr/>
          <a:lstStyle>
            <a:lvl1pPr>
              <a:defRPr>
                <a:solidFill>
                  <a:schemeClr val="tx2"/>
                </a:solidFill>
              </a:defRPr>
            </a:lvl1pPr>
          </a:lstStyle>
          <a:p>
            <a:fld id="{7CC4D51D-0420-47D2-B3EC-48A903C37C3E}" type="datetimeFigureOut">
              <a:rPr lang="en-GB" smtClean="0"/>
              <a:t>11/10/2026</a:t>
            </a:fld>
            <a:endParaRPr lang="en-GB"/>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6829424" y="6464300"/>
            <a:ext cx="561977" cy="399514"/>
          </a:xfrm>
          <a:prstGeom prst="rect">
            <a:avLst/>
          </a:prstGeom>
        </p:spPr>
        <p:txBody>
          <a:bodyPr/>
          <a:lstStyle>
            <a:lvl1pPr>
              <a:defRPr>
                <a:solidFill>
                  <a:schemeClr val="tx2"/>
                </a:solidFill>
              </a:defRPr>
            </a:lvl1pPr>
          </a:lstStyle>
          <a:p>
            <a:fld id="{227846FE-542C-4BC6-AB9E-89C5D35B8CC1}" type="slidenum">
              <a:rPr lang="en-GB" smtClean="0"/>
              <a:t>‹#›</a:t>
            </a:fld>
            <a:endParaRPr lang="en-GB"/>
          </a:p>
        </p:txBody>
      </p:sp>
      <p:sp>
        <p:nvSpPr>
          <p:cNvPr id="6" name="Picture Placeholder 5">
            <a:extLst>
              <a:ext uri="{FF2B5EF4-FFF2-40B4-BE49-F238E27FC236}">
                <a16:creationId xmlns:a16="http://schemas.microsoft.com/office/drawing/2014/main" id="{070CE66A-15FE-D8FB-D711-D3BB0755F0D1}"/>
              </a:ext>
            </a:extLst>
          </p:cNvPr>
          <p:cNvSpPr>
            <a:spLocks noGrp="1"/>
          </p:cNvSpPr>
          <p:nvPr>
            <p:ph type="pic" sz="quarter" idx="18" hasCustomPrompt="1"/>
          </p:nvPr>
        </p:nvSpPr>
        <p:spPr>
          <a:xfrm>
            <a:off x="8193866" y="1"/>
            <a:ext cx="3998133" cy="6858000"/>
          </a:xfrm>
          <a:custGeom>
            <a:avLst/>
            <a:gdLst>
              <a:gd name="connsiteX0" fmla="*/ 0 w 3998133"/>
              <a:gd name="connsiteY0" fmla="*/ 634999 h 6858000"/>
              <a:gd name="connsiteX1" fmla="*/ 3998133 w 3998133"/>
              <a:gd name="connsiteY1" fmla="*/ 634999 h 6858000"/>
              <a:gd name="connsiteX2" fmla="*/ 3998133 w 3998133"/>
              <a:gd name="connsiteY2" fmla="*/ 6858000 h 6858000"/>
              <a:gd name="connsiteX3" fmla="*/ 0 w 3998133"/>
              <a:gd name="connsiteY3" fmla="*/ 6858000 h 6858000"/>
              <a:gd name="connsiteX4" fmla="*/ 0 w 3998133"/>
              <a:gd name="connsiteY4" fmla="*/ 0 h 6858000"/>
              <a:gd name="connsiteX5" fmla="*/ 3998133 w 3998133"/>
              <a:gd name="connsiteY5" fmla="*/ 0 h 6858000"/>
              <a:gd name="connsiteX6" fmla="*/ 3998133 w 3998133"/>
              <a:gd name="connsiteY6" fmla="*/ 570991 h 6858000"/>
              <a:gd name="connsiteX7" fmla="*/ 0 w 3998133"/>
              <a:gd name="connsiteY7" fmla="*/ 5709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98133" h="6858000">
                <a:moveTo>
                  <a:pt x="0" y="634999"/>
                </a:moveTo>
                <a:lnTo>
                  <a:pt x="3998133" y="634999"/>
                </a:lnTo>
                <a:lnTo>
                  <a:pt x="3998133" y="6858000"/>
                </a:lnTo>
                <a:lnTo>
                  <a:pt x="0" y="6858000"/>
                </a:lnTo>
                <a:close/>
                <a:moveTo>
                  <a:pt x="0" y="0"/>
                </a:moveTo>
                <a:lnTo>
                  <a:pt x="3998133" y="0"/>
                </a:lnTo>
                <a:lnTo>
                  <a:pt x="3998133" y="570991"/>
                </a:lnTo>
                <a:lnTo>
                  <a:pt x="0" y="570991"/>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3" name="Freeform 2">
            <a:extLst>
              <a:ext uri="{FF2B5EF4-FFF2-40B4-BE49-F238E27FC236}">
                <a16:creationId xmlns:a16="http://schemas.microsoft.com/office/drawing/2014/main" id="{E19B021D-A5A3-D515-C491-988160E0708C}"/>
              </a:ext>
            </a:extLst>
          </p:cNvPr>
          <p:cNvSpPr/>
          <p:nvPr/>
        </p:nvSpPr>
        <p:spPr>
          <a:xfrm>
            <a:off x="8172447" y="570992"/>
            <a:ext cx="4019552"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reeform 4">
            <a:extLst>
              <a:ext uri="{FF2B5EF4-FFF2-40B4-BE49-F238E27FC236}">
                <a16:creationId xmlns:a16="http://schemas.microsoft.com/office/drawing/2014/main" id="{F6879252-7B61-583A-CF4D-92BF27416ADC}"/>
              </a:ext>
            </a:extLst>
          </p:cNvPr>
          <p:cNvSpPr/>
          <p:nvPr/>
        </p:nvSpPr>
        <p:spPr>
          <a:xfrm>
            <a:off x="633137" y="570992"/>
            <a:ext cx="7560729"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1518142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1" y="1016955"/>
            <a:ext cx="4573438" cy="1328932"/>
          </a:xfrm>
          <a:prstGeom prst="rect">
            <a:avLst/>
          </a:prstGeom>
        </p:spPr>
        <p:txBody>
          <a:bodyPr anchor="t">
            <a:noAutofit/>
          </a:bodyPr>
          <a:lstStyle>
            <a:lvl1pPr>
              <a:defRPr sz="3600" cap="all" baseline="0">
                <a:solidFill>
                  <a:schemeClr val="tx2"/>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533401" y="2495232"/>
            <a:ext cx="4573438" cy="3727767"/>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400" y="6477000"/>
            <a:ext cx="2921550" cy="381000"/>
          </a:xfrm>
          <a:prstGeom prst="rect">
            <a:avLst/>
          </a:prstGeom>
        </p:spPr>
        <p:txBody>
          <a:bodyPr/>
          <a:lstStyle>
            <a:lvl1pPr>
              <a:defRPr>
                <a:solidFill>
                  <a:schemeClr val="tx2"/>
                </a:solidFill>
                <a:effectLst/>
              </a:defRPr>
            </a:lvl1p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54946" y="6477000"/>
            <a:ext cx="1100995" cy="381000"/>
          </a:xfrm>
          <a:prstGeom prst="rect">
            <a:avLst/>
          </a:prstGeom>
        </p:spPr>
        <p:txBody>
          <a:bodyPr/>
          <a:lstStyle>
            <a:lvl1pPr>
              <a:defRPr>
                <a:solidFill>
                  <a:schemeClr val="tx2"/>
                </a:solidFill>
              </a:defRPr>
            </a:lvl1pPr>
          </a:lstStyle>
          <a:p>
            <a:fld id="{7CC4D51D-0420-47D2-B3EC-48A903C37C3E}" type="datetimeFigureOut">
              <a:rPr lang="en-GB" smtClean="0"/>
              <a:t>11/10/2026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553312" y="6477000"/>
            <a:ext cx="552253" cy="381000"/>
          </a:xfrm>
          <a:prstGeom prst="rect">
            <a:avLst/>
          </a:prstGeom>
        </p:spPr>
        <p:txBody>
          <a:bodyPr/>
          <a:lstStyle>
            <a:lvl1pPr>
              <a:defRPr>
                <a:solidFill>
                  <a:schemeClr val="tx2"/>
                </a:solidFill>
                <a:effectLst/>
              </a:defRPr>
            </a:lvl1pPr>
          </a:lstStyle>
          <a:p>
            <a:fld id="{227846FE-542C-4BC6-AB9E-89C5D35B8CC1}" type="slidenum">
              <a:rPr lang="en-GB" smtClean="0"/>
              <a:t>‹#›</a:t>
            </a:fld>
            <a:endParaRPr lang="en-GB"/>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658928" y="0"/>
            <a:ext cx="6533072"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3" name="Freeform 2">
            <a:extLst>
              <a:ext uri="{FF2B5EF4-FFF2-40B4-BE49-F238E27FC236}">
                <a16:creationId xmlns:a16="http://schemas.microsoft.com/office/drawing/2014/main" id="{103B3571-8BEB-7B5F-5141-60BE7E4F2B98}"/>
              </a:ext>
            </a:extLst>
          </p:cNvPr>
          <p:cNvSpPr/>
          <p:nvPr/>
        </p:nvSpPr>
        <p:spPr>
          <a:xfrm>
            <a:off x="631405" y="570990"/>
            <a:ext cx="5024894"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0739097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275" y="1016955"/>
            <a:ext cx="3445936" cy="1328932"/>
          </a:xfrm>
          <a:prstGeom prst="rect">
            <a:avLst/>
          </a:prstGeom>
        </p:spPr>
        <p:txBody>
          <a:bodyPr anchor="t">
            <a:normAutofit/>
          </a:bodyPr>
          <a:lstStyle>
            <a:lvl1pPr>
              <a:defRPr sz="3600" cap="all" baseline="0">
                <a:solidFill>
                  <a:schemeClr val="tx2"/>
                </a:solidFill>
              </a:defRPr>
            </a:lvl1pPr>
          </a:lstStyle>
          <a:p>
            <a:r>
              <a:rPr lang="en-US"/>
              <a:t>Click to edit Master title style</a:t>
            </a:r>
            <a:endParaRPr lang="en-US" dirty="0"/>
          </a:p>
        </p:txBody>
      </p:sp>
      <p:sp>
        <p:nvSpPr>
          <p:cNvPr id="6" name="Content Placeholder 7">
            <a:extLst>
              <a:ext uri="{FF2B5EF4-FFF2-40B4-BE49-F238E27FC236}">
                <a16:creationId xmlns:a16="http://schemas.microsoft.com/office/drawing/2014/main" id="{7056A831-274A-4E01-51DC-29FC50834A4F}"/>
              </a:ext>
            </a:extLst>
          </p:cNvPr>
          <p:cNvSpPr>
            <a:spLocks noGrp="1"/>
          </p:cNvSpPr>
          <p:nvPr>
            <p:ph sz="quarter" idx="18"/>
          </p:nvPr>
        </p:nvSpPr>
        <p:spPr>
          <a:xfrm>
            <a:off x="533400" y="2495232"/>
            <a:ext cx="3445936" cy="3727767"/>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533400" y="6477000"/>
            <a:ext cx="2076777" cy="381000"/>
          </a:xfrm>
          <a:prstGeom prst="rect">
            <a:avLst/>
          </a:prstGeo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2610177" y="6477000"/>
            <a:ext cx="949766" cy="381000"/>
          </a:xfrm>
          <a:prstGeom prst="rect">
            <a:avLst/>
          </a:prstGeom>
        </p:spPr>
        <p:txBody>
          <a:bodyPr/>
          <a:lstStyle>
            <a:lvl1pPr>
              <a:defRPr>
                <a:solidFill>
                  <a:schemeClr val="tx2"/>
                </a:solidFill>
              </a:defRPr>
            </a:lvl1pPr>
          </a:lstStyle>
          <a:p>
            <a:fld id="{7CC4D51D-0420-47D2-B3EC-48A903C37C3E}" type="datetimeFigureOut">
              <a:rPr lang="en-GB" smtClean="0"/>
              <a:t>11/10/2026</a:t>
            </a:fld>
            <a:endParaRPr lang="en-GB"/>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3559943" y="6477000"/>
            <a:ext cx="429207" cy="381000"/>
          </a:xfrm>
          <a:prstGeom prst="rect">
            <a:avLst/>
          </a:prstGeom>
        </p:spPr>
        <p:txBody>
          <a:bodyPr/>
          <a:lstStyle>
            <a:lvl1pPr>
              <a:defRPr>
                <a:solidFill>
                  <a:schemeClr val="tx2"/>
                </a:solidFill>
              </a:defRPr>
            </a:lvl1pPr>
          </a:lstStyle>
          <a:p>
            <a:fld id="{227846FE-542C-4BC6-AB9E-89C5D35B8CC1}" type="slidenum">
              <a:rPr lang="en-GB" smtClean="0"/>
              <a:t>‹#›</a:t>
            </a:fld>
            <a:endParaRPr lang="en-GB"/>
          </a:p>
        </p:txBody>
      </p:sp>
      <p:sp>
        <p:nvSpPr>
          <p:cNvPr id="7" name="Picture Placeholder 10">
            <a:extLst>
              <a:ext uri="{FF2B5EF4-FFF2-40B4-BE49-F238E27FC236}">
                <a16:creationId xmlns:a16="http://schemas.microsoft.com/office/drawing/2014/main" id="{0BBEF0D8-DF37-CB82-D6FC-4B18E864B26C}"/>
              </a:ext>
            </a:extLst>
          </p:cNvPr>
          <p:cNvSpPr>
            <a:spLocks noGrp="1"/>
          </p:cNvSpPr>
          <p:nvPr>
            <p:ph type="pic" sz="quarter" idx="13" hasCustomPrompt="1"/>
          </p:nvPr>
        </p:nvSpPr>
        <p:spPr>
          <a:xfrm>
            <a:off x="4602979" y="0"/>
            <a:ext cx="7584144"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3" name="Freeform 2">
            <a:extLst>
              <a:ext uri="{FF2B5EF4-FFF2-40B4-BE49-F238E27FC236}">
                <a16:creationId xmlns:a16="http://schemas.microsoft.com/office/drawing/2014/main" id="{8DC2254B-5D42-9D5B-16C8-9FAF562F458A}"/>
              </a:ext>
            </a:extLst>
          </p:cNvPr>
          <p:cNvSpPr/>
          <p:nvPr/>
        </p:nvSpPr>
        <p:spPr>
          <a:xfrm>
            <a:off x="615697" y="570989"/>
            <a:ext cx="3987282" cy="64012"/>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413452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88060" y="1016955"/>
            <a:ext cx="2770539" cy="1875475"/>
          </a:xfrm>
          <a:prstGeom prst="rect">
            <a:avLst/>
          </a:prstGeom>
        </p:spPr>
        <p:txBody>
          <a:bodyPr anchor="t"/>
          <a:lstStyle>
            <a:lvl1pPr>
              <a:defRPr cap="all" baseline="0">
                <a:solidFill>
                  <a:schemeClr val="tx2"/>
                </a:solidFill>
              </a:defRPr>
            </a:lvl1pPr>
          </a:lstStyle>
          <a:p>
            <a:r>
              <a:rPr lang="en-US"/>
              <a:t>Click to edit Master title style</a:t>
            </a:r>
            <a:endParaRPr lang="en-US" dirty="0"/>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0"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89055" y="3011335"/>
            <a:ext cx="2769544" cy="2844950"/>
          </a:xfrm>
          <a:prstGeom prst="rect">
            <a:avLst/>
          </a:prstGeom>
        </p:spPr>
        <p:txBody>
          <a:bodyPr vert="horz" lIns="91440" tIns="45720" rIns="91440" bIns="45720" rtlCol="0">
            <a:normAutofit/>
          </a:bodyPr>
          <a:lstStyle>
            <a:lvl1pPr marL="0" indent="0">
              <a:buNone/>
              <a:defRPr lang="en-US" dirty="0">
                <a:solidFill>
                  <a:schemeClr val="tx2"/>
                </a:solidFill>
              </a:defRPr>
            </a:lvl1pPr>
            <a:lvl2pPr marL="228600" indent="0">
              <a:buNone/>
              <a:defRPr lang="en-US" dirty="0">
                <a:solidFill>
                  <a:schemeClr val="tx2"/>
                </a:solidFill>
              </a:defRPr>
            </a:lvl2pPr>
            <a:lvl3pPr marL="457200" indent="0">
              <a:buNone/>
              <a:defRPr lang="en-US" dirty="0">
                <a:solidFill>
                  <a:schemeClr val="tx2"/>
                </a:solidFill>
              </a:defRPr>
            </a:lvl3pPr>
            <a:lvl4pPr marL="685800" indent="0">
              <a:buNone/>
              <a:defRPr lang="en-US" dirty="0">
                <a:solidFill>
                  <a:schemeClr val="tx2"/>
                </a:solidFill>
              </a:defRPr>
            </a:lvl4pPr>
            <a:lvl5pPr marL="914400" indent="0">
              <a:buNone/>
              <a:defRPr lang="en-US"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88061" y="6477000"/>
            <a:ext cx="1404460" cy="381000"/>
          </a:xfrm>
          <a:prstGeom prst="rect">
            <a:avLst/>
          </a:prstGeom>
        </p:spPr>
        <p:txBody>
          <a:bodyPr/>
          <a:lstStyle>
            <a:lvl1pPr>
              <a:defRPr>
                <a:solidFill>
                  <a:schemeClr val="tx2"/>
                </a:solidFill>
              </a:defRPr>
            </a:lvl1p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2" y="6477000"/>
            <a:ext cx="708857" cy="381000"/>
          </a:xfrm>
          <a:prstGeom prst="rect">
            <a:avLst/>
          </a:prstGeom>
        </p:spPr>
        <p:txBody>
          <a:bodyPr/>
          <a:lstStyle>
            <a:lvl1pPr>
              <a:defRPr>
                <a:solidFill>
                  <a:schemeClr val="tx2"/>
                </a:solidFill>
                <a:effectLst/>
              </a:defRPr>
            </a:lvl1pPr>
          </a:lstStyle>
          <a:p>
            <a:fld id="{7CC4D51D-0420-47D2-B3EC-48A903C37C3E}" type="datetimeFigureOut">
              <a:rPr lang="en-GB" smtClean="0"/>
              <a:t>11/10/2026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1380" y="6477000"/>
            <a:ext cx="657220" cy="381000"/>
          </a:xfrm>
          <a:prstGeom prst="rect">
            <a:avLst/>
          </a:prstGeom>
        </p:spPr>
        <p:txBody>
          <a:bodyPr/>
          <a:lstStyle>
            <a:lvl1pPr>
              <a:defRPr>
                <a:solidFill>
                  <a:schemeClr val="tx2"/>
                </a:solidFill>
              </a:defRPr>
            </a:lvl1pPr>
          </a:lstStyle>
          <a:p>
            <a:fld id="{227846FE-542C-4BC6-AB9E-89C5D35B8CC1}" type="slidenum">
              <a:rPr lang="en-GB" smtClean="0"/>
              <a:t>‹#›</a:t>
            </a:fld>
            <a:endParaRPr lang="en-GB"/>
          </a:p>
        </p:txBody>
      </p:sp>
      <p:sp>
        <p:nvSpPr>
          <p:cNvPr id="3" name="Freeform 2">
            <a:extLst>
              <a:ext uri="{FF2B5EF4-FFF2-40B4-BE49-F238E27FC236}">
                <a16:creationId xmlns:a16="http://schemas.microsoft.com/office/drawing/2014/main" id="{3AEE3D4D-61F7-E7A0-0EB4-DE705A2CAF60}"/>
              </a:ext>
            </a:extLst>
          </p:cNvPr>
          <p:cNvSpPr/>
          <p:nvPr/>
        </p:nvSpPr>
        <p:spPr>
          <a:xfrm>
            <a:off x="8326322" y="570989"/>
            <a:ext cx="3332277"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2465768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3623948"/>
            <a:ext cx="3486152" cy="2599051"/>
          </a:xfrm>
          <a:prstGeom prst="rect">
            <a:avLst/>
          </a:prstGeom>
        </p:spPr>
        <p:txBody>
          <a:bodyPr anchor="t">
            <a:normAutofit/>
          </a:bodyPr>
          <a:lstStyle>
            <a:lvl1pPr>
              <a:defRPr sz="3600" cap="all" baseline="0">
                <a:solidFill>
                  <a:schemeClr val="tx2"/>
                </a:solidFill>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242949"/>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05936" y="3623949"/>
            <a:ext cx="7252664" cy="2599050"/>
          </a:xfrm>
          <a:prstGeom prst="rect">
            <a:avLst/>
          </a:prstGeom>
        </p:spPr>
        <p:txBody>
          <a:bodyPr vert="horz" lIns="91440" tIns="45720" rIns="91440" bIns="45720" rtlCol="0">
            <a:normAutofit/>
          </a:bodyPr>
          <a:lstStyle>
            <a:lvl1pPr marL="0" indent="0">
              <a:buNone/>
              <a:defRPr lang="en-US" dirty="0">
                <a:solidFill>
                  <a:schemeClr val="tx2"/>
                </a:solidFill>
              </a:defRPr>
            </a:lvl1pPr>
            <a:lvl2pPr marL="228600" indent="0">
              <a:buNone/>
              <a:defRPr lang="en-US" dirty="0">
                <a:solidFill>
                  <a:schemeClr val="tx2"/>
                </a:solidFill>
              </a:defRPr>
            </a:lvl2pPr>
            <a:lvl3pPr marL="457200" indent="0">
              <a:buNone/>
              <a:defRPr lang="en-US" dirty="0">
                <a:solidFill>
                  <a:schemeClr val="tx2"/>
                </a:solidFill>
              </a:defRPr>
            </a:lvl3pPr>
            <a:lvl4pPr marL="685800" indent="0">
              <a:buNone/>
              <a:defRPr lang="en-US" dirty="0">
                <a:solidFill>
                  <a:schemeClr val="tx2"/>
                </a:solidFill>
              </a:defRPr>
            </a:lvl4pPr>
            <a:lvl5pPr marL="914400" indent="0">
              <a:buNone/>
              <a:defRPr lang="en-US"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399" y="6477000"/>
            <a:ext cx="8576637" cy="381001"/>
          </a:xfrm>
          <a:prstGeom prst="rect">
            <a:avLst/>
          </a:prstGeom>
        </p:spPr>
        <p:txBody>
          <a:bodyPr/>
          <a:lstStyle>
            <a:lvl1pPr>
              <a:defRPr>
                <a:solidFill>
                  <a:schemeClr val="tx2"/>
                </a:solidFill>
              </a:defRPr>
            </a:lvl1p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110036" y="6476999"/>
            <a:ext cx="1891338" cy="381001"/>
          </a:xfrm>
          <a:prstGeom prst="rect">
            <a:avLst/>
          </a:prstGeom>
        </p:spPr>
        <p:txBody>
          <a:bodyPr/>
          <a:lstStyle>
            <a:lvl1pPr>
              <a:defRPr>
                <a:solidFill>
                  <a:schemeClr val="tx2"/>
                </a:solidFill>
              </a:defRPr>
            </a:lvl1pPr>
          </a:lstStyle>
          <a:p>
            <a:fld id="{7CC4D51D-0420-47D2-B3EC-48A903C37C3E}" type="datetimeFigureOut">
              <a:rPr lang="en-GB" smtClean="0"/>
              <a:t>11/10/2026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1374" y="6477000"/>
            <a:ext cx="657226" cy="381001"/>
          </a:xfrm>
          <a:prstGeom prst="rect">
            <a:avLst/>
          </a:prstGeom>
        </p:spPr>
        <p:txBody>
          <a:bodyPr/>
          <a:lstStyle>
            <a:lvl1pPr>
              <a:defRPr>
                <a:solidFill>
                  <a:schemeClr val="tx2"/>
                </a:solidFill>
              </a:defRPr>
            </a:lvl1pPr>
          </a:lstStyle>
          <a:p>
            <a:fld id="{227846FE-542C-4BC6-AB9E-89C5D35B8CC1}" type="slidenum">
              <a:rPr lang="en-GB" smtClean="0"/>
              <a:t>‹#›</a:t>
            </a:fld>
            <a:endParaRPr lang="en-GB"/>
          </a:p>
        </p:txBody>
      </p:sp>
    </p:spTree>
    <p:extLst>
      <p:ext uri="{BB962C8B-B14F-4D97-AF65-F5344CB8AC3E}">
        <p14:creationId xmlns:p14="http://schemas.microsoft.com/office/powerpoint/2010/main" val="33282581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1016955"/>
            <a:ext cx="11125199" cy="731519"/>
          </a:xfrm>
          <a:prstGeom prst="rect">
            <a:avLst/>
          </a:prstGeom>
        </p:spPr>
        <p:txBody>
          <a:bodyPr anchor="t"/>
          <a:lstStyle>
            <a:lvl1pPr>
              <a:defRPr cap="all" baseline="0">
                <a:solidFill>
                  <a:schemeClr val="tx2"/>
                </a:solidFill>
              </a:defRPr>
            </a:lvl1pPr>
          </a:lstStyle>
          <a:p>
            <a:r>
              <a:rPr lang="en-US"/>
              <a:t>Click to edit Master title style</a:t>
            </a:r>
            <a:endParaRPr lang="en-US" dirty="0"/>
          </a:p>
        </p:txBody>
      </p:sp>
      <p:sp>
        <p:nvSpPr>
          <p:cNvPr id="36" name="Picture Placeholder 11">
            <a:extLst>
              <a:ext uri="{FF2B5EF4-FFF2-40B4-BE49-F238E27FC236}">
                <a16:creationId xmlns:a16="http://schemas.microsoft.com/office/drawing/2014/main" id="{61ACD7CC-7A35-CC8D-F7DA-128B795065B1}"/>
              </a:ext>
            </a:extLst>
          </p:cNvPr>
          <p:cNvSpPr>
            <a:spLocks noGrp="1"/>
          </p:cNvSpPr>
          <p:nvPr>
            <p:ph type="pic" sz="quarter" idx="18" hasCustomPrompt="1"/>
          </p:nvPr>
        </p:nvSpPr>
        <p:spPr>
          <a:xfrm>
            <a:off x="0" y="2145668"/>
            <a:ext cx="6291878" cy="4728525"/>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marL="0" indent="0">
              <a:buNone/>
              <a:defRPr lang="en-US" dirty="0"/>
            </a:lvl1pPr>
          </a:lstStyle>
          <a:p>
            <a:pPr marL="228600" lvl="0" indent="-228600"/>
            <a:r>
              <a:rPr lang="en-US" dirty="0"/>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843095" y="2145668"/>
            <a:ext cx="4815505" cy="4190497"/>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843095" y="6492240"/>
            <a:ext cx="3215297" cy="365760"/>
          </a:xfrm>
          <a:prstGeom prst="rect">
            <a:avLst/>
          </a:prstGeo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10058398" y="6492240"/>
            <a:ext cx="942982" cy="365760"/>
          </a:xfrm>
          <a:prstGeom prst="rect">
            <a:avLst/>
          </a:prstGeom>
        </p:spPr>
        <p:txBody>
          <a:bodyPr/>
          <a:lstStyle>
            <a:lvl1pPr>
              <a:defRPr>
                <a:solidFill>
                  <a:schemeClr val="tx2"/>
                </a:solidFill>
              </a:defRPr>
            </a:lvl1pPr>
          </a:lstStyle>
          <a:p>
            <a:fld id="{7CC4D51D-0420-47D2-B3EC-48A903C37C3E}" type="datetimeFigureOut">
              <a:rPr lang="en-GB" smtClean="0"/>
              <a:t>11/10/2026</a:t>
            </a:fld>
            <a:endParaRPr lang="en-GB"/>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001379" y="6492240"/>
            <a:ext cx="657221" cy="365760"/>
          </a:xfrm>
          <a:prstGeom prst="rect">
            <a:avLst/>
          </a:prstGeom>
        </p:spPr>
        <p:txBody>
          <a:bodyPr/>
          <a:lstStyle>
            <a:lvl1pPr>
              <a:defRPr>
                <a:solidFill>
                  <a:schemeClr val="tx2"/>
                </a:solidFill>
              </a:defRPr>
            </a:lvl1pPr>
          </a:lstStyle>
          <a:p>
            <a:fld id="{227846FE-542C-4BC6-AB9E-89C5D35B8CC1}" type="slidenum">
              <a:rPr lang="en-GB" smtClean="0"/>
              <a:t>‹#›</a:t>
            </a:fld>
            <a:endParaRPr lang="en-GB"/>
          </a:p>
        </p:txBody>
      </p:sp>
      <p:sp>
        <p:nvSpPr>
          <p:cNvPr id="3" name="Rectangle 2">
            <a:extLst>
              <a:ext uri="{FF2B5EF4-FFF2-40B4-BE49-F238E27FC236}">
                <a16:creationId xmlns:a16="http://schemas.microsoft.com/office/drawing/2014/main" id="{54335081-FA52-F16F-A616-E20DA766DB57}"/>
              </a:ext>
            </a:extLst>
          </p:cNvPr>
          <p:cNvSpPr/>
          <p:nvPr/>
        </p:nvSpPr>
        <p:spPr>
          <a:xfrm>
            <a:off x="634030" y="565606"/>
            <a:ext cx="11557968"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856557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399" y="1016955"/>
            <a:ext cx="3486153" cy="1316347"/>
          </a:xfrm>
          <a:prstGeom prst="rect">
            <a:avLst/>
          </a:prstGeom>
        </p:spPr>
        <p:txBody>
          <a:bodyPr anchor="t">
            <a:noAutofit/>
          </a:bodyPr>
          <a:lstStyle>
            <a:lvl1pPr>
              <a:defRPr sz="3600" cap="all" baseline="0">
                <a:solidFill>
                  <a:schemeClr val="tx2"/>
                </a:solidFill>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34030" y="2495233"/>
            <a:ext cx="3385517" cy="3727765"/>
          </a:xfrm>
          <a:prstGeom prst="rect">
            <a:avLst/>
          </a:prstGeom>
          <a:blipFill dpi="0" rotWithShape="1">
            <a:blip r:embed="rId2">
              <a:alphaModFix amt="60000"/>
            </a:blip>
            <a:srcRect/>
            <a:stretch>
              <a:fillRect/>
            </a:stretch>
          </a:blipFill>
        </p:spPr>
        <p:txBody>
          <a:bodyPr/>
          <a:lstStyle>
            <a:lvl1pPr marL="0" indent="0">
              <a:buFont typeface="Arial" panose="020B0604020202020204" pitchFamily="34" charse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576142" y="1016954"/>
            <a:ext cx="7082457" cy="5206045"/>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399" y="6477000"/>
            <a:ext cx="8576637" cy="381001"/>
          </a:xfrm>
          <a:prstGeom prst="rect">
            <a:avLst/>
          </a:prstGeom>
        </p:spPr>
        <p:txBody>
          <a:bodyPr/>
          <a:lstStyle>
            <a:lvl1pPr>
              <a:defRPr>
                <a:solidFill>
                  <a:schemeClr val="tx2"/>
                </a:solidFill>
              </a:defRPr>
            </a:lvl1p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110036" y="6476999"/>
            <a:ext cx="1891338" cy="381001"/>
          </a:xfrm>
          <a:prstGeom prst="rect">
            <a:avLst/>
          </a:prstGeom>
        </p:spPr>
        <p:txBody>
          <a:bodyPr/>
          <a:lstStyle>
            <a:lvl1pPr>
              <a:defRPr>
                <a:solidFill>
                  <a:schemeClr val="tx2"/>
                </a:solidFill>
              </a:defRPr>
            </a:lvl1pPr>
          </a:lstStyle>
          <a:p>
            <a:fld id="{7CC4D51D-0420-47D2-B3EC-48A903C37C3E}" type="datetimeFigureOut">
              <a:rPr lang="en-GB" smtClean="0"/>
              <a:t>11/10/2026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1374" y="6477000"/>
            <a:ext cx="657226" cy="381001"/>
          </a:xfrm>
          <a:prstGeom prst="rect">
            <a:avLst/>
          </a:prstGeom>
        </p:spPr>
        <p:txBody>
          <a:bodyPr/>
          <a:lstStyle>
            <a:lvl1pPr>
              <a:defRPr>
                <a:solidFill>
                  <a:schemeClr val="tx2"/>
                </a:solidFill>
              </a:defRPr>
            </a:lvl1pPr>
          </a:lstStyle>
          <a:p>
            <a:fld id="{227846FE-542C-4BC6-AB9E-89C5D35B8CC1}" type="slidenum">
              <a:rPr lang="en-GB" smtClean="0"/>
              <a:t>‹#›</a:t>
            </a:fld>
            <a:endParaRPr lang="en-GB"/>
          </a:p>
        </p:txBody>
      </p:sp>
      <p:sp>
        <p:nvSpPr>
          <p:cNvPr id="3" name="Rectangle 2">
            <a:extLst>
              <a:ext uri="{FF2B5EF4-FFF2-40B4-BE49-F238E27FC236}">
                <a16:creationId xmlns:a16="http://schemas.microsoft.com/office/drawing/2014/main" id="{05CA24FE-7F15-0A35-2050-28F4CE33B91F}"/>
              </a:ext>
            </a:extLst>
          </p:cNvPr>
          <p:cNvSpPr/>
          <p:nvPr/>
        </p:nvSpPr>
        <p:spPr>
          <a:xfrm>
            <a:off x="634030" y="565606"/>
            <a:ext cx="3385521"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CC9E0A62-7502-AFE4-4860-6DE00EB6D1D5}"/>
              </a:ext>
            </a:extLst>
          </p:cNvPr>
          <p:cNvSpPr/>
          <p:nvPr/>
        </p:nvSpPr>
        <p:spPr>
          <a:xfrm>
            <a:off x="4019547" y="565605"/>
            <a:ext cx="8172453"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677543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tx2"/>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4473C94E-2C8E-3F68-4792-D2F9DD866344}"/>
              </a:ext>
            </a:extLst>
          </p:cNvPr>
          <p:cNvSpPr>
            <a:spLocks noGrp="1"/>
          </p:cNvSpPr>
          <p:nvPr>
            <p:ph type="title"/>
          </p:nvPr>
        </p:nvSpPr>
        <p:spPr>
          <a:xfrm>
            <a:off x="3462961" y="5109525"/>
            <a:ext cx="8195638" cy="744634"/>
          </a:xfrm>
        </p:spPr>
        <p:txBody>
          <a:bodyPr anchor="b">
            <a:normAutofit/>
          </a:bodyPr>
          <a:lstStyle>
            <a:lvl1pPr>
              <a:defRPr sz="2000" b="1">
                <a:solidFill>
                  <a:schemeClr val="bg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16E6EBA2-EEB8-DB5B-897E-6DAE1530B31E}"/>
              </a:ext>
            </a:extLst>
          </p:cNvPr>
          <p:cNvSpPr>
            <a:spLocks noGrp="1"/>
          </p:cNvSpPr>
          <p:nvPr>
            <p:ph sz="quarter" idx="14" hasCustomPrompt="1"/>
          </p:nvPr>
        </p:nvSpPr>
        <p:spPr>
          <a:xfrm>
            <a:off x="533400" y="533400"/>
            <a:ext cx="11125200" cy="4576763"/>
          </a:xfrm>
        </p:spPr>
        <p:txBody>
          <a:bodyPr>
            <a:normAutofit/>
          </a:bodyPr>
          <a:lstStyle>
            <a:lvl1pPr marL="0" indent="0">
              <a:buNone/>
              <a:defRPr sz="30000" b="0">
                <a:solidFill>
                  <a:schemeClr val="bg1"/>
                </a:solidFill>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533399" y="6477000"/>
            <a:ext cx="8576637" cy="381001"/>
          </a:xfrm>
          <a:prstGeom prst="rect">
            <a:avLst/>
          </a:prstGeom>
        </p:spPr>
        <p:txBody>
          <a:bodyPr/>
          <a:lstStyle>
            <a:lvl1pPr>
              <a:defRPr>
                <a:solidFill>
                  <a:schemeClr val="bg1"/>
                </a:solidFill>
              </a:defRPr>
            </a:lvl1pPr>
          </a:lstStyle>
          <a:p>
            <a:endParaRPr lang="en-GB"/>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9110036" y="6477000"/>
            <a:ext cx="1880546" cy="381000"/>
          </a:xfrm>
          <a:prstGeom prst="rect">
            <a:avLst/>
          </a:prstGeom>
        </p:spPr>
        <p:txBody>
          <a:bodyPr/>
          <a:lstStyle>
            <a:lvl1pPr>
              <a:defRPr>
                <a:solidFill>
                  <a:schemeClr val="bg1"/>
                </a:solidFill>
              </a:defRPr>
            </a:lvl1pPr>
          </a:lstStyle>
          <a:p>
            <a:fld id="{7CC4D51D-0420-47D2-B3EC-48A903C37C3E}" type="datetimeFigureOut">
              <a:rPr lang="en-GB" smtClean="0"/>
              <a:t>11/10/2026</a:t>
            </a:fld>
            <a:endParaRPr lang="en-GB"/>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0995976" y="6492241"/>
            <a:ext cx="662624" cy="365760"/>
          </a:xfrm>
          <a:prstGeom prst="rect">
            <a:avLst/>
          </a:prstGeom>
        </p:spPr>
        <p:txBody>
          <a:bodyPr/>
          <a:lstStyle>
            <a:lvl1pPr>
              <a:defRPr>
                <a:solidFill>
                  <a:schemeClr val="bg1"/>
                </a:solidFill>
              </a:defRPr>
            </a:lvl1pPr>
          </a:lstStyle>
          <a:p>
            <a:fld id="{227846FE-542C-4BC6-AB9E-89C5D35B8CC1}" type="slidenum">
              <a:rPr lang="en-GB" smtClean="0"/>
              <a:t>‹#›</a:t>
            </a:fld>
            <a:endParaRPr lang="en-GB"/>
          </a:p>
        </p:txBody>
      </p:sp>
      <p:sp>
        <p:nvSpPr>
          <p:cNvPr id="36" name="Rectangle 35">
            <a:extLst>
              <a:ext uri="{FF2B5EF4-FFF2-40B4-BE49-F238E27FC236}">
                <a16:creationId xmlns:a16="http://schemas.microsoft.com/office/drawing/2014/main" id="{CCD9F1A0-57DB-F034-0AB9-2E671ABA4CDD}"/>
              </a:ext>
            </a:extLst>
          </p:cNvPr>
          <p:cNvSpPr/>
          <p:nvPr/>
        </p:nvSpPr>
        <p:spPr>
          <a:xfrm>
            <a:off x="9110040" y="6155911"/>
            <a:ext cx="3081959"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66B7340E-9893-2D44-91EA-76771EE522E6}"/>
              </a:ext>
            </a:extLst>
          </p:cNvPr>
          <p:cNvSpPr/>
          <p:nvPr/>
        </p:nvSpPr>
        <p:spPr>
          <a:xfrm>
            <a:off x="3467745" y="6155911"/>
            <a:ext cx="5642289" cy="64008"/>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038620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lvl1pPr>
              <a:defRPr>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33399" y="1016955"/>
            <a:ext cx="11125201" cy="4840285"/>
          </a:xfrm>
          <a:prstGeom prst="rect">
            <a:avLst/>
          </a:prstGeom>
        </p:spPr>
        <p:txBody>
          <a:bodyPr anchor="t">
            <a:noAutofit/>
          </a:bodyPr>
          <a:lstStyle>
            <a:lvl1pPr marL="0" indent="0">
              <a:lnSpc>
                <a:spcPct val="90000"/>
              </a:lnSpc>
              <a:spcBef>
                <a:spcPts val="0"/>
              </a:spcBef>
              <a:buNone/>
              <a:defRPr sz="7200" b="1">
                <a:solidFill>
                  <a:schemeClr val="bg2"/>
                </a:solidFill>
                <a:latin typeface="Arial" panose="020B0604020202020204" pitchFamily="34" charset="0"/>
                <a:cs typeface="Arial" panose="020B0604020202020204" pitchFamily="34" charset="0"/>
              </a:defRPr>
            </a:lvl1pPr>
            <a:lvl2pPr marL="228600" indent="0">
              <a:lnSpc>
                <a:spcPct val="90000"/>
              </a:lnSpc>
              <a:spcBef>
                <a:spcPts val="0"/>
              </a:spcBef>
              <a:buNone/>
              <a:defRPr sz="7200" b="1">
                <a:solidFill>
                  <a:schemeClr val="bg2"/>
                </a:solidFill>
                <a:latin typeface="Arial" panose="020B0604020202020204" pitchFamily="34" charset="0"/>
                <a:cs typeface="Arial" panose="020B0604020202020204" pitchFamily="34" charset="0"/>
              </a:defRPr>
            </a:lvl2pPr>
            <a:lvl3pPr marL="457200" indent="0">
              <a:lnSpc>
                <a:spcPct val="90000"/>
              </a:lnSpc>
              <a:spcBef>
                <a:spcPts val="0"/>
              </a:spcBef>
              <a:buNone/>
              <a:defRPr sz="7200" b="1">
                <a:solidFill>
                  <a:schemeClr val="bg2"/>
                </a:solidFill>
                <a:latin typeface="Arial" panose="020B0604020202020204" pitchFamily="34" charset="0"/>
                <a:cs typeface="Arial" panose="020B0604020202020204" pitchFamily="34" charset="0"/>
              </a:defRPr>
            </a:lvl3pPr>
            <a:lvl4pPr marL="685800" indent="0">
              <a:lnSpc>
                <a:spcPct val="90000"/>
              </a:lnSpc>
              <a:spcBef>
                <a:spcPts val="0"/>
              </a:spcBef>
              <a:buNone/>
              <a:defRPr sz="7200" b="1">
                <a:solidFill>
                  <a:schemeClr val="bg2"/>
                </a:solidFill>
                <a:latin typeface="Arial" panose="020B0604020202020204" pitchFamily="34" charset="0"/>
                <a:cs typeface="Arial" panose="020B0604020202020204" pitchFamily="34" charset="0"/>
              </a:defRPr>
            </a:lvl4pPr>
            <a:lvl5pPr marL="914400" indent="0">
              <a:lnSpc>
                <a:spcPct val="90000"/>
              </a:lnSpc>
              <a:spcBef>
                <a:spcPts val="0"/>
              </a:spcBef>
              <a:buNone/>
              <a:defRPr sz="7200" b="1">
                <a:solidFill>
                  <a:schemeClr val="bg2"/>
                </a:solidFill>
                <a:latin typeface="Arial" panose="020B0604020202020204" pitchFamily="34" charset="0"/>
                <a:cs typeface="Arial" panose="020B0604020202020204" pitchFamily="34" charset="0"/>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533399" y="6492240"/>
            <a:ext cx="8576637" cy="365761"/>
          </a:xfrm>
          <a:prstGeom prst="rect">
            <a:avLst/>
          </a:prstGeom>
        </p:spPr>
        <p:txBody>
          <a:bodyPr/>
          <a:lstStyle>
            <a:lvl1pPr>
              <a:defRPr>
                <a:solidFill>
                  <a:schemeClr val="bg2"/>
                </a:solidFill>
              </a:defRPr>
            </a:lvl1pPr>
          </a:lstStyle>
          <a:p>
            <a:endParaRPr lang="en-GB"/>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9110036" y="6492239"/>
            <a:ext cx="1891338" cy="365761"/>
          </a:xfrm>
          <a:prstGeom prst="rect">
            <a:avLst/>
          </a:prstGeom>
        </p:spPr>
        <p:txBody>
          <a:bodyPr/>
          <a:lstStyle>
            <a:lvl1pPr>
              <a:defRPr>
                <a:solidFill>
                  <a:schemeClr val="bg2"/>
                </a:solidFill>
              </a:defRPr>
            </a:lvl1pPr>
          </a:lstStyle>
          <a:p>
            <a:fld id="{7CC4D51D-0420-47D2-B3EC-48A903C37C3E}" type="datetimeFigureOut">
              <a:rPr lang="en-GB" smtClean="0"/>
              <a:t>11/10/2026</a:t>
            </a:fld>
            <a:endParaRPr lang="en-GB"/>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0995976" y="6492240"/>
            <a:ext cx="662624" cy="365761"/>
          </a:xfrm>
          <a:prstGeom prst="rect">
            <a:avLst/>
          </a:prstGeom>
        </p:spPr>
        <p:txBody>
          <a:bodyPr/>
          <a:lstStyle>
            <a:lvl1pPr>
              <a:defRPr>
                <a:solidFill>
                  <a:schemeClr val="bg2"/>
                </a:solidFill>
              </a:defRPr>
            </a:lvl1pPr>
          </a:lstStyle>
          <a:p>
            <a:fld id="{227846FE-542C-4BC6-AB9E-89C5D35B8CC1}" type="slidenum">
              <a:rPr lang="en-GB" smtClean="0"/>
              <a:t>‹#›</a:t>
            </a:fld>
            <a:endParaRPr lang="en-GB"/>
          </a:p>
        </p:txBody>
      </p:sp>
      <p:sp>
        <p:nvSpPr>
          <p:cNvPr id="6" name="Rectangle 5">
            <a:extLst>
              <a:ext uri="{FF2B5EF4-FFF2-40B4-BE49-F238E27FC236}">
                <a16:creationId xmlns:a16="http://schemas.microsoft.com/office/drawing/2014/main" id="{F810F272-8DCB-3D9F-8EA6-FBDD6B7DFDA3}"/>
              </a:ext>
            </a:extLst>
          </p:cNvPr>
          <p:cNvSpPr/>
          <p:nvPr/>
        </p:nvSpPr>
        <p:spPr>
          <a:xfrm>
            <a:off x="9110040" y="6155911"/>
            <a:ext cx="3081959" cy="64008"/>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F638ED97-EB88-D071-C45A-D0C32569D40D}"/>
              </a:ext>
            </a:extLst>
          </p:cNvPr>
          <p:cNvSpPr/>
          <p:nvPr/>
        </p:nvSpPr>
        <p:spPr>
          <a:xfrm>
            <a:off x="3467745" y="6155911"/>
            <a:ext cx="5642289" cy="6400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13360466"/>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bg>
      <p:bgPr>
        <a:solidFill>
          <a:schemeClr val="tx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3467745" y="5216204"/>
            <a:ext cx="8190855" cy="640080"/>
          </a:xfrm>
          <a:prstGeom prst="rect">
            <a:avLst/>
          </a:prstGeom>
        </p:spPr>
        <p:txBody>
          <a:bodyPr anchor="b">
            <a:normAutofit/>
          </a:bodyPr>
          <a:lstStyle>
            <a:lvl1pPr>
              <a:lnSpc>
                <a:spcPct val="120000"/>
              </a:lnSpc>
              <a:defRPr sz="2000" spc="0">
                <a:solidFill>
                  <a:schemeClr val="tx2"/>
                </a:solidFill>
                <a:latin typeface="Arial" panose="020B0604020202020204" pitchFamily="34" charset="0"/>
                <a:cs typeface="Arial" panose="020B0604020202020204" pitchFamily="34" charset="0"/>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33398" y="1016954"/>
            <a:ext cx="11125201" cy="3711571"/>
          </a:xfrm>
          <a:prstGeom prst="rect">
            <a:avLst/>
          </a:prstGeom>
        </p:spPr>
        <p:txBody>
          <a:bodyPr anchor="t">
            <a:normAutofit/>
          </a:bodyPr>
          <a:lstStyle>
            <a:lvl1pPr marL="164592" indent="-164592">
              <a:lnSpc>
                <a:spcPct val="90000"/>
              </a:lnSpc>
              <a:spcBef>
                <a:spcPts val="0"/>
              </a:spcBef>
              <a:buNone/>
              <a:defRPr sz="7200">
                <a:latin typeface="Arial" panose="020B0604020202020204" pitchFamily="34" charset="0"/>
                <a:cs typeface="Arial" panose="020B0604020202020204" pitchFamily="34" charset="0"/>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533399" y="6492241"/>
            <a:ext cx="8576637" cy="365760"/>
          </a:xfrm>
          <a:prstGeom prst="rect">
            <a:avLst/>
          </a:prstGeom>
        </p:spPr>
        <p:txBody>
          <a:bodyPr/>
          <a:lstStyle/>
          <a:p>
            <a:endParaRPr lang="en-GB"/>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9110036" y="6492240"/>
            <a:ext cx="1878961" cy="365760"/>
          </a:xfrm>
          <a:prstGeom prst="rect">
            <a:avLst/>
          </a:prstGeom>
        </p:spPr>
        <p:txBody>
          <a:bodyPr/>
          <a:lstStyle/>
          <a:p>
            <a:fld id="{7CC4D51D-0420-47D2-B3EC-48A903C37C3E}" type="datetimeFigureOut">
              <a:rPr lang="en-GB" smtClean="0"/>
              <a:t>11/10/2026</a:t>
            </a:fld>
            <a:endParaRPr lang="en-GB"/>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001368" y="6492241"/>
            <a:ext cx="657231" cy="365760"/>
          </a:xfrm>
          <a:prstGeom prst="rect">
            <a:avLst/>
          </a:prstGeom>
        </p:spPr>
        <p:txBody>
          <a:bodyPr/>
          <a:lstStyle/>
          <a:p>
            <a:fld id="{227846FE-542C-4BC6-AB9E-89C5D35B8CC1}" type="slidenum">
              <a:rPr lang="en-GB" smtClean="0"/>
              <a:t>‹#›</a:t>
            </a:fld>
            <a:endParaRPr lang="en-GB"/>
          </a:p>
        </p:txBody>
      </p:sp>
      <p:sp>
        <p:nvSpPr>
          <p:cNvPr id="34" name="Rectangle 33">
            <a:extLst>
              <a:ext uri="{FF2B5EF4-FFF2-40B4-BE49-F238E27FC236}">
                <a16:creationId xmlns:a16="http://schemas.microsoft.com/office/drawing/2014/main" id="{F22AFB11-60F0-1BFB-3EE2-25A317606ED4}"/>
              </a:ext>
            </a:extLst>
          </p:cNvPr>
          <p:cNvSpPr/>
          <p:nvPr/>
        </p:nvSpPr>
        <p:spPr>
          <a:xfrm>
            <a:off x="9110040" y="6155911"/>
            <a:ext cx="3081959"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3DB6C2DA-9756-1101-616C-92AE71300FD8}"/>
              </a:ext>
            </a:extLst>
          </p:cNvPr>
          <p:cNvSpPr/>
          <p:nvPr/>
        </p:nvSpPr>
        <p:spPr>
          <a:xfrm>
            <a:off x="3467745" y="6155911"/>
            <a:ext cx="5642289"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4291839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398" y="1016956"/>
            <a:ext cx="11125201" cy="731520"/>
          </a:xfrm>
          <a:prstGeom prst="rect">
            <a:avLst/>
          </a:prstGeom>
        </p:spPr>
        <p:txBody>
          <a:bodyPr anchor="t"/>
          <a:lstStyle>
            <a:lvl1pPr>
              <a:defRPr cap="all" baseline="0"/>
            </a:lvl1pPr>
          </a:lstStyle>
          <a:p>
            <a:r>
              <a:rPr lang="en-US"/>
              <a:t>Click to edit Master title style</a:t>
            </a:r>
            <a:endParaRPr lang="en-US" dirty="0"/>
          </a:p>
        </p:txBody>
      </p:sp>
      <p:sp>
        <p:nvSpPr>
          <p:cNvPr id="37" name="Content Placeholder 5">
            <a:extLst>
              <a:ext uri="{FF2B5EF4-FFF2-40B4-BE49-F238E27FC236}">
                <a16:creationId xmlns:a16="http://schemas.microsoft.com/office/drawing/2014/main" id="{2D30AC1E-99F3-1176-72D1-F6FF258E3075}"/>
              </a:ext>
            </a:extLst>
          </p:cNvPr>
          <p:cNvSpPr>
            <a:spLocks noGrp="1"/>
          </p:cNvSpPr>
          <p:nvPr>
            <p:ph sz="quarter" idx="15"/>
          </p:nvPr>
        </p:nvSpPr>
        <p:spPr>
          <a:xfrm>
            <a:off x="533399" y="1883248"/>
            <a:ext cx="5075238" cy="433975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8" name="Content Placeholder 11">
            <a:extLst>
              <a:ext uri="{FF2B5EF4-FFF2-40B4-BE49-F238E27FC236}">
                <a16:creationId xmlns:a16="http://schemas.microsoft.com/office/drawing/2014/main" id="{54CE6F64-34A4-5E4B-21B9-E65B60D60DF7}"/>
              </a:ext>
            </a:extLst>
          </p:cNvPr>
          <p:cNvSpPr>
            <a:spLocks noGrp="1"/>
          </p:cNvSpPr>
          <p:nvPr>
            <p:ph sz="quarter" idx="16"/>
          </p:nvPr>
        </p:nvSpPr>
        <p:spPr>
          <a:xfrm>
            <a:off x="6583043" y="1883248"/>
            <a:ext cx="5075556" cy="433975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399" y="6492241"/>
            <a:ext cx="8576637" cy="365760"/>
          </a:xfrm>
          <a:prstGeom prst="rect">
            <a:avLst/>
          </a:prstGeo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110036" y="6492240"/>
            <a:ext cx="1891338" cy="365760"/>
          </a:xfrm>
          <a:prstGeom prst="rect">
            <a:avLst/>
          </a:prstGeom>
        </p:spPr>
        <p:txBody>
          <a:bodyPr/>
          <a:lstStyle/>
          <a:p>
            <a:fld id="{7CC4D51D-0420-47D2-B3EC-48A903C37C3E}" type="datetimeFigureOut">
              <a:rPr lang="en-GB" smtClean="0"/>
              <a:t>11/10/2026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995976" y="6492239"/>
            <a:ext cx="662624" cy="365761"/>
          </a:xfrm>
          <a:prstGeom prst="rect">
            <a:avLst/>
          </a:prstGeom>
        </p:spPr>
        <p:txBody>
          <a:bodyPr/>
          <a:lstStyle/>
          <a:p>
            <a:fld id="{227846FE-542C-4BC6-AB9E-89C5D35B8CC1}" type="slidenum">
              <a:rPr lang="en-GB" smtClean="0"/>
              <a:t>‹#›</a:t>
            </a:fld>
            <a:endParaRPr lang="en-GB"/>
          </a:p>
        </p:txBody>
      </p:sp>
      <p:sp>
        <p:nvSpPr>
          <p:cNvPr id="8" name="Rectangle 7">
            <a:extLst>
              <a:ext uri="{FF2B5EF4-FFF2-40B4-BE49-F238E27FC236}">
                <a16:creationId xmlns:a16="http://schemas.microsoft.com/office/drawing/2014/main" id="{B0DF6D21-8591-4FB9-5FF0-44B10800DC79}"/>
              </a:ext>
            </a:extLst>
          </p:cNvPr>
          <p:cNvSpPr/>
          <p:nvPr/>
        </p:nvSpPr>
        <p:spPr>
          <a:xfrm>
            <a:off x="634029" y="570037"/>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A7345B5-8AF1-C46D-5FB8-FF298EC5943D}"/>
              </a:ext>
            </a:extLst>
          </p:cNvPr>
          <p:cNvSpPr/>
          <p:nvPr/>
        </p:nvSpPr>
        <p:spPr>
          <a:xfrm>
            <a:off x="9110036" y="570037"/>
            <a:ext cx="3081964" cy="6154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3135493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533398" y="1016955"/>
            <a:ext cx="11125201" cy="731520"/>
          </a:xfrm>
          <a:prstGeom prst="rect">
            <a:avLst/>
          </a:prstGeom>
        </p:spPr>
        <p:txBody>
          <a:bodyPr anchor="t"/>
          <a:lstStyle>
            <a:lvl1pPr>
              <a:defRPr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533399" y="1883248"/>
            <a:ext cx="5074920" cy="375613"/>
          </a:xfrm>
          <a:prstGeom prst="rect">
            <a:avLst/>
          </a:prstGeo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533399" y="2444434"/>
            <a:ext cx="5075238" cy="3778566"/>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583679" y="1883247"/>
            <a:ext cx="5074920" cy="375613"/>
          </a:xfrm>
          <a:prstGeom prst="rect">
            <a:avLst/>
          </a:prstGeo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583043" y="2444434"/>
            <a:ext cx="5075556" cy="3778566"/>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a:xfrm>
            <a:off x="533399" y="6492241"/>
            <a:ext cx="8576637" cy="365760"/>
          </a:xfrm>
          <a:prstGeom prst="rect">
            <a:avLst/>
          </a:prstGeom>
        </p:spPr>
        <p:txBody>
          <a:bodyPr/>
          <a:lstStyle/>
          <a:p>
            <a:endParaRPr lang="en-GB"/>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a:off x="9110036" y="6492240"/>
            <a:ext cx="1891338" cy="365760"/>
          </a:xfrm>
          <a:prstGeom prst="rect">
            <a:avLst/>
          </a:prstGeom>
        </p:spPr>
        <p:txBody>
          <a:bodyPr/>
          <a:lstStyle/>
          <a:p>
            <a:fld id="{7CC4D51D-0420-47D2-B3EC-48A903C37C3E}" type="datetimeFigureOut">
              <a:rPr lang="en-GB" smtClean="0"/>
              <a:t>11/10/2026</a:t>
            </a:fld>
            <a:endParaRPr lang="en-GB"/>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a:xfrm>
            <a:off x="11001374" y="6492241"/>
            <a:ext cx="657226" cy="365760"/>
          </a:xfrm>
          <a:prstGeom prst="rect">
            <a:avLst/>
          </a:prstGeom>
        </p:spPr>
        <p:txBody>
          <a:bodyPr/>
          <a:lstStyle/>
          <a:p>
            <a:fld id="{227846FE-542C-4BC6-AB9E-89C5D35B8CC1}" type="slidenum">
              <a:rPr lang="en-GB" smtClean="0"/>
              <a:t>‹#›</a:t>
            </a:fld>
            <a:endParaRPr lang="en-GB"/>
          </a:p>
        </p:txBody>
      </p:sp>
      <p:sp>
        <p:nvSpPr>
          <p:cNvPr id="37" name="Rectangle 36">
            <a:extLst>
              <a:ext uri="{FF2B5EF4-FFF2-40B4-BE49-F238E27FC236}">
                <a16:creationId xmlns:a16="http://schemas.microsoft.com/office/drawing/2014/main" id="{AB0A7ECD-2835-13DC-1392-DC6E9D6B14EE}"/>
              </a:ext>
            </a:extLst>
          </p:cNvPr>
          <p:cNvSpPr/>
          <p:nvPr/>
        </p:nvSpPr>
        <p:spPr>
          <a:xfrm>
            <a:off x="634029" y="570037"/>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33FF6D6A-BF5E-8499-2E05-993B26BA4977}"/>
              </a:ext>
            </a:extLst>
          </p:cNvPr>
          <p:cNvSpPr/>
          <p:nvPr/>
        </p:nvSpPr>
        <p:spPr>
          <a:xfrm>
            <a:off x="9110036" y="570037"/>
            <a:ext cx="3081964" cy="6154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7970309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533398" y="1016955"/>
            <a:ext cx="11125201" cy="1112519"/>
          </a:xfrm>
          <a:prstGeom prst="rect">
            <a:avLst/>
          </a:prstGeom>
        </p:spPr>
        <p:txBody>
          <a:bodyPr anchor="t"/>
          <a:lstStyle>
            <a:lvl1pPr>
              <a:defRPr cap="all" baseline="0">
                <a:solidFill>
                  <a:schemeClr val="tx2"/>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a:off x="533399" y="6492241"/>
            <a:ext cx="8576637" cy="365760"/>
          </a:xfrm>
          <a:prstGeom prst="rect">
            <a:avLst/>
          </a:prstGeom>
        </p:spPr>
        <p:txBody>
          <a:bodyPr/>
          <a:lstStyle>
            <a:lvl1pPr>
              <a:defRPr>
                <a:solidFill>
                  <a:schemeClr val="tx2"/>
                </a:solidFill>
              </a:defRPr>
            </a:lvl1pPr>
          </a:lstStyle>
          <a:p>
            <a:endParaRPr lang="en-GB"/>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a:xfrm>
            <a:off x="9110036" y="6492240"/>
            <a:ext cx="1891338" cy="365760"/>
          </a:xfrm>
          <a:prstGeom prst="rect">
            <a:avLst/>
          </a:prstGeom>
        </p:spPr>
        <p:txBody>
          <a:bodyPr/>
          <a:lstStyle>
            <a:lvl1pPr>
              <a:defRPr>
                <a:solidFill>
                  <a:schemeClr val="tx2"/>
                </a:solidFill>
              </a:defRPr>
            </a:lvl1pPr>
          </a:lstStyle>
          <a:p>
            <a:fld id="{7CC4D51D-0420-47D2-B3EC-48A903C37C3E}" type="datetimeFigureOut">
              <a:rPr lang="en-GB" smtClean="0"/>
              <a:t>11/10/2026</a:t>
            </a:fld>
            <a:endParaRPr lang="en-GB"/>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a:xfrm>
            <a:off x="10995976" y="6492241"/>
            <a:ext cx="662624" cy="365760"/>
          </a:xfrm>
          <a:prstGeom prst="rect">
            <a:avLst/>
          </a:prstGeom>
        </p:spPr>
        <p:txBody>
          <a:bodyPr/>
          <a:lstStyle>
            <a:lvl1pPr>
              <a:defRPr>
                <a:solidFill>
                  <a:schemeClr val="tx2"/>
                </a:solidFill>
              </a:defRPr>
            </a:lvl1pPr>
          </a:lstStyle>
          <a:p>
            <a:fld id="{227846FE-542C-4BC6-AB9E-89C5D35B8CC1}" type="slidenum">
              <a:rPr lang="en-GB" smtClean="0"/>
              <a:t>‹#›</a:t>
            </a:fld>
            <a:endParaRPr lang="en-GB"/>
          </a:p>
        </p:txBody>
      </p:sp>
      <p:sp>
        <p:nvSpPr>
          <p:cNvPr id="6" name="Rectangle 5">
            <a:extLst>
              <a:ext uri="{FF2B5EF4-FFF2-40B4-BE49-F238E27FC236}">
                <a16:creationId xmlns:a16="http://schemas.microsoft.com/office/drawing/2014/main" id="{D0F7BCB4-DC28-7382-4A0F-0498411C4247}"/>
              </a:ext>
            </a:extLst>
          </p:cNvPr>
          <p:cNvSpPr/>
          <p:nvPr/>
        </p:nvSpPr>
        <p:spPr>
          <a:xfrm>
            <a:off x="634029" y="570037"/>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DB5560D8-36FC-D0D1-04BB-54F2CCBC8B5E}"/>
              </a:ext>
            </a:extLst>
          </p:cNvPr>
          <p:cNvSpPr/>
          <p:nvPr/>
        </p:nvSpPr>
        <p:spPr>
          <a:xfrm>
            <a:off x="9110036" y="570037"/>
            <a:ext cx="3081964" cy="61543"/>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374882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a:xfrm>
            <a:off x="533399" y="6492241"/>
            <a:ext cx="8576637" cy="365760"/>
          </a:xfrm>
          <a:prstGeom prst="rect">
            <a:avLst/>
          </a:prstGeom>
        </p:spPr>
        <p:txBody>
          <a:bodyPr/>
          <a:lstStyle/>
          <a:p>
            <a:endParaRPr lang="en-GB"/>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a:xfrm>
            <a:off x="9110036" y="6492240"/>
            <a:ext cx="1891338" cy="365760"/>
          </a:xfrm>
          <a:prstGeom prst="rect">
            <a:avLst/>
          </a:prstGeom>
        </p:spPr>
        <p:txBody>
          <a:bodyPr/>
          <a:lstStyle/>
          <a:p>
            <a:fld id="{7CC4D51D-0420-47D2-B3EC-48A903C37C3E}" type="datetimeFigureOut">
              <a:rPr lang="en-GB" smtClean="0"/>
              <a:t>11/10/2026</a:t>
            </a:fld>
            <a:endParaRPr lang="en-GB"/>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a:xfrm>
            <a:off x="11001374" y="6492241"/>
            <a:ext cx="657226" cy="365760"/>
          </a:xfrm>
          <a:prstGeom prst="rect">
            <a:avLst/>
          </a:prstGeom>
        </p:spPr>
        <p:txBody>
          <a:bodyPr/>
          <a:lstStyle/>
          <a:p>
            <a:fld id="{227846FE-542C-4BC6-AB9E-89C5D35B8CC1}" type="slidenum">
              <a:rPr lang="en-GB" smtClean="0"/>
              <a:t>‹#›</a:t>
            </a:fld>
            <a:endParaRPr lang="en-GB"/>
          </a:p>
        </p:txBody>
      </p:sp>
    </p:spTree>
    <p:extLst>
      <p:ext uri="{BB962C8B-B14F-4D97-AF65-F5344CB8AC3E}">
        <p14:creationId xmlns:p14="http://schemas.microsoft.com/office/powerpoint/2010/main" val="23301022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398" y="1016955"/>
            <a:ext cx="11125201" cy="1860235"/>
          </a:xfrm>
          <a:prstGeom prst="rect">
            <a:avLst/>
          </a:prstGeom>
        </p:spPr>
        <p:txBody>
          <a:bodyPr anchor="t">
            <a:noAutofit/>
          </a:bodyPr>
          <a:lstStyle>
            <a:lvl1pPr>
              <a:defRPr sz="7200" cap="all" baseline="0">
                <a:solidFill>
                  <a:schemeClr val="tx2"/>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533398" y="3258190"/>
            <a:ext cx="11125201" cy="2964810"/>
          </a:xfrm>
          <a:prstGeom prst="rect">
            <a:avLst/>
          </a:prstGeom>
        </p:spPr>
        <p:txBody>
          <a:bodyPr/>
          <a:lstStyle>
            <a:lvl1pPr marL="0" indent="0">
              <a:buNone/>
              <a:defRPr>
                <a:solidFill>
                  <a:schemeClr val="tx2"/>
                </a:solidFill>
              </a:defRPr>
            </a:lvl1pPr>
            <a:lvl2pPr marL="228600" indent="0">
              <a:buNone/>
              <a:defRPr>
                <a:solidFill>
                  <a:schemeClr val="tx2"/>
                </a:solidFill>
              </a:defRPr>
            </a:lvl2pPr>
            <a:lvl3pPr marL="457200" indent="0">
              <a:buNone/>
              <a:defRPr>
                <a:solidFill>
                  <a:schemeClr val="tx2"/>
                </a:solidFill>
              </a:defRPr>
            </a:lvl3pPr>
            <a:lvl4pPr marL="685800" indent="0">
              <a:buNone/>
              <a:defRPr>
                <a:solidFill>
                  <a:schemeClr val="tx2"/>
                </a:solidFill>
              </a:defRPr>
            </a:lvl4pPr>
            <a:lvl5pPr marL="914400" indent="0">
              <a:buNone/>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399" y="6492241"/>
            <a:ext cx="8576637" cy="365760"/>
          </a:xfrm>
          <a:prstGeom prst="rect">
            <a:avLst/>
          </a:prstGeo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110036" y="6492240"/>
            <a:ext cx="1504949" cy="365760"/>
          </a:xfrm>
          <a:prstGeom prst="rect">
            <a:avLst/>
          </a:prstGeom>
        </p:spPr>
        <p:txBody>
          <a:bodyPr/>
          <a:lstStyle>
            <a:lvl1pPr>
              <a:defRPr>
                <a:solidFill>
                  <a:schemeClr val="tx2"/>
                </a:solidFill>
              </a:defRPr>
            </a:lvl1pPr>
          </a:lstStyle>
          <a:p>
            <a:fld id="{7CC4D51D-0420-47D2-B3EC-48A903C37C3E}" type="datetimeFigureOut">
              <a:rPr lang="en-GB" smtClean="0"/>
              <a:t>11/10/2026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0614990" y="6492241"/>
            <a:ext cx="1043610" cy="365760"/>
          </a:xfrm>
          <a:prstGeom prst="rect">
            <a:avLst/>
          </a:prstGeom>
        </p:spPr>
        <p:txBody>
          <a:bodyPr/>
          <a:lstStyle>
            <a:lvl1pPr>
              <a:defRPr>
                <a:solidFill>
                  <a:schemeClr val="tx2"/>
                </a:solidFill>
              </a:defRPr>
            </a:lvl1pPr>
          </a:lstStyle>
          <a:p>
            <a:fld id="{227846FE-542C-4BC6-AB9E-89C5D35B8CC1}" type="slidenum">
              <a:rPr lang="en-GB" smtClean="0"/>
              <a:t>‹#›</a:t>
            </a:fld>
            <a:endParaRPr lang="en-GB"/>
          </a:p>
        </p:txBody>
      </p:sp>
      <p:sp>
        <p:nvSpPr>
          <p:cNvPr id="34" name="Rectangle 33">
            <a:extLst>
              <a:ext uri="{FF2B5EF4-FFF2-40B4-BE49-F238E27FC236}">
                <a16:creationId xmlns:a16="http://schemas.microsoft.com/office/drawing/2014/main" id="{C0612DD4-C154-5A34-CBE2-09022345DFF5}"/>
              </a:ext>
            </a:extLst>
          </p:cNvPr>
          <p:cNvSpPr/>
          <p:nvPr/>
        </p:nvSpPr>
        <p:spPr>
          <a:xfrm>
            <a:off x="634029" y="570037"/>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5" name="Rectangle 34">
            <a:extLst>
              <a:ext uri="{FF2B5EF4-FFF2-40B4-BE49-F238E27FC236}">
                <a16:creationId xmlns:a16="http://schemas.microsoft.com/office/drawing/2014/main" id="{A245B82D-4F13-20D2-DD25-C26E60C48A92}"/>
              </a:ext>
            </a:extLst>
          </p:cNvPr>
          <p:cNvSpPr/>
          <p:nvPr/>
        </p:nvSpPr>
        <p:spPr>
          <a:xfrm>
            <a:off x="9110036" y="570037"/>
            <a:ext cx="3081964" cy="61543"/>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84684276"/>
      </p:ext>
    </p:extLst>
  </p:cSld>
  <p:clrMapOvr>
    <a:overrideClrMapping bg1="lt1" tx1="dk1" bg2="lt2" tx2="dk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0" y="1016955"/>
            <a:ext cx="8576636" cy="1842020"/>
          </a:xfrm>
          <a:prstGeom prst="rect">
            <a:avLst/>
          </a:prstGeom>
        </p:spPr>
        <p:txBody>
          <a:bodyPr anchor="t">
            <a:noAutofit/>
          </a:bodyPr>
          <a:lstStyle>
            <a:lvl1pPr>
              <a:defRPr sz="7200" cap="all" baseline="0">
                <a:solidFill>
                  <a:schemeClr val="tx2"/>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33400" y="4614992"/>
            <a:ext cx="8576506" cy="1608008"/>
          </a:xfrm>
          <a:prstGeom prst="rect">
            <a:avLst/>
          </a:prstGeom>
        </p:spPr>
        <p:txBody>
          <a:bodyPr>
            <a:noAutofit/>
          </a:bodyPr>
          <a:lstStyle>
            <a:lvl1pPr marL="0" indent="0">
              <a:buNone/>
              <a:defRPr sz="2000" b="1" i="0">
                <a:solidFill>
                  <a:schemeClr val="tx2"/>
                </a:solidFill>
                <a:latin typeface="Arial" panose="020B0604020202020204" pitchFamily="34" charset="0"/>
                <a:cs typeface="Arial" panose="020B0604020202020204" pitchFamily="34" charset="0"/>
              </a:defRPr>
            </a:lvl1pPr>
            <a:lvl2pPr marL="228600" indent="0">
              <a:buNone/>
              <a:defRPr sz="2000" b="1" i="0">
                <a:solidFill>
                  <a:schemeClr val="tx2"/>
                </a:solidFill>
                <a:latin typeface="Arial" panose="020B0604020202020204" pitchFamily="34" charset="0"/>
                <a:cs typeface="Arial" panose="020B0604020202020204" pitchFamily="34" charset="0"/>
              </a:defRPr>
            </a:lvl2pPr>
            <a:lvl3pPr marL="457200" indent="0">
              <a:buNone/>
              <a:defRPr sz="2000" b="1" i="0">
                <a:solidFill>
                  <a:schemeClr val="tx2"/>
                </a:solidFill>
                <a:latin typeface="Arial" panose="020B0604020202020204" pitchFamily="34" charset="0"/>
                <a:cs typeface="Arial" panose="020B0604020202020204" pitchFamily="34" charset="0"/>
              </a:defRPr>
            </a:lvl3pPr>
            <a:lvl4pPr marL="685800" indent="0">
              <a:buNone/>
              <a:defRPr sz="2000" b="1" i="0">
                <a:solidFill>
                  <a:schemeClr val="tx2"/>
                </a:solidFill>
                <a:latin typeface="Arial" panose="020B0604020202020204" pitchFamily="34" charset="0"/>
                <a:cs typeface="Arial" panose="020B0604020202020204" pitchFamily="34" charset="0"/>
              </a:defRPr>
            </a:lvl4pPr>
            <a:lvl5pPr marL="914400" indent="0">
              <a:buNone/>
              <a:defRPr sz="2000" b="1" i="0">
                <a:solidFill>
                  <a:schemeClr val="tx2"/>
                </a:solidFill>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400" y="6492241"/>
            <a:ext cx="8576636" cy="365760"/>
          </a:xfrm>
          <a:prstGeom prst="rect">
            <a:avLst/>
          </a:prstGeo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110036" y="6492240"/>
            <a:ext cx="1891338" cy="365760"/>
          </a:xfrm>
          <a:prstGeom prst="rect">
            <a:avLst/>
          </a:prstGeom>
        </p:spPr>
        <p:txBody>
          <a:bodyPr/>
          <a:lstStyle>
            <a:lvl1pPr>
              <a:defRPr>
                <a:solidFill>
                  <a:schemeClr val="tx2"/>
                </a:solidFill>
              </a:defRPr>
            </a:lvl1pPr>
          </a:lstStyle>
          <a:p>
            <a:fld id="{7CC4D51D-0420-47D2-B3EC-48A903C37C3E}" type="datetimeFigureOut">
              <a:rPr lang="en-GB" smtClean="0"/>
              <a:t>11/10/2026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4" y="6492241"/>
            <a:ext cx="657226" cy="365760"/>
          </a:xfrm>
          <a:prstGeom prst="rect">
            <a:avLst/>
          </a:prstGeom>
        </p:spPr>
        <p:txBody>
          <a:bodyPr/>
          <a:lstStyle>
            <a:lvl1pPr>
              <a:defRPr>
                <a:solidFill>
                  <a:schemeClr val="tx2"/>
                </a:solidFill>
              </a:defRPr>
            </a:lvl1pPr>
          </a:lstStyle>
          <a:p>
            <a:fld id="{227846FE-542C-4BC6-AB9E-89C5D35B8CC1}" type="slidenum">
              <a:rPr lang="en-GB" smtClean="0"/>
              <a:t>‹#›</a:t>
            </a:fld>
            <a:endParaRPr lang="en-GB"/>
          </a:p>
        </p:txBody>
      </p:sp>
      <p:sp>
        <p:nvSpPr>
          <p:cNvPr id="58" name="Rectangle 57">
            <a:extLst>
              <a:ext uri="{FF2B5EF4-FFF2-40B4-BE49-F238E27FC236}">
                <a16:creationId xmlns:a16="http://schemas.microsoft.com/office/drawing/2014/main" id="{C0E45243-34A7-09D9-589C-A28D8FB592BD}"/>
              </a:ext>
            </a:extLst>
          </p:cNvPr>
          <p:cNvSpPr/>
          <p:nvPr/>
        </p:nvSpPr>
        <p:spPr>
          <a:xfrm>
            <a:off x="634029" y="570037"/>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377B2CF5-DB49-E6FB-F72A-24AA38988AEC}"/>
              </a:ext>
            </a:extLst>
          </p:cNvPr>
          <p:cNvSpPr/>
          <p:nvPr/>
        </p:nvSpPr>
        <p:spPr>
          <a:xfrm>
            <a:off x="9110036" y="570037"/>
            <a:ext cx="3081964" cy="61543"/>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80518772"/>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533398" y="1016955"/>
            <a:ext cx="11125201" cy="74675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533398" y="1748474"/>
            <a:ext cx="11125202" cy="47285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533399" y="6476998"/>
            <a:ext cx="8576637" cy="381003"/>
          </a:xfrm>
          <a:prstGeom prst="rect">
            <a:avLst/>
          </a:prstGeom>
        </p:spPr>
        <p:txBody>
          <a:bodyPr vert="horz" lIns="91440" tIns="45720" rIns="91440" bIns="45720" rtlCol="0" anchor="ctr"/>
          <a:lstStyle>
            <a:lvl1pPr algn="l" rtl="0">
              <a:defRPr sz="800">
                <a:solidFill>
                  <a:schemeClr val="tx2"/>
                </a:solidFill>
                <a:latin typeface="+mn-lt"/>
                <a:cs typeface="Arial" panose="020B0604020202020204" pitchFamily="34" charset="0"/>
              </a:defRPr>
            </a:lvl1pPr>
          </a:lstStyle>
          <a:p>
            <a:endParaRPr lang="en-GB"/>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9110036" y="6476998"/>
            <a:ext cx="1885951" cy="381003"/>
          </a:xfrm>
          <a:prstGeom prst="rect">
            <a:avLst/>
          </a:prstGeom>
        </p:spPr>
        <p:txBody>
          <a:bodyPr vert="horz" lIns="91440" tIns="45720" rIns="91440" bIns="45720" rtlCol="0" anchor="ctr"/>
          <a:lstStyle>
            <a:lvl1pPr algn="r" rtl="0">
              <a:defRPr sz="800">
                <a:solidFill>
                  <a:schemeClr val="tx2"/>
                </a:solidFill>
                <a:latin typeface="+mn-lt"/>
                <a:cs typeface="Arial" panose="020B0604020202020204" pitchFamily="34" charset="0"/>
              </a:defRPr>
            </a:lvl1pPr>
          </a:lstStyle>
          <a:p>
            <a:fld id="{7CC4D51D-0420-47D2-B3EC-48A903C37C3E}" type="datetimeFigureOut">
              <a:rPr lang="en-GB" smtClean="0"/>
              <a:t>11/10/2026</a:t>
            </a:fld>
            <a:endParaRPr lang="en-GB"/>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001379" y="6476998"/>
            <a:ext cx="657221" cy="381003"/>
          </a:xfrm>
          <a:prstGeom prst="rect">
            <a:avLst/>
          </a:prstGeom>
        </p:spPr>
        <p:txBody>
          <a:bodyPr vert="horz" lIns="91440" tIns="45720" rIns="91440" bIns="45720" rtlCol="0" anchor="ctr"/>
          <a:lstStyle>
            <a:lvl1pPr algn="r" rtl="0">
              <a:defRPr sz="800">
                <a:solidFill>
                  <a:schemeClr val="tx2"/>
                </a:solidFill>
                <a:latin typeface="+mn-lt"/>
                <a:cs typeface="Arial" panose="020B0604020202020204" pitchFamily="34" charset="0"/>
              </a:defRPr>
            </a:lvl1pPr>
          </a:lstStyle>
          <a:p>
            <a:fld id="{227846FE-542C-4BC6-AB9E-89C5D35B8CC1}" type="slidenum">
              <a:rPr lang="en-GB" smtClean="0"/>
              <a:t>‹#›</a:t>
            </a:fld>
            <a:endParaRPr lang="en-GB"/>
          </a:p>
        </p:txBody>
      </p:sp>
    </p:spTree>
    <p:extLst>
      <p:ext uri="{BB962C8B-B14F-4D97-AF65-F5344CB8AC3E}">
        <p14:creationId xmlns:p14="http://schemas.microsoft.com/office/powerpoint/2010/main" val="40122070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Lst>
  <p:txStyles>
    <p:titleStyle>
      <a:lvl1pPr algn="l" defTabSz="914400" rtl="0" eaLnBrk="1" latinLnBrk="0" hangingPunct="1">
        <a:lnSpc>
          <a:spcPct val="80000"/>
        </a:lnSpc>
        <a:spcBef>
          <a:spcPct val="0"/>
        </a:spcBef>
        <a:buNone/>
        <a:defRPr sz="3600" b="0" kern="1200" spc="0" baseline="0">
          <a:solidFill>
            <a:schemeClr val="tx2"/>
          </a:solidFill>
          <a:latin typeface="+mj-lt"/>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1400" kern="1200">
          <a:solidFill>
            <a:schemeClr val="tx2"/>
          </a:solidFill>
          <a:latin typeface="+mn-lt"/>
          <a:ea typeface="+mn-ea"/>
          <a:cs typeface="Arial" panose="020B0604020202020204" pitchFamily="34" charset="0"/>
        </a:defRPr>
      </a:lvl1pPr>
      <a:lvl2pPr marL="457200" indent="-228600" algn="l" defTabSz="914400" rtl="0" eaLnBrk="1" latinLnBrk="0" hangingPunct="1">
        <a:lnSpc>
          <a:spcPct val="90000"/>
        </a:lnSpc>
        <a:spcBef>
          <a:spcPts val="500"/>
        </a:spcBef>
        <a:buFont typeface="Arial" panose="020B0604020202020204" pitchFamily="34" charset="0"/>
        <a:buChar char="•"/>
        <a:defRPr sz="1400" kern="1200">
          <a:solidFill>
            <a:schemeClr val="tx2"/>
          </a:solidFill>
          <a:latin typeface="+mn-lt"/>
          <a:ea typeface="+mn-ea"/>
          <a:cs typeface="Arial" panose="020B0604020202020204" pitchFamily="34" charset="0"/>
        </a:defRPr>
      </a:lvl2pPr>
      <a:lvl3pPr marL="685800" indent="-228600" algn="l" defTabSz="914400" rtl="0" eaLnBrk="1" latinLnBrk="0" hangingPunct="1">
        <a:lnSpc>
          <a:spcPct val="90000"/>
        </a:lnSpc>
        <a:spcBef>
          <a:spcPts val="500"/>
        </a:spcBef>
        <a:buFont typeface="Arial" panose="020B0604020202020204" pitchFamily="34" charset="0"/>
        <a:buChar char="•"/>
        <a:defRPr sz="1400" kern="1200">
          <a:solidFill>
            <a:schemeClr val="tx2"/>
          </a:solidFill>
          <a:latin typeface="+mn-lt"/>
          <a:ea typeface="+mn-ea"/>
          <a:cs typeface="Arial" panose="020B0604020202020204" pitchFamily="34" charset="0"/>
        </a:defRPr>
      </a:lvl3pPr>
      <a:lvl4pPr marL="914400" indent="-228600" algn="l" defTabSz="914400" rtl="0" eaLnBrk="1" latinLnBrk="0" hangingPunct="1">
        <a:lnSpc>
          <a:spcPct val="90000"/>
        </a:lnSpc>
        <a:spcBef>
          <a:spcPts val="500"/>
        </a:spcBef>
        <a:buFont typeface="Arial" panose="020B0604020202020204" pitchFamily="34" charset="0"/>
        <a:buChar char="•"/>
        <a:defRPr sz="1400" kern="1200">
          <a:solidFill>
            <a:schemeClr val="tx2"/>
          </a:solidFill>
          <a:latin typeface="+mn-lt"/>
          <a:ea typeface="+mn-ea"/>
          <a:cs typeface="Arial" panose="020B0604020202020204" pitchFamily="34" charset="0"/>
        </a:defRPr>
      </a:lvl4pPr>
      <a:lvl5pPr marL="1143000" indent="-228600" algn="l" defTabSz="914400" rtl="0" eaLnBrk="1" latinLnBrk="0" hangingPunct="1">
        <a:lnSpc>
          <a:spcPct val="90000"/>
        </a:lnSpc>
        <a:spcBef>
          <a:spcPts val="500"/>
        </a:spcBef>
        <a:buFont typeface="Arial" panose="020B0604020202020204" pitchFamily="34" charset="0"/>
        <a:buChar char="•"/>
        <a:defRPr sz="1400" kern="1200">
          <a:solidFill>
            <a:schemeClr val="tx2"/>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0" orient="horz" pos="2160">
          <p15:clr>
            <a:srgbClr val="F26B43"/>
          </p15:clr>
        </p15:guide>
        <p15:guide id="31" pos="3840">
          <p15:clr>
            <a:srgbClr val="F26B43"/>
          </p15:clr>
        </p15:guide>
        <p15:guide id="32" pos="336">
          <p15:clr>
            <a:srgbClr val="F26B43"/>
          </p15:clr>
        </p15:guide>
        <p15:guide id="33" pos="7344">
          <p15:clr>
            <a:srgbClr val="F26B43"/>
          </p15:clr>
        </p15:guide>
        <p15:guide id="34" orient="horz" pos="4080">
          <p15:clr>
            <a:srgbClr val="F26B43"/>
          </p15:clr>
        </p15:guide>
        <p15:guide id="35" orient="horz" pos="1344">
          <p15:clr>
            <a:srgbClr val="F26B43"/>
          </p15:clr>
        </p15:guide>
        <p15:guide id="36" orient="horz" pos="3888">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hyperlink" Target="https://www.ednc.org/06-19-25-lt-gov-hunt-visits-pitt-community-college-stem-child-care-preparation-programs/" TargetMode="External"/><Relationship Id="rId2" Type="http://schemas.openxmlformats.org/officeDocument/2006/relationships/image" Target="../media/image6.jp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hyperlink" Target="https://ediscoverytoday.com/2020/07/06/thought-leader-interview-with-john-wilson-of-haystackid-ediscovery-trends-and-best-practices/" TargetMode="External"/><Relationship Id="rId2" Type="http://schemas.openxmlformats.org/officeDocument/2006/relationships/image" Target="../media/image7.jpeg"/><Relationship Id="rId1" Type="http://schemas.openxmlformats.org/officeDocument/2006/relationships/slideLayout" Target="../slideLayouts/slideLayout9.xml"/><Relationship Id="rId4" Type="http://schemas.openxmlformats.org/officeDocument/2006/relationships/hyperlink" Target="https://creativecommons.org/licenses/by/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zygonjournal.org/article/id/13905/" TargetMode="External"/><Relationship Id="rId2" Type="http://schemas.openxmlformats.org/officeDocument/2006/relationships/image" Target="../media/image8.jpg"/><Relationship Id="rId1" Type="http://schemas.openxmlformats.org/officeDocument/2006/relationships/slideLayout" Target="../slideLayouts/slideLayout18.xml"/><Relationship Id="rId4" Type="http://schemas.openxmlformats.org/officeDocument/2006/relationships/hyperlink" Target="https://creativecommons.org/licenses/by/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nurseryworld.co.uk/content/news/more-childcare-responsibility-for-mayoral-authorities-could-boost-local-economies-researchers-say" TargetMode="External"/><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montessorialbum.com/montessori/index.php?title=File:Picture_word_match.pdf&amp;page=4" TargetMode="External"/><Relationship Id="rId2" Type="http://schemas.openxmlformats.org/officeDocument/2006/relationships/image" Target="../media/image10.jpg"/><Relationship Id="rId1" Type="http://schemas.openxmlformats.org/officeDocument/2006/relationships/slideLayout" Target="../slideLayouts/slideLayout22.xml"/><Relationship Id="rId4" Type="http://schemas.openxmlformats.org/officeDocument/2006/relationships/hyperlink" Target="https://creativecommons.org/licenses/by-nc-sa/3.0/"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3" Type="http://schemas.openxmlformats.org/officeDocument/2006/relationships/hyperlink" Target="https://flatworldknowledge.lardbucket.org/books/public-speaking-practice-and-ethics/s14-concluding-with-power.html" TargetMode="External"/><Relationship Id="rId2" Type="http://schemas.openxmlformats.org/officeDocument/2006/relationships/image" Target="../media/image12.jpg"/><Relationship Id="rId1" Type="http://schemas.openxmlformats.org/officeDocument/2006/relationships/slideLayout" Target="../slideLayouts/slideLayout10.xml"/><Relationship Id="rId4" Type="http://schemas.openxmlformats.org/officeDocument/2006/relationships/hyperlink" Target="https://creativecommons.org/licenses/by-nc-sa/3.0/"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E18E286-6883-BAA8-3C0F-BAE280F07619}"/>
              </a:ext>
            </a:extLst>
          </p:cNvPr>
          <p:cNvSpPr>
            <a:spLocks noGrp="1"/>
          </p:cNvSpPr>
          <p:nvPr>
            <p:ph type="ctrTitle"/>
          </p:nvPr>
        </p:nvSpPr>
        <p:spPr>
          <a:xfrm>
            <a:off x="6449528" y="1016956"/>
            <a:ext cx="5355687" cy="2080206"/>
          </a:xfrm>
        </p:spPr>
        <p:txBody>
          <a:bodyPr anchor="t">
            <a:normAutofit/>
          </a:bodyPr>
          <a:lstStyle/>
          <a:p>
            <a:pPr algn="ctr"/>
            <a:r>
              <a:rPr lang="en-GB" sz="3500" dirty="0"/>
              <a:t>Piaget’s Cognitive Development Theory</a:t>
            </a:r>
          </a:p>
        </p:txBody>
      </p:sp>
      <p:sp>
        <p:nvSpPr>
          <p:cNvPr id="10" name="Subtitle 2">
            <a:extLst>
              <a:ext uri="{FF2B5EF4-FFF2-40B4-BE49-F238E27FC236}">
                <a16:creationId xmlns:a16="http://schemas.microsoft.com/office/drawing/2014/main" id="{959D7463-3DFB-E5E4-ED4D-776B1D5A0A74}"/>
              </a:ext>
            </a:extLst>
          </p:cNvPr>
          <p:cNvSpPr>
            <a:spLocks noGrp="1"/>
          </p:cNvSpPr>
          <p:nvPr>
            <p:ph type="subTitle" idx="1"/>
          </p:nvPr>
        </p:nvSpPr>
        <p:spPr>
          <a:xfrm>
            <a:off x="6449528" y="4031226"/>
            <a:ext cx="5211530" cy="2366555"/>
          </a:xfrm>
        </p:spPr>
        <p:txBody>
          <a:bodyPr>
            <a:normAutofit/>
          </a:bodyPr>
          <a:lstStyle/>
          <a:p>
            <a:pPr lvl="0"/>
            <a:r>
              <a:rPr lang="en-GB" sz="1300" dirty="0"/>
              <a:t>Your name   Zara Farooq</a:t>
            </a:r>
          </a:p>
          <a:p>
            <a:pPr lvl="0"/>
            <a:r>
              <a:rPr lang="en-GB" sz="1300" dirty="0"/>
              <a:t>Student </a:t>
            </a:r>
            <a:r>
              <a:rPr lang="en-GB" sz="1300"/>
              <a:t>number    2525293</a:t>
            </a:r>
            <a:endParaRPr lang="en-GB" sz="1300" dirty="0"/>
          </a:p>
          <a:p>
            <a:pPr lvl="0"/>
            <a:r>
              <a:rPr lang="en-GB" sz="1300" dirty="0"/>
              <a:t>Module: </a:t>
            </a:r>
            <a:r>
              <a:rPr lang="en-GB" sz="1300" i="1" dirty="0"/>
              <a:t>Psychology in Health and Social Care</a:t>
            </a:r>
            <a:r>
              <a:rPr lang="en-GB" sz="1300" dirty="0"/>
              <a:t> </a:t>
            </a:r>
          </a:p>
          <a:p>
            <a:pPr lvl="0"/>
            <a:r>
              <a:rPr lang="en-GB" sz="1300" dirty="0"/>
              <a:t>Module code: LCHS4010 </a:t>
            </a:r>
          </a:p>
          <a:p>
            <a:pPr lvl="0"/>
            <a:r>
              <a:rPr lang="en-GB" sz="1300" dirty="0"/>
              <a:t>Assignment: </a:t>
            </a:r>
            <a:r>
              <a:rPr lang="en-GB" sz="1300" i="1" dirty="0"/>
              <a:t>Assignment 1: Individual Presentation</a:t>
            </a:r>
            <a:r>
              <a:rPr lang="en-GB" sz="1300" dirty="0"/>
              <a:t> </a:t>
            </a:r>
          </a:p>
          <a:p>
            <a:pPr lvl="0"/>
            <a:r>
              <a:rPr lang="en-GB" sz="1300" dirty="0"/>
              <a:t>Lecturer's name  Wafa Nasir</a:t>
            </a:r>
          </a:p>
          <a:p>
            <a:endParaRPr lang="en-US" dirty="0"/>
          </a:p>
        </p:txBody>
      </p:sp>
      <p:pic>
        <p:nvPicPr>
          <p:cNvPr id="6" name="Picture 5" descr="Colorful shapes and patterns">
            <a:extLst>
              <a:ext uri="{FF2B5EF4-FFF2-40B4-BE49-F238E27FC236}">
                <a16:creationId xmlns:a16="http://schemas.microsoft.com/office/drawing/2014/main" id="{854C128E-AA86-ADD9-6B1C-F9B96A5F751C}"/>
              </a:ext>
            </a:extLst>
          </p:cNvPr>
          <p:cNvPicPr>
            <a:picLocks noChangeAspect="1"/>
          </p:cNvPicPr>
          <p:nvPr/>
        </p:nvPicPr>
        <p:blipFill>
          <a:blip r:embed="rId2"/>
          <a:srcRect l="12871" r="16815" b="-1"/>
          <a:stretch>
            <a:fillRect/>
          </a:stretch>
        </p:blipFill>
        <p:spPr>
          <a:xfrm>
            <a:off x="-648929" y="0"/>
            <a:ext cx="6580549" cy="6857990"/>
          </a:xfrm>
          <a:custGeom>
            <a:avLst/>
            <a:gdLst>
              <a:gd name="connsiteX0" fmla="*/ 0 w 7224095"/>
              <a:gd name="connsiteY0" fmla="*/ 629614 h 6858000"/>
              <a:gd name="connsiteX1" fmla="*/ 7224095 w 7224095"/>
              <a:gd name="connsiteY1" fmla="*/ 629614 h 6858000"/>
              <a:gd name="connsiteX2" fmla="*/ 7224095 w 7224095"/>
              <a:gd name="connsiteY2" fmla="*/ 6858000 h 6858000"/>
              <a:gd name="connsiteX3" fmla="*/ 0 w 7224095"/>
              <a:gd name="connsiteY3" fmla="*/ 6858000 h 6858000"/>
              <a:gd name="connsiteX4" fmla="*/ 0 w 7224095"/>
              <a:gd name="connsiteY4" fmla="*/ 0 h 6858000"/>
              <a:gd name="connsiteX5" fmla="*/ 7224095 w 7224095"/>
              <a:gd name="connsiteY5" fmla="*/ 0 h 6858000"/>
              <a:gd name="connsiteX6" fmla="*/ 7224095 w 7224095"/>
              <a:gd name="connsiteY6" fmla="*/ 565606 h 6858000"/>
              <a:gd name="connsiteX7" fmla="*/ 0 w 7224095"/>
              <a:gd name="connsiteY7" fmla="*/ 56560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24095" h="6858000">
                <a:moveTo>
                  <a:pt x="0" y="629614"/>
                </a:moveTo>
                <a:lnTo>
                  <a:pt x="7224095" y="629614"/>
                </a:lnTo>
                <a:lnTo>
                  <a:pt x="7224095" y="6858000"/>
                </a:lnTo>
                <a:lnTo>
                  <a:pt x="0" y="6858000"/>
                </a:lnTo>
                <a:close/>
                <a:moveTo>
                  <a:pt x="0" y="0"/>
                </a:moveTo>
                <a:lnTo>
                  <a:pt x="7224095" y="0"/>
                </a:lnTo>
                <a:lnTo>
                  <a:pt x="7224095" y="565606"/>
                </a:lnTo>
                <a:lnTo>
                  <a:pt x="0" y="565606"/>
                </a:lnTo>
                <a:close/>
              </a:path>
            </a:pathLst>
          </a:custGeom>
          <a:noFill/>
        </p:spPr>
      </p:pic>
    </p:spTree>
    <p:extLst>
      <p:ext uri="{BB962C8B-B14F-4D97-AF65-F5344CB8AC3E}">
        <p14:creationId xmlns:p14="http://schemas.microsoft.com/office/powerpoint/2010/main" val="18601975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D08C0D6D-080E-B329-D067-B4F0FED8416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711807" y="1"/>
            <a:ext cx="4480193" cy="6858000"/>
          </a:xfrm>
          <a:prstGeom prst="rect">
            <a:avLst/>
          </a:prstGeom>
        </p:spPr>
      </p:pic>
      <p:sp>
        <p:nvSpPr>
          <p:cNvPr id="8" name="TextBox 7">
            <a:extLst>
              <a:ext uri="{FF2B5EF4-FFF2-40B4-BE49-F238E27FC236}">
                <a16:creationId xmlns:a16="http://schemas.microsoft.com/office/drawing/2014/main" id="{A9CA846B-BB3F-48E7-10D6-315C54496554}"/>
              </a:ext>
            </a:extLst>
          </p:cNvPr>
          <p:cNvSpPr txBox="1"/>
          <p:nvPr/>
        </p:nvSpPr>
        <p:spPr>
          <a:xfrm>
            <a:off x="7711807" y="4734342"/>
            <a:ext cx="4480193" cy="2123658"/>
          </a:xfrm>
          <a:prstGeom prst="rect">
            <a:avLst/>
          </a:prstGeom>
          <a:solidFill>
            <a:schemeClr val="accent2">
              <a:lumMod val="20000"/>
              <a:lumOff val="80000"/>
            </a:schemeClr>
          </a:solidFill>
        </p:spPr>
        <p:txBody>
          <a:bodyPr wrap="square" rtlCol="0">
            <a:spAutoFit/>
          </a:bodyPr>
          <a:lstStyle/>
          <a:p>
            <a:pPr algn="ctr"/>
            <a:endParaRPr lang="en-GB" sz="1200" b="1" dirty="0">
              <a:solidFill>
                <a:schemeClr val="tx1">
                  <a:alpha val="99000"/>
                </a:schemeClr>
              </a:solidFill>
            </a:endParaRPr>
          </a:p>
          <a:p>
            <a:pPr algn="ctr"/>
            <a:r>
              <a:rPr lang="en-GB" sz="1600" b="1" dirty="0">
                <a:solidFill>
                  <a:schemeClr val="tx1">
                    <a:alpha val="99000"/>
                  </a:schemeClr>
                </a:solidFill>
              </a:rPr>
              <a:t>Shona needs support with </a:t>
            </a:r>
          </a:p>
          <a:p>
            <a:pPr algn="ctr"/>
            <a:endParaRPr lang="en-GB" sz="1600" b="1" dirty="0">
              <a:solidFill>
                <a:schemeClr val="tx1">
                  <a:alpha val="99000"/>
                </a:schemeClr>
              </a:solidFill>
            </a:endParaRPr>
          </a:p>
          <a:p>
            <a:pPr marL="171450" indent="-171450" algn="ctr">
              <a:buFont typeface="Arial" panose="020B0604020202020204" pitchFamily="34" charset="0"/>
              <a:buChar char="•"/>
            </a:pPr>
            <a:r>
              <a:rPr lang="en-GB" sz="1600" dirty="0">
                <a:solidFill>
                  <a:schemeClr val="tx1">
                    <a:alpha val="99000"/>
                  </a:schemeClr>
                </a:solidFill>
              </a:rPr>
              <a:t>Communication </a:t>
            </a:r>
          </a:p>
          <a:p>
            <a:pPr marL="171450" indent="-171450" algn="ctr">
              <a:buFont typeface="Arial" panose="020B0604020202020204" pitchFamily="34" charset="0"/>
              <a:buChar char="•"/>
            </a:pPr>
            <a:r>
              <a:rPr lang="en-GB" sz="1600" dirty="0">
                <a:solidFill>
                  <a:schemeClr val="tx1">
                    <a:alpha val="99000"/>
                  </a:schemeClr>
                </a:solidFill>
              </a:rPr>
              <a:t>Social Skills </a:t>
            </a:r>
          </a:p>
          <a:p>
            <a:pPr marL="171450" indent="-171450" algn="ctr">
              <a:buFont typeface="Arial" panose="020B0604020202020204" pitchFamily="34" charset="0"/>
              <a:buChar char="•"/>
            </a:pPr>
            <a:r>
              <a:rPr lang="en-GB" sz="1600" dirty="0">
                <a:solidFill>
                  <a:schemeClr val="tx1">
                    <a:alpha val="99000"/>
                  </a:schemeClr>
                </a:solidFill>
              </a:rPr>
              <a:t>Emotional development</a:t>
            </a:r>
          </a:p>
          <a:p>
            <a:pPr marL="171450" indent="-171450" algn="ctr">
              <a:buFont typeface="Arial" panose="020B0604020202020204" pitchFamily="34" charset="0"/>
              <a:buChar char="•"/>
            </a:pPr>
            <a:r>
              <a:rPr lang="en-GB" sz="1600" dirty="0">
                <a:solidFill>
                  <a:schemeClr val="tx1">
                    <a:alpha val="99000"/>
                  </a:schemeClr>
                </a:solidFill>
              </a:rPr>
              <a:t>Feeling comfortable in the nursery  </a:t>
            </a:r>
          </a:p>
          <a:p>
            <a:pPr algn="ctr"/>
            <a:endParaRPr lang="en-GB" sz="1200" b="1" dirty="0">
              <a:solidFill>
                <a:schemeClr val="tx1">
                  <a:alpha val="99000"/>
                </a:schemeClr>
              </a:solidFill>
            </a:endParaRPr>
          </a:p>
          <a:p>
            <a:pPr algn="ctr"/>
            <a:endParaRPr lang="en-GB" sz="1200" b="1" dirty="0">
              <a:solidFill>
                <a:schemeClr val="tx1">
                  <a:alpha val="99000"/>
                </a:schemeClr>
              </a:solidFill>
            </a:endParaRPr>
          </a:p>
        </p:txBody>
      </p:sp>
      <p:sp>
        <p:nvSpPr>
          <p:cNvPr id="10" name="TextBox 9">
            <a:extLst>
              <a:ext uri="{FF2B5EF4-FFF2-40B4-BE49-F238E27FC236}">
                <a16:creationId xmlns:a16="http://schemas.microsoft.com/office/drawing/2014/main" id="{C465985A-F900-BE74-436F-2F39912F5F9F}"/>
              </a:ext>
            </a:extLst>
          </p:cNvPr>
          <p:cNvSpPr txBox="1"/>
          <p:nvPr/>
        </p:nvSpPr>
        <p:spPr>
          <a:xfrm>
            <a:off x="249124" y="2290639"/>
            <a:ext cx="6959543" cy="3693319"/>
          </a:xfrm>
          <a:prstGeom prst="rect">
            <a:avLst/>
          </a:prstGeom>
          <a:noFill/>
        </p:spPr>
        <p:txBody>
          <a:bodyPr wrap="square" rtlCol="0">
            <a:spAutoFit/>
          </a:bodyPr>
          <a:lstStyle/>
          <a:p>
            <a:pPr marL="285750" indent="-285750">
              <a:buFont typeface="Arial" panose="020B0604020202020204" pitchFamily="34" charset="0"/>
              <a:buChar char="•"/>
            </a:pPr>
            <a:r>
              <a:rPr lang="en-GB" dirty="0"/>
              <a:t>Shona is three years old and has recently started Nursery.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She becomes anxious when her carers leave her</a:t>
            </a:r>
          </a:p>
          <a:p>
            <a:pPr marL="285750" indent="-285750">
              <a:buFont typeface="Arial" panose="020B0604020202020204" pitchFamily="34" charset="0"/>
              <a:buChar char="•"/>
            </a:pPr>
            <a:r>
              <a:rPr lang="en-GB" dirty="0"/>
              <a:t> </a:t>
            </a:r>
          </a:p>
          <a:p>
            <a:pPr marL="285750" indent="-285750">
              <a:buFont typeface="Arial" panose="020B0604020202020204" pitchFamily="34" charset="0"/>
              <a:buChar char="•"/>
            </a:pPr>
            <a:r>
              <a:rPr lang="en-GB" dirty="0"/>
              <a:t>She also has limited speech and finds it difficult to join group play.</a:t>
            </a:r>
          </a:p>
          <a:p>
            <a:endParaRPr lang="en-GB" dirty="0"/>
          </a:p>
          <a:p>
            <a:r>
              <a:rPr lang="en-GB" dirty="0"/>
              <a:t>These behaviours don’t tell us exactly what is wrong with Shona. </a:t>
            </a:r>
          </a:p>
          <a:p>
            <a:endParaRPr lang="en-GB" dirty="0"/>
          </a:p>
          <a:p>
            <a:r>
              <a:rPr lang="en-GB" dirty="0"/>
              <a:t>We should observe her and understand her individual needs.</a:t>
            </a:r>
          </a:p>
          <a:p>
            <a:r>
              <a:rPr lang="en-GB" dirty="0"/>
              <a:t>Piaget’s theory can help us understand how a three-year-old child learns and develops.</a:t>
            </a:r>
          </a:p>
          <a:p>
            <a:endParaRPr lang="en-GB" dirty="0"/>
          </a:p>
        </p:txBody>
      </p:sp>
      <p:sp>
        <p:nvSpPr>
          <p:cNvPr id="2" name="Title 1">
            <a:extLst>
              <a:ext uri="{FF2B5EF4-FFF2-40B4-BE49-F238E27FC236}">
                <a16:creationId xmlns:a16="http://schemas.microsoft.com/office/drawing/2014/main" id="{B78AEA1E-9AA9-020F-BFA6-6A93BF893455}"/>
              </a:ext>
            </a:extLst>
          </p:cNvPr>
          <p:cNvSpPr>
            <a:spLocks noGrp="1"/>
          </p:cNvSpPr>
          <p:nvPr>
            <p:ph type="title"/>
          </p:nvPr>
        </p:nvSpPr>
        <p:spPr>
          <a:xfrm>
            <a:off x="249125" y="521196"/>
            <a:ext cx="8195646" cy="1127758"/>
          </a:xfrm>
        </p:spPr>
        <p:txBody>
          <a:bodyPr>
            <a:normAutofit fontScale="90000"/>
          </a:bodyPr>
          <a:lstStyle/>
          <a:p>
            <a:r>
              <a:rPr lang="en-GB" b="1" dirty="0"/>
              <a:t> Introducing Shona </a:t>
            </a:r>
            <a:endParaRPr lang="en-GB" dirty="0"/>
          </a:p>
        </p:txBody>
      </p:sp>
      <p:cxnSp>
        <p:nvCxnSpPr>
          <p:cNvPr id="18" name="Straight Arrow Connector 17">
            <a:extLst>
              <a:ext uri="{FF2B5EF4-FFF2-40B4-BE49-F238E27FC236}">
                <a16:creationId xmlns:a16="http://schemas.microsoft.com/office/drawing/2014/main" id="{B02ED927-BAEC-4801-67D0-EDB029F34FF4}"/>
              </a:ext>
            </a:extLst>
          </p:cNvPr>
          <p:cNvCxnSpPr>
            <a:cxnSpLocks/>
          </p:cNvCxnSpPr>
          <p:nvPr/>
        </p:nvCxnSpPr>
        <p:spPr>
          <a:xfrm>
            <a:off x="6791417" y="5450889"/>
            <a:ext cx="1464816" cy="33735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028585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555184E3-5A1A-E6C2-1B13-A1F5ED9F92F4}"/>
              </a:ext>
            </a:extLst>
          </p:cNvPr>
          <p:cNvGraphicFramePr>
            <a:graphicFrameLocks noGrp="1"/>
          </p:cNvGraphicFramePr>
          <p:nvPr>
            <p:extLst>
              <p:ext uri="{D42A27DB-BD31-4B8C-83A1-F6EECF244321}">
                <p14:modId xmlns:p14="http://schemas.microsoft.com/office/powerpoint/2010/main" val="1374815955"/>
              </p:ext>
            </p:extLst>
          </p:nvPr>
        </p:nvGraphicFramePr>
        <p:xfrm>
          <a:off x="4793199" y="698687"/>
          <a:ext cx="7324821" cy="3519401"/>
        </p:xfrm>
        <a:graphic>
          <a:graphicData uri="http://schemas.openxmlformats.org/drawingml/2006/table">
            <a:tbl>
              <a:tblPr firstRow="1" bandRow="1">
                <a:tableStyleId>{5C22544A-7EE6-4342-B048-85BDC9FD1C3A}</a:tableStyleId>
              </a:tblPr>
              <a:tblGrid>
                <a:gridCol w="1629007">
                  <a:extLst>
                    <a:ext uri="{9D8B030D-6E8A-4147-A177-3AD203B41FA5}">
                      <a16:colId xmlns:a16="http://schemas.microsoft.com/office/drawing/2014/main" val="734642471"/>
                    </a:ext>
                  </a:extLst>
                </a:gridCol>
                <a:gridCol w="1815621">
                  <a:extLst>
                    <a:ext uri="{9D8B030D-6E8A-4147-A177-3AD203B41FA5}">
                      <a16:colId xmlns:a16="http://schemas.microsoft.com/office/drawing/2014/main" val="1559957468"/>
                    </a:ext>
                  </a:extLst>
                </a:gridCol>
                <a:gridCol w="3880193">
                  <a:extLst>
                    <a:ext uri="{9D8B030D-6E8A-4147-A177-3AD203B41FA5}">
                      <a16:colId xmlns:a16="http://schemas.microsoft.com/office/drawing/2014/main" val="1467859867"/>
                    </a:ext>
                  </a:extLst>
                </a:gridCol>
              </a:tblGrid>
              <a:tr h="644516">
                <a:tc>
                  <a:txBody>
                    <a:bodyPr/>
                    <a:lstStyle/>
                    <a:p>
                      <a:pPr>
                        <a:buNone/>
                      </a:pPr>
                      <a:r>
                        <a:rPr lang="en-GB" sz="1200" dirty="0"/>
                        <a:t> Stage </a:t>
                      </a: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err="1"/>
                        <a:t>Approximinate</a:t>
                      </a:r>
                      <a:r>
                        <a:rPr lang="en-GB" sz="1200" dirty="0"/>
                        <a:t> Age </a:t>
                      </a:r>
                    </a:p>
                    <a:p>
                      <a:pPr>
                        <a:buNone/>
                      </a:pPr>
                      <a:endParaRPr lang="en-GB" sz="1200" dirty="0"/>
                    </a:p>
                  </a:txBody>
                  <a:tcPr anchor="ctr"/>
                </a:tc>
                <a:tc>
                  <a:txBody>
                    <a:bodyPr/>
                    <a:lstStyle/>
                    <a:p>
                      <a:pPr>
                        <a:buNone/>
                      </a:pPr>
                      <a:r>
                        <a:rPr lang="en-GB" sz="1200" dirty="0"/>
                        <a:t>Main Characteristics </a:t>
                      </a:r>
                    </a:p>
                  </a:txBody>
                  <a:tcPr anchor="ctr"/>
                </a:tc>
                <a:extLst>
                  <a:ext uri="{0D108BD9-81ED-4DB2-BD59-A6C34878D82A}">
                    <a16:rowId xmlns:a16="http://schemas.microsoft.com/office/drawing/2014/main" val="1514858561"/>
                  </a:ext>
                </a:extLst>
              </a:tr>
              <a:tr h="334279">
                <a:tc>
                  <a:txBody>
                    <a:bodyPr/>
                    <a:lstStyle/>
                    <a:p>
                      <a:pPr>
                        <a:buNone/>
                      </a:pPr>
                      <a:r>
                        <a:rPr lang="en-GB" sz="1200" b="1" dirty="0"/>
                        <a:t>Sensorimotor </a:t>
                      </a:r>
                      <a:endParaRPr lang="en-GB" sz="1200" dirty="0"/>
                    </a:p>
                  </a:txBody>
                  <a:tcPr anchor="ctr"/>
                </a:tc>
                <a:tc>
                  <a:txBody>
                    <a:bodyPr/>
                    <a:lstStyle/>
                    <a:p>
                      <a:pPr>
                        <a:buNone/>
                      </a:pPr>
                      <a:r>
                        <a:rPr lang="en-GB" sz="1200" dirty="0"/>
                        <a:t>0–2 years</a:t>
                      </a:r>
                    </a:p>
                  </a:txBody>
                  <a:tcPr anchor="ctr"/>
                </a:tc>
                <a:tc>
                  <a:txBody>
                    <a:bodyPr/>
                    <a:lstStyle/>
                    <a:p>
                      <a:r>
                        <a:rPr lang="en-GB" sz="1200" dirty="0"/>
                        <a:t>Learning through senses and actions</a:t>
                      </a:r>
                    </a:p>
                  </a:txBody>
                  <a:tcPr/>
                </a:tc>
                <a:extLst>
                  <a:ext uri="{0D108BD9-81ED-4DB2-BD59-A6C34878D82A}">
                    <a16:rowId xmlns:a16="http://schemas.microsoft.com/office/drawing/2014/main" val="2894147204"/>
                  </a:ext>
                </a:extLst>
              </a:tr>
              <a:tr h="423507">
                <a:tc>
                  <a:txBody>
                    <a:bodyPr/>
                    <a:lstStyle/>
                    <a:p>
                      <a:pPr>
                        <a:buNone/>
                      </a:pPr>
                      <a:endParaRPr lang="en-GB" sz="1200" dirty="0"/>
                    </a:p>
                  </a:txBody>
                  <a:tcPr anchor="ctr"/>
                </a:tc>
                <a:tc>
                  <a:txBody>
                    <a:bodyPr/>
                    <a:lstStyle/>
                    <a:p>
                      <a:pPr>
                        <a:buNone/>
                      </a:pPr>
                      <a:endParaRPr lang="en-GB" sz="1200" dirty="0"/>
                    </a:p>
                  </a:txBody>
                  <a:tcPr anchor="ctr"/>
                </a:tc>
                <a:tc>
                  <a:txBody>
                    <a:bodyPr/>
                    <a:lstStyle/>
                    <a:p>
                      <a:endParaRPr lang="en-GB" sz="1200" dirty="0"/>
                    </a:p>
                  </a:txBody>
                  <a:tcPr/>
                </a:tc>
                <a:extLst>
                  <a:ext uri="{0D108BD9-81ED-4DB2-BD59-A6C34878D82A}">
                    <a16:rowId xmlns:a16="http://schemas.microsoft.com/office/drawing/2014/main" val="2904834399"/>
                  </a:ext>
                </a:extLst>
              </a:tr>
              <a:tr h="557131">
                <a:tc>
                  <a:txBody>
                    <a:bodyPr/>
                    <a:lstStyle/>
                    <a:p>
                      <a:endParaRPr lang="en-GB" sz="1200" dirty="0"/>
                    </a:p>
                    <a:p>
                      <a:r>
                        <a:rPr lang="en-GB" sz="1200" b="1" dirty="0"/>
                        <a:t>Preoperational</a:t>
                      </a:r>
                    </a:p>
                  </a:txBody>
                  <a:tcPr/>
                </a:tc>
                <a:tc>
                  <a:txBody>
                    <a:bodyPr/>
                    <a:lstStyle/>
                    <a:p>
                      <a:r>
                        <a:rPr lang="en-GB" sz="1200" dirty="0"/>
                        <a:t>2–7 years</a:t>
                      </a:r>
                    </a:p>
                  </a:txBody>
                  <a:tcPr/>
                </a:tc>
                <a:tc>
                  <a:txBody>
                    <a:bodyPr/>
                    <a:lstStyle/>
                    <a:p>
                      <a:r>
                        <a:rPr lang="en-GB" sz="1200" dirty="0"/>
                        <a:t>Symbolic thought, language and imaginative play</a:t>
                      </a:r>
                    </a:p>
                    <a:p>
                      <a:r>
                        <a:rPr lang="en-GB" sz="1200" dirty="0"/>
                        <a:t>(using words and images  to represent things)</a:t>
                      </a:r>
                    </a:p>
                  </a:txBody>
                  <a:tcPr/>
                </a:tc>
                <a:extLst>
                  <a:ext uri="{0D108BD9-81ED-4DB2-BD59-A6C34878D82A}">
                    <a16:rowId xmlns:a16="http://schemas.microsoft.com/office/drawing/2014/main" val="2658057374"/>
                  </a:ext>
                </a:extLst>
              </a:tr>
              <a:tr h="779984">
                <a:tc>
                  <a:txBody>
                    <a:bodyPr/>
                    <a:lstStyle/>
                    <a:p>
                      <a:endParaRPr lang="en-GB" sz="1200" dirty="0"/>
                    </a:p>
                    <a:p>
                      <a:r>
                        <a:rPr lang="en-GB" sz="1200" b="1" dirty="0"/>
                        <a:t>Concrete Operational </a:t>
                      </a:r>
                    </a:p>
                  </a:txBody>
                  <a:tcPr/>
                </a:tc>
                <a:tc>
                  <a:txBody>
                    <a:bodyPr/>
                    <a:lstStyle/>
                    <a:p>
                      <a:r>
                        <a:rPr lang="en-GB" sz="1200" dirty="0"/>
                        <a:t>7–11 years</a:t>
                      </a:r>
                    </a:p>
                  </a:txBody>
                  <a:tcPr/>
                </a:tc>
                <a:tc>
                  <a:txBody>
                    <a:bodyPr/>
                    <a:lstStyle/>
                    <a:p>
                      <a:r>
                        <a:rPr lang="en-GB" sz="1200" dirty="0"/>
                        <a:t>Logical thinking about concrete situations</a:t>
                      </a:r>
                    </a:p>
                  </a:txBody>
                  <a:tcPr/>
                </a:tc>
                <a:extLst>
                  <a:ext uri="{0D108BD9-81ED-4DB2-BD59-A6C34878D82A}">
                    <a16:rowId xmlns:a16="http://schemas.microsoft.com/office/drawing/2014/main" val="1163077082"/>
                  </a:ext>
                </a:extLst>
              </a:tr>
              <a:tr h="779984">
                <a:tc>
                  <a:txBody>
                    <a:bodyPr/>
                    <a:lstStyle/>
                    <a:p>
                      <a:endParaRPr lang="en-GB" sz="1200" dirty="0"/>
                    </a:p>
                    <a:p>
                      <a:r>
                        <a:rPr lang="en-GB" sz="1200" b="1" dirty="0"/>
                        <a:t>Formal Operational </a:t>
                      </a:r>
                    </a:p>
                  </a:txBody>
                  <a:tcPr/>
                </a:tc>
                <a:tc>
                  <a:txBody>
                    <a:bodyPr/>
                    <a:lstStyle/>
                    <a:p>
                      <a:r>
                        <a:rPr lang="en-GB" sz="1200" dirty="0"/>
                        <a:t>11+ years</a:t>
                      </a:r>
                    </a:p>
                  </a:txBody>
                  <a:tcPr/>
                </a:tc>
                <a:tc>
                  <a:txBody>
                    <a:bodyPr/>
                    <a:lstStyle/>
                    <a:p>
                      <a:r>
                        <a:rPr lang="en-GB" sz="1200" dirty="0"/>
                        <a:t>Abstract and hypothetical thinking</a:t>
                      </a:r>
                    </a:p>
                  </a:txBody>
                  <a:tcPr/>
                </a:tc>
                <a:extLst>
                  <a:ext uri="{0D108BD9-81ED-4DB2-BD59-A6C34878D82A}">
                    <a16:rowId xmlns:a16="http://schemas.microsoft.com/office/drawing/2014/main" val="1489953107"/>
                  </a:ext>
                </a:extLst>
              </a:tr>
            </a:tbl>
          </a:graphicData>
        </a:graphic>
      </p:graphicFrame>
      <p:sp>
        <p:nvSpPr>
          <p:cNvPr id="6" name="TextBox 5">
            <a:extLst>
              <a:ext uri="{FF2B5EF4-FFF2-40B4-BE49-F238E27FC236}">
                <a16:creationId xmlns:a16="http://schemas.microsoft.com/office/drawing/2014/main" id="{BA6675C4-203E-546C-F69D-79F424F1851A}"/>
              </a:ext>
            </a:extLst>
          </p:cNvPr>
          <p:cNvSpPr txBox="1"/>
          <p:nvPr/>
        </p:nvSpPr>
        <p:spPr>
          <a:xfrm>
            <a:off x="213065" y="2182505"/>
            <a:ext cx="5675537" cy="2554545"/>
          </a:xfrm>
          <a:prstGeom prst="rect">
            <a:avLst/>
          </a:prstGeom>
          <a:noFill/>
        </p:spPr>
        <p:txBody>
          <a:bodyPr wrap="square" rtlCol="0">
            <a:spAutoFit/>
          </a:bodyPr>
          <a:lstStyle/>
          <a:p>
            <a:r>
              <a:rPr lang="en-GB" sz="1200" b="1" dirty="0"/>
              <a:t>What is Piaget’s Theory ? </a:t>
            </a:r>
          </a:p>
          <a:p>
            <a:endParaRPr lang="en-GB" sz="1200" dirty="0"/>
          </a:p>
          <a:p>
            <a:r>
              <a:rPr lang="en-GB" sz="1400" b="1" dirty="0"/>
              <a:t>Piaget believed that children learn by exploring </a:t>
            </a:r>
          </a:p>
          <a:p>
            <a:r>
              <a:rPr lang="en-GB" sz="1400" b="1" dirty="0"/>
              <a:t>and experiencing the world around them.</a:t>
            </a:r>
          </a:p>
          <a:p>
            <a:endParaRPr lang="en-GB" sz="1200" dirty="0"/>
          </a:p>
          <a:p>
            <a:r>
              <a:rPr lang="en-GB" sz="1200" dirty="0"/>
              <a:t>Children are </a:t>
            </a:r>
            <a:r>
              <a:rPr lang="en-GB" sz="1200" b="1" dirty="0"/>
              <a:t>active learners</a:t>
            </a:r>
            <a:r>
              <a:rPr lang="en-GB" sz="1200" dirty="0"/>
              <a:t>.</a:t>
            </a:r>
          </a:p>
          <a:p>
            <a:r>
              <a:rPr lang="en-GB" sz="1200" dirty="0"/>
              <a:t>They learn by:</a:t>
            </a:r>
          </a:p>
          <a:p>
            <a:pPr marL="171450" lvl="0" indent="-171450">
              <a:buFont typeface="Arial" panose="020B0604020202020204" pitchFamily="34" charset="0"/>
              <a:buChar char="•"/>
            </a:pPr>
            <a:r>
              <a:rPr lang="en-GB" sz="1200" dirty="0"/>
              <a:t>Playing</a:t>
            </a:r>
          </a:p>
          <a:p>
            <a:pPr marL="171450" lvl="0" indent="-171450">
              <a:buFont typeface="Arial" panose="020B0604020202020204" pitchFamily="34" charset="0"/>
              <a:buChar char="•"/>
            </a:pPr>
            <a:r>
              <a:rPr lang="en-GB" sz="1200" dirty="0"/>
              <a:t>Exploring</a:t>
            </a:r>
          </a:p>
          <a:p>
            <a:pPr marL="171450" lvl="0" indent="-171450">
              <a:buFont typeface="Arial" panose="020B0604020202020204" pitchFamily="34" charset="0"/>
              <a:buChar char="•"/>
            </a:pPr>
            <a:r>
              <a:rPr lang="en-GB" sz="1200" dirty="0"/>
              <a:t>Asking questions</a:t>
            </a:r>
          </a:p>
          <a:p>
            <a:pPr marL="171450" lvl="0" indent="-171450">
              <a:buFont typeface="Arial" panose="020B0604020202020204" pitchFamily="34" charset="0"/>
              <a:buChar char="•"/>
            </a:pPr>
            <a:r>
              <a:rPr lang="en-GB" sz="1200" dirty="0"/>
              <a:t>Trying new things</a:t>
            </a:r>
          </a:p>
          <a:p>
            <a:pPr marL="171450" lvl="0" indent="-171450">
              <a:buFont typeface="Arial" panose="020B0604020202020204" pitchFamily="34" charset="0"/>
              <a:buChar char="•"/>
            </a:pPr>
            <a:r>
              <a:rPr lang="en-GB" sz="1200" dirty="0"/>
              <a:t>Solving problems</a:t>
            </a:r>
          </a:p>
          <a:p>
            <a:endParaRPr lang="en-GB" sz="1200" b="1" dirty="0"/>
          </a:p>
        </p:txBody>
      </p:sp>
      <p:sp>
        <p:nvSpPr>
          <p:cNvPr id="10" name="TextBox 9">
            <a:extLst>
              <a:ext uri="{FF2B5EF4-FFF2-40B4-BE49-F238E27FC236}">
                <a16:creationId xmlns:a16="http://schemas.microsoft.com/office/drawing/2014/main" id="{B9E1A8F2-DF8C-FAB2-7B60-66345612DFF0}"/>
              </a:ext>
            </a:extLst>
          </p:cNvPr>
          <p:cNvSpPr txBox="1"/>
          <p:nvPr/>
        </p:nvSpPr>
        <p:spPr>
          <a:xfrm>
            <a:off x="213065" y="4584956"/>
            <a:ext cx="8733738" cy="1661993"/>
          </a:xfrm>
          <a:prstGeom prst="rect">
            <a:avLst/>
          </a:prstGeom>
          <a:noFill/>
        </p:spPr>
        <p:txBody>
          <a:bodyPr wrap="square" rtlCol="0">
            <a:spAutoFit/>
          </a:bodyPr>
          <a:lstStyle/>
          <a:p>
            <a:r>
              <a:rPr lang="en-GB" sz="1200" dirty="0"/>
              <a:t>Piaget put forward the idea that they learn by experiencing the world around them rather than receiving information from adults  He described four stages of cognitive development. These stages represent different ways of thinking. </a:t>
            </a:r>
          </a:p>
          <a:p>
            <a:endParaRPr lang="en-GB" sz="1200" dirty="0"/>
          </a:p>
          <a:p>
            <a:r>
              <a:rPr lang="en-GB" sz="1200" dirty="0"/>
              <a:t>At three years old, Shona is within the </a:t>
            </a:r>
            <a:r>
              <a:rPr lang="en-GB" sz="1200" b="1" dirty="0"/>
              <a:t>preoperational stage</a:t>
            </a:r>
            <a:r>
              <a:rPr lang="en-GB" sz="1200" dirty="0"/>
              <a:t>, which this covers 2-7 years.  </a:t>
            </a:r>
          </a:p>
          <a:p>
            <a:r>
              <a:rPr lang="en-GB" sz="1200" dirty="0"/>
              <a:t>At this stage , children develop the skill of using words and images to represent things.</a:t>
            </a:r>
          </a:p>
          <a:p>
            <a:endParaRPr lang="en-GB" sz="1200" dirty="0"/>
          </a:p>
          <a:p>
            <a:r>
              <a:rPr lang="en-GB" sz="1200" dirty="0"/>
              <a:t>This is particularly relevant to nursery practice because play, stories, pictures and practical activities can provide opportunities for children to develop their thinking</a:t>
            </a:r>
            <a:r>
              <a:rPr lang="en-GB" dirty="0"/>
              <a:t>.</a:t>
            </a:r>
          </a:p>
        </p:txBody>
      </p:sp>
      <p:sp>
        <p:nvSpPr>
          <p:cNvPr id="7" name="TextBox 6">
            <a:extLst>
              <a:ext uri="{FF2B5EF4-FFF2-40B4-BE49-F238E27FC236}">
                <a16:creationId xmlns:a16="http://schemas.microsoft.com/office/drawing/2014/main" id="{5BE6A39D-A881-E0A0-F0A0-D7699A55434C}"/>
              </a:ext>
            </a:extLst>
          </p:cNvPr>
          <p:cNvSpPr txBox="1"/>
          <p:nvPr/>
        </p:nvSpPr>
        <p:spPr>
          <a:xfrm>
            <a:off x="7757652" y="1376515"/>
            <a:ext cx="993058" cy="261177"/>
          </a:xfrm>
          <a:prstGeom prst="rect">
            <a:avLst/>
          </a:prstGeom>
          <a:noFill/>
        </p:spPr>
        <p:txBody>
          <a:bodyPr wrap="square" rtlCol="0">
            <a:spAutoFit/>
          </a:bodyPr>
          <a:lstStyle/>
          <a:p>
            <a:endParaRPr lang="en-GB" dirty="0"/>
          </a:p>
        </p:txBody>
      </p:sp>
      <p:sp>
        <p:nvSpPr>
          <p:cNvPr id="5" name="Title 4">
            <a:extLst>
              <a:ext uri="{FF2B5EF4-FFF2-40B4-BE49-F238E27FC236}">
                <a16:creationId xmlns:a16="http://schemas.microsoft.com/office/drawing/2014/main" id="{901B5E06-A8EA-192D-9542-3795948B8BC0}"/>
              </a:ext>
            </a:extLst>
          </p:cNvPr>
          <p:cNvSpPr>
            <a:spLocks noGrp="1"/>
          </p:cNvSpPr>
          <p:nvPr>
            <p:ph type="title"/>
          </p:nvPr>
        </p:nvSpPr>
        <p:spPr>
          <a:xfrm>
            <a:off x="596832" y="707549"/>
            <a:ext cx="3486153" cy="2721451"/>
          </a:xfrm>
        </p:spPr>
        <p:txBody>
          <a:bodyPr/>
          <a:lstStyle/>
          <a:p>
            <a:r>
              <a:rPr lang="en-GB" b="1" dirty="0"/>
              <a:t>What is Piaget’s Theory ? </a:t>
            </a:r>
            <a:br>
              <a:rPr lang="en-GB" b="1" dirty="0"/>
            </a:br>
            <a:endParaRPr lang="en-GB" dirty="0"/>
          </a:p>
        </p:txBody>
      </p:sp>
      <p:pic>
        <p:nvPicPr>
          <p:cNvPr id="11" name="Picture 10">
            <a:extLst>
              <a:ext uri="{FF2B5EF4-FFF2-40B4-BE49-F238E27FC236}">
                <a16:creationId xmlns:a16="http://schemas.microsoft.com/office/drawing/2014/main" id="{FE7FBADC-AAA5-02D5-6D14-BD7A8B0E5F1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50710" y="4365009"/>
            <a:ext cx="3441290" cy="2492991"/>
          </a:xfrm>
          <a:prstGeom prst="rect">
            <a:avLst/>
          </a:prstGeom>
          <a:effectLst>
            <a:softEdge rad="165100"/>
          </a:effectLst>
        </p:spPr>
      </p:pic>
      <p:sp>
        <p:nvSpPr>
          <p:cNvPr id="12" name="TextBox 11">
            <a:extLst>
              <a:ext uri="{FF2B5EF4-FFF2-40B4-BE49-F238E27FC236}">
                <a16:creationId xmlns:a16="http://schemas.microsoft.com/office/drawing/2014/main" id="{26D5EFAA-673C-131C-DFD8-C5AB1253B6CC}"/>
              </a:ext>
            </a:extLst>
          </p:cNvPr>
          <p:cNvSpPr txBox="1"/>
          <p:nvPr/>
        </p:nvSpPr>
        <p:spPr>
          <a:xfrm>
            <a:off x="11505717" y="7004921"/>
            <a:ext cx="686283" cy="1061829"/>
          </a:xfrm>
          <a:prstGeom prst="rect">
            <a:avLst/>
          </a:prstGeom>
          <a:noFill/>
        </p:spPr>
        <p:txBody>
          <a:bodyPr wrap="square" rtlCol="0">
            <a:spAutoFit/>
          </a:bodyPr>
          <a:lstStyle/>
          <a:p>
            <a:r>
              <a:rPr lang="en-GB" sz="900">
                <a:hlinkClick r:id="rId3" tooltip="https://ediscoverytoday.com/2020/07/06/thought-leader-interview-with-john-wilson-of-haystackid-ediscovery-trends-and-best-practices/"/>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10819361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B9AF840-8A3F-47D7-6D2F-2F4279062FD0}"/>
              </a:ext>
            </a:extLst>
          </p:cNvPr>
          <p:cNvSpPr txBox="1"/>
          <p:nvPr/>
        </p:nvSpPr>
        <p:spPr>
          <a:xfrm>
            <a:off x="471948" y="226142"/>
            <a:ext cx="11415252" cy="923330"/>
          </a:xfrm>
          <a:prstGeom prst="rect">
            <a:avLst/>
          </a:prstGeom>
          <a:noFill/>
        </p:spPr>
        <p:txBody>
          <a:bodyPr wrap="square" rtlCol="0">
            <a:spAutoFit/>
          </a:bodyPr>
          <a:lstStyle/>
          <a:p>
            <a:br>
              <a:rPr lang="en-GB" dirty="0"/>
            </a:br>
            <a:endParaRPr lang="en-GB" dirty="0"/>
          </a:p>
          <a:p>
            <a:endParaRPr lang="en-GB" b="1" dirty="0"/>
          </a:p>
        </p:txBody>
      </p:sp>
      <p:sp>
        <p:nvSpPr>
          <p:cNvPr id="9" name="Title 8">
            <a:extLst>
              <a:ext uri="{FF2B5EF4-FFF2-40B4-BE49-F238E27FC236}">
                <a16:creationId xmlns:a16="http://schemas.microsoft.com/office/drawing/2014/main" id="{6B164DDB-4DFA-9637-72E8-4CBD6DD44D5A}"/>
              </a:ext>
            </a:extLst>
          </p:cNvPr>
          <p:cNvSpPr>
            <a:spLocks noGrp="1"/>
          </p:cNvSpPr>
          <p:nvPr>
            <p:ph type="title"/>
          </p:nvPr>
        </p:nvSpPr>
        <p:spPr/>
        <p:txBody>
          <a:bodyPr/>
          <a:lstStyle/>
          <a:p>
            <a:r>
              <a:rPr lang="en-GB" b="1" dirty="0"/>
              <a:t>Key Concept of Piaget’s Theory </a:t>
            </a:r>
            <a:br>
              <a:rPr lang="en-GB" b="1" dirty="0"/>
            </a:br>
            <a:endParaRPr lang="en-GB" dirty="0"/>
          </a:p>
        </p:txBody>
      </p:sp>
      <p:pic>
        <p:nvPicPr>
          <p:cNvPr id="13" name="Picture Placeholder 12">
            <a:extLst>
              <a:ext uri="{FF2B5EF4-FFF2-40B4-BE49-F238E27FC236}">
                <a16:creationId xmlns:a16="http://schemas.microsoft.com/office/drawing/2014/main" id="{729C5C62-03CF-0178-1DB0-2AEFA393121A}"/>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0378" r="30378"/>
          <a:stretch>
            <a:fillRect/>
          </a:stretch>
        </p:blipFill>
        <p:spPr>
          <a:xfrm>
            <a:off x="634030" y="2495233"/>
            <a:ext cx="3713511" cy="3727765"/>
          </a:xfrm>
        </p:spPr>
      </p:pic>
      <p:sp>
        <p:nvSpPr>
          <p:cNvPr id="11" name="Content Placeholder 10">
            <a:extLst>
              <a:ext uri="{FF2B5EF4-FFF2-40B4-BE49-F238E27FC236}">
                <a16:creationId xmlns:a16="http://schemas.microsoft.com/office/drawing/2014/main" id="{AC0B5370-9CC9-05EE-EC93-206CC9D49935}"/>
              </a:ext>
            </a:extLst>
          </p:cNvPr>
          <p:cNvSpPr>
            <a:spLocks noGrp="1"/>
          </p:cNvSpPr>
          <p:nvPr>
            <p:ph sz="quarter" idx="14"/>
          </p:nvPr>
        </p:nvSpPr>
        <p:spPr/>
        <p:txBody>
          <a:bodyPr>
            <a:normAutofit lnSpcReduction="10000"/>
          </a:bodyPr>
          <a:lstStyle/>
          <a:p>
            <a:endParaRPr lang="en-GB" b="1" dirty="0"/>
          </a:p>
          <a:p>
            <a:r>
              <a:rPr lang="en-GB" b="1" dirty="0"/>
              <a:t>1. Schemas </a:t>
            </a:r>
          </a:p>
          <a:p>
            <a:r>
              <a:rPr lang="en-GB" dirty="0"/>
              <a:t>Mental structures that help children organise knowledge and experiences.</a:t>
            </a:r>
          </a:p>
          <a:p>
            <a:r>
              <a:rPr lang="en-GB" b="1" dirty="0"/>
              <a:t>2. Assimilation </a:t>
            </a:r>
          </a:p>
          <a:p>
            <a:r>
              <a:rPr lang="en-GB" dirty="0"/>
              <a:t>New experiences are understood using an </a:t>
            </a:r>
            <a:r>
              <a:rPr lang="en-GB" b="1" dirty="0"/>
              <a:t>existing schema</a:t>
            </a:r>
            <a:r>
              <a:rPr lang="en-GB" dirty="0"/>
              <a:t>.</a:t>
            </a:r>
          </a:p>
          <a:p>
            <a:r>
              <a:rPr lang="en-GB" b="1" dirty="0"/>
              <a:t>3. Accommodation </a:t>
            </a:r>
          </a:p>
          <a:p>
            <a:r>
              <a:rPr lang="en-GB" dirty="0"/>
              <a:t>Existing schemas are changed or developed when new information does not fit.</a:t>
            </a:r>
          </a:p>
          <a:p>
            <a:r>
              <a:rPr lang="en-GB" b="1" dirty="0"/>
              <a:t>4. Equilibration </a:t>
            </a:r>
          </a:p>
          <a:p>
            <a:r>
              <a:rPr lang="en-GB" dirty="0"/>
              <a:t>Children attempt to achieve a balance between what they already understand and new experiences.</a:t>
            </a:r>
          </a:p>
          <a:p>
            <a:endParaRPr lang="en-GB" b="1" dirty="0"/>
          </a:p>
          <a:p>
            <a:r>
              <a:rPr lang="en-GB" b="1" dirty="0"/>
              <a:t>Example</a:t>
            </a:r>
          </a:p>
          <a:p>
            <a:r>
              <a:rPr lang="en-GB" dirty="0"/>
              <a:t>A child knows the word </a:t>
            </a:r>
            <a:r>
              <a:rPr lang="en-GB" b="1" dirty="0"/>
              <a:t>“dog”</a:t>
            </a:r>
            <a:r>
              <a:rPr lang="en-GB" dirty="0"/>
              <a:t>.  ( dog is the schema in this context)</a:t>
            </a:r>
          </a:p>
          <a:p>
            <a:r>
              <a:rPr lang="en-GB" dirty="0"/>
              <a:t>They see a horse and call it a dog → </a:t>
            </a:r>
            <a:r>
              <a:rPr lang="en-GB" b="1" dirty="0"/>
              <a:t>assimilation</a:t>
            </a:r>
            <a:endParaRPr lang="en-GB" dirty="0"/>
          </a:p>
          <a:p>
            <a:r>
              <a:rPr lang="en-GB" dirty="0"/>
              <a:t>They learn that a horse is different from a dog → </a:t>
            </a:r>
            <a:r>
              <a:rPr lang="en-GB" b="1" dirty="0"/>
              <a:t>accommodation</a:t>
            </a:r>
            <a:endParaRPr lang="en-GB" dirty="0"/>
          </a:p>
          <a:p>
            <a:r>
              <a:rPr lang="en-GB" dirty="0"/>
              <a:t>Their understanding becomes more organised → </a:t>
            </a:r>
            <a:r>
              <a:rPr lang="en-GB" b="1" dirty="0"/>
              <a:t>equilibration</a:t>
            </a:r>
            <a:endParaRPr lang="en-GB" dirty="0"/>
          </a:p>
          <a:p>
            <a:r>
              <a:rPr lang="en-GB" i="1" dirty="0"/>
              <a:t>(Piaget, 1952)</a:t>
            </a:r>
            <a:endParaRPr lang="en-GB" dirty="0"/>
          </a:p>
          <a:p>
            <a:endParaRPr lang="en-GB" dirty="0"/>
          </a:p>
        </p:txBody>
      </p:sp>
      <p:sp>
        <p:nvSpPr>
          <p:cNvPr id="14" name="TextBox 13">
            <a:extLst>
              <a:ext uri="{FF2B5EF4-FFF2-40B4-BE49-F238E27FC236}">
                <a16:creationId xmlns:a16="http://schemas.microsoft.com/office/drawing/2014/main" id="{0EE0F2DE-36DD-C6A5-779F-AB8DB7860A54}"/>
              </a:ext>
            </a:extLst>
          </p:cNvPr>
          <p:cNvSpPr txBox="1"/>
          <p:nvPr/>
        </p:nvSpPr>
        <p:spPr>
          <a:xfrm>
            <a:off x="634030" y="6222998"/>
            <a:ext cx="3713511" cy="230832"/>
          </a:xfrm>
          <a:prstGeom prst="rect">
            <a:avLst/>
          </a:prstGeom>
          <a:noFill/>
        </p:spPr>
        <p:txBody>
          <a:bodyPr wrap="square" rtlCol="0">
            <a:spAutoFit/>
          </a:bodyPr>
          <a:lstStyle/>
          <a:p>
            <a:r>
              <a:rPr lang="en-GB" sz="900">
                <a:hlinkClick r:id="rId3" tooltip="https://www.zygonjournal.org/article/id/13905/"/>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34570890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875F2536-4B3D-DF36-B61F-2D26B024FD7D}"/>
              </a:ext>
            </a:extLst>
          </p:cNvPr>
          <p:cNvSpPr>
            <a:spLocks noGrp="1"/>
          </p:cNvSpPr>
          <p:nvPr>
            <p:ph type="title"/>
          </p:nvPr>
        </p:nvSpPr>
        <p:spPr/>
        <p:txBody>
          <a:bodyPr>
            <a:normAutofit fontScale="90000"/>
          </a:bodyPr>
          <a:lstStyle/>
          <a:p>
            <a:r>
              <a:rPr lang="en-GB" b="1" dirty="0"/>
              <a:t>The Preoperational Stage</a:t>
            </a:r>
            <a:br>
              <a:rPr lang="en-GB" b="1" dirty="0"/>
            </a:br>
            <a:endParaRPr lang="en-GB" dirty="0"/>
          </a:p>
        </p:txBody>
      </p:sp>
      <p:sp>
        <p:nvSpPr>
          <p:cNvPr id="10" name="Content Placeholder 9">
            <a:extLst>
              <a:ext uri="{FF2B5EF4-FFF2-40B4-BE49-F238E27FC236}">
                <a16:creationId xmlns:a16="http://schemas.microsoft.com/office/drawing/2014/main" id="{C06D6A45-4C31-32CA-CD2F-142B39A99E3A}"/>
              </a:ext>
            </a:extLst>
          </p:cNvPr>
          <p:cNvSpPr>
            <a:spLocks noGrp="1"/>
          </p:cNvSpPr>
          <p:nvPr>
            <p:ph idx="1"/>
          </p:nvPr>
        </p:nvSpPr>
        <p:spPr>
          <a:xfrm>
            <a:off x="533398" y="1748474"/>
            <a:ext cx="4757693" cy="4728524"/>
          </a:xfrm>
        </p:spPr>
        <p:txBody>
          <a:bodyPr>
            <a:normAutofit/>
          </a:bodyPr>
          <a:lstStyle/>
          <a:p>
            <a:pPr marL="0" indent="0">
              <a:buNone/>
            </a:pPr>
            <a:r>
              <a:rPr lang="en-GB" b="1" dirty="0"/>
              <a:t>Characteristics of preoperational thinking</a:t>
            </a:r>
          </a:p>
          <a:p>
            <a:r>
              <a:rPr lang="en-GB" dirty="0"/>
              <a:t>Quick development of </a:t>
            </a:r>
            <a:r>
              <a:rPr lang="en-GB" b="1" dirty="0"/>
              <a:t>language</a:t>
            </a:r>
            <a:endParaRPr lang="en-GB" dirty="0"/>
          </a:p>
          <a:p>
            <a:r>
              <a:rPr lang="en-GB" dirty="0"/>
              <a:t>Increasing use of </a:t>
            </a:r>
            <a:r>
              <a:rPr lang="en-GB" b="1" dirty="0"/>
              <a:t>symbols/images</a:t>
            </a:r>
            <a:endParaRPr lang="en-GB" dirty="0"/>
          </a:p>
          <a:p>
            <a:r>
              <a:rPr lang="en-GB" dirty="0"/>
              <a:t>Pretend and imaginative play</a:t>
            </a:r>
          </a:p>
          <a:p>
            <a:r>
              <a:rPr lang="en-GB" dirty="0"/>
              <a:t>Growing ability to use mental representations.</a:t>
            </a:r>
          </a:p>
          <a:p>
            <a:pPr marL="0" indent="0">
              <a:buNone/>
            </a:pPr>
            <a:r>
              <a:rPr lang="en-GB" dirty="0"/>
              <a:t>    </a:t>
            </a:r>
            <a:r>
              <a:rPr lang="en-GB" b="1" dirty="0"/>
              <a:t> </a:t>
            </a:r>
            <a:r>
              <a:rPr lang="en-GB" b="1" u="sng" dirty="0"/>
              <a:t>“imagine things that are not there”</a:t>
            </a:r>
          </a:p>
          <a:p>
            <a:r>
              <a:rPr lang="en-GB" dirty="0"/>
              <a:t>Thinking can be based on  what makes sense to them rather than logic.</a:t>
            </a:r>
          </a:p>
          <a:p>
            <a:endParaRPr lang="en-GB" dirty="0"/>
          </a:p>
          <a:p>
            <a:r>
              <a:rPr lang="en-GB" dirty="0"/>
              <a:t>Children may struggle to understand how someone else feels.  </a:t>
            </a:r>
          </a:p>
          <a:p>
            <a:endParaRPr lang="en-GB" dirty="0"/>
          </a:p>
          <a:p>
            <a:r>
              <a:rPr lang="en-GB" dirty="0"/>
              <a:t>Children may focus on one aspect of a situation at a time</a:t>
            </a:r>
          </a:p>
          <a:p>
            <a:endParaRPr lang="en-GB" b="1" dirty="0"/>
          </a:p>
        </p:txBody>
      </p:sp>
      <p:sp>
        <p:nvSpPr>
          <p:cNvPr id="11" name="TextBox 10">
            <a:extLst>
              <a:ext uri="{FF2B5EF4-FFF2-40B4-BE49-F238E27FC236}">
                <a16:creationId xmlns:a16="http://schemas.microsoft.com/office/drawing/2014/main" id="{D4C94FF8-B93F-6012-9D8A-F3EDB87D80A8}"/>
              </a:ext>
            </a:extLst>
          </p:cNvPr>
          <p:cNvSpPr txBox="1"/>
          <p:nvPr/>
        </p:nvSpPr>
        <p:spPr>
          <a:xfrm>
            <a:off x="7230060" y="1390334"/>
            <a:ext cx="5914746" cy="2616101"/>
          </a:xfrm>
          <a:prstGeom prst="rect">
            <a:avLst/>
          </a:prstGeom>
          <a:noFill/>
        </p:spPr>
        <p:txBody>
          <a:bodyPr wrap="square" rtlCol="0">
            <a:spAutoFit/>
          </a:bodyPr>
          <a:lstStyle/>
          <a:p>
            <a:r>
              <a:rPr lang="en-GB" b="1" dirty="0"/>
              <a:t>Implications for nursery practice</a:t>
            </a:r>
          </a:p>
          <a:p>
            <a:pPr marL="285750" indent="-285750">
              <a:buFont typeface="Arial" panose="020B0604020202020204" pitchFamily="34" charset="0"/>
              <a:buChar char="•"/>
            </a:pPr>
            <a:r>
              <a:rPr lang="en-GB" sz="1600" dirty="0"/>
              <a:t>Children benefit from:</a:t>
            </a:r>
          </a:p>
          <a:p>
            <a:pPr marL="285750" lvl="0" indent="-285750">
              <a:buFont typeface="Arial" panose="020B0604020202020204" pitchFamily="34" charset="0"/>
              <a:buChar char="•"/>
            </a:pPr>
            <a:r>
              <a:rPr lang="en-GB" sz="1600" dirty="0"/>
              <a:t>Pictures and visual materials</a:t>
            </a:r>
          </a:p>
          <a:p>
            <a:pPr marL="285750" lvl="0" indent="-285750">
              <a:buFont typeface="Arial" panose="020B0604020202020204" pitchFamily="34" charset="0"/>
              <a:buChar char="•"/>
            </a:pPr>
            <a:r>
              <a:rPr lang="en-GB" sz="1600" dirty="0"/>
              <a:t>Stories and songs</a:t>
            </a:r>
          </a:p>
          <a:p>
            <a:pPr marL="285750" lvl="0" indent="-285750">
              <a:buFont typeface="Arial" panose="020B0604020202020204" pitchFamily="34" charset="0"/>
              <a:buChar char="•"/>
            </a:pPr>
            <a:r>
              <a:rPr lang="en-GB" sz="1600" dirty="0"/>
              <a:t>Pretend play</a:t>
            </a:r>
          </a:p>
          <a:p>
            <a:pPr marL="285750" lvl="0" indent="-285750">
              <a:buFont typeface="Arial" panose="020B0604020202020204" pitchFamily="34" charset="0"/>
              <a:buChar char="•"/>
            </a:pPr>
            <a:r>
              <a:rPr lang="en-GB" sz="1600" dirty="0"/>
              <a:t>Concrete objects</a:t>
            </a:r>
          </a:p>
          <a:p>
            <a:pPr marL="285750" lvl="0" indent="-285750">
              <a:buFont typeface="Arial" panose="020B0604020202020204" pitchFamily="34" charset="0"/>
              <a:buChar char="•"/>
            </a:pPr>
            <a:r>
              <a:rPr lang="en-GB" sz="1600" dirty="0"/>
              <a:t>Repetition</a:t>
            </a:r>
          </a:p>
          <a:p>
            <a:pPr marL="285750" lvl="0" indent="-285750">
              <a:buFont typeface="Arial" panose="020B0604020202020204" pitchFamily="34" charset="0"/>
              <a:buChar char="•"/>
            </a:pPr>
            <a:r>
              <a:rPr lang="en-GB" sz="1600" dirty="0"/>
              <a:t>Simple explanations</a:t>
            </a:r>
          </a:p>
          <a:p>
            <a:pPr marL="285750" lvl="0" indent="-285750">
              <a:buFont typeface="Arial" panose="020B0604020202020204" pitchFamily="34" charset="0"/>
              <a:buChar char="•"/>
            </a:pPr>
            <a:r>
              <a:rPr lang="en-GB" sz="1600" dirty="0"/>
              <a:t>Opportunities to explore</a:t>
            </a:r>
          </a:p>
          <a:p>
            <a:r>
              <a:rPr lang="en-GB" sz="1600" i="1" dirty="0"/>
              <a:t>(Piaget and </a:t>
            </a:r>
            <a:r>
              <a:rPr lang="en-GB" sz="1600" i="1" dirty="0" err="1"/>
              <a:t>Inhelder</a:t>
            </a:r>
            <a:r>
              <a:rPr lang="en-GB" sz="1600" i="1" dirty="0"/>
              <a:t>, 1969)</a:t>
            </a:r>
            <a:endParaRPr lang="en-GB" dirty="0"/>
          </a:p>
        </p:txBody>
      </p:sp>
      <p:pic>
        <p:nvPicPr>
          <p:cNvPr id="13" name="Picture 12">
            <a:extLst>
              <a:ext uri="{FF2B5EF4-FFF2-40B4-BE49-F238E27FC236}">
                <a16:creationId xmlns:a16="http://schemas.microsoft.com/office/drawing/2014/main" id="{7FDAF8B3-DF91-F4E6-4D50-198D162928C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106811" y="3995678"/>
            <a:ext cx="5085189" cy="2862322"/>
          </a:xfrm>
          <a:prstGeom prst="rect">
            <a:avLst/>
          </a:prstGeom>
        </p:spPr>
      </p:pic>
    </p:spTree>
    <p:extLst>
      <p:ext uri="{BB962C8B-B14F-4D97-AF65-F5344CB8AC3E}">
        <p14:creationId xmlns:p14="http://schemas.microsoft.com/office/powerpoint/2010/main" val="39709803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59FCB-0819-E4FC-AD19-723FD5178EFD}"/>
              </a:ext>
            </a:extLst>
          </p:cNvPr>
          <p:cNvSpPr>
            <a:spLocks noGrp="1"/>
          </p:cNvSpPr>
          <p:nvPr>
            <p:ph type="title"/>
          </p:nvPr>
        </p:nvSpPr>
        <p:spPr/>
        <p:txBody>
          <a:bodyPr>
            <a:normAutofit fontScale="90000"/>
          </a:bodyPr>
          <a:lstStyle/>
          <a:p>
            <a:r>
              <a:rPr lang="en-GB" b="1" dirty="0"/>
              <a:t>Shona's limited verbal communication</a:t>
            </a:r>
            <a:br>
              <a:rPr lang="en-GB" b="1" dirty="0"/>
            </a:br>
            <a:endParaRPr lang="en-GB" dirty="0"/>
          </a:p>
        </p:txBody>
      </p:sp>
      <p:sp>
        <p:nvSpPr>
          <p:cNvPr id="3" name="Content Placeholder 2">
            <a:extLst>
              <a:ext uri="{FF2B5EF4-FFF2-40B4-BE49-F238E27FC236}">
                <a16:creationId xmlns:a16="http://schemas.microsoft.com/office/drawing/2014/main" id="{51F9B74E-099B-42C2-5195-A97E7513FCB3}"/>
              </a:ext>
            </a:extLst>
          </p:cNvPr>
          <p:cNvSpPr>
            <a:spLocks noGrp="1"/>
          </p:cNvSpPr>
          <p:nvPr>
            <p:ph sz="quarter" idx="15"/>
          </p:nvPr>
        </p:nvSpPr>
        <p:spPr>
          <a:xfrm>
            <a:off x="533398" y="1883248"/>
            <a:ext cx="5823013" cy="4721738"/>
          </a:xfrm>
        </p:spPr>
        <p:txBody>
          <a:bodyPr/>
          <a:lstStyle/>
          <a:p>
            <a:r>
              <a:rPr lang="en-GB" dirty="0"/>
              <a:t>Piaget's theory highlights the importance of </a:t>
            </a:r>
            <a:r>
              <a:rPr lang="en-GB" b="1" dirty="0"/>
              <a:t>language and symbolic representation</a:t>
            </a:r>
            <a:r>
              <a:rPr lang="en-GB" dirty="0"/>
              <a:t> during the preoperational stage.</a:t>
            </a:r>
          </a:p>
          <a:p>
            <a:r>
              <a:rPr lang="en-GB" b="1" u="sng" dirty="0"/>
              <a:t>Shona may benefit from:</a:t>
            </a:r>
          </a:p>
          <a:p>
            <a:pPr lvl="0"/>
            <a:r>
              <a:rPr lang="en-GB" dirty="0"/>
              <a:t>Picture cards</a:t>
            </a:r>
          </a:p>
          <a:p>
            <a:pPr lvl="0"/>
            <a:r>
              <a:rPr lang="en-GB" dirty="0"/>
              <a:t>Objects and demonstrations</a:t>
            </a:r>
          </a:p>
          <a:p>
            <a:pPr lvl="0"/>
            <a:r>
              <a:rPr lang="en-GB" dirty="0"/>
              <a:t>Simple language</a:t>
            </a:r>
          </a:p>
          <a:p>
            <a:pPr lvl="0"/>
            <a:r>
              <a:rPr lang="en-GB" dirty="0"/>
              <a:t>Songs and stories</a:t>
            </a:r>
          </a:p>
          <a:p>
            <a:pPr lvl="0"/>
            <a:r>
              <a:rPr lang="en-GB" dirty="0"/>
              <a:t>Role play  (pretend play)</a:t>
            </a:r>
          </a:p>
          <a:p>
            <a:pPr lvl="0"/>
            <a:r>
              <a:rPr lang="en-GB" dirty="0"/>
              <a:t>Repetition</a:t>
            </a:r>
          </a:p>
          <a:p>
            <a:pPr lvl="0"/>
            <a:r>
              <a:rPr lang="en-GB" dirty="0"/>
              <a:t>Additional time to respond</a:t>
            </a:r>
          </a:p>
          <a:p>
            <a:endParaRPr lang="en-GB" dirty="0"/>
          </a:p>
        </p:txBody>
      </p:sp>
      <p:pic>
        <p:nvPicPr>
          <p:cNvPr id="6" name="Content Placeholder 5">
            <a:extLst>
              <a:ext uri="{FF2B5EF4-FFF2-40B4-BE49-F238E27FC236}">
                <a16:creationId xmlns:a16="http://schemas.microsoft.com/office/drawing/2014/main" id="{57826469-21DC-536F-7598-30D0E63F634F}"/>
              </a:ext>
            </a:extLst>
          </p:cNvPr>
          <p:cNvPicPr>
            <a:picLocks noGrp="1" noChangeAspect="1"/>
          </p:cNvPicPr>
          <p:nvPr>
            <p:ph sz="quarter" idx="16"/>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686353" y="1629761"/>
            <a:ext cx="3844346" cy="4975225"/>
          </a:xfrm>
        </p:spPr>
      </p:pic>
      <p:sp>
        <p:nvSpPr>
          <p:cNvPr id="7" name="TextBox 6">
            <a:extLst>
              <a:ext uri="{FF2B5EF4-FFF2-40B4-BE49-F238E27FC236}">
                <a16:creationId xmlns:a16="http://schemas.microsoft.com/office/drawing/2014/main" id="{8840310A-611D-2800-6965-2A612087104C}"/>
              </a:ext>
            </a:extLst>
          </p:cNvPr>
          <p:cNvSpPr txBox="1"/>
          <p:nvPr/>
        </p:nvSpPr>
        <p:spPr>
          <a:xfrm>
            <a:off x="7686353" y="6604986"/>
            <a:ext cx="3844346" cy="230832"/>
          </a:xfrm>
          <a:prstGeom prst="rect">
            <a:avLst/>
          </a:prstGeom>
          <a:noFill/>
        </p:spPr>
        <p:txBody>
          <a:bodyPr wrap="square" rtlCol="0">
            <a:spAutoFit/>
          </a:bodyPr>
          <a:lstStyle/>
          <a:p>
            <a:r>
              <a:rPr lang="en-GB" sz="900">
                <a:hlinkClick r:id="rId3" tooltip="https://www.montessorialbum.com/montessori/index.php?title=File:Picture_word_match.pdf&amp;page=4"/>
              </a:rPr>
              <a:t>This Photo</a:t>
            </a:r>
            <a:r>
              <a:rPr lang="en-GB" sz="900"/>
              <a:t> by Unknown Author is licensed under </a:t>
            </a:r>
            <a:r>
              <a:rPr lang="en-GB" sz="900">
                <a:hlinkClick r:id="rId4" tooltip="https://creativecommons.org/licenses/by-nc-sa/3.0/"/>
              </a:rPr>
              <a:t>CC BY-SA-NC</a:t>
            </a:r>
            <a:endParaRPr lang="en-GB" sz="900"/>
          </a:p>
        </p:txBody>
      </p:sp>
    </p:spTree>
    <p:extLst>
      <p:ext uri="{BB962C8B-B14F-4D97-AF65-F5344CB8AC3E}">
        <p14:creationId xmlns:p14="http://schemas.microsoft.com/office/powerpoint/2010/main" val="30200646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47C24-C123-04B4-D1C9-F45EEF1D8310}"/>
              </a:ext>
            </a:extLst>
          </p:cNvPr>
          <p:cNvSpPr>
            <a:spLocks noGrp="1"/>
          </p:cNvSpPr>
          <p:nvPr>
            <p:ph type="title"/>
          </p:nvPr>
        </p:nvSpPr>
        <p:spPr/>
        <p:txBody>
          <a:bodyPr>
            <a:normAutofit fontScale="90000"/>
          </a:bodyPr>
          <a:lstStyle/>
          <a:p>
            <a:r>
              <a:rPr lang="en-GB" b="1" dirty="0"/>
              <a:t>Practical Strategies in the Nursery</a:t>
            </a:r>
            <a:br>
              <a:rPr lang="en-GB" b="1" dirty="0"/>
            </a:br>
            <a:endParaRPr lang="en-GB" dirty="0"/>
          </a:p>
        </p:txBody>
      </p:sp>
      <p:sp>
        <p:nvSpPr>
          <p:cNvPr id="3" name="Content Placeholder 2">
            <a:extLst>
              <a:ext uri="{FF2B5EF4-FFF2-40B4-BE49-F238E27FC236}">
                <a16:creationId xmlns:a16="http://schemas.microsoft.com/office/drawing/2014/main" id="{FA480B7B-78E4-1A8C-EA80-48AA9E63F357}"/>
              </a:ext>
            </a:extLst>
          </p:cNvPr>
          <p:cNvSpPr>
            <a:spLocks noGrp="1"/>
          </p:cNvSpPr>
          <p:nvPr>
            <p:ph idx="1"/>
          </p:nvPr>
        </p:nvSpPr>
        <p:spPr>
          <a:xfrm>
            <a:off x="533398" y="1748474"/>
            <a:ext cx="4482486" cy="5042943"/>
          </a:xfrm>
        </p:spPr>
        <p:txBody>
          <a:bodyPr>
            <a:normAutofit/>
          </a:bodyPr>
          <a:lstStyle/>
          <a:p>
            <a:r>
              <a:rPr lang="en-GB" b="1" dirty="0"/>
              <a:t>1. Learning through play</a:t>
            </a:r>
          </a:p>
          <a:p>
            <a:pPr lvl="0"/>
            <a:r>
              <a:rPr lang="en-GB" dirty="0"/>
              <a:t>Use pretend play and role play.</a:t>
            </a:r>
          </a:p>
          <a:p>
            <a:pPr lvl="0"/>
            <a:r>
              <a:rPr lang="en-GB" dirty="0"/>
              <a:t>Provide toys that encourage exploration and problem-solving.</a:t>
            </a:r>
          </a:p>
          <a:p>
            <a:r>
              <a:rPr lang="en-GB" b="1" dirty="0"/>
              <a:t>2. Concrete learning</a:t>
            </a:r>
          </a:p>
          <a:p>
            <a:pPr lvl="0"/>
            <a:r>
              <a:rPr lang="en-GB" dirty="0"/>
              <a:t>Use real objects and visual materials.</a:t>
            </a:r>
          </a:p>
          <a:p>
            <a:pPr lvl="0"/>
            <a:r>
              <a:rPr lang="en-GB" dirty="0"/>
              <a:t>Demonstrate activities rather than relying only on verbal instructions.</a:t>
            </a:r>
          </a:p>
          <a:p>
            <a:r>
              <a:rPr lang="en-GB" b="1" dirty="0"/>
              <a:t>3. Support communication</a:t>
            </a:r>
          </a:p>
          <a:p>
            <a:pPr lvl="0"/>
            <a:r>
              <a:rPr lang="en-GB" dirty="0"/>
              <a:t>Use pictures and gestures.</a:t>
            </a:r>
          </a:p>
          <a:p>
            <a:pPr lvl="0"/>
            <a:r>
              <a:rPr lang="en-GB" dirty="0"/>
              <a:t>Offer simple choices.</a:t>
            </a:r>
          </a:p>
          <a:p>
            <a:pPr lvl="0"/>
            <a:r>
              <a:rPr lang="en-GB" dirty="0"/>
              <a:t>Use short, clear sentences.</a:t>
            </a:r>
          </a:p>
          <a:p>
            <a:pPr lvl="0"/>
            <a:r>
              <a:rPr lang="en-GB" dirty="0"/>
              <a:t>Allow time for responses</a:t>
            </a:r>
          </a:p>
        </p:txBody>
      </p:sp>
      <p:sp>
        <p:nvSpPr>
          <p:cNvPr id="4" name="TextBox 3">
            <a:extLst>
              <a:ext uri="{FF2B5EF4-FFF2-40B4-BE49-F238E27FC236}">
                <a16:creationId xmlns:a16="http://schemas.microsoft.com/office/drawing/2014/main" id="{0D6801A9-68FA-6839-A409-7391FA9ABA29}"/>
              </a:ext>
            </a:extLst>
          </p:cNvPr>
          <p:cNvSpPr txBox="1"/>
          <p:nvPr/>
        </p:nvSpPr>
        <p:spPr>
          <a:xfrm>
            <a:off x="5675049" y="1736654"/>
            <a:ext cx="5983550" cy="3970318"/>
          </a:xfrm>
          <a:prstGeom prst="rect">
            <a:avLst/>
          </a:prstGeom>
          <a:noFill/>
        </p:spPr>
        <p:txBody>
          <a:bodyPr wrap="square" rtlCol="0">
            <a:spAutoFit/>
          </a:bodyPr>
          <a:lstStyle/>
          <a:p>
            <a:r>
              <a:rPr lang="en-GB" sz="1400" b="1" dirty="0">
                <a:solidFill>
                  <a:schemeClr val="tx2"/>
                </a:solidFill>
              </a:rPr>
              <a:t>4. Encourage exploration</a:t>
            </a:r>
          </a:p>
          <a:p>
            <a:pPr lvl="0"/>
            <a:r>
              <a:rPr lang="en-GB" sz="1400" dirty="0">
                <a:solidFill>
                  <a:schemeClr val="tx2"/>
                </a:solidFill>
              </a:rPr>
              <a:t>Provide a safe space for Shona to learn her environment.</a:t>
            </a:r>
          </a:p>
          <a:p>
            <a:pPr lvl="0"/>
            <a:r>
              <a:rPr lang="en-GB" sz="1400" dirty="0">
                <a:solidFill>
                  <a:schemeClr val="tx2"/>
                </a:solidFill>
              </a:rPr>
              <a:t>Ask simple questions such as “What happens if…?”</a:t>
            </a:r>
          </a:p>
          <a:p>
            <a:pPr lvl="0"/>
            <a:endParaRPr lang="en-GB" sz="1400" dirty="0">
              <a:solidFill>
                <a:schemeClr val="tx2"/>
              </a:solidFill>
            </a:endParaRPr>
          </a:p>
          <a:p>
            <a:endParaRPr lang="en-GB" sz="1400" b="1" dirty="0">
              <a:solidFill>
                <a:schemeClr val="tx2"/>
              </a:solidFill>
            </a:endParaRPr>
          </a:p>
          <a:p>
            <a:endParaRPr lang="en-GB" sz="1400" b="1" dirty="0">
              <a:solidFill>
                <a:schemeClr val="tx2"/>
              </a:solidFill>
            </a:endParaRPr>
          </a:p>
          <a:p>
            <a:r>
              <a:rPr lang="en-GB" sz="1400" b="1" dirty="0">
                <a:solidFill>
                  <a:schemeClr val="tx2"/>
                </a:solidFill>
              </a:rPr>
              <a:t>5. Scaffold social participation</a:t>
            </a:r>
          </a:p>
          <a:p>
            <a:pPr lvl="0"/>
            <a:r>
              <a:rPr lang="en-GB" sz="1400" dirty="0">
                <a:solidFill>
                  <a:schemeClr val="tx2"/>
                </a:solidFill>
              </a:rPr>
              <a:t>Start with one-to-one interaction.</a:t>
            </a:r>
          </a:p>
          <a:p>
            <a:pPr lvl="0"/>
            <a:r>
              <a:rPr lang="en-GB" sz="1400" dirty="0">
                <a:solidFill>
                  <a:schemeClr val="tx2"/>
                </a:solidFill>
              </a:rPr>
              <a:t>Introduce a familiar person</a:t>
            </a:r>
          </a:p>
          <a:p>
            <a:pPr lvl="0"/>
            <a:r>
              <a:rPr lang="en-GB" sz="1400" dirty="0">
                <a:solidFill>
                  <a:schemeClr val="tx2"/>
                </a:solidFill>
              </a:rPr>
              <a:t>Progress towards small-group activities.</a:t>
            </a:r>
          </a:p>
          <a:p>
            <a:pPr lvl="0"/>
            <a:endParaRPr lang="en-GB" sz="1400" dirty="0">
              <a:solidFill>
                <a:schemeClr val="tx2"/>
              </a:solidFill>
            </a:endParaRPr>
          </a:p>
          <a:p>
            <a:pPr lvl="0"/>
            <a:endParaRPr lang="en-GB" sz="1400" dirty="0">
              <a:solidFill>
                <a:schemeClr val="tx2"/>
              </a:solidFill>
            </a:endParaRPr>
          </a:p>
          <a:p>
            <a:pPr lvl="0"/>
            <a:endParaRPr lang="en-GB" sz="1400" dirty="0">
              <a:solidFill>
                <a:schemeClr val="tx2"/>
              </a:solidFill>
            </a:endParaRPr>
          </a:p>
          <a:p>
            <a:pPr lvl="0"/>
            <a:endParaRPr lang="en-GB" sz="1400" dirty="0">
              <a:solidFill>
                <a:schemeClr val="tx2"/>
              </a:solidFill>
            </a:endParaRPr>
          </a:p>
          <a:p>
            <a:r>
              <a:rPr lang="en-GB" sz="1400" b="1" dirty="0">
                <a:solidFill>
                  <a:schemeClr val="tx2"/>
                </a:solidFill>
              </a:rPr>
              <a:t>6. Maintain </a:t>
            </a:r>
            <a:r>
              <a:rPr lang="en-GB" sz="1400" b="1" dirty="0" err="1">
                <a:solidFill>
                  <a:schemeClr val="tx2"/>
                </a:solidFill>
              </a:rPr>
              <a:t>similiar</a:t>
            </a:r>
            <a:r>
              <a:rPr lang="en-GB" sz="1400" b="1" dirty="0">
                <a:solidFill>
                  <a:schemeClr val="tx2"/>
                </a:solidFill>
              </a:rPr>
              <a:t> routines</a:t>
            </a:r>
          </a:p>
          <a:p>
            <a:pPr lvl="0"/>
            <a:r>
              <a:rPr lang="en-GB" sz="1400" dirty="0">
                <a:solidFill>
                  <a:schemeClr val="tx2"/>
                </a:solidFill>
              </a:rPr>
              <a:t>Use physical timetables.</a:t>
            </a:r>
          </a:p>
          <a:p>
            <a:pPr lvl="0"/>
            <a:r>
              <a:rPr lang="en-GB" sz="1400" dirty="0">
                <a:solidFill>
                  <a:schemeClr val="tx2"/>
                </a:solidFill>
              </a:rPr>
              <a:t>Explain changes before they occur.</a:t>
            </a:r>
          </a:p>
          <a:p>
            <a:pPr lvl="0"/>
            <a:r>
              <a:rPr lang="en-GB" sz="1400" dirty="0">
                <a:solidFill>
                  <a:schemeClr val="tx2"/>
                </a:solidFill>
              </a:rPr>
              <a:t>Provide support during arrival</a:t>
            </a:r>
            <a:endParaRPr lang="en-GB" sz="1600" dirty="0">
              <a:solidFill>
                <a:schemeClr val="tx2"/>
              </a:solidFill>
            </a:endParaRPr>
          </a:p>
        </p:txBody>
      </p:sp>
    </p:spTree>
    <p:extLst>
      <p:ext uri="{BB962C8B-B14F-4D97-AF65-F5344CB8AC3E}">
        <p14:creationId xmlns:p14="http://schemas.microsoft.com/office/powerpoint/2010/main" val="37950178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E61E7-F256-E214-7272-D98FC5B4598F}"/>
              </a:ext>
            </a:extLst>
          </p:cNvPr>
          <p:cNvSpPr>
            <a:spLocks noGrp="1"/>
          </p:cNvSpPr>
          <p:nvPr>
            <p:ph type="title"/>
          </p:nvPr>
        </p:nvSpPr>
        <p:spPr>
          <a:xfrm>
            <a:off x="533081" y="759503"/>
            <a:ext cx="6444451" cy="715880"/>
          </a:xfrm>
        </p:spPr>
        <p:txBody>
          <a:bodyPr>
            <a:normAutofit fontScale="90000"/>
          </a:bodyPr>
          <a:lstStyle/>
          <a:p>
            <a:r>
              <a:rPr lang="en-GB" b="1" u="sng" dirty="0"/>
              <a:t>Nature and Nurture</a:t>
            </a:r>
            <a:br>
              <a:rPr lang="en-GB" b="1" dirty="0"/>
            </a:br>
            <a:endParaRPr lang="en-GB" dirty="0"/>
          </a:p>
        </p:txBody>
      </p:sp>
      <p:sp>
        <p:nvSpPr>
          <p:cNvPr id="3" name="Text Placeholder 2">
            <a:extLst>
              <a:ext uri="{FF2B5EF4-FFF2-40B4-BE49-F238E27FC236}">
                <a16:creationId xmlns:a16="http://schemas.microsoft.com/office/drawing/2014/main" id="{023EAABC-0286-65F0-F225-9AB06313B662}"/>
              </a:ext>
            </a:extLst>
          </p:cNvPr>
          <p:cNvSpPr>
            <a:spLocks noGrp="1"/>
          </p:cNvSpPr>
          <p:nvPr>
            <p:ph type="body" idx="1"/>
          </p:nvPr>
        </p:nvSpPr>
        <p:spPr>
          <a:xfrm>
            <a:off x="515326" y="1437988"/>
            <a:ext cx="5074920" cy="375613"/>
          </a:xfrm>
        </p:spPr>
        <p:txBody>
          <a:bodyPr/>
          <a:lstStyle/>
          <a:p>
            <a:r>
              <a:rPr lang="en-GB" dirty="0"/>
              <a:t>Nature – biological influences</a:t>
            </a:r>
          </a:p>
          <a:p>
            <a:endParaRPr lang="en-GB" dirty="0"/>
          </a:p>
        </p:txBody>
      </p:sp>
      <p:sp>
        <p:nvSpPr>
          <p:cNvPr id="4" name="Text Placeholder 3">
            <a:extLst>
              <a:ext uri="{FF2B5EF4-FFF2-40B4-BE49-F238E27FC236}">
                <a16:creationId xmlns:a16="http://schemas.microsoft.com/office/drawing/2014/main" id="{58C99EE6-D20E-538A-1E67-B2E982427FC3}"/>
              </a:ext>
            </a:extLst>
          </p:cNvPr>
          <p:cNvSpPr>
            <a:spLocks noGrp="1"/>
          </p:cNvSpPr>
          <p:nvPr>
            <p:ph type="body" sz="quarter" idx="3"/>
          </p:nvPr>
        </p:nvSpPr>
        <p:spPr>
          <a:xfrm>
            <a:off x="6243011" y="1303701"/>
            <a:ext cx="5074920" cy="375613"/>
          </a:xfrm>
        </p:spPr>
        <p:txBody>
          <a:bodyPr/>
          <a:lstStyle/>
          <a:p>
            <a:r>
              <a:rPr lang="en-GB" dirty="0"/>
              <a:t>Nurture – environmental influences</a:t>
            </a:r>
          </a:p>
          <a:p>
            <a:endParaRPr lang="en-GB" dirty="0"/>
          </a:p>
        </p:txBody>
      </p:sp>
      <p:sp>
        <p:nvSpPr>
          <p:cNvPr id="5" name="Content Placeholder 4">
            <a:extLst>
              <a:ext uri="{FF2B5EF4-FFF2-40B4-BE49-F238E27FC236}">
                <a16:creationId xmlns:a16="http://schemas.microsoft.com/office/drawing/2014/main" id="{B5954808-B35B-D06D-FD9A-C0F9A2EF28C3}"/>
              </a:ext>
            </a:extLst>
          </p:cNvPr>
          <p:cNvSpPr>
            <a:spLocks noGrp="1"/>
          </p:cNvSpPr>
          <p:nvPr>
            <p:ph sz="quarter" idx="15"/>
          </p:nvPr>
        </p:nvSpPr>
        <p:spPr>
          <a:xfrm>
            <a:off x="533720" y="1883247"/>
            <a:ext cx="5075238" cy="2340280"/>
          </a:xfrm>
        </p:spPr>
        <p:txBody>
          <a:bodyPr/>
          <a:lstStyle/>
          <a:p>
            <a:pPr lvl="0"/>
            <a:r>
              <a:rPr lang="en-GB" dirty="0"/>
              <a:t>Genetics</a:t>
            </a:r>
          </a:p>
          <a:p>
            <a:pPr lvl="0"/>
            <a:r>
              <a:rPr lang="en-GB" dirty="0"/>
              <a:t>Brain development</a:t>
            </a:r>
          </a:p>
          <a:p>
            <a:pPr lvl="0"/>
            <a:r>
              <a:rPr lang="en-GB" dirty="0"/>
              <a:t>Natural behaviour and personality.  </a:t>
            </a:r>
          </a:p>
          <a:p>
            <a:pPr lvl="0"/>
            <a:r>
              <a:rPr lang="en-GB" dirty="0"/>
              <a:t>Development speed</a:t>
            </a:r>
          </a:p>
          <a:p>
            <a:pPr lvl="0"/>
            <a:r>
              <a:rPr lang="en-GB" dirty="0"/>
              <a:t>Physical and biological growth</a:t>
            </a:r>
          </a:p>
          <a:p>
            <a:pPr lvl="0"/>
            <a:r>
              <a:rPr lang="en-GB" dirty="0"/>
              <a:t>Their ability to learn and use language. </a:t>
            </a:r>
          </a:p>
        </p:txBody>
      </p:sp>
      <p:sp>
        <p:nvSpPr>
          <p:cNvPr id="6" name="Content Placeholder 5">
            <a:extLst>
              <a:ext uri="{FF2B5EF4-FFF2-40B4-BE49-F238E27FC236}">
                <a16:creationId xmlns:a16="http://schemas.microsoft.com/office/drawing/2014/main" id="{6D4503B2-40D7-43DF-98CF-F9BE9238E839}"/>
              </a:ext>
            </a:extLst>
          </p:cNvPr>
          <p:cNvSpPr>
            <a:spLocks noGrp="1"/>
          </p:cNvSpPr>
          <p:nvPr>
            <p:ph sz="quarter" idx="16"/>
          </p:nvPr>
        </p:nvSpPr>
        <p:spPr>
          <a:xfrm>
            <a:off x="6582724" y="1744532"/>
            <a:ext cx="5075556" cy="2574523"/>
          </a:xfrm>
        </p:spPr>
        <p:txBody>
          <a:bodyPr/>
          <a:lstStyle/>
          <a:p>
            <a:r>
              <a:rPr lang="en-GB" b="1" dirty="0"/>
              <a:t>Nurture – environmental influences</a:t>
            </a:r>
          </a:p>
          <a:p>
            <a:pPr lvl="0"/>
            <a:r>
              <a:rPr lang="en-GB" dirty="0"/>
              <a:t>Family relationships</a:t>
            </a:r>
          </a:p>
          <a:p>
            <a:pPr lvl="0"/>
            <a:r>
              <a:rPr lang="en-GB" dirty="0"/>
              <a:t>Quality of time with adults</a:t>
            </a:r>
          </a:p>
          <a:p>
            <a:pPr lvl="0"/>
            <a:r>
              <a:rPr lang="en-GB"/>
              <a:t>Nursery experience</a:t>
            </a:r>
            <a:endParaRPr lang="en-GB" dirty="0"/>
          </a:p>
          <a:p>
            <a:pPr lvl="0"/>
            <a:r>
              <a:rPr lang="en-GB" dirty="0"/>
              <a:t>Opportunities for play</a:t>
            </a:r>
          </a:p>
          <a:p>
            <a:pPr lvl="0"/>
            <a:r>
              <a:rPr lang="en-GB" dirty="0"/>
              <a:t>Language exposure</a:t>
            </a:r>
          </a:p>
          <a:p>
            <a:pPr lvl="0"/>
            <a:r>
              <a:rPr lang="en-GB" dirty="0"/>
              <a:t>Social environment</a:t>
            </a:r>
          </a:p>
          <a:p>
            <a:pPr lvl="0"/>
            <a:r>
              <a:rPr lang="en-GB" dirty="0"/>
              <a:t>Educational experiences</a:t>
            </a:r>
          </a:p>
          <a:p>
            <a:endParaRPr lang="en-GB" dirty="0"/>
          </a:p>
        </p:txBody>
      </p:sp>
      <p:sp>
        <p:nvSpPr>
          <p:cNvPr id="7" name="TextBox 6">
            <a:extLst>
              <a:ext uri="{FF2B5EF4-FFF2-40B4-BE49-F238E27FC236}">
                <a16:creationId xmlns:a16="http://schemas.microsoft.com/office/drawing/2014/main" id="{53CEA483-D306-7591-0A46-8F7CE35EB8A7}"/>
              </a:ext>
            </a:extLst>
          </p:cNvPr>
          <p:cNvSpPr txBox="1"/>
          <p:nvPr/>
        </p:nvSpPr>
        <p:spPr>
          <a:xfrm>
            <a:off x="515326" y="4404349"/>
            <a:ext cx="5709204" cy="1785104"/>
          </a:xfrm>
          <a:prstGeom prst="rect">
            <a:avLst/>
          </a:prstGeom>
          <a:noFill/>
        </p:spPr>
        <p:txBody>
          <a:bodyPr wrap="square" rtlCol="0">
            <a:spAutoFit/>
          </a:bodyPr>
          <a:lstStyle/>
          <a:p>
            <a:r>
              <a:rPr lang="en-GB" sz="1400" dirty="0"/>
              <a:t> </a:t>
            </a:r>
            <a:r>
              <a:rPr lang="en-GB" sz="1600" b="1" dirty="0"/>
              <a:t>A child is influenced by both their biological and environment. </a:t>
            </a:r>
          </a:p>
          <a:p>
            <a:endParaRPr lang="en-GB" sz="1600" b="1" dirty="0"/>
          </a:p>
          <a:p>
            <a:endParaRPr lang="en-GB" sz="1600" b="1" dirty="0"/>
          </a:p>
          <a:p>
            <a:r>
              <a:rPr lang="en-GB" sz="1600" b="1" dirty="0"/>
              <a:t>These factors work together to shape the learning of the child , their behaviour and development. </a:t>
            </a:r>
          </a:p>
          <a:p>
            <a:endParaRPr lang="en-GB" sz="1400" dirty="0"/>
          </a:p>
        </p:txBody>
      </p:sp>
      <p:pic>
        <p:nvPicPr>
          <p:cNvPr id="10" name="Picture 9" descr="DNA helix in abstract form">
            <a:extLst>
              <a:ext uri="{FF2B5EF4-FFF2-40B4-BE49-F238E27FC236}">
                <a16:creationId xmlns:a16="http://schemas.microsoft.com/office/drawing/2014/main" id="{689EDC65-FA1D-D472-366C-D99E7660163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41822" y="4392637"/>
            <a:ext cx="3877298" cy="2326277"/>
          </a:xfrm>
          <a:prstGeom prst="rect">
            <a:avLst/>
          </a:prstGeom>
        </p:spPr>
      </p:pic>
    </p:spTree>
    <p:extLst>
      <p:ext uri="{BB962C8B-B14F-4D97-AF65-F5344CB8AC3E}">
        <p14:creationId xmlns:p14="http://schemas.microsoft.com/office/powerpoint/2010/main" val="33202778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3B37C-71C5-ADA9-EDFE-559FC0115C9E}"/>
              </a:ext>
            </a:extLst>
          </p:cNvPr>
          <p:cNvSpPr>
            <a:spLocks noGrp="1"/>
          </p:cNvSpPr>
          <p:nvPr>
            <p:ph type="title"/>
          </p:nvPr>
        </p:nvSpPr>
        <p:spPr>
          <a:xfrm>
            <a:off x="381740" y="670726"/>
            <a:ext cx="10282561" cy="731520"/>
          </a:xfrm>
        </p:spPr>
        <p:txBody>
          <a:bodyPr>
            <a:normAutofit fontScale="90000"/>
          </a:bodyPr>
          <a:lstStyle/>
          <a:p>
            <a:r>
              <a:rPr lang="en-GB" b="1" dirty="0"/>
              <a:t>Critical Evaluation of Piaget’s Theory</a:t>
            </a:r>
            <a:br>
              <a:rPr lang="en-GB" b="1" dirty="0"/>
            </a:br>
            <a:endParaRPr lang="en-GB" dirty="0"/>
          </a:p>
        </p:txBody>
      </p:sp>
      <p:graphicFrame>
        <p:nvGraphicFramePr>
          <p:cNvPr id="8" name="Content Placeholder 7">
            <a:extLst>
              <a:ext uri="{FF2B5EF4-FFF2-40B4-BE49-F238E27FC236}">
                <a16:creationId xmlns:a16="http://schemas.microsoft.com/office/drawing/2014/main" id="{0AFE364D-ED5B-5B89-AC0D-EF178C38CB9E}"/>
              </a:ext>
            </a:extLst>
          </p:cNvPr>
          <p:cNvGraphicFramePr>
            <a:graphicFrameLocks noGrp="1"/>
          </p:cNvGraphicFramePr>
          <p:nvPr>
            <p:ph sz="quarter" idx="14"/>
            <p:extLst>
              <p:ext uri="{D42A27DB-BD31-4B8C-83A1-F6EECF244321}">
                <p14:modId xmlns:p14="http://schemas.microsoft.com/office/powerpoint/2010/main" val="2022790052"/>
              </p:ext>
            </p:extLst>
          </p:nvPr>
        </p:nvGraphicFramePr>
        <p:xfrm>
          <a:off x="0" y="98937"/>
          <a:ext cx="12008385" cy="6013869"/>
        </p:xfrm>
        <a:graphic>
          <a:graphicData uri="http://schemas.openxmlformats.org/drawingml/2006/table">
            <a:tbl>
              <a:tblPr firstRow="1" bandRow="1">
                <a:tableStyleId>{5C22544A-7EE6-4342-B048-85BDC9FD1C3A}</a:tableStyleId>
              </a:tblPr>
              <a:tblGrid>
                <a:gridCol w="5641950">
                  <a:extLst>
                    <a:ext uri="{9D8B030D-6E8A-4147-A177-3AD203B41FA5}">
                      <a16:colId xmlns:a16="http://schemas.microsoft.com/office/drawing/2014/main" val="3577359961"/>
                    </a:ext>
                  </a:extLst>
                </a:gridCol>
                <a:gridCol w="2820973">
                  <a:extLst>
                    <a:ext uri="{9D8B030D-6E8A-4147-A177-3AD203B41FA5}">
                      <a16:colId xmlns:a16="http://schemas.microsoft.com/office/drawing/2014/main" val="729093543"/>
                    </a:ext>
                  </a:extLst>
                </a:gridCol>
                <a:gridCol w="3545462">
                  <a:extLst>
                    <a:ext uri="{9D8B030D-6E8A-4147-A177-3AD203B41FA5}">
                      <a16:colId xmlns:a16="http://schemas.microsoft.com/office/drawing/2014/main" val="376566764"/>
                    </a:ext>
                  </a:extLst>
                </a:gridCol>
              </a:tblGrid>
              <a:tr h="73561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t>Strengths</a:t>
                      </a:r>
                    </a:p>
                  </a:txBody>
                  <a:tcPr/>
                </a:tc>
                <a:tc grid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t>Limitations</a:t>
                      </a:r>
                    </a:p>
                    <a:p>
                      <a:endParaRPr lang="en-GB" dirty="0"/>
                    </a:p>
                  </a:txBody>
                  <a:tcPr/>
                </a:tc>
                <a:tc hMerge="1">
                  <a:txBody>
                    <a:bodyPr/>
                    <a:lstStyle/>
                    <a:p>
                      <a:endParaRPr lang="en-GB"/>
                    </a:p>
                  </a:txBody>
                  <a:tcPr/>
                </a:tc>
                <a:extLst>
                  <a:ext uri="{0D108BD9-81ED-4DB2-BD59-A6C34878D82A}">
                    <a16:rowId xmlns:a16="http://schemas.microsoft.com/office/drawing/2014/main" val="1224421947"/>
                  </a:ext>
                </a:extLst>
              </a:tr>
              <a:tr h="1060346">
                <a:tc>
                  <a:txBody>
                    <a:bodyPr/>
                    <a:lstStyle/>
                    <a:p>
                      <a:r>
                        <a:rPr lang="en-GB" sz="1800" dirty="0"/>
                        <a:t>Piaget </a:t>
                      </a:r>
                      <a:r>
                        <a:rPr lang="en-GB" sz="1800" dirty="0" err="1"/>
                        <a:t>higlighted</a:t>
                      </a:r>
                      <a:r>
                        <a:rPr lang="en-GB" sz="1800" dirty="0"/>
                        <a:t> children's active role in building knowledge</a:t>
                      </a:r>
                      <a:endParaRPr lang="en-GB" dirty="0"/>
                    </a:p>
                  </a:txBody>
                  <a:tcPr/>
                </a:tc>
                <a:tc gridSpan="2">
                  <a:txBody>
                    <a:bodyPr/>
                    <a:lstStyle/>
                    <a:p>
                      <a:r>
                        <a:rPr lang="en-GB" sz="1800" dirty="0"/>
                        <a:t>Children do not always develop in exactly the same stages or at exactly the same age</a:t>
                      </a:r>
                      <a:endParaRPr lang="en-GB" dirty="0"/>
                    </a:p>
                  </a:txBody>
                  <a:tcPr/>
                </a:tc>
                <a:tc hMerge="1">
                  <a:txBody>
                    <a:bodyPr/>
                    <a:lstStyle/>
                    <a:p>
                      <a:endParaRPr lang="en-GB"/>
                    </a:p>
                  </a:txBody>
                  <a:tcPr/>
                </a:tc>
                <a:extLst>
                  <a:ext uri="{0D108BD9-81ED-4DB2-BD59-A6C34878D82A}">
                    <a16:rowId xmlns:a16="http://schemas.microsoft.com/office/drawing/2014/main" val="2120367502"/>
                  </a:ext>
                </a:extLst>
              </a:tr>
              <a:tr h="1050883">
                <a:tc>
                  <a:txBody>
                    <a:bodyPr/>
                    <a:lstStyle/>
                    <a:p>
                      <a:r>
                        <a:rPr lang="en-GB" sz="1800" dirty="0"/>
                        <a:t>Theory supports practical learning that matches the </a:t>
                      </a:r>
                      <a:r>
                        <a:rPr lang="en-GB" sz="1800" dirty="0" err="1"/>
                        <a:t>childs</a:t>
                      </a:r>
                      <a:r>
                        <a:rPr lang="en-GB" sz="1800" dirty="0"/>
                        <a:t> age</a:t>
                      </a:r>
                      <a:endParaRPr lang="en-GB" dirty="0"/>
                    </a:p>
                  </a:txBody>
                  <a:tcPr/>
                </a:tc>
                <a:tc gridSpan="2">
                  <a:txBody>
                    <a:bodyPr/>
                    <a:lstStyle/>
                    <a:p>
                      <a:r>
                        <a:rPr lang="en-GB" sz="1800" dirty="0"/>
                        <a:t>Piaget did not recognise how much children learn from other people</a:t>
                      </a:r>
                    </a:p>
                  </a:txBody>
                  <a:tcPr/>
                </a:tc>
                <a:tc hMerge="1">
                  <a:txBody>
                    <a:bodyPr/>
                    <a:lstStyle/>
                    <a:p>
                      <a:endParaRPr lang="en-GB"/>
                    </a:p>
                  </a:txBody>
                  <a:tcPr/>
                </a:tc>
                <a:extLst>
                  <a:ext uri="{0D108BD9-81ED-4DB2-BD59-A6C34878D82A}">
                    <a16:rowId xmlns:a16="http://schemas.microsoft.com/office/drawing/2014/main" val="734023639"/>
                  </a:ext>
                </a:extLst>
              </a:tr>
              <a:tr h="1050883">
                <a:tc>
                  <a:txBody>
                    <a:bodyPr/>
                    <a:lstStyle/>
                    <a:p>
                      <a:r>
                        <a:rPr lang="en-GB" sz="1800" dirty="0"/>
                        <a:t>Helps to understand how a child thinks</a:t>
                      </a:r>
                      <a:endParaRPr lang="en-GB" dirty="0"/>
                    </a:p>
                  </a:txBody>
                  <a:tcPr/>
                </a:tc>
                <a:tc gridSpan="2">
                  <a:txBody>
                    <a:bodyPr/>
                    <a:lstStyle/>
                    <a:p>
                      <a:r>
                        <a:rPr lang="en-GB" sz="1800" dirty="0"/>
                        <a:t>Children from different cultures may have different experiences</a:t>
                      </a:r>
                      <a:endParaRPr lang="en-GB" dirty="0"/>
                    </a:p>
                  </a:txBody>
                  <a:tcPr/>
                </a:tc>
                <a:tc hMerge="1">
                  <a:txBody>
                    <a:bodyPr/>
                    <a:lstStyle/>
                    <a:p>
                      <a:endParaRPr lang="en-GB"/>
                    </a:p>
                  </a:txBody>
                  <a:tcPr/>
                </a:tc>
                <a:extLst>
                  <a:ext uri="{0D108BD9-81ED-4DB2-BD59-A6C34878D82A}">
                    <a16:rowId xmlns:a16="http://schemas.microsoft.com/office/drawing/2014/main" val="4122218641"/>
                  </a:ext>
                </a:extLst>
              </a:tr>
              <a:tr h="2116139">
                <a:tc>
                  <a:txBody>
                    <a:bodyPr/>
                    <a:lstStyle/>
                    <a:p>
                      <a:r>
                        <a:rPr lang="en-GB" sz="1800" dirty="0"/>
                        <a:t>The theory explains how children's thinking becomes more complex as they grow</a:t>
                      </a:r>
                    </a:p>
                  </a:txBody>
                  <a:tcPr/>
                </a:tc>
                <a:tc>
                  <a:txBody>
                    <a:bodyPr/>
                    <a:lstStyle/>
                    <a:p>
                      <a:endParaRPr lang="en-GB" sz="1800" b="1" dirty="0"/>
                    </a:p>
                    <a:p>
                      <a:r>
                        <a:rPr lang="en-GB" sz="1800" dirty="0"/>
                        <a:t>Children’s of the same age have different abilities</a:t>
                      </a:r>
                      <a:endParaRPr lang="en-GB" dirty="0"/>
                    </a:p>
                  </a:txBody>
                  <a:tcPr/>
                </a:tc>
                <a:tc>
                  <a:txBody>
                    <a:bodyPr/>
                    <a:lstStyle/>
                    <a:p>
                      <a:r>
                        <a:rPr lang="en-GB" sz="1800" dirty="0"/>
                        <a:t>Piaget's theory focuses mainly on how they think and learn but not attachment. He doesn’t cover Shona's separation anxiety.</a:t>
                      </a:r>
                      <a:endParaRPr lang="en-GB" dirty="0"/>
                    </a:p>
                  </a:txBody>
                  <a:tcPr/>
                </a:tc>
                <a:extLst>
                  <a:ext uri="{0D108BD9-81ED-4DB2-BD59-A6C34878D82A}">
                    <a16:rowId xmlns:a16="http://schemas.microsoft.com/office/drawing/2014/main" val="4167397284"/>
                  </a:ext>
                </a:extLst>
              </a:tr>
            </a:tbl>
          </a:graphicData>
        </a:graphic>
      </p:graphicFrame>
    </p:spTree>
    <p:extLst>
      <p:ext uri="{BB962C8B-B14F-4D97-AF65-F5344CB8AC3E}">
        <p14:creationId xmlns:p14="http://schemas.microsoft.com/office/powerpoint/2010/main" val="42882744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94B1B-1507-DF9D-3BE1-5069B82E776E}"/>
              </a:ext>
            </a:extLst>
          </p:cNvPr>
          <p:cNvSpPr>
            <a:spLocks noGrp="1"/>
          </p:cNvSpPr>
          <p:nvPr>
            <p:ph type="title"/>
          </p:nvPr>
        </p:nvSpPr>
        <p:spPr>
          <a:xfrm>
            <a:off x="4962523" y="1016956"/>
            <a:ext cx="6696076" cy="731520"/>
          </a:xfrm>
        </p:spPr>
        <p:txBody>
          <a:bodyPr anchor="t">
            <a:normAutofit/>
          </a:bodyPr>
          <a:lstStyle/>
          <a:p>
            <a:r>
              <a:rPr lang="en-GB" sz="2500" b="1"/>
              <a:t>Conclusion</a:t>
            </a:r>
            <a:br>
              <a:rPr lang="en-GB" sz="2500" b="1"/>
            </a:br>
            <a:endParaRPr lang="en-GB" sz="2500"/>
          </a:p>
        </p:txBody>
      </p:sp>
      <p:pic>
        <p:nvPicPr>
          <p:cNvPr id="5" name="Picture 4">
            <a:extLst>
              <a:ext uri="{FF2B5EF4-FFF2-40B4-BE49-F238E27FC236}">
                <a16:creationId xmlns:a16="http://schemas.microsoft.com/office/drawing/2014/main" id="{8AE779B0-7646-D78F-E1AA-CD6DD425872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2241" r="46692"/>
          <a:stretch>
            <a:fillRect/>
          </a:stretch>
        </p:blipFill>
        <p:spPr>
          <a:xfrm>
            <a:off x="20" y="10"/>
            <a:ext cx="4400534" cy="6857990"/>
          </a:xfrm>
          <a:custGeom>
            <a:avLst/>
            <a:gdLst>
              <a:gd name="connsiteX0" fmla="*/ 0 w 4400554"/>
              <a:gd name="connsiteY0" fmla="*/ 634999 h 6858000"/>
              <a:gd name="connsiteX1" fmla="*/ 4400554 w 4400554"/>
              <a:gd name="connsiteY1" fmla="*/ 634999 h 6858000"/>
              <a:gd name="connsiteX2" fmla="*/ 4400554 w 4400554"/>
              <a:gd name="connsiteY2" fmla="*/ 6858000 h 6858000"/>
              <a:gd name="connsiteX3" fmla="*/ 0 w 4400554"/>
              <a:gd name="connsiteY3" fmla="*/ 6858000 h 6858000"/>
              <a:gd name="connsiteX4" fmla="*/ 0 w 4400554"/>
              <a:gd name="connsiteY4" fmla="*/ 0 h 6858000"/>
              <a:gd name="connsiteX5" fmla="*/ 4400554 w 4400554"/>
              <a:gd name="connsiteY5" fmla="*/ 0 h 6858000"/>
              <a:gd name="connsiteX6" fmla="*/ 4400554 w 4400554"/>
              <a:gd name="connsiteY6" fmla="*/ 570991 h 6858000"/>
              <a:gd name="connsiteX7" fmla="*/ 0 w 4400554"/>
              <a:gd name="connsiteY7" fmla="*/ 5709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00554" h="6858000">
                <a:moveTo>
                  <a:pt x="0" y="634999"/>
                </a:moveTo>
                <a:lnTo>
                  <a:pt x="4400554" y="634999"/>
                </a:lnTo>
                <a:lnTo>
                  <a:pt x="4400554" y="6858000"/>
                </a:lnTo>
                <a:lnTo>
                  <a:pt x="0" y="6858000"/>
                </a:lnTo>
                <a:close/>
                <a:moveTo>
                  <a:pt x="0" y="0"/>
                </a:moveTo>
                <a:lnTo>
                  <a:pt x="4400554" y="0"/>
                </a:lnTo>
                <a:lnTo>
                  <a:pt x="4400554" y="570991"/>
                </a:lnTo>
                <a:lnTo>
                  <a:pt x="0" y="570991"/>
                </a:lnTo>
                <a:close/>
              </a:path>
            </a:pathLst>
          </a:custGeom>
          <a:noFill/>
        </p:spPr>
      </p:pic>
      <p:sp>
        <p:nvSpPr>
          <p:cNvPr id="3" name="Content Placeholder 2">
            <a:extLst>
              <a:ext uri="{FF2B5EF4-FFF2-40B4-BE49-F238E27FC236}">
                <a16:creationId xmlns:a16="http://schemas.microsoft.com/office/drawing/2014/main" id="{7A26A761-9335-181D-D403-6C6889B9EC3B}"/>
              </a:ext>
            </a:extLst>
          </p:cNvPr>
          <p:cNvSpPr>
            <a:spLocks noGrp="1"/>
          </p:cNvSpPr>
          <p:nvPr>
            <p:ph sz="quarter" idx="14"/>
          </p:nvPr>
        </p:nvSpPr>
        <p:spPr>
          <a:xfrm>
            <a:off x="4767309" y="1482572"/>
            <a:ext cx="6885106" cy="4781496"/>
          </a:xfrm>
        </p:spPr>
        <p:txBody>
          <a:bodyPr>
            <a:normAutofit/>
          </a:bodyPr>
          <a:lstStyle/>
          <a:p>
            <a:r>
              <a:rPr lang="en-GB" sz="1000" b="1" dirty="0"/>
              <a:t>Key points</a:t>
            </a:r>
          </a:p>
          <a:p>
            <a:pPr lvl="0"/>
            <a:r>
              <a:rPr lang="en-GB" sz="1000" dirty="0"/>
              <a:t>Piaget believed children actively learn and develop their thinking.</a:t>
            </a:r>
          </a:p>
          <a:p>
            <a:pPr lvl="0"/>
            <a:r>
              <a:rPr lang="en-GB" sz="1000" dirty="0"/>
              <a:t> Shona’ at 3 years old is in the preoperational stage </a:t>
            </a:r>
          </a:p>
          <a:p>
            <a:pPr lvl="0"/>
            <a:r>
              <a:rPr lang="en-GB" sz="1000" dirty="0"/>
              <a:t>Language, imagination and symbolic play  are important for </a:t>
            </a:r>
            <a:r>
              <a:rPr lang="en-GB" sz="1000" dirty="0" err="1"/>
              <a:t>shona’s</a:t>
            </a:r>
            <a:r>
              <a:rPr lang="en-GB" sz="1000" dirty="0"/>
              <a:t> growth </a:t>
            </a:r>
          </a:p>
          <a:p>
            <a:pPr lvl="0"/>
            <a:endParaRPr lang="en-GB" sz="1000" dirty="0"/>
          </a:p>
          <a:p>
            <a:pPr lvl="0"/>
            <a:r>
              <a:rPr lang="en-GB" sz="1000" u="sng" dirty="0"/>
              <a:t>Shona may benefit from:</a:t>
            </a:r>
          </a:p>
          <a:p>
            <a:pPr marL="400050" lvl="1" indent="-171450">
              <a:buFont typeface="Arial" panose="020B0604020202020204" pitchFamily="34" charset="0"/>
              <a:buChar char="•"/>
            </a:pPr>
            <a:r>
              <a:rPr lang="en-GB" sz="1000" b="1" dirty="0"/>
              <a:t>Play-based learning</a:t>
            </a:r>
          </a:p>
          <a:p>
            <a:pPr marL="400050" lvl="1" indent="-171450">
              <a:buFont typeface="Arial" panose="020B0604020202020204" pitchFamily="34" charset="0"/>
              <a:buChar char="•"/>
            </a:pPr>
            <a:r>
              <a:rPr lang="en-GB" sz="1000" b="1" dirty="0"/>
              <a:t>Visual communication</a:t>
            </a:r>
          </a:p>
          <a:p>
            <a:pPr marL="400050" lvl="1" indent="-171450">
              <a:buFont typeface="Arial" panose="020B0604020202020204" pitchFamily="34" charset="0"/>
              <a:buChar char="•"/>
            </a:pPr>
            <a:r>
              <a:rPr lang="en-GB" sz="1000" b="1" dirty="0"/>
              <a:t>Hands on activities</a:t>
            </a:r>
          </a:p>
          <a:p>
            <a:pPr marL="400050" lvl="1" indent="-171450">
              <a:buFont typeface="Arial" panose="020B0604020202020204" pitchFamily="34" charset="0"/>
              <a:buChar char="•"/>
            </a:pPr>
            <a:r>
              <a:rPr lang="en-GB" sz="1000" b="1" dirty="0"/>
              <a:t>Repetition and practice </a:t>
            </a:r>
          </a:p>
          <a:p>
            <a:pPr marL="400050" lvl="1" indent="-171450">
              <a:buFont typeface="Arial" panose="020B0604020202020204" pitchFamily="34" charset="0"/>
              <a:buChar char="•"/>
            </a:pPr>
            <a:r>
              <a:rPr lang="en-GB" sz="1000" b="1" dirty="0"/>
              <a:t>Consistent  routines</a:t>
            </a:r>
          </a:p>
          <a:p>
            <a:pPr marL="400050" lvl="1" indent="-171450">
              <a:buFont typeface="Arial" panose="020B0604020202020204" pitchFamily="34" charset="0"/>
              <a:buChar char="•"/>
            </a:pPr>
            <a:r>
              <a:rPr lang="en-GB" sz="1000" b="1" dirty="0"/>
              <a:t>Slow  social participation</a:t>
            </a:r>
          </a:p>
          <a:p>
            <a:pPr lvl="1"/>
            <a:endParaRPr lang="en-GB" sz="1000" dirty="0"/>
          </a:p>
          <a:p>
            <a:pPr lvl="0"/>
            <a:r>
              <a:rPr lang="en-GB" sz="1000" dirty="0"/>
              <a:t>Both genetic </a:t>
            </a:r>
            <a:r>
              <a:rPr lang="en-GB" sz="1000" b="1" dirty="0"/>
              <a:t>and </a:t>
            </a:r>
            <a:r>
              <a:rPr lang="en-GB" sz="1000" b="1" dirty="0" err="1"/>
              <a:t>enviroment</a:t>
            </a:r>
            <a:r>
              <a:rPr lang="en-GB" sz="1000" dirty="0"/>
              <a:t> contribute to development.</a:t>
            </a:r>
          </a:p>
          <a:p>
            <a:pPr lvl="0"/>
            <a:r>
              <a:rPr lang="en-GB" sz="1000" dirty="0"/>
              <a:t>Piaget is useful to learn how children think but does </a:t>
            </a:r>
            <a:r>
              <a:rPr lang="en-GB" sz="1000" b="1" dirty="0"/>
              <a:t>not explain all of Shona's behaviour</a:t>
            </a:r>
            <a:r>
              <a:rPr lang="en-GB" sz="1000" dirty="0"/>
              <a:t>.</a:t>
            </a:r>
          </a:p>
          <a:p>
            <a:pPr lvl="0"/>
            <a:r>
              <a:rPr lang="en-GB" sz="1000" dirty="0"/>
              <a:t>Professionals  should observe </a:t>
            </a:r>
            <a:r>
              <a:rPr lang="en-GB" sz="1000" dirty="0" err="1"/>
              <a:t>shona</a:t>
            </a:r>
            <a:r>
              <a:rPr lang="en-GB" sz="1000" dirty="0"/>
              <a:t> , work  </a:t>
            </a:r>
            <a:r>
              <a:rPr lang="en-GB" sz="1000" dirty="0" err="1"/>
              <a:t>withher</a:t>
            </a:r>
            <a:r>
              <a:rPr lang="en-GB" sz="1000" dirty="0"/>
              <a:t>  carers seek professional advice to understand Shona's individual needs.</a:t>
            </a:r>
          </a:p>
          <a:p>
            <a:endParaRPr lang="en-GB" sz="1000" dirty="0"/>
          </a:p>
        </p:txBody>
      </p:sp>
      <p:sp>
        <p:nvSpPr>
          <p:cNvPr id="6" name="TextBox 5">
            <a:extLst>
              <a:ext uri="{FF2B5EF4-FFF2-40B4-BE49-F238E27FC236}">
                <a16:creationId xmlns:a16="http://schemas.microsoft.com/office/drawing/2014/main" id="{A579B23A-2D36-3A8A-0C5B-6628759B8779}"/>
              </a:ext>
            </a:extLst>
          </p:cNvPr>
          <p:cNvSpPr txBox="1"/>
          <p:nvPr/>
        </p:nvSpPr>
        <p:spPr>
          <a:xfrm>
            <a:off x="9468177" y="6657945"/>
            <a:ext cx="272382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flatworldknowledge.lardbucket.org/books/public-speaking-practice-and-ethics/s14-concluding-with-power.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10216711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07EDF22-DDB6-ADE3-76ED-0A308F9497F6}"/>
              </a:ext>
            </a:extLst>
          </p:cNvPr>
          <p:cNvSpPr txBox="1"/>
          <p:nvPr/>
        </p:nvSpPr>
        <p:spPr>
          <a:xfrm>
            <a:off x="835743" y="786580"/>
            <a:ext cx="10668000" cy="5478423"/>
          </a:xfrm>
          <a:prstGeom prst="rect">
            <a:avLst/>
          </a:prstGeom>
          <a:noFill/>
        </p:spPr>
        <p:txBody>
          <a:bodyPr wrap="square" rtlCol="0">
            <a:spAutoFit/>
          </a:bodyPr>
          <a:lstStyle/>
          <a:p>
            <a:pPr lvl="0"/>
            <a:endParaRPr lang="en-GB" sz="1400" b="1" dirty="0"/>
          </a:p>
          <a:p>
            <a:pPr lvl="0"/>
            <a:r>
              <a:rPr lang="en-GB" sz="1400" b="1" dirty="0"/>
              <a:t>Reference </a:t>
            </a:r>
          </a:p>
          <a:p>
            <a:pPr lvl="0"/>
            <a:endParaRPr lang="en-GB" sz="1400" b="1" dirty="0"/>
          </a:p>
          <a:p>
            <a:pPr lvl="0"/>
            <a:endParaRPr lang="en-GB" sz="1400" b="1" dirty="0"/>
          </a:p>
          <a:p>
            <a:pPr lvl="0"/>
            <a:r>
              <a:rPr lang="en-GB" sz="1400" b="1" dirty="0" err="1"/>
              <a:t>Carpendale</a:t>
            </a:r>
            <a:r>
              <a:rPr lang="en-GB" sz="1400" b="1" dirty="0"/>
              <a:t>, J.I.M., Lewis, C. and Müller, U. (2020)</a:t>
            </a:r>
            <a:r>
              <a:rPr lang="en-GB" sz="1400" dirty="0"/>
              <a:t> ‘Piaget’s theory’, </a:t>
            </a:r>
            <a:r>
              <a:rPr lang="en-GB" sz="1400" i="1" dirty="0"/>
              <a:t>The </a:t>
            </a:r>
            <a:r>
              <a:rPr lang="en-GB" sz="1400" i="1" dirty="0" err="1"/>
              <a:t>Encyclopedia</a:t>
            </a:r>
            <a:r>
              <a:rPr lang="en-GB" sz="1400" i="1" dirty="0"/>
              <a:t> of Child and Adolescent Development</a:t>
            </a:r>
            <a:r>
              <a:rPr lang="en-GB" sz="1400" dirty="0"/>
              <a:t>. Wiley. </a:t>
            </a:r>
          </a:p>
          <a:p>
            <a:pPr lvl="0"/>
            <a:r>
              <a:rPr lang="en-GB" sz="1400" b="1" dirty="0"/>
              <a:t>Useful for:</a:t>
            </a:r>
            <a:r>
              <a:rPr lang="en-GB" sz="1400" dirty="0"/>
              <a:t> explaining Piaget’s theory, constructivism, cognitive development and the development of increasingly complex thinking</a:t>
            </a:r>
          </a:p>
          <a:p>
            <a:pPr lvl="0"/>
            <a:r>
              <a:rPr lang="en-GB" sz="1400" dirty="0"/>
              <a:t>.</a:t>
            </a:r>
          </a:p>
          <a:p>
            <a:pPr lvl="0"/>
            <a:r>
              <a:rPr lang="en-GB" sz="1400" b="1" dirty="0"/>
              <a:t>Borst, G. and </a:t>
            </a:r>
            <a:r>
              <a:rPr lang="en-GB" sz="1400" b="1" dirty="0" err="1"/>
              <a:t>Houdé</a:t>
            </a:r>
            <a:r>
              <a:rPr lang="en-GB" sz="1400" b="1" dirty="0"/>
              <a:t>, O. (2022)</a:t>
            </a:r>
            <a:r>
              <a:rPr lang="en-GB" sz="1400" dirty="0"/>
              <a:t> ‘Introduction: Assembling the building blocks of cognition in a non-linear dynamical system of development’, in </a:t>
            </a:r>
            <a:r>
              <a:rPr lang="en-GB" sz="1400" dirty="0" err="1"/>
              <a:t>Houdé</a:t>
            </a:r>
            <a:r>
              <a:rPr lang="en-GB" sz="1400" dirty="0"/>
              <a:t>, O. and Borst, G. (eds.) </a:t>
            </a:r>
            <a:r>
              <a:rPr lang="en-GB" sz="1400" i="1" dirty="0"/>
              <a:t>The Cambridge Handbook of Cognitive Development</a:t>
            </a:r>
            <a:r>
              <a:rPr lang="en-GB" sz="1400" dirty="0"/>
              <a:t>. Cambridge: Cambridge University Press. </a:t>
            </a:r>
          </a:p>
          <a:p>
            <a:pPr lvl="0"/>
            <a:r>
              <a:rPr lang="en-GB" sz="1400" b="1" dirty="0"/>
              <a:t>Useful for:</a:t>
            </a:r>
            <a:r>
              <a:rPr lang="en-GB" sz="1400" dirty="0"/>
              <a:t> Piaget’s stages and contemporary understanding of cognitive development.</a:t>
            </a:r>
          </a:p>
          <a:p>
            <a:pPr lvl="0"/>
            <a:endParaRPr lang="en-GB" sz="1400" dirty="0"/>
          </a:p>
          <a:p>
            <a:pPr lvl="0"/>
            <a:r>
              <a:rPr lang="en-GB" sz="1400" b="1" dirty="0"/>
              <a:t>Gauvain, M. (2022)</a:t>
            </a:r>
            <a:r>
              <a:rPr lang="en-GB" sz="1400" dirty="0"/>
              <a:t> </a:t>
            </a:r>
            <a:r>
              <a:rPr lang="en-GB" sz="1400" i="1" dirty="0"/>
              <a:t>Cognitive Development in Infancy and Childhood</a:t>
            </a:r>
            <a:r>
              <a:rPr lang="en-GB" sz="1400" dirty="0"/>
              <a:t>. Cambridge: Cambridge University Press. </a:t>
            </a:r>
          </a:p>
          <a:p>
            <a:pPr lvl="0"/>
            <a:r>
              <a:rPr lang="en-GB" sz="1400" b="1" dirty="0"/>
              <a:t>Useful for:</a:t>
            </a:r>
            <a:r>
              <a:rPr lang="en-GB" sz="1400" dirty="0"/>
              <a:t> cognitive development, language, social cognition, problem-solving, biological influences and social/cultural influences.</a:t>
            </a:r>
          </a:p>
          <a:p>
            <a:pPr lvl="0"/>
            <a:endParaRPr lang="en-GB" sz="1400" dirty="0"/>
          </a:p>
          <a:p>
            <a:pPr lvl="0"/>
            <a:r>
              <a:rPr lang="en-GB" sz="1400" b="1" dirty="0"/>
              <a:t>Chu, J. and Schulz, L.E. (2020)</a:t>
            </a:r>
            <a:r>
              <a:rPr lang="en-GB" sz="1400" dirty="0"/>
              <a:t> ‘Play, curiosity, and cognition’, </a:t>
            </a:r>
            <a:r>
              <a:rPr lang="en-GB" sz="1400" i="1" dirty="0"/>
              <a:t>Annual Review of Developmental Psychology</a:t>
            </a:r>
            <a:r>
              <a:rPr lang="en-GB" sz="1400" dirty="0"/>
              <a:t>, 2, pp. 317–343. </a:t>
            </a:r>
          </a:p>
          <a:p>
            <a:pPr lvl="0"/>
            <a:r>
              <a:rPr lang="en-GB" sz="1400" b="1" dirty="0"/>
              <a:t>Useful for:</a:t>
            </a:r>
            <a:r>
              <a:rPr lang="en-GB" sz="1400" dirty="0"/>
              <a:t> slides about </a:t>
            </a:r>
            <a:r>
              <a:rPr lang="en-GB" sz="1400" b="1" dirty="0"/>
              <a:t>play, exploration and cognitive development</a:t>
            </a:r>
            <a:r>
              <a:rPr lang="en-GB" sz="1400" dirty="0"/>
              <a:t>.</a:t>
            </a:r>
          </a:p>
          <a:p>
            <a:pPr lvl="0"/>
            <a:endParaRPr lang="en-GB" sz="1400" dirty="0"/>
          </a:p>
          <a:p>
            <a:pPr lvl="0"/>
            <a:r>
              <a:rPr lang="en-GB" sz="1400" b="1" dirty="0" err="1"/>
              <a:t>Kızıldere</a:t>
            </a:r>
            <a:r>
              <a:rPr lang="en-GB" sz="1400" b="1" dirty="0"/>
              <a:t>, E., Aktan-Erciyes, A., </a:t>
            </a:r>
            <a:r>
              <a:rPr lang="en-GB" sz="1400" b="1" dirty="0" err="1"/>
              <a:t>Tahiroğlu</a:t>
            </a:r>
            <a:r>
              <a:rPr lang="en-GB" sz="1400" b="1" dirty="0"/>
              <a:t>, D. and Göksun, T. (2020)</a:t>
            </a:r>
            <a:r>
              <a:rPr lang="en-GB" sz="1400" dirty="0"/>
              <a:t> ‘A multidimensional investigation of pretend play and language competence: Concurrent and longitudinal relations in preschoolers’, </a:t>
            </a:r>
            <a:r>
              <a:rPr lang="en-GB" sz="1400" i="1" dirty="0"/>
              <a:t>Cognitive Development</a:t>
            </a:r>
            <a:r>
              <a:rPr lang="en-GB" sz="1400" dirty="0"/>
              <a:t>, 54, 100870. </a:t>
            </a:r>
          </a:p>
          <a:p>
            <a:pPr lvl="0"/>
            <a:r>
              <a:rPr lang="en-GB" sz="1400" b="1" dirty="0"/>
              <a:t>Useful for:</a:t>
            </a:r>
            <a:r>
              <a:rPr lang="en-GB" sz="1400" dirty="0"/>
              <a:t>  discussion of </a:t>
            </a:r>
            <a:r>
              <a:rPr lang="en-GB" sz="1400" b="1" dirty="0"/>
              <a:t>pretend play and Shona’s limited verbal communication</a:t>
            </a:r>
            <a:r>
              <a:rPr lang="en-GB" sz="1400" dirty="0"/>
              <a:t>.</a:t>
            </a:r>
          </a:p>
          <a:p>
            <a:pPr lvl="0"/>
            <a:endParaRPr lang="en-GB" sz="1400" dirty="0"/>
          </a:p>
          <a:p>
            <a:pPr lvl="0"/>
            <a:r>
              <a:rPr lang="en-GB" sz="1400" b="1" dirty="0" err="1"/>
              <a:t>Podjarny</a:t>
            </a:r>
            <a:r>
              <a:rPr lang="en-GB" sz="1400" b="1" dirty="0"/>
              <a:t>, G., </a:t>
            </a:r>
            <a:r>
              <a:rPr lang="en-GB" sz="1400" b="1" dirty="0" err="1"/>
              <a:t>Kamawar</a:t>
            </a:r>
            <a:r>
              <a:rPr lang="en-GB" sz="1400" b="1" dirty="0"/>
              <a:t>, D. and Andrews, K. (2022)</a:t>
            </a:r>
            <a:r>
              <a:rPr lang="en-GB" sz="1400" dirty="0"/>
              <a:t> ‘Two birds in the hand: Concurrent and switching cognitive flexibility in preschoolers’, </a:t>
            </a:r>
            <a:r>
              <a:rPr lang="en-GB" sz="1400" i="1" dirty="0"/>
              <a:t>Journal of Experimental Child Psychology</a:t>
            </a:r>
            <a:r>
              <a:rPr lang="en-GB" sz="1400" dirty="0"/>
              <a:t>, 220, 105418.</a:t>
            </a:r>
          </a:p>
        </p:txBody>
      </p:sp>
    </p:spTree>
    <p:extLst>
      <p:ext uri="{BB962C8B-B14F-4D97-AF65-F5344CB8AC3E}">
        <p14:creationId xmlns:p14="http://schemas.microsoft.com/office/powerpoint/2010/main" val="3939139875"/>
      </p:ext>
    </p:extLst>
  </p:cSld>
  <p:clrMapOvr>
    <a:masterClrMapping/>
  </p:clrMapOvr>
</p:sld>
</file>

<file path=ppt/theme/theme1.xml><?xml version="1.0" encoding="utf-8"?>
<a:theme xmlns:a="http://schemas.openxmlformats.org/drawingml/2006/main" name="Modulo">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odulo" id="{37AC43F2-9181-4AE3-B669-CCC580C183C1}" vid="{7A2AE0A7-E8DE-4D1D-AEB1-3FD192448292}"/>
    </a:ext>
  </a:extLst>
</a:theme>
</file>

<file path=docProps/app.xml><?xml version="1.0" encoding="utf-8"?>
<Properties xmlns="http://schemas.openxmlformats.org/officeDocument/2006/extended-properties" xmlns:vt="http://schemas.openxmlformats.org/officeDocument/2006/docPropsVTypes">
  <Template>Modulo</Template>
  <TotalTime>644</TotalTime>
  <Words>1355</Words>
  <Application>Microsoft Office PowerPoint</Application>
  <PresentationFormat>Widescreen</PresentationFormat>
  <Paragraphs>218</Paragraphs>
  <Slides>11</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11</vt:i4>
      </vt:variant>
    </vt:vector>
  </HeadingPairs>
  <TitlesOfParts>
    <vt:vector size="13" baseType="lpstr">
      <vt:lpstr>Arial</vt:lpstr>
      <vt:lpstr>Modulo</vt:lpstr>
      <vt:lpstr>Piaget’s Cognitive Development Theory</vt:lpstr>
      <vt:lpstr> Introducing Shona </vt:lpstr>
      <vt:lpstr>What is Piaget’s Theory ?  </vt:lpstr>
      <vt:lpstr>Key Concept of Piaget’s Theory  </vt:lpstr>
      <vt:lpstr>The Preoperational Stage </vt:lpstr>
      <vt:lpstr>Shona's limited verbal communication </vt:lpstr>
      <vt:lpstr>Practical Strategies in the Nursery </vt:lpstr>
      <vt:lpstr>Nature and Nurture </vt:lpstr>
      <vt:lpstr>Critical Evaluation of Piaget’s Theory </vt:lpstr>
      <vt:lpstr>Conclusion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Zara Farrock</dc:creator>
  <cp:lastModifiedBy>Zara Farooq</cp:lastModifiedBy>
  <cp:revision>3</cp:revision>
  <dcterms:created xsi:type="dcterms:W3CDTF">2026-09-28T10:09:19Z</dcterms:created>
  <dcterms:modified xsi:type="dcterms:W3CDTF">2026-10-11T19:33:18Z</dcterms:modified>
</cp:coreProperties>
</file>