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959002-C0F5-B8DB-E08A-C9DCA2725C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4BDD8B-9DEC-B5AF-F2C8-24DE19FDB9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296D0E-B586-4575-4D89-7DBDDC270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E9645-51C2-4D9D-B7EA-2103795FCD0F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0FDA51-4923-B189-2699-B4D7BE837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16B1A1-C805-CC4E-3F54-67439AF7D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A7613-4929-447C-98C8-7E84F2493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436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7D9FFA-C01C-C7ED-1E2B-E66AAB37B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FE867-F577-5FB4-90DB-E38D45D533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D66936-3E6B-2D1F-195C-64FEBB6F8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E9645-51C2-4D9D-B7EA-2103795FCD0F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D47B24-F4BD-10A0-9E5D-068941159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30EA60-4EC3-6D41-85D7-166A3AFCC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A7613-4929-447C-98C8-7E84F2493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286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B4E3F-6B17-D217-19B8-CEFBAF12B7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53946A-0DC8-2AF0-915F-A1B441C488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94333-55F7-8354-DE4F-817203A202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E9645-51C2-4D9D-B7EA-2103795FCD0F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44C573-9A85-BF69-21F8-FB29AAD0E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284FC5-A8CC-5C8E-21E7-CAAA85520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A7613-4929-447C-98C8-7E84F2493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122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B32CC2-4334-44EA-6AAD-01DCBBC0B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5DC070-CF51-437B-6841-69FE516EE2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2CEE9C-2717-328D-82B3-6DD24D0D94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E52A11-04E7-8C4F-5E03-479644FB00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E9645-51C2-4D9D-B7EA-2103795FCD0F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A09B47-00BD-7A31-F497-556E5F429C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96B2BE-E78A-77A1-0B31-65BB40191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A7613-4929-447C-98C8-7E84F2493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896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F5D88-1A15-6CF5-30E6-AA874322A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8FA567-8068-579C-D961-6F2E7B50F4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691934-CC71-FE56-D09D-A8328FC6F5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E6AEE9-FE3E-D412-7007-456BFD9F4E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3B19DB-5362-065D-EFD3-A1FE3FED42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0B077E1-C83B-2E93-5E68-A13DDD16E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E9645-51C2-4D9D-B7EA-2103795FCD0F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30C3D3-C0DE-1E27-E66D-071B60DD6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29A102-65A6-DE6A-6875-F92E22F1A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A7613-4929-447C-98C8-7E84F2493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923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8611D-3B11-FF6C-7E56-3EAA98F5F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9205F5-D63D-727C-BB1A-D64B92EAF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E9645-51C2-4D9D-B7EA-2103795FCD0F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1CE8A8-30E9-A90D-2FD1-13AAA2D3F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B3029A-6DCA-EBEC-38DC-2FB3BA76F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A7613-4929-447C-98C8-7E84F2493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208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122F6D-EE8F-C8A5-3352-E895A14EEE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E9645-51C2-4D9D-B7EA-2103795FCD0F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50151F-570F-FA62-7149-0E272711AB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FAEC9C-2138-0991-D6B0-2350F13977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A7613-4929-447C-98C8-7E84F2493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8267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293C8-1565-7698-91B5-1A200C749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D764C1-4327-E7EE-EFA5-E40DC71DB1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784A6F-5CEF-2D1F-E001-B852EAAD39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3C9FEB-8168-9F59-148F-944C4533E4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E9645-51C2-4D9D-B7EA-2103795FCD0F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1F962B-94CC-44E0-6872-7C4568879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B1D3A5-2C79-AD92-BECE-5516DCFD7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A7613-4929-447C-98C8-7E84F2493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147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1B44C5-CE59-38BA-3C9F-7B8C358DD9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D5A79B4-8D60-C772-48B8-588DD600700F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DEC3D5-234B-27C0-FD44-66D7B9A6E7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E2296A-8AB7-922A-EF18-34413DBF2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E9645-51C2-4D9D-B7EA-2103795FCD0F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3C514-883A-4960-13B1-9EA5E7186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9AC553-FB08-993B-2A21-BC4DE8B2E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A7613-4929-447C-98C8-7E84F2493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006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60824-A8E2-A1F6-6D2D-8D2CF7863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6DFEE8-9DA5-96F7-7A21-0997A68D6D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606867-F841-74AD-7C54-5C92C1FAC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E9645-51C2-4D9D-B7EA-2103795FCD0F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30E846-3363-2B4D-9BE4-0564839DB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A22395-9F16-E59A-4C9F-96B65E683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A7613-4929-447C-98C8-7E84F2493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469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7B3304-19E3-87AA-6D84-00B8B07F95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CBA649-89AB-C376-BED2-BB2099BC9A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1BC39F-9098-D15F-26A2-FC0F5EE08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E9645-51C2-4D9D-B7EA-2103795FCD0F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978A55-4E5C-E64D-0825-D755B3391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B5A5AF-026E-5B90-2F90-D83E41294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A7613-4929-447C-98C8-7E84F2493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451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50D06ED-2226-C364-96A9-542BE10665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F81DF8-1812-A25D-480F-A4F0208E00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E28F3F-3550-0282-096D-351AE9DE0D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C0E9645-51C2-4D9D-B7EA-2103795FCD0F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17CA87-907C-C4AD-F0FE-4A14B5F46F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92624E-1152-0F90-3DFD-76095EEB04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35A7613-4929-447C-98C8-7E84F2493D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95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ounded Rectangle 16">
            <a:extLst>
              <a:ext uri="{FF2B5EF4-FFF2-40B4-BE49-F238E27FC236}">
                <a16:creationId xmlns:a16="http://schemas.microsoft.com/office/drawing/2014/main" id="{F2D20658-5C82-207B-5281-D6CD302302C0}"/>
              </a:ext>
            </a:extLst>
          </p:cNvPr>
          <p:cNvSpPr/>
          <p:nvPr/>
        </p:nvSpPr>
        <p:spPr>
          <a:xfrm>
            <a:off x="676656" y="4187952"/>
            <a:ext cx="5797296" cy="804672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2700">
            <a:solidFill>
              <a:srgbClr val="E1E7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ounded Rectangle 12">
            <a:extLst>
              <a:ext uri="{FF2B5EF4-FFF2-40B4-BE49-F238E27FC236}">
                <a16:creationId xmlns:a16="http://schemas.microsoft.com/office/drawing/2014/main" id="{AC39A58F-E472-6E74-584D-623EC7207777}"/>
              </a:ext>
            </a:extLst>
          </p:cNvPr>
          <p:cNvSpPr/>
          <p:nvPr/>
        </p:nvSpPr>
        <p:spPr>
          <a:xfrm>
            <a:off x="676656" y="3172968"/>
            <a:ext cx="5797296" cy="804672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2700">
            <a:solidFill>
              <a:srgbClr val="E1E7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422567F0-2803-C256-EB73-5851E7E859CB}"/>
              </a:ext>
            </a:extLst>
          </p:cNvPr>
          <p:cNvSpPr/>
          <p:nvPr/>
        </p:nvSpPr>
        <p:spPr>
          <a:xfrm>
            <a:off x="877824" y="4370832"/>
            <a:ext cx="438912" cy="438912"/>
          </a:xfrm>
          <a:prstGeom prst="ellipse">
            <a:avLst/>
          </a:prstGeom>
          <a:solidFill>
            <a:srgbClr val="DD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CF3E8217-D55B-D3C5-819C-5AF05E6B5BC4}"/>
              </a:ext>
            </a:extLst>
          </p:cNvPr>
          <p:cNvSpPr/>
          <p:nvPr/>
        </p:nvSpPr>
        <p:spPr>
          <a:xfrm>
            <a:off x="877824" y="3355848"/>
            <a:ext cx="438912" cy="438912"/>
          </a:xfrm>
          <a:prstGeom prst="ellipse">
            <a:avLst/>
          </a:prstGeom>
          <a:solidFill>
            <a:srgbClr val="DD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ounded Rectangle 8">
            <a:extLst>
              <a:ext uri="{FF2B5EF4-FFF2-40B4-BE49-F238E27FC236}">
                <a16:creationId xmlns:a16="http://schemas.microsoft.com/office/drawing/2014/main" id="{3D8D5AF9-0862-7339-03C9-6CFEED4705B4}"/>
              </a:ext>
            </a:extLst>
          </p:cNvPr>
          <p:cNvSpPr/>
          <p:nvPr/>
        </p:nvSpPr>
        <p:spPr>
          <a:xfrm>
            <a:off x="676656" y="2157984"/>
            <a:ext cx="5797296" cy="804672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2700">
            <a:solidFill>
              <a:srgbClr val="E1E7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EB1D28BC-1176-3FA8-6BAA-F1E3A6C24C81}"/>
              </a:ext>
            </a:extLst>
          </p:cNvPr>
          <p:cNvSpPr/>
          <p:nvPr/>
        </p:nvSpPr>
        <p:spPr>
          <a:xfrm>
            <a:off x="877824" y="2340864"/>
            <a:ext cx="438912" cy="438912"/>
          </a:xfrm>
          <a:prstGeom prst="ellipse">
            <a:avLst/>
          </a:prstGeom>
          <a:solidFill>
            <a:srgbClr val="DDF5F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A15FCA5-9B30-2231-F83E-E184508B1C64}"/>
              </a:ext>
            </a:extLst>
          </p:cNvPr>
          <p:cNvSpPr/>
          <p:nvPr/>
        </p:nvSpPr>
        <p:spPr>
          <a:xfrm>
            <a:off x="0" y="0"/>
            <a:ext cx="12191695" cy="1444752"/>
          </a:xfrm>
          <a:prstGeom prst="rect">
            <a:avLst/>
          </a:prstGeom>
          <a:solidFill>
            <a:srgbClr val="182B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Rounded Rectangle 5">
            <a:extLst>
              <a:ext uri="{FF2B5EF4-FFF2-40B4-BE49-F238E27FC236}">
                <a16:creationId xmlns:a16="http://schemas.microsoft.com/office/drawing/2014/main" id="{116960E6-556B-76CE-E8D0-40E665E9E275}"/>
              </a:ext>
            </a:extLst>
          </p:cNvPr>
          <p:cNvSpPr/>
          <p:nvPr/>
        </p:nvSpPr>
        <p:spPr>
          <a:xfrm>
            <a:off x="9802368" y="438912"/>
            <a:ext cx="1719072" cy="384048"/>
          </a:xfrm>
          <a:prstGeom prst="roundRect">
            <a:avLst>
              <a:gd name="adj" fmla="val 12000"/>
            </a:avLst>
          </a:prstGeom>
          <a:solidFill>
            <a:srgbClr val="253E6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A82378-4B57-BE29-09AE-67D6B6468743}"/>
              </a:ext>
            </a:extLst>
          </p:cNvPr>
          <p:cNvSpPr/>
          <p:nvPr/>
        </p:nvSpPr>
        <p:spPr>
          <a:xfrm>
            <a:off x="0" y="1408176"/>
            <a:ext cx="12191695" cy="64008"/>
          </a:xfrm>
          <a:prstGeom prst="rect">
            <a:avLst/>
          </a:prstGeom>
          <a:solidFill>
            <a:srgbClr val="00897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1F610ED-7D91-AA08-F9FF-E1A8D3F17BAC}"/>
              </a:ext>
            </a:extLst>
          </p:cNvPr>
          <p:cNvSpPr txBox="1"/>
          <p:nvPr/>
        </p:nvSpPr>
        <p:spPr>
          <a:xfrm>
            <a:off x="658368" y="229266"/>
            <a:ext cx="8046720" cy="49244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32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Weekly Team Update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784C50C-C68D-659F-4808-3580C718290B}"/>
              </a:ext>
            </a:extLst>
          </p:cNvPr>
          <p:cNvSpPr txBox="1"/>
          <p:nvPr/>
        </p:nvSpPr>
        <p:spPr>
          <a:xfrm>
            <a:off x="685800" y="829315"/>
            <a:ext cx="8229600" cy="26161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700" b="0" i="1" dirty="0">
                <a:solidFill>
                  <a:srgbClr val="CFF5E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week’s focus: improving customer response times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1B20DC5-F024-455C-34F6-8A3A57FCDDB0}"/>
              </a:ext>
            </a:extLst>
          </p:cNvPr>
          <p:cNvSpPr txBox="1"/>
          <p:nvPr/>
        </p:nvSpPr>
        <p:spPr>
          <a:xfrm>
            <a:off x="713232" y="1775942"/>
            <a:ext cx="5394960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00897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WEEK’S FOCUS AREAS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81260B4-4DD7-F465-4F85-4E2DA503AED6}"/>
              </a:ext>
            </a:extLst>
          </p:cNvPr>
          <p:cNvSpPr txBox="1"/>
          <p:nvPr/>
        </p:nvSpPr>
        <p:spPr>
          <a:xfrm>
            <a:off x="877824" y="2443454"/>
            <a:ext cx="438912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00897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1BC5982-7621-C84B-0E8A-98019A0FED50}"/>
              </a:ext>
            </a:extLst>
          </p:cNvPr>
          <p:cNvSpPr txBox="1"/>
          <p:nvPr/>
        </p:nvSpPr>
        <p:spPr>
          <a:xfrm>
            <a:off x="1527048" y="2429515"/>
            <a:ext cx="4526280" cy="26161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700" b="1" dirty="0">
                <a:solidFill>
                  <a:srgbClr val="2532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Faster replies to customer emails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2DCCB2D-331E-F88E-5844-06E104AD788A}"/>
              </a:ext>
            </a:extLst>
          </p:cNvPr>
          <p:cNvSpPr txBox="1"/>
          <p:nvPr/>
        </p:nvSpPr>
        <p:spPr>
          <a:xfrm>
            <a:off x="877824" y="3458438"/>
            <a:ext cx="438912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00897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722264D-9E33-56E3-FC28-7F2FFC92243A}"/>
              </a:ext>
            </a:extLst>
          </p:cNvPr>
          <p:cNvSpPr txBox="1"/>
          <p:nvPr/>
        </p:nvSpPr>
        <p:spPr>
          <a:xfrm>
            <a:off x="1527048" y="3444499"/>
            <a:ext cx="4526280" cy="26161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700" b="1" dirty="0">
                <a:solidFill>
                  <a:srgbClr val="2532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Better tracking of customer requests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4572BFF-777A-CFF7-88A6-06CB40408FC3}"/>
              </a:ext>
            </a:extLst>
          </p:cNvPr>
          <p:cNvSpPr txBox="1"/>
          <p:nvPr/>
        </p:nvSpPr>
        <p:spPr>
          <a:xfrm>
            <a:off x="877824" y="4473422"/>
            <a:ext cx="438912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solidFill>
                  <a:srgbClr val="00897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FAC9028-72B0-BB94-A2E0-615C2E9D2423}"/>
              </a:ext>
            </a:extLst>
          </p:cNvPr>
          <p:cNvSpPr txBox="1"/>
          <p:nvPr/>
        </p:nvSpPr>
        <p:spPr>
          <a:xfrm>
            <a:off x="1517904" y="4450339"/>
            <a:ext cx="4956048" cy="26161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700" b="1" dirty="0">
                <a:solidFill>
                  <a:srgbClr val="2532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Clearer communication between team members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1D9CD7-3D46-741E-550D-A8B4F7D2EC16}"/>
              </a:ext>
            </a:extLst>
          </p:cNvPr>
          <p:cNvSpPr txBox="1"/>
          <p:nvPr/>
        </p:nvSpPr>
        <p:spPr>
          <a:xfrm>
            <a:off x="9857232" y="537153"/>
            <a:ext cx="1609344" cy="1692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sz="11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TEAM UPDATE</a:t>
            </a:r>
          </a:p>
        </p:txBody>
      </p:sp>
      <p:pic>
        <p:nvPicPr>
          <p:cNvPr id="50" name="Picture 49" descr="Team members working together to respond to customer requests more quickly" title="Team at work">
            <a:extLst>
              <a:ext uri="{FF2B5EF4-FFF2-40B4-BE49-F238E27FC236}">
                <a16:creationId xmlns:a16="http://schemas.microsoft.com/office/drawing/2014/main" id="{1854190B-883B-BD63-D050-FBA1649901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8584" y="1920240"/>
            <a:ext cx="4745736" cy="31181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4">
                <a:lumMod val="20000"/>
                <a:lumOff val="8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A27ECABB-2CEE-0792-6EC2-407E25402E9A}"/>
              </a:ext>
            </a:extLst>
          </p:cNvPr>
          <p:cNvSpPr txBox="1"/>
          <p:nvPr/>
        </p:nvSpPr>
        <p:spPr>
          <a:xfrm>
            <a:off x="6958584" y="5342102"/>
            <a:ext cx="4663440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400" b="1" dirty="0">
                <a:latin typeface="Arial" panose="020B0604020202020204" pitchFamily="34" charset="0"/>
                <a:cs typeface="Arial" panose="020B0604020202020204" pitchFamily="34" charset="0"/>
              </a:rPr>
              <a:t>Team collaboration</a:t>
            </a:r>
          </a:p>
        </p:txBody>
      </p:sp>
    </p:spTree>
    <p:extLst>
      <p:ext uri="{BB962C8B-B14F-4D97-AF65-F5344CB8AC3E}">
        <p14:creationId xmlns:p14="http://schemas.microsoft.com/office/powerpoint/2010/main" val="4436376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37</Words>
  <PresentationFormat>Widescreen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cp:revision>1</cp:revision>
  <dcterms:created xsi:type="dcterms:W3CDTF">2026-10-23T06:39:41Z</dcterms:created>
  <dcterms:modified xsi:type="dcterms:W3CDTF">2026-10-23T06:48:25Z</dcterms:modified>
</cp:coreProperties>
</file>