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63" r:id="rId4"/>
    <p:sldId id="278" r:id="rId5"/>
    <p:sldId id="259" r:id="rId6"/>
    <p:sldId id="266" r:id="rId7"/>
    <p:sldId id="283" r:id="rId8"/>
    <p:sldId id="262" r:id="rId9"/>
    <p:sldId id="282" r:id="rId10"/>
    <p:sldId id="280" r:id="rId11"/>
    <p:sldId id="281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79188C-FFA5-46BB-A69D-FDAFFAD3E7B0}" v="105" dt="2026-03-22T22:39:25.506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Brown (Hywel Dda UHB - Paediatric Palliative Care Play Specialist)" userId="cb15d3bd-9db3-4fd0-bc92-36b6bfc3d2fb" providerId="ADAL" clId="{9243C467-20B8-4F22-89E8-B540AB4C8000}"/>
    <pc:docChg chg="undo custSel addSld delSld modSld sldOrd">
      <pc:chgData name="Rachel Brown (Hywel Dda UHB - Paediatric Palliative Care Play Specialist)" userId="cb15d3bd-9db3-4fd0-bc92-36b6bfc3d2fb" providerId="ADAL" clId="{9243C467-20B8-4F22-89E8-B540AB4C8000}" dt="2026-03-22T22:39:51.315" v="2312" actId="27636"/>
      <pc:docMkLst>
        <pc:docMk/>
      </pc:docMkLst>
      <pc:sldChg chg="addSp delSp modSp mod">
        <pc:chgData name="Rachel Brown (Hywel Dda UHB - Paediatric Palliative Care Play Specialist)" userId="cb15d3bd-9db3-4fd0-bc92-36b6bfc3d2fb" providerId="ADAL" clId="{9243C467-20B8-4F22-89E8-B540AB4C8000}" dt="2026-03-22T21:50:01.579" v="1889" actId="113"/>
        <pc:sldMkLst>
          <pc:docMk/>
          <pc:sldMk cId="3435077016" sldId="259"/>
        </pc:sldMkLst>
        <pc:spChg chg="del mod">
          <ac:chgData name="Rachel Brown (Hywel Dda UHB - Paediatric Palliative Care Play Specialist)" userId="cb15d3bd-9db3-4fd0-bc92-36b6bfc3d2fb" providerId="ADAL" clId="{9243C467-20B8-4F22-89E8-B540AB4C8000}" dt="2026-03-22T21:47:26.091" v="1855" actId="478"/>
          <ac:spMkLst>
            <pc:docMk/>
            <pc:sldMk cId="3435077016" sldId="259"/>
            <ac:spMk id="27" creationId="{64C89AC3-3D7A-65BB-C3F4-2B1CB19E78D1}"/>
          </ac:spMkLst>
        </pc:spChg>
        <pc:graphicFrameChg chg="add mod modGraphic">
          <ac:chgData name="Rachel Brown (Hywel Dda UHB - Paediatric Palliative Care Play Specialist)" userId="cb15d3bd-9db3-4fd0-bc92-36b6bfc3d2fb" providerId="ADAL" clId="{9243C467-20B8-4F22-89E8-B540AB4C8000}" dt="2026-03-22T21:50:01.579" v="1889" actId="113"/>
          <ac:graphicFrameMkLst>
            <pc:docMk/>
            <pc:sldMk cId="3435077016" sldId="259"/>
            <ac:graphicFrameMk id="5" creationId="{FEF6B2A0-0F7C-8F58-61EA-BB057A0DD8C3}"/>
          </ac:graphicFrameMkLst>
        </pc:graphicFrameChg>
      </pc:sldChg>
      <pc:sldChg chg="addSp delSp modSp mod">
        <pc:chgData name="Rachel Brown (Hywel Dda UHB - Paediatric Palliative Care Play Specialist)" userId="cb15d3bd-9db3-4fd0-bc92-36b6bfc3d2fb" providerId="ADAL" clId="{9243C467-20B8-4F22-89E8-B540AB4C8000}" dt="2026-03-22T22:07:46.379" v="2107"/>
        <pc:sldMkLst>
          <pc:docMk/>
          <pc:sldMk cId="2752853293" sldId="262"/>
        </pc:sldMkLst>
        <pc:spChg chg="del">
          <ac:chgData name="Rachel Brown (Hywel Dda UHB - Paediatric Palliative Care Play Specialist)" userId="cb15d3bd-9db3-4fd0-bc92-36b6bfc3d2fb" providerId="ADAL" clId="{9243C467-20B8-4F22-89E8-B540AB4C8000}" dt="2026-03-22T22:03:25.537" v="1969" actId="478"/>
          <ac:spMkLst>
            <pc:docMk/>
            <pc:sldMk cId="2752853293" sldId="262"/>
            <ac:spMk id="3" creationId="{79D4ADC4-01B6-AA8C-9B56-49464B100BE3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03:20.710" v="1968" actId="478"/>
          <ac:spMkLst>
            <pc:docMk/>
            <pc:sldMk cId="2752853293" sldId="262"/>
            <ac:spMk id="7" creationId="{53F587BA-F000-C5E9-2B70-0F01D63B73D1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03:28.373" v="1970" actId="478"/>
          <ac:spMkLst>
            <pc:docMk/>
            <pc:sldMk cId="2752853293" sldId="262"/>
            <ac:spMk id="11" creationId="{E63972B5-57FB-FF9F-D4CA-BEC248341942}"/>
          </ac:spMkLst>
        </pc:spChg>
        <pc:graphicFrameChg chg="add mod modGraphic">
          <ac:chgData name="Rachel Brown (Hywel Dda UHB - Paediatric Palliative Care Play Specialist)" userId="cb15d3bd-9db3-4fd0-bc92-36b6bfc3d2fb" providerId="ADAL" clId="{9243C467-20B8-4F22-89E8-B540AB4C8000}" dt="2026-03-22T22:07:46.379" v="2107"/>
          <ac:graphicFrameMkLst>
            <pc:docMk/>
            <pc:sldMk cId="2752853293" sldId="262"/>
            <ac:graphicFrameMk id="2" creationId="{7A248434-8F5F-0D9C-E265-B25AE29312F8}"/>
          </ac:graphicFrameMkLst>
        </pc:graphicFrameChg>
        <pc:graphicFrameChg chg="del">
          <ac:chgData name="Rachel Brown (Hywel Dda UHB - Paediatric Palliative Care Play Specialist)" userId="cb15d3bd-9db3-4fd0-bc92-36b6bfc3d2fb" providerId="ADAL" clId="{9243C467-20B8-4F22-89E8-B540AB4C8000}" dt="2026-03-22T22:03:17.900" v="1967" actId="478"/>
          <ac:graphicFrameMkLst>
            <pc:docMk/>
            <pc:sldMk cId="2752853293" sldId="262"/>
            <ac:graphicFrameMk id="9" creationId="{599C0C9D-9A88-B612-EE50-DB2991538472}"/>
          </ac:graphicFrameMkLst>
        </pc:graphicFrameChg>
      </pc:sldChg>
      <pc:sldChg chg="addSp modSp mod ord">
        <pc:chgData name="Rachel Brown (Hywel Dda UHB - Paediatric Palliative Care Play Specialist)" userId="cb15d3bd-9db3-4fd0-bc92-36b6bfc3d2fb" providerId="ADAL" clId="{9243C467-20B8-4F22-89E8-B540AB4C8000}" dt="2026-03-22T21:36:50.314" v="1779" actId="1076"/>
        <pc:sldMkLst>
          <pc:docMk/>
          <pc:sldMk cId="1096717490" sldId="263"/>
        </pc:sldMkLst>
        <pc:spChg chg="add mod">
          <ac:chgData name="Rachel Brown (Hywel Dda UHB - Paediatric Palliative Care Play Specialist)" userId="cb15d3bd-9db3-4fd0-bc92-36b6bfc3d2fb" providerId="ADAL" clId="{9243C467-20B8-4F22-89E8-B540AB4C8000}" dt="2026-03-22T21:34:14.493" v="1597" actId="1076"/>
          <ac:spMkLst>
            <pc:docMk/>
            <pc:sldMk cId="1096717490" sldId="263"/>
            <ac:spMk id="5" creationId="{71AB894D-ABFA-6DBD-6B32-12F0DDA38EE5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1:36:47.521" v="1778" actId="1076"/>
          <ac:spMkLst>
            <pc:docMk/>
            <pc:sldMk cId="1096717490" sldId="263"/>
            <ac:spMk id="6" creationId="{39B7540E-F74E-6CD0-DA5B-6523EF08CC4E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1:34:55.940" v="1658" actId="1076"/>
          <ac:spMkLst>
            <pc:docMk/>
            <pc:sldMk cId="1096717490" sldId="263"/>
            <ac:spMk id="7" creationId="{61DDA44A-76AA-A413-E3FA-96BAEB610F0D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1:35:48.350" v="1708" actId="1076"/>
          <ac:spMkLst>
            <pc:docMk/>
            <pc:sldMk cId="1096717490" sldId="263"/>
            <ac:spMk id="8" creationId="{F66481AA-38A2-AEC2-BEA5-5387BAD9CF1B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1:36:50.314" v="1779" actId="1076"/>
          <ac:spMkLst>
            <pc:docMk/>
            <pc:sldMk cId="1096717490" sldId="263"/>
            <ac:spMk id="9" creationId="{A5C99564-1BA1-B29D-A8F0-478D4A54A243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27:34.892" v="1448" actId="115"/>
          <ac:spMkLst>
            <pc:docMk/>
            <pc:sldMk cId="1096717490" sldId="263"/>
            <ac:spMk id="14" creationId="{F5768EFB-B317-47EA-C969-D365EB136882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32:01.515" v="1549" actId="27636"/>
          <ac:spMkLst>
            <pc:docMk/>
            <pc:sldMk cId="1096717490" sldId="263"/>
            <ac:spMk id="16" creationId="{BB801EE7-C3C0-5B30-EB9B-2C995032EE99}"/>
          </ac:spMkLst>
        </pc:spChg>
      </pc:sldChg>
      <pc:sldChg chg="addSp delSp modSp mod">
        <pc:chgData name="Rachel Brown (Hywel Dda UHB - Paediatric Palliative Care Play Specialist)" userId="cb15d3bd-9db3-4fd0-bc92-36b6bfc3d2fb" providerId="ADAL" clId="{9243C467-20B8-4F22-89E8-B540AB4C8000}" dt="2026-03-22T21:59:14.130" v="1957" actId="403"/>
        <pc:sldMkLst>
          <pc:docMk/>
          <pc:sldMk cId="1234133501" sldId="266"/>
        </pc:sldMkLst>
        <pc:spChg chg="add del mod">
          <ac:chgData name="Rachel Brown (Hywel Dda UHB - Paediatric Palliative Care Play Specialist)" userId="cb15d3bd-9db3-4fd0-bc92-36b6bfc3d2fb" providerId="ADAL" clId="{9243C467-20B8-4F22-89E8-B540AB4C8000}" dt="2026-03-22T21:52:01.644" v="1891" actId="478"/>
          <ac:spMkLst>
            <pc:docMk/>
            <pc:sldMk cId="1234133501" sldId="266"/>
            <ac:spMk id="5" creationId="{BF5741C2-E7FF-1E15-78EA-95A20CAF0A9E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1:57:30.414" v="1932" actId="11529"/>
          <ac:spMkLst>
            <pc:docMk/>
            <pc:sldMk cId="1234133501" sldId="266"/>
            <ac:spMk id="8" creationId="{EB74EF59-6682-F0BA-383E-012C7D7ED67D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9:14.130" v="1957" actId="403"/>
          <ac:spMkLst>
            <pc:docMk/>
            <pc:sldMk cId="1234133501" sldId="266"/>
            <ac:spMk id="11" creationId="{1BCDD00B-B450-447E-9DEF-350F156BE39C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7:47.424" v="1934" actId="18245"/>
          <ac:spMkLst>
            <pc:docMk/>
            <pc:sldMk cId="1234133501" sldId="266"/>
            <ac:spMk id="12" creationId="{2B0093CB-BA0B-D104-24D5-B740B17F29E1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9:08.421" v="1955" actId="403"/>
          <ac:spMkLst>
            <pc:docMk/>
            <pc:sldMk cId="1234133501" sldId="266"/>
            <ac:spMk id="13" creationId="{89107E2D-526C-1822-0A9A-C7F14B682300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7:47.424" v="1934" actId="18245"/>
          <ac:spMkLst>
            <pc:docMk/>
            <pc:sldMk cId="1234133501" sldId="266"/>
            <ac:spMk id="15" creationId="{7669F1B1-F716-C2E2-FF18-954A683010D1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8:41.702" v="1948" actId="403"/>
          <ac:spMkLst>
            <pc:docMk/>
            <pc:sldMk cId="1234133501" sldId="266"/>
            <ac:spMk id="16" creationId="{285F1B77-5BA5-4696-C48E-B21974A98C75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7:47.424" v="1934" actId="18245"/>
          <ac:spMkLst>
            <pc:docMk/>
            <pc:sldMk cId="1234133501" sldId="266"/>
            <ac:spMk id="17" creationId="{6F6CD258-BF83-312E-88BD-95B9FA10F099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8:21.132" v="1941" actId="403"/>
          <ac:spMkLst>
            <pc:docMk/>
            <pc:sldMk cId="1234133501" sldId="266"/>
            <ac:spMk id="18" creationId="{071135F3-68F6-8699-FB9B-E9827B4B594E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7:47.424" v="1934" actId="18245"/>
          <ac:spMkLst>
            <pc:docMk/>
            <pc:sldMk cId="1234133501" sldId="266"/>
            <ac:spMk id="19" creationId="{EEC5836E-D4D2-06FF-1B6D-1B7DCF3F5313}"/>
          </ac:spMkLst>
        </pc:spChg>
        <pc:spChg chg="mod">
          <ac:chgData name="Rachel Brown (Hywel Dda UHB - Paediatric Palliative Care Play Specialist)" userId="cb15d3bd-9db3-4fd0-bc92-36b6bfc3d2fb" providerId="ADAL" clId="{9243C467-20B8-4F22-89E8-B540AB4C8000}" dt="2026-03-22T21:58:30.260" v="1944" actId="403"/>
          <ac:spMkLst>
            <pc:docMk/>
            <pc:sldMk cId="1234133501" sldId="266"/>
            <ac:spMk id="20" creationId="{0A4B8E5F-6933-B70A-C13C-AC15A49F193E}"/>
          </ac:spMkLst>
        </pc:spChg>
        <pc:grpChg chg="mod">
          <ac:chgData name="Rachel Brown (Hywel Dda UHB - Paediatric Palliative Care Play Specialist)" userId="cb15d3bd-9db3-4fd0-bc92-36b6bfc3d2fb" providerId="ADAL" clId="{9243C467-20B8-4F22-89E8-B540AB4C8000}" dt="2026-03-22T21:58:49.667" v="1949" actId="1076"/>
          <ac:grpSpMkLst>
            <pc:docMk/>
            <pc:sldMk cId="1234133501" sldId="266"/>
            <ac:grpSpMk id="9" creationId="{F2685EC2-36DC-EAB0-2545-8F580D068796}"/>
          </ac:grpSpMkLst>
        </pc:grpChg>
        <pc:graphicFrameChg chg="add del mod modGraphic">
          <ac:chgData name="Rachel Brown (Hywel Dda UHB - Paediatric Palliative Care Play Specialist)" userId="cb15d3bd-9db3-4fd0-bc92-36b6bfc3d2fb" providerId="ADAL" clId="{9243C467-20B8-4F22-89E8-B540AB4C8000}" dt="2026-03-22T21:57:47.424" v="1934" actId="18245"/>
          <ac:graphicFrameMkLst>
            <pc:docMk/>
            <pc:sldMk cId="1234133501" sldId="266"/>
            <ac:graphicFrameMk id="7" creationId="{5D4A6D66-C22B-FE32-381C-C0836466F12E}"/>
          </ac:graphicFrameMkLst>
        </pc:graphicFrameChg>
        <pc:graphicFrameChg chg="del">
          <ac:chgData name="Rachel Brown (Hywel Dda UHB - Paediatric Palliative Care Play Specialist)" userId="cb15d3bd-9db3-4fd0-bc92-36b6bfc3d2fb" providerId="ADAL" clId="{9243C467-20B8-4F22-89E8-B540AB4C8000}" dt="2026-03-22T21:51:43.949" v="1890" actId="478"/>
          <ac:graphicFrameMkLst>
            <pc:docMk/>
            <pc:sldMk cId="1234133501" sldId="266"/>
            <ac:graphicFrameMk id="14" creationId="{8B282638-605F-AABF-CB34-2453951B1089}"/>
          </ac:graphicFrameMkLst>
        </pc:graphicFrameChg>
      </pc:sldChg>
      <pc:sldChg chg="addSp modSp mod">
        <pc:chgData name="Rachel Brown (Hywel Dda UHB - Paediatric Palliative Care Play Specialist)" userId="cb15d3bd-9db3-4fd0-bc92-36b6bfc3d2fb" providerId="ADAL" clId="{9243C467-20B8-4F22-89E8-B540AB4C8000}" dt="2026-03-22T21:43:23.237" v="1840" actId="20577"/>
        <pc:sldMkLst>
          <pc:docMk/>
          <pc:sldMk cId="520000563" sldId="278"/>
        </pc:sldMkLst>
        <pc:spChg chg="add mod">
          <ac:chgData name="Rachel Brown (Hywel Dda UHB - Paediatric Palliative Care Play Specialist)" userId="cb15d3bd-9db3-4fd0-bc92-36b6bfc3d2fb" providerId="ADAL" clId="{9243C467-20B8-4F22-89E8-B540AB4C8000}" dt="2026-03-22T21:43:23.237" v="1840" actId="20577"/>
          <ac:spMkLst>
            <pc:docMk/>
            <pc:sldMk cId="520000563" sldId="278"/>
            <ac:spMk id="2" creationId="{B10508D8-D60F-F32A-BFFB-4E40F3716321}"/>
          </ac:spMkLst>
        </pc:spChg>
      </pc:sldChg>
      <pc:sldChg chg="addSp delSp modSp mod">
        <pc:chgData name="Rachel Brown (Hywel Dda UHB - Paediatric Palliative Care Play Specialist)" userId="cb15d3bd-9db3-4fd0-bc92-36b6bfc3d2fb" providerId="ADAL" clId="{9243C467-20B8-4F22-89E8-B540AB4C8000}" dt="2026-03-22T22:32:53.823" v="2249" actId="27636"/>
        <pc:sldMkLst>
          <pc:docMk/>
          <pc:sldMk cId="3418206844" sldId="280"/>
        </pc:sldMkLst>
        <pc:spChg chg="del">
          <ac:chgData name="Rachel Brown (Hywel Dda UHB - Paediatric Palliative Care Play Specialist)" userId="cb15d3bd-9db3-4fd0-bc92-36b6bfc3d2fb" providerId="ADAL" clId="{9243C467-20B8-4F22-89E8-B540AB4C8000}" dt="2026-03-22T22:32:06.224" v="2229" actId="478"/>
          <ac:spMkLst>
            <pc:docMk/>
            <pc:sldMk cId="3418206844" sldId="280"/>
            <ac:spMk id="2" creationId="{60ADE49E-7CC1-6704-5852-FAE992A0EEC4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2:32:53.823" v="2249" actId="27636"/>
          <ac:spMkLst>
            <pc:docMk/>
            <pc:sldMk cId="3418206844" sldId="280"/>
            <ac:spMk id="8" creationId="{2E53C161-9D20-6CEF-CCA3-D7769B7EFE11}"/>
          </ac:spMkLst>
        </pc:spChg>
        <pc:spChg chg="del">
          <ac:chgData name="Rachel Brown (Hywel Dda UHB - Paediatric Palliative Care Play Specialist)" userId="cb15d3bd-9db3-4fd0-bc92-36b6bfc3d2fb" providerId="ADAL" clId="{9243C467-20B8-4F22-89E8-B540AB4C8000}" dt="2026-03-22T22:32:03.271" v="2228" actId="478"/>
          <ac:spMkLst>
            <pc:docMk/>
            <pc:sldMk cId="3418206844" sldId="280"/>
            <ac:spMk id="9" creationId="{915A907B-CC6A-85FF-9FED-4C2E734D928F}"/>
          </ac:spMkLst>
        </pc:spChg>
      </pc:sldChg>
      <pc:sldChg chg="modSp mod">
        <pc:chgData name="Rachel Brown (Hywel Dda UHB - Paediatric Palliative Care Play Specialist)" userId="cb15d3bd-9db3-4fd0-bc92-36b6bfc3d2fb" providerId="ADAL" clId="{9243C467-20B8-4F22-89E8-B540AB4C8000}" dt="2026-03-22T22:39:51.315" v="2312" actId="27636"/>
        <pc:sldMkLst>
          <pc:docMk/>
          <pc:sldMk cId="2577936335" sldId="281"/>
        </pc:sldMkLst>
        <pc:spChg chg="mod">
          <ac:chgData name="Rachel Brown (Hywel Dda UHB - Paediatric Palliative Care Play Specialist)" userId="cb15d3bd-9db3-4fd0-bc92-36b6bfc3d2fb" providerId="ADAL" clId="{9243C467-20B8-4F22-89E8-B540AB4C8000}" dt="2026-03-22T22:39:51.315" v="2312" actId="27636"/>
          <ac:spMkLst>
            <pc:docMk/>
            <pc:sldMk cId="2577936335" sldId="281"/>
            <ac:spMk id="3" creationId="{FF07BEBE-18E8-4025-FF6F-EC0130CB4F22}"/>
          </ac:spMkLst>
        </pc:spChg>
      </pc:sldChg>
      <pc:sldChg chg="addSp delSp modSp mod">
        <pc:chgData name="Rachel Brown (Hywel Dda UHB - Paediatric Palliative Care Play Specialist)" userId="cb15d3bd-9db3-4fd0-bc92-36b6bfc3d2fb" providerId="ADAL" clId="{9243C467-20B8-4F22-89E8-B540AB4C8000}" dt="2026-03-22T22:30:39.924" v="2227" actId="1076"/>
        <pc:sldMkLst>
          <pc:docMk/>
          <pc:sldMk cId="1164941242" sldId="282"/>
        </pc:sldMkLst>
        <pc:spChg chg="del">
          <ac:chgData name="Rachel Brown (Hywel Dda UHB - Paediatric Palliative Care Play Specialist)" userId="cb15d3bd-9db3-4fd0-bc92-36b6bfc3d2fb" providerId="ADAL" clId="{9243C467-20B8-4F22-89E8-B540AB4C8000}" dt="2026-03-22T22:11:42.292" v="2116" actId="478"/>
          <ac:spMkLst>
            <pc:docMk/>
            <pc:sldMk cId="1164941242" sldId="282"/>
            <ac:spMk id="2" creationId="{F1B8956B-A56B-EDCF-EBC0-2683C44A22AF}"/>
          </ac:spMkLst>
        </pc:spChg>
        <pc:spChg chg="del mod">
          <ac:chgData name="Rachel Brown (Hywel Dda UHB - Paediatric Palliative Care Play Specialist)" userId="cb15d3bd-9db3-4fd0-bc92-36b6bfc3d2fb" providerId="ADAL" clId="{9243C467-20B8-4F22-89E8-B540AB4C8000}" dt="2026-03-22T22:12:15.854" v="2120" actId="478"/>
          <ac:spMkLst>
            <pc:docMk/>
            <pc:sldMk cId="1164941242" sldId="282"/>
            <ac:spMk id="3" creationId="{D92BF9C1-9009-C934-C11C-54570A5234B7}"/>
          </ac:spMkLst>
        </pc:spChg>
        <pc:spChg chg="del">
          <ac:chgData name="Rachel Brown (Hywel Dda UHB - Paediatric Palliative Care Play Specialist)" userId="cb15d3bd-9db3-4fd0-bc92-36b6bfc3d2fb" providerId="ADAL" clId="{9243C467-20B8-4F22-89E8-B540AB4C8000}" dt="2026-03-22T22:11:34.422" v="2114" actId="478"/>
          <ac:spMkLst>
            <pc:docMk/>
            <pc:sldMk cId="1164941242" sldId="282"/>
            <ac:spMk id="4" creationId="{7027F3E1-56D0-3EB8-15CC-D50D6E0645C4}"/>
          </ac:spMkLst>
        </pc:spChg>
        <pc:spChg chg="del">
          <ac:chgData name="Rachel Brown (Hywel Dda UHB - Paediatric Palliative Care Play Specialist)" userId="cb15d3bd-9db3-4fd0-bc92-36b6bfc3d2fb" providerId="ADAL" clId="{9243C467-20B8-4F22-89E8-B540AB4C8000}" dt="2026-03-22T22:11:30.060" v="2112" actId="478"/>
          <ac:spMkLst>
            <pc:docMk/>
            <pc:sldMk cId="1164941242" sldId="282"/>
            <ac:spMk id="5" creationId="{A45EB57E-48A5-AA9B-7682-56298F1431CB}"/>
          </ac:spMkLst>
        </pc:spChg>
        <pc:spChg chg="del">
          <ac:chgData name="Rachel Brown (Hywel Dda UHB - Paediatric Palliative Care Play Specialist)" userId="cb15d3bd-9db3-4fd0-bc92-36b6bfc3d2fb" providerId="ADAL" clId="{9243C467-20B8-4F22-89E8-B540AB4C8000}" dt="2026-03-22T22:11:24.395" v="2110" actId="478"/>
          <ac:spMkLst>
            <pc:docMk/>
            <pc:sldMk cId="1164941242" sldId="282"/>
            <ac:spMk id="7" creationId="{94BC0BBB-72F7-8CAB-4F61-F84474773790}"/>
          </ac:spMkLst>
        </pc:spChg>
        <pc:spChg chg="del">
          <ac:chgData name="Rachel Brown (Hywel Dda UHB - Paediatric Palliative Care Play Specialist)" userId="cb15d3bd-9db3-4fd0-bc92-36b6bfc3d2fb" providerId="ADAL" clId="{9243C467-20B8-4F22-89E8-B540AB4C8000}" dt="2026-03-22T22:11:18.568" v="2108" actId="478"/>
          <ac:spMkLst>
            <pc:docMk/>
            <pc:sldMk cId="1164941242" sldId="282"/>
            <ac:spMk id="8" creationId="{98D6AC14-9AD9-9C42-046A-6E2B3E9561B7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1:21.350" v="2109" actId="478"/>
          <ac:spMkLst>
            <pc:docMk/>
            <pc:sldMk cId="1164941242" sldId="282"/>
            <ac:spMk id="13" creationId="{3D1FBC59-4E86-6D1A-DCC8-9ADC20F35E77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1:26.620" v="2111" actId="478"/>
          <ac:spMkLst>
            <pc:docMk/>
            <pc:sldMk cId="1164941242" sldId="282"/>
            <ac:spMk id="15" creationId="{B6BF2157-122D-FAE0-3C19-EC9024EED658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1:31.651" v="2113" actId="478"/>
          <ac:spMkLst>
            <pc:docMk/>
            <pc:sldMk cId="1164941242" sldId="282"/>
            <ac:spMk id="17" creationId="{02F5FE61-C5B8-84C9-B569-75567099293E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1:37.804" v="2115" actId="478"/>
          <ac:spMkLst>
            <pc:docMk/>
            <pc:sldMk cId="1164941242" sldId="282"/>
            <ac:spMk id="19" creationId="{1CE4AEE4-F187-F008-109A-00088C583E34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1:44.344" v="2117" actId="478"/>
          <ac:spMkLst>
            <pc:docMk/>
            <pc:sldMk cId="1164941242" sldId="282"/>
            <ac:spMk id="21" creationId="{57C6299F-2600-AF86-9AED-C20E30638B20}"/>
          </ac:spMkLst>
        </pc:spChg>
        <pc:spChg chg="add del">
          <ac:chgData name="Rachel Brown (Hywel Dda UHB - Paediatric Palliative Care Play Specialist)" userId="cb15d3bd-9db3-4fd0-bc92-36b6bfc3d2fb" providerId="ADAL" clId="{9243C467-20B8-4F22-89E8-B540AB4C8000}" dt="2026-03-22T22:12:15.854" v="2120" actId="478"/>
          <ac:spMkLst>
            <pc:docMk/>
            <pc:sldMk cId="1164941242" sldId="282"/>
            <ac:spMk id="22" creationId="{58FADE5B-92E4-25AB-55F1-B497CE7CC074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2:18.536" v="2121" actId="478"/>
          <ac:spMkLst>
            <pc:docMk/>
            <pc:sldMk cId="1164941242" sldId="282"/>
            <ac:spMk id="23" creationId="{EAE23515-94E0-CC70-9531-62ECD589E3A5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12:53.661" v="2134" actId="478"/>
          <ac:spMkLst>
            <pc:docMk/>
            <pc:sldMk cId="1164941242" sldId="282"/>
            <ac:spMk id="24" creationId="{65225959-559D-520E-B0BD-A985E4B9E649}"/>
          </ac:spMkLst>
        </pc:spChg>
        <pc:spChg chg="add del mod">
          <ac:chgData name="Rachel Brown (Hywel Dda UHB - Paediatric Palliative Care Play Specialist)" userId="cb15d3bd-9db3-4fd0-bc92-36b6bfc3d2fb" providerId="ADAL" clId="{9243C467-20B8-4F22-89E8-B540AB4C8000}" dt="2026-03-22T22:30:39.924" v="2227" actId="1076"/>
          <ac:spMkLst>
            <pc:docMk/>
            <pc:sldMk cId="1164941242" sldId="282"/>
            <ac:spMk id="25" creationId="{07E6CCF9-4FF1-8E18-F240-B058E252A474}"/>
          </ac:spMkLst>
        </pc:spChg>
        <pc:spChg chg="add">
          <ac:chgData name="Rachel Brown (Hywel Dda UHB - Paediatric Palliative Care Play Specialist)" userId="cb15d3bd-9db3-4fd0-bc92-36b6bfc3d2fb" providerId="ADAL" clId="{9243C467-20B8-4F22-89E8-B540AB4C8000}" dt="2026-03-22T22:12:39.716" v="2126"/>
          <ac:spMkLst>
            <pc:docMk/>
            <pc:sldMk cId="1164941242" sldId="282"/>
            <ac:spMk id="26" creationId="{8731729B-8245-60F9-D5AF-F177362052BF}"/>
          </ac:spMkLst>
        </pc:spChg>
        <pc:spChg chg="add mod">
          <ac:chgData name="Rachel Brown (Hywel Dda UHB - Paediatric Palliative Care Play Specialist)" userId="cb15d3bd-9db3-4fd0-bc92-36b6bfc3d2fb" providerId="ADAL" clId="{9243C467-20B8-4F22-89E8-B540AB4C8000}" dt="2026-03-22T22:12:52.939" v="2133" actId="20577"/>
          <ac:spMkLst>
            <pc:docMk/>
            <pc:sldMk cId="1164941242" sldId="282"/>
            <ac:spMk id="27" creationId="{70D2F4F0-F38E-36B3-FFF0-C5654562F1FD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6DBC48-F114-40D1-AF9B-F7C18FEB1FA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978BFC-E7E7-4CEB-8903-C78BFCA6DA0C}">
      <dgm:prSet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Siblings of children receiving paediatric palliative care face significant emotional challenges, including anticipatory grief, anxiety, guilt and confusion, often feeling overlooked within the family system.</a:t>
          </a:r>
        </a:p>
      </dgm:t>
    </dgm:pt>
    <dgm:pt modelId="{205C5B2F-18D7-4D2A-9BD1-970EE951F3DD}" type="parTrans" cxnId="{002D046D-8A46-432A-BF61-3B632F2D4390}">
      <dgm:prSet/>
      <dgm:spPr/>
      <dgm:t>
        <a:bodyPr/>
        <a:lstStyle/>
        <a:p>
          <a:endParaRPr lang="en-GB"/>
        </a:p>
      </dgm:t>
    </dgm:pt>
    <dgm:pt modelId="{E67CE3BE-0941-45F2-AE9B-43CD47C1071A}" type="sibTrans" cxnId="{002D046D-8A46-432A-BF61-3B632F2D4390}">
      <dgm:prSet/>
      <dgm:spPr/>
      <dgm:t>
        <a:bodyPr/>
        <a:lstStyle/>
        <a:p>
          <a:endParaRPr lang="en-GB"/>
        </a:p>
      </dgm:t>
    </dgm:pt>
    <dgm:pt modelId="{D5AEADD9-656C-4A7A-ADA2-A4F636606912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Developmental factors affect siblings’ ability to understand illness and express emotions, as younger children struggle with abstract concepts such as death and rely more on symbolic play.</a:t>
          </a:r>
        </a:p>
      </dgm:t>
    </dgm:pt>
    <dgm:pt modelId="{2C12743C-315F-47C9-84D2-4D51B78A30FB}" type="parTrans" cxnId="{AC449B9F-9066-48BC-B3D0-B61A87F4444A}">
      <dgm:prSet/>
      <dgm:spPr/>
      <dgm:t>
        <a:bodyPr/>
        <a:lstStyle/>
        <a:p>
          <a:endParaRPr lang="en-GB"/>
        </a:p>
      </dgm:t>
    </dgm:pt>
    <dgm:pt modelId="{587A68CD-B7E2-4BD5-A4D7-DB95EC6A9091}" type="sibTrans" cxnId="{AC449B9F-9066-48BC-B3D0-B61A87F4444A}">
      <dgm:prSet/>
      <dgm:spPr/>
      <dgm:t>
        <a:bodyPr/>
        <a:lstStyle/>
        <a:p>
          <a:endParaRPr lang="en-GB"/>
        </a:p>
      </dgm:t>
    </dgm:pt>
    <dgm:pt modelId="{93E30A1C-E15B-4BE2-8DDD-74EEBE3BD885}">
      <dgm:prSet phldrT="[Text]"/>
      <dgm:spPr/>
      <dgm:t>
        <a:bodyPr/>
        <a:lstStyle/>
        <a:p>
          <a:pPr algn="ctr"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Therapeutic play is a recognised developmentally appropriate way to support emotional expression, coping and resilience, especially valuable in PPC where siblings’ needs may be underserved.</a:t>
          </a:r>
        </a:p>
      </dgm:t>
    </dgm:pt>
    <dgm:pt modelId="{02C85DA8-B5DA-4DAE-9AA2-A6644D37C01C}" type="parTrans" cxnId="{5795D3ED-F8B3-451E-B045-5A6DFFF7C495}">
      <dgm:prSet/>
      <dgm:spPr/>
      <dgm:t>
        <a:bodyPr/>
        <a:lstStyle/>
        <a:p>
          <a:endParaRPr lang="en-GB"/>
        </a:p>
      </dgm:t>
    </dgm:pt>
    <dgm:pt modelId="{12DACC46-6AC2-4609-9CA6-0A16FFBF2EFF}" type="sibTrans" cxnId="{5795D3ED-F8B3-451E-B045-5A6DFFF7C495}">
      <dgm:prSet/>
      <dgm:spPr/>
      <dgm:t>
        <a:bodyPr/>
        <a:lstStyle/>
        <a:p>
          <a:endParaRPr lang="en-GB"/>
        </a:p>
      </dgm:t>
    </dgm:pt>
    <dgm:pt modelId="{DF2C7E66-0406-4FD8-82FB-00EF43F9B2F3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Research highlights a persistent gap in structured, evidence‑informed sibling interventions, despite known emotional vulnerability and the importance of sibling support within PPC.</a:t>
          </a:r>
        </a:p>
      </dgm:t>
    </dgm:pt>
    <dgm:pt modelId="{9A13488C-62AF-4AFE-AEBF-C73BF88429F9}" type="parTrans" cxnId="{2E790B0D-2A22-4E31-94D0-8F2EF3E2164F}">
      <dgm:prSet/>
      <dgm:spPr/>
      <dgm:t>
        <a:bodyPr/>
        <a:lstStyle/>
        <a:p>
          <a:endParaRPr lang="en-GB"/>
        </a:p>
      </dgm:t>
    </dgm:pt>
    <dgm:pt modelId="{BDBB54DD-D60C-4D65-B2F8-77117E84873B}" type="sibTrans" cxnId="{2E790B0D-2A22-4E31-94D0-8F2EF3E2164F}">
      <dgm:prSet/>
      <dgm:spPr/>
      <dgm:t>
        <a:bodyPr/>
        <a:lstStyle/>
        <a:p>
          <a:endParaRPr lang="en-GB"/>
        </a:p>
      </dgm:t>
    </dgm:pt>
    <dgm:pt modelId="{29E42488-2631-4A3C-A9D9-B5ED88AB574A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Local practice experience confirms this gap, with sibling support often dependent on individual practitioners rather than being embedded systematically within PPC services.</a:t>
          </a:r>
        </a:p>
      </dgm:t>
    </dgm:pt>
    <dgm:pt modelId="{E229695D-CC21-4587-9921-12BB8C9F9DD5}" type="parTrans" cxnId="{08E14E1C-3A0E-43D0-9A97-CEE3723AA7B8}">
      <dgm:prSet/>
      <dgm:spPr/>
      <dgm:t>
        <a:bodyPr/>
        <a:lstStyle/>
        <a:p>
          <a:endParaRPr lang="en-GB"/>
        </a:p>
      </dgm:t>
    </dgm:pt>
    <dgm:pt modelId="{37599AC1-1638-4439-AF4B-3F4C338EB1BE}" type="sibTrans" cxnId="{08E14E1C-3A0E-43D0-9A97-CEE3723AA7B8}">
      <dgm:prSet/>
      <dgm:spPr/>
      <dgm:t>
        <a:bodyPr/>
        <a:lstStyle/>
        <a:p>
          <a:endParaRPr lang="en-GB"/>
        </a:p>
      </dgm:t>
    </dgm:pt>
    <dgm:pt modelId="{2DB56C75-B5D1-498D-A2EE-A7D546C504C7}" type="pres">
      <dgm:prSet presAssocID="{2C6DBC48-F114-40D1-AF9B-F7C18FEB1FA4}" presName="CompostProcess" presStyleCnt="0">
        <dgm:presLayoutVars>
          <dgm:dir/>
          <dgm:resizeHandles val="exact"/>
        </dgm:presLayoutVars>
      </dgm:prSet>
      <dgm:spPr/>
    </dgm:pt>
    <dgm:pt modelId="{3F42479F-64CB-4726-B220-FB1CD3E29CE4}" type="pres">
      <dgm:prSet presAssocID="{2C6DBC48-F114-40D1-AF9B-F7C18FEB1FA4}" presName="arrow" presStyleLbl="bgShp" presStyleIdx="0" presStyleCnt="1"/>
      <dgm:spPr/>
    </dgm:pt>
    <dgm:pt modelId="{7592F0C0-7C1B-4D3D-A47E-E5E185591F52}" type="pres">
      <dgm:prSet presAssocID="{2C6DBC48-F114-40D1-AF9B-F7C18FEB1FA4}" presName="linearProcess" presStyleCnt="0"/>
      <dgm:spPr/>
    </dgm:pt>
    <dgm:pt modelId="{0CB0A413-B74E-4EDC-A174-01D0FA3F33AE}" type="pres">
      <dgm:prSet presAssocID="{6D978BFC-E7E7-4CEB-8903-C78BFCA6DA0C}" presName="textNode" presStyleLbl="node1" presStyleIdx="0" presStyleCnt="5">
        <dgm:presLayoutVars>
          <dgm:bulletEnabled val="1"/>
        </dgm:presLayoutVars>
      </dgm:prSet>
      <dgm:spPr/>
    </dgm:pt>
    <dgm:pt modelId="{9CEDBBBD-1C10-4E21-9037-D14AFE69EC25}" type="pres">
      <dgm:prSet presAssocID="{E67CE3BE-0941-45F2-AE9B-43CD47C1071A}" presName="sibTrans" presStyleCnt="0"/>
      <dgm:spPr/>
    </dgm:pt>
    <dgm:pt modelId="{6B61423E-9A55-4A6B-AD3C-663FC74106E4}" type="pres">
      <dgm:prSet presAssocID="{D5AEADD9-656C-4A7A-ADA2-A4F636606912}" presName="textNode" presStyleLbl="node1" presStyleIdx="1" presStyleCnt="5">
        <dgm:presLayoutVars>
          <dgm:bulletEnabled val="1"/>
        </dgm:presLayoutVars>
      </dgm:prSet>
      <dgm:spPr/>
    </dgm:pt>
    <dgm:pt modelId="{868D3389-DDFA-4B46-B20D-A843F37BC207}" type="pres">
      <dgm:prSet presAssocID="{587A68CD-B7E2-4BD5-A4D7-DB95EC6A9091}" presName="sibTrans" presStyleCnt="0"/>
      <dgm:spPr/>
    </dgm:pt>
    <dgm:pt modelId="{7936EC92-8F72-4D06-B424-71B410D3D45F}" type="pres">
      <dgm:prSet presAssocID="{93E30A1C-E15B-4BE2-8DDD-74EEBE3BD885}" presName="textNode" presStyleLbl="node1" presStyleIdx="2" presStyleCnt="5">
        <dgm:presLayoutVars>
          <dgm:bulletEnabled val="1"/>
        </dgm:presLayoutVars>
      </dgm:prSet>
      <dgm:spPr/>
    </dgm:pt>
    <dgm:pt modelId="{9DD79F98-A642-4040-96C6-930FD8E7B3FE}" type="pres">
      <dgm:prSet presAssocID="{12DACC46-6AC2-4609-9CA6-0A16FFBF2EFF}" presName="sibTrans" presStyleCnt="0"/>
      <dgm:spPr/>
    </dgm:pt>
    <dgm:pt modelId="{DFCC7B40-0DAA-4684-BA15-0F133FB240FA}" type="pres">
      <dgm:prSet presAssocID="{DF2C7E66-0406-4FD8-82FB-00EF43F9B2F3}" presName="textNode" presStyleLbl="node1" presStyleIdx="3" presStyleCnt="5">
        <dgm:presLayoutVars>
          <dgm:bulletEnabled val="1"/>
        </dgm:presLayoutVars>
      </dgm:prSet>
      <dgm:spPr/>
    </dgm:pt>
    <dgm:pt modelId="{CB136A4C-3688-4360-9FA8-05375FD8F9E0}" type="pres">
      <dgm:prSet presAssocID="{BDBB54DD-D60C-4D65-B2F8-77117E84873B}" presName="sibTrans" presStyleCnt="0"/>
      <dgm:spPr/>
    </dgm:pt>
    <dgm:pt modelId="{C45EAEB4-DCC2-4636-B5B8-35A9E501E09B}" type="pres">
      <dgm:prSet presAssocID="{29E42488-2631-4A3C-A9D9-B5ED88AB574A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2E790B0D-2A22-4E31-94D0-8F2EF3E2164F}" srcId="{2C6DBC48-F114-40D1-AF9B-F7C18FEB1FA4}" destId="{DF2C7E66-0406-4FD8-82FB-00EF43F9B2F3}" srcOrd="3" destOrd="0" parTransId="{9A13488C-62AF-4AFE-AEBF-C73BF88429F9}" sibTransId="{BDBB54DD-D60C-4D65-B2F8-77117E84873B}"/>
    <dgm:cxn modelId="{08E14E1C-3A0E-43D0-9A97-CEE3723AA7B8}" srcId="{2C6DBC48-F114-40D1-AF9B-F7C18FEB1FA4}" destId="{29E42488-2631-4A3C-A9D9-B5ED88AB574A}" srcOrd="4" destOrd="0" parTransId="{E229695D-CC21-4587-9921-12BB8C9F9DD5}" sibTransId="{37599AC1-1638-4439-AF4B-3F4C338EB1BE}"/>
    <dgm:cxn modelId="{ED9C5A26-6507-4DB1-9C3D-FEF7819B3764}" type="presOf" srcId="{D5AEADD9-656C-4A7A-ADA2-A4F636606912}" destId="{6B61423E-9A55-4A6B-AD3C-663FC74106E4}" srcOrd="0" destOrd="0" presId="urn:microsoft.com/office/officeart/2005/8/layout/hProcess9"/>
    <dgm:cxn modelId="{002D046D-8A46-432A-BF61-3B632F2D4390}" srcId="{2C6DBC48-F114-40D1-AF9B-F7C18FEB1FA4}" destId="{6D978BFC-E7E7-4CEB-8903-C78BFCA6DA0C}" srcOrd="0" destOrd="0" parTransId="{205C5B2F-18D7-4D2A-9BD1-970EE951F3DD}" sibTransId="{E67CE3BE-0941-45F2-AE9B-43CD47C1071A}"/>
    <dgm:cxn modelId="{37F8C483-5EC5-4284-AC92-5C7EB70A030C}" type="presOf" srcId="{6D978BFC-E7E7-4CEB-8903-C78BFCA6DA0C}" destId="{0CB0A413-B74E-4EDC-A174-01D0FA3F33AE}" srcOrd="0" destOrd="0" presId="urn:microsoft.com/office/officeart/2005/8/layout/hProcess9"/>
    <dgm:cxn modelId="{3A988895-7BCB-45AA-B430-CEB9DA9270FE}" type="presOf" srcId="{2C6DBC48-F114-40D1-AF9B-F7C18FEB1FA4}" destId="{2DB56C75-B5D1-498D-A2EE-A7D546C504C7}" srcOrd="0" destOrd="0" presId="urn:microsoft.com/office/officeart/2005/8/layout/hProcess9"/>
    <dgm:cxn modelId="{AC449B9F-9066-48BC-B3D0-B61A87F4444A}" srcId="{2C6DBC48-F114-40D1-AF9B-F7C18FEB1FA4}" destId="{D5AEADD9-656C-4A7A-ADA2-A4F636606912}" srcOrd="1" destOrd="0" parTransId="{2C12743C-315F-47C9-84D2-4D51B78A30FB}" sibTransId="{587A68CD-B7E2-4BD5-A4D7-DB95EC6A9091}"/>
    <dgm:cxn modelId="{9A5FC2E3-0345-4046-A637-E129FB42E07B}" type="presOf" srcId="{29E42488-2631-4A3C-A9D9-B5ED88AB574A}" destId="{C45EAEB4-DCC2-4636-B5B8-35A9E501E09B}" srcOrd="0" destOrd="0" presId="urn:microsoft.com/office/officeart/2005/8/layout/hProcess9"/>
    <dgm:cxn modelId="{081E50E9-0CE6-414E-AE62-77F36F48069E}" type="presOf" srcId="{93E30A1C-E15B-4BE2-8DDD-74EEBE3BD885}" destId="{7936EC92-8F72-4D06-B424-71B410D3D45F}" srcOrd="0" destOrd="0" presId="urn:microsoft.com/office/officeart/2005/8/layout/hProcess9"/>
    <dgm:cxn modelId="{5795D3ED-F8B3-451E-B045-5A6DFFF7C495}" srcId="{2C6DBC48-F114-40D1-AF9B-F7C18FEB1FA4}" destId="{93E30A1C-E15B-4BE2-8DDD-74EEBE3BD885}" srcOrd="2" destOrd="0" parTransId="{02C85DA8-B5DA-4DAE-9AA2-A6644D37C01C}" sibTransId="{12DACC46-6AC2-4609-9CA6-0A16FFBF2EFF}"/>
    <dgm:cxn modelId="{5B8294FC-4D6E-4719-8A10-2D7DAD4643DC}" type="presOf" srcId="{DF2C7E66-0406-4FD8-82FB-00EF43F9B2F3}" destId="{DFCC7B40-0DAA-4684-BA15-0F133FB240FA}" srcOrd="0" destOrd="0" presId="urn:microsoft.com/office/officeart/2005/8/layout/hProcess9"/>
    <dgm:cxn modelId="{DCC40661-0D3F-41B6-AA67-17D213B15D2C}" type="presParOf" srcId="{2DB56C75-B5D1-498D-A2EE-A7D546C504C7}" destId="{3F42479F-64CB-4726-B220-FB1CD3E29CE4}" srcOrd="0" destOrd="0" presId="urn:microsoft.com/office/officeart/2005/8/layout/hProcess9"/>
    <dgm:cxn modelId="{EDA8DAAC-1359-4F39-B77A-21FAA6943A34}" type="presParOf" srcId="{2DB56C75-B5D1-498D-A2EE-A7D546C504C7}" destId="{7592F0C0-7C1B-4D3D-A47E-E5E185591F52}" srcOrd="1" destOrd="0" presId="urn:microsoft.com/office/officeart/2005/8/layout/hProcess9"/>
    <dgm:cxn modelId="{72931221-A870-448B-B8E3-E8C1E469A0CC}" type="presParOf" srcId="{7592F0C0-7C1B-4D3D-A47E-E5E185591F52}" destId="{0CB0A413-B74E-4EDC-A174-01D0FA3F33AE}" srcOrd="0" destOrd="0" presId="urn:microsoft.com/office/officeart/2005/8/layout/hProcess9"/>
    <dgm:cxn modelId="{B2226FD3-7A4D-46F4-9261-0AD9C50EE839}" type="presParOf" srcId="{7592F0C0-7C1B-4D3D-A47E-E5E185591F52}" destId="{9CEDBBBD-1C10-4E21-9037-D14AFE69EC25}" srcOrd="1" destOrd="0" presId="urn:microsoft.com/office/officeart/2005/8/layout/hProcess9"/>
    <dgm:cxn modelId="{0AFE7741-16E1-480E-82D5-6ABA00FA6E02}" type="presParOf" srcId="{7592F0C0-7C1B-4D3D-A47E-E5E185591F52}" destId="{6B61423E-9A55-4A6B-AD3C-663FC74106E4}" srcOrd="2" destOrd="0" presId="urn:microsoft.com/office/officeart/2005/8/layout/hProcess9"/>
    <dgm:cxn modelId="{029BD2B4-AFA8-4652-A79A-C039D6123699}" type="presParOf" srcId="{7592F0C0-7C1B-4D3D-A47E-E5E185591F52}" destId="{868D3389-DDFA-4B46-B20D-A843F37BC207}" srcOrd="3" destOrd="0" presId="urn:microsoft.com/office/officeart/2005/8/layout/hProcess9"/>
    <dgm:cxn modelId="{EB73595F-FB83-48B0-8B46-9A8AFEAF1ED9}" type="presParOf" srcId="{7592F0C0-7C1B-4D3D-A47E-E5E185591F52}" destId="{7936EC92-8F72-4D06-B424-71B410D3D45F}" srcOrd="4" destOrd="0" presId="urn:microsoft.com/office/officeart/2005/8/layout/hProcess9"/>
    <dgm:cxn modelId="{B74F06BC-1B33-4DC8-A737-B7A72C31999C}" type="presParOf" srcId="{7592F0C0-7C1B-4D3D-A47E-E5E185591F52}" destId="{9DD79F98-A642-4040-96C6-930FD8E7B3FE}" srcOrd="5" destOrd="0" presId="urn:microsoft.com/office/officeart/2005/8/layout/hProcess9"/>
    <dgm:cxn modelId="{7CC206F6-4721-4947-8747-184E7127C323}" type="presParOf" srcId="{7592F0C0-7C1B-4D3D-A47E-E5E185591F52}" destId="{DFCC7B40-0DAA-4684-BA15-0F133FB240FA}" srcOrd="6" destOrd="0" presId="urn:microsoft.com/office/officeart/2005/8/layout/hProcess9"/>
    <dgm:cxn modelId="{CBBE01F0-6C51-4D0D-8C01-762C9FA90064}" type="presParOf" srcId="{7592F0C0-7C1B-4D3D-A47E-E5E185591F52}" destId="{CB136A4C-3688-4360-9FA8-05375FD8F9E0}" srcOrd="7" destOrd="0" presId="urn:microsoft.com/office/officeart/2005/8/layout/hProcess9"/>
    <dgm:cxn modelId="{4B6DF945-0959-430E-AD6D-D41B7251095B}" type="presParOf" srcId="{7592F0C0-7C1B-4D3D-A47E-E5E185591F52}" destId="{C45EAEB4-DCC2-4636-B5B8-35A9E501E09B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B136CA-A630-4F5C-B553-0003055333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048263C-DCC3-4161-ACD1-8E636D2BB5E4}">
      <dgm:prSet/>
      <dgm:spPr/>
      <dgm:t>
        <a:bodyPr/>
        <a:lstStyle/>
        <a:p>
          <a:r>
            <a:rPr lang="en-GB"/>
            <a:t>Observations </a:t>
          </a:r>
          <a:endParaRPr lang="en-US"/>
        </a:p>
      </dgm:t>
    </dgm:pt>
    <dgm:pt modelId="{9DCBB0E9-8B52-48F7-8911-F4B30E29B2D2}" type="parTrans" cxnId="{91B2CC2E-1B98-4B5E-968D-1DDD531B0879}">
      <dgm:prSet/>
      <dgm:spPr/>
      <dgm:t>
        <a:bodyPr/>
        <a:lstStyle/>
        <a:p>
          <a:endParaRPr lang="en-US"/>
        </a:p>
      </dgm:t>
    </dgm:pt>
    <dgm:pt modelId="{6865A30D-A06F-4B6F-A478-F1832DA03BCB}" type="sibTrans" cxnId="{91B2CC2E-1B98-4B5E-968D-1DDD531B0879}">
      <dgm:prSet/>
      <dgm:spPr/>
      <dgm:t>
        <a:bodyPr/>
        <a:lstStyle/>
        <a:p>
          <a:endParaRPr lang="en-US"/>
        </a:p>
      </dgm:t>
    </dgm:pt>
    <dgm:pt modelId="{152C8788-6807-489E-B56F-11AFABB51896}">
      <dgm:prSet/>
      <dgm:spPr/>
      <dgm:t>
        <a:bodyPr/>
        <a:lstStyle/>
        <a:p>
          <a:r>
            <a:rPr lang="en-GB"/>
            <a:t>Surveys </a:t>
          </a:r>
          <a:endParaRPr lang="en-US"/>
        </a:p>
      </dgm:t>
    </dgm:pt>
    <dgm:pt modelId="{DD21BCB9-28F6-4BB2-97D4-FB49307D5C98}" type="parTrans" cxnId="{D72A3C3A-A8E3-474E-B5D1-27B8B80EB6FD}">
      <dgm:prSet/>
      <dgm:spPr/>
      <dgm:t>
        <a:bodyPr/>
        <a:lstStyle/>
        <a:p>
          <a:endParaRPr lang="en-US"/>
        </a:p>
      </dgm:t>
    </dgm:pt>
    <dgm:pt modelId="{06411880-715C-418A-8F8B-A2FB94C38FEC}" type="sibTrans" cxnId="{D72A3C3A-A8E3-474E-B5D1-27B8B80EB6FD}">
      <dgm:prSet/>
      <dgm:spPr/>
      <dgm:t>
        <a:bodyPr/>
        <a:lstStyle/>
        <a:p>
          <a:endParaRPr lang="en-US"/>
        </a:p>
      </dgm:t>
    </dgm:pt>
    <dgm:pt modelId="{11488AF9-B774-42E5-98E6-BA8613C9010E}">
      <dgm:prSet/>
      <dgm:spPr/>
      <dgm:t>
        <a:bodyPr/>
        <a:lstStyle/>
        <a:p>
          <a:r>
            <a:rPr lang="en-GB" dirty="0"/>
            <a:t>Semi Informal Interviews  </a:t>
          </a:r>
          <a:endParaRPr lang="en-US" dirty="0"/>
        </a:p>
      </dgm:t>
    </dgm:pt>
    <dgm:pt modelId="{F47606D3-F936-4B87-9F7F-5E18E561E62B}" type="parTrans" cxnId="{4D06E11D-DD35-4CDC-A2E8-15E81AA5FE6F}">
      <dgm:prSet/>
      <dgm:spPr/>
      <dgm:t>
        <a:bodyPr/>
        <a:lstStyle/>
        <a:p>
          <a:endParaRPr lang="en-US"/>
        </a:p>
      </dgm:t>
    </dgm:pt>
    <dgm:pt modelId="{6145FF7B-D803-4E59-93E2-42D45CE026FB}" type="sibTrans" cxnId="{4D06E11D-DD35-4CDC-A2E8-15E81AA5FE6F}">
      <dgm:prSet/>
      <dgm:spPr/>
      <dgm:t>
        <a:bodyPr/>
        <a:lstStyle/>
        <a:p>
          <a:endParaRPr lang="en-US"/>
        </a:p>
      </dgm:t>
    </dgm:pt>
    <dgm:pt modelId="{8A736274-B3AF-4B59-865A-15017481FA8E}" type="pres">
      <dgm:prSet presAssocID="{32B136CA-A630-4F5C-B553-000305533319}" presName="root" presStyleCnt="0">
        <dgm:presLayoutVars>
          <dgm:dir/>
          <dgm:resizeHandles val="exact"/>
        </dgm:presLayoutVars>
      </dgm:prSet>
      <dgm:spPr/>
    </dgm:pt>
    <dgm:pt modelId="{81028F6A-C926-4B31-B51A-82C30D81F832}" type="pres">
      <dgm:prSet presAssocID="{9048263C-DCC3-4161-ACD1-8E636D2BB5E4}" presName="compNode" presStyleCnt="0"/>
      <dgm:spPr/>
    </dgm:pt>
    <dgm:pt modelId="{C118E0CC-35A9-4FEC-B2AB-3CFF89381247}" type="pres">
      <dgm:prSet presAssocID="{9048263C-DCC3-4161-ACD1-8E636D2BB5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702077D7-46A8-4154-A340-5B5AE1C0804C}" type="pres">
      <dgm:prSet presAssocID="{9048263C-DCC3-4161-ACD1-8E636D2BB5E4}" presName="spaceRect" presStyleCnt="0"/>
      <dgm:spPr/>
    </dgm:pt>
    <dgm:pt modelId="{C10DDBEE-BAF6-413A-A3D9-0C60B8E67DA5}" type="pres">
      <dgm:prSet presAssocID="{9048263C-DCC3-4161-ACD1-8E636D2BB5E4}" presName="textRect" presStyleLbl="revTx" presStyleIdx="0" presStyleCnt="3">
        <dgm:presLayoutVars>
          <dgm:chMax val="1"/>
          <dgm:chPref val="1"/>
        </dgm:presLayoutVars>
      </dgm:prSet>
      <dgm:spPr/>
    </dgm:pt>
    <dgm:pt modelId="{047E3C30-1F73-4459-AB8F-41198109A88D}" type="pres">
      <dgm:prSet presAssocID="{6865A30D-A06F-4B6F-A478-F1832DA03BCB}" presName="sibTrans" presStyleCnt="0"/>
      <dgm:spPr/>
    </dgm:pt>
    <dgm:pt modelId="{2B5BB77D-F443-4113-98B8-530FF8E9988C}" type="pres">
      <dgm:prSet presAssocID="{152C8788-6807-489E-B56F-11AFABB51896}" presName="compNode" presStyleCnt="0"/>
      <dgm:spPr/>
    </dgm:pt>
    <dgm:pt modelId="{91149F3D-BC40-441C-BADB-BFA2F5F3BBDB}" type="pres">
      <dgm:prSet presAssocID="{152C8788-6807-489E-B56F-11AFABB518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F22DC6C-5060-477D-8F21-71FB63195439}" type="pres">
      <dgm:prSet presAssocID="{152C8788-6807-489E-B56F-11AFABB51896}" presName="spaceRect" presStyleCnt="0"/>
      <dgm:spPr/>
    </dgm:pt>
    <dgm:pt modelId="{F9D43BC7-D408-4FA0-96A6-2DB831941289}" type="pres">
      <dgm:prSet presAssocID="{152C8788-6807-489E-B56F-11AFABB51896}" presName="textRect" presStyleLbl="revTx" presStyleIdx="1" presStyleCnt="3">
        <dgm:presLayoutVars>
          <dgm:chMax val="1"/>
          <dgm:chPref val="1"/>
        </dgm:presLayoutVars>
      </dgm:prSet>
      <dgm:spPr/>
    </dgm:pt>
    <dgm:pt modelId="{E38810BE-B3B4-4E5D-AB6E-CF04D843ED1D}" type="pres">
      <dgm:prSet presAssocID="{06411880-715C-418A-8F8B-A2FB94C38FEC}" presName="sibTrans" presStyleCnt="0"/>
      <dgm:spPr/>
    </dgm:pt>
    <dgm:pt modelId="{5B8BB1F3-498D-48AE-B90B-C3C46261C654}" type="pres">
      <dgm:prSet presAssocID="{11488AF9-B774-42E5-98E6-BA8613C9010E}" presName="compNode" presStyleCnt="0"/>
      <dgm:spPr/>
    </dgm:pt>
    <dgm:pt modelId="{2D72EB36-FCD7-4673-B48F-8585C8FD8070}" type="pres">
      <dgm:prSet presAssocID="{11488AF9-B774-42E5-98E6-BA8613C901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B551C6F-8505-4543-BAE5-7C0F04086EAC}" type="pres">
      <dgm:prSet presAssocID="{11488AF9-B774-42E5-98E6-BA8613C9010E}" presName="spaceRect" presStyleCnt="0"/>
      <dgm:spPr/>
    </dgm:pt>
    <dgm:pt modelId="{AB0540F4-7377-4AC3-B516-58403A9D2B16}" type="pres">
      <dgm:prSet presAssocID="{11488AF9-B774-42E5-98E6-BA8613C9010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E88581B-D7A8-425B-9505-52EA29986458}" type="presOf" srcId="{9048263C-DCC3-4161-ACD1-8E636D2BB5E4}" destId="{C10DDBEE-BAF6-413A-A3D9-0C60B8E67DA5}" srcOrd="0" destOrd="0" presId="urn:microsoft.com/office/officeart/2018/2/layout/IconLabelList"/>
    <dgm:cxn modelId="{4D06E11D-DD35-4CDC-A2E8-15E81AA5FE6F}" srcId="{32B136CA-A630-4F5C-B553-000305533319}" destId="{11488AF9-B774-42E5-98E6-BA8613C9010E}" srcOrd="2" destOrd="0" parTransId="{F47606D3-F936-4B87-9F7F-5E18E561E62B}" sibTransId="{6145FF7B-D803-4E59-93E2-42D45CE026FB}"/>
    <dgm:cxn modelId="{91B2CC2E-1B98-4B5E-968D-1DDD531B0879}" srcId="{32B136CA-A630-4F5C-B553-000305533319}" destId="{9048263C-DCC3-4161-ACD1-8E636D2BB5E4}" srcOrd="0" destOrd="0" parTransId="{9DCBB0E9-8B52-48F7-8911-F4B30E29B2D2}" sibTransId="{6865A30D-A06F-4B6F-A478-F1832DA03BCB}"/>
    <dgm:cxn modelId="{D72A3C3A-A8E3-474E-B5D1-27B8B80EB6FD}" srcId="{32B136CA-A630-4F5C-B553-000305533319}" destId="{152C8788-6807-489E-B56F-11AFABB51896}" srcOrd="1" destOrd="0" parTransId="{DD21BCB9-28F6-4BB2-97D4-FB49307D5C98}" sibTransId="{06411880-715C-418A-8F8B-A2FB94C38FEC}"/>
    <dgm:cxn modelId="{ECB3CC50-9FEB-4ECD-B7D7-640104EEB8D0}" type="presOf" srcId="{152C8788-6807-489E-B56F-11AFABB51896}" destId="{F9D43BC7-D408-4FA0-96A6-2DB831941289}" srcOrd="0" destOrd="0" presId="urn:microsoft.com/office/officeart/2018/2/layout/IconLabelList"/>
    <dgm:cxn modelId="{5C5A27B7-E2E1-4AB6-92FC-D252D54D8584}" type="presOf" srcId="{32B136CA-A630-4F5C-B553-000305533319}" destId="{8A736274-B3AF-4B59-865A-15017481FA8E}" srcOrd="0" destOrd="0" presId="urn:microsoft.com/office/officeart/2018/2/layout/IconLabelList"/>
    <dgm:cxn modelId="{F6740FBE-E1FC-42A6-838D-72CB0832DE26}" type="presOf" srcId="{11488AF9-B774-42E5-98E6-BA8613C9010E}" destId="{AB0540F4-7377-4AC3-B516-58403A9D2B16}" srcOrd="0" destOrd="0" presId="urn:microsoft.com/office/officeart/2018/2/layout/IconLabelList"/>
    <dgm:cxn modelId="{A8F30721-4D14-40BF-B6E4-CE8BEF2E893D}" type="presParOf" srcId="{8A736274-B3AF-4B59-865A-15017481FA8E}" destId="{81028F6A-C926-4B31-B51A-82C30D81F832}" srcOrd="0" destOrd="0" presId="urn:microsoft.com/office/officeart/2018/2/layout/IconLabelList"/>
    <dgm:cxn modelId="{FDBA7F95-05CF-4817-8D87-EE99F7D576FD}" type="presParOf" srcId="{81028F6A-C926-4B31-B51A-82C30D81F832}" destId="{C118E0CC-35A9-4FEC-B2AB-3CFF89381247}" srcOrd="0" destOrd="0" presId="urn:microsoft.com/office/officeart/2018/2/layout/IconLabelList"/>
    <dgm:cxn modelId="{ED61346C-80F0-4016-A1A3-D95262956E72}" type="presParOf" srcId="{81028F6A-C926-4B31-B51A-82C30D81F832}" destId="{702077D7-46A8-4154-A340-5B5AE1C0804C}" srcOrd="1" destOrd="0" presId="urn:microsoft.com/office/officeart/2018/2/layout/IconLabelList"/>
    <dgm:cxn modelId="{67549316-14DA-430E-BA6A-774052CF955D}" type="presParOf" srcId="{81028F6A-C926-4B31-B51A-82C30D81F832}" destId="{C10DDBEE-BAF6-413A-A3D9-0C60B8E67DA5}" srcOrd="2" destOrd="0" presId="urn:microsoft.com/office/officeart/2018/2/layout/IconLabelList"/>
    <dgm:cxn modelId="{EC078D4C-58A4-4011-908B-BF2EC4EAED41}" type="presParOf" srcId="{8A736274-B3AF-4B59-865A-15017481FA8E}" destId="{047E3C30-1F73-4459-AB8F-41198109A88D}" srcOrd="1" destOrd="0" presId="urn:microsoft.com/office/officeart/2018/2/layout/IconLabelList"/>
    <dgm:cxn modelId="{8B1E1020-4F1B-4368-8BC7-60D52A133D2C}" type="presParOf" srcId="{8A736274-B3AF-4B59-865A-15017481FA8E}" destId="{2B5BB77D-F443-4113-98B8-530FF8E9988C}" srcOrd="2" destOrd="0" presId="urn:microsoft.com/office/officeart/2018/2/layout/IconLabelList"/>
    <dgm:cxn modelId="{E08BA78F-3B81-424F-AECF-A7A943CE9F3D}" type="presParOf" srcId="{2B5BB77D-F443-4113-98B8-530FF8E9988C}" destId="{91149F3D-BC40-441C-BADB-BFA2F5F3BBDB}" srcOrd="0" destOrd="0" presId="urn:microsoft.com/office/officeart/2018/2/layout/IconLabelList"/>
    <dgm:cxn modelId="{2F58F15C-7473-4E40-8821-4CB603F2D152}" type="presParOf" srcId="{2B5BB77D-F443-4113-98B8-530FF8E9988C}" destId="{EF22DC6C-5060-477D-8F21-71FB63195439}" srcOrd="1" destOrd="0" presId="urn:microsoft.com/office/officeart/2018/2/layout/IconLabelList"/>
    <dgm:cxn modelId="{6B3C7FC0-A0E0-400E-9054-B8AA5B1E8E9A}" type="presParOf" srcId="{2B5BB77D-F443-4113-98B8-530FF8E9988C}" destId="{F9D43BC7-D408-4FA0-96A6-2DB831941289}" srcOrd="2" destOrd="0" presId="urn:microsoft.com/office/officeart/2018/2/layout/IconLabelList"/>
    <dgm:cxn modelId="{BB3F4455-FAC4-4E1E-821A-D47553777B25}" type="presParOf" srcId="{8A736274-B3AF-4B59-865A-15017481FA8E}" destId="{E38810BE-B3B4-4E5D-AB6E-CF04D843ED1D}" srcOrd="3" destOrd="0" presId="urn:microsoft.com/office/officeart/2018/2/layout/IconLabelList"/>
    <dgm:cxn modelId="{1379182F-50AC-4D78-BC5F-486721D31518}" type="presParOf" srcId="{8A736274-B3AF-4B59-865A-15017481FA8E}" destId="{5B8BB1F3-498D-48AE-B90B-C3C46261C654}" srcOrd="4" destOrd="0" presId="urn:microsoft.com/office/officeart/2018/2/layout/IconLabelList"/>
    <dgm:cxn modelId="{F861530F-5AD2-4658-B0B3-88BE21EC7975}" type="presParOf" srcId="{5B8BB1F3-498D-48AE-B90B-C3C46261C654}" destId="{2D72EB36-FCD7-4673-B48F-8585C8FD8070}" srcOrd="0" destOrd="0" presId="urn:microsoft.com/office/officeart/2018/2/layout/IconLabelList"/>
    <dgm:cxn modelId="{E3F1FC32-2DEB-4366-AC99-0D633CDAEA29}" type="presParOf" srcId="{5B8BB1F3-498D-48AE-B90B-C3C46261C654}" destId="{8B551C6F-8505-4543-BAE5-7C0F04086EAC}" srcOrd="1" destOrd="0" presId="urn:microsoft.com/office/officeart/2018/2/layout/IconLabelList"/>
    <dgm:cxn modelId="{0E15D197-C2B3-4B1F-B3C3-0D605DA9AF61}" type="presParOf" srcId="{5B8BB1F3-498D-48AE-B90B-C3C46261C654}" destId="{AB0540F4-7377-4AC3-B516-58403A9D2B1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FA8952-3683-4C00-B516-4CDA56F44CF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8A506F4-15FA-408E-93F4-7C4F4221F35B}">
      <dgm:prSet phldrT="[Text]" phldr="0" custT="1"/>
      <dgm:spPr/>
      <dgm:t>
        <a:bodyPr/>
        <a:lstStyle/>
        <a:p>
          <a:r>
            <a:rPr lang="en-GB" sz="3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Findings</a:t>
          </a:r>
          <a:endParaRPr lang="en-GB" sz="1100" dirty="0">
            <a:solidFill>
              <a:schemeClr val="tx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F7817E-AFCC-4FA3-BF65-E39C59CD0254}" type="parTrans" cxnId="{40AEC27B-868F-4DE9-BA2D-1DBEEE27B88D}">
      <dgm:prSet/>
      <dgm:spPr/>
      <dgm:t>
        <a:bodyPr/>
        <a:lstStyle/>
        <a:p>
          <a:endParaRPr lang="en-GB"/>
        </a:p>
      </dgm:t>
    </dgm:pt>
    <dgm:pt modelId="{593CB0C2-0449-4C89-90E1-4855B46D4A97}" type="sibTrans" cxnId="{40AEC27B-868F-4DE9-BA2D-1DBEEE27B88D}">
      <dgm:prSet/>
      <dgm:spPr/>
      <dgm:t>
        <a:bodyPr/>
        <a:lstStyle/>
        <a:p>
          <a:endParaRPr lang="en-GB"/>
        </a:p>
      </dgm:t>
    </dgm:pt>
    <dgm:pt modelId="{E85A4814-AF88-43B6-BB51-9E58FD623B86}">
      <dgm:prSet phldrT="[Text]" custT="1"/>
      <dgm:spPr/>
      <dgm:t>
        <a:bodyPr/>
        <a:lstStyle/>
        <a:p>
          <a:pPr>
            <a:buNone/>
          </a:pPr>
          <a:r>
            <a:rPr lang="en-GB" sz="11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findings align with international guidance (UNCRC, WHO) that children have a right to truthful, developmentally appropriate information and emotional support</a:t>
          </a:r>
          <a:r>
            <a:rPr lang="en-GB" sz="11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, reflected in improved family communication and reduced anxiety during your intervention.</a:t>
          </a:r>
        </a:p>
      </dgm:t>
    </dgm:pt>
    <dgm:pt modelId="{5029B226-9C90-4A98-87D9-5679BFCC3CC7}" type="parTrans" cxnId="{CAB315F4-C407-4201-A166-C504EC3BDCDD}">
      <dgm:prSet/>
      <dgm:spPr/>
      <dgm:t>
        <a:bodyPr/>
        <a:lstStyle/>
        <a:p>
          <a:endParaRPr lang="en-GB"/>
        </a:p>
      </dgm:t>
    </dgm:pt>
    <dgm:pt modelId="{FBFD9E81-5128-4891-B86D-8F97354067D7}" type="sibTrans" cxnId="{CAB315F4-C407-4201-A166-C504EC3BDCDD}">
      <dgm:prSet/>
      <dgm:spPr/>
      <dgm:t>
        <a:bodyPr/>
        <a:lstStyle/>
        <a:p>
          <a:endParaRPr lang="en-GB"/>
        </a:p>
      </dgm:t>
    </dgm:pt>
    <dgm:pt modelId="{75C01377-E2AF-4252-A30A-3064DCB7DAA5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reduction in internalising difficulties (anxiety, withdrawal) supports international findings</a:t>
          </a:r>
          <a:r>
            <a:rPr lang="en-GB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that combining creative expression with truthful communication enhances coping in palliative contexts.</a:t>
          </a:r>
        </a:p>
      </dgm:t>
    </dgm:pt>
    <dgm:pt modelId="{7C09FDD0-6D53-4C0A-BF89-8AF879D42EA3}" type="parTrans" cxnId="{2DC14A65-7BCA-44E6-8C9C-F3DF626A96EE}">
      <dgm:prSet/>
      <dgm:spPr/>
      <dgm:t>
        <a:bodyPr/>
        <a:lstStyle/>
        <a:p>
          <a:endParaRPr lang="en-GB"/>
        </a:p>
      </dgm:t>
    </dgm:pt>
    <dgm:pt modelId="{B284AB7C-A683-4572-BA28-6909041DD2BA}" type="sibTrans" cxnId="{2DC14A65-7BCA-44E6-8C9C-F3DF626A96EE}">
      <dgm:prSet/>
      <dgm:spPr/>
      <dgm:t>
        <a:bodyPr/>
        <a:lstStyle/>
        <a:p>
          <a:endParaRPr lang="en-GB"/>
        </a:p>
      </dgm:t>
    </dgm:pt>
    <dgm:pt modelId="{A3E9629A-E908-4144-AF33-912EE8277320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</a:rPr>
            <a:t>The results echo international research showing that memory‑making, meaning‑making and consistent emotional support protect siblings against complicated grief</a:t>
          </a:r>
          <a:r>
            <a:rPr lang="en-GB" dirty="0">
              <a:solidFill>
                <a:schemeClr val="tx1">
                  <a:lumMod val="50000"/>
                </a:schemeClr>
              </a:solidFill>
            </a:rPr>
            <a:t>.</a:t>
          </a:r>
        </a:p>
      </dgm:t>
    </dgm:pt>
    <dgm:pt modelId="{C05D2CDB-D38E-4F99-B11E-D7FA2EC001EE}" type="parTrans" cxnId="{0CE45DFB-EB5D-49A9-85EC-4A4AD135E6BF}">
      <dgm:prSet/>
      <dgm:spPr/>
      <dgm:t>
        <a:bodyPr/>
        <a:lstStyle/>
        <a:p>
          <a:endParaRPr lang="en-GB"/>
        </a:p>
      </dgm:t>
    </dgm:pt>
    <dgm:pt modelId="{FDD29432-28B6-4A6D-B984-3A3944C946FA}" type="sibTrans" cxnId="{0CE45DFB-EB5D-49A9-85EC-4A4AD135E6BF}">
      <dgm:prSet/>
      <dgm:spPr/>
      <dgm:t>
        <a:bodyPr/>
        <a:lstStyle/>
        <a:p>
          <a:endParaRPr lang="en-GB"/>
        </a:p>
      </dgm:t>
    </dgm:pt>
    <dgm:pt modelId="{A9F84716-67D7-4940-86E0-8D2804E961E3}">
      <dgm:prSet phldrT="[Text]" custT="1"/>
      <dgm:spPr/>
      <dgm:t>
        <a:bodyPr/>
        <a:lstStyle/>
        <a:p>
          <a:pPr>
            <a:buNone/>
          </a:pPr>
          <a:r>
            <a:rPr lang="en-GB" sz="14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Improvements in emotional regulation observed in your project mirror global evidence</a:t>
          </a:r>
          <a:r>
            <a:rPr lang="en-GB" sz="14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that symbolic play and narrative expression reduce psychological distress in CYP facing serious illness.</a:t>
          </a:r>
        </a:p>
      </dgm:t>
    </dgm:pt>
    <dgm:pt modelId="{CFE96162-69BB-49F0-8429-043FD45C2C5C}" type="parTrans" cxnId="{2386F3C8-CA00-4524-816A-EE7C38EDB5F6}">
      <dgm:prSet/>
      <dgm:spPr/>
      <dgm:t>
        <a:bodyPr/>
        <a:lstStyle/>
        <a:p>
          <a:endParaRPr lang="en-GB"/>
        </a:p>
      </dgm:t>
    </dgm:pt>
    <dgm:pt modelId="{3240CB1B-D50B-4F1D-8AB1-02F20C3F05B0}" type="sibTrans" cxnId="{2386F3C8-CA00-4524-816A-EE7C38EDB5F6}">
      <dgm:prSet/>
      <dgm:spPr/>
      <dgm:t>
        <a:bodyPr/>
        <a:lstStyle/>
        <a:p>
          <a:endParaRPr lang="en-GB"/>
        </a:p>
      </dgm:t>
    </dgm:pt>
    <dgm:pt modelId="{8F802A44-E612-48C8-AD5F-8B259F782EDF}">
      <dgm:prSet phldrT="[Text]"/>
      <dgm:spPr/>
      <dgm:t>
        <a:bodyPr/>
        <a:lstStyle/>
        <a:p>
          <a:pPr>
            <a:buNone/>
          </a:pPr>
          <a:r>
            <a:rPr lang="en-GB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pathways effectiveness in strengthening resilience and coping fits international models</a:t>
          </a:r>
          <a:r>
            <a:rPr lang="en-GB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, which emphasise mastery, predictability and connectedness as core mechanisms for supporting siblings of seriously ill children.</a:t>
          </a:r>
        </a:p>
      </dgm:t>
    </dgm:pt>
    <dgm:pt modelId="{38B92F9B-EB16-4FAD-9826-3DABCA49F409}" type="parTrans" cxnId="{09CE856B-6F27-4E2D-8402-B8CD55BB0A8E}">
      <dgm:prSet/>
      <dgm:spPr/>
      <dgm:t>
        <a:bodyPr/>
        <a:lstStyle/>
        <a:p>
          <a:endParaRPr lang="en-GB"/>
        </a:p>
      </dgm:t>
    </dgm:pt>
    <dgm:pt modelId="{1291A8B7-465B-442B-A739-3A2FD9C20E56}" type="sibTrans" cxnId="{09CE856B-6F27-4E2D-8402-B8CD55BB0A8E}">
      <dgm:prSet/>
      <dgm:spPr/>
      <dgm:t>
        <a:bodyPr/>
        <a:lstStyle/>
        <a:p>
          <a:endParaRPr lang="en-GB"/>
        </a:p>
      </dgm:t>
    </dgm:pt>
    <dgm:pt modelId="{7D2D83E8-7C7B-44DB-B51F-B6BE1D47F80A}" type="pres">
      <dgm:prSet presAssocID="{D6FA8952-3683-4C00-B516-4CDA56F44CF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136EB0F-DEB3-4A74-AD7F-A5A17EC9BA20}" type="pres">
      <dgm:prSet presAssocID="{F8A506F4-15FA-408E-93F4-7C4F4221F35B}" presName="root1" presStyleCnt="0"/>
      <dgm:spPr/>
    </dgm:pt>
    <dgm:pt modelId="{5EA59106-5C5D-4AEC-BCDA-4179219D8152}" type="pres">
      <dgm:prSet presAssocID="{F8A506F4-15FA-408E-93F4-7C4F4221F35B}" presName="LevelOneTextNode" presStyleLbl="node0" presStyleIdx="0" presStyleCnt="1">
        <dgm:presLayoutVars>
          <dgm:chPref val="3"/>
        </dgm:presLayoutVars>
      </dgm:prSet>
      <dgm:spPr/>
    </dgm:pt>
    <dgm:pt modelId="{02273A03-C544-4849-A699-E105E085201B}" type="pres">
      <dgm:prSet presAssocID="{F8A506F4-15FA-408E-93F4-7C4F4221F35B}" presName="level2hierChild" presStyleCnt="0"/>
      <dgm:spPr/>
    </dgm:pt>
    <dgm:pt modelId="{F7181A13-A96D-40CE-A313-FB78AE182F98}" type="pres">
      <dgm:prSet presAssocID="{5029B226-9C90-4A98-87D9-5679BFCC3CC7}" presName="conn2-1" presStyleLbl="parChTrans1D2" presStyleIdx="0" presStyleCnt="2"/>
      <dgm:spPr/>
    </dgm:pt>
    <dgm:pt modelId="{6A3F1CD4-5591-4AF6-90A7-97C341303FB6}" type="pres">
      <dgm:prSet presAssocID="{5029B226-9C90-4A98-87D9-5679BFCC3CC7}" presName="connTx" presStyleLbl="parChTrans1D2" presStyleIdx="0" presStyleCnt="2"/>
      <dgm:spPr/>
    </dgm:pt>
    <dgm:pt modelId="{3713CB90-58A4-4D2C-BC70-3CD3CAE5153D}" type="pres">
      <dgm:prSet presAssocID="{E85A4814-AF88-43B6-BB51-9E58FD623B86}" presName="root2" presStyleCnt="0"/>
      <dgm:spPr/>
    </dgm:pt>
    <dgm:pt modelId="{56EC020A-4155-47CC-872D-05E82AED2F17}" type="pres">
      <dgm:prSet presAssocID="{E85A4814-AF88-43B6-BB51-9E58FD623B86}" presName="LevelTwoTextNode" presStyleLbl="node2" presStyleIdx="0" presStyleCnt="2" custScaleX="127321" custScaleY="156870">
        <dgm:presLayoutVars>
          <dgm:chPref val="3"/>
        </dgm:presLayoutVars>
      </dgm:prSet>
      <dgm:spPr/>
    </dgm:pt>
    <dgm:pt modelId="{0A08E924-ECC7-4FB8-BAB5-3EB5F7D35F90}" type="pres">
      <dgm:prSet presAssocID="{E85A4814-AF88-43B6-BB51-9E58FD623B86}" presName="level3hierChild" presStyleCnt="0"/>
      <dgm:spPr/>
    </dgm:pt>
    <dgm:pt modelId="{1D6C9338-9602-4104-8BED-111D456826BF}" type="pres">
      <dgm:prSet presAssocID="{7C09FDD0-6D53-4C0A-BF89-8AF879D42EA3}" presName="conn2-1" presStyleLbl="parChTrans1D3" presStyleIdx="0" presStyleCnt="3"/>
      <dgm:spPr/>
    </dgm:pt>
    <dgm:pt modelId="{D7A09262-4970-42EE-8718-EE487B27CB99}" type="pres">
      <dgm:prSet presAssocID="{7C09FDD0-6D53-4C0A-BF89-8AF879D42EA3}" presName="connTx" presStyleLbl="parChTrans1D3" presStyleIdx="0" presStyleCnt="3"/>
      <dgm:spPr/>
    </dgm:pt>
    <dgm:pt modelId="{6B00102F-49D8-4DAA-B31B-AB2FC5C0F627}" type="pres">
      <dgm:prSet presAssocID="{75C01377-E2AF-4252-A30A-3064DCB7DAA5}" presName="root2" presStyleCnt="0"/>
      <dgm:spPr/>
    </dgm:pt>
    <dgm:pt modelId="{4AFA0967-1867-404B-BACE-6F18BEA12610}" type="pres">
      <dgm:prSet presAssocID="{75C01377-E2AF-4252-A30A-3064DCB7DAA5}" presName="LevelTwoTextNode" presStyleLbl="node3" presStyleIdx="0" presStyleCnt="3" custScaleX="127197" custScaleY="125637">
        <dgm:presLayoutVars>
          <dgm:chPref val="3"/>
        </dgm:presLayoutVars>
      </dgm:prSet>
      <dgm:spPr/>
    </dgm:pt>
    <dgm:pt modelId="{EEC2B8B3-9E59-4D23-AC54-E5E8DCC8ABF4}" type="pres">
      <dgm:prSet presAssocID="{75C01377-E2AF-4252-A30A-3064DCB7DAA5}" presName="level3hierChild" presStyleCnt="0"/>
      <dgm:spPr/>
    </dgm:pt>
    <dgm:pt modelId="{7374969E-C9C7-40A9-A246-8BD26AFF072E}" type="pres">
      <dgm:prSet presAssocID="{C05D2CDB-D38E-4F99-B11E-D7FA2EC001EE}" presName="conn2-1" presStyleLbl="parChTrans1D3" presStyleIdx="1" presStyleCnt="3"/>
      <dgm:spPr/>
    </dgm:pt>
    <dgm:pt modelId="{9213DE35-221A-4BAD-BF38-D3976ED76013}" type="pres">
      <dgm:prSet presAssocID="{C05D2CDB-D38E-4F99-B11E-D7FA2EC001EE}" presName="connTx" presStyleLbl="parChTrans1D3" presStyleIdx="1" presStyleCnt="3"/>
      <dgm:spPr/>
    </dgm:pt>
    <dgm:pt modelId="{8E1C21BB-5AB3-4564-98E7-19D41C7F92BB}" type="pres">
      <dgm:prSet presAssocID="{A3E9629A-E908-4144-AF33-912EE8277320}" presName="root2" presStyleCnt="0"/>
      <dgm:spPr/>
    </dgm:pt>
    <dgm:pt modelId="{5E8B77AA-8224-4497-A481-190B9721521C}" type="pres">
      <dgm:prSet presAssocID="{A3E9629A-E908-4144-AF33-912EE8277320}" presName="LevelTwoTextNode" presStyleLbl="node3" presStyleIdx="1" presStyleCnt="3" custScaleX="103289" custScaleY="138507" custLinFactNeighborX="6328" custLinFactNeighborY="2049">
        <dgm:presLayoutVars>
          <dgm:chPref val="3"/>
        </dgm:presLayoutVars>
      </dgm:prSet>
      <dgm:spPr/>
    </dgm:pt>
    <dgm:pt modelId="{632E1F01-E71F-44DD-8487-A7958B34C281}" type="pres">
      <dgm:prSet presAssocID="{A3E9629A-E908-4144-AF33-912EE8277320}" presName="level3hierChild" presStyleCnt="0"/>
      <dgm:spPr/>
    </dgm:pt>
    <dgm:pt modelId="{34FBDA81-D9AB-4D84-BF5C-5AECCA243A42}" type="pres">
      <dgm:prSet presAssocID="{CFE96162-69BB-49F0-8429-043FD45C2C5C}" presName="conn2-1" presStyleLbl="parChTrans1D2" presStyleIdx="1" presStyleCnt="2"/>
      <dgm:spPr/>
    </dgm:pt>
    <dgm:pt modelId="{7B7BD869-1D33-49DC-8BAA-9575B1BD682E}" type="pres">
      <dgm:prSet presAssocID="{CFE96162-69BB-49F0-8429-043FD45C2C5C}" presName="connTx" presStyleLbl="parChTrans1D2" presStyleIdx="1" presStyleCnt="2"/>
      <dgm:spPr/>
    </dgm:pt>
    <dgm:pt modelId="{68466A7B-D9B1-44A6-A963-84AE0FFCC574}" type="pres">
      <dgm:prSet presAssocID="{A9F84716-67D7-4940-86E0-8D2804E961E3}" presName="root2" presStyleCnt="0"/>
      <dgm:spPr/>
    </dgm:pt>
    <dgm:pt modelId="{8EE647BB-30C8-4CA1-BC2E-675F54049127}" type="pres">
      <dgm:prSet presAssocID="{A9F84716-67D7-4940-86E0-8D2804E961E3}" presName="LevelTwoTextNode" presStyleLbl="node2" presStyleIdx="1" presStyleCnt="2" custScaleX="140789" custScaleY="144335">
        <dgm:presLayoutVars>
          <dgm:chPref val="3"/>
        </dgm:presLayoutVars>
      </dgm:prSet>
      <dgm:spPr/>
    </dgm:pt>
    <dgm:pt modelId="{898A7BE0-124C-4457-8C34-3A9C4CE78115}" type="pres">
      <dgm:prSet presAssocID="{A9F84716-67D7-4940-86E0-8D2804E961E3}" presName="level3hierChild" presStyleCnt="0"/>
      <dgm:spPr/>
    </dgm:pt>
    <dgm:pt modelId="{D0A8A1F6-E6EA-4244-8B9A-DCD9B438EFC0}" type="pres">
      <dgm:prSet presAssocID="{38B92F9B-EB16-4FAD-9826-3DABCA49F409}" presName="conn2-1" presStyleLbl="parChTrans1D3" presStyleIdx="2" presStyleCnt="3"/>
      <dgm:spPr/>
    </dgm:pt>
    <dgm:pt modelId="{E906F45A-D57F-47C7-AF9E-E9A4A0578C6A}" type="pres">
      <dgm:prSet presAssocID="{38B92F9B-EB16-4FAD-9826-3DABCA49F409}" presName="connTx" presStyleLbl="parChTrans1D3" presStyleIdx="2" presStyleCnt="3"/>
      <dgm:spPr/>
    </dgm:pt>
    <dgm:pt modelId="{A60D2651-A020-44C3-8948-A22BD709F274}" type="pres">
      <dgm:prSet presAssocID="{8F802A44-E612-48C8-AD5F-8B259F782EDF}" presName="root2" presStyleCnt="0"/>
      <dgm:spPr/>
    </dgm:pt>
    <dgm:pt modelId="{B9B8C636-FCF1-4208-9D94-0D04F5D21C5D}" type="pres">
      <dgm:prSet presAssocID="{8F802A44-E612-48C8-AD5F-8B259F782EDF}" presName="LevelTwoTextNode" presStyleLbl="node3" presStyleIdx="2" presStyleCnt="3" custScaleX="115065" custScaleY="144485" custLinFactNeighborX="-12428" custLinFactNeighborY="45273">
        <dgm:presLayoutVars>
          <dgm:chPref val="3"/>
        </dgm:presLayoutVars>
      </dgm:prSet>
      <dgm:spPr/>
    </dgm:pt>
    <dgm:pt modelId="{EBD5AD81-A280-4A9C-A4E4-3B27984FC20F}" type="pres">
      <dgm:prSet presAssocID="{8F802A44-E612-48C8-AD5F-8B259F782EDF}" presName="level3hierChild" presStyleCnt="0"/>
      <dgm:spPr/>
    </dgm:pt>
  </dgm:ptLst>
  <dgm:cxnLst>
    <dgm:cxn modelId="{472CD208-F596-4C8C-8E20-47E15E8165D3}" type="presOf" srcId="{F8A506F4-15FA-408E-93F4-7C4F4221F35B}" destId="{5EA59106-5C5D-4AEC-BCDA-4179219D8152}" srcOrd="0" destOrd="0" presId="urn:microsoft.com/office/officeart/2005/8/layout/hierarchy2"/>
    <dgm:cxn modelId="{2B2B7515-A16B-4431-A2E8-DCEA44F7187C}" type="presOf" srcId="{38B92F9B-EB16-4FAD-9826-3DABCA49F409}" destId="{D0A8A1F6-E6EA-4244-8B9A-DCD9B438EFC0}" srcOrd="0" destOrd="0" presId="urn:microsoft.com/office/officeart/2005/8/layout/hierarchy2"/>
    <dgm:cxn modelId="{A6B0D62E-AA20-4773-A38D-E1DFBA1EDE93}" type="presOf" srcId="{8F802A44-E612-48C8-AD5F-8B259F782EDF}" destId="{B9B8C636-FCF1-4208-9D94-0D04F5D21C5D}" srcOrd="0" destOrd="0" presId="urn:microsoft.com/office/officeart/2005/8/layout/hierarchy2"/>
    <dgm:cxn modelId="{2DC14A65-7BCA-44E6-8C9C-F3DF626A96EE}" srcId="{E85A4814-AF88-43B6-BB51-9E58FD623B86}" destId="{75C01377-E2AF-4252-A30A-3064DCB7DAA5}" srcOrd="0" destOrd="0" parTransId="{7C09FDD0-6D53-4C0A-BF89-8AF879D42EA3}" sibTransId="{B284AB7C-A683-4572-BA28-6909041DD2BA}"/>
    <dgm:cxn modelId="{E4AF8246-4632-47F6-B4D7-8508258FC120}" type="presOf" srcId="{CFE96162-69BB-49F0-8429-043FD45C2C5C}" destId="{34FBDA81-D9AB-4D84-BF5C-5AECCA243A42}" srcOrd="0" destOrd="0" presId="urn:microsoft.com/office/officeart/2005/8/layout/hierarchy2"/>
    <dgm:cxn modelId="{09CE856B-6F27-4E2D-8402-B8CD55BB0A8E}" srcId="{A9F84716-67D7-4940-86E0-8D2804E961E3}" destId="{8F802A44-E612-48C8-AD5F-8B259F782EDF}" srcOrd="0" destOrd="0" parTransId="{38B92F9B-EB16-4FAD-9826-3DABCA49F409}" sibTransId="{1291A8B7-465B-442B-A739-3A2FD9C20E56}"/>
    <dgm:cxn modelId="{F8CCD76D-8380-403B-8B7B-0A535A491DA0}" type="presOf" srcId="{C05D2CDB-D38E-4F99-B11E-D7FA2EC001EE}" destId="{9213DE35-221A-4BAD-BF38-D3976ED76013}" srcOrd="1" destOrd="0" presId="urn:microsoft.com/office/officeart/2005/8/layout/hierarchy2"/>
    <dgm:cxn modelId="{2BB0DE6F-F58F-4110-8B27-81884CDB9305}" type="presOf" srcId="{A9F84716-67D7-4940-86E0-8D2804E961E3}" destId="{8EE647BB-30C8-4CA1-BC2E-675F54049127}" srcOrd="0" destOrd="0" presId="urn:microsoft.com/office/officeart/2005/8/layout/hierarchy2"/>
    <dgm:cxn modelId="{40AEC27B-868F-4DE9-BA2D-1DBEEE27B88D}" srcId="{D6FA8952-3683-4C00-B516-4CDA56F44CF3}" destId="{F8A506F4-15FA-408E-93F4-7C4F4221F35B}" srcOrd="0" destOrd="0" parTransId="{3DF7817E-AFCC-4FA3-BF65-E39C59CD0254}" sibTransId="{593CB0C2-0449-4C89-90E1-4855B46D4A97}"/>
    <dgm:cxn modelId="{81651486-FD46-4578-8F57-7C4C2CB52EDB}" type="presOf" srcId="{A3E9629A-E908-4144-AF33-912EE8277320}" destId="{5E8B77AA-8224-4497-A481-190B9721521C}" srcOrd="0" destOrd="0" presId="urn:microsoft.com/office/officeart/2005/8/layout/hierarchy2"/>
    <dgm:cxn modelId="{F948B2A0-DF24-43DC-A851-629E5FFC2F3C}" type="presOf" srcId="{7C09FDD0-6D53-4C0A-BF89-8AF879D42EA3}" destId="{D7A09262-4970-42EE-8718-EE487B27CB99}" srcOrd="1" destOrd="0" presId="urn:microsoft.com/office/officeart/2005/8/layout/hierarchy2"/>
    <dgm:cxn modelId="{EC5773B5-4B1C-417A-A751-EEF6C96812C9}" type="presOf" srcId="{E85A4814-AF88-43B6-BB51-9E58FD623B86}" destId="{56EC020A-4155-47CC-872D-05E82AED2F17}" srcOrd="0" destOrd="0" presId="urn:microsoft.com/office/officeart/2005/8/layout/hierarchy2"/>
    <dgm:cxn modelId="{F19027B7-BFEB-4C84-8A55-0503E4CF21ED}" type="presOf" srcId="{5029B226-9C90-4A98-87D9-5679BFCC3CC7}" destId="{6A3F1CD4-5591-4AF6-90A7-97C341303FB6}" srcOrd="1" destOrd="0" presId="urn:microsoft.com/office/officeart/2005/8/layout/hierarchy2"/>
    <dgm:cxn modelId="{2386F3C8-CA00-4524-816A-EE7C38EDB5F6}" srcId="{F8A506F4-15FA-408E-93F4-7C4F4221F35B}" destId="{A9F84716-67D7-4940-86E0-8D2804E961E3}" srcOrd="1" destOrd="0" parTransId="{CFE96162-69BB-49F0-8429-043FD45C2C5C}" sibTransId="{3240CB1B-D50B-4F1D-8AB1-02F20C3F05B0}"/>
    <dgm:cxn modelId="{ECB13BCC-8527-46B9-BD5D-F4AE02ED8394}" type="presOf" srcId="{5029B226-9C90-4A98-87D9-5679BFCC3CC7}" destId="{F7181A13-A96D-40CE-A313-FB78AE182F98}" srcOrd="0" destOrd="0" presId="urn:microsoft.com/office/officeart/2005/8/layout/hierarchy2"/>
    <dgm:cxn modelId="{17548DD7-C10E-450E-A558-1BF28589E429}" type="presOf" srcId="{C05D2CDB-D38E-4F99-B11E-D7FA2EC001EE}" destId="{7374969E-C9C7-40A9-A246-8BD26AFF072E}" srcOrd="0" destOrd="0" presId="urn:microsoft.com/office/officeart/2005/8/layout/hierarchy2"/>
    <dgm:cxn modelId="{2D5673D9-3952-4406-B75D-440C114B1547}" type="presOf" srcId="{D6FA8952-3683-4C00-B516-4CDA56F44CF3}" destId="{7D2D83E8-7C7B-44DB-B51F-B6BE1D47F80A}" srcOrd="0" destOrd="0" presId="urn:microsoft.com/office/officeart/2005/8/layout/hierarchy2"/>
    <dgm:cxn modelId="{0A010CDC-8FDA-44F3-AF50-65B9D84489A9}" type="presOf" srcId="{7C09FDD0-6D53-4C0A-BF89-8AF879D42EA3}" destId="{1D6C9338-9602-4104-8BED-111D456826BF}" srcOrd="0" destOrd="0" presId="urn:microsoft.com/office/officeart/2005/8/layout/hierarchy2"/>
    <dgm:cxn modelId="{2C48A2E8-0FAA-49D1-B73D-A7CE7F4E0488}" type="presOf" srcId="{75C01377-E2AF-4252-A30A-3064DCB7DAA5}" destId="{4AFA0967-1867-404B-BACE-6F18BEA12610}" srcOrd="0" destOrd="0" presId="urn:microsoft.com/office/officeart/2005/8/layout/hierarchy2"/>
    <dgm:cxn modelId="{5FB87EEB-C53A-43B8-BE6F-824F82E9F355}" type="presOf" srcId="{CFE96162-69BB-49F0-8429-043FD45C2C5C}" destId="{7B7BD869-1D33-49DC-8BAA-9575B1BD682E}" srcOrd="1" destOrd="0" presId="urn:microsoft.com/office/officeart/2005/8/layout/hierarchy2"/>
    <dgm:cxn modelId="{CAB315F4-C407-4201-A166-C504EC3BDCDD}" srcId="{F8A506F4-15FA-408E-93F4-7C4F4221F35B}" destId="{E85A4814-AF88-43B6-BB51-9E58FD623B86}" srcOrd="0" destOrd="0" parTransId="{5029B226-9C90-4A98-87D9-5679BFCC3CC7}" sibTransId="{FBFD9E81-5128-4891-B86D-8F97354067D7}"/>
    <dgm:cxn modelId="{691430F4-002B-4678-818A-EBD6D30CE40B}" type="presOf" srcId="{38B92F9B-EB16-4FAD-9826-3DABCA49F409}" destId="{E906F45A-D57F-47C7-AF9E-E9A4A0578C6A}" srcOrd="1" destOrd="0" presId="urn:microsoft.com/office/officeart/2005/8/layout/hierarchy2"/>
    <dgm:cxn modelId="{0CE45DFB-EB5D-49A9-85EC-4A4AD135E6BF}" srcId="{E85A4814-AF88-43B6-BB51-9E58FD623B86}" destId="{A3E9629A-E908-4144-AF33-912EE8277320}" srcOrd="1" destOrd="0" parTransId="{C05D2CDB-D38E-4F99-B11E-D7FA2EC001EE}" sibTransId="{FDD29432-28B6-4A6D-B984-3A3944C946FA}"/>
    <dgm:cxn modelId="{B8822152-B526-4850-9250-9C078A4C7281}" type="presParOf" srcId="{7D2D83E8-7C7B-44DB-B51F-B6BE1D47F80A}" destId="{5136EB0F-DEB3-4A74-AD7F-A5A17EC9BA20}" srcOrd="0" destOrd="0" presId="urn:microsoft.com/office/officeart/2005/8/layout/hierarchy2"/>
    <dgm:cxn modelId="{841A3E39-4ABB-42B1-BAC7-B4B4781E080C}" type="presParOf" srcId="{5136EB0F-DEB3-4A74-AD7F-A5A17EC9BA20}" destId="{5EA59106-5C5D-4AEC-BCDA-4179219D8152}" srcOrd="0" destOrd="0" presId="urn:microsoft.com/office/officeart/2005/8/layout/hierarchy2"/>
    <dgm:cxn modelId="{E49ECCA0-2359-4A96-9D9B-5C2763690027}" type="presParOf" srcId="{5136EB0F-DEB3-4A74-AD7F-A5A17EC9BA20}" destId="{02273A03-C544-4849-A699-E105E085201B}" srcOrd="1" destOrd="0" presId="urn:microsoft.com/office/officeart/2005/8/layout/hierarchy2"/>
    <dgm:cxn modelId="{89DAE3E8-48F9-485D-B2CC-93DD87DC245B}" type="presParOf" srcId="{02273A03-C544-4849-A699-E105E085201B}" destId="{F7181A13-A96D-40CE-A313-FB78AE182F98}" srcOrd="0" destOrd="0" presId="urn:microsoft.com/office/officeart/2005/8/layout/hierarchy2"/>
    <dgm:cxn modelId="{87BEED17-1717-4011-B343-6D744E46E16F}" type="presParOf" srcId="{F7181A13-A96D-40CE-A313-FB78AE182F98}" destId="{6A3F1CD4-5591-4AF6-90A7-97C341303FB6}" srcOrd="0" destOrd="0" presId="urn:microsoft.com/office/officeart/2005/8/layout/hierarchy2"/>
    <dgm:cxn modelId="{21C6160F-52BF-427E-967D-B8C4A2E33C72}" type="presParOf" srcId="{02273A03-C544-4849-A699-E105E085201B}" destId="{3713CB90-58A4-4D2C-BC70-3CD3CAE5153D}" srcOrd="1" destOrd="0" presId="urn:microsoft.com/office/officeart/2005/8/layout/hierarchy2"/>
    <dgm:cxn modelId="{D98603B5-DC9C-42D7-9941-214CC5707E21}" type="presParOf" srcId="{3713CB90-58A4-4D2C-BC70-3CD3CAE5153D}" destId="{56EC020A-4155-47CC-872D-05E82AED2F17}" srcOrd="0" destOrd="0" presId="urn:microsoft.com/office/officeart/2005/8/layout/hierarchy2"/>
    <dgm:cxn modelId="{E5AC3F67-97A5-4A04-89EB-6B38E05E8F81}" type="presParOf" srcId="{3713CB90-58A4-4D2C-BC70-3CD3CAE5153D}" destId="{0A08E924-ECC7-4FB8-BAB5-3EB5F7D35F90}" srcOrd="1" destOrd="0" presId="urn:microsoft.com/office/officeart/2005/8/layout/hierarchy2"/>
    <dgm:cxn modelId="{E909D9F7-6E8E-4BF9-86F9-1F88B44DC719}" type="presParOf" srcId="{0A08E924-ECC7-4FB8-BAB5-3EB5F7D35F90}" destId="{1D6C9338-9602-4104-8BED-111D456826BF}" srcOrd="0" destOrd="0" presId="urn:microsoft.com/office/officeart/2005/8/layout/hierarchy2"/>
    <dgm:cxn modelId="{CCBE2A61-12DB-41D1-BA8A-8B12FB3CE538}" type="presParOf" srcId="{1D6C9338-9602-4104-8BED-111D456826BF}" destId="{D7A09262-4970-42EE-8718-EE487B27CB99}" srcOrd="0" destOrd="0" presId="urn:microsoft.com/office/officeart/2005/8/layout/hierarchy2"/>
    <dgm:cxn modelId="{84ADAF0A-4526-4F3E-AB9A-73271B6C5CCC}" type="presParOf" srcId="{0A08E924-ECC7-4FB8-BAB5-3EB5F7D35F90}" destId="{6B00102F-49D8-4DAA-B31B-AB2FC5C0F627}" srcOrd="1" destOrd="0" presId="urn:microsoft.com/office/officeart/2005/8/layout/hierarchy2"/>
    <dgm:cxn modelId="{09435C23-5F68-4395-BC78-98D906CD816E}" type="presParOf" srcId="{6B00102F-49D8-4DAA-B31B-AB2FC5C0F627}" destId="{4AFA0967-1867-404B-BACE-6F18BEA12610}" srcOrd="0" destOrd="0" presId="urn:microsoft.com/office/officeart/2005/8/layout/hierarchy2"/>
    <dgm:cxn modelId="{3327E619-8639-4D06-B46A-561C554F9C96}" type="presParOf" srcId="{6B00102F-49D8-4DAA-B31B-AB2FC5C0F627}" destId="{EEC2B8B3-9E59-4D23-AC54-E5E8DCC8ABF4}" srcOrd="1" destOrd="0" presId="urn:microsoft.com/office/officeart/2005/8/layout/hierarchy2"/>
    <dgm:cxn modelId="{3A5D942C-A61D-4BDC-B26D-149A30F149CB}" type="presParOf" srcId="{0A08E924-ECC7-4FB8-BAB5-3EB5F7D35F90}" destId="{7374969E-C9C7-40A9-A246-8BD26AFF072E}" srcOrd="2" destOrd="0" presId="urn:microsoft.com/office/officeart/2005/8/layout/hierarchy2"/>
    <dgm:cxn modelId="{70AEFDAC-CF77-4881-A6D3-DBB3F5CADC1F}" type="presParOf" srcId="{7374969E-C9C7-40A9-A246-8BD26AFF072E}" destId="{9213DE35-221A-4BAD-BF38-D3976ED76013}" srcOrd="0" destOrd="0" presId="urn:microsoft.com/office/officeart/2005/8/layout/hierarchy2"/>
    <dgm:cxn modelId="{0062C7CF-3129-4627-8C30-28CDC830E4E7}" type="presParOf" srcId="{0A08E924-ECC7-4FB8-BAB5-3EB5F7D35F90}" destId="{8E1C21BB-5AB3-4564-98E7-19D41C7F92BB}" srcOrd="3" destOrd="0" presId="urn:microsoft.com/office/officeart/2005/8/layout/hierarchy2"/>
    <dgm:cxn modelId="{A77B376B-924F-46EE-A13C-9C745E85EAFC}" type="presParOf" srcId="{8E1C21BB-5AB3-4564-98E7-19D41C7F92BB}" destId="{5E8B77AA-8224-4497-A481-190B9721521C}" srcOrd="0" destOrd="0" presId="urn:microsoft.com/office/officeart/2005/8/layout/hierarchy2"/>
    <dgm:cxn modelId="{27F6C2D2-6262-42BA-B6DA-ADC618089734}" type="presParOf" srcId="{8E1C21BB-5AB3-4564-98E7-19D41C7F92BB}" destId="{632E1F01-E71F-44DD-8487-A7958B34C281}" srcOrd="1" destOrd="0" presId="urn:microsoft.com/office/officeart/2005/8/layout/hierarchy2"/>
    <dgm:cxn modelId="{5CD685B9-B6B0-474D-BC0D-1516ECC91E83}" type="presParOf" srcId="{02273A03-C544-4849-A699-E105E085201B}" destId="{34FBDA81-D9AB-4D84-BF5C-5AECCA243A42}" srcOrd="2" destOrd="0" presId="urn:microsoft.com/office/officeart/2005/8/layout/hierarchy2"/>
    <dgm:cxn modelId="{BED61B81-F8A2-4C67-B74D-FE5CE788EACE}" type="presParOf" srcId="{34FBDA81-D9AB-4D84-BF5C-5AECCA243A42}" destId="{7B7BD869-1D33-49DC-8BAA-9575B1BD682E}" srcOrd="0" destOrd="0" presId="urn:microsoft.com/office/officeart/2005/8/layout/hierarchy2"/>
    <dgm:cxn modelId="{EB37ACC0-81EE-43A4-8D7C-9AD1EF0BB24B}" type="presParOf" srcId="{02273A03-C544-4849-A699-E105E085201B}" destId="{68466A7B-D9B1-44A6-A963-84AE0FFCC574}" srcOrd="3" destOrd="0" presId="urn:microsoft.com/office/officeart/2005/8/layout/hierarchy2"/>
    <dgm:cxn modelId="{815070C9-65E6-4584-BD66-0847F9272B3E}" type="presParOf" srcId="{68466A7B-D9B1-44A6-A963-84AE0FFCC574}" destId="{8EE647BB-30C8-4CA1-BC2E-675F54049127}" srcOrd="0" destOrd="0" presId="urn:microsoft.com/office/officeart/2005/8/layout/hierarchy2"/>
    <dgm:cxn modelId="{73C9B77A-0B3A-4F44-9D17-2F9E88CA1D85}" type="presParOf" srcId="{68466A7B-D9B1-44A6-A963-84AE0FFCC574}" destId="{898A7BE0-124C-4457-8C34-3A9C4CE78115}" srcOrd="1" destOrd="0" presId="urn:microsoft.com/office/officeart/2005/8/layout/hierarchy2"/>
    <dgm:cxn modelId="{AC8C1BBB-8BDE-44AF-9AF4-A3713F30AC7E}" type="presParOf" srcId="{898A7BE0-124C-4457-8C34-3A9C4CE78115}" destId="{D0A8A1F6-E6EA-4244-8B9A-DCD9B438EFC0}" srcOrd="0" destOrd="0" presId="urn:microsoft.com/office/officeart/2005/8/layout/hierarchy2"/>
    <dgm:cxn modelId="{8A18DFEC-AB23-4F7D-B424-4C276C17E1F3}" type="presParOf" srcId="{D0A8A1F6-E6EA-4244-8B9A-DCD9B438EFC0}" destId="{E906F45A-D57F-47C7-AF9E-E9A4A0578C6A}" srcOrd="0" destOrd="0" presId="urn:microsoft.com/office/officeart/2005/8/layout/hierarchy2"/>
    <dgm:cxn modelId="{D4D98E57-1063-41B5-B44A-655229164D1F}" type="presParOf" srcId="{898A7BE0-124C-4457-8C34-3A9C4CE78115}" destId="{A60D2651-A020-44C3-8948-A22BD709F274}" srcOrd="1" destOrd="0" presId="urn:microsoft.com/office/officeart/2005/8/layout/hierarchy2"/>
    <dgm:cxn modelId="{54075AA4-927F-4779-8F81-EF1C3220AE53}" type="presParOf" srcId="{A60D2651-A020-44C3-8948-A22BD709F274}" destId="{B9B8C636-FCF1-4208-9D94-0D04F5D21C5D}" srcOrd="0" destOrd="0" presId="urn:microsoft.com/office/officeart/2005/8/layout/hierarchy2"/>
    <dgm:cxn modelId="{B2D29D30-BFDF-48D0-BE8E-0B13BC0CD9D2}" type="presParOf" srcId="{A60D2651-A020-44C3-8948-A22BD709F274}" destId="{EBD5AD81-A280-4A9C-A4E4-3B27984FC2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2479F-64CB-4726-B220-FB1CD3E29CE4}">
      <dsp:nvSpPr>
        <dsp:cNvPr id="0" name=""/>
        <dsp:cNvSpPr/>
      </dsp:nvSpPr>
      <dsp:spPr>
        <a:xfrm>
          <a:off x="850391" y="0"/>
          <a:ext cx="9637776" cy="54186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B0A413-B74E-4EDC-A174-01D0FA3F33AE}">
      <dsp:nvSpPr>
        <dsp:cNvPr id="0" name=""/>
        <dsp:cNvSpPr/>
      </dsp:nvSpPr>
      <dsp:spPr>
        <a:xfrm>
          <a:off x="4982" y="1625600"/>
          <a:ext cx="2178575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Siblings of children receiving paediatric palliative care face significant emotional challenges, including anticipatory grief, anxiety, guilt and confusion, often feeling overlooked within the family system.</a:t>
          </a:r>
        </a:p>
      </dsp:txBody>
      <dsp:txXfrm>
        <a:off x="110789" y="1731407"/>
        <a:ext cx="1966961" cy="1955852"/>
      </dsp:txXfrm>
    </dsp:sp>
    <dsp:sp modelId="{6B61423E-9A55-4A6B-AD3C-663FC74106E4}">
      <dsp:nvSpPr>
        <dsp:cNvPr id="0" name=""/>
        <dsp:cNvSpPr/>
      </dsp:nvSpPr>
      <dsp:spPr>
        <a:xfrm>
          <a:off x="2292487" y="1625600"/>
          <a:ext cx="2178575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Developmental factors affect siblings’ ability to understand illness and express emotions, as younger children struggle with abstract concepts such as death and rely more on symbolic play.</a:t>
          </a:r>
        </a:p>
      </dsp:txBody>
      <dsp:txXfrm>
        <a:off x="2398294" y="1731407"/>
        <a:ext cx="1966961" cy="1955852"/>
      </dsp:txXfrm>
    </dsp:sp>
    <dsp:sp modelId="{7936EC92-8F72-4D06-B424-71B410D3D45F}">
      <dsp:nvSpPr>
        <dsp:cNvPr id="0" name=""/>
        <dsp:cNvSpPr/>
      </dsp:nvSpPr>
      <dsp:spPr>
        <a:xfrm>
          <a:off x="4579992" y="1625600"/>
          <a:ext cx="2178575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Therapeutic play is a recognised developmentally appropriate way to support emotional expression, coping and resilience, especially valuable in PPC where siblings’ needs may be underserved.</a:t>
          </a:r>
        </a:p>
      </dsp:txBody>
      <dsp:txXfrm>
        <a:off x="4685799" y="1731407"/>
        <a:ext cx="1966961" cy="1955852"/>
      </dsp:txXfrm>
    </dsp:sp>
    <dsp:sp modelId="{DFCC7B40-0DAA-4684-BA15-0F133FB240FA}">
      <dsp:nvSpPr>
        <dsp:cNvPr id="0" name=""/>
        <dsp:cNvSpPr/>
      </dsp:nvSpPr>
      <dsp:spPr>
        <a:xfrm>
          <a:off x="6867496" y="1625600"/>
          <a:ext cx="2178575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Research highlights a persistent gap in structured, evidence‑informed sibling interventions, despite known emotional vulnerability and the importance of sibling support within PPC.</a:t>
          </a:r>
        </a:p>
      </dsp:txBody>
      <dsp:txXfrm>
        <a:off x="6973303" y="1731407"/>
        <a:ext cx="1966961" cy="1955852"/>
      </dsp:txXfrm>
    </dsp:sp>
    <dsp:sp modelId="{C45EAEB4-DCC2-4636-B5B8-35A9E501E09B}">
      <dsp:nvSpPr>
        <dsp:cNvPr id="0" name=""/>
        <dsp:cNvSpPr/>
      </dsp:nvSpPr>
      <dsp:spPr>
        <a:xfrm>
          <a:off x="9155001" y="1625600"/>
          <a:ext cx="2178575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Local practice experience confirms this gap, with sibling support often dependent on individual practitioners rather than being embedded systematically within PPC services.</a:t>
          </a:r>
        </a:p>
      </dsp:txBody>
      <dsp:txXfrm>
        <a:off x="9260808" y="1731407"/>
        <a:ext cx="1966961" cy="19558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8E0CC-35A9-4FEC-B2AB-3CFF8938124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DBEE-BAF6-413A-A3D9-0C60B8E67DA5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Observations </a:t>
          </a:r>
          <a:endParaRPr lang="en-US" sz="2600" kern="1200"/>
        </a:p>
      </dsp:txBody>
      <dsp:txXfrm>
        <a:off x="59990" y="2654049"/>
        <a:ext cx="3226223" cy="720000"/>
      </dsp:txXfrm>
    </dsp:sp>
    <dsp:sp modelId="{91149F3D-BC40-441C-BADB-BFA2F5F3BBDB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43BC7-D408-4FA0-96A6-2DB831941289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Surveys </a:t>
          </a:r>
          <a:endParaRPr lang="en-US" sz="2600" kern="1200"/>
        </a:p>
      </dsp:txBody>
      <dsp:txXfrm>
        <a:off x="3850802" y="2654049"/>
        <a:ext cx="3226223" cy="720000"/>
      </dsp:txXfrm>
    </dsp:sp>
    <dsp:sp modelId="{2D72EB36-FCD7-4673-B48F-8585C8FD8070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540F4-7377-4AC3-B516-58403A9D2B16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Semi Informal Interviews  </a:t>
          </a:r>
          <a:endParaRPr lang="en-US" sz="2600" kern="1200" dirty="0"/>
        </a:p>
      </dsp:txBody>
      <dsp:txXfrm>
        <a:off x="7641615" y="2654049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A59106-5C5D-4AEC-BCDA-4179219D8152}">
      <dsp:nvSpPr>
        <dsp:cNvPr id="0" name=""/>
        <dsp:cNvSpPr/>
      </dsp:nvSpPr>
      <dsp:spPr>
        <a:xfrm>
          <a:off x="11153" y="2628920"/>
          <a:ext cx="2591678" cy="1295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Findings</a:t>
          </a:r>
          <a:endParaRPr lang="en-GB" sz="1100" kern="1200" dirty="0">
            <a:solidFill>
              <a:schemeClr val="tx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07" y="2666874"/>
        <a:ext cx="2515770" cy="1219931"/>
      </dsp:txXfrm>
    </dsp:sp>
    <dsp:sp modelId="{F7181A13-A96D-40CE-A313-FB78AE182F98}">
      <dsp:nvSpPr>
        <dsp:cNvPr id="0" name=""/>
        <dsp:cNvSpPr/>
      </dsp:nvSpPr>
      <dsp:spPr>
        <a:xfrm rot="18357583">
          <a:off x="2238467" y="2542117"/>
          <a:ext cx="1765399" cy="40478"/>
        </a:xfrm>
        <a:custGeom>
          <a:avLst/>
          <a:gdLst/>
          <a:ahLst/>
          <a:cxnLst/>
          <a:rect l="0" t="0" r="0" b="0"/>
          <a:pathLst>
            <a:path>
              <a:moveTo>
                <a:pt x="0" y="20239"/>
              </a:moveTo>
              <a:lnTo>
                <a:pt x="1765399" y="202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77032" y="2518221"/>
        <a:ext cx="88269" cy="88269"/>
      </dsp:txXfrm>
    </dsp:sp>
    <dsp:sp modelId="{56EC020A-4155-47CC-872D-05E82AED2F17}">
      <dsp:nvSpPr>
        <dsp:cNvPr id="0" name=""/>
        <dsp:cNvSpPr/>
      </dsp:nvSpPr>
      <dsp:spPr>
        <a:xfrm>
          <a:off x="3639502" y="831480"/>
          <a:ext cx="3299750" cy="20327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findings align with international guidance (UNCRC, WHO) that children have a right to truthful, developmentally appropriate information and emotional support</a:t>
          </a:r>
          <a:r>
            <a:rPr lang="en-GB" sz="1100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, reflected in improved family communication and reduced anxiety during your intervention.</a:t>
          </a:r>
        </a:p>
      </dsp:txBody>
      <dsp:txXfrm>
        <a:off x="3699040" y="891018"/>
        <a:ext cx="3180674" cy="1913706"/>
      </dsp:txXfrm>
    </dsp:sp>
    <dsp:sp modelId="{1D6C9338-9602-4104-8BED-111D456826BF}">
      <dsp:nvSpPr>
        <dsp:cNvPr id="0" name=""/>
        <dsp:cNvSpPr/>
      </dsp:nvSpPr>
      <dsp:spPr>
        <a:xfrm rot="18971189">
          <a:off x="6739271" y="1330332"/>
          <a:ext cx="1436635" cy="40478"/>
        </a:xfrm>
        <a:custGeom>
          <a:avLst/>
          <a:gdLst/>
          <a:ahLst/>
          <a:cxnLst/>
          <a:rect l="0" t="0" r="0" b="0"/>
          <a:pathLst>
            <a:path>
              <a:moveTo>
                <a:pt x="0" y="20239"/>
              </a:moveTo>
              <a:lnTo>
                <a:pt x="1436635" y="202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421673" y="1314655"/>
        <a:ext cx="71831" cy="71831"/>
      </dsp:txXfrm>
    </dsp:sp>
    <dsp:sp modelId="{4AFA0967-1867-404B-BACE-6F18BEA12610}">
      <dsp:nvSpPr>
        <dsp:cNvPr id="0" name=""/>
        <dsp:cNvSpPr/>
      </dsp:nvSpPr>
      <dsp:spPr>
        <a:xfrm>
          <a:off x="7975924" y="39243"/>
          <a:ext cx="3296537" cy="16280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reduction in internalising difficulties (anxiety, withdrawal) supports international findings</a:t>
          </a:r>
          <a:r>
            <a:rPr lang="en-GB" sz="1300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that combining creative expression with truthful communication enhances coping in palliative contexts.</a:t>
          </a:r>
        </a:p>
      </dsp:txBody>
      <dsp:txXfrm>
        <a:off x="8023608" y="86927"/>
        <a:ext cx="3201169" cy="1532685"/>
      </dsp:txXfrm>
    </dsp:sp>
    <dsp:sp modelId="{7374969E-C9C7-40A9-A246-8BD26AFF072E}">
      <dsp:nvSpPr>
        <dsp:cNvPr id="0" name=""/>
        <dsp:cNvSpPr/>
      </dsp:nvSpPr>
      <dsp:spPr>
        <a:xfrm rot="2279463">
          <a:off x="6777845" y="2296516"/>
          <a:ext cx="1523489" cy="40478"/>
        </a:xfrm>
        <a:custGeom>
          <a:avLst/>
          <a:gdLst/>
          <a:ahLst/>
          <a:cxnLst/>
          <a:rect l="0" t="0" r="0" b="0"/>
          <a:pathLst>
            <a:path>
              <a:moveTo>
                <a:pt x="0" y="20239"/>
              </a:moveTo>
              <a:lnTo>
                <a:pt x="1523489" y="202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501502" y="2278668"/>
        <a:ext cx="76174" cy="76174"/>
      </dsp:txXfrm>
    </dsp:sp>
    <dsp:sp modelId="{5E8B77AA-8224-4497-A481-190B9721521C}">
      <dsp:nvSpPr>
        <dsp:cNvPr id="0" name=""/>
        <dsp:cNvSpPr/>
      </dsp:nvSpPr>
      <dsp:spPr>
        <a:xfrm>
          <a:off x="8139926" y="1888224"/>
          <a:ext cx="2676918" cy="1794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</a:rPr>
            <a:t>The results echo international research showing that memory‑making, meaning‑making and consistent emotional support protect siblings against complicated grief</a:t>
          </a:r>
          <a:r>
            <a:rPr lang="en-GB" sz="1300" kern="1200" dirty="0">
              <a:solidFill>
                <a:schemeClr val="tx1">
                  <a:lumMod val="50000"/>
                </a:schemeClr>
              </a:solidFill>
            </a:rPr>
            <a:t>.</a:t>
          </a:r>
        </a:p>
      </dsp:txBody>
      <dsp:txXfrm>
        <a:off x="8192495" y="1940793"/>
        <a:ext cx="2571780" cy="1689689"/>
      </dsp:txXfrm>
    </dsp:sp>
    <dsp:sp modelId="{34FBDA81-D9AB-4D84-BF5C-5AECCA243A42}">
      <dsp:nvSpPr>
        <dsp:cNvPr id="0" name=""/>
        <dsp:cNvSpPr/>
      </dsp:nvSpPr>
      <dsp:spPr>
        <a:xfrm rot="3331932">
          <a:off x="2205287" y="4011692"/>
          <a:ext cx="1831759" cy="40478"/>
        </a:xfrm>
        <a:custGeom>
          <a:avLst/>
          <a:gdLst/>
          <a:ahLst/>
          <a:cxnLst/>
          <a:rect l="0" t="0" r="0" b="0"/>
          <a:pathLst>
            <a:path>
              <a:moveTo>
                <a:pt x="0" y="20239"/>
              </a:moveTo>
              <a:lnTo>
                <a:pt x="1831759" y="202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075373" y="3986137"/>
        <a:ext cx="91587" cy="91587"/>
      </dsp:txXfrm>
    </dsp:sp>
    <dsp:sp modelId="{8EE647BB-30C8-4CA1-BC2E-675F54049127}">
      <dsp:nvSpPr>
        <dsp:cNvPr id="0" name=""/>
        <dsp:cNvSpPr/>
      </dsp:nvSpPr>
      <dsp:spPr>
        <a:xfrm>
          <a:off x="3639502" y="3851848"/>
          <a:ext cx="3648798" cy="1870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Improvements in emotional regulation observed in your project mirror global evidence</a:t>
          </a:r>
          <a:r>
            <a:rPr lang="en-GB" sz="1400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that symbolic play and narrative expression reduce psychological distress in CYP facing serious illness.</a:t>
          </a:r>
        </a:p>
      </dsp:txBody>
      <dsp:txXfrm>
        <a:off x="3694283" y="3906629"/>
        <a:ext cx="3539236" cy="1760787"/>
      </dsp:txXfrm>
    </dsp:sp>
    <dsp:sp modelId="{D0A8A1F6-E6EA-4244-8B9A-DCD9B438EFC0}">
      <dsp:nvSpPr>
        <dsp:cNvPr id="0" name=""/>
        <dsp:cNvSpPr/>
      </dsp:nvSpPr>
      <dsp:spPr>
        <a:xfrm rot="188608">
          <a:off x="7287762" y="4786406"/>
          <a:ext cx="715654" cy="40478"/>
        </a:xfrm>
        <a:custGeom>
          <a:avLst/>
          <a:gdLst/>
          <a:ahLst/>
          <a:cxnLst/>
          <a:rect l="0" t="0" r="0" b="0"/>
          <a:pathLst>
            <a:path>
              <a:moveTo>
                <a:pt x="0" y="20239"/>
              </a:moveTo>
              <a:lnTo>
                <a:pt x="715654" y="2023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627698" y="4788754"/>
        <a:ext cx="35782" cy="35782"/>
      </dsp:txXfrm>
    </dsp:sp>
    <dsp:sp modelId="{B9B8C636-FCF1-4208-9D94-0D04F5D21C5D}">
      <dsp:nvSpPr>
        <dsp:cNvPr id="0" name=""/>
        <dsp:cNvSpPr/>
      </dsp:nvSpPr>
      <dsp:spPr>
        <a:xfrm>
          <a:off x="8002878" y="3890120"/>
          <a:ext cx="2982114" cy="18722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The pathways effectiveness in strengthening resilience and coping fits international models</a:t>
          </a:r>
          <a:r>
            <a:rPr lang="en-GB" sz="1300" kern="12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, which emphasise mastery, predictability and connectedness as core mechanisms for supporting siblings of seriously ill children.</a:t>
          </a:r>
        </a:p>
      </dsp:txBody>
      <dsp:txXfrm>
        <a:off x="8057716" y="3944958"/>
        <a:ext cx="2872438" cy="1762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22/03/2026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22/03/2026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94246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694" y="2961796"/>
            <a:ext cx="9144000" cy="23876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Healing through play: supporting siblings in paediatric palliative care through play interventions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154865" y="6308615"/>
            <a:ext cx="9144000" cy="64035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Rachel Brown 1202852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Agenda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02440"/>
              </p:ext>
            </p:extLst>
          </p:nvPr>
        </p:nvGraphicFramePr>
        <p:xfrm>
          <a:off x="7791450" y="180755"/>
          <a:ext cx="4132263" cy="6611266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635248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8085912"/>
                  </a:ext>
                </a:extLst>
              </a:tr>
              <a:tr h="717217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Insider Research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36420079"/>
                  </a:ext>
                </a:extLst>
              </a:tr>
              <a:tr h="500232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Background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67555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Literature Review</a:t>
                      </a:r>
                    </a:p>
                    <a:p>
                      <a:pPr marL="0" algn="r" defTabSz="914400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618145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Methods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34224104"/>
                  </a:ext>
                </a:extLst>
              </a:tr>
              <a:tr h="67555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Findings</a:t>
                      </a:r>
                    </a:p>
                    <a:p>
                      <a:pPr marL="0" algn="r" defTabSz="914400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751548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</a:p>
                    <a:p>
                      <a:pPr marL="0" algn="r" defTabSz="914400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867547">
                <a:tc>
                  <a:txBody>
                    <a:bodyPr/>
                    <a:lstStyle/>
                    <a:p>
                      <a:pPr marL="0" algn="r" defTabSz="914400" rtl="0" eaLnBrk="1" latinLnBrk="0" hangingPunct="1"/>
                      <a:r>
                        <a:rPr lang="en-GB" sz="20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Recommendations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69458540"/>
                  </a:ext>
                </a:extLst>
              </a:tr>
              <a:tr h="111924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</a:p>
                    <a:p>
                      <a:pPr marL="0" algn="r" defTabSz="914400" rtl="0" eaLnBrk="1" latinLnBrk="0" hangingPunct="1"/>
                      <a:endParaRPr lang="en-GB" sz="20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9976" y="243272"/>
            <a:ext cx="10515600" cy="46634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u="sng" dirty="0"/>
              <a:t>Ethic’s Consideration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863080" y="1429385"/>
            <a:ext cx="5328920" cy="1049655"/>
          </a:xfrm>
        </p:spPr>
        <p:txBody>
          <a:bodyPr rtlCol="0">
            <a:normAutofit fontScale="92500" lnSpcReduction="10000"/>
          </a:bodyPr>
          <a:lstStyle>
            <a:defPPr>
              <a:defRPr lang="en-GB"/>
            </a:defPPr>
          </a:lstStyle>
          <a:p>
            <a:pPr rt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Applied to the NHS information governance for a Data Protection Impact Assessment (DPIA) which was agreed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AB894D-ABFA-6DBD-6B32-12F0DDA38EE5}"/>
              </a:ext>
            </a:extLst>
          </p:cNvPr>
          <p:cNvSpPr txBox="1"/>
          <p:nvPr/>
        </p:nvSpPr>
        <p:spPr>
          <a:xfrm>
            <a:off x="7062953" y="4613007"/>
            <a:ext cx="202568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Informed consent: Parents received full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verbal information about the project, and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siblings were given age‑appropriate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explanations to ensure true understanding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voluntary participation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B7540E-F74E-6CD0-DA5B-6523EF08CC4E}"/>
              </a:ext>
            </a:extLst>
          </p:cNvPr>
          <p:cNvSpPr txBox="1"/>
          <p:nvPr/>
        </p:nvSpPr>
        <p:spPr>
          <a:xfrm>
            <a:off x="2612802" y="2745804"/>
            <a:ext cx="721864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anonymity: All data were anonymised,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confidentiality was explained in age‑appropriate ways,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clear boundaries around information that must be shared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safety reasons.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DDA44A-76AA-A413-E3FA-96BAEB610F0D}"/>
              </a:ext>
            </a:extLst>
          </p:cNvPr>
          <p:cNvSpPr txBox="1"/>
          <p:nvPr/>
        </p:nvSpPr>
        <p:spPr>
          <a:xfrm>
            <a:off x="672662" y="5549462"/>
            <a:ext cx="5878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check ins to ensure participation understanding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6481AA-38A2-AEC2-BEA5-5387BAD9CF1B}"/>
              </a:ext>
            </a:extLst>
          </p:cNvPr>
          <p:cNvSpPr txBox="1"/>
          <p:nvPr/>
        </p:nvSpPr>
        <p:spPr>
          <a:xfrm>
            <a:off x="3799071" y="839468"/>
            <a:ext cx="4019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Followed safeguarding procedures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C99564-1BA1-B29D-A8F0-478D4A54A243}"/>
              </a:ext>
            </a:extLst>
          </p:cNvPr>
          <p:cNvSpPr txBox="1"/>
          <p:nvPr/>
        </p:nvSpPr>
        <p:spPr>
          <a:xfrm>
            <a:off x="1027776" y="4357117"/>
            <a:ext cx="3352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boundaries and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Supervision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668" y="191386"/>
            <a:ext cx="4988796" cy="173310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Insider Researcher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0508D8-D60F-F32A-BFFB-4E40F3716321}"/>
              </a:ext>
            </a:extLst>
          </p:cNvPr>
          <p:cNvSpPr txBox="1"/>
          <p:nvPr/>
        </p:nvSpPr>
        <p:spPr>
          <a:xfrm>
            <a:off x="248350" y="1996966"/>
            <a:ext cx="1139318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Pre‑existing relationships influencing engagement: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Being already known to families helped siblings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engage more quickly and allowed me to notice subtle emotional and behavioural changes.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Risk of assumption and bias: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Familiarity with families created potential risks such as assuming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understanding, interpreting data too positively, or siblings/parents feeling less able to express criticism.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of reflexive strategies to manage bias: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used a reflexive journal, triangulated data sources, and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had colleagues peer‑check to minimise interpretive bias and ensure credibility.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Clear role boundaries and transparency: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Boundaries between clinical and researcher roles were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made explicit, with confidentiality protocols repeated to maintain trust and ethical clarity.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Researcher wellbeing and supervision: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Regular supervision and structured emotional debriefing were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essential to manage the emotional pressure of working with children’s fear and grief, ensuring safe and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Background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5</a:t>
            </a:fld>
            <a:endParaRPr lang="en-GB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0FF3013-7562-CF3B-708D-D4C8763DFDA7}"/>
              </a:ext>
            </a:extLst>
          </p:cNvPr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EF6B2A0-0F7C-8F58-61EA-BB057A0DD8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3482213"/>
              </p:ext>
            </p:extLst>
          </p:nvPr>
        </p:nvGraphicFramePr>
        <p:xfrm>
          <a:off x="467360" y="735245"/>
          <a:ext cx="1133856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Literature Review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461112-1314-1F15-2239-5EFCF120C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2685EC2-36DC-EAB0-2545-8F580D068796}"/>
              </a:ext>
            </a:extLst>
          </p:cNvPr>
          <p:cNvGrpSpPr/>
          <p:nvPr/>
        </p:nvGrpSpPr>
        <p:grpSpPr>
          <a:xfrm>
            <a:off x="1100328" y="201112"/>
            <a:ext cx="10369293" cy="6066545"/>
            <a:chOff x="4374371" y="201643"/>
            <a:chExt cx="6241789" cy="6066545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BCDD00B-B450-447E-9DEF-350F156BE39C}"/>
                </a:ext>
              </a:extLst>
            </p:cNvPr>
            <p:cNvSpPr/>
            <p:nvPr/>
          </p:nvSpPr>
          <p:spPr>
            <a:xfrm>
              <a:off x="6595516" y="2247544"/>
              <a:ext cx="1855927" cy="1855927"/>
            </a:xfrm>
            <a:custGeom>
              <a:avLst/>
              <a:gdLst>
                <a:gd name="csX0" fmla="*/ 0 w 1855927"/>
                <a:gd name="csY0" fmla="*/ 309327 h 1855927"/>
                <a:gd name="csX1" fmla="*/ 309327 w 1855927"/>
                <a:gd name="csY1" fmla="*/ 0 h 1855927"/>
                <a:gd name="csX2" fmla="*/ 1546600 w 1855927"/>
                <a:gd name="csY2" fmla="*/ 0 h 1855927"/>
                <a:gd name="csX3" fmla="*/ 1855927 w 1855927"/>
                <a:gd name="csY3" fmla="*/ 309327 h 1855927"/>
                <a:gd name="csX4" fmla="*/ 1855927 w 1855927"/>
                <a:gd name="csY4" fmla="*/ 1546600 h 1855927"/>
                <a:gd name="csX5" fmla="*/ 1546600 w 1855927"/>
                <a:gd name="csY5" fmla="*/ 1855927 h 1855927"/>
                <a:gd name="csX6" fmla="*/ 309327 w 1855927"/>
                <a:gd name="csY6" fmla="*/ 1855927 h 1855927"/>
                <a:gd name="csX7" fmla="*/ 0 w 1855927"/>
                <a:gd name="csY7" fmla="*/ 1546600 h 1855927"/>
                <a:gd name="csX8" fmla="*/ 0 w 1855927"/>
                <a:gd name="csY8" fmla="*/ 309327 h 185592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855927" h="1855927">
                  <a:moveTo>
                    <a:pt x="0" y="309327"/>
                  </a:moveTo>
                  <a:cubicBezTo>
                    <a:pt x="0" y="138490"/>
                    <a:pt x="138490" y="0"/>
                    <a:pt x="309327" y="0"/>
                  </a:cubicBezTo>
                  <a:lnTo>
                    <a:pt x="1546600" y="0"/>
                  </a:lnTo>
                  <a:cubicBezTo>
                    <a:pt x="1717437" y="0"/>
                    <a:pt x="1855927" y="138490"/>
                    <a:pt x="1855927" y="309327"/>
                  </a:cubicBezTo>
                  <a:lnTo>
                    <a:pt x="1855927" y="1546600"/>
                  </a:lnTo>
                  <a:cubicBezTo>
                    <a:pt x="1855927" y="1717437"/>
                    <a:pt x="1717437" y="1855927"/>
                    <a:pt x="1546600" y="1855927"/>
                  </a:cubicBezTo>
                  <a:lnTo>
                    <a:pt x="309327" y="1855927"/>
                  </a:lnTo>
                  <a:cubicBezTo>
                    <a:pt x="138490" y="1855927"/>
                    <a:pt x="0" y="1717437"/>
                    <a:pt x="0" y="1546600"/>
                  </a:cubicBezTo>
                  <a:lnTo>
                    <a:pt x="0" y="30932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18539" tIns="118539" rIns="118539" bIns="118539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b="1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Siblings’ emotional needs are consistently under‑recognised in PPC</a:t>
              </a:r>
              <a:r>
                <a:rPr lang="en-GB" sz="1400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despite evidence showing high rates of anticipatory grief, anxiety, guilt and confusion when a brother or sister is seriously ill.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B0093CB-BA0B-D104-24D5-B740B17F29E1}"/>
                </a:ext>
              </a:extLst>
            </p:cNvPr>
            <p:cNvSpPr/>
            <p:nvPr/>
          </p:nvSpPr>
          <p:spPr>
            <a:xfrm rot="16200000">
              <a:off x="7062857" y="1786921"/>
              <a:ext cx="92124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921245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9107E2D-526C-1822-0A9A-C7F14B682300}"/>
                </a:ext>
              </a:extLst>
            </p:cNvPr>
            <p:cNvSpPr/>
            <p:nvPr/>
          </p:nvSpPr>
          <p:spPr>
            <a:xfrm>
              <a:off x="7523479" y="201643"/>
              <a:ext cx="1472605" cy="1540488"/>
            </a:xfrm>
            <a:custGeom>
              <a:avLst/>
              <a:gdLst>
                <a:gd name="csX0" fmla="*/ 0 w 1243471"/>
                <a:gd name="csY0" fmla="*/ 207249 h 1243471"/>
                <a:gd name="csX1" fmla="*/ 207249 w 1243471"/>
                <a:gd name="csY1" fmla="*/ 0 h 1243471"/>
                <a:gd name="csX2" fmla="*/ 1036222 w 1243471"/>
                <a:gd name="csY2" fmla="*/ 0 h 1243471"/>
                <a:gd name="csX3" fmla="*/ 1243471 w 1243471"/>
                <a:gd name="csY3" fmla="*/ 207249 h 1243471"/>
                <a:gd name="csX4" fmla="*/ 1243471 w 1243471"/>
                <a:gd name="csY4" fmla="*/ 1036222 h 1243471"/>
                <a:gd name="csX5" fmla="*/ 1036222 w 1243471"/>
                <a:gd name="csY5" fmla="*/ 1243471 h 1243471"/>
                <a:gd name="csX6" fmla="*/ 207249 w 1243471"/>
                <a:gd name="csY6" fmla="*/ 1243471 h 1243471"/>
                <a:gd name="csX7" fmla="*/ 0 w 1243471"/>
                <a:gd name="csY7" fmla="*/ 1036222 h 1243471"/>
                <a:gd name="csX8" fmla="*/ 0 w 1243471"/>
                <a:gd name="csY8" fmla="*/ 207249 h 124347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43471" h="1243471">
                  <a:moveTo>
                    <a:pt x="0" y="207249"/>
                  </a:moveTo>
                  <a:cubicBezTo>
                    <a:pt x="0" y="92789"/>
                    <a:pt x="92789" y="0"/>
                    <a:pt x="207249" y="0"/>
                  </a:cubicBezTo>
                  <a:lnTo>
                    <a:pt x="1036222" y="0"/>
                  </a:lnTo>
                  <a:cubicBezTo>
                    <a:pt x="1150682" y="0"/>
                    <a:pt x="1243471" y="92789"/>
                    <a:pt x="1243471" y="207249"/>
                  </a:cubicBezTo>
                  <a:lnTo>
                    <a:pt x="1243471" y="1036222"/>
                  </a:lnTo>
                  <a:cubicBezTo>
                    <a:pt x="1243471" y="1150682"/>
                    <a:pt x="1150682" y="1243471"/>
                    <a:pt x="1036222" y="1243471"/>
                  </a:cubicBezTo>
                  <a:lnTo>
                    <a:pt x="207249" y="1243471"/>
                  </a:lnTo>
                  <a:cubicBezTo>
                    <a:pt x="92789" y="1243471"/>
                    <a:pt x="0" y="1150682"/>
                    <a:pt x="0" y="1036222"/>
                  </a:cubicBezTo>
                  <a:lnTo>
                    <a:pt x="0" y="20724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8481" tIns="78481" rIns="78481" bIns="78481" numCol="1" spcCol="1270" anchor="ctr" anchorCtr="0">
              <a:noAutofit/>
            </a:bodyPr>
            <a:lstStyle/>
            <a:p>
              <a:pPr marL="0" lvl="0" indent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50" b="1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Research shows siblings experience poorer emotional wellbeing and quality‑of‑life outcomes</a:t>
              </a:r>
              <a:r>
                <a:rPr lang="en-GB" sz="1050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with studies identifying reduced self‑esteem, social withdrawal, and increased behavioural difficulties.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669F1B1-F716-C2E2-FF18-954A683010D1}"/>
                </a:ext>
              </a:extLst>
            </p:cNvPr>
            <p:cNvSpPr/>
            <p:nvPr/>
          </p:nvSpPr>
          <p:spPr>
            <a:xfrm>
              <a:off x="8451443" y="3175508"/>
              <a:ext cx="92124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921245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85F1B77-5BA5-4696-C48E-B21974A98C75}"/>
                </a:ext>
              </a:extLst>
            </p:cNvPr>
            <p:cNvSpPr/>
            <p:nvPr/>
          </p:nvSpPr>
          <p:spPr>
            <a:xfrm>
              <a:off x="9108006" y="2553772"/>
              <a:ext cx="1508154" cy="1621986"/>
            </a:xfrm>
            <a:custGeom>
              <a:avLst/>
              <a:gdLst>
                <a:gd name="csX0" fmla="*/ 0 w 1243471"/>
                <a:gd name="csY0" fmla="*/ 207249 h 1243471"/>
                <a:gd name="csX1" fmla="*/ 207249 w 1243471"/>
                <a:gd name="csY1" fmla="*/ 0 h 1243471"/>
                <a:gd name="csX2" fmla="*/ 1036222 w 1243471"/>
                <a:gd name="csY2" fmla="*/ 0 h 1243471"/>
                <a:gd name="csX3" fmla="*/ 1243471 w 1243471"/>
                <a:gd name="csY3" fmla="*/ 207249 h 1243471"/>
                <a:gd name="csX4" fmla="*/ 1243471 w 1243471"/>
                <a:gd name="csY4" fmla="*/ 1036222 h 1243471"/>
                <a:gd name="csX5" fmla="*/ 1036222 w 1243471"/>
                <a:gd name="csY5" fmla="*/ 1243471 h 1243471"/>
                <a:gd name="csX6" fmla="*/ 207249 w 1243471"/>
                <a:gd name="csY6" fmla="*/ 1243471 h 1243471"/>
                <a:gd name="csX7" fmla="*/ 0 w 1243471"/>
                <a:gd name="csY7" fmla="*/ 1036222 h 1243471"/>
                <a:gd name="csX8" fmla="*/ 0 w 1243471"/>
                <a:gd name="csY8" fmla="*/ 207249 h 124347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43471" h="1243471">
                  <a:moveTo>
                    <a:pt x="0" y="207249"/>
                  </a:moveTo>
                  <a:cubicBezTo>
                    <a:pt x="0" y="92789"/>
                    <a:pt x="92789" y="0"/>
                    <a:pt x="207249" y="0"/>
                  </a:cubicBezTo>
                  <a:lnTo>
                    <a:pt x="1036222" y="0"/>
                  </a:lnTo>
                  <a:cubicBezTo>
                    <a:pt x="1150682" y="0"/>
                    <a:pt x="1243471" y="92789"/>
                    <a:pt x="1243471" y="207249"/>
                  </a:cubicBezTo>
                  <a:lnTo>
                    <a:pt x="1243471" y="1036222"/>
                  </a:lnTo>
                  <a:cubicBezTo>
                    <a:pt x="1243471" y="1150682"/>
                    <a:pt x="1150682" y="1243471"/>
                    <a:pt x="1036222" y="1243471"/>
                  </a:cubicBezTo>
                  <a:lnTo>
                    <a:pt x="207249" y="1243471"/>
                  </a:lnTo>
                  <a:cubicBezTo>
                    <a:pt x="92789" y="1243471"/>
                    <a:pt x="0" y="1150682"/>
                    <a:pt x="0" y="1036222"/>
                  </a:cubicBezTo>
                  <a:lnTo>
                    <a:pt x="0" y="20724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8481" tIns="78481" rIns="78481" bIns="78481" numCol="1" spcCol="1270" anchor="ctr" anchorCtr="0">
              <a:noAutofit/>
            </a:bodyPr>
            <a:lstStyle/>
            <a:p>
              <a:pPr marL="0" lvl="0" indent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b="1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Established theories (UNCRC, WHO, developmental psychology) emphasise children’s rights to emotional support, truthful communication, and play</a:t>
              </a:r>
              <a:r>
                <a:rPr lang="en-GB" sz="1000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reinforcing the need for structured sibling interventions.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F6CD258-BF83-312E-88BD-95B9FA10F099}"/>
                </a:ext>
              </a:extLst>
            </p:cNvPr>
            <p:cNvSpPr/>
            <p:nvPr/>
          </p:nvSpPr>
          <p:spPr>
            <a:xfrm rot="5400000">
              <a:off x="7062857" y="4564094"/>
              <a:ext cx="921245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921245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71135F3-68F6-8699-FB9B-E9827B4B594E}"/>
                </a:ext>
              </a:extLst>
            </p:cNvPr>
            <p:cNvSpPr/>
            <p:nvPr/>
          </p:nvSpPr>
          <p:spPr>
            <a:xfrm>
              <a:off x="6799530" y="4608881"/>
              <a:ext cx="1447898" cy="1659307"/>
            </a:xfrm>
            <a:custGeom>
              <a:avLst/>
              <a:gdLst>
                <a:gd name="csX0" fmla="*/ 0 w 1243471"/>
                <a:gd name="csY0" fmla="*/ 207249 h 1243471"/>
                <a:gd name="csX1" fmla="*/ 207249 w 1243471"/>
                <a:gd name="csY1" fmla="*/ 0 h 1243471"/>
                <a:gd name="csX2" fmla="*/ 1036222 w 1243471"/>
                <a:gd name="csY2" fmla="*/ 0 h 1243471"/>
                <a:gd name="csX3" fmla="*/ 1243471 w 1243471"/>
                <a:gd name="csY3" fmla="*/ 207249 h 1243471"/>
                <a:gd name="csX4" fmla="*/ 1243471 w 1243471"/>
                <a:gd name="csY4" fmla="*/ 1036222 h 1243471"/>
                <a:gd name="csX5" fmla="*/ 1036222 w 1243471"/>
                <a:gd name="csY5" fmla="*/ 1243471 h 1243471"/>
                <a:gd name="csX6" fmla="*/ 207249 w 1243471"/>
                <a:gd name="csY6" fmla="*/ 1243471 h 1243471"/>
                <a:gd name="csX7" fmla="*/ 0 w 1243471"/>
                <a:gd name="csY7" fmla="*/ 1036222 h 1243471"/>
                <a:gd name="csX8" fmla="*/ 0 w 1243471"/>
                <a:gd name="csY8" fmla="*/ 207249 h 124347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43471" h="1243471">
                  <a:moveTo>
                    <a:pt x="0" y="207249"/>
                  </a:moveTo>
                  <a:cubicBezTo>
                    <a:pt x="0" y="92789"/>
                    <a:pt x="92789" y="0"/>
                    <a:pt x="207249" y="0"/>
                  </a:cubicBezTo>
                  <a:lnTo>
                    <a:pt x="1036222" y="0"/>
                  </a:lnTo>
                  <a:cubicBezTo>
                    <a:pt x="1150682" y="0"/>
                    <a:pt x="1243471" y="92789"/>
                    <a:pt x="1243471" y="207249"/>
                  </a:cubicBezTo>
                  <a:lnTo>
                    <a:pt x="1243471" y="1036222"/>
                  </a:lnTo>
                  <a:cubicBezTo>
                    <a:pt x="1243471" y="1150682"/>
                    <a:pt x="1150682" y="1243471"/>
                    <a:pt x="1036222" y="1243471"/>
                  </a:cubicBezTo>
                  <a:lnTo>
                    <a:pt x="207249" y="1243471"/>
                  </a:lnTo>
                  <a:cubicBezTo>
                    <a:pt x="92789" y="1243471"/>
                    <a:pt x="0" y="1150682"/>
                    <a:pt x="0" y="1036222"/>
                  </a:cubicBezTo>
                  <a:lnTo>
                    <a:pt x="0" y="20724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8481" tIns="78481" rIns="78481" bIns="78481" numCol="1" spcCol="1270" anchor="ctr" anchorCtr="0">
              <a:noAutofit/>
            </a:bodyPr>
            <a:lstStyle/>
            <a:p>
              <a:pPr marL="0" lvl="0" indent="0" algn="ctr" defTabSz="311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50" b="1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Therapeutic play is widely recognised as effective in supporting emotional expression, coping, understanding of illness and communication</a:t>
              </a:r>
              <a:r>
                <a:rPr lang="en-GB" sz="1050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offering a safe symbolic space for siblings to process difficult experiences.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EC5836E-D4D2-06FF-1B6D-1B7DCF3F5313}"/>
                </a:ext>
              </a:extLst>
            </p:cNvPr>
            <p:cNvSpPr/>
            <p:nvPr/>
          </p:nvSpPr>
          <p:spPr>
            <a:xfrm rot="10830267">
              <a:off x="5685097" y="3163329"/>
              <a:ext cx="910436" cy="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910436" y="0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A4B8E5F-6933-B70A-C13C-AC15A49F193E}"/>
                </a:ext>
              </a:extLst>
            </p:cNvPr>
            <p:cNvSpPr/>
            <p:nvPr/>
          </p:nvSpPr>
          <p:spPr>
            <a:xfrm>
              <a:off x="4374371" y="2532112"/>
              <a:ext cx="1310743" cy="1721770"/>
            </a:xfrm>
            <a:custGeom>
              <a:avLst/>
              <a:gdLst>
                <a:gd name="csX0" fmla="*/ 0 w 1243471"/>
                <a:gd name="csY0" fmla="*/ 207249 h 1243471"/>
                <a:gd name="csX1" fmla="*/ 207249 w 1243471"/>
                <a:gd name="csY1" fmla="*/ 0 h 1243471"/>
                <a:gd name="csX2" fmla="*/ 1036222 w 1243471"/>
                <a:gd name="csY2" fmla="*/ 0 h 1243471"/>
                <a:gd name="csX3" fmla="*/ 1243471 w 1243471"/>
                <a:gd name="csY3" fmla="*/ 207249 h 1243471"/>
                <a:gd name="csX4" fmla="*/ 1243471 w 1243471"/>
                <a:gd name="csY4" fmla="*/ 1036222 h 1243471"/>
                <a:gd name="csX5" fmla="*/ 1036222 w 1243471"/>
                <a:gd name="csY5" fmla="*/ 1243471 h 1243471"/>
                <a:gd name="csX6" fmla="*/ 207249 w 1243471"/>
                <a:gd name="csY6" fmla="*/ 1243471 h 1243471"/>
                <a:gd name="csX7" fmla="*/ 0 w 1243471"/>
                <a:gd name="csY7" fmla="*/ 1036222 h 1243471"/>
                <a:gd name="csX8" fmla="*/ 0 w 1243471"/>
                <a:gd name="csY8" fmla="*/ 207249 h 124347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43471" h="1243471">
                  <a:moveTo>
                    <a:pt x="0" y="207249"/>
                  </a:moveTo>
                  <a:cubicBezTo>
                    <a:pt x="0" y="92789"/>
                    <a:pt x="92789" y="0"/>
                    <a:pt x="207249" y="0"/>
                  </a:cubicBezTo>
                  <a:lnTo>
                    <a:pt x="1036222" y="0"/>
                  </a:lnTo>
                  <a:cubicBezTo>
                    <a:pt x="1150682" y="0"/>
                    <a:pt x="1243471" y="92789"/>
                    <a:pt x="1243471" y="207249"/>
                  </a:cubicBezTo>
                  <a:lnTo>
                    <a:pt x="1243471" y="1036222"/>
                  </a:lnTo>
                  <a:cubicBezTo>
                    <a:pt x="1243471" y="1150682"/>
                    <a:pt x="1150682" y="1243471"/>
                    <a:pt x="1036222" y="1243471"/>
                  </a:cubicBezTo>
                  <a:lnTo>
                    <a:pt x="207249" y="1243471"/>
                  </a:lnTo>
                  <a:cubicBezTo>
                    <a:pt x="92789" y="1243471"/>
                    <a:pt x="0" y="1150682"/>
                    <a:pt x="0" y="1036222"/>
                  </a:cubicBezTo>
                  <a:lnTo>
                    <a:pt x="0" y="207249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1021" tIns="81021" rIns="81021" bIns="81021" numCol="1" spcCol="1270" anchor="ctr" anchorCtr="0">
              <a:noAutofit/>
            </a:bodyPr>
            <a:lstStyle/>
            <a:p>
              <a:pPr marL="0" lvl="0" indent="0" algn="ctr" defTabSz="355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b="1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However, there are ongoing gaps in sibling‑focused PPC research</a:t>
              </a:r>
              <a:r>
                <a:rPr lang="en-GB" sz="1000" kern="1200" dirty="0">
                  <a:solidFill>
                    <a:schemeClr val="tx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including limited large‑scale or longitudinal studies and inconsistent implementation of therapeutic play in UK PPC settings.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F060A-CBBC-1614-0FFC-A8D8A335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AE80E9-F3C9-77DA-D452-CB4B3FADD3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72552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4179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A248434-8F5F-0D9C-E265-B25AE29312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4640034"/>
              </p:ext>
            </p:extLst>
          </p:nvPr>
        </p:nvGraphicFramePr>
        <p:xfrm>
          <a:off x="294640" y="353906"/>
          <a:ext cx="11318240" cy="576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Conclusion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1B391B61-21BC-7309-D50E-A2FA8728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66CF5CA-318D-F6B1-504B-3DF8E9542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225959-559D-520E-B0BD-A985E4B9E649}"/>
              </a:ext>
            </a:extLst>
          </p:cNvPr>
          <p:cNvSpPr txBox="1"/>
          <p:nvPr/>
        </p:nvSpPr>
        <p:spPr>
          <a:xfrm>
            <a:off x="5273040" y="56540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5" name="Rectangle 2">
            <a:extLst>
              <a:ext uri="{FF2B5EF4-FFF2-40B4-BE49-F238E27FC236}">
                <a16:creationId xmlns:a16="http://schemas.microsoft.com/office/drawing/2014/main" id="{07E6CCF9-4FF1-8E18-F240-B058E252A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" y="1822180"/>
            <a:ext cx="11948160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Therapeutic play is an essential and effective form of emotional support for siblings in PPC, helping them express emotions, regulate feelings and process grief in developmentally appropriate ways.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intervention strengthened resilience, communication, and coping, showing clear benefits in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emotional wellbeing and reduced isolation for siblings.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Sibling voices, family feedback and session observations all confirmed the value of therapeutic play, highlighting its role in validating siblings’ experiences and improving family connection.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Despite its proven benefits, therapeutic play remains inconsistently delivered within PPC, largely due to workforce pressures, limited resources and lack of structured pathways, showing an urgent need for systemic improvement.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project supports embedding therapeutic play as a core element of holistic PPC practice, with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clearer referral pathways, better training and sustainable service structures to ensure equitable sibling support.</a:t>
            </a:r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Recommendations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E3569-F451-360A-870F-C2F3992E9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10</a:t>
            </a:fld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53C161-9D20-6CEF-CCA3-D7769B7EFE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2720" y="1676401"/>
            <a:ext cx="6482080" cy="43420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Establish a formal, structured sibling therapeutic play pathway with protected specialist time, ensuring support becomes a routine and consistent part of PPC rather than an optional add‑on.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Develop formal partnership agreements with hospices and third‑sector organisations to extend reach, share expertise and deliver more equitable sibling support across rural areas.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Adopt a flexible ‘hybrid’ delivery model, prioritising face‑to‑face sensory‑rich sessions for younger children, supported by virtual check‑ins and parent coaching for older children and families.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Use triage tools to prioritise families facing barriers to access, such as long travel distances, hospital admissions or single‑parent households, ensuring equity in rural or deprived areas.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Ensure ongoing reflective supervision and protected debriefing for staff, supporting practitioner wellbeing and sustaining high‑quality therapeutic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676400" y="159487"/>
            <a:ext cx="9144000" cy="107001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560" y="1351279"/>
            <a:ext cx="11277600" cy="5212081"/>
          </a:xfrm>
        </p:spPr>
        <p:txBody>
          <a:bodyPr rtlCol="0">
            <a:normAutofit fontScale="92500" lnSpcReduction="20000"/>
          </a:bodyPr>
          <a:lstStyle>
            <a:defPPr>
              <a:defRPr lang="en-GB"/>
            </a:defPPr>
          </a:lstStyle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Aldridge, J. (2008) ‘Children’s experiences of ill siblings: A review of the literature’,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300" i="1" dirty="0" err="1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Nursing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23(3), pp.209–219.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Boucher, S., Downing, J. and </a:t>
            </a:r>
            <a:r>
              <a:rPr lang="en-GB" sz="1300" dirty="0" err="1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Shemilt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(2014) ‘The role of play in children’s palliative care’,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1(3), pp.302–317.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Christ, G. (2010)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Healing Children’s Grief.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Oxford: Oxford University Press.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Christ, G. (2000) ‘Impact of development on children’s mourning’,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Cancer Practice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8(2), pp.72–81.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Hartling, L. et al. (2010) ‘Study on SDQ psychometric properties’,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Paediatrics and Child Health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46(10), pp.578–586.</a:t>
            </a:r>
            <a:endParaRPr lang="en-GB" sz="13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Landreth, G. (2012)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 Therapy: The Art of the Relationship.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 York: Routledge.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Rapa, E., Dalton, L. and Stein, A. (2017) ‘Talking to children about illness and death of a loved one: A systematic review of interventions’,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Palliative Medicine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31(7), pp.712–723.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Ravekes, M., Ferrara, G. and Haney, B. (2018) ‘Supporting siblings of children with serious illness through therapeutic group play’,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5(8), p.103.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 for Short Lives (2025)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Paediatric Palliative Care: A Framework for Practice.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Bristol: TFSL.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(2025)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Convention on the Rights of the Child.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 York: UN.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White, J. (2011) ‘Creative arts and play therapy for children with life‑limiting conditions’,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and Adolescent Mental Health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16(3), pp.141–147.</a:t>
            </a:r>
          </a:p>
          <a:p>
            <a:pPr algn="just">
              <a:lnSpc>
                <a:spcPct val="170000"/>
              </a:lnSpc>
            </a:pP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Organisation (2020) </a:t>
            </a:r>
            <a:r>
              <a:rPr lang="en-GB" sz="13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Palliative Care and Symptom Relief into Paediatrics: A WHO Guide for Health Professionals.</a:t>
            </a:r>
            <a:r>
              <a:rPr lang="en-GB" sz="13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Geneva: WHO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{2B5B2F36-8C47-43EC-84CF-965040A12B96}TF1ed9553b-00c4-4092-846a-c8f7f2908f3be0eeb089_win32-2e31fd388d0f</Template>
  <TotalTime>2202</TotalTime>
  <Words>1413</Words>
  <Application>Microsoft Office PowerPoint</Application>
  <PresentationFormat>Widescreen</PresentationFormat>
  <Paragraphs>127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Healing through play: supporting siblings in paediatric palliative care through play interventions</vt:lpstr>
      <vt:lpstr>Agenda</vt:lpstr>
      <vt:lpstr>Ethic’s Consideration</vt:lpstr>
      <vt:lpstr>Insider Researcher</vt:lpstr>
      <vt:lpstr>Background</vt:lpstr>
      <vt:lpstr>Literature Review</vt:lpstr>
      <vt:lpstr>Methods</vt:lpstr>
      <vt:lpstr>PowerPoint Presentation</vt:lpstr>
      <vt:lpstr>Conclusion</vt:lpstr>
      <vt:lpstr>Recommendations</vt:lpstr>
      <vt:lpstr>Reference list </vt:lpstr>
    </vt:vector>
  </TitlesOfParts>
  <Company>Hywel Dda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Rachel Brown (Hywel Dda UHB - Paediatric Palliative Care Play Specialist)</dc:creator>
  <cp:lastModifiedBy>Rachel Brown (Hywel Dda UHB - Paediatric Palliative Care Play Specialist)</cp:lastModifiedBy>
  <cp:revision>1</cp:revision>
  <dcterms:created xsi:type="dcterms:W3CDTF">2026-02-16T11:32:28Z</dcterms:created>
  <dcterms:modified xsi:type="dcterms:W3CDTF">2026-03-22T22:39:57Z</dcterms:modified>
</cp:coreProperties>
</file>