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57" r:id="rId3"/>
    <p:sldId id="258" r:id="rId4"/>
    <p:sldId id="260" r:id="rId5"/>
    <p:sldId id="263" r:id="rId6"/>
    <p:sldId id="266" r:id="rId7"/>
    <p:sldId id="267" r:id="rId8"/>
    <p:sldId id="268" r:id="rId9"/>
    <p:sldId id="269" r:id="rId10"/>
    <p:sldId id="270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A6559E-BF76-0193-6095-157F3B38FC60}" v="1571" dt="2026-02-13T13:30:02.874"/>
    <p1510:client id="{1C2124A0-7BDC-31D1-D436-2C17AEB2E0C7}" v="977" dt="2026-02-11T22:29:52.219"/>
    <p1510:client id="{5EDBF033-BFB7-35C5-D3ED-A2742F3B7F7B}" v="27" dt="2026-02-13T13:38:17.8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aldemar Rafal Kozlowiecki (2512379)" userId="S::2512379@student.uwtsd.ac.uk::c4fe6af0-32bc-44ab-bf9a-da1a86d228be" providerId="AD" clId="Web-{A78D3FDA-24F3-E4FA-7D22-E34171DC4DDD}"/>
    <pc:docChg chg="mod addSld delSld modSld addMainMaster delMainMaster">
      <pc:chgData name="Waldemar Rafal Kozlowiecki (2512379)" userId="S::2512379@student.uwtsd.ac.uk::c4fe6af0-32bc-44ab-bf9a-da1a86d228be" providerId="AD" clId="Web-{A78D3FDA-24F3-E4FA-7D22-E34171DC4DDD}" dt="2026-02-04T23:34:34.887" v="584" actId="14100"/>
      <pc:docMkLst>
        <pc:docMk/>
      </pc:docMkLst>
      <pc:sldChg chg="addSp delSp modSp mod modClrScheme delDesignElem chgLayout">
        <pc:chgData name="Waldemar Rafal Kozlowiecki (2512379)" userId="S::2512379@student.uwtsd.ac.uk::c4fe6af0-32bc-44ab-bf9a-da1a86d228be" providerId="AD" clId="Web-{A78D3FDA-24F3-E4FA-7D22-E34171DC4DDD}" dt="2026-02-04T22:38:24.514" v="41"/>
        <pc:sldMkLst>
          <pc:docMk/>
          <pc:sldMk cId="109857222" sldId="256"/>
        </pc:sldMkLst>
        <pc:spChg chg="mod ord">
          <ac:chgData name="Waldemar Rafal Kozlowiecki (2512379)" userId="S::2512379@student.uwtsd.ac.uk::c4fe6af0-32bc-44ab-bf9a-da1a86d228be" providerId="AD" clId="Web-{A78D3FDA-24F3-E4FA-7D22-E34171DC4DDD}" dt="2026-02-04T22:38:24.514" v="41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Waldemar Rafal Kozlowiecki (2512379)" userId="S::2512379@student.uwtsd.ac.uk::c4fe6af0-32bc-44ab-bf9a-da1a86d228be" providerId="AD" clId="Web-{A78D3FDA-24F3-E4FA-7D22-E34171DC4DDD}" dt="2026-02-04T22:38:24.514" v="41"/>
          <ac:spMkLst>
            <pc:docMk/>
            <pc:sldMk cId="109857222" sldId="256"/>
            <ac:spMk id="99" creationId="{A7971386-B2B0-4A38-8D3B-8CF23AAA610C}"/>
          </ac:spMkLst>
        </pc:spChg>
        <pc:spChg chg="add del">
          <ac:chgData name="Waldemar Rafal Kozlowiecki (2512379)" userId="S::2512379@student.uwtsd.ac.uk::c4fe6af0-32bc-44ab-bf9a-da1a86d228be" providerId="AD" clId="Web-{A78D3FDA-24F3-E4FA-7D22-E34171DC4DDD}" dt="2026-02-04T22:38:24.514" v="41"/>
          <ac:spMkLst>
            <pc:docMk/>
            <pc:sldMk cId="109857222" sldId="256"/>
            <ac:spMk id="101" creationId="{06FDC3C5-8431-45BA-A6F9-CFFCB567E58B}"/>
          </ac:spMkLst>
        </pc:spChg>
        <pc:spChg chg="add del">
          <ac:chgData name="Waldemar Rafal Kozlowiecki (2512379)" userId="S::2512379@student.uwtsd.ac.uk::c4fe6af0-32bc-44ab-bf9a-da1a86d228be" providerId="AD" clId="Web-{A78D3FDA-24F3-E4FA-7D22-E34171DC4DDD}" dt="2026-02-04T22:38:24.514" v="41"/>
          <ac:spMkLst>
            <pc:docMk/>
            <pc:sldMk cId="109857222" sldId="256"/>
            <ac:spMk id="110" creationId="{0D29D77D-2D4E-4868-960B-BEDA724F5CE2}"/>
          </ac:spMkLst>
        </pc:spChg>
        <pc:grpChg chg="add del">
          <ac:chgData name="Waldemar Rafal Kozlowiecki (2512379)" userId="S::2512379@student.uwtsd.ac.uk::c4fe6af0-32bc-44ab-bf9a-da1a86d228be" providerId="AD" clId="Web-{A78D3FDA-24F3-E4FA-7D22-E34171DC4DDD}" dt="2026-02-04T22:38:24.514" v="41"/>
          <ac:grpSpMkLst>
            <pc:docMk/>
            <pc:sldMk cId="109857222" sldId="256"/>
            <ac:grpSpMk id="103" creationId="{E8259172-A5C2-4C34-A404-5AE6BB97F99D}"/>
          </ac:grpSpMkLst>
        </pc:grpChg>
      </pc:sldChg>
      <pc:sldChg chg="addSp delSp modSp mod modClrScheme delDesignElem chgLayout">
        <pc:chgData name="Waldemar Rafal Kozlowiecki (2512379)" userId="S::2512379@student.uwtsd.ac.uk::c4fe6af0-32bc-44ab-bf9a-da1a86d228be" providerId="AD" clId="Web-{A78D3FDA-24F3-E4FA-7D22-E34171DC4DDD}" dt="2026-02-04T22:38:24.514" v="41"/>
        <pc:sldMkLst>
          <pc:docMk/>
          <pc:sldMk cId="665684631" sldId="257"/>
        </pc:sldMkLst>
        <pc:spChg chg="mod ord">
          <ac:chgData name="Waldemar Rafal Kozlowiecki (2512379)" userId="S::2512379@student.uwtsd.ac.uk::c4fe6af0-32bc-44ab-bf9a-da1a86d228be" providerId="AD" clId="Web-{A78D3FDA-24F3-E4FA-7D22-E34171DC4DDD}" dt="2026-02-04T22:38:24.514" v="41"/>
          <ac:spMkLst>
            <pc:docMk/>
            <pc:sldMk cId="665684631" sldId="257"/>
            <ac:spMk id="141" creationId="{FB0CED13-AAE9-61E9-1263-B81E5F8223ED}"/>
          </ac:spMkLst>
        </pc:spChg>
        <pc:spChg chg="add del">
          <ac:chgData name="Waldemar Rafal Kozlowiecki (2512379)" userId="S::2512379@student.uwtsd.ac.uk::c4fe6af0-32bc-44ab-bf9a-da1a86d228be" providerId="AD" clId="Web-{A78D3FDA-24F3-E4FA-7D22-E34171DC4DDD}" dt="2026-02-04T22:38:24.514" v="41"/>
          <ac:spMkLst>
            <pc:docMk/>
            <pc:sldMk cId="665684631" sldId="257"/>
            <ac:spMk id="166" creationId="{66C115EF-F0EA-46A7-A25C-125D26FAA3AA}"/>
          </ac:spMkLst>
        </pc:spChg>
        <pc:spChg chg="add del">
          <ac:chgData name="Waldemar Rafal Kozlowiecki (2512379)" userId="S::2512379@student.uwtsd.ac.uk::c4fe6af0-32bc-44ab-bf9a-da1a86d228be" providerId="AD" clId="Web-{A78D3FDA-24F3-E4FA-7D22-E34171DC4DDD}" dt="2026-02-04T22:38:24.514" v="41"/>
          <ac:spMkLst>
            <pc:docMk/>
            <pc:sldMk cId="665684631" sldId="257"/>
            <ac:spMk id="167" creationId="{97BF6B6D-C479-40CF-B042-7D70D8286E40}"/>
          </ac:spMkLst>
        </pc:spChg>
        <pc:spChg chg="add del">
          <ac:chgData name="Waldemar Rafal Kozlowiecki (2512379)" userId="S::2512379@student.uwtsd.ac.uk::c4fe6af0-32bc-44ab-bf9a-da1a86d228be" providerId="AD" clId="Web-{A78D3FDA-24F3-E4FA-7D22-E34171DC4DDD}" dt="2026-02-04T22:38:24.514" v="41"/>
          <ac:spMkLst>
            <pc:docMk/>
            <pc:sldMk cId="665684631" sldId="257"/>
            <ac:spMk id="168" creationId="{C1E15FC6-E547-48B3-9AD4-3945840ECCA8}"/>
          </ac:spMkLst>
        </pc:spChg>
        <pc:grpChg chg="add del">
          <ac:chgData name="Waldemar Rafal Kozlowiecki (2512379)" userId="S::2512379@student.uwtsd.ac.uk::c4fe6af0-32bc-44ab-bf9a-da1a86d228be" providerId="AD" clId="Web-{A78D3FDA-24F3-E4FA-7D22-E34171DC4DDD}" dt="2026-02-04T22:38:24.514" v="41"/>
          <ac:grpSpMkLst>
            <pc:docMk/>
            <pc:sldMk cId="665684631" sldId="257"/>
            <ac:grpSpMk id="148" creationId="{AEF86C3C-FC48-4AB2-97FA-F4AC7F6F3BCD}"/>
          </ac:grpSpMkLst>
        </pc:grpChg>
      </pc:sldChg>
      <pc:sldChg chg="addSp delSp modSp mod setBg modClrScheme delDesignElem chgLayout">
        <pc:chgData name="Waldemar Rafal Kozlowiecki (2512379)" userId="S::2512379@student.uwtsd.ac.uk::c4fe6af0-32bc-44ab-bf9a-da1a86d228be" providerId="AD" clId="Web-{A78D3FDA-24F3-E4FA-7D22-E34171DC4DDD}" dt="2026-02-04T22:55:10.997" v="262"/>
        <pc:sldMkLst>
          <pc:docMk/>
          <pc:sldMk cId="2815742258" sldId="258"/>
        </pc:sldMkLst>
        <pc:spChg chg="add del mod ord">
          <ac:chgData name="Waldemar Rafal Kozlowiecki (2512379)" userId="S::2512379@student.uwtsd.ac.uk::c4fe6af0-32bc-44ab-bf9a-da1a86d228be" providerId="AD" clId="Web-{A78D3FDA-24F3-E4FA-7D22-E34171DC4DDD}" dt="2026-02-04T22:55:10.997" v="262"/>
          <ac:spMkLst>
            <pc:docMk/>
            <pc:sldMk cId="2815742258" sldId="258"/>
            <ac:spMk id="2" creationId="{7FE3B017-92E0-11E6-A566-E9C124249D87}"/>
          </ac:spMkLst>
        </pc:spChg>
        <pc:spChg chg="add del">
          <ac:chgData name="Waldemar Rafal Kozlowiecki (2512379)" userId="S::2512379@student.uwtsd.ac.uk::c4fe6af0-32bc-44ab-bf9a-da1a86d228be" providerId="AD" clId="Web-{A78D3FDA-24F3-E4FA-7D22-E34171DC4DDD}" dt="2026-02-04T22:55:10.997" v="262"/>
          <ac:spMkLst>
            <pc:docMk/>
            <pc:sldMk cId="2815742258" sldId="258"/>
            <ac:spMk id="40" creationId="{0F358BAA-9C8A-4E17-BAD8-32FD6FFEA730}"/>
          </ac:spMkLst>
        </pc:spChg>
        <pc:spChg chg="add del">
          <ac:chgData name="Waldemar Rafal Kozlowiecki (2512379)" userId="S::2512379@student.uwtsd.ac.uk::c4fe6af0-32bc-44ab-bf9a-da1a86d228be" providerId="AD" clId="Web-{A78D3FDA-24F3-E4FA-7D22-E34171DC4DDD}" dt="2026-02-04T22:55:10.997" v="262"/>
          <ac:spMkLst>
            <pc:docMk/>
            <pc:sldMk cId="2815742258" sldId="258"/>
            <ac:spMk id="42" creationId="{4D6F41A4-BEE3-4935-9371-4ADEA67A22F9}"/>
          </ac:spMkLst>
        </pc:spChg>
        <pc:spChg chg="add del">
          <ac:chgData name="Waldemar Rafal Kozlowiecki (2512379)" userId="S::2512379@student.uwtsd.ac.uk::c4fe6af0-32bc-44ab-bf9a-da1a86d228be" providerId="AD" clId="Web-{A78D3FDA-24F3-E4FA-7D22-E34171DC4DDD}" dt="2026-02-04T22:55:10.997" v="262"/>
          <ac:spMkLst>
            <pc:docMk/>
            <pc:sldMk cId="2815742258" sldId="258"/>
            <ac:spMk id="46" creationId="{7FE1D329-7CB2-4DF5-B0C0-36DD19EBC66D}"/>
          </ac:spMkLst>
        </pc:spChg>
        <pc:spChg chg="add del">
          <ac:chgData name="Waldemar Rafal Kozlowiecki (2512379)" userId="S::2512379@student.uwtsd.ac.uk::c4fe6af0-32bc-44ab-bf9a-da1a86d228be" providerId="AD" clId="Web-{A78D3FDA-24F3-E4FA-7D22-E34171DC4DDD}" dt="2026-02-04T22:55:10.997" v="262"/>
          <ac:spMkLst>
            <pc:docMk/>
            <pc:sldMk cId="2815742258" sldId="258"/>
            <ac:spMk id="47" creationId="{B6D694DB-A3FC-4F14-A225-17BEBA4416DA}"/>
          </ac:spMkLst>
        </pc:spChg>
        <pc:spChg chg="add del">
          <ac:chgData name="Waldemar Rafal Kozlowiecki (2512379)" userId="S::2512379@student.uwtsd.ac.uk::c4fe6af0-32bc-44ab-bf9a-da1a86d228be" providerId="AD" clId="Web-{A78D3FDA-24F3-E4FA-7D22-E34171DC4DDD}" dt="2026-02-04T22:55:10.997" v="262"/>
          <ac:spMkLst>
            <pc:docMk/>
            <pc:sldMk cId="2815742258" sldId="258"/>
            <ac:spMk id="48" creationId="{6233B4D5-2565-4CC0-A9B1-C9EA9E9DE306}"/>
          </ac:spMkLst>
        </pc:spChg>
        <pc:grpChg chg="add del">
          <ac:chgData name="Waldemar Rafal Kozlowiecki (2512379)" userId="S::2512379@student.uwtsd.ac.uk::c4fe6af0-32bc-44ab-bf9a-da1a86d228be" providerId="AD" clId="Web-{A78D3FDA-24F3-E4FA-7D22-E34171DC4DDD}" dt="2026-02-04T22:55:10.997" v="262"/>
          <ac:grpSpMkLst>
            <pc:docMk/>
            <pc:sldMk cId="2815742258" sldId="258"/>
            <ac:grpSpMk id="44" creationId="{7726F010-956A-40BC-8A1F-8002DC729B4C}"/>
          </ac:grpSpMkLst>
        </pc:grpChg>
        <pc:picChg chg="mod">
          <ac:chgData name="Waldemar Rafal Kozlowiecki (2512379)" userId="S::2512379@student.uwtsd.ac.uk::c4fe6af0-32bc-44ab-bf9a-da1a86d228be" providerId="AD" clId="Web-{A78D3FDA-24F3-E4FA-7D22-E34171DC4DDD}" dt="2026-02-04T22:41:50.109" v="123" actId="1076"/>
          <ac:picMkLst>
            <pc:docMk/>
            <pc:sldMk cId="2815742258" sldId="258"/>
            <ac:picMk id="3" creationId="{821D802D-FD9F-D72B-09AE-460C378BED5E}"/>
          </ac:picMkLst>
        </pc:picChg>
      </pc:sldChg>
      <pc:sldChg chg="addSp delSp modSp new mod setBg">
        <pc:chgData name="Waldemar Rafal Kozlowiecki (2512379)" userId="S::2512379@student.uwtsd.ac.uk::c4fe6af0-32bc-44ab-bf9a-da1a86d228be" providerId="AD" clId="Web-{A78D3FDA-24F3-E4FA-7D22-E34171DC4DDD}" dt="2026-02-04T23:34:34.887" v="584" actId="14100"/>
        <pc:sldMkLst>
          <pc:docMk/>
          <pc:sldMk cId="2777855010" sldId="260"/>
        </pc:sldMkLst>
        <pc:spChg chg="mod">
          <ac:chgData name="Waldemar Rafal Kozlowiecki (2512379)" userId="S::2512379@student.uwtsd.ac.uk::c4fe6af0-32bc-44ab-bf9a-da1a86d228be" providerId="AD" clId="Web-{A78D3FDA-24F3-E4FA-7D22-E34171DC4DDD}" dt="2026-02-04T23:34:34.887" v="584" actId="14100"/>
          <ac:spMkLst>
            <pc:docMk/>
            <pc:sldMk cId="2777855010" sldId="260"/>
            <ac:spMk id="2" creationId="{13541CCE-1E08-0801-695E-CFB776B2F594}"/>
          </ac:spMkLst>
        </pc:spChg>
        <pc:graphicFrameChg chg="add mod">
          <ac:chgData name="Waldemar Rafal Kozlowiecki (2512379)" userId="S::2512379@student.uwtsd.ac.uk::c4fe6af0-32bc-44ab-bf9a-da1a86d228be" providerId="AD" clId="Web-{A78D3FDA-24F3-E4FA-7D22-E34171DC4DDD}" dt="2026-02-04T23:34:04.573" v="581" actId="14100"/>
          <ac:graphicFrameMkLst>
            <pc:docMk/>
            <pc:sldMk cId="2777855010" sldId="260"/>
            <ac:graphicFrameMk id="33" creationId="{66C2B00E-1BAF-128C-FC5A-CD35DF48FDCF}"/>
          </ac:graphicFrameMkLst>
        </pc:graphicFrameChg>
      </pc:sldChg>
      <pc:sldMasterChg chg="add del addSldLayout delSldLayout">
        <pc:chgData name="Waldemar Rafal Kozlowiecki (2512379)" userId="S::2512379@student.uwtsd.ac.uk::c4fe6af0-32bc-44ab-bf9a-da1a86d228be" providerId="AD" clId="Web-{A78D3FDA-24F3-E4FA-7D22-E34171DC4DDD}" dt="2026-02-04T22:38:24.514" v="41"/>
        <pc:sldMasterMkLst>
          <pc:docMk/>
          <pc:sldMasterMk cId="1364248692" sldId="2147483785"/>
        </pc:sldMasterMkLst>
        <pc:sldLayoutChg chg="add del">
          <pc:chgData name="Waldemar Rafal Kozlowiecki (2512379)" userId="S::2512379@student.uwtsd.ac.uk::c4fe6af0-32bc-44ab-bf9a-da1a86d228be" providerId="AD" clId="Web-{A78D3FDA-24F3-E4FA-7D22-E34171DC4DDD}" dt="2026-02-04T22:38:24.514" v="41"/>
          <pc:sldLayoutMkLst>
            <pc:docMk/>
            <pc:sldMasterMk cId="1364248692" sldId="2147483785"/>
            <pc:sldLayoutMk cId="2749287220" sldId="2147483774"/>
          </pc:sldLayoutMkLst>
        </pc:sldLayoutChg>
        <pc:sldLayoutChg chg="add del">
          <pc:chgData name="Waldemar Rafal Kozlowiecki (2512379)" userId="S::2512379@student.uwtsd.ac.uk::c4fe6af0-32bc-44ab-bf9a-da1a86d228be" providerId="AD" clId="Web-{A78D3FDA-24F3-E4FA-7D22-E34171DC4DDD}" dt="2026-02-04T22:38:24.514" v="41"/>
          <pc:sldLayoutMkLst>
            <pc:docMk/>
            <pc:sldMasterMk cId="1364248692" sldId="2147483785"/>
            <pc:sldLayoutMk cId="2095004929" sldId="2147483775"/>
          </pc:sldLayoutMkLst>
        </pc:sldLayoutChg>
        <pc:sldLayoutChg chg="add del">
          <pc:chgData name="Waldemar Rafal Kozlowiecki (2512379)" userId="S::2512379@student.uwtsd.ac.uk::c4fe6af0-32bc-44ab-bf9a-da1a86d228be" providerId="AD" clId="Web-{A78D3FDA-24F3-E4FA-7D22-E34171DC4DDD}" dt="2026-02-04T22:38:24.514" v="41"/>
          <pc:sldLayoutMkLst>
            <pc:docMk/>
            <pc:sldMasterMk cId="1364248692" sldId="2147483785"/>
            <pc:sldLayoutMk cId="206206885" sldId="2147483776"/>
          </pc:sldLayoutMkLst>
        </pc:sldLayoutChg>
        <pc:sldLayoutChg chg="add del">
          <pc:chgData name="Waldemar Rafal Kozlowiecki (2512379)" userId="S::2512379@student.uwtsd.ac.uk::c4fe6af0-32bc-44ab-bf9a-da1a86d228be" providerId="AD" clId="Web-{A78D3FDA-24F3-E4FA-7D22-E34171DC4DDD}" dt="2026-02-04T22:38:24.514" v="41"/>
          <pc:sldLayoutMkLst>
            <pc:docMk/>
            <pc:sldMasterMk cId="1364248692" sldId="2147483785"/>
            <pc:sldLayoutMk cId="3355505321" sldId="2147483777"/>
          </pc:sldLayoutMkLst>
        </pc:sldLayoutChg>
        <pc:sldLayoutChg chg="add del">
          <pc:chgData name="Waldemar Rafal Kozlowiecki (2512379)" userId="S::2512379@student.uwtsd.ac.uk::c4fe6af0-32bc-44ab-bf9a-da1a86d228be" providerId="AD" clId="Web-{A78D3FDA-24F3-E4FA-7D22-E34171DC4DDD}" dt="2026-02-04T22:38:24.514" v="41"/>
          <pc:sldLayoutMkLst>
            <pc:docMk/>
            <pc:sldMasterMk cId="1364248692" sldId="2147483785"/>
            <pc:sldLayoutMk cId="1708254756" sldId="2147483778"/>
          </pc:sldLayoutMkLst>
        </pc:sldLayoutChg>
        <pc:sldLayoutChg chg="add del">
          <pc:chgData name="Waldemar Rafal Kozlowiecki (2512379)" userId="S::2512379@student.uwtsd.ac.uk::c4fe6af0-32bc-44ab-bf9a-da1a86d228be" providerId="AD" clId="Web-{A78D3FDA-24F3-E4FA-7D22-E34171DC4DDD}" dt="2026-02-04T22:38:24.514" v="41"/>
          <pc:sldLayoutMkLst>
            <pc:docMk/>
            <pc:sldMasterMk cId="1364248692" sldId="2147483785"/>
            <pc:sldLayoutMk cId="1941962782" sldId="2147483779"/>
          </pc:sldLayoutMkLst>
        </pc:sldLayoutChg>
        <pc:sldLayoutChg chg="add del">
          <pc:chgData name="Waldemar Rafal Kozlowiecki (2512379)" userId="S::2512379@student.uwtsd.ac.uk::c4fe6af0-32bc-44ab-bf9a-da1a86d228be" providerId="AD" clId="Web-{A78D3FDA-24F3-E4FA-7D22-E34171DC4DDD}" dt="2026-02-04T22:38:24.514" v="41"/>
          <pc:sldLayoutMkLst>
            <pc:docMk/>
            <pc:sldMasterMk cId="1364248692" sldId="2147483785"/>
            <pc:sldLayoutMk cId="74598820" sldId="2147483780"/>
          </pc:sldLayoutMkLst>
        </pc:sldLayoutChg>
        <pc:sldLayoutChg chg="add del">
          <pc:chgData name="Waldemar Rafal Kozlowiecki (2512379)" userId="S::2512379@student.uwtsd.ac.uk::c4fe6af0-32bc-44ab-bf9a-da1a86d228be" providerId="AD" clId="Web-{A78D3FDA-24F3-E4FA-7D22-E34171DC4DDD}" dt="2026-02-04T22:38:24.514" v="41"/>
          <pc:sldLayoutMkLst>
            <pc:docMk/>
            <pc:sldMasterMk cId="1364248692" sldId="2147483785"/>
            <pc:sldLayoutMk cId="532644542" sldId="2147483781"/>
          </pc:sldLayoutMkLst>
        </pc:sldLayoutChg>
        <pc:sldLayoutChg chg="add del">
          <pc:chgData name="Waldemar Rafal Kozlowiecki (2512379)" userId="S::2512379@student.uwtsd.ac.uk::c4fe6af0-32bc-44ab-bf9a-da1a86d228be" providerId="AD" clId="Web-{A78D3FDA-24F3-E4FA-7D22-E34171DC4DDD}" dt="2026-02-04T22:38:24.514" v="41"/>
          <pc:sldLayoutMkLst>
            <pc:docMk/>
            <pc:sldMasterMk cId="1364248692" sldId="2147483785"/>
            <pc:sldLayoutMk cId="3820938862" sldId="2147483782"/>
          </pc:sldLayoutMkLst>
        </pc:sldLayoutChg>
        <pc:sldLayoutChg chg="add del">
          <pc:chgData name="Waldemar Rafal Kozlowiecki (2512379)" userId="S::2512379@student.uwtsd.ac.uk::c4fe6af0-32bc-44ab-bf9a-da1a86d228be" providerId="AD" clId="Web-{A78D3FDA-24F3-E4FA-7D22-E34171DC4DDD}" dt="2026-02-04T22:38:24.514" v="41"/>
          <pc:sldLayoutMkLst>
            <pc:docMk/>
            <pc:sldMasterMk cId="1364248692" sldId="2147483785"/>
            <pc:sldLayoutMk cId="907152986" sldId="2147483783"/>
          </pc:sldLayoutMkLst>
        </pc:sldLayoutChg>
        <pc:sldLayoutChg chg="add del">
          <pc:chgData name="Waldemar Rafal Kozlowiecki (2512379)" userId="S::2512379@student.uwtsd.ac.uk::c4fe6af0-32bc-44ab-bf9a-da1a86d228be" providerId="AD" clId="Web-{A78D3FDA-24F3-E4FA-7D22-E34171DC4DDD}" dt="2026-02-04T22:38:24.514" v="41"/>
          <pc:sldLayoutMkLst>
            <pc:docMk/>
            <pc:sldMasterMk cId="1364248692" sldId="2147483785"/>
            <pc:sldLayoutMk cId="963618504" sldId="2147483784"/>
          </pc:sldLayoutMkLst>
        </pc:sldLayoutChg>
      </pc:sldMasterChg>
    </pc:docChg>
  </pc:docChgLst>
  <pc:docChgLst>
    <pc:chgData name="Waldemar Rafal Kozlowiecki (2512379)" userId="S::2512379@student.uwtsd.ac.uk::c4fe6af0-32bc-44ab-bf9a-da1a86d228be" providerId="AD" clId="Web-{8193D26C-619E-FE2F-FA1D-E42F945189FB}"/>
    <pc:docChg chg="addSld delSld modSld">
      <pc:chgData name="Waldemar Rafal Kozlowiecki (2512379)" userId="S::2512379@student.uwtsd.ac.uk::c4fe6af0-32bc-44ab-bf9a-da1a86d228be" providerId="AD" clId="Web-{8193D26C-619E-FE2F-FA1D-E42F945189FB}" dt="2026-02-05T12:31:44.005" v="1167"/>
      <pc:docMkLst>
        <pc:docMk/>
      </pc:docMkLst>
      <pc:sldChg chg="addSp delSp modSp">
        <pc:chgData name="Waldemar Rafal Kozlowiecki (2512379)" userId="S::2512379@student.uwtsd.ac.uk::c4fe6af0-32bc-44ab-bf9a-da1a86d228be" providerId="AD" clId="Web-{8193D26C-619E-FE2F-FA1D-E42F945189FB}" dt="2026-02-05T09:56:47.430" v="135"/>
        <pc:sldMkLst>
          <pc:docMk/>
          <pc:sldMk cId="2815742258" sldId="258"/>
        </pc:sldMkLst>
      </pc:sldChg>
      <pc:sldChg chg="addSp delSp modSp mod setBg addAnim modAnim setClrOvrMap">
        <pc:chgData name="Waldemar Rafal Kozlowiecki (2512379)" userId="S::2512379@student.uwtsd.ac.uk::c4fe6af0-32bc-44ab-bf9a-da1a86d228be" providerId="AD" clId="Web-{8193D26C-619E-FE2F-FA1D-E42F945189FB}" dt="2026-02-05T10:28:00.427" v="222" actId="20577"/>
        <pc:sldMkLst>
          <pc:docMk/>
          <pc:sldMk cId="2777855010" sldId="260"/>
        </pc:sldMkLst>
        <pc:spChg chg="mod">
          <ac:chgData name="Waldemar Rafal Kozlowiecki (2512379)" userId="S::2512379@student.uwtsd.ac.uk::c4fe6af0-32bc-44ab-bf9a-da1a86d228be" providerId="AD" clId="Web-{8193D26C-619E-FE2F-FA1D-E42F945189FB}" dt="2026-02-05T10:28:00.427" v="222" actId="20577"/>
          <ac:spMkLst>
            <pc:docMk/>
            <pc:sldMk cId="2777855010" sldId="260"/>
            <ac:spMk id="2" creationId="{13541CCE-1E08-0801-695E-CFB776B2F594}"/>
          </ac:spMkLst>
        </pc:spChg>
        <pc:spChg chg="add">
          <ac:chgData name="Waldemar Rafal Kozlowiecki (2512379)" userId="S::2512379@student.uwtsd.ac.uk::c4fe6af0-32bc-44ab-bf9a-da1a86d228be" providerId="AD" clId="Web-{8193D26C-619E-FE2F-FA1D-E42F945189FB}" dt="2026-02-05T09:33:56.389" v="0"/>
          <ac:spMkLst>
            <pc:docMk/>
            <pc:sldMk cId="2777855010" sldId="260"/>
            <ac:spMk id="72" creationId="{4D6F41A4-BEE3-4935-9371-4ADEA67A22F9}"/>
          </ac:spMkLst>
        </pc:spChg>
        <pc:spChg chg="add">
          <ac:chgData name="Waldemar Rafal Kozlowiecki (2512379)" userId="S::2512379@student.uwtsd.ac.uk::c4fe6af0-32bc-44ab-bf9a-da1a86d228be" providerId="AD" clId="Web-{8193D26C-619E-FE2F-FA1D-E42F945189FB}" dt="2026-02-05T09:33:56.389" v="0"/>
          <ac:spMkLst>
            <pc:docMk/>
            <pc:sldMk cId="2777855010" sldId="260"/>
            <ac:spMk id="85" creationId="{BA533261-94EC-4494-86AB-1382C733332C}"/>
          </ac:spMkLst>
        </pc:spChg>
        <pc:spChg chg="add">
          <ac:chgData name="Waldemar Rafal Kozlowiecki (2512379)" userId="S::2512379@student.uwtsd.ac.uk::c4fe6af0-32bc-44ab-bf9a-da1a86d228be" providerId="AD" clId="Web-{8193D26C-619E-FE2F-FA1D-E42F945189FB}" dt="2026-02-05T09:33:56.389" v="0"/>
          <ac:spMkLst>
            <pc:docMk/>
            <pc:sldMk cId="2777855010" sldId="260"/>
            <ac:spMk id="87" creationId="{B06ABDF2-57ED-4DC5-BB96-62CEE5DBDB5D}"/>
          </ac:spMkLst>
        </pc:spChg>
        <pc:spChg chg="add">
          <ac:chgData name="Waldemar Rafal Kozlowiecki (2512379)" userId="S::2512379@student.uwtsd.ac.uk::c4fe6af0-32bc-44ab-bf9a-da1a86d228be" providerId="AD" clId="Web-{8193D26C-619E-FE2F-FA1D-E42F945189FB}" dt="2026-02-05T09:33:56.389" v="0"/>
          <ac:spMkLst>
            <pc:docMk/>
            <pc:sldMk cId="2777855010" sldId="260"/>
            <ac:spMk id="93" creationId="{E2D3C5A4-DF1D-4E4B-9BE0-4EAA2FBF4B71}"/>
          </ac:spMkLst>
        </pc:spChg>
        <pc:graphicFrameChg chg="mod modGraphic">
          <ac:chgData name="Waldemar Rafal Kozlowiecki (2512379)" userId="S::2512379@student.uwtsd.ac.uk::c4fe6af0-32bc-44ab-bf9a-da1a86d228be" providerId="AD" clId="Web-{8193D26C-619E-FE2F-FA1D-E42F945189FB}" dt="2026-02-05T10:18:25.247" v="194" actId="20577"/>
          <ac:graphicFrameMkLst>
            <pc:docMk/>
            <pc:sldMk cId="2777855010" sldId="260"/>
            <ac:graphicFrameMk id="33" creationId="{66C2B00E-1BAF-128C-FC5A-CD35DF48FDCF}"/>
          </ac:graphicFrameMkLst>
        </pc:graphicFrameChg>
        <pc:picChg chg="add mod">
          <ac:chgData name="Waldemar Rafal Kozlowiecki (2512379)" userId="S::2512379@student.uwtsd.ac.uk::c4fe6af0-32bc-44ab-bf9a-da1a86d228be" providerId="AD" clId="Web-{8193D26C-619E-FE2F-FA1D-E42F945189FB}" dt="2026-02-05T10:27:40.051" v="221" actId="1076"/>
          <ac:picMkLst>
            <pc:docMk/>
            <pc:sldMk cId="2777855010" sldId="260"/>
            <ac:picMk id="2241" creationId="{BEA071CF-1AB0-85EA-22EB-837B527E15C1}"/>
          </ac:picMkLst>
        </pc:picChg>
      </pc:sldChg>
      <pc:sldChg chg="addSp delSp modSp new mod setBg addAnim delAnim">
        <pc:chgData name="Waldemar Rafal Kozlowiecki (2512379)" userId="S::2512379@student.uwtsd.ac.uk::c4fe6af0-32bc-44ab-bf9a-da1a86d228be" providerId="AD" clId="Web-{8193D26C-619E-FE2F-FA1D-E42F945189FB}" dt="2026-02-05T12:29:59.207" v="1165"/>
        <pc:sldMkLst>
          <pc:docMk/>
          <pc:sldMk cId="4253821639" sldId="263"/>
        </pc:sldMkLst>
        <pc:spChg chg="add mod">
          <ac:chgData name="Waldemar Rafal Kozlowiecki (2512379)" userId="S::2512379@student.uwtsd.ac.uk::c4fe6af0-32bc-44ab-bf9a-da1a86d228be" providerId="AD" clId="Web-{8193D26C-619E-FE2F-FA1D-E42F945189FB}" dt="2026-02-05T12:25:50.857" v="1146" actId="20577"/>
          <ac:spMkLst>
            <pc:docMk/>
            <pc:sldMk cId="4253821639" sldId="263"/>
            <ac:spMk id="60" creationId="{8329C811-F180-7D07-4978-9E05878B4FBF}"/>
          </ac:spMkLst>
        </pc:spChg>
        <pc:spChg chg="add">
          <ac:chgData name="Waldemar Rafal Kozlowiecki (2512379)" userId="S::2512379@student.uwtsd.ac.uk::c4fe6af0-32bc-44ab-bf9a-da1a86d228be" providerId="AD" clId="Web-{8193D26C-619E-FE2F-FA1D-E42F945189FB}" dt="2026-02-05T12:18:45.270" v="1095"/>
          <ac:spMkLst>
            <pc:docMk/>
            <pc:sldMk cId="4253821639" sldId="263"/>
            <ac:spMk id="63" creationId="{B6D694DB-A3FC-4F14-A225-17BEBA4416DA}"/>
          </ac:spMkLst>
        </pc:spChg>
        <pc:spChg chg="add mod">
          <ac:chgData name="Waldemar Rafal Kozlowiecki (2512379)" userId="S::2512379@student.uwtsd.ac.uk::c4fe6af0-32bc-44ab-bf9a-da1a86d228be" providerId="AD" clId="Web-{8193D26C-619E-FE2F-FA1D-E42F945189FB}" dt="2026-02-05T12:25:59.420" v="1148" actId="20577"/>
          <ac:spMkLst>
            <pc:docMk/>
            <pc:sldMk cId="4253821639" sldId="263"/>
            <ac:spMk id="65" creationId="{ED34A3AD-DA96-9F49-A787-D1E61CEDA213}"/>
          </ac:spMkLst>
        </pc:spChg>
        <pc:spChg chg="add mod">
          <ac:chgData name="Waldemar Rafal Kozlowiecki (2512379)" userId="S::2512379@student.uwtsd.ac.uk::c4fe6af0-32bc-44ab-bf9a-da1a86d228be" providerId="AD" clId="Web-{8193D26C-619E-FE2F-FA1D-E42F945189FB}" dt="2026-02-05T12:26:03.279" v="1149" actId="20577"/>
          <ac:spMkLst>
            <pc:docMk/>
            <pc:sldMk cId="4253821639" sldId="263"/>
            <ac:spMk id="67" creationId="{24490704-C0B8-ADA8-0240-98D51F9FE920}"/>
          </ac:spMkLst>
        </pc:spChg>
        <pc:spChg chg="add mod">
          <ac:chgData name="Waldemar Rafal Kozlowiecki (2512379)" userId="S::2512379@student.uwtsd.ac.uk::c4fe6af0-32bc-44ab-bf9a-da1a86d228be" providerId="AD" clId="Web-{8193D26C-619E-FE2F-FA1D-E42F945189FB}" dt="2026-02-05T12:26:12.592" v="1150" actId="20577"/>
          <ac:spMkLst>
            <pc:docMk/>
            <pc:sldMk cId="4253821639" sldId="263"/>
            <ac:spMk id="69" creationId="{5FE397C3-F095-B3FE-E691-F45100FBE847}"/>
          </ac:spMkLst>
        </pc:spChg>
        <pc:spChg chg="add mod">
          <ac:chgData name="Waldemar Rafal Kozlowiecki (2512379)" userId="S::2512379@student.uwtsd.ac.uk::c4fe6af0-32bc-44ab-bf9a-da1a86d228be" providerId="AD" clId="Web-{8193D26C-619E-FE2F-FA1D-E42F945189FB}" dt="2026-02-05T12:26:17.514" v="1151" actId="20577"/>
          <ac:spMkLst>
            <pc:docMk/>
            <pc:sldMk cId="4253821639" sldId="263"/>
            <ac:spMk id="71" creationId="{3748291E-CADF-D251-533C-F4520A25BC62}"/>
          </ac:spMkLst>
        </pc:spChg>
        <pc:spChg chg="add mod">
          <ac:chgData name="Waldemar Rafal Kozlowiecki (2512379)" userId="S::2512379@student.uwtsd.ac.uk::c4fe6af0-32bc-44ab-bf9a-da1a86d228be" providerId="AD" clId="Web-{8193D26C-619E-FE2F-FA1D-E42F945189FB}" dt="2026-02-05T12:26:37.593" v="1154" actId="1076"/>
          <ac:spMkLst>
            <pc:docMk/>
            <pc:sldMk cId="4253821639" sldId="263"/>
            <ac:spMk id="73" creationId="{A4EEDAA2-43D5-FAE5-C99B-2590A271FA95}"/>
          </ac:spMkLst>
        </pc:spChg>
        <pc:spChg chg="add mod">
          <ac:chgData name="Waldemar Rafal Kozlowiecki (2512379)" userId="S::2512379@student.uwtsd.ac.uk::c4fe6af0-32bc-44ab-bf9a-da1a86d228be" providerId="AD" clId="Web-{8193D26C-619E-FE2F-FA1D-E42F945189FB}" dt="2026-02-05T12:25:41.747" v="1145" actId="20577"/>
          <ac:spMkLst>
            <pc:docMk/>
            <pc:sldMk cId="4253821639" sldId="263"/>
            <ac:spMk id="74" creationId="{DC8FCDB4-CBDE-8565-EAD4-EE9713BFD2DD}"/>
          </ac:spMkLst>
        </pc:spChg>
        <pc:picChg chg="add mod">
          <ac:chgData name="Waldemar Rafal Kozlowiecki (2512379)" userId="S::2512379@student.uwtsd.ac.uk::c4fe6af0-32bc-44ab-bf9a-da1a86d228be" providerId="AD" clId="Web-{8193D26C-619E-FE2F-FA1D-E42F945189FB}" dt="2026-02-05T12:18:45.270" v="1095"/>
          <ac:picMkLst>
            <pc:docMk/>
            <pc:sldMk cId="4253821639" sldId="263"/>
            <ac:picMk id="58" creationId="{C358A54C-C300-C698-7E53-D7458637C226}"/>
          </ac:picMkLst>
        </pc:picChg>
      </pc:sldChg>
    </pc:docChg>
  </pc:docChgLst>
  <pc:docChgLst>
    <pc:chgData name="Waldemar Rafal Kozlowiecki (2512379)" userId="S::2512379@student.uwtsd.ac.uk::c4fe6af0-32bc-44ab-bf9a-da1a86d228be" providerId="AD" clId="Web-{71C2B42D-D9EB-119A-5622-9ECAC4DBEF6B}"/>
    <pc:docChg chg="modSld">
      <pc:chgData name="Waldemar Rafal Kozlowiecki (2512379)" userId="S::2512379@student.uwtsd.ac.uk::c4fe6af0-32bc-44ab-bf9a-da1a86d228be" providerId="AD" clId="Web-{71C2B42D-D9EB-119A-5622-9ECAC4DBEF6B}" dt="2026-02-09T10:51:28.401" v="35"/>
      <pc:docMkLst>
        <pc:docMk/>
      </pc:docMkLst>
      <pc:sldChg chg="addSp delSp modSp addAnim delAnim">
        <pc:chgData name="Waldemar Rafal Kozlowiecki (2512379)" userId="S::2512379@student.uwtsd.ac.uk::c4fe6af0-32bc-44ab-bf9a-da1a86d228be" providerId="AD" clId="Web-{71C2B42D-D9EB-119A-5622-9ECAC4DBEF6B}" dt="2026-02-09T10:51:28.401" v="35"/>
        <pc:sldMkLst>
          <pc:docMk/>
          <pc:sldMk cId="4253821639" sldId="263"/>
        </pc:sldMkLst>
        <pc:spChg chg="mod">
          <ac:chgData name="Waldemar Rafal Kozlowiecki (2512379)" userId="S::2512379@student.uwtsd.ac.uk::c4fe6af0-32bc-44ab-bf9a-da1a86d228be" providerId="AD" clId="Web-{71C2B42D-D9EB-119A-5622-9ECAC4DBEF6B}" dt="2026-02-09T10:42:38.891" v="13" actId="1076"/>
          <ac:spMkLst>
            <pc:docMk/>
            <pc:sldMk cId="4253821639" sldId="263"/>
            <ac:spMk id="60" creationId="{8329C811-F180-7D07-4978-9E05878B4FBF}"/>
          </ac:spMkLst>
        </pc:spChg>
        <pc:spChg chg="add del mod">
          <ac:chgData name="Waldemar Rafal Kozlowiecki (2512379)" userId="S::2512379@student.uwtsd.ac.uk::c4fe6af0-32bc-44ab-bf9a-da1a86d228be" providerId="AD" clId="Web-{71C2B42D-D9EB-119A-5622-9ECAC4DBEF6B}" dt="2026-02-09T10:47:36.023" v="16"/>
          <ac:spMkLst>
            <pc:docMk/>
            <pc:sldMk cId="4253821639" sldId="263"/>
            <ac:spMk id="62" creationId="{E1C00030-A1DD-D2F0-1DD5-60DA0AC7FC72}"/>
          </ac:spMkLst>
        </pc:spChg>
        <pc:spChg chg="mod">
          <ac:chgData name="Waldemar Rafal Kozlowiecki (2512379)" userId="S::2512379@student.uwtsd.ac.uk::c4fe6af0-32bc-44ab-bf9a-da1a86d228be" providerId="AD" clId="Web-{71C2B42D-D9EB-119A-5622-9ECAC4DBEF6B}" dt="2026-02-09T10:42:44.188" v="14" actId="1076"/>
          <ac:spMkLst>
            <pc:docMk/>
            <pc:sldMk cId="4253821639" sldId="263"/>
            <ac:spMk id="65" creationId="{ED34A3AD-DA96-9F49-A787-D1E61CEDA213}"/>
          </ac:spMkLst>
        </pc:spChg>
        <pc:spChg chg="mod">
          <ac:chgData name="Waldemar Rafal Kozlowiecki (2512379)" userId="S::2512379@student.uwtsd.ac.uk::c4fe6af0-32bc-44ab-bf9a-da1a86d228be" providerId="AD" clId="Web-{71C2B42D-D9EB-119A-5622-9ECAC4DBEF6B}" dt="2026-02-09T10:42:32.063" v="12" actId="1076"/>
          <ac:spMkLst>
            <pc:docMk/>
            <pc:sldMk cId="4253821639" sldId="263"/>
            <ac:spMk id="67" creationId="{24490704-C0B8-ADA8-0240-98D51F9FE920}"/>
          </ac:spMkLst>
        </pc:spChg>
      </pc:sldChg>
    </pc:docChg>
  </pc:docChgLst>
  <pc:docChgLst>
    <pc:chgData name="Waldemar Rafal Kozlowiecki (2512379)" userId="S::2512379@student.uwtsd.ac.uk::c4fe6af0-32bc-44ab-bf9a-da1a86d228be" providerId="AD" clId="Web-{A94479DA-39DE-5D48-6160-29E30ADF04C8}"/>
    <pc:docChg chg="addSld delSld modSld">
      <pc:chgData name="Waldemar Rafal Kozlowiecki (2512379)" userId="S::2512379@student.uwtsd.ac.uk::c4fe6af0-32bc-44ab-bf9a-da1a86d228be" providerId="AD" clId="Web-{A94479DA-39DE-5D48-6160-29E30ADF04C8}" dt="2026-02-04T12:46:48.412" v="347" actId="14100"/>
      <pc:docMkLst>
        <pc:docMk/>
      </pc:docMkLst>
      <pc:sldChg chg="modSp">
        <pc:chgData name="Waldemar Rafal Kozlowiecki (2512379)" userId="S::2512379@student.uwtsd.ac.uk::c4fe6af0-32bc-44ab-bf9a-da1a86d228be" providerId="AD" clId="Web-{A94479DA-39DE-5D48-6160-29E30ADF04C8}" dt="2026-02-04T11:50:44.308" v="68" actId="1076"/>
        <pc:sldMkLst>
          <pc:docMk/>
          <pc:sldMk cId="109857222" sldId="256"/>
        </pc:sldMkLst>
        <pc:spChg chg="mod">
          <ac:chgData name="Waldemar Rafal Kozlowiecki (2512379)" userId="S::2512379@student.uwtsd.ac.uk::c4fe6af0-32bc-44ab-bf9a-da1a86d228be" providerId="AD" clId="Web-{A94479DA-39DE-5D48-6160-29E30ADF04C8}" dt="2026-02-04T11:50:44.308" v="68" actId="1076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mod setBg addAnim delAnim modAnim">
        <pc:chgData name="Waldemar Rafal Kozlowiecki (2512379)" userId="S::2512379@student.uwtsd.ac.uk::c4fe6af0-32bc-44ab-bf9a-da1a86d228be" providerId="AD" clId="Web-{A94479DA-39DE-5D48-6160-29E30ADF04C8}" dt="2026-02-04T12:37:14.013" v="336"/>
        <pc:sldMkLst>
          <pc:docMk/>
          <pc:sldMk cId="665684631" sldId="257"/>
        </pc:sldMkLst>
        <pc:spChg chg="add mod">
          <ac:chgData name="Waldemar Rafal Kozlowiecki (2512379)" userId="S::2512379@student.uwtsd.ac.uk::c4fe6af0-32bc-44ab-bf9a-da1a86d228be" providerId="AD" clId="Web-{A94479DA-39DE-5D48-6160-29E30ADF04C8}" dt="2026-02-04T12:35:41.153" v="328" actId="20577"/>
          <ac:spMkLst>
            <pc:docMk/>
            <pc:sldMk cId="665684631" sldId="257"/>
            <ac:spMk id="141" creationId="{FB0CED13-AAE9-61E9-1263-B81E5F8223ED}"/>
          </ac:spMkLst>
        </pc:spChg>
        <pc:spChg chg="add">
          <ac:chgData name="Waldemar Rafal Kozlowiecki (2512379)" userId="S::2512379@student.uwtsd.ac.uk::c4fe6af0-32bc-44ab-bf9a-da1a86d228be" providerId="AD" clId="Web-{A94479DA-39DE-5D48-6160-29E30ADF04C8}" dt="2026-02-04T12:08:07.106" v="100"/>
          <ac:spMkLst>
            <pc:docMk/>
            <pc:sldMk cId="665684631" sldId="257"/>
            <ac:spMk id="166" creationId="{66C115EF-F0EA-46A7-A25C-125D26FAA3AA}"/>
          </ac:spMkLst>
        </pc:spChg>
        <pc:spChg chg="add mod">
          <ac:chgData name="Waldemar Rafal Kozlowiecki (2512379)" userId="S::2512379@student.uwtsd.ac.uk::c4fe6af0-32bc-44ab-bf9a-da1a86d228be" providerId="AD" clId="Web-{A94479DA-39DE-5D48-6160-29E30ADF04C8}" dt="2026-02-04T12:09:45.376" v="106"/>
          <ac:spMkLst>
            <pc:docMk/>
            <pc:sldMk cId="665684631" sldId="257"/>
            <ac:spMk id="167" creationId="{97BF6B6D-C479-40CF-B042-7D70D8286E40}"/>
          </ac:spMkLst>
        </pc:spChg>
        <pc:spChg chg="add">
          <ac:chgData name="Waldemar Rafal Kozlowiecki (2512379)" userId="S::2512379@student.uwtsd.ac.uk::c4fe6af0-32bc-44ab-bf9a-da1a86d228be" providerId="AD" clId="Web-{A94479DA-39DE-5D48-6160-29E30ADF04C8}" dt="2026-02-04T12:08:07.106" v="100"/>
          <ac:spMkLst>
            <pc:docMk/>
            <pc:sldMk cId="665684631" sldId="257"/>
            <ac:spMk id="168" creationId="{C1E15FC6-E547-48B3-9AD4-3945840ECCA8}"/>
          </ac:spMkLst>
        </pc:spChg>
        <pc:picChg chg="add mod ord">
          <ac:chgData name="Waldemar Rafal Kozlowiecki (2512379)" userId="S::2512379@student.uwtsd.ac.uk::c4fe6af0-32bc-44ab-bf9a-da1a86d228be" providerId="AD" clId="Web-{A94479DA-39DE-5D48-6160-29E30ADF04C8}" dt="2026-02-04T12:08:07.106" v="100"/>
          <ac:picMkLst>
            <pc:docMk/>
            <pc:sldMk cId="665684631" sldId="257"/>
            <ac:picMk id="4" creationId="{6674FE6F-2B95-6F2E-DF00-A6F04DAB31E5}"/>
          </ac:picMkLst>
        </pc:picChg>
        <pc:picChg chg="add mod ord">
          <ac:chgData name="Waldemar Rafal Kozlowiecki (2512379)" userId="S::2512379@student.uwtsd.ac.uk::c4fe6af0-32bc-44ab-bf9a-da1a86d228be" providerId="AD" clId="Web-{A94479DA-39DE-5D48-6160-29E30ADF04C8}" dt="2026-02-04T12:08:07.106" v="100"/>
          <ac:picMkLst>
            <pc:docMk/>
            <pc:sldMk cId="665684631" sldId="257"/>
            <ac:picMk id="5" creationId="{9ACF87A4-954B-5283-EA0C-E774B66627A7}"/>
          </ac:picMkLst>
        </pc:picChg>
      </pc:sldChg>
      <pc:sldChg chg="addSp modSp new mod setBg">
        <pc:chgData name="Waldemar Rafal Kozlowiecki (2512379)" userId="S::2512379@student.uwtsd.ac.uk::c4fe6af0-32bc-44ab-bf9a-da1a86d228be" providerId="AD" clId="Web-{A94479DA-39DE-5D48-6160-29E30ADF04C8}" dt="2026-02-04T12:46:48.412" v="347" actId="14100"/>
        <pc:sldMkLst>
          <pc:docMk/>
          <pc:sldMk cId="2815742258" sldId="258"/>
        </pc:sldMkLst>
        <pc:spChg chg="mod ord">
          <ac:chgData name="Waldemar Rafal Kozlowiecki (2512379)" userId="S::2512379@student.uwtsd.ac.uk::c4fe6af0-32bc-44ab-bf9a-da1a86d228be" providerId="AD" clId="Web-{A94479DA-39DE-5D48-6160-29E30ADF04C8}" dt="2026-02-04T12:46:48.412" v="347" actId="14100"/>
          <ac:spMkLst>
            <pc:docMk/>
            <pc:sldMk cId="2815742258" sldId="258"/>
            <ac:spMk id="2" creationId="{7FE3B017-92E0-11E6-A566-E9C124249D87}"/>
          </ac:spMkLst>
        </pc:spChg>
        <pc:picChg chg="add mod">
          <ac:chgData name="Waldemar Rafal Kozlowiecki (2512379)" userId="S::2512379@student.uwtsd.ac.uk::c4fe6af0-32bc-44ab-bf9a-da1a86d228be" providerId="AD" clId="Web-{A94479DA-39DE-5D48-6160-29E30ADF04C8}" dt="2026-02-04T12:46:15.693" v="342"/>
          <ac:picMkLst>
            <pc:docMk/>
            <pc:sldMk cId="2815742258" sldId="258"/>
            <ac:picMk id="3" creationId="{821D802D-FD9F-D72B-09AE-460C378BED5E}"/>
          </ac:picMkLst>
        </pc:picChg>
      </pc:sldChg>
    </pc:docChg>
  </pc:docChgLst>
  <pc:docChgLst>
    <pc:chgData name="Waldemar Rafal Kozlowiecki (2512379)" userId="S::2512379@student.uwtsd.ac.uk::c4fe6af0-32bc-44ab-bf9a-da1a86d228be" providerId="AD" clId="Web-{0AA6559E-BF76-0193-6095-157F3B38FC60}"/>
    <pc:docChg chg="addSld modSld">
      <pc:chgData name="Waldemar Rafal Kozlowiecki (2512379)" userId="S::2512379@student.uwtsd.ac.uk::c4fe6af0-32bc-44ab-bf9a-da1a86d228be" providerId="AD" clId="Web-{0AA6559E-BF76-0193-6095-157F3B38FC60}" dt="2026-02-13T13:30:02.874" v="851" actId="1076"/>
      <pc:docMkLst>
        <pc:docMk/>
      </pc:docMkLst>
      <pc:sldChg chg="modSp">
        <pc:chgData name="Waldemar Rafal Kozlowiecki (2512379)" userId="S::2512379@student.uwtsd.ac.uk::c4fe6af0-32bc-44ab-bf9a-da1a86d228be" providerId="AD" clId="Web-{0AA6559E-BF76-0193-6095-157F3B38FC60}" dt="2026-02-13T13:27:34.810" v="830" actId="20577"/>
        <pc:sldMkLst>
          <pc:docMk/>
          <pc:sldMk cId="665684631" sldId="257"/>
        </pc:sldMkLst>
        <pc:spChg chg="mod">
          <ac:chgData name="Waldemar Rafal Kozlowiecki (2512379)" userId="S::2512379@student.uwtsd.ac.uk::c4fe6af0-32bc-44ab-bf9a-da1a86d228be" providerId="AD" clId="Web-{0AA6559E-BF76-0193-6095-157F3B38FC60}" dt="2026-02-13T13:27:34.810" v="830" actId="20577"/>
          <ac:spMkLst>
            <pc:docMk/>
            <pc:sldMk cId="665684631" sldId="257"/>
            <ac:spMk id="141" creationId="{FB0CED13-AAE9-61E9-1263-B81E5F8223ED}"/>
          </ac:spMkLst>
        </pc:spChg>
      </pc:sldChg>
      <pc:sldChg chg="addSp delSp modSp new mod setBg">
        <pc:chgData name="Waldemar Rafal Kozlowiecki (2512379)" userId="S::2512379@student.uwtsd.ac.uk::c4fe6af0-32bc-44ab-bf9a-da1a86d228be" providerId="AD" clId="Web-{0AA6559E-BF76-0193-6095-157F3B38FC60}" dt="2026-02-13T13:26:52.731" v="828" actId="1076"/>
        <pc:sldMkLst>
          <pc:docMk/>
          <pc:sldMk cId="3151820122" sldId="269"/>
        </pc:sldMkLst>
        <pc:spChg chg="add del mod">
          <ac:chgData name="Waldemar Rafal Kozlowiecki (2512379)" userId="S::2512379@student.uwtsd.ac.uk::c4fe6af0-32bc-44ab-bf9a-da1a86d228be" providerId="AD" clId="Web-{0AA6559E-BF76-0193-6095-157F3B38FC60}" dt="2026-02-13T11:23:44.754" v="336"/>
          <ac:spMkLst>
            <pc:docMk/>
            <pc:sldMk cId="3151820122" sldId="269"/>
            <ac:spMk id="2" creationId="{4979117B-3FA8-929E-64AE-F3F40DD42264}"/>
          </ac:spMkLst>
        </pc:spChg>
        <pc:spChg chg="del">
          <ac:chgData name="Waldemar Rafal Kozlowiecki (2512379)" userId="S::2512379@student.uwtsd.ac.uk::c4fe6af0-32bc-44ab-bf9a-da1a86d228be" providerId="AD" clId="Web-{0AA6559E-BF76-0193-6095-157F3B38FC60}" dt="2026-02-13T09:57:19.005" v="1"/>
          <ac:spMkLst>
            <pc:docMk/>
            <pc:sldMk cId="3151820122" sldId="269"/>
            <ac:spMk id="2" creationId="{B3FFC7EE-A6D1-F736-5AD0-3C917A064FDE}"/>
          </ac:spMkLst>
        </pc:spChg>
        <pc:spChg chg="del">
          <ac:chgData name="Waldemar Rafal Kozlowiecki (2512379)" userId="S::2512379@student.uwtsd.ac.uk::c4fe6af0-32bc-44ab-bf9a-da1a86d228be" providerId="AD" clId="Web-{0AA6559E-BF76-0193-6095-157F3B38FC60}" dt="2026-02-13T09:57:21.598" v="2"/>
          <ac:spMkLst>
            <pc:docMk/>
            <pc:sldMk cId="3151820122" sldId="269"/>
            <ac:spMk id="3" creationId="{7057503A-9294-810D-ACEB-803D206C3575}"/>
          </ac:spMkLst>
        </pc:spChg>
        <pc:spChg chg="add mod">
          <ac:chgData name="Waldemar Rafal Kozlowiecki (2512379)" userId="S::2512379@student.uwtsd.ac.uk::c4fe6af0-32bc-44ab-bf9a-da1a86d228be" providerId="AD" clId="Web-{0AA6559E-BF76-0193-6095-157F3B38FC60}" dt="2026-02-13T12:49:20.150" v="823" actId="1076"/>
          <ac:spMkLst>
            <pc:docMk/>
            <pc:sldMk cId="3151820122" sldId="269"/>
            <ac:spMk id="3" creationId="{96AC69D2-24BC-EB21-4A31-E5134B9BBDB7}"/>
          </ac:spMkLst>
        </pc:spChg>
        <pc:spChg chg="del">
          <ac:chgData name="Waldemar Rafal Kozlowiecki (2512379)" userId="S::2512379@student.uwtsd.ac.uk::c4fe6af0-32bc-44ab-bf9a-da1a86d228be" providerId="AD" clId="Web-{0AA6559E-BF76-0193-6095-157F3B38FC60}" dt="2026-02-13T09:57:23.864" v="3"/>
          <ac:spMkLst>
            <pc:docMk/>
            <pc:sldMk cId="3151820122" sldId="269"/>
            <ac:spMk id="4" creationId="{E078F5C6-DE6B-1197-4623-381FED225DC0}"/>
          </ac:spMkLst>
        </pc:spChg>
        <pc:spChg chg="add mod">
          <ac:chgData name="Waldemar Rafal Kozlowiecki (2512379)" userId="S::2512379@student.uwtsd.ac.uk::c4fe6af0-32bc-44ab-bf9a-da1a86d228be" providerId="AD" clId="Web-{0AA6559E-BF76-0193-6095-157F3B38FC60}" dt="2026-02-13T12:49:31.714" v="824" actId="1076"/>
          <ac:spMkLst>
            <pc:docMk/>
            <pc:sldMk cId="3151820122" sldId="269"/>
            <ac:spMk id="4" creationId="{F4D5AC55-6FC0-3948-16D8-3BF037CE63F1}"/>
          </ac:spMkLst>
        </pc:spChg>
        <pc:spChg chg="add mod">
          <ac:chgData name="Waldemar Rafal Kozlowiecki (2512379)" userId="S::2512379@student.uwtsd.ac.uk::c4fe6af0-32bc-44ab-bf9a-da1a86d228be" providerId="AD" clId="Web-{0AA6559E-BF76-0193-6095-157F3B38FC60}" dt="2026-02-13T13:26:37.653" v="827" actId="1076"/>
          <ac:spMkLst>
            <pc:docMk/>
            <pc:sldMk cId="3151820122" sldId="269"/>
            <ac:spMk id="5" creationId="{CF35E2FE-FA48-C57F-B35D-A11216B56358}"/>
          </ac:spMkLst>
        </pc:spChg>
        <pc:spChg chg="add mod">
          <ac:chgData name="Waldemar Rafal Kozlowiecki (2512379)" userId="S::2512379@student.uwtsd.ac.uk::c4fe6af0-32bc-44ab-bf9a-da1a86d228be" providerId="AD" clId="Web-{0AA6559E-BF76-0193-6095-157F3B38FC60}" dt="2026-02-13T13:26:52.731" v="828" actId="1076"/>
          <ac:spMkLst>
            <pc:docMk/>
            <pc:sldMk cId="3151820122" sldId="269"/>
            <ac:spMk id="6" creationId="{967588B6-DC9E-7F71-64A3-4A6C4114D052}"/>
          </ac:spMkLst>
        </pc:spChg>
        <pc:spChg chg="add del mod">
          <ac:chgData name="Waldemar Rafal Kozlowiecki (2512379)" userId="S::2512379@student.uwtsd.ac.uk::c4fe6af0-32bc-44ab-bf9a-da1a86d228be" providerId="AD" clId="Web-{0AA6559E-BF76-0193-6095-157F3B38FC60}" dt="2026-02-13T10:26:51.412" v="237"/>
          <ac:spMkLst>
            <pc:docMk/>
            <pc:sldMk cId="3151820122" sldId="269"/>
            <ac:spMk id="8" creationId="{912124D2-EE26-A956-CE6C-755D5844B50A}"/>
          </ac:spMkLst>
        </pc:spChg>
        <pc:spChg chg="add del">
          <ac:chgData name="Waldemar Rafal Kozlowiecki (2512379)" userId="S::2512379@student.uwtsd.ac.uk::c4fe6af0-32bc-44ab-bf9a-da1a86d228be" providerId="AD" clId="Web-{0AA6559E-BF76-0193-6095-157F3B38FC60}" dt="2026-02-13T10:07:46.650" v="41"/>
          <ac:spMkLst>
            <pc:docMk/>
            <pc:sldMk cId="3151820122" sldId="269"/>
            <ac:spMk id="10" creationId="{7B7FA2A2-D4DC-CDE6-3762-03B1702724AD}"/>
          </ac:spMkLst>
        </pc:spChg>
        <pc:spChg chg="add del">
          <ac:chgData name="Waldemar Rafal Kozlowiecki (2512379)" userId="S::2512379@student.uwtsd.ac.uk::c4fe6af0-32bc-44ab-bf9a-da1a86d228be" providerId="AD" clId="Web-{0AA6559E-BF76-0193-6095-157F3B38FC60}" dt="2026-02-13T10:02:41.416" v="12"/>
          <ac:spMkLst>
            <pc:docMk/>
            <pc:sldMk cId="3151820122" sldId="269"/>
            <ac:spMk id="11" creationId="{0F358BAA-9C8A-4E17-BAD8-32FD6FFEA730}"/>
          </ac:spMkLst>
        </pc:spChg>
        <pc:spChg chg="add del mod">
          <ac:chgData name="Waldemar Rafal Kozlowiecki (2512379)" userId="S::2512379@student.uwtsd.ac.uk::c4fe6af0-32bc-44ab-bf9a-da1a86d228be" providerId="AD" clId="Web-{0AA6559E-BF76-0193-6095-157F3B38FC60}" dt="2026-02-13T10:09:34.484" v="48"/>
          <ac:spMkLst>
            <pc:docMk/>
            <pc:sldMk cId="3151820122" sldId="269"/>
            <ac:spMk id="12" creationId="{AB73B8F8-C02F-2378-2352-15862EBE4368}"/>
          </ac:spMkLst>
        </pc:spChg>
        <pc:spChg chg="add del">
          <ac:chgData name="Waldemar Rafal Kozlowiecki (2512379)" userId="S::2512379@student.uwtsd.ac.uk::c4fe6af0-32bc-44ab-bf9a-da1a86d228be" providerId="AD" clId="Web-{0AA6559E-BF76-0193-6095-157F3B38FC60}" dt="2026-02-13T10:02:41.416" v="12"/>
          <ac:spMkLst>
            <pc:docMk/>
            <pc:sldMk cId="3151820122" sldId="269"/>
            <ac:spMk id="13" creationId="{4D6F41A4-BEE3-4935-9371-4ADEA67A22F9}"/>
          </ac:spMkLst>
        </pc:spChg>
        <pc:spChg chg="add del">
          <ac:chgData name="Waldemar Rafal Kozlowiecki (2512379)" userId="S::2512379@student.uwtsd.ac.uk::c4fe6af0-32bc-44ab-bf9a-da1a86d228be" providerId="AD" clId="Web-{0AA6559E-BF76-0193-6095-157F3B38FC60}" dt="2026-02-13T10:09:42.844" v="50"/>
          <ac:spMkLst>
            <pc:docMk/>
            <pc:sldMk cId="3151820122" sldId="269"/>
            <ac:spMk id="14" creationId="{C2116BF4-3CE4-3B11-87A2-0022A67FD2C6}"/>
          </ac:spMkLst>
        </pc:spChg>
        <pc:spChg chg="add mod">
          <ac:chgData name="Waldemar Rafal Kozlowiecki (2512379)" userId="S::2512379@student.uwtsd.ac.uk::c4fe6af0-32bc-44ab-bf9a-da1a86d228be" providerId="AD" clId="Web-{0AA6559E-BF76-0193-6095-157F3B38FC60}" dt="2026-02-13T13:26:25.887" v="826" actId="1076"/>
          <ac:spMkLst>
            <pc:docMk/>
            <pc:sldMk cId="3151820122" sldId="269"/>
            <ac:spMk id="21" creationId="{DEEE17F3-94A5-0999-A363-3864B4BA1D1A}"/>
          </ac:spMkLst>
        </pc:spChg>
        <pc:spChg chg="add del">
          <ac:chgData name="Waldemar Rafal Kozlowiecki (2512379)" userId="S::2512379@student.uwtsd.ac.uk::c4fe6af0-32bc-44ab-bf9a-da1a86d228be" providerId="AD" clId="Web-{0AA6559E-BF76-0193-6095-157F3B38FC60}" dt="2026-02-13T10:02:41.416" v="12"/>
          <ac:spMkLst>
            <pc:docMk/>
            <pc:sldMk cId="3151820122" sldId="269"/>
            <ac:spMk id="22" creationId="{7FE1D329-7CB2-4DF5-B0C0-36DD19EBC66D}"/>
          </ac:spMkLst>
        </pc:spChg>
        <pc:spChg chg="add mod">
          <ac:chgData name="Waldemar Rafal Kozlowiecki (2512379)" userId="S::2512379@student.uwtsd.ac.uk::c4fe6af0-32bc-44ab-bf9a-da1a86d228be" providerId="AD" clId="Web-{0AA6559E-BF76-0193-6095-157F3B38FC60}" dt="2026-02-13T10:30:51.796" v="285" actId="20577"/>
          <ac:spMkLst>
            <pc:docMk/>
            <pc:sldMk cId="3151820122" sldId="269"/>
            <ac:spMk id="23" creationId="{77CF9DC4-2ABA-E4AF-974A-5E604AF87FB0}"/>
          </ac:spMkLst>
        </pc:spChg>
        <pc:spChg chg="add del">
          <ac:chgData name="Waldemar Rafal Kozlowiecki (2512379)" userId="S::2512379@student.uwtsd.ac.uk::c4fe6af0-32bc-44ab-bf9a-da1a86d228be" providerId="AD" clId="Web-{0AA6559E-BF76-0193-6095-157F3B38FC60}" dt="2026-02-13T10:02:41.416" v="12"/>
          <ac:spMkLst>
            <pc:docMk/>
            <pc:sldMk cId="3151820122" sldId="269"/>
            <ac:spMk id="24" creationId="{B6D694DB-A3FC-4F14-A225-17BEBA4416DA}"/>
          </ac:spMkLst>
        </pc:spChg>
        <pc:spChg chg="add">
          <ac:chgData name="Waldemar Rafal Kozlowiecki (2512379)" userId="S::2512379@student.uwtsd.ac.uk::c4fe6af0-32bc-44ab-bf9a-da1a86d228be" providerId="AD" clId="Web-{0AA6559E-BF76-0193-6095-157F3B38FC60}" dt="2026-02-13T10:02:41.416" v="12"/>
          <ac:spMkLst>
            <pc:docMk/>
            <pc:sldMk cId="3151820122" sldId="269"/>
            <ac:spMk id="29" creationId="{0F358BAA-9C8A-4E17-BAD8-32FD6FFEA730}"/>
          </ac:spMkLst>
        </pc:spChg>
        <pc:spChg chg="add">
          <ac:chgData name="Waldemar Rafal Kozlowiecki (2512379)" userId="S::2512379@student.uwtsd.ac.uk::c4fe6af0-32bc-44ab-bf9a-da1a86d228be" providerId="AD" clId="Web-{0AA6559E-BF76-0193-6095-157F3B38FC60}" dt="2026-02-13T10:02:41.416" v="12"/>
          <ac:spMkLst>
            <pc:docMk/>
            <pc:sldMk cId="3151820122" sldId="269"/>
            <ac:spMk id="31" creationId="{4D6F41A4-BEE3-4935-9371-4ADEA67A22F9}"/>
          </ac:spMkLst>
        </pc:spChg>
        <pc:spChg chg="add">
          <ac:chgData name="Waldemar Rafal Kozlowiecki (2512379)" userId="S::2512379@student.uwtsd.ac.uk::c4fe6af0-32bc-44ab-bf9a-da1a86d228be" providerId="AD" clId="Web-{0AA6559E-BF76-0193-6095-157F3B38FC60}" dt="2026-02-13T10:02:41.416" v="12"/>
          <ac:spMkLst>
            <pc:docMk/>
            <pc:sldMk cId="3151820122" sldId="269"/>
            <ac:spMk id="40" creationId="{7FE1D329-7CB2-4DF5-B0C0-36DD19EBC66D}"/>
          </ac:spMkLst>
        </pc:spChg>
        <pc:spChg chg="add">
          <ac:chgData name="Waldemar Rafal Kozlowiecki (2512379)" userId="S::2512379@student.uwtsd.ac.uk::c4fe6af0-32bc-44ab-bf9a-da1a86d228be" providerId="AD" clId="Web-{0AA6559E-BF76-0193-6095-157F3B38FC60}" dt="2026-02-13T10:02:41.416" v="12"/>
          <ac:spMkLst>
            <pc:docMk/>
            <pc:sldMk cId="3151820122" sldId="269"/>
            <ac:spMk id="42" creationId="{B6D694DB-A3FC-4F14-A225-17BEBA4416DA}"/>
          </ac:spMkLst>
        </pc:spChg>
        <pc:grpChg chg="add del">
          <ac:chgData name="Waldemar Rafal Kozlowiecki (2512379)" userId="S::2512379@student.uwtsd.ac.uk::c4fe6af0-32bc-44ab-bf9a-da1a86d228be" providerId="AD" clId="Web-{0AA6559E-BF76-0193-6095-157F3B38FC60}" dt="2026-02-13T10:02:41.416" v="12"/>
          <ac:grpSpMkLst>
            <pc:docMk/>
            <pc:sldMk cId="3151820122" sldId="269"/>
            <ac:grpSpMk id="15" creationId="{7726F010-956A-40BC-8A1F-8002DC729B4C}"/>
          </ac:grpSpMkLst>
        </pc:grpChg>
        <pc:picChg chg="add del mod">
          <ac:chgData name="Waldemar Rafal Kozlowiecki (2512379)" userId="S::2512379@student.uwtsd.ac.uk::c4fe6af0-32bc-44ab-bf9a-da1a86d228be" providerId="AD" clId="Web-{0AA6559E-BF76-0193-6095-157F3B38FC60}" dt="2026-02-13T09:58:02.881" v="5"/>
          <ac:picMkLst>
            <pc:docMk/>
            <pc:sldMk cId="3151820122" sldId="269"/>
            <ac:picMk id="5" creationId="{BF41BB1E-AA66-1A9C-9F7E-7D04CC7B90EC}"/>
          </ac:picMkLst>
        </pc:picChg>
        <pc:picChg chg="add del mod">
          <ac:chgData name="Waldemar Rafal Kozlowiecki (2512379)" userId="S::2512379@student.uwtsd.ac.uk::c4fe6af0-32bc-44ab-bf9a-da1a86d228be" providerId="AD" clId="Web-{0AA6559E-BF76-0193-6095-157F3B38FC60}" dt="2026-02-13T10:02:33.228" v="11"/>
          <ac:picMkLst>
            <pc:docMk/>
            <pc:sldMk cId="3151820122" sldId="269"/>
            <ac:picMk id="6" creationId="{66A4131E-AE3A-F47F-5199-763A9FDB8072}"/>
          </ac:picMkLst>
        </pc:picChg>
        <pc:picChg chg="add mod">
          <ac:chgData name="Waldemar Rafal Kozlowiecki (2512379)" userId="S::2512379@student.uwtsd.ac.uk::c4fe6af0-32bc-44ab-bf9a-da1a86d228be" providerId="AD" clId="Web-{0AA6559E-BF76-0193-6095-157F3B38FC60}" dt="2026-02-13T10:02:41.416" v="12"/>
          <ac:picMkLst>
            <pc:docMk/>
            <pc:sldMk cId="3151820122" sldId="269"/>
            <ac:picMk id="7" creationId="{BEC8BB26-9643-059C-5181-F05567888EF1}"/>
          </ac:picMkLst>
        </pc:picChg>
        <pc:cxnChg chg="add del mod">
          <ac:chgData name="Waldemar Rafal Kozlowiecki (2512379)" userId="S::2512379@student.uwtsd.ac.uk::c4fe6af0-32bc-44ab-bf9a-da1a86d228be" providerId="AD" clId="Web-{0AA6559E-BF76-0193-6095-157F3B38FC60}" dt="2026-02-13T10:06:33.659" v="39"/>
          <ac:cxnSpMkLst>
            <pc:docMk/>
            <pc:sldMk cId="3151820122" sldId="269"/>
            <ac:cxnSpMk id="9" creationId="{506990FC-57DC-6438-6F8A-A9CE8515496B}"/>
          </ac:cxnSpMkLst>
        </pc:cxnChg>
      </pc:sldChg>
      <pc:sldChg chg="addSp modSp new">
        <pc:chgData name="Waldemar Rafal Kozlowiecki (2512379)" userId="S::2512379@student.uwtsd.ac.uk::c4fe6af0-32bc-44ab-bf9a-da1a86d228be" providerId="AD" clId="Web-{0AA6559E-BF76-0193-6095-157F3B38FC60}" dt="2026-02-13T13:30:02.874" v="851" actId="1076"/>
        <pc:sldMkLst>
          <pc:docMk/>
          <pc:sldMk cId="80337591" sldId="270"/>
        </pc:sldMkLst>
        <pc:spChg chg="add mod">
          <ac:chgData name="Waldemar Rafal Kozlowiecki (2512379)" userId="S::2512379@student.uwtsd.ac.uk::c4fe6af0-32bc-44ab-bf9a-da1a86d228be" providerId="AD" clId="Web-{0AA6559E-BF76-0193-6095-157F3B38FC60}" dt="2026-02-13T13:30:02.874" v="851" actId="1076"/>
          <ac:spMkLst>
            <pc:docMk/>
            <pc:sldMk cId="80337591" sldId="270"/>
            <ac:spMk id="2" creationId="{AF905594-60C5-A214-6FAE-7170C12D06DF}"/>
          </ac:spMkLst>
        </pc:spChg>
      </pc:sldChg>
    </pc:docChg>
  </pc:docChgLst>
  <pc:docChgLst>
    <pc:chgData name="Waldemar Rafal Kozlowiecki (2512379)" userId="S::2512379@student.uwtsd.ac.uk::c4fe6af0-32bc-44ab-bf9a-da1a86d228be" providerId="AD" clId="Web-{1C2124A0-7BDC-31D1-D436-2C17AEB2E0C7}"/>
    <pc:docChg chg="modSld">
      <pc:chgData name="Waldemar Rafal Kozlowiecki (2512379)" userId="S::2512379@student.uwtsd.ac.uk::c4fe6af0-32bc-44ab-bf9a-da1a86d228be" providerId="AD" clId="Web-{1C2124A0-7BDC-31D1-D436-2C17AEB2E0C7}" dt="2026-02-11T22:29:49.985" v="703" actId="20577"/>
      <pc:docMkLst>
        <pc:docMk/>
      </pc:docMkLst>
      <pc:sldChg chg="modSp">
        <pc:chgData name="Waldemar Rafal Kozlowiecki (2512379)" userId="S::2512379@student.uwtsd.ac.uk::c4fe6af0-32bc-44ab-bf9a-da1a86d228be" providerId="AD" clId="Web-{1C2124A0-7BDC-31D1-D436-2C17AEB2E0C7}" dt="2026-02-11T21:14:46.365" v="23" actId="1076"/>
        <pc:sldMkLst>
          <pc:docMk/>
          <pc:sldMk cId="2815742258" sldId="258"/>
        </pc:sldMkLst>
        <pc:picChg chg="mod">
          <ac:chgData name="Waldemar Rafal Kozlowiecki (2512379)" userId="S::2512379@student.uwtsd.ac.uk::c4fe6af0-32bc-44ab-bf9a-da1a86d228be" providerId="AD" clId="Web-{1C2124A0-7BDC-31D1-D436-2C17AEB2E0C7}" dt="2026-02-11T21:14:46.365" v="23" actId="1076"/>
          <ac:picMkLst>
            <pc:docMk/>
            <pc:sldMk cId="2815742258" sldId="258"/>
            <ac:picMk id="6" creationId="{E1A19A8C-9180-D03B-37F5-A5433B453A75}"/>
          </ac:picMkLst>
        </pc:picChg>
      </pc:sldChg>
      <pc:sldChg chg="addSp delSp modSp">
        <pc:chgData name="Waldemar Rafal Kozlowiecki (2512379)" userId="S::2512379@student.uwtsd.ac.uk::c4fe6af0-32bc-44ab-bf9a-da1a86d228be" providerId="AD" clId="Web-{1C2124A0-7BDC-31D1-D436-2C17AEB2E0C7}" dt="2026-02-11T21:13:29.811" v="20"/>
        <pc:sldMkLst>
          <pc:docMk/>
          <pc:sldMk cId="2786190892" sldId="267"/>
        </pc:sldMkLst>
      </pc:sldChg>
      <pc:sldChg chg="addSp delSp modSp addAnim delAnim">
        <pc:chgData name="Waldemar Rafal Kozlowiecki (2512379)" userId="S::2512379@student.uwtsd.ac.uk::c4fe6af0-32bc-44ab-bf9a-da1a86d228be" providerId="AD" clId="Web-{1C2124A0-7BDC-31D1-D436-2C17AEB2E0C7}" dt="2026-02-11T22:29:49.985" v="703" actId="20577"/>
        <pc:sldMkLst>
          <pc:docMk/>
          <pc:sldMk cId="1633912111" sldId="268"/>
        </pc:sldMkLst>
        <pc:spChg chg="mod">
          <ac:chgData name="Waldemar Rafal Kozlowiecki (2512379)" userId="S::2512379@student.uwtsd.ac.uk::c4fe6af0-32bc-44ab-bf9a-da1a86d228be" providerId="AD" clId="Web-{1C2124A0-7BDC-31D1-D436-2C17AEB2E0C7}" dt="2026-02-11T21:43:10.828" v="211" actId="20577"/>
          <ac:spMkLst>
            <pc:docMk/>
            <pc:sldMk cId="1633912111" sldId="268"/>
            <ac:spMk id="5" creationId="{D8395665-9464-E5E7-118C-A462C3AC530F}"/>
          </ac:spMkLst>
        </pc:spChg>
        <pc:spChg chg="add mod">
          <ac:chgData name="Waldemar Rafal Kozlowiecki (2512379)" userId="S::2512379@student.uwtsd.ac.uk::c4fe6af0-32bc-44ab-bf9a-da1a86d228be" providerId="AD" clId="Web-{1C2124A0-7BDC-31D1-D436-2C17AEB2E0C7}" dt="2026-02-11T22:24:00.947" v="662" actId="20577"/>
          <ac:spMkLst>
            <pc:docMk/>
            <pc:sldMk cId="1633912111" sldId="268"/>
            <ac:spMk id="1289" creationId="{A00DDD79-6C2A-7654-77AA-AC54A1D6BF87}"/>
          </ac:spMkLst>
        </pc:spChg>
        <pc:spChg chg="add mod">
          <ac:chgData name="Waldemar Rafal Kozlowiecki (2512379)" userId="S::2512379@student.uwtsd.ac.uk::c4fe6af0-32bc-44ab-bf9a-da1a86d228be" providerId="AD" clId="Web-{1C2124A0-7BDC-31D1-D436-2C17AEB2E0C7}" dt="2026-02-11T22:24:45.682" v="674" actId="20577"/>
          <ac:spMkLst>
            <pc:docMk/>
            <pc:sldMk cId="1633912111" sldId="268"/>
            <ac:spMk id="1290" creationId="{2738F2C0-56B8-0D8C-C2F2-B30466784471}"/>
          </ac:spMkLst>
        </pc:spChg>
        <pc:spChg chg="add mod">
          <ac:chgData name="Waldemar Rafal Kozlowiecki (2512379)" userId="S::2512379@student.uwtsd.ac.uk::c4fe6af0-32bc-44ab-bf9a-da1a86d228be" providerId="AD" clId="Web-{1C2124A0-7BDC-31D1-D436-2C17AEB2E0C7}" dt="2026-02-11T22:29:49.985" v="703" actId="20577"/>
          <ac:spMkLst>
            <pc:docMk/>
            <pc:sldMk cId="1633912111" sldId="268"/>
            <ac:spMk id="1291" creationId="{76530F16-A7EF-7AFD-4C80-62AADEF093F7}"/>
          </ac:spMkLst>
        </pc:spChg>
        <pc:spChg chg="add mod">
          <ac:chgData name="Waldemar Rafal Kozlowiecki (2512379)" userId="S::2512379@student.uwtsd.ac.uk::c4fe6af0-32bc-44ab-bf9a-da1a86d228be" providerId="AD" clId="Web-{1C2124A0-7BDC-31D1-D436-2C17AEB2E0C7}" dt="2026-02-11T22:25:50.262" v="691" actId="20577"/>
          <ac:spMkLst>
            <pc:docMk/>
            <pc:sldMk cId="1633912111" sldId="268"/>
            <ac:spMk id="1292" creationId="{41322027-FB41-0D1C-BC06-D65AC4AF8740}"/>
          </ac:spMkLst>
        </pc:spChg>
        <pc:spChg chg="add mod">
          <ac:chgData name="Waldemar Rafal Kozlowiecki (2512379)" userId="S::2512379@student.uwtsd.ac.uk::c4fe6af0-32bc-44ab-bf9a-da1a86d228be" providerId="AD" clId="Web-{1C2124A0-7BDC-31D1-D436-2C17AEB2E0C7}" dt="2026-02-11T22:25:41.715" v="688" actId="20577"/>
          <ac:spMkLst>
            <pc:docMk/>
            <pc:sldMk cId="1633912111" sldId="268"/>
            <ac:spMk id="1296" creationId="{BE63CF1C-93C3-FAF9-5D77-6E5AA71D4F49}"/>
          </ac:spMkLst>
        </pc:spChg>
        <pc:spChg chg="add">
          <ac:chgData name="Waldemar Rafal Kozlowiecki (2512379)" userId="S::2512379@student.uwtsd.ac.uk::c4fe6af0-32bc-44ab-bf9a-da1a86d228be" providerId="AD" clId="Web-{1C2124A0-7BDC-31D1-D436-2C17AEB2E0C7}" dt="2026-02-11T21:40:34.777" v="192"/>
          <ac:spMkLst>
            <pc:docMk/>
            <pc:sldMk cId="1633912111" sldId="268"/>
            <ac:spMk id="1332" creationId="{7FE1D329-7CB2-4DF5-B0C0-36DD19EBC66D}"/>
          </ac:spMkLst>
        </pc:spChg>
        <pc:spChg chg="add">
          <ac:chgData name="Waldemar Rafal Kozlowiecki (2512379)" userId="S::2512379@student.uwtsd.ac.uk::c4fe6af0-32bc-44ab-bf9a-da1a86d228be" providerId="AD" clId="Web-{1C2124A0-7BDC-31D1-D436-2C17AEB2E0C7}" dt="2026-02-11T21:40:34.777" v="192"/>
          <ac:spMkLst>
            <pc:docMk/>
            <pc:sldMk cId="1633912111" sldId="268"/>
            <ac:spMk id="1334" creationId="{A7971386-B2B0-4A38-8D3B-8CF23AAA610C}"/>
          </ac:spMkLst>
        </pc:spChg>
        <pc:spChg chg="add">
          <ac:chgData name="Waldemar Rafal Kozlowiecki (2512379)" userId="S::2512379@student.uwtsd.ac.uk::c4fe6af0-32bc-44ab-bf9a-da1a86d228be" providerId="AD" clId="Web-{1C2124A0-7BDC-31D1-D436-2C17AEB2E0C7}" dt="2026-02-11T21:40:34.777" v="192"/>
          <ac:spMkLst>
            <pc:docMk/>
            <pc:sldMk cId="1633912111" sldId="268"/>
            <ac:spMk id="1336" creationId="{06FDC3C5-8431-45BA-A6F9-CFFCB567E58B}"/>
          </ac:spMkLst>
        </pc:spChg>
        <pc:spChg chg="add">
          <ac:chgData name="Waldemar Rafal Kozlowiecki (2512379)" userId="S::2512379@student.uwtsd.ac.uk::c4fe6af0-32bc-44ab-bf9a-da1a86d228be" providerId="AD" clId="Web-{1C2124A0-7BDC-31D1-D436-2C17AEB2E0C7}" dt="2026-02-11T21:40:34.777" v="192"/>
          <ac:spMkLst>
            <pc:docMk/>
            <pc:sldMk cId="1633912111" sldId="268"/>
            <ac:spMk id="1344" creationId="{0D29D77D-2D4E-4868-960B-BEDA724F5CE2}"/>
          </ac:spMkLst>
        </pc:spChg>
        <pc:picChg chg="add mod">
          <ac:chgData name="Waldemar Rafal Kozlowiecki (2512379)" userId="S::2512379@student.uwtsd.ac.uk::c4fe6af0-32bc-44ab-bf9a-da1a86d228be" providerId="AD" clId="Web-{1C2124A0-7BDC-31D1-D436-2C17AEB2E0C7}" dt="2026-02-11T21:38:20.719" v="185" actId="14100"/>
          <ac:picMkLst>
            <pc:docMk/>
            <pc:sldMk cId="1633912111" sldId="268"/>
            <ac:picMk id="1288" creationId="{3EEF99E4-5B65-6BB8-6282-FC992E455772}"/>
          </ac:picMkLst>
        </pc:picChg>
      </pc:sldChg>
    </pc:docChg>
  </pc:docChgLst>
  <pc:docChgLst>
    <pc:chgData name="Waldemar Rafal Kozlowiecki (2512379)" userId="S::2512379@student.uwtsd.ac.uk::c4fe6af0-32bc-44ab-bf9a-da1a86d228be" providerId="AD" clId="Web-{39962B1D-D14F-A54D-9E66-B39909E6A6FD}"/>
    <pc:docChg chg="mod addSld modSld addMainMaster delMainMaster">
      <pc:chgData name="Waldemar Rafal Kozlowiecki (2512379)" userId="S::2512379@student.uwtsd.ac.uk::c4fe6af0-32bc-44ab-bf9a-da1a86d228be" providerId="AD" clId="Web-{39962B1D-D14F-A54D-9E66-B39909E6A6FD}" dt="2026-02-02T11:28:19.073" v="288" actId="20577"/>
      <pc:docMkLst>
        <pc:docMk/>
      </pc:docMkLst>
      <pc:sldChg chg="addSp delSp modSp mod setBg modClrScheme setClrOvrMap chgLayout">
        <pc:chgData name="Waldemar Rafal Kozlowiecki (2512379)" userId="S::2512379@student.uwtsd.ac.uk::c4fe6af0-32bc-44ab-bf9a-da1a86d228be" providerId="AD" clId="Web-{39962B1D-D14F-A54D-9E66-B39909E6A6FD}" dt="2026-02-02T11:28:19.073" v="288" actId="20577"/>
        <pc:sldMkLst>
          <pc:docMk/>
          <pc:sldMk cId="109857222" sldId="256"/>
        </pc:sldMkLst>
        <pc:spChg chg="mod ord">
          <ac:chgData name="Waldemar Rafal Kozlowiecki (2512379)" userId="S::2512379@student.uwtsd.ac.uk::c4fe6af0-32bc-44ab-bf9a-da1a86d228be" providerId="AD" clId="Web-{39962B1D-D14F-A54D-9E66-B39909E6A6FD}" dt="2026-02-02T11:28:19.073" v="288" actId="20577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Waldemar Rafal Kozlowiecki (2512379)" userId="S::2512379@student.uwtsd.ac.uk::c4fe6af0-32bc-44ab-bf9a-da1a86d228be" providerId="AD" clId="Web-{39962B1D-D14F-A54D-9E66-B39909E6A6FD}" dt="2026-02-02T11:22:39.063" v="261"/>
          <ac:spMkLst>
            <pc:docMk/>
            <pc:sldMk cId="109857222" sldId="256"/>
            <ac:spMk id="99" creationId="{A7971386-B2B0-4A38-8D3B-8CF23AAA610C}"/>
          </ac:spMkLst>
        </pc:spChg>
        <pc:spChg chg="add">
          <ac:chgData name="Waldemar Rafal Kozlowiecki (2512379)" userId="S::2512379@student.uwtsd.ac.uk::c4fe6af0-32bc-44ab-bf9a-da1a86d228be" providerId="AD" clId="Web-{39962B1D-D14F-A54D-9E66-B39909E6A6FD}" dt="2026-02-02T11:22:39.063" v="261"/>
          <ac:spMkLst>
            <pc:docMk/>
            <pc:sldMk cId="109857222" sldId="256"/>
            <ac:spMk id="101" creationId="{06FDC3C5-8431-45BA-A6F9-CFFCB567E58B}"/>
          </ac:spMkLst>
        </pc:spChg>
        <pc:spChg chg="add">
          <ac:chgData name="Waldemar Rafal Kozlowiecki (2512379)" userId="S::2512379@student.uwtsd.ac.uk::c4fe6af0-32bc-44ab-bf9a-da1a86d228be" providerId="AD" clId="Web-{39962B1D-D14F-A54D-9E66-B39909E6A6FD}" dt="2026-02-02T11:22:39.063" v="261"/>
          <ac:spMkLst>
            <pc:docMk/>
            <pc:sldMk cId="109857222" sldId="256"/>
            <ac:spMk id="110" creationId="{0D29D77D-2D4E-4868-960B-BEDA724F5CE2}"/>
          </ac:spMkLst>
        </pc:spChg>
        <pc:grpChg chg="add">
          <ac:chgData name="Waldemar Rafal Kozlowiecki (2512379)" userId="S::2512379@student.uwtsd.ac.uk::c4fe6af0-32bc-44ab-bf9a-da1a86d228be" providerId="AD" clId="Web-{39962B1D-D14F-A54D-9E66-B39909E6A6FD}" dt="2026-02-02T11:22:39.063" v="261"/>
          <ac:grpSpMkLst>
            <pc:docMk/>
            <pc:sldMk cId="109857222" sldId="256"/>
            <ac:grpSpMk id="103" creationId="{E8259172-A5C2-4C34-A404-5AE6BB97F99D}"/>
          </ac:grpSpMkLst>
        </pc:grpChg>
        <pc:picChg chg="add mod ord">
          <ac:chgData name="Waldemar Rafal Kozlowiecki (2512379)" userId="S::2512379@student.uwtsd.ac.uk::c4fe6af0-32bc-44ab-bf9a-da1a86d228be" providerId="AD" clId="Web-{39962B1D-D14F-A54D-9E66-B39909E6A6FD}" dt="2026-02-02T11:22:39.063" v="261"/>
          <ac:picMkLst>
            <pc:docMk/>
            <pc:sldMk cId="109857222" sldId="256"/>
            <ac:picMk id="4" creationId="{75F5F35D-8E54-D05D-E35B-5EFEA638A4F9}"/>
          </ac:picMkLst>
        </pc:picChg>
        <pc:picChg chg="add mod">
          <ac:chgData name="Waldemar Rafal Kozlowiecki (2512379)" userId="S::2512379@student.uwtsd.ac.uk::c4fe6af0-32bc-44ab-bf9a-da1a86d228be" providerId="AD" clId="Web-{39962B1D-D14F-A54D-9E66-B39909E6A6FD}" dt="2026-02-02T11:22:39.063" v="261"/>
          <ac:picMkLst>
            <pc:docMk/>
            <pc:sldMk cId="109857222" sldId="256"/>
            <ac:picMk id="5" creationId="{6D0736E4-3BFB-150F-26D6-E94D3A6CD887}"/>
          </ac:picMkLst>
        </pc:picChg>
      </pc:sldChg>
      <pc:sldChg chg="new">
        <pc:chgData name="Waldemar Rafal Kozlowiecki (2512379)" userId="S::2512379@student.uwtsd.ac.uk::c4fe6af0-32bc-44ab-bf9a-da1a86d228be" providerId="AD" clId="Web-{39962B1D-D14F-A54D-9E66-B39909E6A6FD}" dt="2026-02-02T10:51:38.937" v="94"/>
        <pc:sldMkLst>
          <pc:docMk/>
          <pc:sldMk cId="665684631" sldId="257"/>
        </pc:sldMkLst>
      </pc:sldChg>
      <pc:sldMasterChg chg="add addSldLayout">
        <pc:chgData name="Waldemar Rafal Kozlowiecki (2512379)" userId="S::2512379@student.uwtsd.ac.uk::c4fe6af0-32bc-44ab-bf9a-da1a86d228be" providerId="AD" clId="Web-{39962B1D-D14F-A54D-9E66-B39909E6A6FD}" dt="2026-02-02T10:44:32.542" v="32"/>
        <pc:sldMasterMkLst>
          <pc:docMk/>
          <pc:sldMasterMk cId="1364248692" sldId="2147483785"/>
        </pc:sldMasterMkLst>
        <pc:sldLayoutChg chg="add">
          <pc:chgData name="Waldemar Rafal Kozlowiecki (2512379)" userId="S::2512379@student.uwtsd.ac.uk::c4fe6af0-32bc-44ab-bf9a-da1a86d228be" providerId="AD" clId="Web-{39962B1D-D14F-A54D-9E66-B39909E6A6FD}" dt="2026-02-02T10:44:32.542" v="32"/>
          <pc:sldLayoutMkLst>
            <pc:docMk/>
            <pc:sldMasterMk cId="1364248692" sldId="2147483785"/>
            <pc:sldLayoutMk cId="2749287220" sldId="2147483774"/>
          </pc:sldLayoutMkLst>
        </pc:sldLayoutChg>
        <pc:sldLayoutChg chg="add">
          <pc:chgData name="Waldemar Rafal Kozlowiecki (2512379)" userId="S::2512379@student.uwtsd.ac.uk::c4fe6af0-32bc-44ab-bf9a-da1a86d228be" providerId="AD" clId="Web-{39962B1D-D14F-A54D-9E66-B39909E6A6FD}" dt="2026-02-02T10:44:32.542" v="32"/>
          <pc:sldLayoutMkLst>
            <pc:docMk/>
            <pc:sldMasterMk cId="1364248692" sldId="2147483785"/>
            <pc:sldLayoutMk cId="2095004929" sldId="2147483775"/>
          </pc:sldLayoutMkLst>
        </pc:sldLayoutChg>
        <pc:sldLayoutChg chg="add">
          <pc:chgData name="Waldemar Rafal Kozlowiecki (2512379)" userId="S::2512379@student.uwtsd.ac.uk::c4fe6af0-32bc-44ab-bf9a-da1a86d228be" providerId="AD" clId="Web-{39962B1D-D14F-A54D-9E66-B39909E6A6FD}" dt="2026-02-02T10:44:32.542" v="32"/>
          <pc:sldLayoutMkLst>
            <pc:docMk/>
            <pc:sldMasterMk cId="1364248692" sldId="2147483785"/>
            <pc:sldLayoutMk cId="206206885" sldId="2147483776"/>
          </pc:sldLayoutMkLst>
        </pc:sldLayoutChg>
        <pc:sldLayoutChg chg="add">
          <pc:chgData name="Waldemar Rafal Kozlowiecki (2512379)" userId="S::2512379@student.uwtsd.ac.uk::c4fe6af0-32bc-44ab-bf9a-da1a86d228be" providerId="AD" clId="Web-{39962B1D-D14F-A54D-9E66-B39909E6A6FD}" dt="2026-02-02T10:44:32.542" v="32"/>
          <pc:sldLayoutMkLst>
            <pc:docMk/>
            <pc:sldMasterMk cId="1364248692" sldId="2147483785"/>
            <pc:sldLayoutMk cId="3355505321" sldId="2147483777"/>
          </pc:sldLayoutMkLst>
        </pc:sldLayoutChg>
        <pc:sldLayoutChg chg="add">
          <pc:chgData name="Waldemar Rafal Kozlowiecki (2512379)" userId="S::2512379@student.uwtsd.ac.uk::c4fe6af0-32bc-44ab-bf9a-da1a86d228be" providerId="AD" clId="Web-{39962B1D-D14F-A54D-9E66-B39909E6A6FD}" dt="2026-02-02T10:44:32.542" v="32"/>
          <pc:sldLayoutMkLst>
            <pc:docMk/>
            <pc:sldMasterMk cId="1364248692" sldId="2147483785"/>
            <pc:sldLayoutMk cId="1708254756" sldId="2147483778"/>
          </pc:sldLayoutMkLst>
        </pc:sldLayoutChg>
        <pc:sldLayoutChg chg="add">
          <pc:chgData name="Waldemar Rafal Kozlowiecki (2512379)" userId="S::2512379@student.uwtsd.ac.uk::c4fe6af0-32bc-44ab-bf9a-da1a86d228be" providerId="AD" clId="Web-{39962B1D-D14F-A54D-9E66-B39909E6A6FD}" dt="2026-02-02T10:44:32.542" v="32"/>
          <pc:sldLayoutMkLst>
            <pc:docMk/>
            <pc:sldMasterMk cId="1364248692" sldId="2147483785"/>
            <pc:sldLayoutMk cId="1941962782" sldId="2147483779"/>
          </pc:sldLayoutMkLst>
        </pc:sldLayoutChg>
        <pc:sldLayoutChg chg="add">
          <pc:chgData name="Waldemar Rafal Kozlowiecki (2512379)" userId="S::2512379@student.uwtsd.ac.uk::c4fe6af0-32bc-44ab-bf9a-da1a86d228be" providerId="AD" clId="Web-{39962B1D-D14F-A54D-9E66-B39909E6A6FD}" dt="2026-02-02T10:44:32.542" v="32"/>
          <pc:sldLayoutMkLst>
            <pc:docMk/>
            <pc:sldMasterMk cId="1364248692" sldId="2147483785"/>
            <pc:sldLayoutMk cId="74598820" sldId="2147483780"/>
          </pc:sldLayoutMkLst>
        </pc:sldLayoutChg>
        <pc:sldLayoutChg chg="add">
          <pc:chgData name="Waldemar Rafal Kozlowiecki (2512379)" userId="S::2512379@student.uwtsd.ac.uk::c4fe6af0-32bc-44ab-bf9a-da1a86d228be" providerId="AD" clId="Web-{39962B1D-D14F-A54D-9E66-B39909E6A6FD}" dt="2026-02-02T10:44:32.542" v="32"/>
          <pc:sldLayoutMkLst>
            <pc:docMk/>
            <pc:sldMasterMk cId="1364248692" sldId="2147483785"/>
            <pc:sldLayoutMk cId="532644542" sldId="2147483781"/>
          </pc:sldLayoutMkLst>
        </pc:sldLayoutChg>
        <pc:sldLayoutChg chg="add">
          <pc:chgData name="Waldemar Rafal Kozlowiecki (2512379)" userId="S::2512379@student.uwtsd.ac.uk::c4fe6af0-32bc-44ab-bf9a-da1a86d228be" providerId="AD" clId="Web-{39962B1D-D14F-A54D-9E66-B39909E6A6FD}" dt="2026-02-02T10:44:32.542" v="32"/>
          <pc:sldLayoutMkLst>
            <pc:docMk/>
            <pc:sldMasterMk cId="1364248692" sldId="2147483785"/>
            <pc:sldLayoutMk cId="3820938862" sldId="2147483782"/>
          </pc:sldLayoutMkLst>
        </pc:sldLayoutChg>
        <pc:sldLayoutChg chg="add">
          <pc:chgData name="Waldemar Rafal Kozlowiecki (2512379)" userId="S::2512379@student.uwtsd.ac.uk::c4fe6af0-32bc-44ab-bf9a-da1a86d228be" providerId="AD" clId="Web-{39962B1D-D14F-A54D-9E66-B39909E6A6FD}" dt="2026-02-02T10:44:32.542" v="32"/>
          <pc:sldLayoutMkLst>
            <pc:docMk/>
            <pc:sldMasterMk cId="1364248692" sldId="2147483785"/>
            <pc:sldLayoutMk cId="907152986" sldId="2147483783"/>
          </pc:sldLayoutMkLst>
        </pc:sldLayoutChg>
        <pc:sldLayoutChg chg="add">
          <pc:chgData name="Waldemar Rafal Kozlowiecki (2512379)" userId="S::2512379@student.uwtsd.ac.uk::c4fe6af0-32bc-44ab-bf9a-da1a86d228be" providerId="AD" clId="Web-{39962B1D-D14F-A54D-9E66-B39909E6A6FD}" dt="2026-02-02T10:44:32.542" v="32"/>
          <pc:sldLayoutMkLst>
            <pc:docMk/>
            <pc:sldMasterMk cId="1364248692" sldId="2147483785"/>
            <pc:sldLayoutMk cId="963618504" sldId="2147483784"/>
          </pc:sldLayoutMkLst>
        </pc:sldLayoutChg>
      </pc:sldMasterChg>
    </pc:docChg>
  </pc:docChgLst>
  <pc:docChgLst>
    <pc:chgData name="Waldemar Rafal Kozlowiecki (2512379)" userId="S::2512379@student.uwtsd.ac.uk::c4fe6af0-32bc-44ab-bf9a-da1a86d228be" providerId="AD" clId="Web-{5EDBF033-BFB7-35C5-D3ED-A2742F3B7F7B}"/>
    <pc:docChg chg="modSld">
      <pc:chgData name="Waldemar Rafal Kozlowiecki (2512379)" userId="S::2512379@student.uwtsd.ac.uk::c4fe6af0-32bc-44ab-bf9a-da1a86d228be" providerId="AD" clId="Web-{5EDBF033-BFB7-35C5-D3ED-A2742F3B7F7B}" dt="2026-02-13T13:38:17.819" v="28" actId="1076"/>
      <pc:docMkLst>
        <pc:docMk/>
      </pc:docMkLst>
      <pc:sldChg chg="addSp delSp modSp mod setBg">
        <pc:chgData name="Waldemar Rafal Kozlowiecki (2512379)" userId="S::2512379@student.uwtsd.ac.uk::c4fe6af0-32bc-44ab-bf9a-da1a86d228be" providerId="AD" clId="Web-{5EDBF033-BFB7-35C5-D3ED-A2742F3B7F7B}" dt="2026-02-13T13:38:17.819" v="28" actId="1076"/>
        <pc:sldMkLst>
          <pc:docMk/>
          <pc:sldMk cId="80337591" sldId="270"/>
        </pc:sldMkLst>
        <pc:spChg chg="mod ord">
          <ac:chgData name="Waldemar Rafal Kozlowiecki (2512379)" userId="S::2512379@student.uwtsd.ac.uk::c4fe6af0-32bc-44ab-bf9a-da1a86d228be" providerId="AD" clId="Web-{5EDBF033-BFB7-35C5-D3ED-A2742F3B7F7B}" dt="2026-02-13T13:38:17.819" v="28" actId="1076"/>
          <ac:spMkLst>
            <pc:docMk/>
            <pc:sldMk cId="80337591" sldId="270"/>
            <ac:spMk id="2" creationId="{AF905594-60C5-A214-6FAE-7170C12D06DF}"/>
          </ac:spMkLst>
        </pc:spChg>
        <pc:spChg chg="add">
          <ac:chgData name="Waldemar Rafal Kozlowiecki (2512379)" userId="S::2512379@student.uwtsd.ac.uk::c4fe6af0-32bc-44ab-bf9a-da1a86d228be" providerId="AD" clId="Web-{5EDBF033-BFB7-35C5-D3ED-A2742F3B7F7B}" dt="2026-02-13T13:33:43.113" v="3"/>
          <ac:spMkLst>
            <pc:docMk/>
            <pc:sldMk cId="80337591" sldId="270"/>
            <ac:spMk id="9" creationId="{0F358BAA-9C8A-4E17-BAD8-32FD6FFEA730}"/>
          </ac:spMkLst>
        </pc:spChg>
        <pc:spChg chg="add">
          <ac:chgData name="Waldemar Rafal Kozlowiecki (2512379)" userId="S::2512379@student.uwtsd.ac.uk::c4fe6af0-32bc-44ab-bf9a-da1a86d228be" providerId="AD" clId="Web-{5EDBF033-BFB7-35C5-D3ED-A2742F3B7F7B}" dt="2026-02-13T13:33:43.113" v="3"/>
          <ac:spMkLst>
            <pc:docMk/>
            <pc:sldMk cId="80337591" sldId="270"/>
            <ac:spMk id="11" creationId="{4D6F41A4-BEE3-4935-9371-4ADEA67A22F9}"/>
          </ac:spMkLst>
        </pc:spChg>
        <pc:spChg chg="add">
          <ac:chgData name="Waldemar Rafal Kozlowiecki (2512379)" userId="S::2512379@student.uwtsd.ac.uk::c4fe6af0-32bc-44ab-bf9a-da1a86d228be" providerId="AD" clId="Web-{5EDBF033-BFB7-35C5-D3ED-A2742F3B7F7B}" dt="2026-02-13T13:33:43.113" v="3"/>
          <ac:spMkLst>
            <pc:docMk/>
            <pc:sldMk cId="80337591" sldId="270"/>
            <ac:spMk id="20" creationId="{7FE1D329-7CB2-4DF5-B0C0-36DD19EBC66D}"/>
          </ac:spMkLst>
        </pc:spChg>
        <pc:spChg chg="add">
          <ac:chgData name="Waldemar Rafal Kozlowiecki (2512379)" userId="S::2512379@student.uwtsd.ac.uk::c4fe6af0-32bc-44ab-bf9a-da1a86d228be" providerId="AD" clId="Web-{5EDBF033-BFB7-35C5-D3ED-A2742F3B7F7B}" dt="2026-02-13T13:33:43.113" v="3"/>
          <ac:spMkLst>
            <pc:docMk/>
            <pc:sldMk cId="80337591" sldId="270"/>
            <ac:spMk id="22" creationId="{B6D694DB-A3FC-4F14-A225-17BEBA4416DA}"/>
          </ac:spMkLst>
        </pc:spChg>
        <pc:spChg chg="add">
          <ac:chgData name="Waldemar Rafal Kozlowiecki (2512379)" userId="S::2512379@student.uwtsd.ac.uk::c4fe6af0-32bc-44ab-bf9a-da1a86d228be" providerId="AD" clId="Web-{5EDBF033-BFB7-35C5-D3ED-A2742F3B7F7B}" dt="2026-02-13T13:33:43.113" v="3"/>
          <ac:spMkLst>
            <pc:docMk/>
            <pc:sldMk cId="80337591" sldId="270"/>
            <ac:spMk id="24" creationId="{6233B4D5-2565-4CC0-A9B1-C9EA9E9DE306}"/>
          </ac:spMkLst>
        </pc:spChg>
        <pc:grpChg chg="add">
          <ac:chgData name="Waldemar Rafal Kozlowiecki (2512379)" userId="S::2512379@student.uwtsd.ac.uk::c4fe6af0-32bc-44ab-bf9a-da1a86d228be" providerId="AD" clId="Web-{5EDBF033-BFB7-35C5-D3ED-A2742F3B7F7B}" dt="2026-02-13T13:33:43.113" v="3"/>
          <ac:grpSpMkLst>
            <pc:docMk/>
            <pc:sldMk cId="80337591" sldId="270"/>
            <ac:grpSpMk id="13" creationId="{7726F010-956A-40BC-8A1F-8002DC729B4C}"/>
          </ac:grpSpMkLst>
        </pc:grpChg>
        <pc:picChg chg="add del mod">
          <ac:chgData name="Waldemar Rafal Kozlowiecki (2512379)" userId="S::2512379@student.uwtsd.ac.uk::c4fe6af0-32bc-44ab-bf9a-da1a86d228be" providerId="AD" clId="Web-{5EDBF033-BFB7-35C5-D3ED-A2742F3B7F7B}" dt="2026-02-13T13:31:49.548" v="1"/>
          <ac:picMkLst>
            <pc:docMk/>
            <pc:sldMk cId="80337591" sldId="270"/>
            <ac:picMk id="3" creationId="{83FB78EC-DEB3-D354-BCFD-AA7E26A9190B}"/>
          </ac:picMkLst>
        </pc:picChg>
        <pc:picChg chg="add mod">
          <ac:chgData name="Waldemar Rafal Kozlowiecki (2512379)" userId="S::2512379@student.uwtsd.ac.uk::c4fe6af0-32bc-44ab-bf9a-da1a86d228be" providerId="AD" clId="Web-{5EDBF033-BFB7-35C5-D3ED-A2742F3B7F7B}" dt="2026-02-13T13:35:58.880" v="16" actId="1076"/>
          <ac:picMkLst>
            <pc:docMk/>
            <pc:sldMk cId="80337591" sldId="270"/>
            <ac:picMk id="4" creationId="{4F33BD65-5617-928C-5147-BC1FDDD03531}"/>
          </ac:picMkLst>
        </pc:picChg>
      </pc:sldChg>
    </pc:docChg>
  </pc:docChgLst>
  <pc:docChgLst>
    <pc:chgData name="Waldemar Rafal Kozlowiecki (2512379)" userId="S::2512379@student.uwtsd.ac.uk::c4fe6af0-32bc-44ab-bf9a-da1a86d228be" providerId="AD" clId="Web-{376D413A-9309-0FEA-7DCB-8565B9B69713}"/>
    <pc:docChg chg="addSld delSld modSld">
      <pc:chgData name="Waldemar Rafal Kozlowiecki (2512379)" userId="S::2512379@student.uwtsd.ac.uk::c4fe6af0-32bc-44ab-bf9a-da1a86d228be" providerId="AD" clId="Web-{376D413A-9309-0FEA-7DCB-8565B9B69713}" dt="2026-02-09T12:01:22.977" v="509"/>
      <pc:docMkLst>
        <pc:docMk/>
      </pc:docMkLst>
      <pc:sldChg chg="addAnim">
        <pc:chgData name="Waldemar Rafal Kozlowiecki (2512379)" userId="S::2512379@student.uwtsd.ac.uk::c4fe6af0-32bc-44ab-bf9a-da1a86d228be" providerId="AD" clId="Web-{376D413A-9309-0FEA-7DCB-8565B9B69713}" dt="2026-02-09T10:52:49.792" v="0"/>
        <pc:sldMkLst>
          <pc:docMk/>
          <pc:sldMk cId="4253821639" sldId="263"/>
        </pc:sldMkLst>
      </pc:sldChg>
      <pc:sldChg chg="addSp delSp modSp new mod setBg">
        <pc:chgData name="Waldemar Rafal Kozlowiecki (2512379)" userId="S::2512379@student.uwtsd.ac.uk::c4fe6af0-32bc-44ab-bf9a-da1a86d228be" providerId="AD" clId="Web-{376D413A-9309-0FEA-7DCB-8565B9B69713}" dt="2026-02-09T12:01:22.977" v="509"/>
        <pc:sldMkLst>
          <pc:docMk/>
          <pc:sldMk cId="2775952481" sldId="266"/>
        </pc:sldMkLst>
      </pc:sldChg>
    </pc:docChg>
  </pc:docChgLst>
  <pc:docChgLst>
    <pc:chgData name="Waldemar Rafal Kozlowiecki (2512379)" userId="S::2512379@student.uwtsd.ac.uk::c4fe6af0-32bc-44ab-bf9a-da1a86d228be" providerId="AD" clId="Web-{DD03118B-DA4F-CBA4-F2FD-F0261A843F71}"/>
    <pc:docChg chg="addSld delSld modSld">
      <pc:chgData name="Waldemar Rafal Kozlowiecki (2512379)" userId="S::2512379@student.uwtsd.ac.uk::c4fe6af0-32bc-44ab-bf9a-da1a86d228be" providerId="AD" clId="Web-{DD03118B-DA4F-CBA4-F2FD-F0261A843F71}" dt="2026-02-09T15:56:59.700" v="629"/>
      <pc:docMkLst>
        <pc:docMk/>
      </pc:docMkLst>
      <pc:sldChg chg="modSp">
        <pc:chgData name="Waldemar Rafal Kozlowiecki (2512379)" userId="S::2512379@student.uwtsd.ac.uk::c4fe6af0-32bc-44ab-bf9a-da1a86d228be" providerId="AD" clId="Web-{DD03118B-DA4F-CBA4-F2FD-F0261A843F71}" dt="2026-02-09T15:08:58.225" v="264" actId="20577"/>
        <pc:sldMkLst>
          <pc:docMk/>
          <pc:sldMk cId="665684631" sldId="257"/>
        </pc:sldMkLst>
        <pc:spChg chg="mod">
          <ac:chgData name="Waldemar Rafal Kozlowiecki (2512379)" userId="S::2512379@student.uwtsd.ac.uk::c4fe6af0-32bc-44ab-bf9a-da1a86d228be" providerId="AD" clId="Web-{DD03118B-DA4F-CBA4-F2FD-F0261A843F71}" dt="2026-02-09T15:08:58.225" v="264" actId="20577"/>
          <ac:spMkLst>
            <pc:docMk/>
            <pc:sldMk cId="665684631" sldId="257"/>
            <ac:spMk id="141" creationId="{FB0CED13-AAE9-61E9-1263-B81E5F8223ED}"/>
          </ac:spMkLst>
        </pc:spChg>
      </pc:sldChg>
      <pc:sldChg chg="modAnim">
        <pc:chgData name="Waldemar Rafal Kozlowiecki (2512379)" userId="S::2512379@student.uwtsd.ac.uk::c4fe6af0-32bc-44ab-bf9a-da1a86d228be" providerId="AD" clId="Web-{DD03118B-DA4F-CBA4-F2FD-F0261A843F71}" dt="2026-02-09T15:24:42.046" v="293"/>
        <pc:sldMkLst>
          <pc:docMk/>
          <pc:sldMk cId="4253821639" sldId="263"/>
        </pc:sldMkLst>
      </pc:sldChg>
      <pc:sldChg chg="addSp delSp modSp mod setBg">
        <pc:chgData name="Waldemar Rafal Kozlowiecki (2512379)" userId="S::2512379@student.uwtsd.ac.uk::c4fe6af0-32bc-44ab-bf9a-da1a86d228be" providerId="AD" clId="Web-{DD03118B-DA4F-CBA4-F2FD-F0261A843F71}" dt="2026-02-09T14:49:33.540" v="153" actId="20577"/>
        <pc:sldMkLst>
          <pc:docMk/>
          <pc:sldMk cId="2775952481" sldId="266"/>
        </pc:sldMkLst>
        <pc:spChg chg="add">
          <ac:chgData name="Waldemar Rafal Kozlowiecki (2512379)" userId="S::2512379@student.uwtsd.ac.uk::c4fe6af0-32bc-44ab-bf9a-da1a86d228be" providerId="AD" clId="Web-{DD03118B-DA4F-CBA4-F2FD-F0261A843F71}" dt="2026-02-09T14:38:19.431" v="59"/>
          <ac:spMkLst>
            <pc:docMk/>
            <pc:sldMk cId="2775952481" sldId="266"/>
            <ac:spMk id="7" creationId="{0F358BAA-9C8A-4E17-BAD8-32FD6FFEA730}"/>
          </ac:spMkLst>
        </pc:spChg>
        <pc:spChg chg="add">
          <ac:chgData name="Waldemar Rafal Kozlowiecki (2512379)" userId="S::2512379@student.uwtsd.ac.uk::c4fe6af0-32bc-44ab-bf9a-da1a86d228be" providerId="AD" clId="Web-{DD03118B-DA4F-CBA4-F2FD-F0261A843F71}" dt="2026-02-09T14:38:19.431" v="59"/>
          <ac:spMkLst>
            <pc:docMk/>
            <pc:sldMk cId="2775952481" sldId="266"/>
            <ac:spMk id="9" creationId="{4D6F41A4-BEE3-4935-9371-4ADEA67A22F9}"/>
          </ac:spMkLst>
        </pc:spChg>
        <pc:spChg chg="add">
          <ac:chgData name="Waldemar Rafal Kozlowiecki (2512379)" userId="S::2512379@student.uwtsd.ac.uk::c4fe6af0-32bc-44ab-bf9a-da1a86d228be" providerId="AD" clId="Web-{DD03118B-DA4F-CBA4-F2FD-F0261A843F71}" dt="2026-02-09T14:38:19.431" v="59"/>
          <ac:spMkLst>
            <pc:docMk/>
            <pc:sldMk cId="2775952481" sldId="266"/>
            <ac:spMk id="18" creationId="{7FE1D329-7CB2-4DF5-B0C0-36DD19EBC66D}"/>
          </ac:spMkLst>
        </pc:spChg>
        <pc:spChg chg="add">
          <ac:chgData name="Waldemar Rafal Kozlowiecki (2512379)" userId="S::2512379@student.uwtsd.ac.uk::c4fe6af0-32bc-44ab-bf9a-da1a86d228be" providerId="AD" clId="Web-{DD03118B-DA4F-CBA4-F2FD-F0261A843F71}" dt="2026-02-09T14:38:19.431" v="59"/>
          <ac:spMkLst>
            <pc:docMk/>
            <pc:sldMk cId="2775952481" sldId="266"/>
            <ac:spMk id="20" creationId="{B6D694DB-A3FC-4F14-A225-17BEBA4416DA}"/>
          </ac:spMkLst>
        </pc:spChg>
        <pc:spChg chg="add mod">
          <ac:chgData name="Waldemar Rafal Kozlowiecki (2512379)" userId="S::2512379@student.uwtsd.ac.uk::c4fe6af0-32bc-44ab-bf9a-da1a86d228be" providerId="AD" clId="Web-{DD03118B-DA4F-CBA4-F2FD-F0261A843F71}" dt="2026-02-09T14:40:48.622" v="84" actId="20577"/>
          <ac:spMkLst>
            <pc:docMk/>
            <pc:sldMk cId="2775952481" sldId="266"/>
            <ac:spMk id="120" creationId="{4B14F584-BF61-7F90-5B9D-524FED2F9BCD}"/>
          </ac:spMkLst>
        </pc:spChg>
        <pc:grpChg chg="add">
          <ac:chgData name="Waldemar Rafal Kozlowiecki (2512379)" userId="S::2512379@student.uwtsd.ac.uk::c4fe6af0-32bc-44ab-bf9a-da1a86d228be" providerId="AD" clId="Web-{DD03118B-DA4F-CBA4-F2FD-F0261A843F71}" dt="2026-02-09T14:38:19.431" v="59"/>
          <ac:grpSpMkLst>
            <pc:docMk/>
            <pc:sldMk cId="2775952481" sldId="266"/>
            <ac:grpSpMk id="11" creationId="{7726F010-956A-40BC-8A1F-8002DC729B4C}"/>
          </ac:grpSpMkLst>
        </pc:grpChg>
        <pc:graphicFrameChg chg="add mod modGraphic">
          <ac:chgData name="Waldemar Rafal Kozlowiecki (2512379)" userId="S::2512379@student.uwtsd.ac.uk::c4fe6af0-32bc-44ab-bf9a-da1a86d228be" providerId="AD" clId="Web-{DD03118B-DA4F-CBA4-F2FD-F0261A843F71}" dt="2026-02-09T14:49:33.540" v="153" actId="20577"/>
          <ac:graphicFrameMkLst>
            <pc:docMk/>
            <pc:sldMk cId="2775952481" sldId="266"/>
            <ac:graphicFrameMk id="4" creationId="{58B4DD49-5540-F2AE-1A36-DBCECB875F00}"/>
          </ac:graphicFrameMkLst>
        </pc:graphicFrameChg>
        <pc:graphicFrameChg chg="add mod modGraphic">
          <ac:chgData name="Waldemar Rafal Kozlowiecki (2512379)" userId="S::2512379@student.uwtsd.ac.uk::c4fe6af0-32bc-44ab-bf9a-da1a86d228be" providerId="AD" clId="Web-{DD03118B-DA4F-CBA4-F2FD-F0261A843F71}" dt="2026-02-09T14:46:48.428" v="142" actId="1076"/>
          <ac:graphicFrameMkLst>
            <pc:docMk/>
            <pc:sldMk cId="2775952481" sldId="266"/>
            <ac:graphicFrameMk id="22" creationId="{3CB2F7CA-535D-675C-672A-CCB516FF8C1F}"/>
          </ac:graphicFrameMkLst>
        </pc:graphicFrameChg>
        <pc:graphicFrameChg chg="add mod modGraphic">
          <ac:chgData name="Waldemar Rafal Kozlowiecki (2512379)" userId="S::2512379@student.uwtsd.ac.uk::c4fe6af0-32bc-44ab-bf9a-da1a86d228be" providerId="AD" clId="Web-{DD03118B-DA4F-CBA4-F2FD-F0261A843F71}" dt="2026-02-09T14:45:56.271" v="141" actId="20577"/>
          <ac:graphicFrameMkLst>
            <pc:docMk/>
            <pc:sldMk cId="2775952481" sldId="266"/>
            <ac:graphicFrameMk id="29" creationId="{6B3E94F6-8354-2BFE-EC06-2D85CEAF3C78}"/>
          </ac:graphicFrameMkLst>
        </pc:graphicFrameChg>
        <pc:picChg chg="add mod">
          <ac:chgData name="Waldemar Rafal Kozlowiecki (2512379)" userId="S::2512379@student.uwtsd.ac.uk::c4fe6af0-32bc-44ab-bf9a-da1a86d228be" providerId="AD" clId="Web-{DD03118B-DA4F-CBA4-F2FD-F0261A843F71}" dt="2026-02-09T14:40:36.855" v="82" actId="1076"/>
          <ac:picMkLst>
            <pc:docMk/>
            <pc:sldMk cId="2775952481" sldId="266"/>
            <ac:picMk id="2" creationId="{F16A018D-0B35-83C1-F825-EF897565FF6D}"/>
          </ac:picMkLst>
        </pc:picChg>
      </pc:sldChg>
      <pc:sldChg chg="addSp delSp modSp new">
        <pc:chgData name="Waldemar Rafal Kozlowiecki (2512379)" userId="S::2512379@student.uwtsd.ac.uk::c4fe6af0-32bc-44ab-bf9a-da1a86d228be" providerId="AD" clId="Web-{DD03118B-DA4F-CBA4-F2FD-F0261A843F71}" dt="2026-02-09T15:56:59.700" v="629"/>
        <pc:sldMkLst>
          <pc:docMk/>
          <pc:sldMk cId="2786190892" sldId="267"/>
        </pc:sldMkLst>
        <pc:spChg chg="mod">
          <ac:chgData name="Waldemar Rafal Kozlowiecki (2512379)" userId="S::2512379@student.uwtsd.ac.uk::c4fe6af0-32bc-44ab-bf9a-da1a86d228be" providerId="AD" clId="Web-{DD03118B-DA4F-CBA4-F2FD-F0261A843F71}" dt="2026-02-09T14:57:05.738" v="223" actId="20577"/>
          <ac:spMkLst>
            <pc:docMk/>
            <pc:sldMk cId="2786190892" sldId="267"/>
            <ac:spMk id="2" creationId="{CB0A4046-C1CB-A289-DA7F-F62E9F3CA7F2}"/>
          </ac:spMkLst>
        </pc:spChg>
        <pc:spChg chg="add mod">
          <ac:chgData name="Waldemar Rafal Kozlowiecki (2512379)" userId="S::2512379@student.uwtsd.ac.uk::c4fe6af0-32bc-44ab-bf9a-da1a86d228be" providerId="AD" clId="Web-{DD03118B-DA4F-CBA4-F2FD-F0261A843F71}" dt="2026-02-09T14:59:32.537" v="236" actId="20577"/>
          <ac:spMkLst>
            <pc:docMk/>
            <pc:sldMk cId="2786190892" sldId="267"/>
            <ac:spMk id="6" creationId="{D9234084-F660-C152-6B57-7BFAC32D693B}"/>
          </ac:spMkLst>
        </pc:spChg>
        <pc:spChg chg="add mod">
          <ac:chgData name="Waldemar Rafal Kozlowiecki (2512379)" userId="S::2512379@student.uwtsd.ac.uk::c4fe6af0-32bc-44ab-bf9a-da1a86d228be" providerId="AD" clId="Web-{DD03118B-DA4F-CBA4-F2FD-F0261A843F71}" dt="2026-02-09T15:41:11.007" v="467" actId="1076"/>
          <ac:spMkLst>
            <pc:docMk/>
            <pc:sldMk cId="2786190892" sldId="267"/>
            <ac:spMk id="579" creationId="{3ADCD260-77FE-DC1F-643F-C37204996562}"/>
          </ac:spMkLst>
        </pc:spChg>
        <pc:spChg chg="add mod">
          <ac:chgData name="Waldemar Rafal Kozlowiecki (2512379)" userId="S::2512379@student.uwtsd.ac.uk::c4fe6af0-32bc-44ab-bf9a-da1a86d228be" providerId="AD" clId="Web-{DD03118B-DA4F-CBA4-F2FD-F0261A843F71}" dt="2026-02-09T15:55:17.012" v="620" actId="1076"/>
          <ac:spMkLst>
            <pc:docMk/>
            <pc:sldMk cId="2786190892" sldId="267"/>
            <ac:spMk id="1741" creationId="{70058B28-69D8-A62C-2640-B0A6E42A863D}"/>
          </ac:spMkLst>
        </pc:spChg>
        <pc:spChg chg="add mod">
          <ac:chgData name="Waldemar Rafal Kozlowiecki (2512379)" userId="S::2512379@student.uwtsd.ac.uk::c4fe6af0-32bc-44ab-bf9a-da1a86d228be" providerId="AD" clId="Web-{DD03118B-DA4F-CBA4-F2FD-F0261A843F71}" dt="2026-02-09T15:55:21.215" v="621" actId="1076"/>
          <ac:spMkLst>
            <pc:docMk/>
            <pc:sldMk cId="2786190892" sldId="267"/>
            <ac:spMk id="1742" creationId="{3FECA07B-1CFE-4C10-FAD6-217BE3CB651A}"/>
          </ac:spMkLst>
        </pc:spChg>
        <pc:spChg chg="add mod">
          <ac:chgData name="Waldemar Rafal Kozlowiecki (2512379)" userId="S::2512379@student.uwtsd.ac.uk::c4fe6af0-32bc-44ab-bf9a-da1a86d228be" providerId="AD" clId="Web-{DD03118B-DA4F-CBA4-F2FD-F0261A843F71}" dt="2026-02-09T15:55:29.465" v="622" actId="1076"/>
          <ac:spMkLst>
            <pc:docMk/>
            <pc:sldMk cId="2786190892" sldId="267"/>
            <ac:spMk id="1743" creationId="{723BF3DF-ECA5-E7A4-CF49-4B5C514B19AB}"/>
          </ac:spMkLst>
        </pc:spChg>
        <pc:spChg chg="add mod">
          <ac:chgData name="Waldemar Rafal Kozlowiecki (2512379)" userId="S::2512379@student.uwtsd.ac.uk::c4fe6af0-32bc-44ab-bf9a-da1a86d228be" providerId="AD" clId="Web-{DD03118B-DA4F-CBA4-F2FD-F0261A843F71}" dt="2026-02-09T15:55:33.278" v="623" actId="1076"/>
          <ac:spMkLst>
            <pc:docMk/>
            <pc:sldMk cId="2786190892" sldId="267"/>
            <ac:spMk id="1744" creationId="{2CD3591C-BD72-FAAD-88AC-5217059208EA}"/>
          </ac:spMkLst>
        </pc:spChg>
        <pc:graphicFrameChg chg="add mod modGraphic">
          <ac:chgData name="Waldemar Rafal Kozlowiecki (2512379)" userId="S::2512379@student.uwtsd.ac.uk::c4fe6af0-32bc-44ab-bf9a-da1a86d228be" providerId="AD" clId="Web-{DD03118B-DA4F-CBA4-F2FD-F0261A843F71}" dt="2026-02-09T15:48:43.742" v="528" actId="1076"/>
          <ac:graphicFrameMkLst>
            <pc:docMk/>
            <pc:sldMk cId="2786190892" sldId="267"/>
            <ac:graphicFrameMk id="15" creationId="{2C42C7D8-503E-DBD6-4666-60972DF5D6D0}"/>
          </ac:graphicFrameMkLst>
        </pc:graphicFrameChg>
        <pc:picChg chg="add mod ord">
          <ac:chgData name="Waldemar Rafal Kozlowiecki (2512379)" userId="S::2512379@student.uwtsd.ac.uk::c4fe6af0-32bc-44ab-bf9a-da1a86d228be" providerId="AD" clId="Web-{DD03118B-DA4F-CBA4-F2FD-F0261A843F71}" dt="2026-02-09T14:56:49.488" v="221" actId="1076"/>
          <ac:picMkLst>
            <pc:docMk/>
            <pc:sldMk cId="2786190892" sldId="267"/>
            <ac:picMk id="5" creationId="{26D59F4A-7E60-5EA0-36F4-0B51E49E30C1}"/>
          </ac:picMkLst>
        </pc:picChg>
        <pc:picChg chg="add mod">
          <ac:chgData name="Waldemar Rafal Kozlowiecki (2512379)" userId="S::2512379@student.uwtsd.ac.uk::c4fe6af0-32bc-44ab-bf9a-da1a86d228be" providerId="AD" clId="Web-{DD03118B-DA4F-CBA4-F2FD-F0261A843F71}" dt="2026-02-09T15:26:33.662" v="309" actId="1076"/>
          <ac:picMkLst>
            <pc:docMk/>
            <pc:sldMk cId="2786190892" sldId="267"/>
            <ac:picMk id="10" creationId="{CC6AAA08-1B77-4AD2-3334-BBA35ED09033}"/>
          </ac:picMkLst>
        </pc:picChg>
      </pc:sldChg>
    </pc:docChg>
  </pc:docChgLst>
  <pc:docChgLst>
    <pc:chgData name="Waldemar Rafal Kozlowiecki (2512379)" userId="S::2512379@student.uwtsd.ac.uk::c4fe6af0-32bc-44ab-bf9a-da1a86d228be" providerId="AD" clId="Web-{73C8393A-703C-E544-88A3-D20647E48942}"/>
    <pc:docChg chg="addSld delSld modSld">
      <pc:chgData name="Waldemar Rafal Kozlowiecki (2512379)" userId="S::2512379@student.uwtsd.ac.uk::c4fe6af0-32bc-44ab-bf9a-da1a86d228be" providerId="AD" clId="Web-{73C8393A-703C-E544-88A3-D20647E48942}" dt="2026-02-10T11:27:42.737" v="454"/>
      <pc:docMkLst>
        <pc:docMk/>
      </pc:docMkLst>
      <pc:sldChg chg="modSp">
        <pc:chgData name="Waldemar Rafal Kozlowiecki (2512379)" userId="S::2512379@student.uwtsd.ac.uk::c4fe6af0-32bc-44ab-bf9a-da1a86d228be" providerId="AD" clId="Web-{73C8393A-703C-E544-88A3-D20647E48942}" dt="2026-02-10T10:15:22.465" v="230" actId="20577"/>
        <pc:sldMkLst>
          <pc:docMk/>
          <pc:sldMk cId="665684631" sldId="257"/>
        </pc:sldMkLst>
        <pc:spChg chg="mod">
          <ac:chgData name="Waldemar Rafal Kozlowiecki (2512379)" userId="S::2512379@student.uwtsd.ac.uk::c4fe6af0-32bc-44ab-bf9a-da1a86d228be" providerId="AD" clId="Web-{73C8393A-703C-E544-88A3-D20647E48942}" dt="2026-02-10T10:15:22.465" v="230" actId="20577"/>
          <ac:spMkLst>
            <pc:docMk/>
            <pc:sldMk cId="665684631" sldId="257"/>
            <ac:spMk id="141" creationId="{FB0CED13-AAE9-61E9-1263-B81E5F8223ED}"/>
          </ac:spMkLst>
        </pc:spChg>
      </pc:sldChg>
      <pc:sldChg chg="addSp delSp modSp addAnim">
        <pc:chgData name="Waldemar Rafal Kozlowiecki (2512379)" userId="S::2512379@student.uwtsd.ac.uk::c4fe6af0-32bc-44ab-bf9a-da1a86d228be" providerId="AD" clId="Web-{73C8393A-703C-E544-88A3-D20647E48942}" dt="2026-02-10T10:47:08.593" v="345"/>
        <pc:sldMkLst>
          <pc:docMk/>
          <pc:sldMk cId="2815742258" sldId="258"/>
        </pc:sldMkLst>
        <pc:spChg chg="add mod">
          <ac:chgData name="Waldemar Rafal Kozlowiecki (2512379)" userId="S::2512379@student.uwtsd.ac.uk::c4fe6af0-32bc-44ab-bf9a-da1a86d228be" providerId="AD" clId="Web-{73C8393A-703C-E544-88A3-D20647E48942}" dt="2026-02-10T10:43:26.110" v="332" actId="1076"/>
          <ac:spMkLst>
            <pc:docMk/>
            <pc:sldMk cId="2815742258" sldId="258"/>
            <ac:spMk id="4" creationId="{3B9F0454-653C-602B-C8EE-C99A3A248EE0}"/>
          </ac:spMkLst>
        </pc:spChg>
        <pc:picChg chg="add mod">
          <ac:chgData name="Waldemar Rafal Kozlowiecki (2512379)" userId="S::2512379@student.uwtsd.ac.uk::c4fe6af0-32bc-44ab-bf9a-da1a86d228be" providerId="AD" clId="Web-{73C8393A-703C-E544-88A3-D20647E48942}" dt="2026-02-10T10:45:59.981" v="342" actId="1076"/>
          <ac:picMkLst>
            <pc:docMk/>
            <pc:sldMk cId="2815742258" sldId="258"/>
            <ac:picMk id="6" creationId="{E1A19A8C-9180-D03B-37F5-A5433B453A75}"/>
          </ac:picMkLst>
        </pc:picChg>
      </pc:sldChg>
      <pc:sldChg chg="addSp delSp modSp addAnim">
        <pc:chgData name="Waldemar Rafal Kozlowiecki (2512379)" userId="S::2512379@student.uwtsd.ac.uk::c4fe6af0-32bc-44ab-bf9a-da1a86d228be" providerId="AD" clId="Web-{73C8393A-703C-E544-88A3-D20647E48942}" dt="2026-02-10T10:54:15.573" v="355"/>
        <pc:sldMkLst>
          <pc:docMk/>
          <pc:sldMk cId="2786190892" sldId="267"/>
        </pc:sldMkLst>
        <pc:spChg chg="mod">
          <ac:chgData name="Waldemar Rafal Kozlowiecki (2512379)" userId="S::2512379@student.uwtsd.ac.uk::c4fe6af0-32bc-44ab-bf9a-da1a86d228be" providerId="AD" clId="Web-{73C8393A-703C-E544-88A3-D20647E48942}" dt="2026-02-10T10:19:19.673" v="239" actId="14100"/>
          <ac:spMkLst>
            <pc:docMk/>
            <pc:sldMk cId="2786190892" sldId="267"/>
            <ac:spMk id="579" creationId="{3ADCD260-77FE-DC1F-643F-C37204996562}"/>
          </ac:spMkLst>
        </pc:spChg>
        <pc:spChg chg="mod">
          <ac:chgData name="Waldemar Rafal Kozlowiecki (2512379)" userId="S::2512379@student.uwtsd.ac.uk::c4fe6af0-32bc-44ab-bf9a-da1a86d228be" providerId="AD" clId="Web-{73C8393A-703C-E544-88A3-D20647E48942}" dt="2026-02-10T10:16:51.123" v="237" actId="1076"/>
          <ac:spMkLst>
            <pc:docMk/>
            <pc:sldMk cId="2786190892" sldId="267"/>
            <ac:spMk id="1741" creationId="{70058B28-69D8-A62C-2640-B0A6E42A863D}"/>
          </ac:spMkLst>
        </pc:spChg>
        <pc:spChg chg="mod">
          <ac:chgData name="Waldemar Rafal Kozlowiecki (2512379)" userId="S::2512379@student.uwtsd.ac.uk::c4fe6af0-32bc-44ab-bf9a-da1a86d228be" providerId="AD" clId="Web-{73C8393A-703C-E544-88A3-D20647E48942}" dt="2026-02-10T10:16:44.607" v="236" actId="1076"/>
          <ac:spMkLst>
            <pc:docMk/>
            <pc:sldMk cId="2786190892" sldId="267"/>
            <ac:spMk id="1742" creationId="{3FECA07B-1CFE-4C10-FAD6-217BE3CB651A}"/>
          </ac:spMkLst>
        </pc:spChg>
        <pc:spChg chg="mod">
          <ac:chgData name="Waldemar Rafal Kozlowiecki (2512379)" userId="S::2512379@student.uwtsd.ac.uk::c4fe6af0-32bc-44ab-bf9a-da1a86d228be" providerId="AD" clId="Web-{73C8393A-703C-E544-88A3-D20647E48942}" dt="2026-02-10T10:16:28.623" v="234" actId="20577"/>
          <ac:spMkLst>
            <pc:docMk/>
            <pc:sldMk cId="2786190892" sldId="267"/>
            <ac:spMk id="1743" creationId="{723BF3DF-ECA5-E7A4-CF49-4B5C514B19AB}"/>
          </ac:spMkLst>
        </pc:spChg>
        <pc:spChg chg="mod">
          <ac:chgData name="Waldemar Rafal Kozlowiecki (2512379)" userId="S::2512379@student.uwtsd.ac.uk::c4fe6af0-32bc-44ab-bf9a-da1a86d228be" providerId="AD" clId="Web-{73C8393A-703C-E544-88A3-D20647E48942}" dt="2026-02-10T10:14:30.822" v="220" actId="1076"/>
          <ac:spMkLst>
            <pc:docMk/>
            <pc:sldMk cId="2786190892" sldId="267"/>
            <ac:spMk id="1744" creationId="{2CD3591C-BD72-FAAD-88AC-5217059208EA}"/>
          </ac:spMkLst>
        </pc:spChg>
        <pc:spChg chg="add mod">
          <ac:chgData name="Waldemar Rafal Kozlowiecki (2512379)" userId="S::2512379@student.uwtsd.ac.uk::c4fe6af0-32bc-44ab-bf9a-da1a86d228be" providerId="AD" clId="Web-{73C8393A-703C-E544-88A3-D20647E48942}" dt="2026-02-10T10:16:34.388" v="235" actId="20577"/>
          <ac:spMkLst>
            <pc:docMk/>
            <pc:sldMk cId="2786190892" sldId="267"/>
            <ac:spMk id="1973" creationId="{003E365C-9C8C-65FB-A368-5AD446C548DB}"/>
          </ac:spMkLst>
        </pc:spChg>
        <pc:spChg chg="add mod">
          <ac:chgData name="Waldemar Rafal Kozlowiecki (2512379)" userId="S::2512379@student.uwtsd.ac.uk::c4fe6af0-32bc-44ab-bf9a-da1a86d228be" providerId="AD" clId="Web-{73C8393A-703C-E544-88A3-D20647E48942}" dt="2026-02-10T10:14:03.243" v="217" actId="1076"/>
          <ac:spMkLst>
            <pc:docMk/>
            <pc:sldMk cId="2786190892" sldId="267"/>
            <ac:spMk id="1983" creationId="{3BCEB605-846C-8A93-9011-35041129058D}"/>
          </ac:spMkLst>
        </pc:spChg>
        <pc:spChg chg="add mod">
          <ac:chgData name="Waldemar Rafal Kozlowiecki (2512379)" userId="S::2512379@student.uwtsd.ac.uk::c4fe6af0-32bc-44ab-bf9a-da1a86d228be" providerId="AD" clId="Web-{73C8393A-703C-E544-88A3-D20647E48942}" dt="2026-02-10T10:16:00.106" v="231" actId="20577"/>
          <ac:spMkLst>
            <pc:docMk/>
            <pc:sldMk cId="2786190892" sldId="267"/>
            <ac:spMk id="1984" creationId="{ACD26016-84B9-8195-452D-F4BD85149C9D}"/>
          </ac:spMkLst>
        </pc:spChg>
        <pc:spChg chg="add mod">
          <ac:chgData name="Waldemar Rafal Kozlowiecki (2512379)" userId="S::2512379@student.uwtsd.ac.uk::c4fe6af0-32bc-44ab-bf9a-da1a86d228be" providerId="AD" clId="Web-{73C8393A-703C-E544-88A3-D20647E48942}" dt="2026-02-10T10:12:49.428" v="198" actId="20577"/>
          <ac:spMkLst>
            <pc:docMk/>
            <pc:sldMk cId="2786190892" sldId="267"/>
            <ac:spMk id="1985" creationId="{7072AE4E-BBB9-0D75-EA65-B125CA9827C8}"/>
          </ac:spMkLst>
        </pc:spChg>
        <pc:graphicFrameChg chg="mod modGraphic">
          <ac:chgData name="Waldemar Rafal Kozlowiecki (2512379)" userId="S::2512379@student.uwtsd.ac.uk::c4fe6af0-32bc-44ab-bf9a-da1a86d228be" providerId="AD" clId="Web-{73C8393A-703C-E544-88A3-D20647E48942}" dt="2026-02-10T10:16:17.310" v="233" actId="1076"/>
          <ac:graphicFrameMkLst>
            <pc:docMk/>
            <pc:sldMk cId="2786190892" sldId="267"/>
            <ac:graphicFrameMk id="15" creationId="{2C42C7D8-503E-DBD6-4666-60972DF5D6D0}"/>
          </ac:graphicFrameMkLst>
        </pc:graphicFrameChg>
        <pc:picChg chg="mod">
          <ac:chgData name="Waldemar Rafal Kozlowiecki (2512379)" userId="S::2512379@student.uwtsd.ac.uk::c4fe6af0-32bc-44ab-bf9a-da1a86d228be" providerId="AD" clId="Web-{73C8393A-703C-E544-88A3-D20647E48942}" dt="2026-02-10T09:58:15.788" v="36" actId="14100"/>
          <ac:picMkLst>
            <pc:docMk/>
            <pc:sldMk cId="2786190892" sldId="267"/>
            <ac:picMk id="10" creationId="{CC6AAA08-1B77-4AD2-3334-BBA35ED09033}"/>
          </ac:picMkLst>
        </pc:picChg>
      </pc:sldChg>
      <pc:sldChg chg="addSp delSp modSp new mod setBg">
        <pc:chgData name="Waldemar Rafal Kozlowiecki (2512379)" userId="S::2512379@student.uwtsd.ac.uk::c4fe6af0-32bc-44ab-bf9a-da1a86d228be" providerId="AD" clId="Web-{73C8393A-703C-E544-88A3-D20647E48942}" dt="2026-02-10T11:27:42.737" v="454"/>
        <pc:sldMkLst>
          <pc:docMk/>
          <pc:sldMk cId="1633912111" sldId="268"/>
        </pc:sldMkLst>
        <pc:spChg chg="add mod">
          <ac:chgData name="Waldemar Rafal Kozlowiecki (2512379)" userId="S::2512379@student.uwtsd.ac.uk::c4fe6af0-32bc-44ab-bf9a-da1a86d228be" providerId="AD" clId="Web-{73C8393A-703C-E544-88A3-D20647E48942}" dt="2026-02-10T11:26:40.986" v="433" actId="1076"/>
          <ac:spMkLst>
            <pc:docMk/>
            <pc:sldMk cId="1633912111" sldId="268"/>
            <ac:spMk id="5" creationId="{D8395665-9464-E5E7-118C-A462C3AC530F}"/>
          </ac:spMkLst>
        </pc:spChg>
        <pc:picChg chg="add mod ord">
          <ac:chgData name="Waldemar Rafal Kozlowiecki (2512379)" userId="S::2512379@student.uwtsd.ac.uk::c4fe6af0-32bc-44ab-bf9a-da1a86d228be" providerId="AD" clId="Web-{73C8393A-703C-E544-88A3-D20647E48942}" dt="2026-02-10T11:23:22.591" v="418"/>
          <ac:picMkLst>
            <pc:docMk/>
            <pc:sldMk cId="1633912111" sldId="268"/>
            <ac:picMk id="4" creationId="{11D60046-7B38-B34B-060C-52254449B650}"/>
          </ac:picMkLst>
        </pc:picChg>
        <pc:picChg chg="add mod">
          <ac:chgData name="Waldemar Rafal Kozlowiecki (2512379)" userId="S::2512379@student.uwtsd.ac.uk::c4fe6af0-32bc-44ab-bf9a-da1a86d228be" providerId="AD" clId="Web-{73C8393A-703C-E544-88A3-D20647E48942}" dt="2026-02-10T11:23:22.591" v="418"/>
          <ac:picMkLst>
            <pc:docMk/>
            <pc:sldMk cId="1633912111" sldId="268"/>
            <ac:picMk id="6" creationId="{B14E16F4-DD8F-AAEB-35F0-8E22EE98924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E4AECE-564C-49A5-840C-EE8D1E0822A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607F6254-32D6-4B95-95C3-3F3A8189D2F3}">
      <dgm:prSet custT="1"/>
      <dgm:spPr/>
      <dgm:t>
        <a:bodyPr/>
        <a:lstStyle/>
        <a:p>
          <a:r>
            <a:rPr lang="en-US" sz="1600" b="0" dirty="0">
              <a:solidFill>
                <a:schemeClr val="bg1"/>
              </a:solidFill>
              <a:latin typeface="Arial"/>
              <a:cs typeface="Arial"/>
            </a:rPr>
            <a:t>Lower sales</a:t>
          </a:r>
        </a:p>
      </dgm:t>
    </dgm:pt>
    <dgm:pt modelId="{754DC787-38BC-4E34-A06E-C1B698F367E2}" type="parTrans" cxnId="{BDE62D73-E8E4-49A6-892B-3503D076F706}">
      <dgm:prSet/>
      <dgm:spPr/>
      <dgm:t>
        <a:bodyPr/>
        <a:lstStyle/>
        <a:p>
          <a:endParaRPr lang="en-US"/>
        </a:p>
      </dgm:t>
    </dgm:pt>
    <dgm:pt modelId="{6684EF7B-16B6-4A61-95C8-5D7FC32F7345}" type="sibTrans" cxnId="{BDE62D73-E8E4-49A6-892B-3503D076F706}">
      <dgm:prSet/>
      <dgm:spPr/>
      <dgm:t>
        <a:bodyPr/>
        <a:lstStyle/>
        <a:p>
          <a:endParaRPr lang="en-US"/>
        </a:p>
      </dgm:t>
    </dgm:pt>
    <dgm:pt modelId="{43092CD0-B55D-41CE-935B-537F8F822936}">
      <dgm:prSet custT="1"/>
      <dgm:spPr/>
      <dgm:t>
        <a:bodyPr/>
        <a:lstStyle/>
        <a:p>
          <a:r>
            <a:rPr lang="en-US" sz="1600" dirty="0">
              <a:latin typeface="Arial"/>
              <a:cs typeface="Arial"/>
            </a:rPr>
            <a:t>Over the last 12 month in store sales dropping by 30%</a:t>
          </a:r>
        </a:p>
      </dgm:t>
    </dgm:pt>
    <dgm:pt modelId="{D68837E8-F5DF-4635-AA2B-652B501F2BE9}" type="parTrans" cxnId="{E310B6DA-ADD2-40E5-A353-BC56E9E0BF04}">
      <dgm:prSet/>
      <dgm:spPr/>
      <dgm:t>
        <a:bodyPr/>
        <a:lstStyle/>
        <a:p>
          <a:endParaRPr lang="en-US"/>
        </a:p>
      </dgm:t>
    </dgm:pt>
    <dgm:pt modelId="{359827FB-64B8-44F5-834A-FA0180D5B5D5}" type="sibTrans" cxnId="{E310B6DA-ADD2-40E5-A353-BC56E9E0BF04}">
      <dgm:prSet/>
      <dgm:spPr/>
      <dgm:t>
        <a:bodyPr/>
        <a:lstStyle/>
        <a:p>
          <a:endParaRPr lang="en-US"/>
        </a:p>
      </dgm:t>
    </dgm:pt>
    <dgm:pt modelId="{67B9098A-7AC9-4892-8BD7-EF3DB8D79A63}">
      <dgm:prSet custT="1"/>
      <dgm:spPr/>
      <dgm:t>
        <a:bodyPr/>
        <a:lstStyle/>
        <a:p>
          <a:r>
            <a:rPr lang="en-US" sz="1600" b="0" dirty="0">
              <a:latin typeface="Arial"/>
              <a:cs typeface="Arial"/>
            </a:rPr>
            <a:t>New customers habits</a:t>
          </a:r>
        </a:p>
      </dgm:t>
    </dgm:pt>
    <dgm:pt modelId="{4D3A9515-B549-4722-8E1A-A3A89E8620F3}" type="parTrans" cxnId="{94E04A14-20A0-4979-927E-785A4F0F9DF3}">
      <dgm:prSet/>
      <dgm:spPr/>
      <dgm:t>
        <a:bodyPr/>
        <a:lstStyle/>
        <a:p>
          <a:endParaRPr lang="en-US"/>
        </a:p>
      </dgm:t>
    </dgm:pt>
    <dgm:pt modelId="{4B8F221A-240F-4395-8992-A262107C3507}" type="sibTrans" cxnId="{94E04A14-20A0-4979-927E-785A4F0F9DF3}">
      <dgm:prSet/>
      <dgm:spPr/>
      <dgm:t>
        <a:bodyPr/>
        <a:lstStyle/>
        <a:p>
          <a:endParaRPr lang="en-US"/>
        </a:p>
      </dgm:t>
    </dgm:pt>
    <dgm:pt modelId="{E352281B-E40F-4D0D-9F84-818F8AC16F22}">
      <dgm:prSet custT="1"/>
      <dgm:spPr/>
      <dgm:t>
        <a:bodyPr/>
        <a:lstStyle/>
        <a:p>
          <a:r>
            <a:rPr lang="en-US" sz="1600" b="0" dirty="0">
              <a:latin typeface="Arial"/>
              <a:cs typeface="Arial"/>
            </a:rPr>
            <a:t>A decrease in foot traffic on the street</a:t>
          </a:r>
        </a:p>
      </dgm:t>
    </dgm:pt>
    <dgm:pt modelId="{FDAEB81D-7437-450D-BD01-1D985A28EB45}" type="parTrans" cxnId="{B9046797-F663-4278-B88D-4F105EFDE1AF}">
      <dgm:prSet/>
      <dgm:spPr/>
      <dgm:t>
        <a:bodyPr/>
        <a:lstStyle/>
        <a:p>
          <a:endParaRPr lang="en-US"/>
        </a:p>
      </dgm:t>
    </dgm:pt>
    <dgm:pt modelId="{2304F114-988D-4E7A-AFFD-375B8C5E6557}" type="sibTrans" cxnId="{B9046797-F663-4278-B88D-4F105EFDE1AF}">
      <dgm:prSet/>
      <dgm:spPr/>
      <dgm:t>
        <a:bodyPr/>
        <a:lstStyle/>
        <a:p>
          <a:endParaRPr lang="en-US"/>
        </a:p>
      </dgm:t>
    </dgm:pt>
    <dgm:pt modelId="{EB3647C6-C8E6-4038-B9FB-1EE722B86665}">
      <dgm:prSet custT="1"/>
      <dgm:spPr/>
      <dgm:t>
        <a:bodyPr/>
        <a:lstStyle/>
        <a:p>
          <a:r>
            <a:rPr lang="en-US" sz="1600" b="0" dirty="0">
              <a:latin typeface="Arial"/>
              <a:cs typeface="Arial"/>
            </a:rPr>
            <a:t>Higher price </a:t>
          </a:r>
          <a:r>
            <a:rPr lang="en-US" sz="1600" dirty="0">
              <a:latin typeface="Arial"/>
              <a:cs typeface="Arial"/>
            </a:rPr>
            <a:t> </a:t>
          </a:r>
        </a:p>
      </dgm:t>
    </dgm:pt>
    <dgm:pt modelId="{5A357848-9E1F-4B46-ACE2-6451FACEA648}" type="parTrans" cxnId="{EC9B03B3-E318-49D7-A5FF-DE25E9B8A9E1}">
      <dgm:prSet/>
      <dgm:spPr/>
      <dgm:t>
        <a:bodyPr/>
        <a:lstStyle/>
        <a:p>
          <a:endParaRPr lang="en-US"/>
        </a:p>
      </dgm:t>
    </dgm:pt>
    <dgm:pt modelId="{231762BF-4DA8-43C2-A133-3DE58887F557}" type="sibTrans" cxnId="{EC9B03B3-E318-49D7-A5FF-DE25E9B8A9E1}">
      <dgm:prSet/>
      <dgm:spPr/>
      <dgm:t>
        <a:bodyPr/>
        <a:lstStyle/>
        <a:p>
          <a:endParaRPr lang="en-US"/>
        </a:p>
      </dgm:t>
    </dgm:pt>
    <dgm:pt modelId="{6BBAA4A6-A604-4D81-A35F-9A7C8708ABE3}">
      <dgm:prSet custT="1"/>
      <dgm:spPr/>
      <dgm:t>
        <a:bodyPr/>
        <a:lstStyle/>
        <a:p>
          <a:r>
            <a:rPr lang="en-US" sz="1600" dirty="0">
              <a:latin typeface="Arial"/>
              <a:cs typeface="Arial"/>
            </a:rPr>
            <a:t>Price have increased for fresh flowers</a:t>
          </a:r>
          <a:endParaRPr lang="en-US" sz="1600" b="1" dirty="0">
            <a:latin typeface="Arial"/>
            <a:cs typeface="Arial"/>
          </a:endParaRPr>
        </a:p>
      </dgm:t>
    </dgm:pt>
    <dgm:pt modelId="{23037888-19C3-4E8E-9859-A99AF6AAEE7D}" type="parTrans" cxnId="{588C461D-F77C-403F-BC3E-6CE9D5C1FCA8}">
      <dgm:prSet/>
      <dgm:spPr/>
      <dgm:t>
        <a:bodyPr/>
        <a:lstStyle/>
        <a:p>
          <a:endParaRPr lang="en-US"/>
        </a:p>
      </dgm:t>
    </dgm:pt>
    <dgm:pt modelId="{03ACC5F7-0240-4CAC-9CE3-CC5E878FE0A9}" type="sibTrans" cxnId="{588C461D-F77C-403F-BC3E-6CE9D5C1FCA8}">
      <dgm:prSet/>
      <dgm:spPr/>
      <dgm:t>
        <a:bodyPr/>
        <a:lstStyle/>
        <a:p>
          <a:endParaRPr lang="en-US"/>
        </a:p>
      </dgm:t>
    </dgm:pt>
    <dgm:pt modelId="{6F7A5D95-8330-462A-A71A-1446ACE39ACD}">
      <dgm:prSet custT="1"/>
      <dgm:spPr/>
      <dgm:t>
        <a:bodyPr/>
        <a:lstStyle/>
        <a:p>
          <a:r>
            <a:rPr lang="en-US" sz="1600" b="0" dirty="0">
              <a:latin typeface="Arial"/>
              <a:cs typeface="Arial"/>
            </a:rPr>
            <a:t>Technical and marketing problems</a:t>
          </a:r>
        </a:p>
      </dgm:t>
    </dgm:pt>
    <dgm:pt modelId="{E88B2F0A-3AAC-48D6-B9B5-9A6F84F75825}" type="parTrans" cxnId="{1346484E-3340-4293-B8FC-5C4E9A43174F}">
      <dgm:prSet/>
      <dgm:spPr/>
      <dgm:t>
        <a:bodyPr/>
        <a:lstStyle/>
        <a:p>
          <a:endParaRPr lang="en-US"/>
        </a:p>
      </dgm:t>
    </dgm:pt>
    <dgm:pt modelId="{ACE21D07-E0D2-4CE3-A15F-E93447A46355}" type="sibTrans" cxnId="{1346484E-3340-4293-B8FC-5C4E9A43174F}">
      <dgm:prSet/>
      <dgm:spPr/>
      <dgm:t>
        <a:bodyPr/>
        <a:lstStyle/>
        <a:p>
          <a:endParaRPr lang="en-US"/>
        </a:p>
      </dgm:t>
    </dgm:pt>
    <dgm:pt modelId="{DB6EAE99-637E-4649-A944-49DB4818181B}">
      <dgm:prSet custT="1"/>
      <dgm:spPr/>
      <dgm:t>
        <a:bodyPr/>
        <a:lstStyle/>
        <a:p>
          <a:r>
            <a:rPr lang="en-US" sz="1600" b="0" dirty="0">
              <a:latin typeface="Arial"/>
              <a:cs typeface="Arial"/>
            </a:rPr>
            <a:t>The website is outdated</a:t>
          </a:r>
        </a:p>
      </dgm:t>
    </dgm:pt>
    <dgm:pt modelId="{02E6FC45-935A-466C-A174-F05E25EBF4E3}" type="parTrans" cxnId="{32940EC5-50B5-4A0C-90EE-19F13B0970BF}">
      <dgm:prSet/>
      <dgm:spPr/>
      <dgm:t>
        <a:bodyPr/>
        <a:lstStyle/>
        <a:p>
          <a:endParaRPr lang="en-US"/>
        </a:p>
      </dgm:t>
    </dgm:pt>
    <dgm:pt modelId="{4A82A12F-ADA3-47E3-BA37-481FE4CF1DAA}" type="sibTrans" cxnId="{32940EC5-50B5-4A0C-90EE-19F13B0970BF}">
      <dgm:prSet/>
      <dgm:spPr/>
      <dgm:t>
        <a:bodyPr/>
        <a:lstStyle/>
        <a:p>
          <a:endParaRPr lang="en-US"/>
        </a:p>
      </dgm:t>
    </dgm:pt>
    <dgm:pt modelId="{3FCB6078-CCAD-4073-88A4-1D8E13C393EE}" type="pres">
      <dgm:prSet presAssocID="{0DE4AECE-564C-49A5-840C-EE8D1E0822AA}" presName="Name0" presStyleCnt="0">
        <dgm:presLayoutVars>
          <dgm:dir/>
          <dgm:resizeHandles val="exact"/>
        </dgm:presLayoutVars>
      </dgm:prSet>
      <dgm:spPr/>
    </dgm:pt>
    <dgm:pt modelId="{E5D9B90D-E7B0-4D6F-9671-E88C492E28AF}" type="pres">
      <dgm:prSet presAssocID="{607F6254-32D6-4B95-95C3-3F3A8189D2F3}" presName="node" presStyleLbl="node1" presStyleIdx="0" presStyleCnt="8">
        <dgm:presLayoutVars>
          <dgm:bulletEnabled val="1"/>
        </dgm:presLayoutVars>
      </dgm:prSet>
      <dgm:spPr/>
    </dgm:pt>
    <dgm:pt modelId="{0DD0F955-04FE-4320-82E1-8A0DD5C9B582}" type="pres">
      <dgm:prSet presAssocID="{6684EF7B-16B6-4A61-95C8-5D7FC32F7345}" presName="sibTrans" presStyleLbl="sibTrans1D1" presStyleIdx="0" presStyleCnt="7"/>
      <dgm:spPr/>
    </dgm:pt>
    <dgm:pt modelId="{563CAEC5-08C1-4AD8-A1CD-E4215190A8E4}" type="pres">
      <dgm:prSet presAssocID="{6684EF7B-16B6-4A61-95C8-5D7FC32F7345}" presName="connectorText" presStyleLbl="sibTrans1D1" presStyleIdx="0" presStyleCnt="7"/>
      <dgm:spPr/>
    </dgm:pt>
    <dgm:pt modelId="{A492FD7F-25EA-4E8C-BAFC-BA40DE7D6F2A}" type="pres">
      <dgm:prSet presAssocID="{43092CD0-B55D-41CE-935B-537F8F822936}" presName="node" presStyleLbl="node1" presStyleIdx="1" presStyleCnt="8">
        <dgm:presLayoutVars>
          <dgm:bulletEnabled val="1"/>
        </dgm:presLayoutVars>
      </dgm:prSet>
      <dgm:spPr/>
    </dgm:pt>
    <dgm:pt modelId="{97D3FDDC-D171-494F-8326-DAA7D3D4FFC0}" type="pres">
      <dgm:prSet presAssocID="{359827FB-64B8-44F5-834A-FA0180D5B5D5}" presName="sibTrans" presStyleLbl="sibTrans1D1" presStyleIdx="1" presStyleCnt="7"/>
      <dgm:spPr/>
    </dgm:pt>
    <dgm:pt modelId="{3E419F4F-F9D9-4261-924E-09A286C7FA41}" type="pres">
      <dgm:prSet presAssocID="{359827FB-64B8-44F5-834A-FA0180D5B5D5}" presName="connectorText" presStyleLbl="sibTrans1D1" presStyleIdx="1" presStyleCnt="7"/>
      <dgm:spPr/>
    </dgm:pt>
    <dgm:pt modelId="{BFAAE77F-5089-40A6-9689-F6A2E658D51D}" type="pres">
      <dgm:prSet presAssocID="{67B9098A-7AC9-4892-8BD7-EF3DB8D79A63}" presName="node" presStyleLbl="node1" presStyleIdx="2" presStyleCnt="8">
        <dgm:presLayoutVars>
          <dgm:bulletEnabled val="1"/>
        </dgm:presLayoutVars>
      </dgm:prSet>
      <dgm:spPr/>
    </dgm:pt>
    <dgm:pt modelId="{107EF4CB-F719-4841-8E32-CFB32D9140EF}" type="pres">
      <dgm:prSet presAssocID="{4B8F221A-240F-4395-8992-A262107C3507}" presName="sibTrans" presStyleLbl="sibTrans1D1" presStyleIdx="2" presStyleCnt="7"/>
      <dgm:spPr/>
    </dgm:pt>
    <dgm:pt modelId="{BC773ED5-D798-4698-A5E2-E5B876206DB0}" type="pres">
      <dgm:prSet presAssocID="{4B8F221A-240F-4395-8992-A262107C3507}" presName="connectorText" presStyleLbl="sibTrans1D1" presStyleIdx="2" presStyleCnt="7"/>
      <dgm:spPr/>
    </dgm:pt>
    <dgm:pt modelId="{107057E0-3FBF-4D6D-9EBD-FBEA8EBE70C7}" type="pres">
      <dgm:prSet presAssocID="{E352281B-E40F-4D0D-9F84-818F8AC16F22}" presName="node" presStyleLbl="node1" presStyleIdx="3" presStyleCnt="8">
        <dgm:presLayoutVars>
          <dgm:bulletEnabled val="1"/>
        </dgm:presLayoutVars>
      </dgm:prSet>
      <dgm:spPr/>
    </dgm:pt>
    <dgm:pt modelId="{70CE5525-0A43-4475-867C-156000060AFD}" type="pres">
      <dgm:prSet presAssocID="{2304F114-988D-4E7A-AFFD-375B8C5E6557}" presName="sibTrans" presStyleLbl="sibTrans1D1" presStyleIdx="3" presStyleCnt="7"/>
      <dgm:spPr/>
    </dgm:pt>
    <dgm:pt modelId="{2F33785C-F437-4E9E-80F6-2B6CE4919E45}" type="pres">
      <dgm:prSet presAssocID="{2304F114-988D-4E7A-AFFD-375B8C5E6557}" presName="connectorText" presStyleLbl="sibTrans1D1" presStyleIdx="3" presStyleCnt="7"/>
      <dgm:spPr/>
    </dgm:pt>
    <dgm:pt modelId="{198B33CA-2220-4B28-AD79-9E3946FE603B}" type="pres">
      <dgm:prSet presAssocID="{EB3647C6-C8E6-4038-B9FB-1EE722B86665}" presName="node" presStyleLbl="node1" presStyleIdx="4" presStyleCnt="8">
        <dgm:presLayoutVars>
          <dgm:bulletEnabled val="1"/>
        </dgm:presLayoutVars>
      </dgm:prSet>
      <dgm:spPr/>
    </dgm:pt>
    <dgm:pt modelId="{909AF3BF-06B5-4A7A-AAA9-42D4B27EC91C}" type="pres">
      <dgm:prSet presAssocID="{231762BF-4DA8-43C2-A133-3DE58887F557}" presName="sibTrans" presStyleLbl="sibTrans1D1" presStyleIdx="4" presStyleCnt="7"/>
      <dgm:spPr/>
    </dgm:pt>
    <dgm:pt modelId="{3BD83EB0-D89D-46F4-9D80-D5C81F06CF37}" type="pres">
      <dgm:prSet presAssocID="{231762BF-4DA8-43C2-A133-3DE58887F557}" presName="connectorText" presStyleLbl="sibTrans1D1" presStyleIdx="4" presStyleCnt="7"/>
      <dgm:spPr/>
    </dgm:pt>
    <dgm:pt modelId="{A83BDC71-41BE-4F9E-BD1D-5F43C5AC9BAF}" type="pres">
      <dgm:prSet presAssocID="{6BBAA4A6-A604-4D81-A35F-9A7C8708ABE3}" presName="node" presStyleLbl="node1" presStyleIdx="5" presStyleCnt="8">
        <dgm:presLayoutVars>
          <dgm:bulletEnabled val="1"/>
        </dgm:presLayoutVars>
      </dgm:prSet>
      <dgm:spPr/>
    </dgm:pt>
    <dgm:pt modelId="{E3942DD3-BE08-4BC4-83B8-60E170D49192}" type="pres">
      <dgm:prSet presAssocID="{03ACC5F7-0240-4CAC-9CE3-CC5E878FE0A9}" presName="sibTrans" presStyleLbl="sibTrans1D1" presStyleIdx="5" presStyleCnt="7"/>
      <dgm:spPr/>
    </dgm:pt>
    <dgm:pt modelId="{6382FFB4-2309-48D1-9C1A-02FFC6967F94}" type="pres">
      <dgm:prSet presAssocID="{03ACC5F7-0240-4CAC-9CE3-CC5E878FE0A9}" presName="connectorText" presStyleLbl="sibTrans1D1" presStyleIdx="5" presStyleCnt="7"/>
      <dgm:spPr/>
    </dgm:pt>
    <dgm:pt modelId="{9EB6B8AE-48C2-499E-BB6B-A04C4A28448A}" type="pres">
      <dgm:prSet presAssocID="{6F7A5D95-8330-462A-A71A-1446ACE39ACD}" presName="node" presStyleLbl="node1" presStyleIdx="6" presStyleCnt="8">
        <dgm:presLayoutVars>
          <dgm:bulletEnabled val="1"/>
        </dgm:presLayoutVars>
      </dgm:prSet>
      <dgm:spPr/>
    </dgm:pt>
    <dgm:pt modelId="{DCCEBE36-8939-4018-8BE9-9F72E69610A6}" type="pres">
      <dgm:prSet presAssocID="{ACE21D07-E0D2-4CE3-A15F-E93447A46355}" presName="sibTrans" presStyleLbl="sibTrans1D1" presStyleIdx="6" presStyleCnt="7"/>
      <dgm:spPr/>
    </dgm:pt>
    <dgm:pt modelId="{912F4F02-AB11-4835-AE81-0B6826A3E48D}" type="pres">
      <dgm:prSet presAssocID="{ACE21D07-E0D2-4CE3-A15F-E93447A46355}" presName="connectorText" presStyleLbl="sibTrans1D1" presStyleIdx="6" presStyleCnt="7"/>
      <dgm:spPr/>
    </dgm:pt>
    <dgm:pt modelId="{F2A82563-6717-475A-845A-A0D4E2C195ED}" type="pres">
      <dgm:prSet presAssocID="{DB6EAE99-637E-4649-A944-49DB4818181B}" presName="node" presStyleLbl="node1" presStyleIdx="7" presStyleCnt="8">
        <dgm:presLayoutVars>
          <dgm:bulletEnabled val="1"/>
        </dgm:presLayoutVars>
      </dgm:prSet>
      <dgm:spPr/>
    </dgm:pt>
  </dgm:ptLst>
  <dgm:cxnLst>
    <dgm:cxn modelId="{8B489705-8479-4660-955D-D3603B9B46E0}" type="presOf" srcId="{607F6254-32D6-4B95-95C3-3F3A8189D2F3}" destId="{E5D9B90D-E7B0-4D6F-9671-E88C492E28AF}" srcOrd="0" destOrd="0" presId="urn:microsoft.com/office/officeart/2016/7/layout/RepeatingBendingProcessNew"/>
    <dgm:cxn modelId="{7F73C812-62F7-4872-A18E-EE3E5EB09806}" type="presOf" srcId="{6684EF7B-16B6-4A61-95C8-5D7FC32F7345}" destId="{0DD0F955-04FE-4320-82E1-8A0DD5C9B582}" srcOrd="0" destOrd="0" presId="urn:microsoft.com/office/officeart/2016/7/layout/RepeatingBendingProcessNew"/>
    <dgm:cxn modelId="{94E04A14-20A0-4979-927E-785A4F0F9DF3}" srcId="{0DE4AECE-564C-49A5-840C-EE8D1E0822AA}" destId="{67B9098A-7AC9-4892-8BD7-EF3DB8D79A63}" srcOrd="2" destOrd="0" parTransId="{4D3A9515-B549-4722-8E1A-A3A89E8620F3}" sibTransId="{4B8F221A-240F-4395-8992-A262107C3507}"/>
    <dgm:cxn modelId="{1C7A3515-79D7-4029-B158-9461C06692F0}" type="presOf" srcId="{6F7A5D95-8330-462A-A71A-1446ACE39ACD}" destId="{9EB6B8AE-48C2-499E-BB6B-A04C4A28448A}" srcOrd="0" destOrd="0" presId="urn:microsoft.com/office/officeart/2016/7/layout/RepeatingBendingProcessNew"/>
    <dgm:cxn modelId="{588C461D-F77C-403F-BC3E-6CE9D5C1FCA8}" srcId="{0DE4AECE-564C-49A5-840C-EE8D1E0822AA}" destId="{6BBAA4A6-A604-4D81-A35F-9A7C8708ABE3}" srcOrd="5" destOrd="0" parTransId="{23037888-19C3-4E8E-9859-A99AF6AAEE7D}" sibTransId="{03ACC5F7-0240-4CAC-9CE3-CC5E878FE0A9}"/>
    <dgm:cxn modelId="{FC822025-DC4F-4ACC-A6F7-684ED01F61E5}" type="presOf" srcId="{6BBAA4A6-A604-4D81-A35F-9A7C8708ABE3}" destId="{A83BDC71-41BE-4F9E-BD1D-5F43C5AC9BAF}" srcOrd="0" destOrd="0" presId="urn:microsoft.com/office/officeart/2016/7/layout/RepeatingBendingProcessNew"/>
    <dgm:cxn modelId="{A3636725-42D9-4C65-B25E-95BC495E6604}" type="presOf" srcId="{ACE21D07-E0D2-4CE3-A15F-E93447A46355}" destId="{912F4F02-AB11-4835-AE81-0B6826A3E48D}" srcOrd="1" destOrd="0" presId="urn:microsoft.com/office/officeart/2016/7/layout/RepeatingBendingProcessNew"/>
    <dgm:cxn modelId="{66FE0C67-13DD-4DB8-BADD-1DC666D1CEB6}" type="presOf" srcId="{359827FB-64B8-44F5-834A-FA0180D5B5D5}" destId="{97D3FDDC-D171-494F-8326-DAA7D3D4FFC0}" srcOrd="0" destOrd="0" presId="urn:microsoft.com/office/officeart/2016/7/layout/RepeatingBendingProcessNew"/>
    <dgm:cxn modelId="{1346484E-3340-4293-B8FC-5C4E9A43174F}" srcId="{0DE4AECE-564C-49A5-840C-EE8D1E0822AA}" destId="{6F7A5D95-8330-462A-A71A-1446ACE39ACD}" srcOrd="6" destOrd="0" parTransId="{E88B2F0A-3AAC-48D6-B9B5-9A6F84F75825}" sibTransId="{ACE21D07-E0D2-4CE3-A15F-E93447A46355}"/>
    <dgm:cxn modelId="{BDE62D73-E8E4-49A6-892B-3503D076F706}" srcId="{0DE4AECE-564C-49A5-840C-EE8D1E0822AA}" destId="{607F6254-32D6-4B95-95C3-3F3A8189D2F3}" srcOrd="0" destOrd="0" parTransId="{754DC787-38BC-4E34-A06E-C1B698F367E2}" sibTransId="{6684EF7B-16B6-4A61-95C8-5D7FC32F7345}"/>
    <dgm:cxn modelId="{89AB8A75-E518-4BB5-81F8-2443D52541F9}" type="presOf" srcId="{2304F114-988D-4E7A-AFFD-375B8C5E6557}" destId="{70CE5525-0A43-4475-867C-156000060AFD}" srcOrd="0" destOrd="0" presId="urn:microsoft.com/office/officeart/2016/7/layout/RepeatingBendingProcessNew"/>
    <dgm:cxn modelId="{C27F928D-BB81-4CC6-BB51-2647965A41E7}" type="presOf" srcId="{6684EF7B-16B6-4A61-95C8-5D7FC32F7345}" destId="{563CAEC5-08C1-4AD8-A1CD-E4215190A8E4}" srcOrd="1" destOrd="0" presId="urn:microsoft.com/office/officeart/2016/7/layout/RepeatingBendingProcessNew"/>
    <dgm:cxn modelId="{91CCD190-47EC-4BB7-B8F6-881CFBF4D43D}" type="presOf" srcId="{4B8F221A-240F-4395-8992-A262107C3507}" destId="{BC773ED5-D798-4698-A5E2-E5B876206DB0}" srcOrd="1" destOrd="0" presId="urn:microsoft.com/office/officeart/2016/7/layout/RepeatingBendingProcessNew"/>
    <dgm:cxn modelId="{90D34C91-F8BE-484D-A9A7-F5EBF94F389B}" type="presOf" srcId="{231762BF-4DA8-43C2-A133-3DE58887F557}" destId="{909AF3BF-06B5-4A7A-AAA9-42D4B27EC91C}" srcOrd="0" destOrd="0" presId="urn:microsoft.com/office/officeart/2016/7/layout/RepeatingBendingProcessNew"/>
    <dgm:cxn modelId="{1CC99994-41A5-45A0-929D-6126C67A089E}" type="presOf" srcId="{E352281B-E40F-4D0D-9F84-818F8AC16F22}" destId="{107057E0-3FBF-4D6D-9EBD-FBEA8EBE70C7}" srcOrd="0" destOrd="0" presId="urn:microsoft.com/office/officeart/2016/7/layout/RepeatingBendingProcessNew"/>
    <dgm:cxn modelId="{B9046797-F663-4278-B88D-4F105EFDE1AF}" srcId="{0DE4AECE-564C-49A5-840C-EE8D1E0822AA}" destId="{E352281B-E40F-4D0D-9F84-818F8AC16F22}" srcOrd="3" destOrd="0" parTransId="{FDAEB81D-7437-450D-BD01-1D985A28EB45}" sibTransId="{2304F114-988D-4E7A-AFFD-375B8C5E6557}"/>
    <dgm:cxn modelId="{9CA7F79D-D199-499A-90FE-F51643898D70}" type="presOf" srcId="{43092CD0-B55D-41CE-935B-537F8F822936}" destId="{A492FD7F-25EA-4E8C-BAFC-BA40DE7D6F2A}" srcOrd="0" destOrd="0" presId="urn:microsoft.com/office/officeart/2016/7/layout/RepeatingBendingProcessNew"/>
    <dgm:cxn modelId="{3BC016A0-DA2B-4964-84DE-DE57B7F190D6}" type="presOf" srcId="{0DE4AECE-564C-49A5-840C-EE8D1E0822AA}" destId="{3FCB6078-CCAD-4073-88A4-1D8E13C393EE}" srcOrd="0" destOrd="0" presId="urn:microsoft.com/office/officeart/2016/7/layout/RepeatingBendingProcessNew"/>
    <dgm:cxn modelId="{A371D9B2-2D68-491D-80FC-9F7175DAD004}" type="presOf" srcId="{EB3647C6-C8E6-4038-B9FB-1EE722B86665}" destId="{198B33CA-2220-4B28-AD79-9E3946FE603B}" srcOrd="0" destOrd="0" presId="urn:microsoft.com/office/officeart/2016/7/layout/RepeatingBendingProcessNew"/>
    <dgm:cxn modelId="{EC9B03B3-E318-49D7-A5FF-DE25E9B8A9E1}" srcId="{0DE4AECE-564C-49A5-840C-EE8D1E0822AA}" destId="{EB3647C6-C8E6-4038-B9FB-1EE722B86665}" srcOrd="4" destOrd="0" parTransId="{5A357848-9E1F-4B46-ACE2-6451FACEA648}" sibTransId="{231762BF-4DA8-43C2-A133-3DE58887F557}"/>
    <dgm:cxn modelId="{32940EC5-50B5-4A0C-90EE-19F13B0970BF}" srcId="{0DE4AECE-564C-49A5-840C-EE8D1E0822AA}" destId="{DB6EAE99-637E-4649-A944-49DB4818181B}" srcOrd="7" destOrd="0" parTransId="{02E6FC45-935A-466C-A174-F05E25EBF4E3}" sibTransId="{4A82A12F-ADA3-47E3-BA37-481FE4CF1DAA}"/>
    <dgm:cxn modelId="{0D6867C8-2048-45DE-83F1-693B74B6574E}" type="presOf" srcId="{2304F114-988D-4E7A-AFFD-375B8C5E6557}" destId="{2F33785C-F437-4E9E-80F6-2B6CE4919E45}" srcOrd="1" destOrd="0" presId="urn:microsoft.com/office/officeart/2016/7/layout/RepeatingBendingProcessNew"/>
    <dgm:cxn modelId="{4B423BC9-6521-491A-8CC3-224F3AB29415}" type="presOf" srcId="{67B9098A-7AC9-4892-8BD7-EF3DB8D79A63}" destId="{BFAAE77F-5089-40A6-9689-F6A2E658D51D}" srcOrd="0" destOrd="0" presId="urn:microsoft.com/office/officeart/2016/7/layout/RepeatingBendingProcessNew"/>
    <dgm:cxn modelId="{E310B6DA-ADD2-40E5-A353-BC56E9E0BF04}" srcId="{0DE4AECE-564C-49A5-840C-EE8D1E0822AA}" destId="{43092CD0-B55D-41CE-935B-537F8F822936}" srcOrd="1" destOrd="0" parTransId="{D68837E8-F5DF-4635-AA2B-652B501F2BE9}" sibTransId="{359827FB-64B8-44F5-834A-FA0180D5B5D5}"/>
    <dgm:cxn modelId="{5A5763DF-6B97-4639-80E3-AA160E0CB847}" type="presOf" srcId="{ACE21D07-E0D2-4CE3-A15F-E93447A46355}" destId="{DCCEBE36-8939-4018-8BE9-9F72E69610A6}" srcOrd="0" destOrd="0" presId="urn:microsoft.com/office/officeart/2016/7/layout/RepeatingBendingProcessNew"/>
    <dgm:cxn modelId="{B630B8E2-ADB1-4B22-AFA2-5A271B5C94BF}" type="presOf" srcId="{359827FB-64B8-44F5-834A-FA0180D5B5D5}" destId="{3E419F4F-F9D9-4261-924E-09A286C7FA41}" srcOrd="1" destOrd="0" presId="urn:microsoft.com/office/officeart/2016/7/layout/RepeatingBendingProcessNew"/>
    <dgm:cxn modelId="{CF6DB1E6-7A5F-4C03-A4A0-19C542D9A276}" type="presOf" srcId="{231762BF-4DA8-43C2-A133-3DE58887F557}" destId="{3BD83EB0-D89D-46F4-9D80-D5C81F06CF37}" srcOrd="1" destOrd="0" presId="urn:microsoft.com/office/officeart/2016/7/layout/RepeatingBendingProcessNew"/>
    <dgm:cxn modelId="{7D8447E8-BA07-4DD9-924C-C44F8C843E63}" type="presOf" srcId="{03ACC5F7-0240-4CAC-9CE3-CC5E878FE0A9}" destId="{6382FFB4-2309-48D1-9C1A-02FFC6967F94}" srcOrd="1" destOrd="0" presId="urn:microsoft.com/office/officeart/2016/7/layout/RepeatingBendingProcessNew"/>
    <dgm:cxn modelId="{166887EB-03D9-4877-AD97-340D57AE289C}" type="presOf" srcId="{03ACC5F7-0240-4CAC-9CE3-CC5E878FE0A9}" destId="{E3942DD3-BE08-4BC4-83B8-60E170D49192}" srcOrd="0" destOrd="0" presId="urn:microsoft.com/office/officeart/2016/7/layout/RepeatingBendingProcessNew"/>
    <dgm:cxn modelId="{F2974CED-D636-40A8-B791-18204C0918FD}" type="presOf" srcId="{DB6EAE99-637E-4649-A944-49DB4818181B}" destId="{F2A82563-6717-475A-845A-A0D4E2C195ED}" srcOrd="0" destOrd="0" presId="urn:microsoft.com/office/officeart/2016/7/layout/RepeatingBendingProcessNew"/>
    <dgm:cxn modelId="{9EF568FD-B5F4-4A0C-8E47-B3AB13372A85}" type="presOf" srcId="{4B8F221A-240F-4395-8992-A262107C3507}" destId="{107EF4CB-F719-4841-8E32-CFB32D9140EF}" srcOrd="0" destOrd="0" presId="urn:microsoft.com/office/officeart/2016/7/layout/RepeatingBendingProcessNew"/>
    <dgm:cxn modelId="{326A4C7A-0F76-451B-9A25-9189D96039FD}" type="presParOf" srcId="{3FCB6078-CCAD-4073-88A4-1D8E13C393EE}" destId="{E5D9B90D-E7B0-4D6F-9671-E88C492E28AF}" srcOrd="0" destOrd="0" presId="urn:microsoft.com/office/officeart/2016/7/layout/RepeatingBendingProcessNew"/>
    <dgm:cxn modelId="{2DC75272-3F7C-40E8-8E41-EAAF111518FA}" type="presParOf" srcId="{3FCB6078-CCAD-4073-88A4-1D8E13C393EE}" destId="{0DD0F955-04FE-4320-82E1-8A0DD5C9B582}" srcOrd="1" destOrd="0" presId="urn:microsoft.com/office/officeart/2016/7/layout/RepeatingBendingProcessNew"/>
    <dgm:cxn modelId="{B984D672-54A1-4895-A281-F01EC89EC123}" type="presParOf" srcId="{0DD0F955-04FE-4320-82E1-8A0DD5C9B582}" destId="{563CAEC5-08C1-4AD8-A1CD-E4215190A8E4}" srcOrd="0" destOrd="0" presId="urn:microsoft.com/office/officeart/2016/7/layout/RepeatingBendingProcessNew"/>
    <dgm:cxn modelId="{11E56808-DDEB-4A67-B41C-452C13B5415F}" type="presParOf" srcId="{3FCB6078-CCAD-4073-88A4-1D8E13C393EE}" destId="{A492FD7F-25EA-4E8C-BAFC-BA40DE7D6F2A}" srcOrd="2" destOrd="0" presId="urn:microsoft.com/office/officeart/2016/7/layout/RepeatingBendingProcessNew"/>
    <dgm:cxn modelId="{43B31C69-A2A7-4EF8-8FDC-5537E14166D8}" type="presParOf" srcId="{3FCB6078-CCAD-4073-88A4-1D8E13C393EE}" destId="{97D3FDDC-D171-494F-8326-DAA7D3D4FFC0}" srcOrd="3" destOrd="0" presId="urn:microsoft.com/office/officeart/2016/7/layout/RepeatingBendingProcessNew"/>
    <dgm:cxn modelId="{0A7F5539-E631-427D-B2DE-68B025627536}" type="presParOf" srcId="{97D3FDDC-D171-494F-8326-DAA7D3D4FFC0}" destId="{3E419F4F-F9D9-4261-924E-09A286C7FA41}" srcOrd="0" destOrd="0" presId="urn:microsoft.com/office/officeart/2016/7/layout/RepeatingBendingProcessNew"/>
    <dgm:cxn modelId="{0B9481E0-94EB-4413-9C42-3D74EAF557A6}" type="presParOf" srcId="{3FCB6078-CCAD-4073-88A4-1D8E13C393EE}" destId="{BFAAE77F-5089-40A6-9689-F6A2E658D51D}" srcOrd="4" destOrd="0" presId="urn:microsoft.com/office/officeart/2016/7/layout/RepeatingBendingProcessNew"/>
    <dgm:cxn modelId="{9CBD6805-A416-45D5-A9F1-650A1CD8B15E}" type="presParOf" srcId="{3FCB6078-CCAD-4073-88A4-1D8E13C393EE}" destId="{107EF4CB-F719-4841-8E32-CFB32D9140EF}" srcOrd="5" destOrd="0" presId="urn:microsoft.com/office/officeart/2016/7/layout/RepeatingBendingProcessNew"/>
    <dgm:cxn modelId="{6AD0A436-D94B-4CAF-93DC-0F3EE4F1868C}" type="presParOf" srcId="{107EF4CB-F719-4841-8E32-CFB32D9140EF}" destId="{BC773ED5-D798-4698-A5E2-E5B876206DB0}" srcOrd="0" destOrd="0" presId="urn:microsoft.com/office/officeart/2016/7/layout/RepeatingBendingProcessNew"/>
    <dgm:cxn modelId="{C725EC5E-45F4-4DF3-B1BD-3F5B822B6CEE}" type="presParOf" srcId="{3FCB6078-CCAD-4073-88A4-1D8E13C393EE}" destId="{107057E0-3FBF-4D6D-9EBD-FBEA8EBE70C7}" srcOrd="6" destOrd="0" presId="urn:microsoft.com/office/officeart/2016/7/layout/RepeatingBendingProcessNew"/>
    <dgm:cxn modelId="{7036106E-068C-4DAB-B4DC-EE583FCEFF24}" type="presParOf" srcId="{3FCB6078-CCAD-4073-88A4-1D8E13C393EE}" destId="{70CE5525-0A43-4475-867C-156000060AFD}" srcOrd="7" destOrd="0" presId="urn:microsoft.com/office/officeart/2016/7/layout/RepeatingBendingProcessNew"/>
    <dgm:cxn modelId="{E667FF53-BA2C-4D17-A767-4922C39A449A}" type="presParOf" srcId="{70CE5525-0A43-4475-867C-156000060AFD}" destId="{2F33785C-F437-4E9E-80F6-2B6CE4919E45}" srcOrd="0" destOrd="0" presId="urn:microsoft.com/office/officeart/2016/7/layout/RepeatingBendingProcessNew"/>
    <dgm:cxn modelId="{C85515A1-9927-40FB-B5C5-980A48748643}" type="presParOf" srcId="{3FCB6078-CCAD-4073-88A4-1D8E13C393EE}" destId="{198B33CA-2220-4B28-AD79-9E3946FE603B}" srcOrd="8" destOrd="0" presId="urn:microsoft.com/office/officeart/2016/7/layout/RepeatingBendingProcessNew"/>
    <dgm:cxn modelId="{89276B72-A2C6-4122-BABB-833848BD3157}" type="presParOf" srcId="{3FCB6078-CCAD-4073-88A4-1D8E13C393EE}" destId="{909AF3BF-06B5-4A7A-AAA9-42D4B27EC91C}" srcOrd="9" destOrd="0" presId="urn:microsoft.com/office/officeart/2016/7/layout/RepeatingBendingProcessNew"/>
    <dgm:cxn modelId="{7DB22475-DC76-4F6F-85F7-C0A85ACC7C55}" type="presParOf" srcId="{909AF3BF-06B5-4A7A-AAA9-42D4B27EC91C}" destId="{3BD83EB0-D89D-46F4-9D80-D5C81F06CF37}" srcOrd="0" destOrd="0" presId="urn:microsoft.com/office/officeart/2016/7/layout/RepeatingBendingProcessNew"/>
    <dgm:cxn modelId="{14CBADBB-6CC1-40A2-BA54-099CFCBF1872}" type="presParOf" srcId="{3FCB6078-CCAD-4073-88A4-1D8E13C393EE}" destId="{A83BDC71-41BE-4F9E-BD1D-5F43C5AC9BAF}" srcOrd="10" destOrd="0" presId="urn:microsoft.com/office/officeart/2016/7/layout/RepeatingBendingProcessNew"/>
    <dgm:cxn modelId="{EF301BA9-2359-4B62-A146-F729FF890FF6}" type="presParOf" srcId="{3FCB6078-CCAD-4073-88A4-1D8E13C393EE}" destId="{E3942DD3-BE08-4BC4-83B8-60E170D49192}" srcOrd="11" destOrd="0" presId="urn:microsoft.com/office/officeart/2016/7/layout/RepeatingBendingProcessNew"/>
    <dgm:cxn modelId="{365BE868-762A-458D-B750-5AA1969DA13F}" type="presParOf" srcId="{E3942DD3-BE08-4BC4-83B8-60E170D49192}" destId="{6382FFB4-2309-48D1-9C1A-02FFC6967F94}" srcOrd="0" destOrd="0" presId="urn:microsoft.com/office/officeart/2016/7/layout/RepeatingBendingProcessNew"/>
    <dgm:cxn modelId="{33C5A77B-B423-45E4-B100-4E4CAEE15147}" type="presParOf" srcId="{3FCB6078-CCAD-4073-88A4-1D8E13C393EE}" destId="{9EB6B8AE-48C2-499E-BB6B-A04C4A28448A}" srcOrd="12" destOrd="0" presId="urn:microsoft.com/office/officeart/2016/7/layout/RepeatingBendingProcessNew"/>
    <dgm:cxn modelId="{0BE1BB04-D165-4F2E-BE86-A494B7D155E1}" type="presParOf" srcId="{3FCB6078-CCAD-4073-88A4-1D8E13C393EE}" destId="{DCCEBE36-8939-4018-8BE9-9F72E69610A6}" srcOrd="13" destOrd="0" presId="urn:microsoft.com/office/officeart/2016/7/layout/RepeatingBendingProcessNew"/>
    <dgm:cxn modelId="{29BE24C4-9EC7-45A5-8326-4BCB87CFD2BA}" type="presParOf" srcId="{DCCEBE36-8939-4018-8BE9-9F72E69610A6}" destId="{912F4F02-AB11-4835-AE81-0B6826A3E48D}" srcOrd="0" destOrd="0" presId="urn:microsoft.com/office/officeart/2016/7/layout/RepeatingBendingProcessNew"/>
    <dgm:cxn modelId="{5E3B79C5-60D9-41FF-8D04-1A0E9D3662DF}" type="presParOf" srcId="{3FCB6078-CCAD-4073-88A4-1D8E13C393EE}" destId="{F2A82563-6717-475A-845A-A0D4E2C195ED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50AC4F-5772-4A81-B9E4-50BB218E8850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83CE071-5030-49DD-8829-0A2B7E5A4B59}">
      <dgm:prSet phldrT="[Text]" phldr="0"/>
      <dgm:spPr/>
      <dgm:t>
        <a:bodyPr/>
        <a:lstStyle/>
        <a:p>
          <a:r>
            <a:rPr lang="en-GB" b="1">
              <a:solidFill>
                <a:schemeClr val="bg1"/>
              </a:solidFill>
              <a:latin typeface="Arial"/>
              <a:ea typeface="Calibri"/>
              <a:cs typeface="Calibri"/>
            </a:rPr>
            <a:t>Political:</a:t>
          </a:r>
        </a:p>
      </dgm:t>
    </dgm:pt>
    <dgm:pt modelId="{11E2F721-C738-40F4-828E-7816A88CEC3E}" type="parTrans" cxnId="{847CB3CD-6831-4C79-8546-D054D2846981}">
      <dgm:prSet/>
      <dgm:spPr/>
      <dgm:t>
        <a:bodyPr/>
        <a:lstStyle/>
        <a:p>
          <a:endParaRPr lang="en-GB"/>
        </a:p>
      </dgm:t>
    </dgm:pt>
    <dgm:pt modelId="{B7B7F1CA-44E3-4FE8-AE96-6A105D3F5A58}" type="sibTrans" cxnId="{847CB3CD-6831-4C79-8546-D054D2846981}">
      <dgm:prSet/>
      <dgm:spPr/>
      <dgm:t>
        <a:bodyPr/>
        <a:lstStyle/>
        <a:p>
          <a:endParaRPr lang="en-GB"/>
        </a:p>
      </dgm:t>
    </dgm:pt>
    <dgm:pt modelId="{5834107B-155A-439C-9B86-7D7F5E2D8C62}">
      <dgm:prSet phldrT="[Text]" phldr="0" custT="1"/>
      <dgm:spPr/>
      <dgm:t>
        <a:bodyPr/>
        <a:lstStyle/>
        <a:p>
          <a:pPr rtl="0"/>
          <a:r>
            <a:rPr lang="en-GB" sz="1400" b="1" dirty="0">
              <a:solidFill>
                <a:schemeClr val="bg1"/>
              </a:solidFill>
              <a:latin typeface="Arial"/>
              <a:cs typeface="Arial"/>
            </a:rPr>
            <a:t>Supply chain problem.</a:t>
          </a:r>
        </a:p>
      </dgm:t>
    </dgm:pt>
    <dgm:pt modelId="{834945BC-B2A1-4F28-BBD5-5F925E25BF5B}" type="parTrans" cxnId="{EE1D3667-D293-492E-9FE1-11FDCC65792A}">
      <dgm:prSet/>
      <dgm:spPr/>
      <dgm:t>
        <a:bodyPr/>
        <a:lstStyle/>
        <a:p>
          <a:endParaRPr lang="en-GB"/>
        </a:p>
      </dgm:t>
    </dgm:pt>
    <dgm:pt modelId="{D1B7CAC1-0F8D-473C-A690-BB20391DD026}" type="sibTrans" cxnId="{EE1D3667-D293-492E-9FE1-11FDCC65792A}">
      <dgm:prSet/>
      <dgm:spPr/>
      <dgm:t>
        <a:bodyPr/>
        <a:lstStyle/>
        <a:p>
          <a:endParaRPr lang="en-GB"/>
        </a:p>
      </dgm:t>
    </dgm:pt>
    <dgm:pt modelId="{7A8A8A73-0BDD-4247-B01D-E72B5EBA8B70}">
      <dgm:prSet phldrT="[Text]" phldr="0"/>
      <dgm:spPr/>
      <dgm:t>
        <a:bodyPr/>
        <a:lstStyle/>
        <a:p>
          <a:pPr rtl="0"/>
          <a:r>
            <a:rPr lang="en-GB" sz="1400" b="1" dirty="0">
              <a:solidFill>
                <a:schemeClr val="bg1"/>
              </a:solidFill>
              <a:latin typeface="Arial"/>
              <a:cs typeface="Arial"/>
            </a:rPr>
            <a:t>International trade </a:t>
          </a:r>
          <a:r>
            <a:rPr lang="en-GB" sz="1400" b="1">
              <a:solidFill>
                <a:schemeClr val="bg1"/>
              </a:solidFill>
              <a:latin typeface="Arial"/>
              <a:cs typeface="Arial"/>
            </a:rPr>
            <a:t>regulation</a:t>
          </a:r>
          <a:r>
            <a:rPr lang="en-GB" sz="1400" b="1" dirty="0">
              <a:solidFill>
                <a:schemeClr val="bg1"/>
              </a:solidFill>
              <a:latin typeface="Arial"/>
              <a:cs typeface="Arial"/>
            </a:rPr>
            <a:t>.</a:t>
          </a:r>
        </a:p>
      </dgm:t>
    </dgm:pt>
    <dgm:pt modelId="{9C0266B6-E97A-4035-9A96-155EC08DDD64}" type="parTrans" cxnId="{2D90F268-4AFF-4269-A4A5-33FF621A7950}">
      <dgm:prSet/>
      <dgm:spPr/>
      <dgm:t>
        <a:bodyPr/>
        <a:lstStyle/>
        <a:p>
          <a:endParaRPr lang="en-GB"/>
        </a:p>
      </dgm:t>
    </dgm:pt>
    <dgm:pt modelId="{2D0EC3FC-D397-44CD-9040-0A62F858AD51}" type="sibTrans" cxnId="{2D90F268-4AFF-4269-A4A5-33FF621A7950}">
      <dgm:prSet/>
      <dgm:spPr/>
      <dgm:t>
        <a:bodyPr/>
        <a:lstStyle/>
        <a:p>
          <a:endParaRPr lang="en-GB"/>
        </a:p>
      </dgm:t>
    </dgm:pt>
    <dgm:pt modelId="{B9F1362D-8031-443C-BF7D-73973B0651D8}">
      <dgm:prSet phldrT="[Text]" phldr="0" custT="1"/>
      <dgm:spPr/>
      <dgm:t>
        <a:bodyPr/>
        <a:lstStyle/>
        <a:p>
          <a:r>
            <a:rPr lang="en-GB" sz="2000" b="1">
              <a:solidFill>
                <a:schemeClr val="bg1"/>
              </a:solidFill>
              <a:latin typeface="Arial"/>
              <a:cs typeface="Arial"/>
            </a:rPr>
            <a:t>Economic:</a:t>
          </a:r>
        </a:p>
      </dgm:t>
    </dgm:pt>
    <dgm:pt modelId="{AB07DF09-6BC9-4004-BBBD-AC5EEC1FDF3A}" type="parTrans" cxnId="{4CD93088-0298-4B81-AC36-4A742A8BFC7B}">
      <dgm:prSet/>
      <dgm:spPr/>
      <dgm:t>
        <a:bodyPr/>
        <a:lstStyle/>
        <a:p>
          <a:endParaRPr lang="en-GB"/>
        </a:p>
      </dgm:t>
    </dgm:pt>
    <dgm:pt modelId="{AAC8A64F-BBB7-45D1-A3C4-4AC9B2279158}" type="sibTrans" cxnId="{4CD93088-0298-4B81-AC36-4A742A8BFC7B}">
      <dgm:prSet/>
      <dgm:spPr/>
      <dgm:t>
        <a:bodyPr/>
        <a:lstStyle/>
        <a:p>
          <a:endParaRPr lang="en-GB"/>
        </a:p>
      </dgm:t>
    </dgm:pt>
    <dgm:pt modelId="{8125114F-5553-482B-A2C2-F04B10AB4753}">
      <dgm:prSet phldrT="[Text]" phldr="0" custT="1"/>
      <dgm:spPr/>
      <dgm:t>
        <a:bodyPr/>
        <a:lstStyle/>
        <a:p>
          <a:pPr rtl="0"/>
          <a:r>
            <a:rPr lang="en-GB" sz="1400" b="1" dirty="0">
              <a:solidFill>
                <a:schemeClr val="bg1"/>
              </a:solidFill>
              <a:latin typeface="Arial"/>
              <a:cs typeface="Arial"/>
            </a:rPr>
            <a:t>Inflation raising </a:t>
          </a:r>
          <a:r>
            <a:rPr lang="en-GB" sz="1400" b="1">
              <a:solidFill>
                <a:schemeClr val="bg1"/>
              </a:solidFill>
              <a:latin typeface="Arial"/>
              <a:cs typeface="Arial"/>
            </a:rPr>
            <a:t>business</a:t>
          </a:r>
          <a:r>
            <a:rPr lang="en-GB" sz="1400" b="1" dirty="0">
              <a:solidFill>
                <a:schemeClr val="bg1"/>
              </a:solidFill>
              <a:latin typeface="Arial"/>
              <a:cs typeface="Arial"/>
            </a:rPr>
            <a:t> operation cost.</a:t>
          </a:r>
        </a:p>
      </dgm:t>
    </dgm:pt>
    <dgm:pt modelId="{E5B19748-64AE-4CBF-A017-59161A3D40CC}" type="parTrans" cxnId="{B51A4135-F8A2-4638-8B79-23DFF5511DB5}">
      <dgm:prSet/>
      <dgm:spPr/>
      <dgm:t>
        <a:bodyPr/>
        <a:lstStyle/>
        <a:p>
          <a:endParaRPr lang="en-GB"/>
        </a:p>
      </dgm:t>
    </dgm:pt>
    <dgm:pt modelId="{9C46F09C-E422-4160-A9E7-7FE34186811F}" type="sibTrans" cxnId="{B51A4135-F8A2-4638-8B79-23DFF5511DB5}">
      <dgm:prSet/>
      <dgm:spPr/>
      <dgm:t>
        <a:bodyPr/>
        <a:lstStyle/>
        <a:p>
          <a:endParaRPr lang="en-GB"/>
        </a:p>
      </dgm:t>
    </dgm:pt>
    <dgm:pt modelId="{76E34EE5-F4B2-40A8-B5E1-12595D7C22A7}">
      <dgm:prSet phldrT="[Text]" phldr="0"/>
      <dgm:spPr/>
      <dgm:t>
        <a:bodyPr/>
        <a:lstStyle/>
        <a:p>
          <a:pPr rtl="0"/>
          <a:r>
            <a:rPr lang="en-GB" sz="1400" b="1">
              <a:solidFill>
                <a:schemeClr val="bg1"/>
              </a:solidFill>
              <a:latin typeface="Arial"/>
              <a:cs typeface="Arial"/>
            </a:rPr>
            <a:t>Increase in raw materials price.</a:t>
          </a:r>
        </a:p>
      </dgm:t>
    </dgm:pt>
    <dgm:pt modelId="{5438271F-B826-4465-AB78-7A8EFC78562F}" type="parTrans" cxnId="{B50432B5-A011-4B9F-980C-26116ACF5F0C}">
      <dgm:prSet/>
      <dgm:spPr/>
      <dgm:t>
        <a:bodyPr/>
        <a:lstStyle/>
        <a:p>
          <a:endParaRPr lang="en-GB"/>
        </a:p>
      </dgm:t>
    </dgm:pt>
    <dgm:pt modelId="{F3B5A8E5-2A57-4062-92DD-93DD34B4504A}" type="sibTrans" cxnId="{B50432B5-A011-4B9F-980C-26116ACF5F0C}">
      <dgm:prSet/>
      <dgm:spPr/>
      <dgm:t>
        <a:bodyPr/>
        <a:lstStyle/>
        <a:p>
          <a:endParaRPr lang="en-GB"/>
        </a:p>
      </dgm:t>
    </dgm:pt>
    <dgm:pt modelId="{1E77254B-C763-44D3-BF5C-541A50B7C423}" type="pres">
      <dgm:prSet presAssocID="{C850AC4F-5772-4A81-B9E4-50BB218E8850}" presName="Name0" presStyleCnt="0">
        <dgm:presLayoutVars>
          <dgm:dir/>
          <dgm:animLvl val="lvl"/>
          <dgm:resizeHandles/>
        </dgm:presLayoutVars>
      </dgm:prSet>
      <dgm:spPr/>
    </dgm:pt>
    <dgm:pt modelId="{FCC7E83F-1E30-4E4C-B897-2455B62C98BB}" type="pres">
      <dgm:prSet presAssocID="{383CE071-5030-49DD-8829-0A2B7E5A4B59}" presName="linNode" presStyleCnt="0"/>
      <dgm:spPr/>
    </dgm:pt>
    <dgm:pt modelId="{F10B5AC9-4C1C-4A4B-AA70-0FC20D4AFADE}" type="pres">
      <dgm:prSet presAssocID="{383CE071-5030-49DD-8829-0A2B7E5A4B59}" presName="parentShp" presStyleLbl="node1" presStyleIdx="0" presStyleCnt="2">
        <dgm:presLayoutVars>
          <dgm:bulletEnabled val="1"/>
        </dgm:presLayoutVars>
      </dgm:prSet>
      <dgm:spPr/>
    </dgm:pt>
    <dgm:pt modelId="{6350265B-4263-4131-881B-B6F4AC61C240}" type="pres">
      <dgm:prSet presAssocID="{383CE071-5030-49DD-8829-0A2B7E5A4B59}" presName="childShp" presStyleLbl="bgAccFollowNode1" presStyleIdx="0" presStyleCnt="2">
        <dgm:presLayoutVars>
          <dgm:bulletEnabled val="1"/>
        </dgm:presLayoutVars>
      </dgm:prSet>
      <dgm:spPr/>
    </dgm:pt>
    <dgm:pt modelId="{90AC9DF0-98C1-4469-A126-39BD1FE076DB}" type="pres">
      <dgm:prSet presAssocID="{B7B7F1CA-44E3-4FE8-AE96-6A105D3F5A58}" presName="spacing" presStyleCnt="0"/>
      <dgm:spPr/>
    </dgm:pt>
    <dgm:pt modelId="{52C409A9-D170-4E2E-B188-B8FABF8122E5}" type="pres">
      <dgm:prSet presAssocID="{B9F1362D-8031-443C-BF7D-73973B0651D8}" presName="linNode" presStyleCnt="0"/>
      <dgm:spPr/>
    </dgm:pt>
    <dgm:pt modelId="{F7C056C7-BC35-4DDC-8030-914EC38E3684}" type="pres">
      <dgm:prSet presAssocID="{B9F1362D-8031-443C-BF7D-73973B0651D8}" presName="parentShp" presStyleLbl="node1" presStyleIdx="1" presStyleCnt="2">
        <dgm:presLayoutVars>
          <dgm:bulletEnabled val="1"/>
        </dgm:presLayoutVars>
      </dgm:prSet>
      <dgm:spPr/>
    </dgm:pt>
    <dgm:pt modelId="{8B84F73A-B0AD-4A0F-A1A4-67ECF7922302}" type="pres">
      <dgm:prSet presAssocID="{B9F1362D-8031-443C-BF7D-73973B0651D8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DA279E0A-0C1F-469C-82EB-EFE196521E99}" type="presOf" srcId="{B9F1362D-8031-443C-BF7D-73973B0651D8}" destId="{F7C056C7-BC35-4DDC-8030-914EC38E3684}" srcOrd="0" destOrd="0" presId="urn:microsoft.com/office/officeart/2005/8/layout/vList6"/>
    <dgm:cxn modelId="{B51A4135-F8A2-4638-8B79-23DFF5511DB5}" srcId="{B9F1362D-8031-443C-BF7D-73973B0651D8}" destId="{8125114F-5553-482B-A2C2-F04B10AB4753}" srcOrd="0" destOrd="0" parTransId="{E5B19748-64AE-4CBF-A017-59161A3D40CC}" sibTransId="{9C46F09C-E422-4160-A9E7-7FE34186811F}"/>
    <dgm:cxn modelId="{91D0C061-ECE1-40FB-8463-FEFA53E12339}" type="presOf" srcId="{76E34EE5-F4B2-40A8-B5E1-12595D7C22A7}" destId="{8B84F73A-B0AD-4A0F-A1A4-67ECF7922302}" srcOrd="0" destOrd="1" presId="urn:microsoft.com/office/officeart/2005/8/layout/vList6"/>
    <dgm:cxn modelId="{EE1D3667-D293-492E-9FE1-11FDCC65792A}" srcId="{383CE071-5030-49DD-8829-0A2B7E5A4B59}" destId="{5834107B-155A-439C-9B86-7D7F5E2D8C62}" srcOrd="0" destOrd="0" parTransId="{834945BC-B2A1-4F28-BBD5-5F925E25BF5B}" sibTransId="{D1B7CAC1-0F8D-473C-A690-BB20391DD026}"/>
    <dgm:cxn modelId="{2D90F268-4AFF-4269-A4A5-33FF621A7950}" srcId="{383CE071-5030-49DD-8829-0A2B7E5A4B59}" destId="{7A8A8A73-0BDD-4247-B01D-E72B5EBA8B70}" srcOrd="1" destOrd="0" parTransId="{9C0266B6-E97A-4035-9A96-155EC08DDD64}" sibTransId="{2D0EC3FC-D397-44CD-9040-0A62F858AD51}"/>
    <dgm:cxn modelId="{4CD93088-0298-4B81-AC36-4A742A8BFC7B}" srcId="{C850AC4F-5772-4A81-B9E4-50BB218E8850}" destId="{B9F1362D-8031-443C-BF7D-73973B0651D8}" srcOrd="1" destOrd="0" parTransId="{AB07DF09-6BC9-4004-BBBD-AC5EEC1FDF3A}" sibTransId="{AAC8A64F-BBB7-45D1-A3C4-4AC9B2279158}"/>
    <dgm:cxn modelId="{2AA76EA3-FE4D-4111-A62E-2ED8EE02197F}" type="presOf" srcId="{383CE071-5030-49DD-8829-0A2B7E5A4B59}" destId="{F10B5AC9-4C1C-4A4B-AA70-0FC20D4AFADE}" srcOrd="0" destOrd="0" presId="urn:microsoft.com/office/officeart/2005/8/layout/vList6"/>
    <dgm:cxn modelId="{B50432B5-A011-4B9F-980C-26116ACF5F0C}" srcId="{B9F1362D-8031-443C-BF7D-73973B0651D8}" destId="{76E34EE5-F4B2-40A8-B5E1-12595D7C22A7}" srcOrd="1" destOrd="0" parTransId="{5438271F-B826-4465-AB78-7A8EFC78562F}" sibTransId="{F3B5A8E5-2A57-4062-92DD-93DD34B4504A}"/>
    <dgm:cxn modelId="{34ABEEC5-DC59-4C52-A9B3-95C781E1B380}" type="presOf" srcId="{5834107B-155A-439C-9B86-7D7F5E2D8C62}" destId="{6350265B-4263-4131-881B-B6F4AC61C240}" srcOrd="0" destOrd="0" presId="urn:microsoft.com/office/officeart/2005/8/layout/vList6"/>
    <dgm:cxn modelId="{847CB3CD-6831-4C79-8546-D054D2846981}" srcId="{C850AC4F-5772-4A81-B9E4-50BB218E8850}" destId="{383CE071-5030-49DD-8829-0A2B7E5A4B59}" srcOrd="0" destOrd="0" parTransId="{11E2F721-C738-40F4-828E-7816A88CEC3E}" sibTransId="{B7B7F1CA-44E3-4FE8-AE96-6A105D3F5A58}"/>
    <dgm:cxn modelId="{0270E6CE-BD43-494E-85BF-9A1D773F5881}" type="presOf" srcId="{C850AC4F-5772-4A81-B9E4-50BB218E8850}" destId="{1E77254B-C763-44D3-BF5C-541A50B7C423}" srcOrd="0" destOrd="0" presId="urn:microsoft.com/office/officeart/2005/8/layout/vList6"/>
    <dgm:cxn modelId="{4154C3D5-898B-488A-B9FA-C8C7EA5D05A3}" type="presOf" srcId="{7A8A8A73-0BDD-4247-B01D-E72B5EBA8B70}" destId="{6350265B-4263-4131-881B-B6F4AC61C240}" srcOrd="0" destOrd="1" presId="urn:microsoft.com/office/officeart/2005/8/layout/vList6"/>
    <dgm:cxn modelId="{4B0F4FDC-0804-46F1-AC94-2171A42781A9}" type="presOf" srcId="{8125114F-5553-482B-A2C2-F04B10AB4753}" destId="{8B84F73A-B0AD-4A0F-A1A4-67ECF7922302}" srcOrd="0" destOrd="0" presId="urn:microsoft.com/office/officeart/2005/8/layout/vList6"/>
    <dgm:cxn modelId="{B10D3840-CA3C-4F2F-9F00-C90E9DB85B41}" type="presParOf" srcId="{1E77254B-C763-44D3-BF5C-541A50B7C423}" destId="{FCC7E83F-1E30-4E4C-B897-2455B62C98BB}" srcOrd="0" destOrd="0" presId="urn:microsoft.com/office/officeart/2005/8/layout/vList6"/>
    <dgm:cxn modelId="{EF1EFF9D-2CF2-4404-8AE8-BCACF25AE944}" type="presParOf" srcId="{FCC7E83F-1E30-4E4C-B897-2455B62C98BB}" destId="{F10B5AC9-4C1C-4A4B-AA70-0FC20D4AFADE}" srcOrd="0" destOrd="0" presId="urn:microsoft.com/office/officeart/2005/8/layout/vList6"/>
    <dgm:cxn modelId="{9BC6B95B-A3B4-4418-9782-0831CD245269}" type="presParOf" srcId="{FCC7E83F-1E30-4E4C-B897-2455B62C98BB}" destId="{6350265B-4263-4131-881B-B6F4AC61C240}" srcOrd="1" destOrd="0" presId="urn:microsoft.com/office/officeart/2005/8/layout/vList6"/>
    <dgm:cxn modelId="{552130CE-043C-4E98-9A46-368425443372}" type="presParOf" srcId="{1E77254B-C763-44D3-BF5C-541A50B7C423}" destId="{90AC9DF0-98C1-4469-A126-39BD1FE076DB}" srcOrd="1" destOrd="0" presId="urn:microsoft.com/office/officeart/2005/8/layout/vList6"/>
    <dgm:cxn modelId="{FEF23026-7DD8-4FE6-98ED-2973B0B35D89}" type="presParOf" srcId="{1E77254B-C763-44D3-BF5C-541A50B7C423}" destId="{52C409A9-D170-4E2E-B188-B8FABF8122E5}" srcOrd="2" destOrd="0" presId="urn:microsoft.com/office/officeart/2005/8/layout/vList6"/>
    <dgm:cxn modelId="{4D7D4EDC-EAEB-4F2D-8B0F-FDB3232DEB06}" type="presParOf" srcId="{52C409A9-D170-4E2E-B188-B8FABF8122E5}" destId="{F7C056C7-BC35-4DDC-8030-914EC38E3684}" srcOrd="0" destOrd="0" presId="urn:microsoft.com/office/officeart/2005/8/layout/vList6"/>
    <dgm:cxn modelId="{E87579D4-ECD7-4C7D-A3C7-1BB5DEF1A4E2}" type="presParOf" srcId="{52C409A9-D170-4E2E-B188-B8FABF8122E5}" destId="{8B84F73A-B0AD-4A0F-A1A4-67ECF7922302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D9B938D-A0FD-4136-A188-9027FD8BFDE3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2E91106-1345-43CE-A88E-851E465A383B}">
      <dgm:prSet phldrT="[Text]" phldr="0" custT="1"/>
      <dgm:spPr/>
      <dgm:t>
        <a:bodyPr/>
        <a:lstStyle/>
        <a:p>
          <a:r>
            <a:rPr lang="en-GB" sz="2000" b="1">
              <a:solidFill>
                <a:schemeClr val="bg1"/>
              </a:solidFill>
              <a:latin typeface="Arial"/>
              <a:cs typeface="Arial"/>
            </a:rPr>
            <a:t>Social:</a:t>
          </a:r>
        </a:p>
      </dgm:t>
    </dgm:pt>
    <dgm:pt modelId="{14D664DA-3C18-40F2-8825-2E41B522F8ED}" type="parTrans" cxnId="{950E5B86-9A84-453F-BC13-BE5EB04FC941}">
      <dgm:prSet/>
      <dgm:spPr/>
      <dgm:t>
        <a:bodyPr/>
        <a:lstStyle/>
        <a:p>
          <a:endParaRPr lang="en-GB"/>
        </a:p>
      </dgm:t>
    </dgm:pt>
    <dgm:pt modelId="{47AFFED9-8C5C-488B-90A8-75188FB24402}" type="sibTrans" cxnId="{950E5B86-9A84-453F-BC13-BE5EB04FC941}">
      <dgm:prSet/>
      <dgm:spPr/>
      <dgm:t>
        <a:bodyPr/>
        <a:lstStyle/>
        <a:p>
          <a:endParaRPr lang="en-GB"/>
        </a:p>
      </dgm:t>
    </dgm:pt>
    <dgm:pt modelId="{A702517E-DFA7-4358-A4E4-C69FFD972065}">
      <dgm:prSet phldrT="[Text]"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Changing shopping habits.</a:t>
          </a:r>
        </a:p>
      </dgm:t>
    </dgm:pt>
    <dgm:pt modelId="{5526CEC4-C08F-4424-8532-85CB022436C8}" type="parTrans" cxnId="{435898C5-3673-4F96-AC3C-50D525EFE8F4}">
      <dgm:prSet/>
      <dgm:spPr/>
      <dgm:t>
        <a:bodyPr/>
        <a:lstStyle/>
        <a:p>
          <a:endParaRPr lang="en-GB"/>
        </a:p>
      </dgm:t>
    </dgm:pt>
    <dgm:pt modelId="{5671F50B-6F26-4076-BFC0-985E28F36AD3}" type="sibTrans" cxnId="{435898C5-3673-4F96-AC3C-50D525EFE8F4}">
      <dgm:prSet/>
      <dgm:spPr/>
      <dgm:t>
        <a:bodyPr/>
        <a:lstStyle/>
        <a:p>
          <a:endParaRPr lang="en-GB"/>
        </a:p>
      </dgm:t>
    </dgm:pt>
    <dgm:pt modelId="{39CBDEE8-F64C-4D92-974F-DF0DCE7B0753}">
      <dgm:prSet phldrT="[Text]" phldr="0"/>
      <dgm:spPr/>
      <dgm:t>
        <a:bodyPr/>
        <a:lstStyle/>
        <a:p>
          <a:pPr rtl="0"/>
          <a:r>
            <a:rPr lang="en-GB" b="1">
              <a:latin typeface="Arial"/>
              <a:cs typeface="Arial"/>
            </a:rPr>
            <a:t>Choosing online shopping </a:t>
          </a:r>
        </a:p>
      </dgm:t>
    </dgm:pt>
    <dgm:pt modelId="{6C236017-92F8-4179-A0DA-89059F1D89A1}" type="parTrans" cxnId="{5C735D1B-01EB-4078-A96F-D508CF419BA5}">
      <dgm:prSet/>
      <dgm:spPr/>
      <dgm:t>
        <a:bodyPr/>
        <a:lstStyle/>
        <a:p>
          <a:endParaRPr lang="en-GB"/>
        </a:p>
      </dgm:t>
    </dgm:pt>
    <dgm:pt modelId="{5D287B8D-2EFA-4CD3-A69A-50C79B67B882}" type="sibTrans" cxnId="{5C735D1B-01EB-4078-A96F-D508CF419BA5}">
      <dgm:prSet/>
      <dgm:spPr/>
      <dgm:t>
        <a:bodyPr/>
        <a:lstStyle/>
        <a:p>
          <a:endParaRPr lang="en-GB"/>
        </a:p>
      </dgm:t>
    </dgm:pt>
    <dgm:pt modelId="{AC998A60-3267-4862-A301-A1FF9CA08B51}">
      <dgm:prSet phldrT="[Text]" phldr="0" custT="1"/>
      <dgm:spPr/>
      <dgm:t>
        <a:bodyPr/>
        <a:lstStyle/>
        <a:p>
          <a:r>
            <a:rPr lang="en-GB" sz="1800" b="1">
              <a:solidFill>
                <a:schemeClr val="bg1"/>
              </a:solidFill>
              <a:latin typeface="Arial"/>
              <a:cs typeface="Arial"/>
            </a:rPr>
            <a:t>Technological:</a:t>
          </a:r>
        </a:p>
      </dgm:t>
    </dgm:pt>
    <dgm:pt modelId="{63AA6244-592B-421A-B7D2-FA3B320EE972}" type="parTrans" cxnId="{1078F5B4-CC4C-4F50-A2CE-DD71CF8C85B0}">
      <dgm:prSet/>
      <dgm:spPr/>
      <dgm:t>
        <a:bodyPr/>
        <a:lstStyle/>
        <a:p>
          <a:endParaRPr lang="en-GB"/>
        </a:p>
      </dgm:t>
    </dgm:pt>
    <dgm:pt modelId="{C95AAF63-185E-4165-BD61-AC4DDF79EDE9}" type="sibTrans" cxnId="{1078F5B4-CC4C-4F50-A2CE-DD71CF8C85B0}">
      <dgm:prSet/>
      <dgm:spPr/>
      <dgm:t>
        <a:bodyPr/>
        <a:lstStyle/>
        <a:p>
          <a:endParaRPr lang="en-GB"/>
        </a:p>
      </dgm:t>
    </dgm:pt>
    <dgm:pt modelId="{141C68C2-B526-43F2-9933-C059672B1AD7}">
      <dgm:prSet phldrT="[Text]" phldr="0"/>
      <dgm:spPr/>
      <dgm:t>
        <a:bodyPr/>
        <a:lstStyle/>
        <a:p>
          <a:pPr rtl="0"/>
          <a:r>
            <a:rPr lang="en-GB" b="1">
              <a:latin typeface="Arial"/>
              <a:cs typeface="Arial"/>
            </a:rPr>
            <a:t>E-commers</a:t>
          </a:r>
        </a:p>
      </dgm:t>
    </dgm:pt>
    <dgm:pt modelId="{C255F6D9-379C-42AA-9D05-B41892616D02}" type="parTrans" cxnId="{C595D893-C325-465E-B257-7166C4A85AA4}">
      <dgm:prSet/>
      <dgm:spPr/>
      <dgm:t>
        <a:bodyPr/>
        <a:lstStyle/>
        <a:p>
          <a:endParaRPr lang="en-GB"/>
        </a:p>
      </dgm:t>
    </dgm:pt>
    <dgm:pt modelId="{8094AD5B-4EBE-42B3-820C-D3D29D780F0F}" type="sibTrans" cxnId="{C595D893-C325-465E-B257-7166C4A85AA4}">
      <dgm:prSet/>
      <dgm:spPr/>
      <dgm:t>
        <a:bodyPr/>
        <a:lstStyle/>
        <a:p>
          <a:endParaRPr lang="en-GB"/>
        </a:p>
      </dgm:t>
    </dgm:pt>
    <dgm:pt modelId="{755F4F55-C0CB-4543-9AC1-DA00B1A61A9D}">
      <dgm:prSet phldrT="[Text]" phldr="0"/>
      <dgm:spPr/>
      <dgm:t>
        <a:bodyPr/>
        <a:lstStyle/>
        <a:p>
          <a:pPr rtl="0"/>
          <a:r>
            <a:rPr lang="en-GB" b="1">
              <a:latin typeface="Arial"/>
              <a:cs typeface="Arial"/>
            </a:rPr>
            <a:t>Social media</a:t>
          </a:r>
        </a:p>
      </dgm:t>
    </dgm:pt>
    <dgm:pt modelId="{D7508323-8C91-486A-BBE0-880AEE600286}" type="parTrans" cxnId="{ADB58305-23F9-4F21-88E7-DF6C710C25F3}">
      <dgm:prSet/>
      <dgm:spPr/>
      <dgm:t>
        <a:bodyPr/>
        <a:lstStyle/>
        <a:p>
          <a:endParaRPr lang="en-GB"/>
        </a:p>
      </dgm:t>
    </dgm:pt>
    <dgm:pt modelId="{2CE3FD43-5031-4872-A003-82B4A297F644}" type="sibTrans" cxnId="{ADB58305-23F9-4F21-88E7-DF6C710C25F3}">
      <dgm:prSet/>
      <dgm:spPr/>
      <dgm:t>
        <a:bodyPr/>
        <a:lstStyle/>
        <a:p>
          <a:endParaRPr lang="en-GB"/>
        </a:p>
      </dgm:t>
    </dgm:pt>
    <dgm:pt modelId="{5F5D0927-C857-4C04-95EF-3FF5F7DBE186}" type="pres">
      <dgm:prSet presAssocID="{8D9B938D-A0FD-4136-A188-9027FD8BFDE3}" presName="Name0" presStyleCnt="0">
        <dgm:presLayoutVars>
          <dgm:dir/>
          <dgm:animLvl val="lvl"/>
          <dgm:resizeHandles/>
        </dgm:presLayoutVars>
      </dgm:prSet>
      <dgm:spPr/>
    </dgm:pt>
    <dgm:pt modelId="{BA449F73-42AA-4964-AF9D-26C7E35A72C7}" type="pres">
      <dgm:prSet presAssocID="{F2E91106-1345-43CE-A88E-851E465A383B}" presName="linNode" presStyleCnt="0"/>
      <dgm:spPr/>
    </dgm:pt>
    <dgm:pt modelId="{B3624AFB-814D-4FE9-9A70-42C57EE50066}" type="pres">
      <dgm:prSet presAssocID="{F2E91106-1345-43CE-A88E-851E465A383B}" presName="parentShp" presStyleLbl="node1" presStyleIdx="0" presStyleCnt="2">
        <dgm:presLayoutVars>
          <dgm:bulletEnabled val="1"/>
        </dgm:presLayoutVars>
      </dgm:prSet>
      <dgm:spPr/>
    </dgm:pt>
    <dgm:pt modelId="{6255E232-C625-4225-A75F-1108A1CDEBF7}" type="pres">
      <dgm:prSet presAssocID="{F2E91106-1345-43CE-A88E-851E465A383B}" presName="childShp" presStyleLbl="bgAccFollowNode1" presStyleIdx="0" presStyleCnt="2">
        <dgm:presLayoutVars>
          <dgm:bulletEnabled val="1"/>
        </dgm:presLayoutVars>
      </dgm:prSet>
      <dgm:spPr/>
    </dgm:pt>
    <dgm:pt modelId="{CEBBCECE-4F93-49DB-8AE3-F5088393E3A7}" type="pres">
      <dgm:prSet presAssocID="{47AFFED9-8C5C-488B-90A8-75188FB24402}" presName="spacing" presStyleCnt="0"/>
      <dgm:spPr/>
    </dgm:pt>
    <dgm:pt modelId="{62578FFE-3298-4D95-8730-55842CA4D7AC}" type="pres">
      <dgm:prSet presAssocID="{AC998A60-3267-4862-A301-A1FF9CA08B51}" presName="linNode" presStyleCnt="0"/>
      <dgm:spPr/>
    </dgm:pt>
    <dgm:pt modelId="{53C2A66E-4B20-449E-B3C2-8F32B609E0EC}" type="pres">
      <dgm:prSet presAssocID="{AC998A60-3267-4862-A301-A1FF9CA08B51}" presName="parentShp" presStyleLbl="node1" presStyleIdx="1" presStyleCnt="2">
        <dgm:presLayoutVars>
          <dgm:bulletEnabled val="1"/>
        </dgm:presLayoutVars>
      </dgm:prSet>
      <dgm:spPr/>
    </dgm:pt>
    <dgm:pt modelId="{772E7894-6618-4364-8303-76FA2F9FA436}" type="pres">
      <dgm:prSet presAssocID="{AC998A60-3267-4862-A301-A1FF9CA08B51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ADB58305-23F9-4F21-88E7-DF6C710C25F3}" srcId="{AC998A60-3267-4862-A301-A1FF9CA08B51}" destId="{755F4F55-C0CB-4543-9AC1-DA00B1A61A9D}" srcOrd="1" destOrd="0" parTransId="{D7508323-8C91-486A-BBE0-880AEE600286}" sibTransId="{2CE3FD43-5031-4872-A003-82B4A297F644}"/>
    <dgm:cxn modelId="{5C735D1B-01EB-4078-A96F-D508CF419BA5}" srcId="{F2E91106-1345-43CE-A88E-851E465A383B}" destId="{39CBDEE8-F64C-4D92-974F-DF0DCE7B0753}" srcOrd="1" destOrd="0" parTransId="{6C236017-92F8-4179-A0DA-89059F1D89A1}" sibTransId="{5D287B8D-2EFA-4CD3-A69A-50C79B67B882}"/>
    <dgm:cxn modelId="{73D48824-F1F4-413B-BF15-FFE0270EDF90}" type="presOf" srcId="{755F4F55-C0CB-4543-9AC1-DA00B1A61A9D}" destId="{772E7894-6618-4364-8303-76FA2F9FA436}" srcOrd="0" destOrd="1" presId="urn:microsoft.com/office/officeart/2005/8/layout/vList6"/>
    <dgm:cxn modelId="{2B276B37-A406-49AA-9581-47D2B16B78F8}" type="presOf" srcId="{F2E91106-1345-43CE-A88E-851E465A383B}" destId="{B3624AFB-814D-4FE9-9A70-42C57EE50066}" srcOrd="0" destOrd="0" presId="urn:microsoft.com/office/officeart/2005/8/layout/vList6"/>
    <dgm:cxn modelId="{5775B852-2E2B-4540-A4E7-5C50B41A2C9B}" type="presOf" srcId="{AC998A60-3267-4862-A301-A1FF9CA08B51}" destId="{53C2A66E-4B20-449E-B3C2-8F32B609E0EC}" srcOrd="0" destOrd="0" presId="urn:microsoft.com/office/officeart/2005/8/layout/vList6"/>
    <dgm:cxn modelId="{950E5B86-9A84-453F-BC13-BE5EB04FC941}" srcId="{8D9B938D-A0FD-4136-A188-9027FD8BFDE3}" destId="{F2E91106-1345-43CE-A88E-851E465A383B}" srcOrd="0" destOrd="0" parTransId="{14D664DA-3C18-40F2-8825-2E41B522F8ED}" sibTransId="{47AFFED9-8C5C-488B-90A8-75188FB24402}"/>
    <dgm:cxn modelId="{5C962E87-F339-489B-8655-30877A0D319F}" type="presOf" srcId="{A702517E-DFA7-4358-A4E4-C69FFD972065}" destId="{6255E232-C625-4225-A75F-1108A1CDEBF7}" srcOrd="0" destOrd="0" presId="urn:microsoft.com/office/officeart/2005/8/layout/vList6"/>
    <dgm:cxn modelId="{C595D893-C325-465E-B257-7166C4A85AA4}" srcId="{AC998A60-3267-4862-A301-A1FF9CA08B51}" destId="{141C68C2-B526-43F2-9933-C059672B1AD7}" srcOrd="0" destOrd="0" parTransId="{C255F6D9-379C-42AA-9D05-B41892616D02}" sibTransId="{8094AD5B-4EBE-42B3-820C-D3D29D780F0F}"/>
    <dgm:cxn modelId="{C6B95F98-E6FC-4B96-B9DC-061D0E586931}" type="presOf" srcId="{8D9B938D-A0FD-4136-A188-9027FD8BFDE3}" destId="{5F5D0927-C857-4C04-95EF-3FF5F7DBE186}" srcOrd="0" destOrd="0" presId="urn:microsoft.com/office/officeart/2005/8/layout/vList6"/>
    <dgm:cxn modelId="{1078F5B4-CC4C-4F50-A2CE-DD71CF8C85B0}" srcId="{8D9B938D-A0FD-4136-A188-9027FD8BFDE3}" destId="{AC998A60-3267-4862-A301-A1FF9CA08B51}" srcOrd="1" destOrd="0" parTransId="{63AA6244-592B-421A-B7D2-FA3B320EE972}" sibTransId="{C95AAF63-185E-4165-BD61-AC4DDF79EDE9}"/>
    <dgm:cxn modelId="{352C2AB7-F875-4D21-B11B-FB04BD3D8342}" type="presOf" srcId="{141C68C2-B526-43F2-9933-C059672B1AD7}" destId="{772E7894-6618-4364-8303-76FA2F9FA436}" srcOrd="0" destOrd="0" presId="urn:microsoft.com/office/officeart/2005/8/layout/vList6"/>
    <dgm:cxn modelId="{435898C5-3673-4F96-AC3C-50D525EFE8F4}" srcId="{F2E91106-1345-43CE-A88E-851E465A383B}" destId="{A702517E-DFA7-4358-A4E4-C69FFD972065}" srcOrd="0" destOrd="0" parTransId="{5526CEC4-C08F-4424-8532-85CB022436C8}" sibTransId="{5671F50B-6F26-4076-BFC0-985E28F36AD3}"/>
    <dgm:cxn modelId="{31EC99CB-9B5F-4560-B740-EF548FC32436}" type="presOf" srcId="{39CBDEE8-F64C-4D92-974F-DF0DCE7B0753}" destId="{6255E232-C625-4225-A75F-1108A1CDEBF7}" srcOrd="0" destOrd="1" presId="urn:microsoft.com/office/officeart/2005/8/layout/vList6"/>
    <dgm:cxn modelId="{3ABA9D07-1B59-44D1-95E3-A501D497D6C4}" type="presParOf" srcId="{5F5D0927-C857-4C04-95EF-3FF5F7DBE186}" destId="{BA449F73-42AA-4964-AF9D-26C7E35A72C7}" srcOrd="0" destOrd="0" presId="urn:microsoft.com/office/officeart/2005/8/layout/vList6"/>
    <dgm:cxn modelId="{352CF69E-0694-4F42-B25F-99B63DA40100}" type="presParOf" srcId="{BA449F73-42AA-4964-AF9D-26C7E35A72C7}" destId="{B3624AFB-814D-4FE9-9A70-42C57EE50066}" srcOrd="0" destOrd="0" presId="urn:microsoft.com/office/officeart/2005/8/layout/vList6"/>
    <dgm:cxn modelId="{9E349FA5-6519-4925-9134-F658001107C5}" type="presParOf" srcId="{BA449F73-42AA-4964-AF9D-26C7E35A72C7}" destId="{6255E232-C625-4225-A75F-1108A1CDEBF7}" srcOrd="1" destOrd="0" presId="urn:microsoft.com/office/officeart/2005/8/layout/vList6"/>
    <dgm:cxn modelId="{3DB89C1C-293B-41A1-89A4-F4D2FE34887B}" type="presParOf" srcId="{5F5D0927-C857-4C04-95EF-3FF5F7DBE186}" destId="{CEBBCECE-4F93-49DB-8AE3-F5088393E3A7}" srcOrd="1" destOrd="0" presId="urn:microsoft.com/office/officeart/2005/8/layout/vList6"/>
    <dgm:cxn modelId="{58881C1C-08DB-474D-9DA9-724787A8E514}" type="presParOf" srcId="{5F5D0927-C857-4C04-95EF-3FF5F7DBE186}" destId="{62578FFE-3298-4D95-8730-55842CA4D7AC}" srcOrd="2" destOrd="0" presId="urn:microsoft.com/office/officeart/2005/8/layout/vList6"/>
    <dgm:cxn modelId="{2FC0D028-F718-4E8C-AE21-FAE1C129E200}" type="presParOf" srcId="{62578FFE-3298-4D95-8730-55842CA4D7AC}" destId="{53C2A66E-4B20-449E-B3C2-8F32B609E0EC}" srcOrd="0" destOrd="0" presId="urn:microsoft.com/office/officeart/2005/8/layout/vList6"/>
    <dgm:cxn modelId="{02CA29F2-4623-4039-BB3E-90A0525D625A}" type="presParOf" srcId="{62578FFE-3298-4D95-8730-55842CA4D7AC}" destId="{772E7894-6618-4364-8303-76FA2F9FA436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1E761EF-40CD-4A19-AD76-23FB8E5410A9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B20371C-74BB-4E44-80D2-62AEE3B297F2}">
      <dgm:prSet phldrT="[Text]" phldr="0"/>
      <dgm:spPr/>
      <dgm:t>
        <a:bodyPr/>
        <a:lstStyle/>
        <a:p>
          <a:r>
            <a:rPr lang="en-GB" b="1">
              <a:solidFill>
                <a:schemeClr val="bg1"/>
              </a:solidFill>
              <a:latin typeface="Arial"/>
              <a:cs typeface="Arial"/>
            </a:rPr>
            <a:t>Ecological:</a:t>
          </a:r>
        </a:p>
      </dgm:t>
    </dgm:pt>
    <dgm:pt modelId="{EF24D476-E7FF-4BA6-AB10-D96C8A8CF018}" type="parTrans" cxnId="{4BB3ACA5-B21A-4C61-9AA7-B6F305559DF5}">
      <dgm:prSet/>
      <dgm:spPr/>
      <dgm:t>
        <a:bodyPr/>
        <a:lstStyle/>
        <a:p>
          <a:endParaRPr lang="en-GB"/>
        </a:p>
      </dgm:t>
    </dgm:pt>
    <dgm:pt modelId="{8AEF3AA8-6CCA-45CE-BBFF-5A62A2E12B22}" type="sibTrans" cxnId="{4BB3ACA5-B21A-4C61-9AA7-B6F305559DF5}">
      <dgm:prSet/>
      <dgm:spPr/>
      <dgm:t>
        <a:bodyPr/>
        <a:lstStyle/>
        <a:p>
          <a:endParaRPr lang="en-GB"/>
        </a:p>
      </dgm:t>
    </dgm:pt>
    <dgm:pt modelId="{E8EB91BE-002C-43EA-9F54-11FDA7162133}">
      <dgm:prSet phldrT="[Text]" phldr="0" custT="1"/>
      <dgm:spPr/>
      <dgm:t>
        <a:bodyPr/>
        <a:lstStyle/>
        <a:p>
          <a:pPr rtl="0"/>
          <a:r>
            <a:rPr lang="en-GB" sz="1400" b="1" dirty="0">
              <a:latin typeface="Arial"/>
              <a:cs typeface="Arial"/>
            </a:rPr>
            <a:t>The raising cost of materials.</a:t>
          </a:r>
        </a:p>
      </dgm:t>
    </dgm:pt>
    <dgm:pt modelId="{6095EE90-DD16-4262-B1BB-3B143E1E2C3A}" type="parTrans" cxnId="{1BDBFB81-53D0-40A6-B30F-971F96C4EF88}">
      <dgm:prSet/>
      <dgm:spPr/>
      <dgm:t>
        <a:bodyPr/>
        <a:lstStyle/>
        <a:p>
          <a:endParaRPr lang="en-GB"/>
        </a:p>
      </dgm:t>
    </dgm:pt>
    <dgm:pt modelId="{991F9329-ACCE-4583-B1FE-DB685D10807A}" type="sibTrans" cxnId="{1BDBFB81-53D0-40A6-B30F-971F96C4EF88}">
      <dgm:prSet/>
      <dgm:spPr/>
      <dgm:t>
        <a:bodyPr/>
        <a:lstStyle/>
        <a:p>
          <a:endParaRPr lang="en-GB"/>
        </a:p>
      </dgm:t>
    </dgm:pt>
    <dgm:pt modelId="{43FE88A6-5D7C-475F-BB9C-7C650E9DA33C}">
      <dgm:prSet phldrT="[Text]" phldr="0"/>
      <dgm:spPr/>
      <dgm:t>
        <a:bodyPr/>
        <a:lstStyle/>
        <a:p>
          <a:pPr rtl="0"/>
          <a:r>
            <a:rPr lang="en-GB" sz="1400" b="1" dirty="0">
              <a:latin typeface="Arial"/>
              <a:cs typeface="Arial"/>
            </a:rPr>
            <a:t>Environmental standards.</a:t>
          </a:r>
        </a:p>
      </dgm:t>
    </dgm:pt>
    <dgm:pt modelId="{39CD30E2-7100-46CF-969B-23E6E5DA6F5E}" type="parTrans" cxnId="{3FCDB8FD-C8B3-428B-9F8E-9FCC69A42E22}">
      <dgm:prSet/>
      <dgm:spPr/>
      <dgm:t>
        <a:bodyPr/>
        <a:lstStyle/>
        <a:p>
          <a:endParaRPr lang="en-GB"/>
        </a:p>
      </dgm:t>
    </dgm:pt>
    <dgm:pt modelId="{70222968-0D93-4C0A-9BA6-5320FC8F5EA7}" type="sibTrans" cxnId="{3FCDB8FD-C8B3-428B-9F8E-9FCC69A42E22}">
      <dgm:prSet/>
      <dgm:spPr/>
      <dgm:t>
        <a:bodyPr/>
        <a:lstStyle/>
        <a:p>
          <a:endParaRPr lang="en-GB"/>
        </a:p>
      </dgm:t>
    </dgm:pt>
    <dgm:pt modelId="{BEC43BC6-153A-45E4-8BD9-50A12AF51C92}">
      <dgm:prSet phldrT="[Text]" phldr="0"/>
      <dgm:spPr/>
      <dgm:t>
        <a:bodyPr/>
        <a:lstStyle/>
        <a:p>
          <a:r>
            <a:rPr lang="en-GB" b="1">
              <a:solidFill>
                <a:schemeClr val="bg1"/>
              </a:solidFill>
              <a:latin typeface="Arial"/>
              <a:cs typeface="Arial"/>
            </a:rPr>
            <a:t>Legal:</a:t>
          </a:r>
        </a:p>
      </dgm:t>
    </dgm:pt>
    <dgm:pt modelId="{E75E9FE8-FD09-4515-B646-E7B34B10AF3B}" type="parTrans" cxnId="{5D4828A7-A6E1-40D7-B08B-5BBF3BAF9D4C}">
      <dgm:prSet/>
      <dgm:spPr/>
      <dgm:t>
        <a:bodyPr/>
        <a:lstStyle/>
        <a:p>
          <a:endParaRPr lang="en-GB"/>
        </a:p>
      </dgm:t>
    </dgm:pt>
    <dgm:pt modelId="{202A1F86-6B0F-45B9-A19C-468094B429A8}" type="sibTrans" cxnId="{5D4828A7-A6E1-40D7-B08B-5BBF3BAF9D4C}">
      <dgm:prSet/>
      <dgm:spPr/>
      <dgm:t>
        <a:bodyPr/>
        <a:lstStyle/>
        <a:p>
          <a:endParaRPr lang="en-GB"/>
        </a:p>
      </dgm:t>
    </dgm:pt>
    <dgm:pt modelId="{125EB1B1-17DD-4037-8025-E8399CAEA513}">
      <dgm:prSet phldrT="[Text]" phldr="0" custT="1"/>
      <dgm:spPr/>
      <dgm:t>
        <a:bodyPr/>
        <a:lstStyle/>
        <a:p>
          <a:pPr rtl="0"/>
          <a:r>
            <a:rPr lang="en-GB" sz="1400" b="1" dirty="0">
              <a:solidFill>
                <a:schemeClr val="bg1"/>
              </a:solidFill>
              <a:latin typeface="Arial"/>
              <a:cs typeface="Arial"/>
            </a:rPr>
            <a:t>Potential requirements for eco friendly packaging </a:t>
          </a:r>
        </a:p>
      </dgm:t>
    </dgm:pt>
    <dgm:pt modelId="{5E8B6DD6-31F5-414C-B2C1-60B5C12DB069}" type="parTrans" cxnId="{20C98B98-DCCC-4B6E-8C09-569E5524FA75}">
      <dgm:prSet/>
      <dgm:spPr/>
      <dgm:t>
        <a:bodyPr/>
        <a:lstStyle/>
        <a:p>
          <a:endParaRPr lang="en-GB"/>
        </a:p>
      </dgm:t>
    </dgm:pt>
    <dgm:pt modelId="{C137DB3F-386C-41DE-958A-39726FF0DAB2}" type="sibTrans" cxnId="{20C98B98-DCCC-4B6E-8C09-569E5524FA75}">
      <dgm:prSet/>
      <dgm:spPr/>
      <dgm:t>
        <a:bodyPr/>
        <a:lstStyle/>
        <a:p>
          <a:endParaRPr lang="en-GB"/>
        </a:p>
      </dgm:t>
    </dgm:pt>
    <dgm:pt modelId="{C1CDA3E2-11F3-463D-AA4C-026687DBC074}">
      <dgm:prSet phldrT="[Text]" phldr="0"/>
      <dgm:spPr/>
      <dgm:t>
        <a:bodyPr/>
        <a:lstStyle/>
        <a:p>
          <a:pPr rtl="0"/>
          <a:r>
            <a:rPr lang="en-GB" sz="1400" b="1" dirty="0">
              <a:solidFill>
                <a:schemeClr val="bg1"/>
              </a:solidFill>
              <a:latin typeface="Arial"/>
              <a:cs typeface="Arial"/>
            </a:rPr>
            <a:t>Waste disposal </a:t>
          </a:r>
        </a:p>
      </dgm:t>
    </dgm:pt>
    <dgm:pt modelId="{0FFDC4BF-BBD6-4760-99D9-F78233CB4EAD}" type="parTrans" cxnId="{B896C60F-F9CF-4008-9B91-2939F6063D00}">
      <dgm:prSet/>
      <dgm:spPr/>
      <dgm:t>
        <a:bodyPr/>
        <a:lstStyle/>
        <a:p>
          <a:endParaRPr lang="en-GB"/>
        </a:p>
      </dgm:t>
    </dgm:pt>
    <dgm:pt modelId="{4FDF9B54-0678-48F4-AC56-EC104E18DED0}" type="sibTrans" cxnId="{B896C60F-F9CF-4008-9B91-2939F6063D00}">
      <dgm:prSet/>
      <dgm:spPr/>
      <dgm:t>
        <a:bodyPr/>
        <a:lstStyle/>
        <a:p>
          <a:endParaRPr lang="en-GB"/>
        </a:p>
      </dgm:t>
    </dgm:pt>
    <dgm:pt modelId="{4AC006B2-346F-47AE-9816-81E267BE3E72}">
      <dgm:prSet phldr="0"/>
      <dgm:spPr/>
      <dgm:t>
        <a:bodyPr/>
        <a:lstStyle/>
        <a:p>
          <a:pPr rtl="0"/>
          <a:endParaRPr lang="en-GB">
            <a:latin typeface="Gill Sans Nova"/>
          </a:endParaRPr>
        </a:p>
      </dgm:t>
    </dgm:pt>
    <dgm:pt modelId="{97347F9B-0486-4943-B6EE-CAEBA691E796}" type="parTrans" cxnId="{AAA2FB1B-84AF-4706-A3F1-B7105D795CE9}">
      <dgm:prSet/>
      <dgm:spPr/>
    </dgm:pt>
    <dgm:pt modelId="{3EE2AE32-A8AA-4418-B7B4-F357648A3DB9}" type="sibTrans" cxnId="{AAA2FB1B-84AF-4706-A3F1-B7105D795CE9}">
      <dgm:prSet/>
      <dgm:spPr/>
    </dgm:pt>
    <dgm:pt modelId="{37331CD0-063C-4AEE-B876-B27E39E80604}" type="pres">
      <dgm:prSet presAssocID="{21E761EF-40CD-4A19-AD76-23FB8E5410A9}" presName="Name0" presStyleCnt="0">
        <dgm:presLayoutVars>
          <dgm:dir/>
          <dgm:animLvl val="lvl"/>
          <dgm:resizeHandles/>
        </dgm:presLayoutVars>
      </dgm:prSet>
      <dgm:spPr/>
    </dgm:pt>
    <dgm:pt modelId="{B99AE4EC-0951-40E5-99B4-EA7A44F619D4}" type="pres">
      <dgm:prSet presAssocID="{4B20371C-74BB-4E44-80D2-62AEE3B297F2}" presName="linNode" presStyleCnt="0"/>
      <dgm:spPr/>
    </dgm:pt>
    <dgm:pt modelId="{CABCDC1C-767E-468C-8BB1-93101406D269}" type="pres">
      <dgm:prSet presAssocID="{4B20371C-74BB-4E44-80D2-62AEE3B297F2}" presName="parentShp" presStyleLbl="node1" presStyleIdx="0" presStyleCnt="2">
        <dgm:presLayoutVars>
          <dgm:bulletEnabled val="1"/>
        </dgm:presLayoutVars>
      </dgm:prSet>
      <dgm:spPr/>
    </dgm:pt>
    <dgm:pt modelId="{5076191D-01BF-4782-9885-7B7A1E6BB742}" type="pres">
      <dgm:prSet presAssocID="{4B20371C-74BB-4E44-80D2-62AEE3B297F2}" presName="childShp" presStyleLbl="bgAccFollowNode1" presStyleIdx="0" presStyleCnt="2">
        <dgm:presLayoutVars>
          <dgm:bulletEnabled val="1"/>
        </dgm:presLayoutVars>
      </dgm:prSet>
      <dgm:spPr/>
    </dgm:pt>
    <dgm:pt modelId="{D2E7272C-3F19-4156-BFC0-65B73AD0AD7D}" type="pres">
      <dgm:prSet presAssocID="{8AEF3AA8-6CCA-45CE-BBFF-5A62A2E12B22}" presName="spacing" presStyleCnt="0"/>
      <dgm:spPr/>
    </dgm:pt>
    <dgm:pt modelId="{0A63AEAB-DCEE-43B4-A167-17555D28FAF1}" type="pres">
      <dgm:prSet presAssocID="{BEC43BC6-153A-45E4-8BD9-50A12AF51C92}" presName="linNode" presStyleCnt="0"/>
      <dgm:spPr/>
    </dgm:pt>
    <dgm:pt modelId="{82181CA2-5328-424C-B06D-5E37D3BB5B7F}" type="pres">
      <dgm:prSet presAssocID="{BEC43BC6-153A-45E4-8BD9-50A12AF51C92}" presName="parentShp" presStyleLbl="node1" presStyleIdx="1" presStyleCnt="2">
        <dgm:presLayoutVars>
          <dgm:bulletEnabled val="1"/>
        </dgm:presLayoutVars>
      </dgm:prSet>
      <dgm:spPr/>
    </dgm:pt>
    <dgm:pt modelId="{12698ABA-9A9B-4AE2-A12B-CCD5EEA1D2A6}" type="pres">
      <dgm:prSet presAssocID="{BEC43BC6-153A-45E4-8BD9-50A12AF51C92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F81DFE06-A7D5-4F17-84B7-F6B8DE238D71}" type="presOf" srcId="{E8EB91BE-002C-43EA-9F54-11FDA7162133}" destId="{5076191D-01BF-4782-9885-7B7A1E6BB742}" srcOrd="0" destOrd="0" presId="urn:microsoft.com/office/officeart/2005/8/layout/vList6"/>
    <dgm:cxn modelId="{B896C60F-F9CF-4008-9B91-2939F6063D00}" srcId="{BEC43BC6-153A-45E4-8BD9-50A12AF51C92}" destId="{C1CDA3E2-11F3-463D-AA4C-026687DBC074}" srcOrd="1" destOrd="0" parTransId="{0FFDC4BF-BBD6-4760-99D9-F78233CB4EAD}" sibTransId="{4FDF9B54-0678-48F4-AC56-EC104E18DED0}"/>
    <dgm:cxn modelId="{AAA2FB1B-84AF-4706-A3F1-B7105D795CE9}" srcId="{BEC43BC6-153A-45E4-8BD9-50A12AF51C92}" destId="{4AC006B2-346F-47AE-9816-81E267BE3E72}" srcOrd="2" destOrd="0" parTransId="{97347F9B-0486-4943-B6EE-CAEBA691E796}" sibTransId="{3EE2AE32-A8AA-4418-B7B4-F357648A3DB9}"/>
    <dgm:cxn modelId="{B6C12D1E-FBB9-42E6-A196-8B564891F47C}" type="presOf" srcId="{C1CDA3E2-11F3-463D-AA4C-026687DBC074}" destId="{12698ABA-9A9B-4AE2-A12B-CCD5EEA1D2A6}" srcOrd="0" destOrd="1" presId="urn:microsoft.com/office/officeart/2005/8/layout/vList6"/>
    <dgm:cxn modelId="{48E87046-1431-4867-8049-905B7B6E550C}" type="presOf" srcId="{BEC43BC6-153A-45E4-8BD9-50A12AF51C92}" destId="{82181CA2-5328-424C-B06D-5E37D3BB5B7F}" srcOrd="0" destOrd="0" presId="urn:microsoft.com/office/officeart/2005/8/layout/vList6"/>
    <dgm:cxn modelId="{CBF8DD67-C6DE-4C2E-8CC7-531A7859F411}" type="presOf" srcId="{43FE88A6-5D7C-475F-BB9C-7C650E9DA33C}" destId="{5076191D-01BF-4782-9885-7B7A1E6BB742}" srcOrd="0" destOrd="1" presId="urn:microsoft.com/office/officeart/2005/8/layout/vList6"/>
    <dgm:cxn modelId="{1BDBFB81-53D0-40A6-B30F-971F96C4EF88}" srcId="{4B20371C-74BB-4E44-80D2-62AEE3B297F2}" destId="{E8EB91BE-002C-43EA-9F54-11FDA7162133}" srcOrd="0" destOrd="0" parTransId="{6095EE90-DD16-4262-B1BB-3B143E1E2C3A}" sibTransId="{991F9329-ACCE-4583-B1FE-DB685D10807A}"/>
    <dgm:cxn modelId="{12FE6793-A794-4DB5-9456-0C7FB9E6F174}" type="presOf" srcId="{21E761EF-40CD-4A19-AD76-23FB8E5410A9}" destId="{37331CD0-063C-4AEE-B876-B27E39E80604}" srcOrd="0" destOrd="0" presId="urn:microsoft.com/office/officeart/2005/8/layout/vList6"/>
    <dgm:cxn modelId="{AE753D96-787A-4DEB-B39C-7CCC462C89D6}" type="presOf" srcId="{4AC006B2-346F-47AE-9816-81E267BE3E72}" destId="{12698ABA-9A9B-4AE2-A12B-CCD5EEA1D2A6}" srcOrd="0" destOrd="2" presId="urn:microsoft.com/office/officeart/2005/8/layout/vList6"/>
    <dgm:cxn modelId="{20C98B98-DCCC-4B6E-8C09-569E5524FA75}" srcId="{BEC43BC6-153A-45E4-8BD9-50A12AF51C92}" destId="{125EB1B1-17DD-4037-8025-E8399CAEA513}" srcOrd="0" destOrd="0" parTransId="{5E8B6DD6-31F5-414C-B2C1-60B5C12DB069}" sibTransId="{C137DB3F-386C-41DE-958A-39726FF0DAB2}"/>
    <dgm:cxn modelId="{4BB3ACA5-B21A-4C61-9AA7-B6F305559DF5}" srcId="{21E761EF-40CD-4A19-AD76-23FB8E5410A9}" destId="{4B20371C-74BB-4E44-80D2-62AEE3B297F2}" srcOrd="0" destOrd="0" parTransId="{EF24D476-E7FF-4BA6-AB10-D96C8A8CF018}" sibTransId="{8AEF3AA8-6CCA-45CE-BBFF-5A62A2E12B22}"/>
    <dgm:cxn modelId="{5D4828A7-A6E1-40D7-B08B-5BBF3BAF9D4C}" srcId="{21E761EF-40CD-4A19-AD76-23FB8E5410A9}" destId="{BEC43BC6-153A-45E4-8BD9-50A12AF51C92}" srcOrd="1" destOrd="0" parTransId="{E75E9FE8-FD09-4515-B646-E7B34B10AF3B}" sibTransId="{202A1F86-6B0F-45B9-A19C-468094B429A8}"/>
    <dgm:cxn modelId="{1CC813BB-23BE-47CB-9848-28A57AB9A279}" type="presOf" srcId="{4B20371C-74BB-4E44-80D2-62AEE3B297F2}" destId="{CABCDC1C-767E-468C-8BB1-93101406D269}" srcOrd="0" destOrd="0" presId="urn:microsoft.com/office/officeart/2005/8/layout/vList6"/>
    <dgm:cxn modelId="{72DC8EE0-8061-43DF-B1BD-FC4217DD6695}" type="presOf" srcId="{125EB1B1-17DD-4037-8025-E8399CAEA513}" destId="{12698ABA-9A9B-4AE2-A12B-CCD5EEA1D2A6}" srcOrd="0" destOrd="0" presId="urn:microsoft.com/office/officeart/2005/8/layout/vList6"/>
    <dgm:cxn modelId="{3FCDB8FD-C8B3-428B-9F8E-9FCC69A42E22}" srcId="{4B20371C-74BB-4E44-80D2-62AEE3B297F2}" destId="{43FE88A6-5D7C-475F-BB9C-7C650E9DA33C}" srcOrd="1" destOrd="0" parTransId="{39CD30E2-7100-46CF-969B-23E6E5DA6F5E}" sibTransId="{70222968-0D93-4C0A-9BA6-5320FC8F5EA7}"/>
    <dgm:cxn modelId="{654C254D-BC15-4304-B6FF-B868B5B9A2B5}" type="presParOf" srcId="{37331CD0-063C-4AEE-B876-B27E39E80604}" destId="{B99AE4EC-0951-40E5-99B4-EA7A44F619D4}" srcOrd="0" destOrd="0" presId="urn:microsoft.com/office/officeart/2005/8/layout/vList6"/>
    <dgm:cxn modelId="{FEF219CC-808D-4173-83F4-3875DD828382}" type="presParOf" srcId="{B99AE4EC-0951-40E5-99B4-EA7A44F619D4}" destId="{CABCDC1C-767E-468C-8BB1-93101406D269}" srcOrd="0" destOrd="0" presId="urn:microsoft.com/office/officeart/2005/8/layout/vList6"/>
    <dgm:cxn modelId="{5D83C880-89BB-424B-8722-BB209B458383}" type="presParOf" srcId="{B99AE4EC-0951-40E5-99B4-EA7A44F619D4}" destId="{5076191D-01BF-4782-9885-7B7A1E6BB742}" srcOrd="1" destOrd="0" presId="urn:microsoft.com/office/officeart/2005/8/layout/vList6"/>
    <dgm:cxn modelId="{6DBC2399-7077-401A-8EAA-AB5B6CA7A15F}" type="presParOf" srcId="{37331CD0-063C-4AEE-B876-B27E39E80604}" destId="{D2E7272C-3F19-4156-BFC0-65B73AD0AD7D}" srcOrd="1" destOrd="0" presId="urn:microsoft.com/office/officeart/2005/8/layout/vList6"/>
    <dgm:cxn modelId="{DD0FD3E9-61D6-4FA6-ACE4-CDCD7469EFEF}" type="presParOf" srcId="{37331CD0-063C-4AEE-B876-B27E39E80604}" destId="{0A63AEAB-DCEE-43B4-A167-17555D28FAF1}" srcOrd="2" destOrd="0" presId="urn:microsoft.com/office/officeart/2005/8/layout/vList6"/>
    <dgm:cxn modelId="{F7C38024-6DF8-46E8-94C4-3C69E2935961}" type="presParOf" srcId="{0A63AEAB-DCEE-43B4-A167-17555D28FAF1}" destId="{82181CA2-5328-424C-B06D-5E37D3BB5B7F}" srcOrd="0" destOrd="0" presId="urn:microsoft.com/office/officeart/2005/8/layout/vList6"/>
    <dgm:cxn modelId="{8C63EE6F-5B1E-4011-809C-990031442CC8}" type="presParOf" srcId="{0A63AEAB-DCEE-43B4-A167-17555D28FAF1}" destId="{12698ABA-9A9B-4AE2-A12B-CCD5EEA1D2A6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045C389-31FE-417C-949C-025D99016EBA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F090454-61F3-4D6E-B2F6-B2C23F19322F}">
      <dgm:prSet phldrT="[Text]" phldr="0" custT="1"/>
      <dgm:spPr/>
      <dgm:t>
        <a:bodyPr/>
        <a:lstStyle/>
        <a:p>
          <a:r>
            <a:rPr lang="en-GB" sz="2000" b="1" dirty="0">
              <a:latin typeface="Arial"/>
              <a:cs typeface="Arial"/>
            </a:rPr>
            <a:t>Methods</a:t>
          </a:r>
        </a:p>
      </dgm:t>
    </dgm:pt>
    <dgm:pt modelId="{FBE8C94D-2E57-4F7C-8787-BC8EF89CF230}" type="parTrans" cxnId="{71C91798-A8F1-4051-917C-3FE63E944A86}">
      <dgm:prSet/>
      <dgm:spPr/>
      <dgm:t>
        <a:bodyPr/>
        <a:lstStyle/>
        <a:p>
          <a:endParaRPr lang="en-GB"/>
        </a:p>
      </dgm:t>
    </dgm:pt>
    <dgm:pt modelId="{900D6C01-476A-4184-85AF-BFD0751206BC}" type="sibTrans" cxnId="{71C91798-A8F1-4051-917C-3FE63E944A86}">
      <dgm:prSet/>
      <dgm:spPr/>
      <dgm:t>
        <a:bodyPr/>
        <a:lstStyle/>
        <a:p>
          <a:endParaRPr lang="en-GB"/>
        </a:p>
      </dgm:t>
    </dgm:pt>
    <dgm:pt modelId="{48F75C71-C540-451F-8FEC-895EEF378DCB}">
      <dgm:prSet phldrT="[Text]" phldr="0" custT="1"/>
      <dgm:spPr/>
      <dgm:t>
        <a:bodyPr/>
        <a:lstStyle/>
        <a:p>
          <a:r>
            <a:rPr lang="en-GB" sz="2000" b="1" dirty="0">
              <a:latin typeface="Arial"/>
              <a:cs typeface="Arial"/>
            </a:rPr>
            <a:t>Machines</a:t>
          </a:r>
        </a:p>
      </dgm:t>
    </dgm:pt>
    <dgm:pt modelId="{47F24636-BF50-4BF0-8B70-B4F10D4745EB}" type="parTrans" cxnId="{F9379EB9-D656-4B3B-896D-F4EF8DE80F51}">
      <dgm:prSet/>
      <dgm:spPr/>
      <dgm:t>
        <a:bodyPr/>
        <a:lstStyle/>
        <a:p>
          <a:endParaRPr lang="en-GB"/>
        </a:p>
      </dgm:t>
    </dgm:pt>
    <dgm:pt modelId="{3FD2D622-8980-452E-924A-7977AF610538}" type="sibTrans" cxnId="{F9379EB9-D656-4B3B-896D-F4EF8DE80F51}">
      <dgm:prSet/>
      <dgm:spPr/>
      <dgm:t>
        <a:bodyPr/>
        <a:lstStyle/>
        <a:p>
          <a:endParaRPr lang="en-GB"/>
        </a:p>
      </dgm:t>
    </dgm:pt>
    <dgm:pt modelId="{075617F5-1A82-4353-B0E1-92C9FF7565FD}">
      <dgm:prSet phldrT="[Text]" phldr="0" custT="1"/>
      <dgm:spPr/>
      <dgm:t>
        <a:bodyPr/>
        <a:lstStyle/>
        <a:p>
          <a:r>
            <a:rPr lang="en-GB" sz="2000" b="1" dirty="0">
              <a:latin typeface="Arial"/>
              <a:cs typeface="Arial"/>
            </a:rPr>
            <a:t>People</a:t>
          </a:r>
        </a:p>
      </dgm:t>
    </dgm:pt>
    <dgm:pt modelId="{6E2521E7-B0AD-4506-92A1-19F0E6E1BA82}" type="parTrans" cxnId="{97EFEA59-AF64-4D05-86FE-7D19732F14F6}">
      <dgm:prSet/>
      <dgm:spPr/>
      <dgm:t>
        <a:bodyPr/>
        <a:lstStyle/>
        <a:p>
          <a:endParaRPr lang="en-GB"/>
        </a:p>
      </dgm:t>
    </dgm:pt>
    <dgm:pt modelId="{34796821-7D85-4B77-A561-79126E4291A3}" type="sibTrans" cxnId="{97EFEA59-AF64-4D05-86FE-7D19732F14F6}">
      <dgm:prSet/>
      <dgm:spPr/>
      <dgm:t>
        <a:bodyPr/>
        <a:lstStyle/>
        <a:p>
          <a:endParaRPr lang="en-GB"/>
        </a:p>
      </dgm:t>
    </dgm:pt>
    <dgm:pt modelId="{65031FF8-692A-44AD-B48A-67CF937210F6}">
      <dgm:prSet phldrT="[Text]" phldr="0" custT="1"/>
      <dgm:spPr/>
      <dgm:t>
        <a:bodyPr/>
        <a:lstStyle/>
        <a:p>
          <a:r>
            <a:rPr lang="en-GB" sz="2000" b="1" dirty="0">
              <a:latin typeface="Arial"/>
              <a:cs typeface="Arial"/>
            </a:rPr>
            <a:t>Materials</a:t>
          </a:r>
        </a:p>
      </dgm:t>
    </dgm:pt>
    <dgm:pt modelId="{C09BB914-DEDF-4FDD-AC71-8FDD42D5353D}" type="parTrans" cxnId="{3B3CF64F-E9C0-4AF3-A6A6-C86EDB04AC7F}">
      <dgm:prSet/>
      <dgm:spPr/>
      <dgm:t>
        <a:bodyPr/>
        <a:lstStyle/>
        <a:p>
          <a:endParaRPr lang="en-GB"/>
        </a:p>
      </dgm:t>
    </dgm:pt>
    <dgm:pt modelId="{1BE33A6D-338A-4DC2-9188-7490C6EEBCFE}" type="sibTrans" cxnId="{3B3CF64F-E9C0-4AF3-A6A6-C86EDB04AC7F}">
      <dgm:prSet/>
      <dgm:spPr/>
      <dgm:t>
        <a:bodyPr/>
        <a:lstStyle/>
        <a:p>
          <a:endParaRPr lang="en-GB"/>
        </a:p>
      </dgm:t>
    </dgm:pt>
    <dgm:pt modelId="{C6EB1844-1BD8-4EB7-94C5-54768A970E24}" type="pres">
      <dgm:prSet presAssocID="{4045C389-31FE-417C-949C-025D99016EBA}" presName="cycle" presStyleCnt="0">
        <dgm:presLayoutVars>
          <dgm:dir/>
          <dgm:resizeHandles val="exact"/>
        </dgm:presLayoutVars>
      </dgm:prSet>
      <dgm:spPr/>
    </dgm:pt>
    <dgm:pt modelId="{510FE9A6-82A1-421B-927A-8EF0796541A9}" type="pres">
      <dgm:prSet presAssocID="{4F090454-61F3-4D6E-B2F6-B2C23F19322F}" presName="dummy" presStyleCnt="0"/>
      <dgm:spPr/>
    </dgm:pt>
    <dgm:pt modelId="{91FCAC43-2B38-4BAE-99CE-1E93E13D3DFA}" type="pres">
      <dgm:prSet presAssocID="{4F090454-61F3-4D6E-B2F6-B2C23F19322F}" presName="node" presStyleLbl="revTx" presStyleIdx="0" presStyleCnt="4">
        <dgm:presLayoutVars>
          <dgm:bulletEnabled val="1"/>
        </dgm:presLayoutVars>
      </dgm:prSet>
      <dgm:spPr/>
    </dgm:pt>
    <dgm:pt modelId="{68E12718-5293-4DC5-BB34-4F8B2BA323BE}" type="pres">
      <dgm:prSet presAssocID="{900D6C01-476A-4184-85AF-BFD0751206BC}" presName="sibTrans" presStyleLbl="node1" presStyleIdx="0" presStyleCnt="4"/>
      <dgm:spPr/>
    </dgm:pt>
    <dgm:pt modelId="{1231D8E5-9116-4468-A65D-2022A426EF3E}" type="pres">
      <dgm:prSet presAssocID="{48F75C71-C540-451F-8FEC-895EEF378DCB}" presName="dummy" presStyleCnt="0"/>
      <dgm:spPr/>
    </dgm:pt>
    <dgm:pt modelId="{656B1A2F-EFEF-4421-AD1B-0ACFE701D530}" type="pres">
      <dgm:prSet presAssocID="{48F75C71-C540-451F-8FEC-895EEF378DCB}" presName="node" presStyleLbl="revTx" presStyleIdx="1" presStyleCnt="4">
        <dgm:presLayoutVars>
          <dgm:bulletEnabled val="1"/>
        </dgm:presLayoutVars>
      </dgm:prSet>
      <dgm:spPr/>
    </dgm:pt>
    <dgm:pt modelId="{AEF9DCB9-1B19-4D0B-AEB5-B2FB06431236}" type="pres">
      <dgm:prSet presAssocID="{3FD2D622-8980-452E-924A-7977AF610538}" presName="sibTrans" presStyleLbl="node1" presStyleIdx="1" presStyleCnt="4"/>
      <dgm:spPr/>
    </dgm:pt>
    <dgm:pt modelId="{51060BAB-1695-41C3-BD4F-3A36BD45788F}" type="pres">
      <dgm:prSet presAssocID="{075617F5-1A82-4353-B0E1-92C9FF7565FD}" presName="dummy" presStyleCnt="0"/>
      <dgm:spPr/>
    </dgm:pt>
    <dgm:pt modelId="{5EFD7280-C597-4EFF-9F3D-E944F57D1CC3}" type="pres">
      <dgm:prSet presAssocID="{075617F5-1A82-4353-B0E1-92C9FF7565FD}" presName="node" presStyleLbl="revTx" presStyleIdx="2" presStyleCnt="4">
        <dgm:presLayoutVars>
          <dgm:bulletEnabled val="1"/>
        </dgm:presLayoutVars>
      </dgm:prSet>
      <dgm:spPr/>
    </dgm:pt>
    <dgm:pt modelId="{5BC76169-28E4-4937-842B-ED396008091C}" type="pres">
      <dgm:prSet presAssocID="{34796821-7D85-4B77-A561-79126E4291A3}" presName="sibTrans" presStyleLbl="node1" presStyleIdx="2" presStyleCnt="4"/>
      <dgm:spPr/>
    </dgm:pt>
    <dgm:pt modelId="{33938D88-32A2-40A9-BCE9-96391385B177}" type="pres">
      <dgm:prSet presAssocID="{65031FF8-692A-44AD-B48A-67CF937210F6}" presName="dummy" presStyleCnt="0"/>
      <dgm:spPr/>
    </dgm:pt>
    <dgm:pt modelId="{FB27AF0A-C52D-4513-A369-211C9AE0A459}" type="pres">
      <dgm:prSet presAssocID="{65031FF8-692A-44AD-B48A-67CF937210F6}" presName="node" presStyleLbl="revTx" presStyleIdx="3" presStyleCnt="4">
        <dgm:presLayoutVars>
          <dgm:bulletEnabled val="1"/>
        </dgm:presLayoutVars>
      </dgm:prSet>
      <dgm:spPr/>
    </dgm:pt>
    <dgm:pt modelId="{29482D66-2BCA-4AFA-969B-D4DD9F9384A6}" type="pres">
      <dgm:prSet presAssocID="{1BE33A6D-338A-4DC2-9188-7490C6EEBCFE}" presName="sibTrans" presStyleLbl="node1" presStyleIdx="3" presStyleCnt="4"/>
      <dgm:spPr/>
    </dgm:pt>
  </dgm:ptLst>
  <dgm:cxnLst>
    <dgm:cxn modelId="{F1514302-0B7B-47F6-A225-9FDE12A6C1A4}" type="presOf" srcId="{34796821-7D85-4B77-A561-79126E4291A3}" destId="{5BC76169-28E4-4937-842B-ED396008091C}" srcOrd="0" destOrd="0" presId="urn:microsoft.com/office/officeart/2005/8/layout/cycle1"/>
    <dgm:cxn modelId="{AEC95511-BAE0-4FD2-9521-9FE64A80B52E}" type="presOf" srcId="{3FD2D622-8980-452E-924A-7977AF610538}" destId="{AEF9DCB9-1B19-4D0B-AEB5-B2FB06431236}" srcOrd="0" destOrd="0" presId="urn:microsoft.com/office/officeart/2005/8/layout/cycle1"/>
    <dgm:cxn modelId="{EC94CC68-626F-4644-A8EE-90D3BFCDA488}" type="presOf" srcId="{075617F5-1A82-4353-B0E1-92C9FF7565FD}" destId="{5EFD7280-C597-4EFF-9F3D-E944F57D1CC3}" srcOrd="0" destOrd="0" presId="urn:microsoft.com/office/officeart/2005/8/layout/cycle1"/>
    <dgm:cxn modelId="{1106206A-1E5B-4898-A08D-C64905BA28AF}" type="presOf" srcId="{1BE33A6D-338A-4DC2-9188-7490C6EEBCFE}" destId="{29482D66-2BCA-4AFA-969B-D4DD9F9384A6}" srcOrd="0" destOrd="0" presId="urn:microsoft.com/office/officeart/2005/8/layout/cycle1"/>
    <dgm:cxn modelId="{3B3CF64F-E9C0-4AF3-A6A6-C86EDB04AC7F}" srcId="{4045C389-31FE-417C-949C-025D99016EBA}" destId="{65031FF8-692A-44AD-B48A-67CF937210F6}" srcOrd="3" destOrd="0" parTransId="{C09BB914-DEDF-4FDD-AC71-8FDD42D5353D}" sibTransId="{1BE33A6D-338A-4DC2-9188-7490C6EEBCFE}"/>
    <dgm:cxn modelId="{97EFEA59-AF64-4D05-86FE-7D19732F14F6}" srcId="{4045C389-31FE-417C-949C-025D99016EBA}" destId="{075617F5-1A82-4353-B0E1-92C9FF7565FD}" srcOrd="2" destOrd="0" parTransId="{6E2521E7-B0AD-4506-92A1-19F0E6E1BA82}" sibTransId="{34796821-7D85-4B77-A561-79126E4291A3}"/>
    <dgm:cxn modelId="{8139E588-1C05-423C-ABA7-F147A0A8905D}" type="presOf" srcId="{4F090454-61F3-4D6E-B2F6-B2C23F19322F}" destId="{91FCAC43-2B38-4BAE-99CE-1E93E13D3DFA}" srcOrd="0" destOrd="0" presId="urn:microsoft.com/office/officeart/2005/8/layout/cycle1"/>
    <dgm:cxn modelId="{C2B1188D-06C0-477B-8172-501C9DBC037D}" type="presOf" srcId="{4045C389-31FE-417C-949C-025D99016EBA}" destId="{C6EB1844-1BD8-4EB7-94C5-54768A970E24}" srcOrd="0" destOrd="0" presId="urn:microsoft.com/office/officeart/2005/8/layout/cycle1"/>
    <dgm:cxn modelId="{96B05690-0741-4E83-A52C-0B4B9FE35BAA}" type="presOf" srcId="{48F75C71-C540-451F-8FEC-895EEF378DCB}" destId="{656B1A2F-EFEF-4421-AD1B-0ACFE701D530}" srcOrd="0" destOrd="0" presId="urn:microsoft.com/office/officeart/2005/8/layout/cycle1"/>
    <dgm:cxn modelId="{71C91798-A8F1-4051-917C-3FE63E944A86}" srcId="{4045C389-31FE-417C-949C-025D99016EBA}" destId="{4F090454-61F3-4D6E-B2F6-B2C23F19322F}" srcOrd="0" destOrd="0" parTransId="{FBE8C94D-2E57-4F7C-8787-BC8EF89CF230}" sibTransId="{900D6C01-476A-4184-85AF-BFD0751206BC}"/>
    <dgm:cxn modelId="{3A56C59E-7CE2-48DD-B00D-9DCE01650A9F}" type="presOf" srcId="{900D6C01-476A-4184-85AF-BFD0751206BC}" destId="{68E12718-5293-4DC5-BB34-4F8B2BA323BE}" srcOrd="0" destOrd="0" presId="urn:microsoft.com/office/officeart/2005/8/layout/cycle1"/>
    <dgm:cxn modelId="{DE8785B0-A991-4ECB-89D0-F5F4FAE0A18C}" type="presOf" srcId="{65031FF8-692A-44AD-B48A-67CF937210F6}" destId="{FB27AF0A-C52D-4513-A369-211C9AE0A459}" srcOrd="0" destOrd="0" presId="urn:microsoft.com/office/officeart/2005/8/layout/cycle1"/>
    <dgm:cxn modelId="{F9379EB9-D656-4B3B-896D-F4EF8DE80F51}" srcId="{4045C389-31FE-417C-949C-025D99016EBA}" destId="{48F75C71-C540-451F-8FEC-895EEF378DCB}" srcOrd="1" destOrd="0" parTransId="{47F24636-BF50-4BF0-8B70-B4F10D4745EB}" sibTransId="{3FD2D622-8980-452E-924A-7977AF610538}"/>
    <dgm:cxn modelId="{5F20F97B-C7D6-47E4-879B-92A6216EFF16}" type="presParOf" srcId="{C6EB1844-1BD8-4EB7-94C5-54768A970E24}" destId="{510FE9A6-82A1-421B-927A-8EF0796541A9}" srcOrd="0" destOrd="0" presId="urn:microsoft.com/office/officeart/2005/8/layout/cycle1"/>
    <dgm:cxn modelId="{224B3C8E-6436-41C6-B53D-1F67435B0E90}" type="presParOf" srcId="{C6EB1844-1BD8-4EB7-94C5-54768A970E24}" destId="{91FCAC43-2B38-4BAE-99CE-1E93E13D3DFA}" srcOrd="1" destOrd="0" presId="urn:microsoft.com/office/officeart/2005/8/layout/cycle1"/>
    <dgm:cxn modelId="{E5329443-E557-4BD2-BA43-CB7F06F71443}" type="presParOf" srcId="{C6EB1844-1BD8-4EB7-94C5-54768A970E24}" destId="{68E12718-5293-4DC5-BB34-4F8B2BA323BE}" srcOrd="2" destOrd="0" presId="urn:microsoft.com/office/officeart/2005/8/layout/cycle1"/>
    <dgm:cxn modelId="{7D1FAEC9-183B-4E6B-826B-AF095807D5B4}" type="presParOf" srcId="{C6EB1844-1BD8-4EB7-94C5-54768A970E24}" destId="{1231D8E5-9116-4468-A65D-2022A426EF3E}" srcOrd="3" destOrd="0" presId="urn:microsoft.com/office/officeart/2005/8/layout/cycle1"/>
    <dgm:cxn modelId="{08222D75-8D21-4F9E-B51C-429764800D69}" type="presParOf" srcId="{C6EB1844-1BD8-4EB7-94C5-54768A970E24}" destId="{656B1A2F-EFEF-4421-AD1B-0ACFE701D530}" srcOrd="4" destOrd="0" presId="urn:microsoft.com/office/officeart/2005/8/layout/cycle1"/>
    <dgm:cxn modelId="{827E49EF-798C-4647-A524-FA47539D0450}" type="presParOf" srcId="{C6EB1844-1BD8-4EB7-94C5-54768A970E24}" destId="{AEF9DCB9-1B19-4D0B-AEB5-B2FB06431236}" srcOrd="5" destOrd="0" presId="urn:microsoft.com/office/officeart/2005/8/layout/cycle1"/>
    <dgm:cxn modelId="{F2D2D3F0-7870-4092-8394-06713AA48F39}" type="presParOf" srcId="{C6EB1844-1BD8-4EB7-94C5-54768A970E24}" destId="{51060BAB-1695-41C3-BD4F-3A36BD45788F}" srcOrd="6" destOrd="0" presId="urn:microsoft.com/office/officeart/2005/8/layout/cycle1"/>
    <dgm:cxn modelId="{F2607135-B960-4DBB-83E7-788B2E456D0E}" type="presParOf" srcId="{C6EB1844-1BD8-4EB7-94C5-54768A970E24}" destId="{5EFD7280-C597-4EFF-9F3D-E944F57D1CC3}" srcOrd="7" destOrd="0" presId="urn:microsoft.com/office/officeart/2005/8/layout/cycle1"/>
    <dgm:cxn modelId="{147EC0F2-87F8-423B-A390-877E47D86450}" type="presParOf" srcId="{C6EB1844-1BD8-4EB7-94C5-54768A970E24}" destId="{5BC76169-28E4-4937-842B-ED396008091C}" srcOrd="8" destOrd="0" presId="urn:microsoft.com/office/officeart/2005/8/layout/cycle1"/>
    <dgm:cxn modelId="{34A5695D-65E8-46F9-A6F3-6EDD5FBB8BAA}" type="presParOf" srcId="{C6EB1844-1BD8-4EB7-94C5-54768A970E24}" destId="{33938D88-32A2-40A9-BCE9-96391385B177}" srcOrd="9" destOrd="0" presId="urn:microsoft.com/office/officeart/2005/8/layout/cycle1"/>
    <dgm:cxn modelId="{AD513C83-03C1-4C13-A409-23BB131EE0B4}" type="presParOf" srcId="{C6EB1844-1BD8-4EB7-94C5-54768A970E24}" destId="{FB27AF0A-C52D-4513-A369-211C9AE0A459}" srcOrd="10" destOrd="0" presId="urn:microsoft.com/office/officeart/2005/8/layout/cycle1"/>
    <dgm:cxn modelId="{F92E71AB-E6B6-418B-BCB6-23BC0E0EB628}" type="presParOf" srcId="{C6EB1844-1BD8-4EB7-94C5-54768A970E24}" destId="{29482D66-2BCA-4AFA-969B-D4DD9F9384A6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0F955-04FE-4320-82E1-8A0DD5C9B582}">
      <dsp:nvSpPr>
        <dsp:cNvPr id="0" name=""/>
        <dsp:cNvSpPr/>
      </dsp:nvSpPr>
      <dsp:spPr>
        <a:xfrm>
          <a:off x="2378620" y="443274"/>
          <a:ext cx="3407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0798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39735" y="487135"/>
        <a:ext cx="18569" cy="3717"/>
      </dsp:txXfrm>
    </dsp:sp>
    <dsp:sp modelId="{E5D9B90D-E7B0-4D6F-9671-E88C492E28AF}">
      <dsp:nvSpPr>
        <dsp:cNvPr id="0" name=""/>
        <dsp:cNvSpPr/>
      </dsp:nvSpPr>
      <dsp:spPr>
        <a:xfrm>
          <a:off x="765644" y="4561"/>
          <a:ext cx="1614776" cy="9688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125" tIns="83056" rIns="79125" bIns="830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bg1"/>
              </a:solidFill>
              <a:latin typeface="Arial"/>
              <a:cs typeface="Arial"/>
            </a:rPr>
            <a:t>Lower sales</a:t>
          </a:r>
        </a:p>
      </dsp:txBody>
      <dsp:txXfrm>
        <a:off x="765644" y="4561"/>
        <a:ext cx="1614776" cy="968865"/>
      </dsp:txXfrm>
    </dsp:sp>
    <dsp:sp modelId="{97D3FDDC-D171-494F-8326-DAA7D3D4FFC0}">
      <dsp:nvSpPr>
        <dsp:cNvPr id="0" name=""/>
        <dsp:cNvSpPr/>
      </dsp:nvSpPr>
      <dsp:spPr>
        <a:xfrm>
          <a:off x="1573032" y="971627"/>
          <a:ext cx="1986174" cy="340798"/>
        </a:xfrm>
        <a:custGeom>
          <a:avLst/>
          <a:gdLst/>
          <a:ahLst/>
          <a:cxnLst/>
          <a:rect l="0" t="0" r="0" b="0"/>
          <a:pathLst>
            <a:path>
              <a:moveTo>
                <a:pt x="1986174" y="0"/>
              </a:moveTo>
              <a:lnTo>
                <a:pt x="1986174" y="187499"/>
              </a:lnTo>
              <a:lnTo>
                <a:pt x="0" y="187499"/>
              </a:lnTo>
              <a:lnTo>
                <a:pt x="0" y="340798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5604" y="1140167"/>
        <a:ext cx="101030" cy="3717"/>
      </dsp:txXfrm>
    </dsp:sp>
    <dsp:sp modelId="{A492FD7F-25EA-4E8C-BAFC-BA40DE7D6F2A}">
      <dsp:nvSpPr>
        <dsp:cNvPr id="0" name=""/>
        <dsp:cNvSpPr/>
      </dsp:nvSpPr>
      <dsp:spPr>
        <a:xfrm>
          <a:off x="2751819" y="4561"/>
          <a:ext cx="1614776" cy="9688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125" tIns="83056" rIns="79125" bIns="830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/>
              <a:cs typeface="Arial"/>
            </a:rPr>
            <a:t>Over the last 12 month in store sales dropping by 30%</a:t>
          </a:r>
        </a:p>
      </dsp:txBody>
      <dsp:txXfrm>
        <a:off x="2751819" y="4561"/>
        <a:ext cx="1614776" cy="968865"/>
      </dsp:txXfrm>
    </dsp:sp>
    <dsp:sp modelId="{107EF4CB-F719-4841-8E32-CFB32D9140EF}">
      <dsp:nvSpPr>
        <dsp:cNvPr id="0" name=""/>
        <dsp:cNvSpPr/>
      </dsp:nvSpPr>
      <dsp:spPr>
        <a:xfrm>
          <a:off x="2378620" y="1783538"/>
          <a:ext cx="3407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0798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39735" y="1827399"/>
        <a:ext cx="18569" cy="3717"/>
      </dsp:txXfrm>
    </dsp:sp>
    <dsp:sp modelId="{BFAAE77F-5089-40A6-9689-F6A2E658D51D}">
      <dsp:nvSpPr>
        <dsp:cNvPr id="0" name=""/>
        <dsp:cNvSpPr/>
      </dsp:nvSpPr>
      <dsp:spPr>
        <a:xfrm>
          <a:off x="765644" y="1344825"/>
          <a:ext cx="1614776" cy="9688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125" tIns="83056" rIns="79125" bIns="830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latin typeface="Arial"/>
              <a:cs typeface="Arial"/>
            </a:rPr>
            <a:t>New customers habits</a:t>
          </a:r>
        </a:p>
      </dsp:txBody>
      <dsp:txXfrm>
        <a:off x="765644" y="1344825"/>
        <a:ext cx="1614776" cy="968865"/>
      </dsp:txXfrm>
    </dsp:sp>
    <dsp:sp modelId="{70CE5525-0A43-4475-867C-156000060AFD}">
      <dsp:nvSpPr>
        <dsp:cNvPr id="0" name=""/>
        <dsp:cNvSpPr/>
      </dsp:nvSpPr>
      <dsp:spPr>
        <a:xfrm>
          <a:off x="1573032" y="2311891"/>
          <a:ext cx="1986174" cy="340798"/>
        </a:xfrm>
        <a:custGeom>
          <a:avLst/>
          <a:gdLst/>
          <a:ahLst/>
          <a:cxnLst/>
          <a:rect l="0" t="0" r="0" b="0"/>
          <a:pathLst>
            <a:path>
              <a:moveTo>
                <a:pt x="1986174" y="0"/>
              </a:moveTo>
              <a:lnTo>
                <a:pt x="1986174" y="187499"/>
              </a:lnTo>
              <a:lnTo>
                <a:pt x="0" y="187499"/>
              </a:lnTo>
              <a:lnTo>
                <a:pt x="0" y="340798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5604" y="2480432"/>
        <a:ext cx="101030" cy="3717"/>
      </dsp:txXfrm>
    </dsp:sp>
    <dsp:sp modelId="{107057E0-3FBF-4D6D-9EBD-FBEA8EBE70C7}">
      <dsp:nvSpPr>
        <dsp:cNvPr id="0" name=""/>
        <dsp:cNvSpPr/>
      </dsp:nvSpPr>
      <dsp:spPr>
        <a:xfrm>
          <a:off x="2751819" y="1344825"/>
          <a:ext cx="1614776" cy="9688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125" tIns="83056" rIns="79125" bIns="830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latin typeface="Arial"/>
              <a:cs typeface="Arial"/>
            </a:rPr>
            <a:t>A decrease in foot traffic on the street</a:t>
          </a:r>
        </a:p>
      </dsp:txBody>
      <dsp:txXfrm>
        <a:off x="2751819" y="1344825"/>
        <a:ext cx="1614776" cy="968865"/>
      </dsp:txXfrm>
    </dsp:sp>
    <dsp:sp modelId="{909AF3BF-06B5-4A7A-AAA9-42D4B27EC91C}">
      <dsp:nvSpPr>
        <dsp:cNvPr id="0" name=""/>
        <dsp:cNvSpPr/>
      </dsp:nvSpPr>
      <dsp:spPr>
        <a:xfrm>
          <a:off x="2378620" y="3123803"/>
          <a:ext cx="3407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0798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39735" y="3167664"/>
        <a:ext cx="18569" cy="3717"/>
      </dsp:txXfrm>
    </dsp:sp>
    <dsp:sp modelId="{198B33CA-2220-4B28-AD79-9E3946FE603B}">
      <dsp:nvSpPr>
        <dsp:cNvPr id="0" name=""/>
        <dsp:cNvSpPr/>
      </dsp:nvSpPr>
      <dsp:spPr>
        <a:xfrm>
          <a:off x="765644" y="2685090"/>
          <a:ext cx="1614776" cy="9688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125" tIns="83056" rIns="79125" bIns="830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latin typeface="Arial"/>
              <a:cs typeface="Arial"/>
            </a:rPr>
            <a:t>Higher price </a:t>
          </a:r>
          <a:r>
            <a:rPr lang="en-US" sz="1600" kern="1200" dirty="0">
              <a:latin typeface="Arial"/>
              <a:cs typeface="Arial"/>
            </a:rPr>
            <a:t> </a:t>
          </a:r>
        </a:p>
      </dsp:txBody>
      <dsp:txXfrm>
        <a:off x="765644" y="2685090"/>
        <a:ext cx="1614776" cy="968865"/>
      </dsp:txXfrm>
    </dsp:sp>
    <dsp:sp modelId="{E3942DD3-BE08-4BC4-83B8-60E170D49192}">
      <dsp:nvSpPr>
        <dsp:cNvPr id="0" name=""/>
        <dsp:cNvSpPr/>
      </dsp:nvSpPr>
      <dsp:spPr>
        <a:xfrm>
          <a:off x="1573032" y="3652156"/>
          <a:ext cx="1986174" cy="340798"/>
        </a:xfrm>
        <a:custGeom>
          <a:avLst/>
          <a:gdLst/>
          <a:ahLst/>
          <a:cxnLst/>
          <a:rect l="0" t="0" r="0" b="0"/>
          <a:pathLst>
            <a:path>
              <a:moveTo>
                <a:pt x="1986174" y="0"/>
              </a:moveTo>
              <a:lnTo>
                <a:pt x="1986174" y="187499"/>
              </a:lnTo>
              <a:lnTo>
                <a:pt x="0" y="187499"/>
              </a:lnTo>
              <a:lnTo>
                <a:pt x="0" y="340798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5604" y="3820696"/>
        <a:ext cx="101030" cy="3717"/>
      </dsp:txXfrm>
    </dsp:sp>
    <dsp:sp modelId="{A83BDC71-41BE-4F9E-BD1D-5F43C5AC9BAF}">
      <dsp:nvSpPr>
        <dsp:cNvPr id="0" name=""/>
        <dsp:cNvSpPr/>
      </dsp:nvSpPr>
      <dsp:spPr>
        <a:xfrm>
          <a:off x="2751819" y="2685090"/>
          <a:ext cx="1614776" cy="9688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125" tIns="83056" rIns="79125" bIns="830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/>
              <a:cs typeface="Arial"/>
            </a:rPr>
            <a:t>Price have increased for fresh flowers</a:t>
          </a:r>
          <a:endParaRPr lang="en-US" sz="1600" b="1" kern="1200" dirty="0">
            <a:latin typeface="Arial"/>
            <a:cs typeface="Arial"/>
          </a:endParaRPr>
        </a:p>
      </dsp:txBody>
      <dsp:txXfrm>
        <a:off x="2751819" y="2685090"/>
        <a:ext cx="1614776" cy="968865"/>
      </dsp:txXfrm>
    </dsp:sp>
    <dsp:sp modelId="{DCCEBE36-8939-4018-8BE9-9F72E69610A6}">
      <dsp:nvSpPr>
        <dsp:cNvPr id="0" name=""/>
        <dsp:cNvSpPr/>
      </dsp:nvSpPr>
      <dsp:spPr>
        <a:xfrm>
          <a:off x="2378620" y="4464067"/>
          <a:ext cx="3407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0798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39735" y="4507928"/>
        <a:ext cx="18569" cy="3717"/>
      </dsp:txXfrm>
    </dsp:sp>
    <dsp:sp modelId="{9EB6B8AE-48C2-499E-BB6B-A04C4A28448A}">
      <dsp:nvSpPr>
        <dsp:cNvPr id="0" name=""/>
        <dsp:cNvSpPr/>
      </dsp:nvSpPr>
      <dsp:spPr>
        <a:xfrm>
          <a:off x="765644" y="4025354"/>
          <a:ext cx="1614776" cy="9688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125" tIns="83056" rIns="79125" bIns="830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latin typeface="Arial"/>
              <a:cs typeface="Arial"/>
            </a:rPr>
            <a:t>Technical and marketing problems</a:t>
          </a:r>
        </a:p>
      </dsp:txBody>
      <dsp:txXfrm>
        <a:off x="765644" y="4025354"/>
        <a:ext cx="1614776" cy="968865"/>
      </dsp:txXfrm>
    </dsp:sp>
    <dsp:sp modelId="{F2A82563-6717-475A-845A-A0D4E2C195ED}">
      <dsp:nvSpPr>
        <dsp:cNvPr id="0" name=""/>
        <dsp:cNvSpPr/>
      </dsp:nvSpPr>
      <dsp:spPr>
        <a:xfrm>
          <a:off x="2751819" y="4025354"/>
          <a:ext cx="1614776" cy="9688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125" tIns="83056" rIns="79125" bIns="830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latin typeface="Arial"/>
              <a:cs typeface="Arial"/>
            </a:rPr>
            <a:t>The website is outdated</a:t>
          </a:r>
        </a:p>
      </dsp:txBody>
      <dsp:txXfrm>
        <a:off x="2751819" y="4025354"/>
        <a:ext cx="1614776" cy="9688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50265B-4263-4131-881B-B6F4AC61C240}">
      <dsp:nvSpPr>
        <dsp:cNvPr id="0" name=""/>
        <dsp:cNvSpPr/>
      </dsp:nvSpPr>
      <dsp:spPr>
        <a:xfrm>
          <a:off x="1573997" y="313"/>
          <a:ext cx="2360995" cy="1221321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solidFill>
                <a:schemeClr val="bg1"/>
              </a:solidFill>
              <a:latin typeface="Arial"/>
              <a:cs typeface="Arial"/>
            </a:rPr>
            <a:t>Supply chain problem.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solidFill>
                <a:schemeClr val="bg1"/>
              </a:solidFill>
              <a:latin typeface="Arial"/>
              <a:cs typeface="Arial"/>
            </a:rPr>
            <a:t>International trade </a:t>
          </a:r>
          <a:r>
            <a:rPr lang="en-GB" sz="1400" b="1" kern="1200">
              <a:solidFill>
                <a:schemeClr val="bg1"/>
              </a:solidFill>
              <a:latin typeface="Arial"/>
              <a:cs typeface="Arial"/>
            </a:rPr>
            <a:t>regulation</a:t>
          </a:r>
          <a:r>
            <a:rPr lang="en-GB" sz="1400" b="1" kern="1200" dirty="0">
              <a:solidFill>
                <a:schemeClr val="bg1"/>
              </a:solidFill>
              <a:latin typeface="Arial"/>
              <a:cs typeface="Arial"/>
            </a:rPr>
            <a:t>.</a:t>
          </a:r>
        </a:p>
      </dsp:txBody>
      <dsp:txXfrm>
        <a:off x="1573997" y="152978"/>
        <a:ext cx="1903000" cy="915991"/>
      </dsp:txXfrm>
    </dsp:sp>
    <dsp:sp modelId="{F10B5AC9-4C1C-4A4B-AA70-0FC20D4AFADE}">
      <dsp:nvSpPr>
        <dsp:cNvPr id="0" name=""/>
        <dsp:cNvSpPr/>
      </dsp:nvSpPr>
      <dsp:spPr>
        <a:xfrm>
          <a:off x="0" y="313"/>
          <a:ext cx="1573997" cy="12213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>
              <a:solidFill>
                <a:schemeClr val="bg1"/>
              </a:solidFill>
              <a:latin typeface="Arial"/>
              <a:ea typeface="Calibri"/>
              <a:cs typeface="Calibri"/>
            </a:rPr>
            <a:t>Political:</a:t>
          </a:r>
        </a:p>
      </dsp:txBody>
      <dsp:txXfrm>
        <a:off x="59620" y="59933"/>
        <a:ext cx="1454757" cy="1102081"/>
      </dsp:txXfrm>
    </dsp:sp>
    <dsp:sp modelId="{8B84F73A-B0AD-4A0F-A1A4-67ECF7922302}">
      <dsp:nvSpPr>
        <dsp:cNvPr id="0" name=""/>
        <dsp:cNvSpPr/>
      </dsp:nvSpPr>
      <dsp:spPr>
        <a:xfrm>
          <a:off x="1573997" y="1343766"/>
          <a:ext cx="2360995" cy="1221321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solidFill>
                <a:schemeClr val="bg1"/>
              </a:solidFill>
              <a:latin typeface="Arial"/>
              <a:cs typeface="Arial"/>
            </a:rPr>
            <a:t>Inflation raising </a:t>
          </a:r>
          <a:r>
            <a:rPr lang="en-GB" sz="1400" b="1" kern="1200">
              <a:solidFill>
                <a:schemeClr val="bg1"/>
              </a:solidFill>
              <a:latin typeface="Arial"/>
              <a:cs typeface="Arial"/>
            </a:rPr>
            <a:t>business</a:t>
          </a:r>
          <a:r>
            <a:rPr lang="en-GB" sz="1400" b="1" kern="1200" dirty="0">
              <a:solidFill>
                <a:schemeClr val="bg1"/>
              </a:solidFill>
              <a:latin typeface="Arial"/>
              <a:cs typeface="Arial"/>
            </a:rPr>
            <a:t> operation cost.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>
              <a:solidFill>
                <a:schemeClr val="bg1"/>
              </a:solidFill>
              <a:latin typeface="Arial"/>
              <a:cs typeface="Arial"/>
            </a:rPr>
            <a:t>Increase in raw materials price.</a:t>
          </a:r>
        </a:p>
      </dsp:txBody>
      <dsp:txXfrm>
        <a:off x="1573997" y="1496431"/>
        <a:ext cx="1903000" cy="915991"/>
      </dsp:txXfrm>
    </dsp:sp>
    <dsp:sp modelId="{F7C056C7-BC35-4DDC-8030-914EC38E3684}">
      <dsp:nvSpPr>
        <dsp:cNvPr id="0" name=""/>
        <dsp:cNvSpPr/>
      </dsp:nvSpPr>
      <dsp:spPr>
        <a:xfrm>
          <a:off x="0" y="1343766"/>
          <a:ext cx="1573997" cy="12213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chemeClr val="bg1"/>
              </a:solidFill>
              <a:latin typeface="Arial"/>
              <a:cs typeface="Arial"/>
            </a:rPr>
            <a:t>Economic:</a:t>
          </a:r>
        </a:p>
      </dsp:txBody>
      <dsp:txXfrm>
        <a:off x="59620" y="1403386"/>
        <a:ext cx="1454757" cy="11020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55E232-C625-4225-A75F-1108A1CDEBF7}">
      <dsp:nvSpPr>
        <dsp:cNvPr id="0" name=""/>
        <dsp:cNvSpPr/>
      </dsp:nvSpPr>
      <dsp:spPr>
        <a:xfrm>
          <a:off x="1561431" y="315"/>
          <a:ext cx="2342147" cy="1232141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>
              <a:latin typeface="Arial"/>
              <a:cs typeface="Arial"/>
            </a:rPr>
            <a:t>Changing shopping habits.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>
              <a:latin typeface="Arial"/>
              <a:cs typeface="Arial"/>
            </a:rPr>
            <a:t>Choosing online shopping </a:t>
          </a:r>
        </a:p>
      </dsp:txBody>
      <dsp:txXfrm>
        <a:off x="1561431" y="154333"/>
        <a:ext cx="1880094" cy="924105"/>
      </dsp:txXfrm>
    </dsp:sp>
    <dsp:sp modelId="{B3624AFB-814D-4FE9-9A70-42C57EE50066}">
      <dsp:nvSpPr>
        <dsp:cNvPr id="0" name=""/>
        <dsp:cNvSpPr/>
      </dsp:nvSpPr>
      <dsp:spPr>
        <a:xfrm>
          <a:off x="0" y="315"/>
          <a:ext cx="1561431" cy="12321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chemeClr val="bg1"/>
              </a:solidFill>
              <a:latin typeface="Arial"/>
              <a:cs typeface="Arial"/>
            </a:rPr>
            <a:t>Social:</a:t>
          </a:r>
        </a:p>
      </dsp:txBody>
      <dsp:txXfrm>
        <a:off x="60148" y="60463"/>
        <a:ext cx="1441135" cy="1111845"/>
      </dsp:txXfrm>
    </dsp:sp>
    <dsp:sp modelId="{772E7894-6618-4364-8303-76FA2F9FA436}">
      <dsp:nvSpPr>
        <dsp:cNvPr id="0" name=""/>
        <dsp:cNvSpPr/>
      </dsp:nvSpPr>
      <dsp:spPr>
        <a:xfrm>
          <a:off x="1561431" y="1355671"/>
          <a:ext cx="2342147" cy="1232141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>
              <a:latin typeface="Arial"/>
              <a:cs typeface="Arial"/>
            </a:rPr>
            <a:t>E-commers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>
              <a:latin typeface="Arial"/>
              <a:cs typeface="Arial"/>
            </a:rPr>
            <a:t>Social media</a:t>
          </a:r>
        </a:p>
      </dsp:txBody>
      <dsp:txXfrm>
        <a:off x="1561431" y="1509689"/>
        <a:ext cx="1880094" cy="924105"/>
      </dsp:txXfrm>
    </dsp:sp>
    <dsp:sp modelId="{53C2A66E-4B20-449E-B3C2-8F32B609E0EC}">
      <dsp:nvSpPr>
        <dsp:cNvPr id="0" name=""/>
        <dsp:cNvSpPr/>
      </dsp:nvSpPr>
      <dsp:spPr>
        <a:xfrm>
          <a:off x="0" y="1355671"/>
          <a:ext cx="1561431" cy="12321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bg1"/>
              </a:solidFill>
              <a:latin typeface="Arial"/>
              <a:cs typeface="Arial"/>
            </a:rPr>
            <a:t>Technological:</a:t>
          </a:r>
        </a:p>
      </dsp:txBody>
      <dsp:txXfrm>
        <a:off x="60148" y="1415819"/>
        <a:ext cx="1441135" cy="11118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6191D-01BF-4782-9885-7B7A1E6BB742}">
      <dsp:nvSpPr>
        <dsp:cNvPr id="0" name=""/>
        <dsp:cNvSpPr/>
      </dsp:nvSpPr>
      <dsp:spPr>
        <a:xfrm>
          <a:off x="1550737" y="317"/>
          <a:ext cx="2326105" cy="123850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latin typeface="Arial"/>
              <a:cs typeface="Arial"/>
            </a:rPr>
            <a:t>The raising cost of materials.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latin typeface="Arial"/>
              <a:cs typeface="Arial"/>
            </a:rPr>
            <a:t>Environmental standards.</a:t>
          </a:r>
        </a:p>
      </dsp:txBody>
      <dsp:txXfrm>
        <a:off x="1550737" y="155130"/>
        <a:ext cx="1861666" cy="928879"/>
      </dsp:txXfrm>
    </dsp:sp>
    <dsp:sp modelId="{CABCDC1C-767E-468C-8BB1-93101406D269}">
      <dsp:nvSpPr>
        <dsp:cNvPr id="0" name=""/>
        <dsp:cNvSpPr/>
      </dsp:nvSpPr>
      <dsp:spPr>
        <a:xfrm>
          <a:off x="0" y="317"/>
          <a:ext cx="1550737" cy="1238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bg1"/>
              </a:solidFill>
              <a:latin typeface="Arial"/>
              <a:cs typeface="Arial"/>
            </a:rPr>
            <a:t>Ecological:</a:t>
          </a:r>
        </a:p>
      </dsp:txBody>
      <dsp:txXfrm>
        <a:off x="60459" y="60776"/>
        <a:ext cx="1429819" cy="1117587"/>
      </dsp:txXfrm>
    </dsp:sp>
    <dsp:sp modelId="{12698ABA-9A9B-4AE2-A12B-CCD5EEA1D2A6}">
      <dsp:nvSpPr>
        <dsp:cNvPr id="0" name=""/>
        <dsp:cNvSpPr/>
      </dsp:nvSpPr>
      <dsp:spPr>
        <a:xfrm>
          <a:off x="1550737" y="1362673"/>
          <a:ext cx="2326105" cy="123850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solidFill>
                <a:schemeClr val="bg1"/>
              </a:solidFill>
              <a:latin typeface="Arial"/>
              <a:cs typeface="Arial"/>
            </a:rPr>
            <a:t>Potential requirements for eco friendly packaging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solidFill>
                <a:schemeClr val="bg1"/>
              </a:solidFill>
              <a:latin typeface="Arial"/>
              <a:cs typeface="Arial"/>
            </a:rPr>
            <a:t>Waste disposal </a:t>
          </a:r>
        </a:p>
        <a:p>
          <a:pPr marL="285750" lvl="1" indent="-285750" algn="l" defTabSz="1600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3600" kern="1200">
            <a:latin typeface="Gill Sans Nova"/>
          </a:endParaRPr>
        </a:p>
      </dsp:txBody>
      <dsp:txXfrm>
        <a:off x="1550737" y="1517486"/>
        <a:ext cx="1861666" cy="928879"/>
      </dsp:txXfrm>
    </dsp:sp>
    <dsp:sp modelId="{82181CA2-5328-424C-B06D-5E37D3BB5B7F}">
      <dsp:nvSpPr>
        <dsp:cNvPr id="0" name=""/>
        <dsp:cNvSpPr/>
      </dsp:nvSpPr>
      <dsp:spPr>
        <a:xfrm>
          <a:off x="0" y="1362673"/>
          <a:ext cx="1550737" cy="1238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bg1"/>
              </a:solidFill>
              <a:latin typeface="Arial"/>
              <a:cs typeface="Arial"/>
            </a:rPr>
            <a:t>Legal:</a:t>
          </a:r>
        </a:p>
      </dsp:txBody>
      <dsp:txXfrm>
        <a:off x="60459" y="1423132"/>
        <a:ext cx="1429819" cy="11175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FCAC43-2B38-4BAE-99CE-1E93E13D3DFA}">
      <dsp:nvSpPr>
        <dsp:cNvPr id="0" name=""/>
        <dsp:cNvSpPr/>
      </dsp:nvSpPr>
      <dsp:spPr>
        <a:xfrm>
          <a:off x="9891778" y="132047"/>
          <a:ext cx="2110188" cy="21101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/>
              <a:cs typeface="Arial"/>
            </a:rPr>
            <a:t>Methods</a:t>
          </a:r>
        </a:p>
      </dsp:txBody>
      <dsp:txXfrm>
        <a:off x="9891778" y="132047"/>
        <a:ext cx="2110188" cy="2110188"/>
      </dsp:txXfrm>
    </dsp:sp>
    <dsp:sp modelId="{68E12718-5293-4DC5-BB34-4F8B2BA323BE}">
      <dsp:nvSpPr>
        <dsp:cNvPr id="0" name=""/>
        <dsp:cNvSpPr/>
      </dsp:nvSpPr>
      <dsp:spPr>
        <a:xfrm>
          <a:off x="6177716" y="-409"/>
          <a:ext cx="5956707" cy="5956707"/>
        </a:xfrm>
        <a:prstGeom prst="circularArrow">
          <a:avLst>
            <a:gd name="adj1" fmla="val 6908"/>
            <a:gd name="adj2" fmla="val 465820"/>
            <a:gd name="adj3" fmla="val 547446"/>
            <a:gd name="adj4" fmla="val 20586734"/>
            <a:gd name="adj5" fmla="val 8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6B1A2F-EFEF-4421-AD1B-0ACFE701D530}">
      <dsp:nvSpPr>
        <dsp:cNvPr id="0" name=""/>
        <dsp:cNvSpPr/>
      </dsp:nvSpPr>
      <dsp:spPr>
        <a:xfrm>
          <a:off x="9891778" y="3713651"/>
          <a:ext cx="2110188" cy="21101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/>
              <a:cs typeface="Arial"/>
            </a:rPr>
            <a:t>Machines</a:t>
          </a:r>
        </a:p>
      </dsp:txBody>
      <dsp:txXfrm>
        <a:off x="9891778" y="3713651"/>
        <a:ext cx="2110188" cy="2110188"/>
      </dsp:txXfrm>
    </dsp:sp>
    <dsp:sp modelId="{AEF9DCB9-1B19-4D0B-AEB5-B2FB06431236}">
      <dsp:nvSpPr>
        <dsp:cNvPr id="0" name=""/>
        <dsp:cNvSpPr/>
      </dsp:nvSpPr>
      <dsp:spPr>
        <a:xfrm>
          <a:off x="6177716" y="-409"/>
          <a:ext cx="5956707" cy="5956707"/>
        </a:xfrm>
        <a:prstGeom prst="circularArrow">
          <a:avLst>
            <a:gd name="adj1" fmla="val 6908"/>
            <a:gd name="adj2" fmla="val 465820"/>
            <a:gd name="adj3" fmla="val 5947446"/>
            <a:gd name="adj4" fmla="val 4386734"/>
            <a:gd name="adj5" fmla="val 8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FD7280-C597-4EFF-9F3D-E944F57D1CC3}">
      <dsp:nvSpPr>
        <dsp:cNvPr id="0" name=""/>
        <dsp:cNvSpPr/>
      </dsp:nvSpPr>
      <dsp:spPr>
        <a:xfrm>
          <a:off x="6310174" y="3713651"/>
          <a:ext cx="2110188" cy="21101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/>
              <a:cs typeface="Arial"/>
            </a:rPr>
            <a:t>People</a:t>
          </a:r>
        </a:p>
      </dsp:txBody>
      <dsp:txXfrm>
        <a:off x="6310174" y="3713651"/>
        <a:ext cx="2110188" cy="2110188"/>
      </dsp:txXfrm>
    </dsp:sp>
    <dsp:sp modelId="{5BC76169-28E4-4937-842B-ED396008091C}">
      <dsp:nvSpPr>
        <dsp:cNvPr id="0" name=""/>
        <dsp:cNvSpPr/>
      </dsp:nvSpPr>
      <dsp:spPr>
        <a:xfrm>
          <a:off x="6177716" y="-409"/>
          <a:ext cx="5956707" cy="5956707"/>
        </a:xfrm>
        <a:prstGeom prst="circularArrow">
          <a:avLst>
            <a:gd name="adj1" fmla="val 6908"/>
            <a:gd name="adj2" fmla="val 465820"/>
            <a:gd name="adj3" fmla="val 11347446"/>
            <a:gd name="adj4" fmla="val 9786734"/>
            <a:gd name="adj5" fmla="val 8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27AF0A-C52D-4513-A369-211C9AE0A459}">
      <dsp:nvSpPr>
        <dsp:cNvPr id="0" name=""/>
        <dsp:cNvSpPr/>
      </dsp:nvSpPr>
      <dsp:spPr>
        <a:xfrm>
          <a:off x="6310174" y="132047"/>
          <a:ext cx="2110188" cy="21101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/>
              <a:cs typeface="Arial"/>
            </a:rPr>
            <a:t>Materials</a:t>
          </a:r>
        </a:p>
      </dsp:txBody>
      <dsp:txXfrm>
        <a:off x="6310174" y="132047"/>
        <a:ext cx="2110188" cy="2110188"/>
      </dsp:txXfrm>
    </dsp:sp>
    <dsp:sp modelId="{29482D66-2BCA-4AFA-969B-D4DD9F9384A6}">
      <dsp:nvSpPr>
        <dsp:cNvPr id="0" name=""/>
        <dsp:cNvSpPr/>
      </dsp:nvSpPr>
      <dsp:spPr>
        <a:xfrm>
          <a:off x="6177716" y="-409"/>
          <a:ext cx="5956707" cy="5956707"/>
        </a:xfrm>
        <a:prstGeom prst="circularArrow">
          <a:avLst>
            <a:gd name="adj1" fmla="val 6908"/>
            <a:gd name="adj2" fmla="val 465820"/>
            <a:gd name="adj3" fmla="val 16747446"/>
            <a:gd name="adj4" fmla="val 15186734"/>
            <a:gd name="adj5" fmla="val 8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98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644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938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152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618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287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962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004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06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505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254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42486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74" r:id="rId6"/>
    <p:sldLayoutId id="2147483779" r:id="rId7"/>
    <p:sldLayoutId id="2147483775" r:id="rId8"/>
    <p:sldLayoutId id="2147483776" r:id="rId9"/>
    <p:sldLayoutId id="2147483777" r:id="rId10"/>
    <p:sldLayoutId id="214748377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10.svg"/><Relationship Id="rId4" Type="http://schemas.openxmlformats.org/officeDocument/2006/relationships/diagramData" Target="../diagrams/data1.xml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13" Type="http://schemas.microsoft.com/office/2007/relationships/diagramDrawing" Target="../diagrams/drawing3.xml"/><Relationship Id="rId18" Type="http://schemas.microsoft.com/office/2007/relationships/diagramDrawing" Target="../diagrams/drawing4.xml"/><Relationship Id="rId3" Type="http://schemas.openxmlformats.org/officeDocument/2006/relationships/image" Target="../media/image12.jpeg"/><Relationship Id="rId7" Type="http://schemas.openxmlformats.org/officeDocument/2006/relationships/diagramColors" Target="../diagrams/colors2.xml"/><Relationship Id="rId12" Type="http://schemas.openxmlformats.org/officeDocument/2006/relationships/diagramColors" Target="../diagrams/colors3.xml"/><Relationship Id="rId17" Type="http://schemas.openxmlformats.org/officeDocument/2006/relationships/diagramColors" Target="../diagrams/colors4.xml"/><Relationship Id="rId2" Type="http://schemas.openxmlformats.org/officeDocument/2006/relationships/image" Target="../media/image1.jpeg"/><Relationship Id="rId16" Type="http://schemas.openxmlformats.org/officeDocument/2006/relationships/diagramQuickStyle" Target="../diagrams/quickStyle4.xml"/><Relationship Id="rId1" Type="http://schemas.openxmlformats.org/officeDocument/2006/relationships/slideLayout" Target="../slideLayouts/slideLayout9.xml"/><Relationship Id="rId6" Type="http://schemas.openxmlformats.org/officeDocument/2006/relationships/diagramQuickStyle" Target="../diagrams/quickStyle2.xml"/><Relationship Id="rId11" Type="http://schemas.openxmlformats.org/officeDocument/2006/relationships/diagramQuickStyle" Target="../diagrams/quickStyle3.xml"/><Relationship Id="rId5" Type="http://schemas.openxmlformats.org/officeDocument/2006/relationships/diagramLayout" Target="../diagrams/layout2.xml"/><Relationship Id="rId15" Type="http://schemas.openxmlformats.org/officeDocument/2006/relationships/diagramLayout" Target="../diagrams/layout4.xml"/><Relationship Id="rId10" Type="http://schemas.openxmlformats.org/officeDocument/2006/relationships/diagramLayout" Target="../diagrams/layout3.xml"/><Relationship Id="rId4" Type="http://schemas.openxmlformats.org/officeDocument/2006/relationships/diagramData" Target="../diagrams/data2.xml"/><Relationship Id="rId9" Type="http://schemas.openxmlformats.org/officeDocument/2006/relationships/diagramData" Target="../diagrams/data3.xml"/><Relationship Id="rId1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4.svg"/><Relationship Id="rId7" Type="http://schemas.openxmlformats.org/officeDocument/2006/relationships/diagramColors" Target="../diagrams/colors5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9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1" name="Color Fill">
            <a:extLst>
              <a:ext uri="{FF2B5EF4-FFF2-40B4-BE49-F238E27FC236}">
                <a16:creationId xmlns:a16="http://schemas.microsoft.com/office/drawing/2014/main" id="{06FDC3C5-8431-45BA-A6F9-CFFCB567E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E8259172-A5C2-4C34-A404-5AE6BB97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39089" y="-3532"/>
            <a:ext cx="4449863" cy="4717820"/>
            <a:chOff x="7739089" y="-3532"/>
            <a:chExt cx="4449863" cy="4717820"/>
          </a:xfrm>
        </p:grpSpPr>
        <p:grpSp>
          <p:nvGrpSpPr>
            <p:cNvPr id="104" name="Group 103">
              <a:extLst>
                <a:ext uri="{FF2B5EF4-FFF2-40B4-BE49-F238E27FC236}">
                  <a16:creationId xmlns:a16="http://schemas.microsoft.com/office/drawing/2014/main" id="{3600EB2A-EC83-46FF-AC2F-BD79E4621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7739089" y="-3532"/>
              <a:ext cx="4449863" cy="4717820"/>
              <a:chOff x="7739089" y="-3532"/>
              <a:chExt cx="4449863" cy="4717820"/>
            </a:xfrm>
          </p:grpSpPr>
          <p:sp>
            <p:nvSpPr>
              <p:cNvPr id="106" name="Oval 105">
                <a:extLst>
                  <a:ext uri="{FF2B5EF4-FFF2-40B4-BE49-F238E27FC236}">
                    <a16:creationId xmlns:a16="http://schemas.microsoft.com/office/drawing/2014/main" id="{0B180B35-C330-4CE0-8539-3298515440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522630" y="4023444"/>
                <a:ext cx="514757" cy="516940"/>
              </a:xfrm>
              <a:prstGeom prst="ellipse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 algn="ctr"/>
                <a:endParaRPr lang="en-US"/>
              </a:p>
            </p:txBody>
          </p:sp>
          <p:sp>
            <p:nvSpPr>
              <p:cNvPr id="107" name="Freeform: Shape 106">
                <a:extLst>
                  <a:ext uri="{FF2B5EF4-FFF2-40B4-BE49-F238E27FC236}">
                    <a16:creationId xmlns:a16="http://schemas.microsoft.com/office/drawing/2014/main" id="{8DA72DB4-0020-442C-A0F9-7320837E14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1752627" y="3404614"/>
                <a:ext cx="436325" cy="1309674"/>
              </a:xfrm>
              <a:custGeom>
                <a:avLst/>
                <a:gdLst>
                  <a:gd name="connsiteX0" fmla="*/ 470325 w 477612"/>
                  <a:gd name="connsiteY0" fmla="*/ 0 h 1433600"/>
                  <a:gd name="connsiteX1" fmla="*/ 475607 w 477612"/>
                  <a:gd name="connsiteY1" fmla="*/ 3701 h 1433600"/>
                  <a:gd name="connsiteX2" fmla="*/ 477612 w 477612"/>
                  <a:gd name="connsiteY2" fmla="*/ 5160 h 1433600"/>
                  <a:gd name="connsiteX3" fmla="*/ 477612 w 477612"/>
                  <a:gd name="connsiteY3" fmla="*/ 1428441 h 1433600"/>
                  <a:gd name="connsiteX4" fmla="*/ 475607 w 477612"/>
                  <a:gd name="connsiteY4" fmla="*/ 1429900 h 1433600"/>
                  <a:gd name="connsiteX5" fmla="*/ 470325 w 477612"/>
                  <a:gd name="connsiteY5" fmla="*/ 1433600 h 1433600"/>
                  <a:gd name="connsiteX6" fmla="*/ 0 w 477612"/>
                  <a:gd name="connsiteY6" fmla="*/ 716800 h 1433600"/>
                  <a:gd name="connsiteX7" fmla="*/ 470325 w 477612"/>
                  <a:gd name="connsiteY7" fmla="*/ 0 h 1433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477612" h="1433600">
                    <a:moveTo>
                      <a:pt x="470325" y="0"/>
                    </a:moveTo>
                    <a:cubicBezTo>
                      <a:pt x="470325" y="0"/>
                      <a:pt x="472162" y="1254"/>
                      <a:pt x="475607" y="3701"/>
                    </a:cubicBezTo>
                    <a:lnTo>
                      <a:pt x="477612" y="5160"/>
                    </a:lnTo>
                    <a:lnTo>
                      <a:pt x="477612" y="1428441"/>
                    </a:lnTo>
                    <a:lnTo>
                      <a:pt x="475607" y="1429900"/>
                    </a:lnTo>
                    <a:cubicBezTo>
                      <a:pt x="472162" y="1432347"/>
                      <a:pt x="470325" y="1433600"/>
                      <a:pt x="470325" y="1433600"/>
                    </a:cubicBezTo>
                    <a:cubicBezTo>
                      <a:pt x="470325" y="1433600"/>
                      <a:pt x="0" y="1112672"/>
                      <a:pt x="0" y="716800"/>
                    </a:cubicBezTo>
                    <a:cubicBezTo>
                      <a:pt x="0" y="320929"/>
                      <a:pt x="470325" y="0"/>
                      <a:pt x="470325" y="0"/>
                    </a:cubicBezTo>
                    <a:close/>
                  </a:path>
                </a:pathLst>
              </a:custGeom>
              <a:solidFill>
                <a:schemeClr val="accent1">
                  <a:lumMod val="75000"/>
                  <a:alpha val="65000"/>
                </a:schemeClr>
              </a:solidFill>
              <a:ln w="933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8" name="Graphic 9">
                <a:extLst>
                  <a:ext uri="{FF2B5EF4-FFF2-40B4-BE49-F238E27FC236}">
                    <a16:creationId xmlns:a16="http://schemas.microsoft.com/office/drawing/2014/main" id="{BC11E757-F50F-4F18-9F0D-6DF406191B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39089" y="-3532"/>
                <a:ext cx="3875603" cy="3875603"/>
              </a:xfrm>
              <a:custGeom>
                <a:avLst/>
                <a:gdLst>
                  <a:gd name="connsiteX0" fmla="*/ 6861546 w 6861545"/>
                  <a:gd name="connsiteY0" fmla="*/ 6861546 h 6861545"/>
                  <a:gd name="connsiteX1" fmla="*/ 3435812 w 6861545"/>
                  <a:gd name="connsiteY1" fmla="*/ 6861546 h 6861545"/>
                  <a:gd name="connsiteX2" fmla="*/ 0 w 6861545"/>
                  <a:gd name="connsiteY2" fmla="*/ 3425734 h 6861545"/>
                  <a:gd name="connsiteX3" fmla="*/ 0 w 6861545"/>
                  <a:gd name="connsiteY3" fmla="*/ 0 h 6861545"/>
                  <a:gd name="connsiteX4" fmla="*/ 3425734 w 6861545"/>
                  <a:gd name="connsiteY4" fmla="*/ 0 h 6861545"/>
                  <a:gd name="connsiteX5" fmla="*/ 6861546 w 6861545"/>
                  <a:gd name="connsiteY5" fmla="*/ 3435812 h 6861545"/>
                  <a:gd name="connsiteX6" fmla="*/ 6861546 w 6861545"/>
                  <a:gd name="connsiteY6" fmla="*/ 6861546 h 68615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861545" h="6861545">
                    <a:moveTo>
                      <a:pt x="6861546" y="6861546"/>
                    </a:moveTo>
                    <a:lnTo>
                      <a:pt x="3435812" y="6861546"/>
                    </a:lnTo>
                    <a:cubicBezTo>
                      <a:pt x="1538245" y="6861546"/>
                      <a:pt x="0" y="5323301"/>
                      <a:pt x="0" y="3425734"/>
                    </a:cubicBezTo>
                    <a:lnTo>
                      <a:pt x="0" y="0"/>
                    </a:lnTo>
                    <a:lnTo>
                      <a:pt x="3425734" y="0"/>
                    </a:lnTo>
                    <a:cubicBezTo>
                      <a:pt x="5323301" y="0"/>
                      <a:pt x="6861546" y="1538245"/>
                      <a:pt x="6861546" y="3435812"/>
                    </a:cubicBezTo>
                    <a:lnTo>
                      <a:pt x="6861546" y="6861546"/>
                    </a:lnTo>
                    <a:close/>
                  </a:path>
                </a:pathLst>
              </a:custGeom>
              <a:solidFill>
                <a:schemeClr val="accent1">
                  <a:alpha val="60000"/>
                </a:schemeClr>
              </a:solidFill>
              <a:ln w="9331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05" name="Graphic 9">
              <a:extLst>
                <a:ext uri="{FF2B5EF4-FFF2-40B4-BE49-F238E27FC236}">
                  <a16:creationId xmlns:a16="http://schemas.microsoft.com/office/drawing/2014/main" id="{E8A144E7-745C-4BEF-AE3D-D714ABF11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5862" y="556562"/>
              <a:ext cx="2681635" cy="268163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10" name="Texture">
            <a:extLst>
              <a:ext uri="{FF2B5EF4-FFF2-40B4-BE49-F238E27FC236}">
                <a16:creationId xmlns:a16="http://schemas.microsoft.com/office/drawing/2014/main" id="{0D29D77D-2D4E-4868-960B-BEDA724F5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8905" y="1227236"/>
            <a:ext cx="10642614" cy="388773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 b="1" dirty="0">
                <a:latin typeface="Arial"/>
                <a:cs typeface="Arial"/>
              </a:rPr>
              <a:t>Student Name: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000" dirty="0">
                <a:latin typeface="Arial"/>
                <a:cs typeface="Arial"/>
              </a:rPr>
              <a:t>Waldemar </a:t>
            </a:r>
            <a:r>
              <a:rPr lang="en-GB" sz="2000" dirty="0" err="1">
                <a:latin typeface="Arial"/>
                <a:cs typeface="Arial"/>
              </a:rPr>
              <a:t>Kozlowiecki</a:t>
            </a:r>
            <a:br>
              <a:rPr lang="en-GB" sz="1800" dirty="0">
                <a:latin typeface="Arial"/>
                <a:cs typeface="Arial"/>
              </a:rPr>
            </a:br>
            <a:br>
              <a:rPr lang="en-GB" sz="1800" b="1" dirty="0">
                <a:latin typeface="Arial"/>
                <a:cs typeface="Arial"/>
              </a:rPr>
            </a:br>
            <a:r>
              <a:rPr lang="en-GB" sz="2400" b="1" dirty="0">
                <a:latin typeface="Arial"/>
                <a:cs typeface="Arial"/>
              </a:rPr>
              <a:t>Student ID: </a:t>
            </a:r>
            <a:r>
              <a:rPr lang="en-GB" sz="2000" dirty="0">
                <a:latin typeface="Arial"/>
                <a:cs typeface="Arial"/>
              </a:rPr>
              <a:t>2512379</a:t>
            </a:r>
            <a:r>
              <a:rPr lang="en-GB" sz="2000" b="1" dirty="0">
                <a:latin typeface="Arial"/>
                <a:cs typeface="Arial"/>
              </a:rPr>
              <a:t> </a:t>
            </a:r>
            <a:br>
              <a:rPr lang="en-GB" sz="1800" b="1" dirty="0">
                <a:latin typeface="Arial"/>
                <a:cs typeface="Arial"/>
              </a:rPr>
            </a:br>
            <a:r>
              <a:rPr lang="en-GB" sz="1800" b="1" dirty="0">
                <a:latin typeface="Arial"/>
                <a:cs typeface="Arial"/>
              </a:rPr>
              <a:t> 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Lecturer’s Name:</a:t>
            </a:r>
            <a:r>
              <a:rPr lang="en-GB" sz="2000" b="1" dirty="0">
                <a:latin typeface="Arial"/>
                <a:cs typeface="Arial"/>
              </a:rPr>
              <a:t> </a:t>
            </a:r>
            <a:r>
              <a:rPr lang="en-GB" sz="2000" dirty="0">
                <a:latin typeface="Arial"/>
                <a:cs typeface="Arial"/>
              </a:rPr>
              <a:t>Fa Wang</a:t>
            </a:r>
            <a:br>
              <a:rPr lang="en-GB" sz="1800" b="1" dirty="0">
                <a:latin typeface="Arial"/>
                <a:cs typeface="Arial"/>
              </a:rPr>
            </a:br>
            <a:endParaRPr lang="en-GB" sz="1800" b="1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Module Code:</a:t>
            </a:r>
            <a:r>
              <a:rPr lang="en-GB" sz="1800" dirty="0">
                <a:latin typeface="Arial"/>
                <a:cs typeface="Arial"/>
              </a:rPr>
              <a:t> </a:t>
            </a:r>
            <a:r>
              <a:rPr lang="en-GB" sz="2000" dirty="0">
                <a:latin typeface="Arial"/>
                <a:cs typeface="Arial"/>
              </a:rPr>
              <a:t>LCLM 4004</a:t>
            </a:r>
            <a:br>
              <a:rPr lang="en-GB" sz="1800" b="1" dirty="0">
                <a:latin typeface="Arial"/>
                <a:cs typeface="Arial"/>
              </a:rPr>
            </a:br>
            <a:endParaRPr lang="en-GB" sz="1800" b="1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Module Name:</a:t>
            </a:r>
            <a:r>
              <a:rPr lang="en-GB" sz="1800" b="1" dirty="0">
                <a:latin typeface="Arial"/>
                <a:cs typeface="Arial"/>
              </a:rPr>
              <a:t> </a:t>
            </a:r>
            <a:r>
              <a:rPr lang="en-GB" sz="2000" dirty="0">
                <a:latin typeface="Arial"/>
                <a:cs typeface="Arial"/>
              </a:rPr>
              <a:t>Problem Solving and Decision-Making</a:t>
            </a:r>
            <a:br>
              <a:rPr lang="en-GB" sz="1800" b="1" dirty="0">
                <a:latin typeface="Arial"/>
                <a:cs typeface="Arial"/>
              </a:rPr>
            </a:br>
            <a:endParaRPr lang="en-GB" sz="1800" b="1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Component 1:</a:t>
            </a:r>
            <a:r>
              <a:rPr lang="en-GB" sz="1800" b="1" dirty="0">
                <a:latin typeface="Arial"/>
                <a:cs typeface="Arial"/>
              </a:rPr>
              <a:t> </a:t>
            </a:r>
            <a:r>
              <a:rPr lang="en-GB" sz="2000" dirty="0">
                <a:latin typeface="Arial"/>
                <a:cs typeface="Arial"/>
              </a:rPr>
              <a:t>Green Haven Florists</a:t>
            </a:r>
          </a:p>
          <a:p>
            <a:endParaRPr lang="en-GB" sz="1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F5F35D-8E54-D05D-E35B-5EFEA638A4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894" r="16354" b="-2"/>
          <a:stretch>
            <a:fillRect/>
          </a:stretch>
        </p:blipFill>
        <p:spPr>
          <a:xfrm>
            <a:off x="7867836" y="100160"/>
            <a:ext cx="3612857" cy="3612856"/>
          </a:xfrm>
          <a:custGeom>
            <a:avLst/>
            <a:gdLst/>
            <a:ahLst/>
            <a:cxnLst/>
            <a:rect l="l" t="t" r="r" b="b"/>
            <a:pathLst>
              <a:path w="3646992" h="3646991">
                <a:moveTo>
                  <a:pt x="0" y="0"/>
                </a:moveTo>
                <a:lnTo>
                  <a:pt x="1820818" y="0"/>
                </a:lnTo>
                <a:cubicBezTo>
                  <a:pt x="2829397" y="0"/>
                  <a:pt x="3646992" y="817595"/>
                  <a:pt x="3646992" y="1826174"/>
                </a:cubicBezTo>
                <a:lnTo>
                  <a:pt x="3646992" y="3646991"/>
                </a:lnTo>
                <a:lnTo>
                  <a:pt x="1826174" y="3646991"/>
                </a:lnTo>
                <a:cubicBezTo>
                  <a:pt x="817595" y="3646991"/>
                  <a:pt x="0" y="2829396"/>
                  <a:pt x="0" y="1820817"/>
                </a:cubicBezTo>
                <a:close/>
              </a:path>
            </a:pathLst>
          </a:custGeom>
        </p:spPr>
      </p:pic>
      <p:pic>
        <p:nvPicPr>
          <p:cNvPr id="5" name="Picture 4" descr="A wooden cubes and a ball&#10;&#10;AI-generated content may be incorrect.">
            <a:extLst>
              <a:ext uri="{FF2B5EF4-FFF2-40B4-BE49-F238E27FC236}">
                <a16:creationId xmlns:a16="http://schemas.microsoft.com/office/drawing/2014/main" id="{6D0736E4-3BFB-150F-26D6-E94D3A6CD88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5188" b="-1"/>
          <a:stretch>
            <a:fillRect/>
          </a:stretch>
        </p:blipFill>
        <p:spPr>
          <a:xfrm>
            <a:off x="8382836" y="3998678"/>
            <a:ext cx="3233380" cy="2859322"/>
          </a:xfrm>
          <a:custGeom>
            <a:avLst/>
            <a:gdLst/>
            <a:ahLst/>
            <a:cxnLst/>
            <a:rect l="l" t="t" r="r" b="b"/>
            <a:pathLst>
              <a:path w="3316319" h="2932666">
                <a:moveTo>
                  <a:pt x="1660595" y="0"/>
                </a:moveTo>
                <a:lnTo>
                  <a:pt x="3316319" y="0"/>
                </a:lnTo>
                <a:lnTo>
                  <a:pt x="3316319" y="1646632"/>
                </a:lnTo>
                <a:cubicBezTo>
                  <a:pt x="3316319" y="2159685"/>
                  <a:pt x="3081083" y="2618091"/>
                  <a:pt x="2712021" y="2920995"/>
                </a:cubicBezTo>
                <a:lnTo>
                  <a:pt x="2696327" y="2932666"/>
                </a:lnTo>
                <a:lnTo>
                  <a:pt x="0" y="2932666"/>
                </a:lnTo>
                <a:lnTo>
                  <a:pt x="0" y="1651476"/>
                </a:lnTo>
                <a:cubicBezTo>
                  <a:pt x="0" y="739381"/>
                  <a:pt x="743464" y="0"/>
                  <a:pt x="1660595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6" name="Background Fill">
            <a:extLst>
              <a:ext uri="{FF2B5EF4-FFF2-40B4-BE49-F238E27FC236}">
                <a16:creationId xmlns:a16="http://schemas.microsoft.com/office/drawing/2014/main" id="{66C115EF-F0EA-46A7-A25C-125D26FAA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67" name="Color Fill">
            <a:extLst>
              <a:ext uri="{FF2B5EF4-FFF2-40B4-BE49-F238E27FC236}">
                <a16:creationId xmlns:a16="http://schemas.microsoft.com/office/drawing/2014/main" id="{97BF6B6D-C479-40CF-B042-7D70D8286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2">
              <a:lumMod val="50000"/>
            </a:schemeClr>
          </a:solidFill>
          <a:ln w="9525" cap="flat">
            <a:solidFill>
              <a:schemeClr val="bg1">
                <a:lumMod val="75000"/>
                <a:lumOff val="25000"/>
              </a:schemeClr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8" name="Group 147">
            <a:extLst>
              <a:ext uri="{FF2B5EF4-FFF2-40B4-BE49-F238E27FC236}">
                <a16:creationId xmlns:a16="http://schemas.microsoft.com/office/drawing/2014/main" id="{AEF86C3C-FC48-4AB2-97FA-F4AC7F6F3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39089" y="-3532"/>
            <a:ext cx="4449863" cy="4717820"/>
            <a:chOff x="7739089" y="-3532"/>
            <a:chExt cx="4449863" cy="4717820"/>
          </a:xfrm>
        </p:grpSpPr>
        <p:sp>
          <p:nvSpPr>
            <p:cNvPr id="149" name="Oval 148">
              <a:extLst>
                <a:ext uri="{FF2B5EF4-FFF2-40B4-BE49-F238E27FC236}">
                  <a16:creationId xmlns:a16="http://schemas.microsoft.com/office/drawing/2014/main" id="{62B5D76F-FCC4-4521-916F-491D822D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22630" y="4023444"/>
              <a:ext cx="514757" cy="51694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F8D89A6-8111-4B9B-A1BB-F448E802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627" y="340461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Graphic 9">
              <a:extLst>
                <a:ext uri="{FF2B5EF4-FFF2-40B4-BE49-F238E27FC236}">
                  <a16:creationId xmlns:a16="http://schemas.microsoft.com/office/drawing/2014/main" id="{86C325F3-A534-44C6-B6E1-1F0DD4D6DB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39089" y="-3532"/>
              <a:ext cx="3875603" cy="3875603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8" name="Texture">
            <a:extLst>
              <a:ext uri="{FF2B5EF4-FFF2-40B4-BE49-F238E27FC236}">
                <a16:creationId xmlns:a16="http://schemas.microsoft.com/office/drawing/2014/main" id="{C1E15FC6-E547-48B3-9AD4-3945840EC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1" name="Content Placeholder 140">
            <a:extLst>
              <a:ext uri="{FF2B5EF4-FFF2-40B4-BE49-F238E27FC236}">
                <a16:creationId xmlns:a16="http://schemas.microsoft.com/office/drawing/2014/main" id="{FB0CED13-AAE9-61E9-1263-B81E5F822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600" y="827202"/>
            <a:ext cx="6943725" cy="506776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3600" b="1" dirty="0">
                <a:solidFill>
                  <a:schemeClr val="bg2"/>
                </a:solidFill>
                <a:latin typeface="Arial"/>
                <a:cs typeface="Arial"/>
              </a:rPr>
              <a:t>In my presentation I will:</a:t>
            </a:r>
          </a:p>
          <a:p>
            <a:pPr marL="0" indent="0">
              <a:buNone/>
            </a:pPr>
            <a:endParaRPr lang="en-US" sz="2800" b="1" dirty="0">
              <a:latin typeface="Arial"/>
              <a:cs typeface="Arial"/>
            </a:endParaRPr>
          </a:p>
          <a:p>
            <a:r>
              <a:rPr lang="en-US" sz="2800" b="1" dirty="0">
                <a:latin typeface="Arial"/>
                <a:cs typeface="Arial"/>
              </a:rPr>
              <a:t> Green Havan Florists problems</a:t>
            </a:r>
          </a:p>
          <a:p>
            <a:endParaRPr lang="en-US" sz="2800" b="1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2800" b="1" dirty="0">
                <a:latin typeface="Arial"/>
                <a:cs typeface="Arial"/>
              </a:rPr>
              <a:t> 5W2H summarizes problem</a:t>
            </a:r>
            <a:endParaRPr lang="en-US" dirty="0"/>
          </a:p>
          <a:p>
            <a:endParaRPr lang="en-US" sz="2800" b="1" dirty="0">
              <a:latin typeface="Arial"/>
              <a:cs typeface="Arial"/>
            </a:endParaRPr>
          </a:p>
          <a:p>
            <a:r>
              <a:rPr lang="en-US" sz="2800" b="1" dirty="0">
                <a:latin typeface="Arial"/>
                <a:cs typeface="Arial"/>
              </a:rPr>
              <a:t> PESTEL model</a:t>
            </a:r>
          </a:p>
          <a:p>
            <a:endParaRPr lang="en-US" sz="2800" b="1" dirty="0">
              <a:latin typeface="Arial"/>
              <a:cs typeface="Arial"/>
            </a:endParaRPr>
          </a:p>
          <a:p>
            <a:r>
              <a:rPr lang="en-US" sz="2800" b="1" dirty="0">
                <a:latin typeface="Arial"/>
                <a:cs typeface="Arial"/>
              </a:rPr>
              <a:t> Cause-and-Effect model</a:t>
            </a:r>
          </a:p>
          <a:p>
            <a:endParaRPr lang="en-US" sz="2800" b="1" dirty="0">
              <a:latin typeface="Arial"/>
              <a:cs typeface="Arial"/>
            </a:endParaRPr>
          </a:p>
          <a:p>
            <a:r>
              <a:rPr lang="en-US" sz="2800" b="1" i="1" dirty="0">
                <a:latin typeface="Arial"/>
                <a:cs typeface="Arial"/>
              </a:rPr>
              <a:t> And -</a:t>
            </a:r>
            <a:r>
              <a:rPr lang="en-US" sz="2800" b="1" dirty="0">
                <a:latin typeface="Arial"/>
                <a:cs typeface="Arial"/>
              </a:rPr>
              <a:t> summary of the key findings</a:t>
            </a:r>
            <a:endParaRPr lang="en-US" sz="2800" b="1" i="1" dirty="0">
              <a:latin typeface="Arial"/>
              <a:cs typeface="Arial"/>
            </a:endParaRPr>
          </a:p>
          <a:p>
            <a:endParaRPr lang="en-US" sz="28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2800" b="1" dirty="0">
              <a:solidFill>
                <a:schemeClr val="bg2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2800" b="1" dirty="0">
              <a:solidFill>
                <a:schemeClr val="bg2"/>
              </a:solidFill>
              <a:latin typeface="Arial"/>
              <a:cs typeface="Arial"/>
            </a:endParaRPr>
          </a:p>
        </p:txBody>
      </p:sp>
      <p:pic>
        <p:nvPicPr>
          <p:cNvPr id="5" name="Content Placeholder 4" descr="A bicycle with a basket of flowers and vegetables&#10;&#10;AI-generated content may be incorrect.">
            <a:extLst>
              <a:ext uri="{FF2B5EF4-FFF2-40B4-BE49-F238E27FC236}">
                <a16:creationId xmlns:a16="http://schemas.microsoft.com/office/drawing/2014/main" id="{9ACF87A4-954B-5283-EA0C-E774B66627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510" r="12739" b="-2"/>
          <a:stretch>
            <a:fillRect/>
          </a:stretch>
        </p:blipFill>
        <p:spPr>
          <a:xfrm>
            <a:off x="7890250" y="127841"/>
            <a:ext cx="3612857" cy="3612856"/>
          </a:xfrm>
          <a:custGeom>
            <a:avLst/>
            <a:gdLst/>
            <a:ahLst/>
            <a:cxnLst/>
            <a:rect l="l" t="t" r="r" b="b"/>
            <a:pathLst>
              <a:path w="3646992" h="3646991">
                <a:moveTo>
                  <a:pt x="0" y="0"/>
                </a:moveTo>
                <a:lnTo>
                  <a:pt x="1820818" y="0"/>
                </a:lnTo>
                <a:cubicBezTo>
                  <a:pt x="2829397" y="0"/>
                  <a:pt x="3646992" y="817595"/>
                  <a:pt x="3646992" y="1826174"/>
                </a:cubicBezTo>
                <a:lnTo>
                  <a:pt x="3646992" y="3646991"/>
                </a:lnTo>
                <a:lnTo>
                  <a:pt x="1826174" y="3646991"/>
                </a:lnTo>
                <a:cubicBezTo>
                  <a:pt x="817595" y="3646991"/>
                  <a:pt x="0" y="2829396"/>
                  <a:pt x="0" y="1820817"/>
                </a:cubicBezTo>
                <a:close/>
              </a:path>
            </a:pathLst>
          </a:custGeom>
        </p:spPr>
      </p:pic>
      <p:pic>
        <p:nvPicPr>
          <p:cNvPr id="4" name="Content Placeholder 3" descr="Pair of glasses highlighted on grey background">
            <a:extLst>
              <a:ext uri="{FF2B5EF4-FFF2-40B4-BE49-F238E27FC236}">
                <a16:creationId xmlns:a16="http://schemas.microsoft.com/office/drawing/2014/main" id="{6674FE6F-2B95-6F2E-DF00-A6F04DAB31E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872" r="11839"/>
          <a:stretch>
            <a:fillRect/>
          </a:stretch>
        </p:blipFill>
        <p:spPr>
          <a:xfrm>
            <a:off x="8382836" y="3998678"/>
            <a:ext cx="3233380" cy="2859322"/>
          </a:xfrm>
          <a:custGeom>
            <a:avLst/>
            <a:gdLst/>
            <a:ahLst/>
            <a:cxnLst/>
            <a:rect l="l" t="t" r="r" b="b"/>
            <a:pathLst>
              <a:path w="3316319" h="2932666">
                <a:moveTo>
                  <a:pt x="1660595" y="0"/>
                </a:moveTo>
                <a:lnTo>
                  <a:pt x="3316319" y="0"/>
                </a:lnTo>
                <a:lnTo>
                  <a:pt x="3316319" y="1646632"/>
                </a:lnTo>
                <a:cubicBezTo>
                  <a:pt x="3316319" y="2159685"/>
                  <a:pt x="3081083" y="2618091"/>
                  <a:pt x="2712021" y="2920995"/>
                </a:cubicBezTo>
                <a:lnTo>
                  <a:pt x="2696327" y="2932666"/>
                </a:lnTo>
                <a:lnTo>
                  <a:pt x="0" y="2932666"/>
                </a:lnTo>
                <a:lnTo>
                  <a:pt x="0" y="1651476"/>
                </a:lnTo>
                <a:cubicBezTo>
                  <a:pt x="0" y="739381"/>
                  <a:pt x="743464" y="0"/>
                  <a:pt x="1660595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6568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4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37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46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7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3" name="Picture 2" descr="A large green leaves&#10;&#10;AI-generated content may be incorrect.">
            <a:extLst>
              <a:ext uri="{FF2B5EF4-FFF2-40B4-BE49-F238E27FC236}">
                <a16:creationId xmlns:a16="http://schemas.microsoft.com/office/drawing/2014/main" id="{821D802D-FD9F-D72B-09AE-460C378BED5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t="2127" r="-1" b="13581"/>
          <a:stretch>
            <a:fillRect/>
          </a:stretch>
        </p:blipFill>
        <p:spPr>
          <a:xfrm>
            <a:off x="1530" y="9"/>
            <a:ext cx="12188941" cy="685799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6233B4D5-2565-4CC0-A9B1-C9EA9E9DE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E3B017-92E0-11E6-A566-E9C124249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753005"/>
            <a:ext cx="5196350" cy="4273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  <a:latin typeface="Arial"/>
                <a:cs typeface="Arial"/>
              </a:rPr>
              <a:t>Green Haven Florist is a small flower shop founded in 2016 in Norwich, UK, by Lima and Priya Patel. </a:t>
            </a:r>
            <a:br>
              <a:rPr lang="en-US" sz="2800" dirty="0">
                <a:solidFill>
                  <a:srgbClr val="FFFFFF"/>
                </a:solidFill>
                <a:latin typeface="Arial"/>
                <a:cs typeface="Arial"/>
              </a:rPr>
            </a:br>
            <a:br>
              <a:rPr lang="en-US" sz="2800" dirty="0">
                <a:latin typeface="Arial"/>
                <a:cs typeface="Arial"/>
              </a:rPr>
            </a:br>
            <a:r>
              <a:rPr lang="en-US" sz="2800" dirty="0">
                <a:solidFill>
                  <a:srgbClr val="FFFFFF"/>
                </a:solidFill>
                <a:latin typeface="Arial"/>
                <a:cs typeface="Arial"/>
              </a:rPr>
              <a:t>The shop has enjoyed significant success thanks to its strong community ties, personalized arrangements, and eco-friendly packaging</a:t>
            </a:r>
            <a:r>
              <a:rPr lang="en-US" sz="2400" dirty="0">
                <a:solidFill>
                  <a:srgbClr val="FFFFFF"/>
                </a:solidFill>
                <a:latin typeface="Arial"/>
                <a:cs typeface="Arial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9F0454-653C-602B-C8EE-C99A3A248EE0}"/>
              </a:ext>
            </a:extLst>
          </p:cNvPr>
          <p:cNvSpPr txBox="1"/>
          <p:nvPr/>
        </p:nvSpPr>
        <p:spPr>
          <a:xfrm>
            <a:off x="5110954" y="2459894"/>
            <a:ext cx="677781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3"/>
                </a:solidFill>
                <a:latin typeface="Arial"/>
                <a:cs typeface="Arial"/>
              </a:rPr>
              <a:t>Flowers that connect generations</a:t>
            </a:r>
            <a:endParaRPr lang="en-US" sz="3200">
              <a:solidFill>
                <a:schemeClr val="accent3"/>
              </a:solidFill>
            </a:endParaRPr>
          </a:p>
        </p:txBody>
      </p:sp>
      <p:pic>
        <p:nvPicPr>
          <p:cNvPr id="6" name="Picture 5" descr="Coins stacked coins with plants growing out of them&#10;&#10;AI-generated content may be incorrect.">
            <a:extLst>
              <a:ext uri="{FF2B5EF4-FFF2-40B4-BE49-F238E27FC236}">
                <a16:creationId xmlns:a16="http://schemas.microsoft.com/office/drawing/2014/main" id="{E1A19A8C-9180-D03B-37F5-A5433B453A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9940" y="3263810"/>
            <a:ext cx="4428884" cy="2194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742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7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7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8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3" name="Texture">
            <a:extLst>
              <a:ext uri="{FF2B5EF4-FFF2-40B4-BE49-F238E27FC236}">
                <a16:creationId xmlns:a16="http://schemas.microsoft.com/office/drawing/2014/main" id="{2BD93542-DB27-4648-A9D3-5B37F6577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85" name="Background Fill">
            <a:extLst>
              <a:ext uri="{FF2B5EF4-FFF2-40B4-BE49-F238E27FC236}">
                <a16:creationId xmlns:a16="http://schemas.microsoft.com/office/drawing/2014/main" id="{BA533261-94EC-4494-86AB-1382C7333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87" name="Color Fill">
            <a:extLst>
              <a:ext uri="{FF2B5EF4-FFF2-40B4-BE49-F238E27FC236}">
                <a16:creationId xmlns:a16="http://schemas.microsoft.com/office/drawing/2014/main" id="{B06ABDF2-57ED-4DC5-BB96-62CEE5DBD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9" name="Color Fill">
            <a:extLst>
              <a:ext uri="{FF2B5EF4-FFF2-40B4-BE49-F238E27FC236}">
                <a16:creationId xmlns:a16="http://schemas.microsoft.com/office/drawing/2014/main" id="{398637EB-325F-4E51-9E3F-4CD9BCD17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 useBgFill="1">
        <p:nvSpPr>
          <p:cNvPr id="91" name="Graphic 9">
            <a:extLst>
              <a:ext uri="{FF2B5EF4-FFF2-40B4-BE49-F238E27FC236}">
                <a16:creationId xmlns:a16="http://schemas.microsoft.com/office/drawing/2014/main" id="{089C1A08-A75B-45D5-8A9D-680682C13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7362" y="758952"/>
            <a:ext cx="6099048" cy="6099048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ln w="933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3" name="Texture">
            <a:extLst>
              <a:ext uri="{FF2B5EF4-FFF2-40B4-BE49-F238E27FC236}">
                <a16:creationId xmlns:a16="http://schemas.microsoft.com/office/drawing/2014/main" id="{E2D3C5A4-DF1D-4E4B-9BE0-4EAA2FBF4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541CCE-1E08-0801-695E-CFB776B2F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946" y="-3544"/>
            <a:ext cx="5393227" cy="54293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Current Situation and Problems</a:t>
            </a: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66C2B00E-1BAF-128C-FC5A-CD35DF48FDC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166821200"/>
              </p:ext>
            </p:extLst>
          </p:nvPr>
        </p:nvGraphicFramePr>
        <p:xfrm>
          <a:off x="6233224" y="1095274"/>
          <a:ext cx="5132240" cy="49987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241" name="Graphic 2240" descr="Man in business attire">
            <a:extLst>
              <a:ext uri="{FF2B5EF4-FFF2-40B4-BE49-F238E27FC236}">
                <a16:creationId xmlns:a16="http://schemas.microsoft.com/office/drawing/2014/main" id="{BEA071CF-1AB0-85EA-22EB-837B527E15C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371572" y="2870820"/>
            <a:ext cx="1033705" cy="1103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8550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8" name="Picture 57" descr="A small green sprout growing from dirt&#10;&#10;AI-generated content may be incorrect.">
            <a:extLst>
              <a:ext uri="{FF2B5EF4-FFF2-40B4-BE49-F238E27FC236}">
                <a16:creationId xmlns:a16="http://schemas.microsoft.com/office/drawing/2014/main" id="{C358A54C-C300-C698-7E53-D7458637C22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5709" r="-1" b="-1"/>
          <a:stretch>
            <a:fillRect/>
          </a:stretch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8329C811-F180-7D07-4978-9E05878B4FBF}"/>
              </a:ext>
            </a:extLst>
          </p:cNvPr>
          <p:cNvSpPr txBox="1"/>
          <p:nvPr/>
        </p:nvSpPr>
        <p:spPr>
          <a:xfrm>
            <a:off x="432742" y="4169200"/>
            <a:ext cx="643602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6"/>
                </a:solidFill>
                <a:latin typeface="Arial"/>
                <a:cs typeface="Arial"/>
              </a:rPr>
              <a:t>Who? </a:t>
            </a:r>
            <a:endParaRPr lang="en-US" dirty="0">
              <a:solidFill>
                <a:schemeClr val="accent6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Liam and Priya Patel ( Green Haven florists ).</a:t>
            </a:r>
            <a:endParaRPr lang="en-GB" dirty="0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E1C00030-A1DD-D2F0-1DD5-60DA0AC7FC72}"/>
              </a:ext>
            </a:extLst>
          </p:cNvPr>
          <p:cNvSpPr txBox="1"/>
          <p:nvPr/>
        </p:nvSpPr>
        <p:spPr>
          <a:xfrm>
            <a:off x="438852" y="1184938"/>
            <a:ext cx="59124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6"/>
                </a:solidFill>
                <a:latin typeface="Arial"/>
                <a:cs typeface="Arial"/>
              </a:rPr>
              <a:t>What? </a:t>
            </a:r>
            <a:endParaRPr lang="en-US">
              <a:solidFill>
                <a:schemeClr val="accent6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30% decrease in in store sales. 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ED34A3AD-DA96-9F49-A787-D1E61CEDA213}"/>
              </a:ext>
            </a:extLst>
          </p:cNvPr>
          <p:cNvSpPr txBox="1"/>
          <p:nvPr/>
        </p:nvSpPr>
        <p:spPr>
          <a:xfrm>
            <a:off x="438831" y="5567723"/>
            <a:ext cx="500206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6"/>
                </a:solidFill>
                <a:latin typeface="Arial"/>
                <a:cs typeface="Arial"/>
              </a:rPr>
              <a:t>Where?</a:t>
            </a:r>
            <a:r>
              <a:rPr lang="en-GB" dirty="0">
                <a:solidFill>
                  <a:schemeClr val="accent6"/>
                </a:solidFill>
              </a:rPr>
              <a:t> </a:t>
            </a:r>
            <a:endParaRPr lang="en-US">
              <a:solidFill>
                <a:schemeClr val="accent6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Store in Norwich ( UK ), High Street.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24490704-C0B8-ADA8-0240-98D51F9FE920}"/>
              </a:ext>
            </a:extLst>
          </p:cNvPr>
          <p:cNvSpPr txBox="1"/>
          <p:nvPr/>
        </p:nvSpPr>
        <p:spPr>
          <a:xfrm>
            <a:off x="438852" y="2583198"/>
            <a:ext cx="591223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6"/>
                </a:solidFill>
                <a:latin typeface="Arial"/>
                <a:cs typeface="Arial"/>
              </a:rPr>
              <a:t>When?</a:t>
            </a:r>
            <a:r>
              <a:rPr lang="en-GB" dirty="0"/>
              <a:t>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A process that has been intensifying over the last 12 months.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FE397C3-F095-B3FE-E691-F45100FBE847}"/>
              </a:ext>
            </a:extLst>
          </p:cNvPr>
          <p:cNvSpPr txBox="1"/>
          <p:nvPr/>
        </p:nvSpPr>
        <p:spPr>
          <a:xfrm>
            <a:off x="6562931" y="1034020"/>
            <a:ext cx="5634522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6"/>
                </a:solidFill>
                <a:latin typeface="Arial"/>
                <a:cs typeface="Arial"/>
              </a:rPr>
              <a:t>Why?</a:t>
            </a:r>
            <a:r>
              <a:rPr lang="en-GB" sz="2000" dirty="0">
                <a:latin typeface="Arial"/>
                <a:cs typeface="Arial"/>
              </a:rPr>
              <a:t>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Outdated technology ( website ) strong digital competition and rising operation.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3748291E-CADF-D251-533C-F4520A25BC62}"/>
              </a:ext>
            </a:extLst>
          </p:cNvPr>
          <p:cNvSpPr txBox="1"/>
          <p:nvPr/>
        </p:nvSpPr>
        <p:spPr>
          <a:xfrm>
            <a:off x="6581669" y="2584718"/>
            <a:ext cx="5227907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6"/>
                </a:solidFill>
                <a:latin typeface="Arial"/>
                <a:cs typeface="Arial"/>
              </a:rPr>
              <a:t>How?</a:t>
            </a:r>
            <a:r>
              <a:rPr lang="en-GB" sz="2000" b="1" dirty="0">
                <a:latin typeface="Arial"/>
                <a:cs typeface="Arial"/>
              </a:rPr>
              <a:t>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Customers prefer buying from cheap online modern shops that are active on </a:t>
            </a:r>
            <a:r>
              <a:rPr lang="en-GB" sz="2000" err="1">
                <a:latin typeface="Arial"/>
                <a:cs typeface="Arial"/>
              </a:rPr>
              <a:t>instagram</a:t>
            </a:r>
            <a:r>
              <a:rPr lang="en-GB" sz="2000" dirty="0">
                <a:latin typeface="Arial"/>
                <a:cs typeface="Arial"/>
              </a:rPr>
              <a:t>.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A4EEDAA2-43D5-FAE5-C99B-2590A271FA95}"/>
              </a:ext>
            </a:extLst>
          </p:cNvPr>
          <p:cNvSpPr txBox="1"/>
          <p:nvPr/>
        </p:nvSpPr>
        <p:spPr>
          <a:xfrm>
            <a:off x="6587492" y="5261714"/>
            <a:ext cx="5660659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6"/>
                </a:solidFill>
                <a:latin typeface="Arial"/>
                <a:cs typeface="Arial"/>
              </a:rPr>
              <a:t>How much?</a:t>
            </a:r>
            <a:r>
              <a:rPr lang="en-GB" dirty="0"/>
              <a:t>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Sale have drooped by 30%. Also, we are spending more on shipping and eco-friendly packaging.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DC8FCDB4-CBDE-8565-EAD4-EE9713BFD2DD}"/>
              </a:ext>
            </a:extLst>
          </p:cNvPr>
          <p:cNvSpPr txBox="1"/>
          <p:nvPr/>
        </p:nvSpPr>
        <p:spPr>
          <a:xfrm>
            <a:off x="258097" y="172065"/>
            <a:ext cx="60960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i="0" u="none" strike="noStrike" baseline="0" dirty="0">
                <a:solidFill>
                  <a:schemeClr val="accent6"/>
                </a:solidFill>
                <a:latin typeface="Arial"/>
              </a:rPr>
              <a:t>Summarises issue 5W2H</a:t>
            </a:r>
            <a:r>
              <a:rPr sz="3200" b="0" i="0" dirty="0">
                <a:solidFill>
                  <a:schemeClr val="accent6"/>
                </a:solidFill>
                <a:latin typeface="Arial"/>
                <a:ea typeface="Arial"/>
                <a:cs typeface="Arial"/>
              </a:rPr>
              <a:t>​</a:t>
            </a:r>
            <a:endParaRPr lang="en-GB" dirty="0">
              <a:solidFill>
                <a:schemeClr val="accent6"/>
              </a:solidFill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821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2" grpId="0"/>
      <p:bldP spid="65" grpId="0"/>
      <p:bldP spid="67" grpId="0"/>
      <p:bldP spid="69" grpId="0"/>
      <p:bldP spid="71" grpId="0"/>
      <p:bldP spid="7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8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2" name="Picture 1" descr="A yellow question mark in a pile of black question marks&#10;&#10;AI-generated content may be incorrect.">
            <a:extLst>
              <a:ext uri="{FF2B5EF4-FFF2-40B4-BE49-F238E27FC236}">
                <a16:creationId xmlns:a16="http://schemas.microsoft.com/office/drawing/2014/main" id="{F16A018D-0B35-83C1-F825-EF897565FF6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l="28955" r="6173" b="1"/>
          <a:stretch>
            <a:fillRect/>
          </a:stretch>
        </p:blipFill>
        <p:spPr>
          <a:xfrm>
            <a:off x="-10761" y="9"/>
            <a:ext cx="12188941" cy="6857990"/>
          </a:xfrm>
          <a:prstGeom prst="rect">
            <a:avLst/>
          </a:prstGeom>
        </p:spPr>
      </p:pic>
      <p:graphicFrame>
        <p:nvGraphicFramePr>
          <p:cNvPr id="4" name="Content Placeholder 13">
            <a:extLst>
              <a:ext uri="{FF2B5EF4-FFF2-40B4-BE49-F238E27FC236}">
                <a16:creationId xmlns:a16="http://schemas.microsoft.com/office/drawing/2014/main" id="{58B4DD49-5540-F2AE-1A36-DBCECB875F0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94274727"/>
              </p:ext>
            </p:extLst>
          </p:nvPr>
        </p:nvGraphicFramePr>
        <p:xfrm>
          <a:off x="207730" y="1479729"/>
          <a:ext cx="3934993" cy="25654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22" name="Diagram 21">
            <a:extLst>
              <a:ext uri="{FF2B5EF4-FFF2-40B4-BE49-F238E27FC236}">
                <a16:creationId xmlns:a16="http://schemas.microsoft.com/office/drawing/2014/main" id="{3CB2F7CA-535D-675C-672A-CCB516FF8C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9794519"/>
              </p:ext>
            </p:extLst>
          </p:nvPr>
        </p:nvGraphicFramePr>
        <p:xfrm>
          <a:off x="4276818" y="1472553"/>
          <a:ext cx="3903579" cy="2588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graphicFrame>
        <p:nvGraphicFramePr>
          <p:cNvPr id="29" name="Diagram 28">
            <a:extLst>
              <a:ext uri="{FF2B5EF4-FFF2-40B4-BE49-F238E27FC236}">
                <a16:creationId xmlns:a16="http://schemas.microsoft.com/office/drawing/2014/main" id="{6B3E94F6-8354-2BFE-EC06-2D85CEAF3C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9469337"/>
              </p:ext>
            </p:extLst>
          </p:nvPr>
        </p:nvGraphicFramePr>
        <p:xfrm>
          <a:off x="8315157" y="1471474"/>
          <a:ext cx="3876843" cy="2601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sp>
        <p:nvSpPr>
          <p:cNvPr id="120" name="TextBox 119">
            <a:extLst>
              <a:ext uri="{FF2B5EF4-FFF2-40B4-BE49-F238E27FC236}">
                <a16:creationId xmlns:a16="http://schemas.microsoft.com/office/drawing/2014/main" id="{4B14F584-BF61-7F90-5B9D-524FED2F9BCD}"/>
              </a:ext>
            </a:extLst>
          </p:cNvPr>
          <p:cNvSpPr txBox="1"/>
          <p:nvPr/>
        </p:nvSpPr>
        <p:spPr>
          <a:xfrm>
            <a:off x="3883742" y="5604387"/>
            <a:ext cx="6096000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0" i="1" u="none" strike="noStrike" baseline="0">
                <a:solidFill>
                  <a:srgbClr val="FFC000"/>
                </a:solidFill>
                <a:latin typeface="Gill Sans Nova"/>
              </a:rPr>
              <a:t>"</a:t>
            </a:r>
            <a:r>
              <a:rPr lang="en-GB" sz="4400" b="1" i="1" u="none" strike="noStrike" baseline="0">
                <a:solidFill>
                  <a:srgbClr val="FFC000"/>
                </a:solidFill>
                <a:latin typeface="Gill Sans Nova"/>
              </a:rPr>
              <a:t>Pestel method"</a:t>
            </a:r>
            <a:endParaRPr lang="en-GB">
              <a:solidFill>
                <a:srgbClr val="FFC000"/>
              </a:solidFill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952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A4046-C1CB-A289-DA7F-F62E9F3CA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344405" cy="706839"/>
          </a:xfrm>
        </p:spPr>
        <p:txBody>
          <a:bodyPr/>
          <a:lstStyle/>
          <a:p>
            <a:r>
              <a:rPr lang="en-GB" b="1" i="1">
                <a:solidFill>
                  <a:schemeClr val="bg1"/>
                </a:solidFill>
                <a:latin typeface="Arial"/>
                <a:cs typeface="Arial"/>
              </a:rPr>
              <a:t>Fish</a:t>
            </a:r>
          </a:p>
        </p:txBody>
      </p:sp>
      <p:pic>
        <p:nvPicPr>
          <p:cNvPr id="5" name="Content Placeholder 4" descr="Dead Fish Skeleton outline">
            <a:extLst>
              <a:ext uri="{FF2B5EF4-FFF2-40B4-BE49-F238E27FC236}">
                <a16:creationId xmlns:a16="http://schemas.microsoft.com/office/drawing/2014/main" id="{26D59F4A-7E60-5EA0-36F4-0B51E49E30C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12824" y="925480"/>
            <a:ext cx="1172498" cy="9144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234084-F660-C152-6B57-7BFAC32D693B}"/>
              </a:ext>
            </a:extLst>
          </p:cNvPr>
          <p:cNvSpPr txBox="1"/>
          <p:nvPr/>
        </p:nvSpPr>
        <p:spPr>
          <a:xfrm>
            <a:off x="1596850" y="601816"/>
            <a:ext cx="1897897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400" b="1" i="1">
                <a:solidFill>
                  <a:schemeClr val="tx2"/>
                </a:solidFill>
                <a:latin typeface="Arial"/>
                <a:cs typeface="Arial"/>
              </a:rPr>
              <a:t>Bone</a:t>
            </a:r>
            <a:endParaRPr lang="en-GB" sz="4400" b="1" i="1" dirty="0">
              <a:solidFill>
                <a:schemeClr val="tx2"/>
              </a:solidFill>
              <a:latin typeface="Arial"/>
              <a:cs typeface="Arial"/>
            </a:endParaRPr>
          </a:p>
        </p:txBody>
      </p:sp>
      <p:pic>
        <p:nvPicPr>
          <p:cNvPr id="10" name="Graphic 9" descr="Dead Fish Skeleton outline">
            <a:extLst>
              <a:ext uri="{FF2B5EF4-FFF2-40B4-BE49-F238E27FC236}">
                <a16:creationId xmlns:a16="http://schemas.microsoft.com/office/drawing/2014/main" id="{CC6AAA08-1B77-4AD2-3334-BBA35ED090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33490" y="1718188"/>
            <a:ext cx="4406143" cy="3642851"/>
          </a:xfrm>
          <a:prstGeom prst="rect">
            <a:avLst/>
          </a:prstGeom>
        </p:spPr>
      </p:pic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2C42C7D8-503E-DBD6-4666-60972DF5D6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0303602"/>
              </p:ext>
            </p:extLst>
          </p:nvPr>
        </p:nvGraphicFramePr>
        <p:xfrm>
          <a:off x="-3566990" y="670667"/>
          <a:ext cx="18312141" cy="5955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79" name="TextBox 578">
            <a:extLst>
              <a:ext uri="{FF2B5EF4-FFF2-40B4-BE49-F238E27FC236}">
                <a16:creationId xmlns:a16="http://schemas.microsoft.com/office/drawing/2014/main" id="{3ADCD260-77FE-DC1F-643F-C37204996562}"/>
              </a:ext>
            </a:extLst>
          </p:cNvPr>
          <p:cNvSpPr txBox="1"/>
          <p:nvPr/>
        </p:nvSpPr>
        <p:spPr>
          <a:xfrm>
            <a:off x="6711798" y="3423255"/>
            <a:ext cx="1228695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 b="1" dirty="0">
                <a:latin typeface="Arial"/>
                <a:cs typeface="Arial"/>
              </a:rPr>
              <a:t>30% drop sale</a:t>
            </a:r>
          </a:p>
        </p:txBody>
      </p:sp>
      <p:sp>
        <p:nvSpPr>
          <p:cNvPr id="1741" name="TextBox 1740">
            <a:extLst>
              <a:ext uri="{FF2B5EF4-FFF2-40B4-BE49-F238E27FC236}">
                <a16:creationId xmlns:a16="http://schemas.microsoft.com/office/drawing/2014/main" id="{70058B28-69D8-A62C-2640-B0A6E42A863D}"/>
              </a:ext>
            </a:extLst>
          </p:cNvPr>
          <p:cNvSpPr txBox="1"/>
          <p:nvPr/>
        </p:nvSpPr>
        <p:spPr>
          <a:xfrm>
            <a:off x="7938665" y="1930796"/>
            <a:ext cx="3212646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ü"/>
            </a:pPr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Processes and Marketing</a:t>
            </a:r>
          </a:p>
        </p:txBody>
      </p:sp>
      <p:sp>
        <p:nvSpPr>
          <p:cNvPr id="1742" name="TextBox 1741">
            <a:extLst>
              <a:ext uri="{FF2B5EF4-FFF2-40B4-BE49-F238E27FC236}">
                <a16:creationId xmlns:a16="http://schemas.microsoft.com/office/drawing/2014/main" id="{3FECA07B-1CFE-4C10-FAD6-217BE3CB651A}"/>
              </a:ext>
            </a:extLst>
          </p:cNvPr>
          <p:cNvSpPr txBox="1"/>
          <p:nvPr/>
        </p:nvSpPr>
        <p:spPr>
          <a:xfrm>
            <a:off x="8247749" y="2277605"/>
            <a:ext cx="335356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sz="1600" dirty="0">
                <a:latin typeface="Arial"/>
                <a:cs typeface="Arial"/>
              </a:rPr>
              <a:t>Weak social media presents and lack of modern services.</a:t>
            </a:r>
          </a:p>
        </p:txBody>
      </p:sp>
      <p:sp>
        <p:nvSpPr>
          <p:cNvPr id="1743" name="TextBox 1742">
            <a:extLst>
              <a:ext uri="{FF2B5EF4-FFF2-40B4-BE49-F238E27FC236}">
                <a16:creationId xmlns:a16="http://schemas.microsoft.com/office/drawing/2014/main" id="{723BF3DF-ECA5-E7A4-CF49-4B5C514B19AB}"/>
              </a:ext>
            </a:extLst>
          </p:cNvPr>
          <p:cNvSpPr txBox="1"/>
          <p:nvPr/>
        </p:nvSpPr>
        <p:spPr>
          <a:xfrm>
            <a:off x="8068556" y="5176108"/>
            <a:ext cx="307717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Wingdings"/>
              <a:buChar char="ü"/>
            </a:pP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Technology</a:t>
            </a:r>
          </a:p>
        </p:txBody>
      </p:sp>
      <p:sp>
        <p:nvSpPr>
          <p:cNvPr id="1744" name="TextBox 1743">
            <a:extLst>
              <a:ext uri="{FF2B5EF4-FFF2-40B4-BE49-F238E27FC236}">
                <a16:creationId xmlns:a16="http://schemas.microsoft.com/office/drawing/2014/main" id="{2CD3591C-BD72-FAAD-88AC-5217059208EA}"/>
              </a:ext>
            </a:extLst>
          </p:cNvPr>
          <p:cNvSpPr txBox="1"/>
          <p:nvPr/>
        </p:nvSpPr>
        <p:spPr>
          <a:xfrm>
            <a:off x="8382504" y="5590855"/>
            <a:ext cx="276392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Outdate website and low online conversion.</a:t>
            </a:r>
          </a:p>
        </p:txBody>
      </p:sp>
      <p:sp>
        <p:nvSpPr>
          <p:cNvPr id="1973" name="TextBox 1972">
            <a:extLst>
              <a:ext uri="{FF2B5EF4-FFF2-40B4-BE49-F238E27FC236}">
                <a16:creationId xmlns:a16="http://schemas.microsoft.com/office/drawing/2014/main" id="{003E365C-9C8C-65FB-A368-5AD446C548DB}"/>
              </a:ext>
            </a:extLst>
          </p:cNvPr>
          <p:cNvSpPr txBox="1"/>
          <p:nvPr/>
        </p:nvSpPr>
        <p:spPr>
          <a:xfrm>
            <a:off x="775684" y="5192198"/>
            <a:ext cx="245068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ü"/>
            </a:pP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Owners Difficulties</a:t>
            </a:r>
          </a:p>
        </p:txBody>
      </p:sp>
      <p:sp>
        <p:nvSpPr>
          <p:cNvPr id="1983" name="TextBox 1982">
            <a:extLst>
              <a:ext uri="{FF2B5EF4-FFF2-40B4-BE49-F238E27FC236}">
                <a16:creationId xmlns:a16="http://schemas.microsoft.com/office/drawing/2014/main" id="{3BCEB605-846C-8A93-9011-35041129058D}"/>
              </a:ext>
            </a:extLst>
          </p:cNvPr>
          <p:cNvSpPr txBox="1"/>
          <p:nvPr/>
        </p:nvSpPr>
        <p:spPr>
          <a:xfrm>
            <a:off x="1260557" y="5544101"/>
            <a:ext cx="2579666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Liam and Priya.</a:t>
            </a:r>
          </a:p>
        </p:txBody>
      </p:sp>
      <p:sp>
        <p:nvSpPr>
          <p:cNvPr id="1984" name="TextBox 1983">
            <a:extLst>
              <a:ext uri="{FF2B5EF4-FFF2-40B4-BE49-F238E27FC236}">
                <a16:creationId xmlns:a16="http://schemas.microsoft.com/office/drawing/2014/main" id="{ACD26016-84B9-8195-452D-F4BD85149C9D}"/>
              </a:ext>
            </a:extLst>
          </p:cNvPr>
          <p:cNvSpPr txBox="1"/>
          <p:nvPr/>
        </p:nvSpPr>
        <p:spPr>
          <a:xfrm>
            <a:off x="223614" y="1931138"/>
            <a:ext cx="355087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ü"/>
            </a:pP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Increase in raw materials prices</a:t>
            </a:r>
          </a:p>
        </p:txBody>
      </p:sp>
      <p:sp>
        <p:nvSpPr>
          <p:cNvPr id="1985" name="TextBox 1984">
            <a:extLst>
              <a:ext uri="{FF2B5EF4-FFF2-40B4-BE49-F238E27FC236}">
                <a16:creationId xmlns:a16="http://schemas.microsoft.com/office/drawing/2014/main" id="{7072AE4E-BBB9-0D75-EA65-B125CA9827C8}"/>
              </a:ext>
            </a:extLst>
          </p:cNvPr>
          <p:cNvSpPr txBox="1"/>
          <p:nvPr/>
        </p:nvSpPr>
        <p:spPr>
          <a:xfrm>
            <a:off x="519543" y="2300376"/>
            <a:ext cx="324412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The price of fresh flowers and high operating cost.</a:t>
            </a:r>
          </a:p>
        </p:txBody>
      </p:sp>
    </p:spTree>
    <p:extLst>
      <p:ext uri="{BB962C8B-B14F-4D97-AF65-F5344CB8AC3E}">
        <p14:creationId xmlns:p14="http://schemas.microsoft.com/office/powerpoint/2010/main" val="2786190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17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9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9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9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19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  <p:bldP spid="1741" grpId="0"/>
      <p:bldP spid="1742" grpId="0"/>
      <p:bldP spid="1743" grpId="0"/>
      <p:bldP spid="1744" grpId="0"/>
      <p:bldP spid="1973" grpId="0"/>
      <p:bldP spid="1983" grpId="0"/>
      <p:bldP spid="1984" grpId="0"/>
      <p:bldP spid="198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21" name="Rectangle 1320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23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25" name="Group 1324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326" name="Oval 1325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330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33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1334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36" name="Color Fill">
            <a:extLst>
              <a:ext uri="{FF2B5EF4-FFF2-40B4-BE49-F238E27FC236}">
                <a16:creationId xmlns:a16="http://schemas.microsoft.com/office/drawing/2014/main" id="{06FDC3C5-8431-45BA-A6F9-CFFCB567E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38" name="Group 1337">
            <a:extLst>
              <a:ext uri="{FF2B5EF4-FFF2-40B4-BE49-F238E27FC236}">
                <a16:creationId xmlns:a16="http://schemas.microsoft.com/office/drawing/2014/main" id="{65470DC3-3B87-4CC3-BD99-97154048C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97848" y="0"/>
            <a:ext cx="6004167" cy="6156325"/>
            <a:chOff x="6197848" y="0"/>
            <a:chExt cx="6004167" cy="6156325"/>
          </a:xfrm>
        </p:grpSpPr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4D1155C8-0C3C-4477-BF4E-50400CFA13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97848" y="0"/>
              <a:ext cx="2491155" cy="447578"/>
            </a:xfrm>
            <a:custGeom>
              <a:avLst/>
              <a:gdLst>
                <a:gd name="connsiteX0" fmla="*/ 0 w 2491155"/>
                <a:gd name="connsiteY0" fmla="*/ 0 h 447578"/>
                <a:gd name="connsiteX1" fmla="*/ 2491155 w 2491155"/>
                <a:gd name="connsiteY1" fmla="*/ 0 h 447578"/>
                <a:gd name="connsiteX2" fmla="*/ 2352215 w 2491155"/>
                <a:gd name="connsiteY2" fmla="*/ 127796 h 447578"/>
                <a:gd name="connsiteX3" fmla="*/ 1444289 w 2491155"/>
                <a:gd name="connsiteY3" fmla="*/ 447578 h 447578"/>
                <a:gd name="connsiteX4" fmla="*/ 0 w 2491155"/>
                <a:gd name="connsiteY4" fmla="*/ 447578 h 447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91155" h="447578">
                  <a:moveTo>
                    <a:pt x="0" y="0"/>
                  </a:moveTo>
                  <a:lnTo>
                    <a:pt x="2491155" y="0"/>
                  </a:lnTo>
                  <a:lnTo>
                    <a:pt x="2352215" y="127796"/>
                  </a:lnTo>
                  <a:cubicBezTo>
                    <a:pt x="2103830" y="327840"/>
                    <a:pt x="1788045" y="447578"/>
                    <a:pt x="1444289" y="447578"/>
                  </a:cubicBezTo>
                  <a:lnTo>
                    <a:pt x="0" y="44757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0" name="Oval 1339">
              <a:extLst>
                <a:ext uri="{FF2B5EF4-FFF2-40B4-BE49-F238E27FC236}">
                  <a16:creationId xmlns:a16="http://schemas.microsoft.com/office/drawing/2014/main" id="{C6B0FFB7-8035-4018-AE47-33107116C6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00754" y="4192619"/>
              <a:ext cx="514757" cy="51694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dirty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C3AC1CB8-B3C0-4724-B699-2A4E50940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3909" y="4150937"/>
              <a:ext cx="668106" cy="2005388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1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lvl="0"/>
              <a:endParaRPr lang="en-US" dirty="0"/>
            </a:p>
          </p:txBody>
        </p:sp>
        <p:sp>
          <p:nvSpPr>
            <p:cNvPr id="1342" name="Oval 1341">
              <a:extLst>
                <a:ext uri="{FF2B5EF4-FFF2-40B4-BE49-F238E27FC236}">
                  <a16:creationId xmlns:a16="http://schemas.microsoft.com/office/drawing/2014/main" id="{B2D2B97F-2986-453F-AE80-6554CBA73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07847" y="4224520"/>
              <a:ext cx="138785" cy="139374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dirty="0"/>
            </a:p>
          </p:txBody>
        </p:sp>
      </p:grpSp>
      <p:sp>
        <p:nvSpPr>
          <p:cNvPr id="1344" name="Texture">
            <a:extLst>
              <a:ext uri="{FF2B5EF4-FFF2-40B4-BE49-F238E27FC236}">
                <a16:creationId xmlns:a16="http://schemas.microsoft.com/office/drawing/2014/main" id="{0D29D77D-2D4E-4868-960B-BEDA724F5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395665-9464-E5E7-118C-A462C3AC530F}"/>
              </a:ext>
            </a:extLst>
          </p:cNvPr>
          <p:cNvSpPr txBox="1"/>
          <p:nvPr/>
        </p:nvSpPr>
        <p:spPr>
          <a:xfrm>
            <a:off x="457200" y="156507"/>
            <a:ext cx="5701101" cy="85723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i="1" dirty="0">
                <a:solidFill>
                  <a:schemeClr val="accent2"/>
                </a:solidFill>
                <a:latin typeface="Arial"/>
                <a:ea typeface="+mj-ea"/>
                <a:cs typeface="Arial"/>
              </a:rPr>
              <a:t>Reactivation Plan</a:t>
            </a:r>
          </a:p>
        </p:txBody>
      </p:sp>
      <p:pic>
        <p:nvPicPr>
          <p:cNvPr id="4" name="Picture 3" descr="A person lying on a couch using a computer and a credit card&#10;&#10;AI-generated content may be incorrect.">
            <a:extLst>
              <a:ext uri="{FF2B5EF4-FFF2-40B4-BE49-F238E27FC236}">
                <a16:creationId xmlns:a16="http://schemas.microsoft.com/office/drawing/2014/main" id="{11D60046-7B38-B34B-060C-52254449B6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125" r="19127" b="2"/>
          <a:stretch>
            <a:fillRect/>
          </a:stretch>
        </p:blipFill>
        <p:spPr>
          <a:xfrm>
            <a:off x="6197848" y="548162"/>
            <a:ext cx="3341177" cy="3341176"/>
          </a:xfrm>
          <a:custGeom>
            <a:avLst/>
            <a:gdLst/>
            <a:ahLst/>
            <a:cxnLst/>
            <a:rect l="l" t="t" r="r" b="b"/>
            <a:pathLst>
              <a:path w="3646992" h="3646991">
                <a:moveTo>
                  <a:pt x="0" y="0"/>
                </a:moveTo>
                <a:lnTo>
                  <a:pt x="1820818" y="0"/>
                </a:lnTo>
                <a:cubicBezTo>
                  <a:pt x="2829397" y="0"/>
                  <a:pt x="3646992" y="817595"/>
                  <a:pt x="3646992" y="1826174"/>
                </a:cubicBezTo>
                <a:lnTo>
                  <a:pt x="3646992" y="3646991"/>
                </a:lnTo>
                <a:lnTo>
                  <a:pt x="1826174" y="3646991"/>
                </a:lnTo>
                <a:cubicBezTo>
                  <a:pt x="817595" y="3646991"/>
                  <a:pt x="0" y="2829396"/>
                  <a:pt x="0" y="1820817"/>
                </a:cubicBezTo>
                <a:close/>
              </a:path>
            </a:pathLst>
          </a:custGeom>
        </p:spPr>
      </p:pic>
      <p:pic>
        <p:nvPicPr>
          <p:cNvPr id="6" name="Picture 5" descr="A person paying with a phone&#10;&#10;AI-generated content may be incorrect.">
            <a:extLst>
              <a:ext uri="{FF2B5EF4-FFF2-40B4-BE49-F238E27FC236}">
                <a16:creationId xmlns:a16="http://schemas.microsoft.com/office/drawing/2014/main" id="{B14E16F4-DD8F-AAEB-35F0-8E22EE9892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104" r="7148" b="3"/>
          <a:stretch>
            <a:fillRect/>
          </a:stretch>
        </p:blipFill>
        <p:spPr>
          <a:xfrm rot="195485">
            <a:off x="9733924" y="1563786"/>
            <a:ext cx="2345262" cy="2345264"/>
          </a:xfrm>
          <a:custGeom>
            <a:avLst/>
            <a:gdLst/>
            <a:ahLst/>
            <a:cxnLst/>
            <a:rect l="l" t="t" r="r" b="b"/>
            <a:pathLst>
              <a:path w="1464218" h="1464219">
                <a:moveTo>
                  <a:pt x="1087933" y="25"/>
                </a:moveTo>
                <a:cubicBezTo>
                  <a:pt x="1288094" y="-939"/>
                  <a:pt x="1437037" y="27183"/>
                  <a:pt x="1437037" y="27183"/>
                </a:cubicBezTo>
                <a:cubicBezTo>
                  <a:pt x="1437037" y="27183"/>
                  <a:pt x="1583959" y="805330"/>
                  <a:pt x="1194644" y="1194645"/>
                </a:cubicBezTo>
                <a:cubicBezTo>
                  <a:pt x="805329" y="1583960"/>
                  <a:pt x="27182" y="1437038"/>
                  <a:pt x="27182" y="1437038"/>
                </a:cubicBezTo>
                <a:cubicBezTo>
                  <a:pt x="27182" y="1437038"/>
                  <a:pt x="-119740" y="658890"/>
                  <a:pt x="269574" y="269576"/>
                </a:cubicBezTo>
                <a:cubicBezTo>
                  <a:pt x="488564" y="50586"/>
                  <a:pt x="830583" y="1265"/>
                  <a:pt x="1087933" y="25"/>
                </a:cubicBezTo>
                <a:close/>
              </a:path>
            </a:pathLst>
          </a:custGeom>
        </p:spPr>
      </p:pic>
      <p:pic>
        <p:nvPicPr>
          <p:cNvPr id="1288" name="Picture 1287" descr="A person holding a bouquet of flowers and a card&#10;&#10;AI-generated content may be incorrect.">
            <a:extLst>
              <a:ext uri="{FF2B5EF4-FFF2-40B4-BE49-F238E27FC236}">
                <a16:creationId xmlns:a16="http://schemas.microsoft.com/office/drawing/2014/main" id="{3EEF99E4-5B65-6BB8-6282-FC992E45577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4518" r="-1" b="-1"/>
          <a:stretch>
            <a:fillRect/>
          </a:stretch>
        </p:blipFill>
        <p:spPr>
          <a:xfrm>
            <a:off x="6305645" y="3998678"/>
            <a:ext cx="3233380" cy="2859322"/>
          </a:xfrm>
          <a:custGeom>
            <a:avLst/>
            <a:gdLst/>
            <a:ahLst/>
            <a:cxnLst/>
            <a:rect l="l" t="t" r="r" b="b"/>
            <a:pathLst>
              <a:path w="3316319" h="2932666">
                <a:moveTo>
                  <a:pt x="1660595" y="0"/>
                </a:moveTo>
                <a:lnTo>
                  <a:pt x="3316319" y="0"/>
                </a:lnTo>
                <a:lnTo>
                  <a:pt x="3316319" y="1646632"/>
                </a:lnTo>
                <a:cubicBezTo>
                  <a:pt x="3316319" y="2159685"/>
                  <a:pt x="3081083" y="2618091"/>
                  <a:pt x="2712021" y="2920995"/>
                </a:cubicBezTo>
                <a:lnTo>
                  <a:pt x="2696327" y="2932666"/>
                </a:lnTo>
                <a:lnTo>
                  <a:pt x="0" y="2932666"/>
                </a:lnTo>
                <a:lnTo>
                  <a:pt x="0" y="1651476"/>
                </a:lnTo>
                <a:cubicBezTo>
                  <a:pt x="0" y="739381"/>
                  <a:pt x="743464" y="0"/>
                  <a:pt x="1660595" y="0"/>
                </a:cubicBezTo>
                <a:close/>
              </a:path>
            </a:pathLst>
          </a:custGeom>
        </p:spPr>
      </p:pic>
      <p:sp>
        <p:nvSpPr>
          <p:cNvPr id="1289" name="TextBox 1288">
            <a:extLst>
              <a:ext uri="{FF2B5EF4-FFF2-40B4-BE49-F238E27FC236}">
                <a16:creationId xmlns:a16="http://schemas.microsoft.com/office/drawing/2014/main" id="{A00DDD79-6C2A-7654-77AA-AC54A1D6BF87}"/>
              </a:ext>
            </a:extLst>
          </p:cNvPr>
          <p:cNvSpPr txBox="1"/>
          <p:nvPr/>
        </p:nvSpPr>
        <p:spPr>
          <a:xfrm>
            <a:off x="288572" y="1253000"/>
            <a:ext cx="4477581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Arial"/>
                <a:cs typeface="Arial"/>
              </a:rPr>
              <a:t>Website modernization:</a:t>
            </a:r>
          </a:p>
          <a:p>
            <a:pPr marL="285750" indent="-285750">
              <a:buFont typeface="Wingdings"/>
              <a:buChar char="Ø"/>
            </a:pPr>
            <a:r>
              <a:rPr lang="en-GB" sz="1600" dirty="0">
                <a:latin typeface="Arial"/>
                <a:cs typeface="Arial"/>
              </a:rPr>
              <a:t>Simple, three click ordering system</a:t>
            </a:r>
          </a:p>
          <a:p>
            <a:pPr marL="285750" indent="-285750">
              <a:buFont typeface="Wingdings"/>
              <a:buChar char="Ø"/>
            </a:pPr>
            <a:r>
              <a:rPr lang="en-GB" sz="1600" dirty="0">
                <a:latin typeface="Arial"/>
                <a:cs typeface="Arial"/>
              </a:rPr>
              <a:t>Fresh flowers delivered </a:t>
            </a:r>
          </a:p>
          <a:p>
            <a:pPr marL="285750" indent="-285750">
              <a:buFont typeface="Wingdings"/>
              <a:buChar char="Ø"/>
            </a:pPr>
            <a:r>
              <a:rPr lang="en-GB" sz="1600" dirty="0">
                <a:latin typeface="Arial"/>
                <a:cs typeface="Arial"/>
              </a:rPr>
              <a:t>Eco friendly florist</a:t>
            </a:r>
          </a:p>
        </p:txBody>
      </p:sp>
      <p:sp>
        <p:nvSpPr>
          <p:cNvPr id="1290" name="TextBox 1289">
            <a:extLst>
              <a:ext uri="{FF2B5EF4-FFF2-40B4-BE49-F238E27FC236}">
                <a16:creationId xmlns:a16="http://schemas.microsoft.com/office/drawing/2014/main" id="{2738F2C0-56B8-0D8C-C2F2-B30466784471}"/>
              </a:ext>
            </a:extLst>
          </p:cNvPr>
          <p:cNvSpPr txBox="1"/>
          <p:nvPr/>
        </p:nvSpPr>
        <p:spPr>
          <a:xfrm>
            <a:off x="2242733" y="2499658"/>
            <a:ext cx="4041785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Arial"/>
                <a:cs typeface="Arial"/>
              </a:rPr>
              <a:t>Cost and product:</a:t>
            </a:r>
          </a:p>
          <a:p>
            <a:pPr marL="285750" indent="-285750">
              <a:buFont typeface="Wingdings"/>
              <a:buChar char="Ø"/>
            </a:pPr>
            <a:r>
              <a:rPr lang="en-GB" sz="1600" dirty="0">
                <a:latin typeface="Arial"/>
                <a:cs typeface="Arial"/>
              </a:rPr>
              <a:t>Focus on seasonal and local flowers</a:t>
            </a:r>
          </a:p>
          <a:p>
            <a:pPr marL="285750" indent="-285750">
              <a:buFont typeface="Wingdings"/>
              <a:buChar char="Ø"/>
            </a:pPr>
            <a:r>
              <a:rPr lang="en-GB" sz="1600" dirty="0">
                <a:latin typeface="Arial"/>
                <a:cs typeface="Arial"/>
              </a:rPr>
              <a:t>Promoting bouquets from Norfolk</a:t>
            </a:r>
          </a:p>
        </p:txBody>
      </p:sp>
      <p:sp>
        <p:nvSpPr>
          <p:cNvPr id="1291" name="TextBox 1290">
            <a:extLst>
              <a:ext uri="{FF2B5EF4-FFF2-40B4-BE49-F238E27FC236}">
                <a16:creationId xmlns:a16="http://schemas.microsoft.com/office/drawing/2014/main" id="{76530F16-A7EF-7AFD-4C80-62AADEF093F7}"/>
              </a:ext>
            </a:extLst>
          </p:cNvPr>
          <p:cNvSpPr txBox="1"/>
          <p:nvPr/>
        </p:nvSpPr>
        <p:spPr>
          <a:xfrm>
            <a:off x="288514" y="3629736"/>
            <a:ext cx="3795795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Arial"/>
                <a:cs typeface="Arial"/>
              </a:rPr>
              <a:t>Logistic and service:</a:t>
            </a:r>
          </a:p>
          <a:p>
            <a:pPr marL="285750" indent="-285750">
              <a:buFont typeface="Wingdings"/>
              <a:buChar char="Ø"/>
            </a:pPr>
            <a:r>
              <a:rPr lang="en-GB" sz="1600" dirty="0">
                <a:latin typeface="Arial"/>
                <a:cs typeface="Arial"/>
              </a:rPr>
              <a:t>Express local delivery in 2-hour</a:t>
            </a:r>
          </a:p>
          <a:p>
            <a:pPr marL="285750" indent="-285750">
              <a:buFont typeface="Wingdings"/>
              <a:buChar char="Ø"/>
            </a:pPr>
            <a:r>
              <a:rPr lang="en-GB" sz="1600" dirty="0">
                <a:latin typeface="Arial"/>
                <a:cs typeface="Arial"/>
              </a:rPr>
              <a:t>Regular customer discount </a:t>
            </a:r>
          </a:p>
          <a:p>
            <a:pPr marL="285750" indent="-285750">
              <a:buFont typeface="Wingdings"/>
              <a:buChar char="Ø"/>
            </a:pPr>
            <a:endParaRPr lang="en-GB" dirty="0"/>
          </a:p>
        </p:txBody>
      </p:sp>
      <p:sp>
        <p:nvSpPr>
          <p:cNvPr id="1292" name="TextBox 1291">
            <a:extLst>
              <a:ext uri="{FF2B5EF4-FFF2-40B4-BE49-F238E27FC236}">
                <a16:creationId xmlns:a16="http://schemas.microsoft.com/office/drawing/2014/main" id="{41322027-FB41-0D1C-BC06-D65AC4AF8740}"/>
              </a:ext>
            </a:extLst>
          </p:cNvPr>
          <p:cNvSpPr txBox="1"/>
          <p:nvPr/>
        </p:nvSpPr>
        <p:spPr>
          <a:xfrm>
            <a:off x="1320921" y="5202303"/>
            <a:ext cx="3980111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"/>
                <a:cs typeface="Arial"/>
              </a:rPr>
              <a:t>Green Haven Florist is an eco-friendly shop with a history, they just need to start talking about it loudly, where the costumers are today – on their mobile phones.</a:t>
            </a:r>
          </a:p>
        </p:txBody>
      </p:sp>
      <p:sp>
        <p:nvSpPr>
          <p:cNvPr id="1296" name="TextBox 1295">
            <a:extLst>
              <a:ext uri="{FF2B5EF4-FFF2-40B4-BE49-F238E27FC236}">
                <a16:creationId xmlns:a16="http://schemas.microsoft.com/office/drawing/2014/main" id="{BE63CF1C-93C3-FAF9-5D77-6E5AA71D4F49}"/>
              </a:ext>
            </a:extLst>
          </p:cNvPr>
          <p:cNvSpPr txBox="1"/>
          <p:nvPr/>
        </p:nvSpPr>
        <p:spPr>
          <a:xfrm>
            <a:off x="2248832" y="4833704"/>
            <a:ext cx="33167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Arial"/>
                <a:cs typeface="Arial"/>
              </a:rPr>
              <a:t>Final Conclusion</a:t>
            </a:r>
          </a:p>
        </p:txBody>
      </p:sp>
    </p:spTree>
    <p:extLst>
      <p:ext uri="{BB962C8B-B14F-4D97-AF65-F5344CB8AC3E}">
        <p14:creationId xmlns:p14="http://schemas.microsoft.com/office/powerpoint/2010/main" val="163391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9" grpId="0"/>
      <p:bldP spid="1290" grpId="0"/>
      <p:bldP spid="1291" grpId="0"/>
      <p:bldP spid="1292" grpId="0"/>
      <p:bldP spid="129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1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3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40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2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7" name="Picture 6" descr="A close up of a book&#10;&#10;AI-generated content may be incorrect.">
            <a:extLst>
              <a:ext uri="{FF2B5EF4-FFF2-40B4-BE49-F238E27FC236}">
                <a16:creationId xmlns:a16="http://schemas.microsoft.com/office/drawing/2014/main" id="{BEC8BB26-9643-059C-5181-F05567888EF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t="20496" r="-1" b="4485"/>
          <a:stretch>
            <a:fillRect/>
          </a:stretch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EEE17F3-94A5-0999-A363-3864B4BA1D1A}"/>
              </a:ext>
            </a:extLst>
          </p:cNvPr>
          <p:cNvSpPr txBox="1"/>
          <p:nvPr/>
        </p:nvSpPr>
        <p:spPr>
          <a:xfrm>
            <a:off x="190192" y="254843"/>
            <a:ext cx="10074494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Shaji, R., Sankar, M. and Simmy, A.M., 2025. From petals to profits: empowering women through eco-friendly floral waste solutions. In: 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Women empowerment in agriculture: a pathway towards sustainable development,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 p.266.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7CF9DC4-2ABA-E4AF-974A-5E604AF87FB0}"/>
              </a:ext>
            </a:extLst>
          </p:cNvPr>
          <p:cNvSpPr txBox="1"/>
          <p:nvPr/>
        </p:nvSpPr>
        <p:spPr>
          <a:xfrm>
            <a:off x="11338484" y="718584"/>
            <a:ext cx="552637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 dirty="0">
                <a:solidFill>
                  <a:schemeClr val="bg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R</a:t>
            </a:r>
          </a:p>
          <a:p>
            <a:r>
              <a:rPr lang="en-GB" sz="3200" b="1" dirty="0">
                <a:solidFill>
                  <a:schemeClr val="bg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E</a:t>
            </a:r>
          </a:p>
          <a:p>
            <a:r>
              <a:rPr lang="en-GB" sz="3200" b="1" dirty="0">
                <a:solidFill>
                  <a:schemeClr val="bg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F</a:t>
            </a:r>
          </a:p>
          <a:p>
            <a:r>
              <a:rPr lang="en-GB" sz="3200" b="1" dirty="0">
                <a:solidFill>
                  <a:schemeClr val="bg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E</a:t>
            </a:r>
          </a:p>
          <a:p>
            <a:r>
              <a:rPr lang="en-GB" sz="3200" b="1" dirty="0">
                <a:solidFill>
                  <a:schemeClr val="bg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R</a:t>
            </a:r>
          </a:p>
          <a:p>
            <a:r>
              <a:rPr lang="en-GB" sz="3200" b="1" dirty="0">
                <a:solidFill>
                  <a:schemeClr val="bg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E</a:t>
            </a:r>
          </a:p>
          <a:p>
            <a:r>
              <a:rPr lang="en-GB" sz="3200" b="1" dirty="0">
                <a:solidFill>
                  <a:schemeClr val="bg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N</a:t>
            </a:r>
          </a:p>
          <a:p>
            <a:r>
              <a:rPr lang="en-GB" sz="3200" b="1" dirty="0">
                <a:solidFill>
                  <a:schemeClr val="bg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C</a:t>
            </a:r>
          </a:p>
          <a:p>
            <a:r>
              <a:rPr lang="en-GB" sz="3200" b="1" dirty="0">
                <a:solidFill>
                  <a:schemeClr val="bg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E</a:t>
            </a:r>
          </a:p>
          <a:p>
            <a:r>
              <a:rPr lang="en-GB" sz="3200" b="1" dirty="0">
                <a:solidFill>
                  <a:schemeClr val="bg1">
                    <a:lumMod val="65000"/>
                    <a:lumOff val="35000"/>
                  </a:schemeClr>
                </a:solidFill>
                <a:latin typeface="Arial"/>
                <a:cs typeface="Arial"/>
              </a:rPr>
              <a:t>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AC69D2-24BC-EB21-4A31-E5134B9BBDB7}"/>
              </a:ext>
            </a:extLst>
          </p:cNvPr>
          <p:cNvSpPr txBox="1"/>
          <p:nvPr/>
        </p:nvSpPr>
        <p:spPr>
          <a:xfrm>
            <a:off x="192929" y="1711473"/>
            <a:ext cx="10092851" cy="64633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Moura, T. (2023) '5W2H Framework: A powerful tool for production discovery in design',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Design Bootcamp,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 23 May. Available at: medium.com (accessed: 13 February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D5AC55-6FC0-3948-16D8-3BF037CE63F1}"/>
              </a:ext>
            </a:extLst>
          </p:cNvPr>
          <p:cNvSpPr txBox="1"/>
          <p:nvPr/>
        </p:nvSpPr>
        <p:spPr>
          <a:xfrm>
            <a:off x="189320" y="2870162"/>
            <a:ext cx="10134404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Yusop, Z. (2018) 'PESTEL analysis', in </a:t>
            </a:r>
            <a:r>
              <a:rPr lang="en-GB" b="1" i="1" dirty="0">
                <a:solidFill>
                  <a:schemeClr val="bg1"/>
                </a:solidFill>
                <a:latin typeface="Arial"/>
                <a:cs typeface="Arial"/>
              </a:rPr>
              <a:t>Proceedings of COMRAP,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 pp. 34-39.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35E2FE-FA48-C57F-B35D-A11216B56358}"/>
              </a:ext>
            </a:extLst>
          </p:cNvPr>
          <p:cNvSpPr txBox="1"/>
          <p:nvPr/>
        </p:nvSpPr>
        <p:spPr>
          <a:xfrm>
            <a:off x="199435" y="3886141"/>
            <a:ext cx="10127542" cy="64633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Phillips, J. (2013) 'Using fishbone analysis to investigate problems', </a:t>
            </a:r>
            <a:r>
              <a:rPr lang="en-GB" b="1" i="1" dirty="0">
                <a:solidFill>
                  <a:schemeClr val="bg1"/>
                </a:solidFill>
                <a:latin typeface="Arial"/>
                <a:cs typeface="Arial"/>
              </a:rPr>
              <a:t>Nursing Times,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 109(15), 18-20.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7588B6-DC9E-7F71-64A3-4A6C4114D052}"/>
              </a:ext>
            </a:extLst>
          </p:cNvPr>
          <p:cNvSpPr txBox="1"/>
          <p:nvPr/>
        </p:nvSpPr>
        <p:spPr>
          <a:xfrm>
            <a:off x="192929" y="5071566"/>
            <a:ext cx="10097194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Ye, K. (2024) 'The impact  of Regular Discount Activities at Physical Restaurant on Customers Purchase Intention', in </a:t>
            </a:r>
            <a:r>
              <a:rPr lang="en-GB" b="1" i="1" dirty="0">
                <a:solidFill>
                  <a:schemeClr val="bg1"/>
                </a:solidFill>
                <a:latin typeface="Arial"/>
                <a:cs typeface="Arial"/>
              </a:rPr>
              <a:t>2024 9th International Conference on Social Sciences and Economic Development (ICSSED 2024).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 Atlantis Press, pp. 289-296.</a:t>
            </a:r>
          </a:p>
        </p:txBody>
      </p:sp>
    </p:spTree>
    <p:extLst>
      <p:ext uri="{BB962C8B-B14F-4D97-AF65-F5344CB8AC3E}">
        <p14:creationId xmlns:p14="http://schemas.microsoft.com/office/powerpoint/2010/main" val="31518201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A dog with a heart on its nose&#10;&#10;AI-generated content may be incorrect.">
            <a:extLst>
              <a:ext uri="{FF2B5EF4-FFF2-40B4-BE49-F238E27FC236}">
                <a16:creationId xmlns:a16="http://schemas.microsoft.com/office/drawing/2014/main" id="{4F33BD65-5617-928C-5147-BC1FDDD0353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t="5558" r="-1" b="10150"/>
          <a:stretch>
            <a:fillRect/>
          </a:stretch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6233B4D5-2565-4CC0-A9B1-C9EA9E9DE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905594-60C5-A214-6FAE-7170C12D06DF}"/>
              </a:ext>
            </a:extLst>
          </p:cNvPr>
          <p:cNvSpPr txBox="1"/>
          <p:nvPr/>
        </p:nvSpPr>
        <p:spPr>
          <a:xfrm>
            <a:off x="1166288" y="10609"/>
            <a:ext cx="10482021" cy="96692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Arial"/>
                <a:ea typeface="+mj-ea"/>
                <a:cs typeface="Arial"/>
              </a:rPr>
              <a:t>Thank you and have </a:t>
            </a:r>
            <a:r>
              <a:rPr lang="en-US" sz="5400" b="1" dirty="0">
                <a:latin typeface="Arial"/>
                <a:ea typeface="+mj-ea"/>
                <a:cs typeface="Arial"/>
              </a:rPr>
              <a:t>a lovely day</a:t>
            </a:r>
          </a:p>
        </p:txBody>
      </p:sp>
    </p:spTree>
    <p:extLst>
      <p:ext uri="{BB962C8B-B14F-4D97-AF65-F5344CB8AC3E}">
        <p14:creationId xmlns:p14="http://schemas.microsoft.com/office/powerpoint/2010/main" val="80337591"/>
      </p:ext>
    </p:extLst>
  </p:cSld>
  <p:clrMapOvr>
    <a:masterClrMapping/>
  </p:clrMapOvr>
</p:sld>
</file>

<file path=ppt/theme/theme1.xml><?xml version="1.0" encoding="utf-8"?>
<a:theme xmlns:a="http://schemas.openxmlformats.org/drawingml/2006/main" name="TropicVTI">
  <a:themeElements>
    <a:clrScheme name="Tropic">
      <a:dk1>
        <a:srgbClr val="000000"/>
      </a:dk1>
      <a:lt1>
        <a:sysClr val="window" lastClr="FFFFFF"/>
      </a:lt1>
      <a:dk2>
        <a:srgbClr val="09392F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68E74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TropicVTI</vt:lpstr>
      <vt:lpstr>Student Name: Waldemar Kozlowiecki  Student ID: 2512379    Lecturer’s Name: Fa Wang  Module Code: LCLM 4004  Module Name: Problem Solving and Decision-Making  Component 1: Green Haven Florists </vt:lpstr>
      <vt:lpstr>PowerPoint Presentation</vt:lpstr>
      <vt:lpstr>Green Haven Florist is a small flower shop founded in 2016 in Norwich, UK, by Lima and Priya Patel.   The shop has enjoyed significant success thanks to its strong community ties, personalized arrangements, and eco-friendly packaging.</vt:lpstr>
      <vt:lpstr>Current Situation and Problems</vt:lpstr>
      <vt:lpstr>PowerPoint Presentation</vt:lpstr>
      <vt:lpstr>PowerPoint Presentation</vt:lpstr>
      <vt:lpstr>Fish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2543</cp:revision>
  <dcterms:created xsi:type="dcterms:W3CDTF">2026-02-02T10:39:09Z</dcterms:created>
  <dcterms:modified xsi:type="dcterms:W3CDTF">2026-02-13T13:38:22Z</dcterms:modified>
</cp:coreProperties>
</file>