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350577-82E2-F2BF-0324-E9E02927112C}" v="33" dt="2022-06-22T23:24:23.767"/>
    <p1510:client id="{8973594B-99A9-48DD-9FA4-C8C8FC09DAE1}" v="55" dt="2022-06-22T23:20:21.6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agos Stefan Coanca (2026724)" userId="S::2026724@student.uwtsd.ac.uk::05501439-09c9-4fc2-8396-80cf016df976" providerId="AD" clId="Web-{8973594B-99A9-48DD-9FA4-C8C8FC09DAE1}"/>
    <pc:docChg chg="addSld modSld addMainMaster delMainMaster">
      <pc:chgData name="Dragos Stefan Coanca (2026724)" userId="S::2026724@student.uwtsd.ac.uk::05501439-09c9-4fc2-8396-80cf016df976" providerId="AD" clId="Web-{8973594B-99A9-48DD-9FA4-C8C8FC09DAE1}" dt="2022-06-22T23:20:21.666" v="46"/>
      <pc:docMkLst>
        <pc:docMk/>
      </pc:docMkLst>
      <pc:sldChg chg="addSp modSp mod setBg modClrScheme chgLayout">
        <pc:chgData name="Dragos Stefan Coanca (2026724)" userId="S::2026724@student.uwtsd.ac.uk::05501439-09c9-4fc2-8396-80cf016df976" providerId="AD" clId="Web-{8973594B-99A9-48DD-9FA4-C8C8FC09DAE1}" dt="2022-06-22T23:10:29.490" v="28" actId="20577"/>
        <pc:sldMkLst>
          <pc:docMk/>
          <pc:sldMk cId="109857222" sldId="256"/>
        </pc:sldMkLst>
        <pc:spChg chg="mod">
          <ac:chgData name="Dragos Stefan Coanca (2026724)" userId="S::2026724@student.uwtsd.ac.uk::05501439-09c9-4fc2-8396-80cf016df976" providerId="AD" clId="Web-{8973594B-99A9-48DD-9FA4-C8C8FC09DAE1}" dt="2022-06-22T23:09:46.627" v="1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ragos Stefan Coanca (2026724)" userId="S::2026724@student.uwtsd.ac.uk::05501439-09c9-4fc2-8396-80cf016df976" providerId="AD" clId="Web-{8973594B-99A9-48DD-9FA4-C8C8FC09DAE1}" dt="2022-06-22T23:10:29.490" v="28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Dragos Stefan Coanca (2026724)" userId="S::2026724@student.uwtsd.ac.uk::05501439-09c9-4fc2-8396-80cf016df976" providerId="AD" clId="Web-{8973594B-99A9-48DD-9FA4-C8C8FC09DAE1}" dt="2022-06-22T23:09:15.672" v="0"/>
          <ac:spMkLst>
            <pc:docMk/>
            <pc:sldMk cId="109857222" sldId="256"/>
            <ac:spMk id="9" creationId="{987A0FBA-CC04-4256-A8EB-BB3C543E989C}"/>
          </ac:spMkLst>
        </pc:spChg>
        <pc:spChg chg="add">
          <ac:chgData name="Dragos Stefan Coanca (2026724)" userId="S::2026724@student.uwtsd.ac.uk::05501439-09c9-4fc2-8396-80cf016df976" providerId="AD" clId="Web-{8973594B-99A9-48DD-9FA4-C8C8FC09DAE1}" dt="2022-06-22T23:09:15.672" v="0"/>
          <ac:spMkLst>
            <pc:docMk/>
            <pc:sldMk cId="109857222" sldId="256"/>
            <ac:spMk id="11" creationId="{15A93C08-5026-4474-A6D5-87A03C1357A0}"/>
          </ac:spMkLst>
        </pc:spChg>
        <pc:spChg chg="add">
          <ac:chgData name="Dragos Stefan Coanca (2026724)" userId="S::2026724@student.uwtsd.ac.uk::05501439-09c9-4fc2-8396-80cf016df976" providerId="AD" clId="Web-{8973594B-99A9-48DD-9FA4-C8C8FC09DAE1}" dt="2022-06-22T23:09:15.672" v="0"/>
          <ac:spMkLst>
            <pc:docMk/>
            <pc:sldMk cId="109857222" sldId="256"/>
            <ac:spMk id="13" creationId="{E633B38B-B87A-4288-A20F-0223A6C27A5A}"/>
          </ac:spMkLst>
        </pc:spChg>
        <pc:picChg chg="add">
          <ac:chgData name="Dragos Stefan Coanca (2026724)" userId="S::2026724@student.uwtsd.ac.uk::05501439-09c9-4fc2-8396-80cf016df976" providerId="AD" clId="Web-{8973594B-99A9-48DD-9FA4-C8C8FC09DAE1}" dt="2022-06-22T23:09:15.672" v="0"/>
          <ac:picMkLst>
            <pc:docMk/>
            <pc:sldMk cId="109857222" sldId="256"/>
            <ac:picMk id="4" creationId="{34F79227-3C08-B8B1-900A-482FB999ED40}"/>
          </ac:picMkLst>
        </pc:picChg>
      </pc:sldChg>
      <pc:sldChg chg="addSp modSp new">
        <pc:chgData name="Dragos Stefan Coanca (2026724)" userId="S::2026724@student.uwtsd.ac.uk::05501439-09c9-4fc2-8396-80cf016df976" providerId="AD" clId="Web-{8973594B-99A9-48DD-9FA4-C8C8FC09DAE1}" dt="2022-06-22T23:20:21.666" v="46"/>
        <pc:sldMkLst>
          <pc:docMk/>
          <pc:sldMk cId="706845104" sldId="257"/>
        </pc:sldMkLst>
        <pc:spChg chg="add mod">
          <ac:chgData name="Dragos Stefan Coanca (2026724)" userId="S::2026724@student.uwtsd.ac.uk::05501439-09c9-4fc2-8396-80cf016df976" providerId="AD" clId="Web-{8973594B-99A9-48DD-9FA4-C8C8FC09DAE1}" dt="2022-06-22T23:20:21.666" v="46"/>
          <ac:spMkLst>
            <pc:docMk/>
            <pc:sldMk cId="706845104" sldId="257"/>
            <ac:spMk id="3" creationId="{9A6965B2-346D-ECFC-F4DE-08B295025DDE}"/>
          </ac:spMkLst>
        </pc:spChg>
        <pc:picChg chg="add mod">
          <ac:chgData name="Dragos Stefan Coanca (2026724)" userId="S::2026724@student.uwtsd.ac.uk::05501439-09c9-4fc2-8396-80cf016df976" providerId="AD" clId="Web-{8973594B-99A9-48DD-9FA4-C8C8FC09DAE1}" dt="2022-06-22T23:19:02.598" v="33" actId="1076"/>
          <ac:picMkLst>
            <pc:docMk/>
            <pc:sldMk cId="706845104" sldId="257"/>
            <ac:picMk id="2" creationId="{93DD6A7F-6E78-0004-0EE0-62891C400C71}"/>
          </ac:picMkLst>
        </pc:picChg>
      </pc:sldChg>
      <pc:sldMasterChg chg="del delSldLayout">
        <pc:chgData name="Dragos Stefan Coanca (2026724)" userId="S::2026724@student.uwtsd.ac.uk::05501439-09c9-4fc2-8396-80cf016df976" providerId="AD" clId="Web-{8973594B-99A9-48DD-9FA4-C8C8FC09DAE1}" dt="2022-06-22T23:09:15.672" v="0"/>
        <pc:sldMasterMkLst>
          <pc:docMk/>
          <pc:sldMasterMk cId="2460954070" sldId="2147483660"/>
        </pc:sldMasterMkLst>
        <pc:sldLayoutChg chg="del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Dragos Stefan Coanca (2026724)" userId="S::2026724@student.uwtsd.ac.uk::05501439-09c9-4fc2-8396-80cf016df976" providerId="AD" clId="Web-{8973594B-99A9-48DD-9FA4-C8C8FC09DAE1}" dt="2022-06-22T23:09:15.672" v="0"/>
        <pc:sldMasterMkLst>
          <pc:docMk/>
          <pc:sldMasterMk cId="1108011687" sldId="2147483672"/>
        </pc:sldMasterMkLst>
        <pc:sldLayoutChg chg="add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1108011687" sldId="2147483672"/>
            <pc:sldLayoutMk cId="2078919324" sldId="2147483673"/>
          </pc:sldLayoutMkLst>
        </pc:sldLayoutChg>
        <pc:sldLayoutChg chg="add replId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1108011687" sldId="2147483672"/>
            <pc:sldLayoutMk cId="551158104" sldId="2147483674"/>
          </pc:sldLayoutMkLst>
        </pc:sldLayoutChg>
        <pc:sldLayoutChg chg="add replId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1108011687" sldId="2147483672"/>
            <pc:sldLayoutMk cId="1194059626" sldId="2147483675"/>
          </pc:sldLayoutMkLst>
        </pc:sldLayoutChg>
        <pc:sldLayoutChg chg="add replId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1108011687" sldId="2147483672"/>
            <pc:sldLayoutMk cId="3894149987" sldId="2147483676"/>
          </pc:sldLayoutMkLst>
        </pc:sldLayoutChg>
        <pc:sldLayoutChg chg="add replId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1108011687" sldId="2147483672"/>
            <pc:sldLayoutMk cId="3139798307" sldId="2147483677"/>
          </pc:sldLayoutMkLst>
        </pc:sldLayoutChg>
        <pc:sldLayoutChg chg="add replId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1108011687" sldId="2147483672"/>
            <pc:sldLayoutMk cId="3093037299" sldId="2147483678"/>
          </pc:sldLayoutMkLst>
        </pc:sldLayoutChg>
        <pc:sldLayoutChg chg="add replId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1108011687" sldId="2147483672"/>
            <pc:sldLayoutMk cId="795446974" sldId="2147483679"/>
          </pc:sldLayoutMkLst>
        </pc:sldLayoutChg>
        <pc:sldLayoutChg chg="add replId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1108011687" sldId="2147483672"/>
            <pc:sldLayoutMk cId="2861846340" sldId="2147483680"/>
          </pc:sldLayoutMkLst>
        </pc:sldLayoutChg>
        <pc:sldLayoutChg chg="add replId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1108011687" sldId="2147483672"/>
            <pc:sldLayoutMk cId="2483435311" sldId="2147483681"/>
          </pc:sldLayoutMkLst>
        </pc:sldLayoutChg>
        <pc:sldLayoutChg chg="add replId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1108011687" sldId="2147483672"/>
            <pc:sldLayoutMk cId="150554509" sldId="2147483682"/>
          </pc:sldLayoutMkLst>
        </pc:sldLayoutChg>
        <pc:sldLayoutChg chg="add replId">
          <pc:chgData name="Dragos Stefan Coanca (2026724)" userId="S::2026724@student.uwtsd.ac.uk::05501439-09c9-4fc2-8396-80cf016df976" providerId="AD" clId="Web-{8973594B-99A9-48DD-9FA4-C8C8FC09DAE1}" dt="2022-06-22T23:09:15.672" v="0"/>
          <pc:sldLayoutMkLst>
            <pc:docMk/>
            <pc:sldMasterMk cId="1108011687" sldId="2147483672"/>
            <pc:sldLayoutMk cId="3276850192" sldId="2147483683"/>
          </pc:sldLayoutMkLst>
        </pc:sldLayoutChg>
      </pc:sldMasterChg>
    </pc:docChg>
  </pc:docChgLst>
  <pc:docChgLst>
    <pc:chgData name="Dragos Stefan Coanca (2026724)" userId="S::2026724@student.uwtsd.ac.uk::05501439-09c9-4fc2-8396-80cf016df976" providerId="AD" clId="Web-{82350577-82E2-F2BF-0324-E9E02927112C}"/>
    <pc:docChg chg="addSld delSld modSld">
      <pc:chgData name="Dragos Stefan Coanca (2026724)" userId="S::2026724@student.uwtsd.ac.uk::05501439-09c9-4fc2-8396-80cf016df976" providerId="AD" clId="Web-{82350577-82E2-F2BF-0324-E9E02927112C}" dt="2022-06-22T23:24:23.767" v="23" actId="1076"/>
      <pc:docMkLst>
        <pc:docMk/>
      </pc:docMkLst>
      <pc:sldChg chg="del">
        <pc:chgData name="Dragos Stefan Coanca (2026724)" userId="S::2026724@student.uwtsd.ac.uk::05501439-09c9-4fc2-8396-80cf016df976" providerId="AD" clId="Web-{82350577-82E2-F2BF-0324-E9E02927112C}" dt="2022-06-22T23:22:06.295" v="0"/>
        <pc:sldMkLst>
          <pc:docMk/>
          <pc:sldMk cId="706845104" sldId="257"/>
        </pc:sldMkLst>
      </pc:sldChg>
      <pc:sldChg chg="addSp modSp new">
        <pc:chgData name="Dragos Stefan Coanca (2026724)" userId="S::2026724@student.uwtsd.ac.uk::05501439-09c9-4fc2-8396-80cf016df976" providerId="AD" clId="Web-{82350577-82E2-F2BF-0324-E9E02927112C}" dt="2022-06-22T23:24:23.767" v="23" actId="1076"/>
        <pc:sldMkLst>
          <pc:docMk/>
          <pc:sldMk cId="1974961374" sldId="257"/>
        </pc:sldMkLst>
        <pc:spChg chg="add mod">
          <ac:chgData name="Dragos Stefan Coanca (2026724)" userId="S::2026724@student.uwtsd.ac.uk::05501439-09c9-4fc2-8396-80cf016df976" providerId="AD" clId="Web-{82350577-82E2-F2BF-0324-E9E02927112C}" dt="2022-06-22T23:24:23.767" v="23" actId="1076"/>
          <ac:spMkLst>
            <pc:docMk/>
            <pc:sldMk cId="1974961374" sldId="257"/>
            <ac:spMk id="3" creationId="{E97FEDC5-E6F0-6C8C-7904-2328735DA0BC}"/>
          </ac:spMkLst>
        </pc:spChg>
        <pc:picChg chg="add mod">
          <ac:chgData name="Dragos Stefan Coanca (2026724)" userId="S::2026724@student.uwtsd.ac.uk::05501439-09c9-4fc2-8396-80cf016df976" providerId="AD" clId="Web-{82350577-82E2-F2BF-0324-E9E02927112C}" dt="2022-06-22T23:22:30.983" v="5" actId="1076"/>
          <ac:picMkLst>
            <pc:docMk/>
            <pc:sldMk cId="1974961374" sldId="257"/>
            <ac:picMk id="2" creationId="{12500DE5-EA4E-E54E-A040-1212B864304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850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54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4353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846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446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037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798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149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0596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158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919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6/22/2022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0116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F79227-3C08-B8B1-900A-482FB999ED4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17" r="6251" b="6251"/>
          <a:stretch/>
        </p:blipFill>
        <p:spPr>
          <a:xfrm>
            <a:off x="20" y="10"/>
            <a:ext cx="12207220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5A93C08-5026-4474-A6D5-87A03C135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78823" cy="6028256"/>
          </a:xfrm>
          <a:custGeom>
            <a:avLst/>
            <a:gdLst>
              <a:gd name="connsiteX0" fmla="*/ 0 w 5578823"/>
              <a:gd name="connsiteY0" fmla="*/ 0 h 6028256"/>
              <a:gd name="connsiteX1" fmla="*/ 3897606 w 5578823"/>
              <a:gd name="connsiteY1" fmla="*/ 0 h 6028256"/>
              <a:gd name="connsiteX2" fmla="*/ 4274232 w 5578823"/>
              <a:gd name="connsiteY2" fmla="*/ 360545 h 6028256"/>
              <a:gd name="connsiteX3" fmla="*/ 4673934 w 5578823"/>
              <a:gd name="connsiteY3" fmla="*/ 738354 h 6028256"/>
              <a:gd name="connsiteX4" fmla="*/ 5421862 w 5578823"/>
              <a:gd name="connsiteY4" fmla="*/ 1773839 h 6028256"/>
              <a:gd name="connsiteX5" fmla="*/ 5469198 w 5578823"/>
              <a:gd name="connsiteY5" fmla="*/ 3329255 h 6028256"/>
              <a:gd name="connsiteX6" fmla="*/ 4741546 w 5578823"/>
              <a:gd name="connsiteY6" fmla="*/ 4877588 h 6028256"/>
              <a:gd name="connsiteX7" fmla="*/ 1325600 w 5578823"/>
              <a:gd name="connsiteY7" fmla="*/ 5980388 h 6028256"/>
              <a:gd name="connsiteX8" fmla="*/ 137593 w 5578823"/>
              <a:gd name="connsiteY8" fmla="*/ 5804042 h 6028256"/>
              <a:gd name="connsiteX9" fmla="*/ 0 w 5578823"/>
              <a:gd name="connsiteY9" fmla="*/ 5760161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1999" y="867878"/>
            <a:ext cx="4127635" cy="2828223"/>
          </a:xfrm>
        </p:spPr>
        <p:txBody>
          <a:bodyPr>
            <a:normAutofit/>
          </a:bodyPr>
          <a:lstStyle/>
          <a:p>
            <a:pPr algn="l"/>
            <a:r>
              <a:rPr lang="en-US" sz="4400" dirty="0" err="1"/>
              <a:t>Signos</a:t>
            </a:r>
            <a:r>
              <a:rPr lang="en-US" sz="4400" dirty="0"/>
              <a:t> de </a:t>
            </a:r>
            <a:r>
              <a:rPr lang="en-US" sz="4400" dirty="0" err="1"/>
              <a:t>Precauciones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3801980"/>
            <a:ext cx="4048126" cy="19929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800" dirty="0">
                <a:solidFill>
                  <a:srgbClr val="FFFFFF">
                    <a:alpha val="70000"/>
                  </a:srgbClr>
                </a:solidFill>
              </a:rPr>
              <a:t>Caution Sings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2500DE5-EA4E-E54E-A040-1212B86430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4710" y="647521"/>
            <a:ext cx="2288695" cy="313318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97FEDC5-E6F0-6C8C-7904-2328735DA0BC}"/>
              </a:ext>
            </a:extLst>
          </p:cNvPr>
          <p:cNvSpPr txBox="1"/>
          <p:nvPr/>
        </p:nvSpPr>
        <p:spPr>
          <a:xfrm>
            <a:off x="5155720" y="3775495"/>
            <a:ext cx="231188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/>
              <a:t>EXIT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961374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AnalogousFromLightSeed_2SEEDS">
      <a:dk1>
        <a:srgbClr val="000000"/>
      </a:dk1>
      <a:lt1>
        <a:srgbClr val="FFFFFF"/>
      </a:lt1>
      <a:dk2>
        <a:srgbClr val="412427"/>
      </a:dk2>
      <a:lt2>
        <a:srgbClr val="E8E4E2"/>
      </a:lt2>
      <a:accent1>
        <a:srgbClr val="7AA5BF"/>
      </a:accent1>
      <a:accent2>
        <a:srgbClr val="7BAAA9"/>
      </a:accent2>
      <a:accent3>
        <a:srgbClr val="929ECA"/>
      </a:accent3>
      <a:accent4>
        <a:srgbClr val="BF7A7D"/>
      </a:accent4>
      <a:accent5>
        <a:srgbClr val="C29981"/>
      </a:accent5>
      <a:accent6>
        <a:srgbClr val="AEA16F"/>
      </a:accent6>
      <a:hlink>
        <a:srgbClr val="A6775A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PebbleVTI</vt:lpstr>
      <vt:lpstr>Signos de Precauciones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38</cp:revision>
  <dcterms:created xsi:type="dcterms:W3CDTF">2022-06-22T23:08:46Z</dcterms:created>
  <dcterms:modified xsi:type="dcterms:W3CDTF">2022-06-22T23:24:29Z</dcterms:modified>
</cp:coreProperties>
</file>