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0CE56-6AF1-4769-41BD-6CF3B94C9BE2}" v="26" dt="2026-03-06T23:15:52.704"/>
    <p1510:client id="{DF8574C8-AEA5-03F0-8EB1-8297D28D021E}" v="407" dt="2026-03-07T09:35:10.257"/>
    <p1510:client id="{E3E56880-D432-16DA-0DA6-F2BB3EA52DF5}" v="612" dt="2026-03-06T22:42:55.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DF8574C8-AEA5-03F0-8EB1-8297D28D021E}"/>
    <pc:docChg chg="modSld">
      <pc:chgData name="" userId="" providerId="" clId="Web-{DF8574C8-AEA5-03F0-8EB1-8297D28D021E}" dt="2026-03-07T08:57:04.165" v="5" actId="20577"/>
      <pc:docMkLst>
        <pc:docMk/>
      </pc:docMkLst>
      <pc:sldChg chg="modSp">
        <pc:chgData name="" userId="" providerId="" clId="Web-{DF8574C8-AEA5-03F0-8EB1-8297D28D021E}" dt="2026-03-07T08:57:04.165" v="5" actId="20577"/>
        <pc:sldMkLst>
          <pc:docMk/>
          <pc:sldMk cId="2938739255" sldId="266"/>
        </pc:sldMkLst>
        <pc:spChg chg="mod">
          <ac:chgData name="" userId="" providerId="" clId="Web-{DF8574C8-AEA5-03F0-8EB1-8297D28D021E}" dt="2026-03-07T08:57:04.165" v="5" actId="20577"/>
          <ac:spMkLst>
            <pc:docMk/>
            <pc:sldMk cId="2938739255" sldId="266"/>
            <ac:spMk id="6" creationId="{51490359-201E-ABC5-8A90-7267CB7821C6}"/>
          </ac:spMkLst>
        </pc:spChg>
      </pc:sldChg>
    </pc:docChg>
  </pc:docChgLst>
  <pc:docChgLst>
    <pc:chgData name="Saibha Hussain (2318976)" userId="S::2318976@student.uwtsd.ac.uk::58ac5b95-9e33-4366-90e3-504f4fe9bdc0" providerId="AD" clId="Web-{DF8574C8-AEA5-03F0-8EB1-8297D28D021E}"/>
    <pc:docChg chg="mod addSld delSld modSld addMainMaster delMainMaster">
      <pc:chgData name="Saibha Hussain (2318976)" userId="S::2318976@student.uwtsd.ac.uk::58ac5b95-9e33-4366-90e3-504f4fe9bdc0" providerId="AD" clId="Web-{DF8574C8-AEA5-03F0-8EB1-8297D28D021E}" dt="2026-03-07T09:35:10.257" v="385"/>
      <pc:docMkLst>
        <pc:docMk/>
      </pc:docMkLst>
      <pc:sldChg chg="modSp mod modClrScheme chgLayout">
        <pc:chgData name="Saibha Hussain (2318976)" userId="S::2318976@student.uwtsd.ac.uk::58ac5b95-9e33-4366-90e3-504f4fe9bdc0" providerId="AD" clId="Web-{DF8574C8-AEA5-03F0-8EB1-8297D28D021E}" dt="2026-03-07T09:19:57.519" v="256"/>
        <pc:sldMkLst>
          <pc:docMk/>
          <pc:sldMk cId="109857222" sldId="256"/>
        </pc:sldMkLst>
        <pc:spChg chg="mod ord">
          <ac:chgData name="Saibha Hussain (2318976)" userId="S::2318976@student.uwtsd.ac.uk::58ac5b95-9e33-4366-90e3-504f4fe9bdc0" providerId="AD" clId="Web-{DF8574C8-AEA5-03F0-8EB1-8297D28D021E}" dt="2026-03-07T09:19:57.519" v="256"/>
          <ac:spMkLst>
            <pc:docMk/>
            <pc:sldMk cId="109857222" sldId="256"/>
            <ac:spMk id="2" creationId="{00000000-0000-0000-0000-000000000000}"/>
          </ac:spMkLst>
        </pc:spChg>
      </pc:sldChg>
      <pc:sldChg chg="addSp delSp modSp mod modClrScheme delDesignElem chgLayout">
        <pc:chgData name="Saibha Hussain (2318976)" userId="S::2318976@student.uwtsd.ac.uk::58ac5b95-9e33-4366-90e3-504f4fe9bdc0" providerId="AD" clId="Web-{DF8574C8-AEA5-03F0-8EB1-8297D28D021E}" dt="2026-03-07T09:19:57.519" v="256"/>
        <pc:sldMkLst>
          <pc:docMk/>
          <pc:sldMk cId="4030098339" sldId="257"/>
        </pc:sldMkLst>
        <pc:spChg chg="add del">
          <ac:chgData name="Saibha Hussain (2318976)" userId="S::2318976@student.uwtsd.ac.uk::58ac5b95-9e33-4366-90e3-504f4fe9bdc0" providerId="AD" clId="Web-{DF8574C8-AEA5-03F0-8EB1-8297D28D021E}" dt="2026-03-07T09:19:57.519" v="256"/>
          <ac:spMkLst>
            <pc:docMk/>
            <pc:sldMk cId="4030098339" sldId="257"/>
            <ac:spMk id="5" creationId="{02E8BD2A-4014-4DC6-A228-4ECE6A0AA6D1}"/>
          </ac:spMkLst>
        </pc:spChg>
        <pc:spChg chg="add del">
          <ac:chgData name="Saibha Hussain (2318976)" userId="S::2318976@student.uwtsd.ac.uk::58ac5b95-9e33-4366-90e3-504f4fe9bdc0" providerId="AD" clId="Web-{DF8574C8-AEA5-03F0-8EB1-8297D28D021E}" dt="2026-03-07T09:19:57.519" v="256"/>
          <ac:spMkLst>
            <pc:docMk/>
            <pc:sldMk cId="4030098339" sldId="257"/>
            <ac:spMk id="6" creationId="{3896CA42-3323-41E5-B809-CD790B2AA1CA}"/>
          </ac:spMkLst>
        </pc:spChg>
        <pc:spChg chg="add del">
          <ac:chgData name="Saibha Hussain (2318976)" userId="S::2318976@student.uwtsd.ac.uk::58ac5b95-9e33-4366-90e3-504f4fe9bdc0" providerId="AD" clId="Web-{DF8574C8-AEA5-03F0-8EB1-8297D28D021E}" dt="2026-03-07T09:19:57.519" v="256"/>
          <ac:spMkLst>
            <pc:docMk/>
            <pc:sldMk cId="4030098339" sldId="257"/>
            <ac:spMk id="11" creationId="{73C0A186-7444-4460-9C37-532E7671E99E}"/>
          </ac:spMkLst>
        </pc:spChg>
        <pc:spChg chg="add del">
          <ac:chgData name="Saibha Hussain (2318976)" userId="S::2318976@student.uwtsd.ac.uk::58ac5b95-9e33-4366-90e3-504f4fe9bdc0" providerId="AD" clId="Web-{DF8574C8-AEA5-03F0-8EB1-8297D28D021E}" dt="2026-03-07T09:19:57.519" v="256"/>
          <ac:spMkLst>
            <pc:docMk/>
            <pc:sldMk cId="4030098339" sldId="257"/>
            <ac:spMk id="17" creationId="{EA2FE539-0B6F-4FAE-A391-B46476F46CCB}"/>
          </ac:spMkLst>
        </pc:spChg>
        <pc:spChg chg="add del">
          <ac:chgData name="Saibha Hussain (2318976)" userId="S::2318976@student.uwtsd.ac.uk::58ac5b95-9e33-4366-90e3-504f4fe9bdc0" providerId="AD" clId="Web-{DF8574C8-AEA5-03F0-8EB1-8297D28D021E}" dt="2026-03-07T09:19:57.519" v="256"/>
          <ac:spMkLst>
            <pc:docMk/>
            <pc:sldMk cId="4030098339" sldId="257"/>
            <ac:spMk id="19" creationId="{BD5A14FB-50A2-4964-8B07-EE40D1CE08B5}"/>
          </ac:spMkLst>
        </pc:spChg>
        <pc:spChg chg="add del">
          <ac:chgData name="Saibha Hussain (2318976)" userId="S::2318976@student.uwtsd.ac.uk::58ac5b95-9e33-4366-90e3-504f4fe9bdc0" providerId="AD" clId="Web-{DF8574C8-AEA5-03F0-8EB1-8297D28D021E}" dt="2026-03-07T09:19:57.519" v="256"/>
          <ac:spMkLst>
            <pc:docMk/>
            <pc:sldMk cId="4030098339" sldId="257"/>
            <ac:spMk id="21" creationId="{FD63331C-DD2E-43D8-9511-B44EC057D7DB}"/>
          </ac:spMkLst>
        </pc:spChg>
        <pc:spChg chg="mod ord">
          <ac:chgData name="Saibha Hussain (2318976)" userId="S::2318976@student.uwtsd.ac.uk::58ac5b95-9e33-4366-90e3-504f4fe9bdc0" providerId="AD" clId="Web-{DF8574C8-AEA5-03F0-8EB1-8297D28D021E}" dt="2026-03-07T09:19:57.519" v="256"/>
          <ac:spMkLst>
            <pc:docMk/>
            <pc:sldMk cId="4030098339" sldId="257"/>
            <ac:spMk id="22" creationId="{21C6B7F8-ADEB-FDB5-1DCA-8834E5987002}"/>
          </ac:spMkLst>
        </pc:spChg>
        <pc:grpChg chg="add del">
          <ac:chgData name="Saibha Hussain (2318976)" userId="S::2318976@student.uwtsd.ac.uk::58ac5b95-9e33-4366-90e3-504f4fe9bdc0" providerId="AD" clId="Web-{DF8574C8-AEA5-03F0-8EB1-8297D28D021E}" dt="2026-03-07T09:19:57.519" v="256"/>
          <ac:grpSpMkLst>
            <pc:docMk/>
            <pc:sldMk cId="4030098339" sldId="257"/>
            <ac:grpSpMk id="7" creationId="{93E10248-AF0E-477D-B4D2-47C02CE4E353}"/>
          </ac:grpSpMkLst>
        </pc:grpChg>
      </pc:sldChg>
      <pc:sldChg chg="modSp mod modClrScheme chgLayout">
        <pc:chgData name="Saibha Hussain (2318976)" userId="S::2318976@student.uwtsd.ac.uk::58ac5b95-9e33-4366-90e3-504f4fe9bdc0" providerId="AD" clId="Web-{DF8574C8-AEA5-03F0-8EB1-8297D28D021E}" dt="2026-03-07T09:19:57.519" v="256"/>
        <pc:sldMkLst>
          <pc:docMk/>
          <pc:sldMk cId="1836294479" sldId="258"/>
        </pc:sldMkLst>
        <pc:spChg chg="mod ord">
          <ac:chgData name="Saibha Hussain (2318976)" userId="S::2318976@student.uwtsd.ac.uk::58ac5b95-9e33-4366-90e3-504f4fe9bdc0" providerId="AD" clId="Web-{DF8574C8-AEA5-03F0-8EB1-8297D28D021E}" dt="2026-03-07T09:19:57.519" v="256"/>
          <ac:spMkLst>
            <pc:docMk/>
            <pc:sldMk cId="1836294479" sldId="258"/>
            <ac:spMk id="2" creationId="{C567AFFD-2828-20D1-C69F-17E09EF92F8D}"/>
          </ac:spMkLst>
        </pc:spChg>
        <pc:spChg chg="mod ord">
          <ac:chgData name="Saibha Hussain (2318976)" userId="S::2318976@student.uwtsd.ac.uk::58ac5b95-9e33-4366-90e3-504f4fe9bdc0" providerId="AD" clId="Web-{DF8574C8-AEA5-03F0-8EB1-8297D28D021E}" dt="2026-03-07T09:19:57.519" v="256"/>
          <ac:spMkLst>
            <pc:docMk/>
            <pc:sldMk cId="1836294479" sldId="258"/>
            <ac:spMk id="3" creationId="{18646D56-CFF1-6C0C-0665-EA01DBD9316D}"/>
          </ac:spMkLst>
        </pc:spChg>
      </pc:sldChg>
      <pc:sldChg chg="modSp mod modClrScheme chgLayout">
        <pc:chgData name="Saibha Hussain (2318976)" userId="S::2318976@student.uwtsd.ac.uk::58ac5b95-9e33-4366-90e3-504f4fe9bdc0" providerId="AD" clId="Web-{DF8574C8-AEA5-03F0-8EB1-8297D28D021E}" dt="2026-03-07T09:19:57.519" v="256"/>
        <pc:sldMkLst>
          <pc:docMk/>
          <pc:sldMk cId="643066643" sldId="259"/>
        </pc:sldMkLst>
        <pc:spChg chg="mod ord">
          <ac:chgData name="Saibha Hussain (2318976)" userId="S::2318976@student.uwtsd.ac.uk::58ac5b95-9e33-4366-90e3-504f4fe9bdc0" providerId="AD" clId="Web-{DF8574C8-AEA5-03F0-8EB1-8297D28D021E}" dt="2026-03-07T09:19:57.519" v="256"/>
          <ac:spMkLst>
            <pc:docMk/>
            <pc:sldMk cId="643066643" sldId="259"/>
            <ac:spMk id="2" creationId="{5978B3BC-C9F9-9ED8-FAC1-F0BF4300ED57}"/>
          </ac:spMkLst>
        </pc:spChg>
        <pc:spChg chg="mod ord">
          <ac:chgData name="Saibha Hussain (2318976)" userId="S::2318976@student.uwtsd.ac.uk::58ac5b95-9e33-4366-90e3-504f4fe9bdc0" providerId="AD" clId="Web-{DF8574C8-AEA5-03F0-8EB1-8297D28D021E}" dt="2026-03-07T09:19:57.519" v="256"/>
          <ac:spMkLst>
            <pc:docMk/>
            <pc:sldMk cId="643066643" sldId="259"/>
            <ac:spMk id="3" creationId="{A53B8D80-92BD-3D7D-88BB-F89894EECA08}"/>
          </ac:spMkLst>
        </pc:spChg>
      </pc:sldChg>
      <pc:sldChg chg="modSp mod modClrScheme chgLayout">
        <pc:chgData name="Saibha Hussain (2318976)" userId="S::2318976@student.uwtsd.ac.uk::58ac5b95-9e33-4366-90e3-504f4fe9bdc0" providerId="AD" clId="Web-{DF8574C8-AEA5-03F0-8EB1-8297D28D021E}" dt="2026-03-07T09:19:57.519" v="256"/>
        <pc:sldMkLst>
          <pc:docMk/>
          <pc:sldMk cId="201044953" sldId="260"/>
        </pc:sldMkLst>
        <pc:spChg chg="mod ord">
          <ac:chgData name="Saibha Hussain (2318976)" userId="S::2318976@student.uwtsd.ac.uk::58ac5b95-9e33-4366-90e3-504f4fe9bdc0" providerId="AD" clId="Web-{DF8574C8-AEA5-03F0-8EB1-8297D28D021E}" dt="2026-03-07T09:19:57.519" v="256"/>
          <ac:spMkLst>
            <pc:docMk/>
            <pc:sldMk cId="201044953" sldId="260"/>
            <ac:spMk id="2" creationId="{00EEC5F3-72B0-3CDE-8B73-E1B970B32C8A}"/>
          </ac:spMkLst>
        </pc:spChg>
        <pc:spChg chg="mod ord">
          <ac:chgData name="Saibha Hussain (2318976)" userId="S::2318976@student.uwtsd.ac.uk::58ac5b95-9e33-4366-90e3-504f4fe9bdc0" providerId="AD" clId="Web-{DF8574C8-AEA5-03F0-8EB1-8297D28D021E}" dt="2026-03-07T09:19:57.519" v="256"/>
          <ac:spMkLst>
            <pc:docMk/>
            <pc:sldMk cId="201044953" sldId="260"/>
            <ac:spMk id="3" creationId="{7694DCDA-2386-72DE-A366-D854622E2FA0}"/>
          </ac:spMkLst>
        </pc:spChg>
      </pc:sldChg>
      <pc:sldChg chg="modSp mod modClrScheme chgLayout">
        <pc:chgData name="Saibha Hussain (2318976)" userId="S::2318976@student.uwtsd.ac.uk::58ac5b95-9e33-4366-90e3-504f4fe9bdc0" providerId="AD" clId="Web-{DF8574C8-AEA5-03F0-8EB1-8297D28D021E}" dt="2026-03-07T09:19:57.519" v="256"/>
        <pc:sldMkLst>
          <pc:docMk/>
          <pc:sldMk cId="753817281" sldId="261"/>
        </pc:sldMkLst>
        <pc:spChg chg="mod ord">
          <ac:chgData name="Saibha Hussain (2318976)" userId="S::2318976@student.uwtsd.ac.uk::58ac5b95-9e33-4366-90e3-504f4fe9bdc0" providerId="AD" clId="Web-{DF8574C8-AEA5-03F0-8EB1-8297D28D021E}" dt="2026-03-07T09:19:57.519" v="256"/>
          <ac:spMkLst>
            <pc:docMk/>
            <pc:sldMk cId="753817281" sldId="261"/>
            <ac:spMk id="2" creationId="{B74A240F-FB22-51A7-0FC3-F8A96901E867}"/>
          </ac:spMkLst>
        </pc:spChg>
      </pc:sldChg>
      <pc:sldChg chg="modSp mod modClrScheme chgLayout">
        <pc:chgData name="Saibha Hussain (2318976)" userId="S::2318976@student.uwtsd.ac.uk::58ac5b95-9e33-4366-90e3-504f4fe9bdc0" providerId="AD" clId="Web-{DF8574C8-AEA5-03F0-8EB1-8297D28D021E}" dt="2026-03-07T09:19:57.519" v="256"/>
        <pc:sldMkLst>
          <pc:docMk/>
          <pc:sldMk cId="910945994" sldId="262"/>
        </pc:sldMkLst>
        <pc:spChg chg="mod ord">
          <ac:chgData name="Saibha Hussain (2318976)" userId="S::2318976@student.uwtsd.ac.uk::58ac5b95-9e33-4366-90e3-504f4fe9bdc0" providerId="AD" clId="Web-{DF8574C8-AEA5-03F0-8EB1-8297D28D021E}" dt="2026-03-07T09:19:57.519" v="256"/>
          <ac:spMkLst>
            <pc:docMk/>
            <pc:sldMk cId="910945994" sldId="262"/>
            <ac:spMk id="3" creationId="{E775F986-D71B-B44A-D626-6D14C57C3103}"/>
          </ac:spMkLst>
        </pc:spChg>
      </pc:sldChg>
      <pc:sldChg chg="addSp delSp modSp mod setBg modClrScheme setClrOvrMap delDesignElem chgLayout">
        <pc:chgData name="Saibha Hussain (2318976)" userId="S::2318976@student.uwtsd.ac.uk::58ac5b95-9e33-4366-90e3-504f4fe9bdc0" providerId="AD" clId="Web-{DF8574C8-AEA5-03F0-8EB1-8297D28D021E}" dt="2026-03-07T09:35:10.257" v="385"/>
        <pc:sldMkLst>
          <pc:docMk/>
          <pc:sldMk cId="2650621923" sldId="263"/>
        </pc:sldMkLst>
        <pc:spChg chg="mod ord">
          <ac:chgData name="Saibha Hussain (2318976)" userId="S::2318976@student.uwtsd.ac.uk::58ac5b95-9e33-4366-90e3-504f4fe9bdc0" providerId="AD" clId="Web-{DF8574C8-AEA5-03F0-8EB1-8297D28D021E}" dt="2026-03-07T09:35:10.257" v="385"/>
          <ac:spMkLst>
            <pc:docMk/>
            <pc:sldMk cId="2650621923" sldId="263"/>
            <ac:spMk id="2" creationId="{8E5D3366-E262-E5B7-8B8E-31D1611348CB}"/>
          </ac:spMkLst>
        </pc:spChg>
        <pc:spChg chg="del mod">
          <ac:chgData name="Saibha Hussain (2318976)" userId="S::2318976@student.uwtsd.ac.uk::58ac5b95-9e33-4366-90e3-504f4fe9bdc0" providerId="AD" clId="Web-{DF8574C8-AEA5-03F0-8EB1-8297D28D021E}" dt="2026-03-07T09:03:56.993" v="78"/>
          <ac:spMkLst>
            <pc:docMk/>
            <pc:sldMk cId="2650621923" sldId="263"/>
            <ac:spMk id="3" creationId="{D4136ACA-3CCB-ED82-BEA6-76EBAB3AB1F8}"/>
          </ac:spMkLst>
        </pc:spChg>
        <pc:spChg chg="del">
          <ac:chgData name="Saibha Hussain (2318976)" userId="S::2318976@student.uwtsd.ac.uk::58ac5b95-9e33-4366-90e3-504f4fe9bdc0" providerId="AD" clId="Web-{DF8574C8-AEA5-03F0-8EB1-8297D28D021E}" dt="2026-03-07T09:03:48.242" v="76"/>
          <ac:spMkLst>
            <pc:docMk/>
            <pc:sldMk cId="2650621923" sldId="263"/>
            <ac:spMk id="4" creationId="{29F32465-1B8C-081D-5A22-7E3AACC84654}"/>
          </ac:spMkLst>
        </pc:spChg>
        <pc:spChg chg="add del mod">
          <ac:chgData name="Saibha Hussain (2318976)" userId="S::2318976@student.uwtsd.ac.uk::58ac5b95-9e33-4366-90e3-504f4fe9bdc0" providerId="AD" clId="Web-{DF8574C8-AEA5-03F0-8EB1-8297D28D021E}" dt="2026-03-07T09:35:10.257" v="385"/>
          <ac:spMkLst>
            <pc:docMk/>
            <pc:sldMk cId="2650621923" sldId="263"/>
            <ac:spMk id="5" creationId="{93A3DD7A-D38B-9527-8245-824876FC5CC6}"/>
          </ac:spMkLst>
        </pc:spChg>
        <pc:spChg chg="add del">
          <ac:chgData name="Saibha Hussain (2318976)" userId="S::2318976@student.uwtsd.ac.uk::58ac5b95-9e33-4366-90e3-504f4fe9bdc0" providerId="AD" clId="Web-{DF8574C8-AEA5-03F0-8EB1-8297D28D021E}" dt="2026-03-07T09:35:10.257" v="385"/>
          <ac:spMkLst>
            <pc:docMk/>
            <pc:sldMk cId="2650621923" sldId="263"/>
            <ac:spMk id="21" creationId="{20E145FF-1D18-4246-A2BA-9F6B4D53364C}"/>
          </ac:spMkLst>
        </pc:spChg>
        <pc:spChg chg="add del">
          <ac:chgData name="Saibha Hussain (2318976)" userId="S::2318976@student.uwtsd.ac.uk::58ac5b95-9e33-4366-90e3-504f4fe9bdc0" providerId="AD" clId="Web-{DF8574C8-AEA5-03F0-8EB1-8297D28D021E}" dt="2026-03-07T09:09:00.310" v="154"/>
          <ac:spMkLst>
            <pc:docMk/>
            <pc:sldMk cId="2650621923" sldId="263"/>
            <ac:spMk id="23" creationId="{079CE317-680B-449C-A423-71C1FE069B4C}"/>
          </ac:spMkLst>
        </pc:spChg>
        <pc:spChg chg="add del">
          <ac:chgData name="Saibha Hussain (2318976)" userId="S::2318976@student.uwtsd.ac.uk::58ac5b95-9e33-4366-90e3-504f4fe9bdc0" providerId="AD" clId="Web-{DF8574C8-AEA5-03F0-8EB1-8297D28D021E}" dt="2026-03-07T09:09:00.310" v="154"/>
          <ac:spMkLst>
            <pc:docMk/>
            <pc:sldMk cId="2650621923" sldId="263"/>
            <ac:spMk id="25" creationId="{643780CE-2BE5-46F6-97B2-60DF30217ED3}"/>
          </ac:spMkLst>
        </pc:spChg>
        <pc:spChg chg="add del">
          <ac:chgData name="Saibha Hussain (2318976)" userId="S::2318976@student.uwtsd.ac.uk::58ac5b95-9e33-4366-90e3-504f4fe9bdc0" providerId="AD" clId="Web-{DF8574C8-AEA5-03F0-8EB1-8297D28D021E}" dt="2026-03-07T09:09:00.310" v="154"/>
          <ac:spMkLst>
            <pc:docMk/>
            <pc:sldMk cId="2650621923" sldId="263"/>
            <ac:spMk id="27" creationId="{61A87A49-68E6-459E-A5A6-46229FF42125}"/>
          </ac:spMkLst>
        </pc:spChg>
        <pc:spChg chg="add del">
          <ac:chgData name="Saibha Hussain (2318976)" userId="S::2318976@student.uwtsd.ac.uk::58ac5b95-9e33-4366-90e3-504f4fe9bdc0" providerId="AD" clId="Web-{DF8574C8-AEA5-03F0-8EB1-8297D28D021E}" dt="2026-03-07T09:09:00.310" v="154"/>
          <ac:spMkLst>
            <pc:docMk/>
            <pc:sldMk cId="2650621923" sldId="263"/>
            <ac:spMk id="29" creationId="{F6ACD5FC-CAFE-48EB-B765-60EED2E052F0}"/>
          </ac:spMkLst>
        </pc:spChg>
        <pc:spChg chg="add del">
          <ac:chgData name="Saibha Hussain (2318976)" userId="S::2318976@student.uwtsd.ac.uk::58ac5b95-9e33-4366-90e3-504f4fe9bdc0" providerId="AD" clId="Web-{DF8574C8-AEA5-03F0-8EB1-8297D28D021E}" dt="2026-03-07T09:09:00.310" v="154"/>
          <ac:spMkLst>
            <pc:docMk/>
            <pc:sldMk cId="2650621923" sldId="263"/>
            <ac:spMk id="31" creationId="{9F33B405-D785-4738-B1C0-6A0AA5E98286}"/>
          </ac:spMkLst>
        </pc:spChg>
        <pc:spChg chg="add del">
          <ac:chgData name="Saibha Hussain (2318976)" userId="S::2318976@student.uwtsd.ac.uk::58ac5b95-9e33-4366-90e3-504f4fe9bdc0" providerId="AD" clId="Web-{DF8574C8-AEA5-03F0-8EB1-8297D28D021E}" dt="2026-03-07T09:09:00.310" v="154"/>
          <ac:spMkLst>
            <pc:docMk/>
            <pc:sldMk cId="2650621923" sldId="263"/>
            <ac:spMk id="33" creationId="{4233DC0E-DE6C-4FB6-A529-51B162641AB8}"/>
          </ac:spMkLst>
        </pc:spChg>
        <pc:spChg chg="add del">
          <ac:chgData name="Saibha Hussain (2318976)" userId="S::2318976@student.uwtsd.ac.uk::58ac5b95-9e33-4366-90e3-504f4fe9bdc0" providerId="AD" clId="Web-{DF8574C8-AEA5-03F0-8EB1-8297D28D021E}" dt="2026-03-07T09:09:00.310" v="154"/>
          <ac:spMkLst>
            <pc:docMk/>
            <pc:sldMk cId="2650621923" sldId="263"/>
            <ac:spMk id="35" creationId="{3870477F-E451-4BC3-863F-0E2FC572884B}"/>
          </ac:spMkLst>
        </pc:spChg>
        <pc:spChg chg="add del">
          <ac:chgData name="Saibha Hussain (2318976)" userId="S::2318976@student.uwtsd.ac.uk::58ac5b95-9e33-4366-90e3-504f4fe9bdc0" providerId="AD" clId="Web-{DF8574C8-AEA5-03F0-8EB1-8297D28D021E}" dt="2026-03-07T09:09:00.310" v="154"/>
          <ac:spMkLst>
            <pc:docMk/>
            <pc:sldMk cId="2650621923" sldId="263"/>
            <ac:spMk id="37" creationId="{B4A81DE1-E2BC-4A31-99EE-71350421B0EA}"/>
          </ac:spMkLst>
        </pc:spChg>
        <pc:spChg chg="add del">
          <ac:chgData name="Saibha Hussain (2318976)" userId="S::2318976@student.uwtsd.ac.uk::58ac5b95-9e33-4366-90e3-504f4fe9bdc0" providerId="AD" clId="Web-{DF8574C8-AEA5-03F0-8EB1-8297D28D021E}" dt="2026-03-07T09:35:10.257" v="385"/>
          <ac:spMkLst>
            <pc:docMk/>
            <pc:sldMk cId="2650621923" sldId="263"/>
            <ac:spMk id="40" creationId="{324E43EB-867C-4B35-9A5C-E435157C7297}"/>
          </ac:spMkLst>
        </pc:spChg>
        <pc:spChg chg="add del">
          <ac:chgData name="Saibha Hussain (2318976)" userId="S::2318976@student.uwtsd.ac.uk::58ac5b95-9e33-4366-90e3-504f4fe9bdc0" providerId="AD" clId="Web-{DF8574C8-AEA5-03F0-8EB1-8297D28D021E}" dt="2026-03-07T09:35:10.257" v="385"/>
          <ac:spMkLst>
            <pc:docMk/>
            <pc:sldMk cId="2650621923" sldId="263"/>
            <ac:spMk id="41" creationId="{A7C0F5DA-B59F-4F13-8BB8-FFD8F2C572BC}"/>
          </ac:spMkLst>
        </pc:spChg>
        <pc:spChg chg="add del">
          <ac:chgData name="Saibha Hussain (2318976)" userId="S::2318976@student.uwtsd.ac.uk::58ac5b95-9e33-4366-90e3-504f4fe9bdc0" providerId="AD" clId="Web-{DF8574C8-AEA5-03F0-8EB1-8297D28D021E}" dt="2026-03-07T09:35:10.257" v="385"/>
          <ac:spMkLst>
            <pc:docMk/>
            <pc:sldMk cId="2650621923" sldId="263"/>
            <ac:spMk id="42" creationId="{9CEA1DEC-CC9E-4776-9E08-048A15BFA6CA}"/>
          </ac:spMkLst>
        </pc:spChg>
        <pc:spChg chg="add del">
          <ac:chgData name="Saibha Hussain (2318976)" userId="S::2318976@student.uwtsd.ac.uk::58ac5b95-9e33-4366-90e3-504f4fe9bdc0" providerId="AD" clId="Web-{DF8574C8-AEA5-03F0-8EB1-8297D28D021E}" dt="2026-03-07T09:35:10.257" v="385"/>
          <ac:spMkLst>
            <pc:docMk/>
            <pc:sldMk cId="2650621923" sldId="263"/>
            <ac:spMk id="43" creationId="{9CE399CF-F4B8-4832-A8CB-B93F6B1EF44B}"/>
          </ac:spMkLst>
        </pc:spChg>
        <pc:spChg chg="add del">
          <ac:chgData name="Saibha Hussain (2318976)" userId="S::2318976@student.uwtsd.ac.uk::58ac5b95-9e33-4366-90e3-504f4fe9bdc0" providerId="AD" clId="Web-{DF8574C8-AEA5-03F0-8EB1-8297D28D021E}" dt="2026-03-07T09:35:10.257" v="385"/>
          <ac:spMkLst>
            <pc:docMk/>
            <pc:sldMk cId="2650621923" sldId="263"/>
            <ac:spMk id="44" creationId="{1F23E73A-FDC8-462C-83C1-3AA8961449CF}"/>
          </ac:spMkLst>
        </pc:spChg>
        <pc:spChg chg="add del">
          <ac:chgData name="Saibha Hussain (2318976)" userId="S::2318976@student.uwtsd.ac.uk::58ac5b95-9e33-4366-90e3-504f4fe9bdc0" providerId="AD" clId="Web-{DF8574C8-AEA5-03F0-8EB1-8297D28D021E}" dt="2026-03-07T09:35:10.257" v="385"/>
          <ac:spMkLst>
            <pc:docMk/>
            <pc:sldMk cId="2650621923" sldId="263"/>
            <ac:spMk id="61" creationId="{6288FC2F-B192-42B2-90BE-517E1039BE0B}"/>
          </ac:spMkLst>
        </pc:spChg>
        <pc:spChg chg="add del">
          <ac:chgData name="Saibha Hussain (2318976)" userId="S::2318976@student.uwtsd.ac.uk::58ac5b95-9e33-4366-90e3-504f4fe9bdc0" providerId="AD" clId="Web-{DF8574C8-AEA5-03F0-8EB1-8297D28D021E}" dt="2026-03-07T09:35:10.257" v="385"/>
          <ac:spMkLst>
            <pc:docMk/>
            <pc:sldMk cId="2650621923" sldId="263"/>
            <ac:spMk id="67" creationId="{F9ED434F-8767-46CC-B26B-5AF62FF01E66}"/>
          </ac:spMkLst>
        </pc:spChg>
        <pc:grpChg chg="add del">
          <ac:chgData name="Saibha Hussain (2318976)" userId="S::2318976@student.uwtsd.ac.uk::58ac5b95-9e33-4366-90e3-504f4fe9bdc0" providerId="AD" clId="Web-{DF8574C8-AEA5-03F0-8EB1-8297D28D021E}" dt="2026-03-07T09:19:57.519" v="256"/>
          <ac:grpSpMkLst>
            <pc:docMk/>
            <pc:sldMk cId="2650621923" sldId="263"/>
            <ac:grpSpMk id="10" creationId="{7084313B-C03D-4981-9786-879159A60395}"/>
          </ac:grpSpMkLst>
        </pc:grpChg>
      </pc:sldChg>
      <pc:sldChg chg="addSp delSp modSp mod setBg modClrScheme chgLayout">
        <pc:chgData name="Saibha Hussain (2318976)" userId="S::2318976@student.uwtsd.ac.uk::58ac5b95-9e33-4366-90e3-504f4fe9bdc0" providerId="AD" clId="Web-{DF8574C8-AEA5-03F0-8EB1-8297D28D021E}" dt="2026-03-07T09:20:58.849" v="264"/>
        <pc:sldMkLst>
          <pc:docMk/>
          <pc:sldMk cId="1772470583" sldId="264"/>
        </pc:sldMkLst>
        <pc:spChg chg="mod ord">
          <ac:chgData name="Saibha Hussain (2318976)" userId="S::2318976@student.uwtsd.ac.uk::58ac5b95-9e33-4366-90e3-504f4fe9bdc0" providerId="AD" clId="Web-{DF8574C8-AEA5-03F0-8EB1-8297D28D021E}" dt="2026-03-07T09:19:57.519" v="256"/>
          <ac:spMkLst>
            <pc:docMk/>
            <pc:sldMk cId="1772470583" sldId="264"/>
            <ac:spMk id="2" creationId="{013CB765-49FA-ED30-0675-6121A7D715BD}"/>
          </ac:spMkLst>
        </pc:spChg>
        <pc:spChg chg="del">
          <ac:chgData name="Saibha Hussain (2318976)" userId="S::2318976@student.uwtsd.ac.uk::58ac5b95-9e33-4366-90e3-504f4fe9bdc0" providerId="AD" clId="Web-{DF8574C8-AEA5-03F0-8EB1-8297D28D021E}" dt="2026-03-07T09:11:27.138" v="183"/>
          <ac:spMkLst>
            <pc:docMk/>
            <pc:sldMk cId="1772470583" sldId="264"/>
            <ac:spMk id="3" creationId="{229A1F3E-C76C-0A54-4C9B-901D56E9E8AE}"/>
          </ac:spMkLst>
        </pc:spChg>
        <pc:spChg chg="mod ord">
          <ac:chgData name="Saibha Hussain (2318976)" userId="S::2318976@student.uwtsd.ac.uk::58ac5b95-9e33-4366-90e3-504f4fe9bdc0" providerId="AD" clId="Web-{DF8574C8-AEA5-03F0-8EB1-8297D28D021E}" dt="2026-03-07T09:19:57.519" v="256"/>
          <ac:spMkLst>
            <pc:docMk/>
            <pc:sldMk cId="1772470583" sldId="264"/>
            <ac:spMk id="4" creationId="{28F630F1-1A1B-F640-0966-9F08E3E5D273}"/>
          </ac:spMkLst>
        </pc:spChg>
        <pc:spChg chg="add mod">
          <ac:chgData name="Saibha Hussain (2318976)" userId="S::2318976@student.uwtsd.ac.uk::58ac5b95-9e33-4366-90e3-504f4fe9bdc0" providerId="AD" clId="Web-{DF8574C8-AEA5-03F0-8EB1-8297D28D021E}" dt="2026-03-07T09:18:11.154" v="239" actId="1076"/>
          <ac:spMkLst>
            <pc:docMk/>
            <pc:sldMk cId="1772470583" sldId="264"/>
            <ac:spMk id="5" creationId="{E673BF8D-4416-14AF-091D-38F46788820A}"/>
          </ac:spMkLst>
        </pc:spChg>
        <pc:spChg chg="add mod">
          <ac:chgData name="Saibha Hussain (2318976)" userId="S::2318976@student.uwtsd.ac.uk::58ac5b95-9e33-4366-90e3-504f4fe9bdc0" providerId="AD" clId="Web-{DF8574C8-AEA5-03F0-8EB1-8297D28D021E}" dt="2026-03-07T09:18:02.638" v="237" actId="1076"/>
          <ac:spMkLst>
            <pc:docMk/>
            <pc:sldMk cId="1772470583" sldId="264"/>
            <ac:spMk id="6" creationId="{ED156778-56D7-B2EB-4A89-86D567C3D5FC}"/>
          </ac:spMkLst>
        </pc:spChg>
        <pc:spChg chg="add del mod">
          <ac:chgData name="Saibha Hussain (2318976)" userId="S::2318976@student.uwtsd.ac.uk::58ac5b95-9e33-4366-90e3-504f4fe9bdc0" providerId="AD" clId="Web-{DF8574C8-AEA5-03F0-8EB1-8297D28D021E}" dt="2026-03-07T09:20:14.035" v="257"/>
          <ac:spMkLst>
            <pc:docMk/>
            <pc:sldMk cId="1772470583" sldId="264"/>
            <ac:spMk id="7" creationId="{FA7EC428-D232-7177-DE38-DE24D11AF09B}"/>
          </ac:spMkLst>
        </pc:spChg>
        <pc:graphicFrameChg chg="add modGraphic">
          <ac:chgData name="Saibha Hussain (2318976)" userId="S::2318976@student.uwtsd.ac.uk::58ac5b95-9e33-4366-90e3-504f4fe9bdc0" providerId="AD" clId="Web-{DF8574C8-AEA5-03F0-8EB1-8297D28D021E}" dt="2026-03-07T09:20:58.849" v="264"/>
          <ac:graphicFrameMkLst>
            <pc:docMk/>
            <pc:sldMk cId="1772470583" sldId="264"/>
            <ac:graphicFrameMk id="9" creationId="{5D963979-0E79-346B-F045-33CA60F3D298}"/>
          </ac:graphicFrameMkLst>
        </pc:graphicFrameChg>
      </pc:sldChg>
      <pc:sldChg chg="addSp delSp modSp mod modClrScheme chgLayout">
        <pc:chgData name="Saibha Hussain (2318976)" userId="S::2318976@student.uwtsd.ac.uk::58ac5b95-9e33-4366-90e3-504f4fe9bdc0" providerId="AD" clId="Web-{DF8574C8-AEA5-03F0-8EB1-8297D28D021E}" dt="2026-03-07T09:26:06.560" v="335"/>
        <pc:sldMkLst>
          <pc:docMk/>
          <pc:sldMk cId="975305677" sldId="265"/>
        </pc:sldMkLst>
        <pc:spChg chg="mod ord">
          <ac:chgData name="Saibha Hussain (2318976)" userId="S::2318976@student.uwtsd.ac.uk::58ac5b95-9e33-4366-90e3-504f4fe9bdc0" providerId="AD" clId="Web-{DF8574C8-AEA5-03F0-8EB1-8297D28D021E}" dt="2026-03-07T09:22:51.837" v="282" actId="1076"/>
          <ac:spMkLst>
            <pc:docMk/>
            <pc:sldMk cId="975305677" sldId="265"/>
            <ac:spMk id="2" creationId="{2993DAB4-7B63-4B5A-0D9B-FC97F0A814DF}"/>
          </ac:spMkLst>
        </pc:spChg>
        <pc:spChg chg="del mod ord">
          <ac:chgData name="Saibha Hussain (2318976)" userId="S::2318976@student.uwtsd.ac.uk::58ac5b95-9e33-4366-90e3-504f4fe9bdc0" providerId="AD" clId="Web-{DF8574C8-AEA5-03F0-8EB1-8297D28D021E}" dt="2026-03-07T09:25:43.763" v="332"/>
          <ac:spMkLst>
            <pc:docMk/>
            <pc:sldMk cId="975305677" sldId="265"/>
            <ac:spMk id="3" creationId="{DA14E050-C50C-55F8-96C9-924303B46FD7}"/>
          </ac:spMkLst>
        </pc:spChg>
        <pc:spChg chg="mod ord">
          <ac:chgData name="Saibha Hussain (2318976)" userId="S::2318976@student.uwtsd.ac.uk::58ac5b95-9e33-4366-90e3-504f4fe9bdc0" providerId="AD" clId="Web-{DF8574C8-AEA5-03F0-8EB1-8297D28D021E}" dt="2026-03-07T09:25:18.106" v="331" actId="20577"/>
          <ac:spMkLst>
            <pc:docMk/>
            <pc:sldMk cId="975305677" sldId="265"/>
            <ac:spMk id="4" creationId="{AF7ABF48-A4C2-C729-01E3-D0AA5B34BCC5}"/>
          </ac:spMkLst>
        </pc:spChg>
        <pc:graphicFrameChg chg="add mod modGraphic">
          <ac:chgData name="Saibha Hussain (2318976)" userId="S::2318976@student.uwtsd.ac.uk::58ac5b95-9e33-4366-90e3-504f4fe9bdc0" providerId="AD" clId="Web-{DF8574C8-AEA5-03F0-8EB1-8297D28D021E}" dt="2026-03-07T09:26:06.560" v="335"/>
          <ac:graphicFrameMkLst>
            <pc:docMk/>
            <pc:sldMk cId="975305677" sldId="265"/>
            <ac:graphicFrameMk id="6" creationId="{19F3FA99-715A-0AF0-098D-33EFF5EB0A85}"/>
          </ac:graphicFrameMkLst>
        </pc:graphicFrameChg>
      </pc:sldChg>
      <pc:sldChg chg="modSp mod modClrScheme chgLayout">
        <pc:chgData name="Saibha Hussain (2318976)" userId="S::2318976@student.uwtsd.ac.uk::58ac5b95-9e33-4366-90e3-504f4fe9bdc0" providerId="AD" clId="Web-{DF8574C8-AEA5-03F0-8EB1-8297D28D021E}" dt="2026-03-07T09:19:57.519" v="256"/>
        <pc:sldMkLst>
          <pc:docMk/>
          <pc:sldMk cId="2938739255" sldId="266"/>
        </pc:sldMkLst>
        <pc:spChg chg="mod">
          <ac:chgData name="Saibha Hussain (2318976)" userId="S::2318976@student.uwtsd.ac.uk::58ac5b95-9e33-4366-90e3-504f4fe9bdc0" providerId="AD" clId="Web-{DF8574C8-AEA5-03F0-8EB1-8297D28D021E}" dt="2026-03-07T08:58:07.551" v="13" actId="20577"/>
          <ac:spMkLst>
            <pc:docMk/>
            <pc:sldMk cId="2938739255" sldId="266"/>
            <ac:spMk id="6" creationId="{51490359-201E-ABC5-8A90-7267CB7821C6}"/>
          </ac:spMkLst>
        </pc:spChg>
      </pc:sldChg>
      <pc:sldChg chg="delSp modSp new mod modClrScheme chgLayout">
        <pc:chgData name="Saibha Hussain (2318976)" userId="S::2318976@student.uwtsd.ac.uk::58ac5b95-9e33-4366-90e3-504f4fe9bdc0" providerId="AD" clId="Web-{DF8574C8-AEA5-03F0-8EB1-8297D28D021E}" dt="2026-03-07T09:19:57.519" v="256"/>
        <pc:sldMkLst>
          <pc:docMk/>
          <pc:sldMk cId="3182492936" sldId="267"/>
        </pc:sldMkLst>
        <pc:spChg chg="mod ord">
          <ac:chgData name="Saibha Hussain (2318976)" userId="S::2318976@student.uwtsd.ac.uk::58ac5b95-9e33-4366-90e3-504f4fe9bdc0" providerId="AD" clId="Web-{DF8574C8-AEA5-03F0-8EB1-8297D28D021E}" dt="2026-03-07T09:19:57.519" v="256"/>
          <ac:spMkLst>
            <pc:docMk/>
            <pc:sldMk cId="3182492936" sldId="267"/>
            <ac:spMk id="2" creationId="{360873FC-E8B6-65AF-BBCC-EB5C117B2C08}"/>
          </ac:spMkLst>
        </pc:spChg>
        <pc:spChg chg="del">
          <ac:chgData name="Saibha Hussain (2318976)" userId="S::2318976@student.uwtsd.ac.uk::58ac5b95-9e33-4366-90e3-504f4fe9bdc0" providerId="AD" clId="Web-{DF8574C8-AEA5-03F0-8EB1-8297D28D021E}" dt="2026-03-07T08:58:20.082" v="15"/>
          <ac:spMkLst>
            <pc:docMk/>
            <pc:sldMk cId="3182492936" sldId="267"/>
            <ac:spMk id="3" creationId="{17CF9782-A8E1-B523-1A7B-36D92CC89B29}"/>
          </ac:spMkLst>
        </pc:spChg>
        <pc:spChg chg="mod ord">
          <ac:chgData name="Saibha Hussain (2318976)" userId="S::2318976@student.uwtsd.ac.uk::58ac5b95-9e33-4366-90e3-504f4fe9bdc0" providerId="AD" clId="Web-{DF8574C8-AEA5-03F0-8EB1-8297D28D021E}" dt="2026-03-07T09:19:57.519" v="256"/>
          <ac:spMkLst>
            <pc:docMk/>
            <pc:sldMk cId="3182492936" sldId="267"/>
            <ac:spMk id="4" creationId="{ECED90AE-D8A1-5EFD-D489-6A006432D960}"/>
          </ac:spMkLst>
        </pc:spChg>
      </pc:sldChg>
      <pc:sldChg chg="delSp modSp new mod modClrScheme chgLayout">
        <pc:chgData name="Saibha Hussain (2318976)" userId="S::2318976@student.uwtsd.ac.uk::58ac5b95-9e33-4366-90e3-504f4fe9bdc0" providerId="AD" clId="Web-{DF8574C8-AEA5-03F0-8EB1-8297D28D021E}" dt="2026-03-07T09:19:57.519" v="256"/>
        <pc:sldMkLst>
          <pc:docMk/>
          <pc:sldMk cId="763685653" sldId="268"/>
        </pc:sldMkLst>
        <pc:spChg chg="del">
          <ac:chgData name="Saibha Hussain (2318976)" userId="S::2318976@student.uwtsd.ac.uk::58ac5b95-9e33-4366-90e3-504f4fe9bdc0" providerId="AD" clId="Web-{DF8574C8-AEA5-03F0-8EB1-8297D28D021E}" dt="2026-03-07T09:00:45.635" v="49"/>
          <ac:spMkLst>
            <pc:docMk/>
            <pc:sldMk cId="763685653" sldId="268"/>
            <ac:spMk id="2" creationId="{235307A5-2442-9372-EBB3-2C23B438AB8D}"/>
          </ac:spMkLst>
        </pc:spChg>
        <pc:spChg chg="mod ord">
          <ac:chgData name="Saibha Hussain (2318976)" userId="S::2318976@student.uwtsd.ac.uk::58ac5b95-9e33-4366-90e3-504f4fe9bdc0" providerId="AD" clId="Web-{DF8574C8-AEA5-03F0-8EB1-8297D28D021E}" dt="2026-03-07T09:19:57.519" v="256"/>
          <ac:spMkLst>
            <pc:docMk/>
            <pc:sldMk cId="763685653" sldId="268"/>
            <ac:spMk id="3" creationId="{4F0DB1DD-8A02-E484-F1AF-028583AE701E}"/>
          </ac:spMkLst>
        </pc:spChg>
        <pc:spChg chg="del">
          <ac:chgData name="Saibha Hussain (2318976)" userId="S::2318976@student.uwtsd.ac.uk::58ac5b95-9e33-4366-90e3-504f4fe9bdc0" providerId="AD" clId="Web-{DF8574C8-AEA5-03F0-8EB1-8297D28D021E}" dt="2026-03-07T09:00:47.589" v="50"/>
          <ac:spMkLst>
            <pc:docMk/>
            <pc:sldMk cId="763685653" sldId="268"/>
            <ac:spMk id="4" creationId="{F2BCA652-770B-FAB4-91A0-A84BAA39497A}"/>
          </ac:spMkLst>
        </pc:spChg>
      </pc:sldChg>
      <pc:sldChg chg="addSp delSp modSp new">
        <pc:chgData name="Saibha Hussain (2318976)" userId="S::2318976@student.uwtsd.ac.uk::58ac5b95-9e33-4366-90e3-504f4fe9bdc0" providerId="AD" clId="Web-{DF8574C8-AEA5-03F0-8EB1-8297D28D021E}" dt="2026-03-07T09:32:56.205" v="383" actId="20577"/>
        <pc:sldMkLst>
          <pc:docMk/>
          <pc:sldMk cId="1865892424" sldId="269"/>
        </pc:sldMkLst>
        <pc:spChg chg="mod">
          <ac:chgData name="Saibha Hussain (2318976)" userId="S::2318976@student.uwtsd.ac.uk::58ac5b95-9e33-4366-90e3-504f4fe9bdc0" providerId="AD" clId="Web-{DF8574C8-AEA5-03F0-8EB1-8297D28D021E}" dt="2026-03-07T09:27:20.461" v="348" actId="1076"/>
          <ac:spMkLst>
            <pc:docMk/>
            <pc:sldMk cId="1865892424" sldId="269"/>
            <ac:spMk id="2" creationId="{3E12F233-D6A8-6DCC-64E5-3298C68BE7B5}"/>
          </ac:spMkLst>
        </pc:spChg>
        <pc:spChg chg="del">
          <ac:chgData name="Saibha Hussain (2318976)" userId="S::2318976@student.uwtsd.ac.uk::58ac5b95-9e33-4366-90e3-504f4fe9bdc0" providerId="AD" clId="Web-{DF8574C8-AEA5-03F0-8EB1-8297D28D021E}" dt="2026-03-07T09:28:08.154" v="352"/>
          <ac:spMkLst>
            <pc:docMk/>
            <pc:sldMk cId="1865892424" sldId="269"/>
            <ac:spMk id="3" creationId="{EA5C8E5A-F781-A7B6-9AEC-AF34AB4F3DA8}"/>
          </ac:spMkLst>
        </pc:spChg>
        <pc:spChg chg="mod">
          <ac:chgData name="Saibha Hussain (2318976)" userId="S::2318976@student.uwtsd.ac.uk::58ac5b95-9e33-4366-90e3-504f4fe9bdc0" providerId="AD" clId="Web-{DF8574C8-AEA5-03F0-8EB1-8297D28D021E}" dt="2026-03-07T09:30:28.182" v="361" actId="14100"/>
          <ac:spMkLst>
            <pc:docMk/>
            <pc:sldMk cId="1865892424" sldId="269"/>
            <ac:spMk id="4" creationId="{A25FE9B5-B7F9-07E1-9B95-E3300A534331}"/>
          </ac:spMkLst>
        </pc:spChg>
        <pc:spChg chg="add mod">
          <ac:chgData name="Saibha Hussain (2318976)" userId="S::2318976@student.uwtsd.ac.uk::58ac5b95-9e33-4366-90e3-504f4fe9bdc0" providerId="AD" clId="Web-{DF8574C8-AEA5-03F0-8EB1-8297D28D021E}" dt="2026-03-07T09:32:56.205" v="383" actId="20577"/>
          <ac:spMkLst>
            <pc:docMk/>
            <pc:sldMk cId="1865892424" sldId="269"/>
            <ac:spMk id="68" creationId="{6E3059AC-FA1D-F978-C965-0523890375AE}"/>
          </ac:spMkLst>
        </pc:spChg>
        <pc:graphicFrameChg chg="add del mod ord modGraphic">
          <ac:chgData name="Saibha Hussain (2318976)" userId="S::2318976@student.uwtsd.ac.uk::58ac5b95-9e33-4366-90e3-504f4fe9bdc0" providerId="AD" clId="Web-{DF8574C8-AEA5-03F0-8EB1-8297D28D021E}" dt="2026-03-07T09:29:02.159" v="355"/>
          <ac:graphicFrameMkLst>
            <pc:docMk/>
            <pc:sldMk cId="1865892424" sldId="269"/>
            <ac:graphicFrameMk id="5" creationId="{850FDB46-33E1-3829-8315-5618D40568EC}"/>
          </ac:graphicFrameMkLst>
        </pc:graphicFrameChg>
      </pc:sldChg>
      <pc:sldChg chg="new del">
        <pc:chgData name="Saibha Hussain (2318976)" userId="S::2318976@student.uwtsd.ac.uk::58ac5b95-9e33-4366-90e3-504f4fe9bdc0" providerId="AD" clId="Web-{DF8574C8-AEA5-03F0-8EB1-8297D28D021E}" dt="2026-03-07T09:21:21.381" v="266"/>
        <pc:sldMkLst>
          <pc:docMk/>
          <pc:sldMk cId="3425194904" sldId="269"/>
        </pc:sldMkLst>
      </pc:sldChg>
      <pc:sldMasterChg chg="add del addSldLayout delSldLayout">
        <pc:chgData name="Saibha Hussain (2318976)" userId="S::2318976@student.uwtsd.ac.uk::58ac5b95-9e33-4366-90e3-504f4fe9bdc0" providerId="AD" clId="Web-{DF8574C8-AEA5-03F0-8EB1-8297D28D021E}" dt="2026-03-07T09:19:57.519" v="256"/>
        <pc:sldMasterMkLst>
          <pc:docMk/>
          <pc:sldMasterMk cId="2788866529" sldId="2147483722"/>
        </pc:sldMasterMkLst>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416491102" sldId="2147483723"/>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283503976" sldId="2147483724"/>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231129675" sldId="2147483725"/>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2329596345" sldId="2147483726"/>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450267049" sldId="2147483727"/>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2114150684" sldId="2147483728"/>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655655085" sldId="2147483729"/>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3851873753" sldId="2147483730"/>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3509058030" sldId="2147483731"/>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244431348" sldId="2147483732"/>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2005810699" sldId="2147483733"/>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2974098058" sldId="2147483734"/>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537088165" sldId="2147483735"/>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299411490" sldId="2147483736"/>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034469390" sldId="2147483737"/>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1937791456" sldId="2147483738"/>
          </pc:sldLayoutMkLst>
        </pc:sldLayoutChg>
        <pc:sldLayoutChg chg="add del">
          <pc:chgData name="Saibha Hussain (2318976)" userId="S::2318976@student.uwtsd.ac.uk::58ac5b95-9e33-4366-90e3-504f4fe9bdc0" providerId="AD" clId="Web-{DF8574C8-AEA5-03F0-8EB1-8297D28D021E}" dt="2026-03-07T09:19:57.519" v="256"/>
          <pc:sldLayoutMkLst>
            <pc:docMk/>
            <pc:sldMasterMk cId="2788866529" sldId="2147483722"/>
            <pc:sldLayoutMk cId="306461861" sldId="2147483739"/>
          </pc:sldLayoutMkLst>
        </pc:sldLayoutChg>
      </pc:sldMasterChg>
      <pc:sldMasterChg chg="add del addSldLayout delSldLayout modSldLayout">
        <pc:chgData name="Saibha Hussain (2318976)" userId="S::2318976@student.uwtsd.ac.uk::58ac5b95-9e33-4366-90e3-504f4fe9bdc0" providerId="AD" clId="Web-{DF8574C8-AEA5-03F0-8EB1-8297D28D021E}" dt="2026-03-07T09:19:57.519" v="256"/>
        <pc:sldMasterMkLst>
          <pc:docMk/>
          <pc:sldMasterMk cId="1505285718" sldId="2147483740"/>
        </pc:sldMasterMkLst>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2044074597" sldId="2147483741"/>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461559083" sldId="2147483742"/>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2328132714" sldId="2147483743"/>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1644182084" sldId="2147483744"/>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2567291501" sldId="2147483745"/>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656972338" sldId="2147483746"/>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20636333" sldId="2147483747"/>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3106208202" sldId="2147483748"/>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981277761" sldId="2147483749"/>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4072127833" sldId="2147483750"/>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3801645906" sldId="2147483751"/>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562390326" sldId="2147483752"/>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963647197" sldId="2147483753"/>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3643971601" sldId="2147483754"/>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2553004714" sldId="2147483755"/>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933976622" sldId="2147483756"/>
          </pc:sldLayoutMkLst>
        </pc:sldLayoutChg>
        <pc:sldLayoutChg chg="add del mod replId">
          <pc:chgData name="Saibha Hussain (2318976)" userId="S::2318976@student.uwtsd.ac.uk::58ac5b95-9e33-4366-90e3-504f4fe9bdc0" providerId="AD" clId="Web-{DF8574C8-AEA5-03F0-8EB1-8297D28D021E}" dt="2026-03-07T09:19:57.519" v="256"/>
          <pc:sldLayoutMkLst>
            <pc:docMk/>
            <pc:sldMasterMk cId="1505285718" sldId="2147483740"/>
            <pc:sldLayoutMk cId="891678845" sldId="2147483757"/>
          </pc:sldLayoutMkLst>
        </pc:sldLayoutChg>
      </pc:sldMasterChg>
      <pc:sldMasterChg chg="add del addSldLayout delSldLayout modSldLayout">
        <pc:chgData name="Saibha Hussain (2318976)" userId="S::2318976@student.uwtsd.ac.uk::58ac5b95-9e33-4366-90e3-504f4fe9bdc0" providerId="AD" clId="Web-{DF8574C8-AEA5-03F0-8EB1-8297D28D021E}" dt="2026-03-07T09:19:38.034" v="253"/>
        <pc:sldMasterMkLst>
          <pc:docMk/>
          <pc:sldMasterMk cId="2086713203" sldId="2147483740"/>
        </pc:sldMasterMkLst>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2655228534" sldId="2147483741"/>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516965098" sldId="2147483742"/>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020106929" sldId="2147483743"/>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348103223" sldId="2147483744"/>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4062743536" sldId="2147483745"/>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72740401" sldId="2147483746"/>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1894502958" sldId="2147483747"/>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2862887796" sldId="2147483748"/>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125195578" sldId="2147483749"/>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1262007489" sldId="2147483750"/>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546725906" sldId="2147483751"/>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257904159" sldId="2147483752"/>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4148632335" sldId="2147483753"/>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1438771932" sldId="2147483754"/>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230650049" sldId="2147483755"/>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3563349121" sldId="2147483756"/>
          </pc:sldLayoutMkLst>
        </pc:sldLayoutChg>
        <pc:sldLayoutChg chg="add del mod replId">
          <pc:chgData name="Saibha Hussain (2318976)" userId="S::2318976@student.uwtsd.ac.uk::58ac5b95-9e33-4366-90e3-504f4fe9bdc0" providerId="AD" clId="Web-{DF8574C8-AEA5-03F0-8EB1-8297D28D021E}" dt="2026-03-07T09:19:38.034" v="253"/>
          <pc:sldLayoutMkLst>
            <pc:docMk/>
            <pc:sldMasterMk cId="2086713203" sldId="2147483740"/>
            <pc:sldLayoutMk cId="598093616" sldId="2147483757"/>
          </pc:sldLayoutMkLst>
        </pc:sldLayoutChg>
      </pc:sldMasterChg>
      <pc:sldMasterChg chg="add del addSldLayout delSldLayout modSldLayout">
        <pc:chgData name="Saibha Hussain (2318976)" userId="S::2318976@student.uwtsd.ac.uk::58ac5b95-9e33-4366-90e3-504f4fe9bdc0" providerId="AD" clId="Web-{DF8574C8-AEA5-03F0-8EB1-8297D28D021E}" dt="2026-03-07T09:19:36.502" v="252"/>
        <pc:sldMasterMkLst>
          <pc:docMk/>
          <pc:sldMasterMk cId="1580265349" sldId="2147483758"/>
        </pc:sldMasterMkLst>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382079339" sldId="2147483759"/>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697559508" sldId="2147483760"/>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424829024" sldId="2147483761"/>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717365900" sldId="2147483762"/>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2248834945" sldId="2147483763"/>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932563368" sldId="2147483764"/>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661532144" sldId="2147483765"/>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3765082048" sldId="2147483766"/>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817537029" sldId="2147483767"/>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051996587" sldId="2147483768"/>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3853395751" sldId="2147483769"/>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229080433" sldId="2147483770"/>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343122190" sldId="2147483771"/>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1238137811" sldId="2147483772"/>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4212526901" sldId="2147483773"/>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2168296851" sldId="2147483774"/>
          </pc:sldLayoutMkLst>
        </pc:sldLayoutChg>
        <pc:sldLayoutChg chg="add del mod replId">
          <pc:chgData name="Saibha Hussain (2318976)" userId="S::2318976@student.uwtsd.ac.uk::58ac5b95-9e33-4366-90e3-504f4fe9bdc0" providerId="AD" clId="Web-{DF8574C8-AEA5-03F0-8EB1-8297D28D021E}" dt="2026-03-07T09:19:36.502" v="252"/>
          <pc:sldLayoutMkLst>
            <pc:docMk/>
            <pc:sldMasterMk cId="1580265349" sldId="2147483758"/>
            <pc:sldLayoutMk cId="2387569224" sldId="2147483775"/>
          </pc:sldLayoutMkLst>
        </pc:sldLayoutChg>
      </pc:sldMasterChg>
    </pc:docChg>
  </pc:docChgLst>
  <pc:docChgLst>
    <pc:chgData name="Saibha Hussain (2318976)" userId="S::2318976@student.uwtsd.ac.uk::58ac5b95-9e33-4366-90e3-504f4fe9bdc0" providerId="AD" clId="Web-{2D10CE56-6AF1-4769-41BD-6CF3B94C9BE2}"/>
    <pc:docChg chg="modSld">
      <pc:chgData name="Saibha Hussain (2318976)" userId="S::2318976@student.uwtsd.ac.uk::58ac5b95-9e33-4366-90e3-504f4fe9bdc0" providerId="AD" clId="Web-{2D10CE56-6AF1-4769-41BD-6CF3B94C9BE2}" dt="2026-03-06T23:15:52.704" v="25" actId="20577"/>
      <pc:docMkLst>
        <pc:docMk/>
      </pc:docMkLst>
      <pc:sldChg chg="modSp">
        <pc:chgData name="Saibha Hussain (2318976)" userId="S::2318976@student.uwtsd.ac.uk::58ac5b95-9e33-4366-90e3-504f4fe9bdc0" providerId="AD" clId="Web-{2D10CE56-6AF1-4769-41BD-6CF3B94C9BE2}" dt="2026-03-06T23:15:52.704" v="25" actId="20577"/>
        <pc:sldMkLst>
          <pc:docMk/>
          <pc:sldMk cId="4030098339" sldId="257"/>
        </pc:sldMkLst>
        <pc:spChg chg="mod">
          <ac:chgData name="Saibha Hussain (2318976)" userId="S::2318976@student.uwtsd.ac.uk::58ac5b95-9e33-4366-90e3-504f4fe9bdc0" providerId="AD" clId="Web-{2D10CE56-6AF1-4769-41BD-6CF3B94C9BE2}" dt="2026-03-06T23:15:52.704" v="25" actId="20577"/>
          <ac:spMkLst>
            <pc:docMk/>
            <pc:sldMk cId="4030098339" sldId="257"/>
            <ac:spMk id="22" creationId="{21C6B7F8-ADEB-FDB5-1DCA-8834E5987002}"/>
          </ac:spMkLst>
        </pc:spChg>
      </pc:sldChg>
    </pc:docChg>
  </pc:docChgLst>
  <pc:docChgLst>
    <pc:chgData name="Saibha Hussain (2318976)" userId="S::2318976@student.uwtsd.ac.uk::58ac5b95-9e33-4366-90e3-504f4fe9bdc0" providerId="AD" clId="Web-{E3E56880-D432-16DA-0DA6-F2BB3EA52DF5}"/>
    <pc:docChg chg="mod addSld delSld modSld addMainMaster delMainMaster modMainMaster">
      <pc:chgData name="Saibha Hussain (2318976)" userId="S::2318976@student.uwtsd.ac.uk::58ac5b95-9e33-4366-90e3-504f4fe9bdc0" providerId="AD" clId="Web-{E3E56880-D432-16DA-0DA6-F2BB3EA52DF5}" dt="2026-03-06T22:42:55.220" v="624" actId="14100"/>
      <pc:docMkLst>
        <pc:docMk/>
      </pc:docMkLst>
      <pc:sldChg chg="addSp delSp modSp mod setBg modClrScheme setClrOvrMap delDesignElem chgLayout">
        <pc:chgData name="Saibha Hussain (2318976)" userId="S::2318976@student.uwtsd.ac.uk::58ac5b95-9e33-4366-90e3-504f4fe9bdc0" providerId="AD" clId="Web-{E3E56880-D432-16DA-0DA6-F2BB3EA52DF5}" dt="2026-03-06T20:11:15.793" v="193" actId="1076"/>
        <pc:sldMkLst>
          <pc:docMk/>
          <pc:sldMk cId="109857222" sldId="256"/>
        </pc:sldMkLst>
        <pc:spChg chg="mod ord">
          <ac:chgData name="Saibha Hussain (2318976)" userId="S::2318976@student.uwtsd.ac.uk::58ac5b95-9e33-4366-90e3-504f4fe9bdc0" providerId="AD" clId="Web-{E3E56880-D432-16DA-0DA6-F2BB3EA52DF5}" dt="2026-03-06T20:11:15.793" v="193" actId="1076"/>
          <ac:spMkLst>
            <pc:docMk/>
            <pc:sldMk cId="109857222" sldId="256"/>
            <ac:spMk id="2" creationId="{00000000-0000-0000-0000-000000000000}"/>
          </ac:spMkLst>
        </pc:spChg>
        <pc:spChg chg="del mod">
          <ac:chgData name="Saibha Hussain (2318976)" userId="S::2318976@student.uwtsd.ac.uk::58ac5b95-9e33-4366-90e3-504f4fe9bdc0" providerId="AD" clId="Web-{E3E56880-D432-16DA-0DA6-F2BB3EA52DF5}" dt="2026-03-06T19:58:29.512" v="79"/>
          <ac:spMkLst>
            <pc:docMk/>
            <pc:sldMk cId="109857222" sldId="256"/>
            <ac:spMk id="3" creationId="{00000000-0000-0000-0000-000000000000}"/>
          </ac:spMkLst>
        </pc:spChg>
        <pc:spChg chg="add del">
          <ac:chgData name="Saibha Hussain (2318976)" userId="S::2318976@student.uwtsd.ac.uk::58ac5b95-9e33-4366-90e3-504f4fe9bdc0" providerId="AD" clId="Web-{E3E56880-D432-16DA-0DA6-F2BB3EA52DF5}" dt="2026-03-06T19:59:59.261" v="88"/>
          <ac:spMkLst>
            <pc:docMk/>
            <pc:sldMk cId="109857222" sldId="256"/>
            <ac:spMk id="9" creationId="{B7E2F724-2FB3-4D1D-A730-739B8654C030}"/>
          </ac:spMkLst>
        </pc:spChg>
        <pc:spChg chg="add del">
          <ac:chgData name="Saibha Hussain (2318976)" userId="S::2318976@student.uwtsd.ac.uk::58ac5b95-9e33-4366-90e3-504f4fe9bdc0" providerId="AD" clId="Web-{E3E56880-D432-16DA-0DA6-F2BB3EA52DF5}" dt="2026-03-06T19:59:59.261" v="88"/>
          <ac:spMkLst>
            <pc:docMk/>
            <pc:sldMk cId="109857222" sldId="256"/>
            <ac:spMk id="11" creationId="{B2C335F7-F61C-4EB4-80F2-4B1438FE66BB}"/>
          </ac:spMkLst>
        </pc:spChg>
        <pc:picChg chg="add">
          <ac:chgData name="Saibha Hussain (2318976)" userId="S::2318976@student.uwtsd.ac.uk::58ac5b95-9e33-4366-90e3-504f4fe9bdc0" providerId="AD" clId="Web-{E3E56880-D432-16DA-0DA6-F2BB3EA52DF5}" dt="2026-03-06T19:18:36.285" v="22"/>
          <ac:picMkLst>
            <pc:docMk/>
            <pc:sldMk cId="109857222" sldId="256"/>
            <ac:picMk id="4" creationId="{F9313794-22E2-A058-4B6B-6F2FEBDFC3E3}"/>
          </ac:picMkLst>
        </pc:picChg>
      </pc:sldChg>
      <pc:sldChg chg="new del mod">
        <pc:chgData name="Saibha Hussain (2318976)" userId="S::2318976@student.uwtsd.ac.uk::58ac5b95-9e33-4366-90e3-504f4fe9bdc0" providerId="AD" clId="Web-{E3E56880-D432-16DA-0DA6-F2BB3EA52DF5}" dt="2026-03-06T19:59:07.426" v="82"/>
        <pc:sldMkLst>
          <pc:docMk/>
          <pc:sldMk cId="440231036" sldId="257"/>
        </pc:sldMkLst>
      </pc:sldChg>
      <pc:sldChg chg="addSp delSp modSp new mod setBg modClrScheme setClrOvrMap delDesignElem chgLayout">
        <pc:chgData name="Saibha Hussain (2318976)" userId="S::2318976@student.uwtsd.ac.uk::58ac5b95-9e33-4366-90e3-504f4fe9bdc0" providerId="AD" clId="Web-{E3E56880-D432-16DA-0DA6-F2BB3EA52DF5}" dt="2026-03-06T22:17:23.875" v="544"/>
        <pc:sldMkLst>
          <pc:docMk/>
          <pc:sldMk cId="4030098339" sldId="257"/>
        </pc:sldMkLst>
        <pc:spChg chg="del mod ord">
          <ac:chgData name="Saibha Hussain (2318976)" userId="S::2318976@student.uwtsd.ac.uk::58ac5b95-9e33-4366-90e3-504f4fe9bdc0" providerId="AD" clId="Web-{E3E56880-D432-16DA-0DA6-F2BB3EA52DF5}" dt="2026-03-06T20:00:56.903" v="101"/>
          <ac:spMkLst>
            <pc:docMk/>
            <pc:sldMk cId="4030098339" sldId="257"/>
            <ac:spMk id="2" creationId="{1854F463-89CD-D316-AD2D-9EC3AD444E8E}"/>
          </ac:spMkLst>
        </pc:spChg>
        <pc:spChg chg="del mod">
          <ac:chgData name="Saibha Hussain (2318976)" userId="S::2318976@student.uwtsd.ac.uk::58ac5b95-9e33-4366-90e3-504f4fe9bdc0" providerId="AD" clId="Web-{E3E56880-D432-16DA-0DA6-F2BB3EA52DF5}" dt="2026-03-06T19:59:45.010" v="87"/>
          <ac:spMkLst>
            <pc:docMk/>
            <pc:sldMk cId="4030098339" sldId="257"/>
            <ac:spMk id="3" creationId="{38836C4A-6847-A027-7163-D71628EEB2F4}"/>
          </ac:spMkLst>
        </pc:spChg>
        <pc:spChg chg="add del">
          <ac:chgData name="Saibha Hussain (2318976)" userId="S::2318976@student.uwtsd.ac.uk::58ac5b95-9e33-4366-90e3-504f4fe9bdc0" providerId="AD" clId="Web-{E3E56880-D432-16DA-0DA6-F2BB3EA52DF5}" dt="2026-03-06T22:17:23.875" v="544"/>
          <ac:spMkLst>
            <pc:docMk/>
            <pc:sldMk cId="4030098339" sldId="257"/>
            <ac:spMk id="5" creationId="{02E8BD2A-4014-4DC6-A228-4ECE6A0AA6D1}"/>
          </ac:spMkLst>
        </pc:spChg>
        <pc:spChg chg="add del">
          <ac:chgData name="Saibha Hussain (2318976)" userId="S::2318976@student.uwtsd.ac.uk::58ac5b95-9e33-4366-90e3-504f4fe9bdc0" providerId="AD" clId="Web-{E3E56880-D432-16DA-0DA6-F2BB3EA52DF5}" dt="2026-03-06T22:17:23.875" v="544"/>
          <ac:spMkLst>
            <pc:docMk/>
            <pc:sldMk cId="4030098339" sldId="257"/>
            <ac:spMk id="6" creationId="{3896CA42-3323-41E5-B809-CD790B2AA1CA}"/>
          </ac:spMkLst>
        </pc:spChg>
        <pc:spChg chg="add del">
          <ac:chgData name="Saibha Hussain (2318976)" userId="S::2318976@student.uwtsd.ac.uk::58ac5b95-9e33-4366-90e3-504f4fe9bdc0" providerId="AD" clId="Web-{E3E56880-D432-16DA-0DA6-F2BB3EA52DF5}" dt="2026-03-06T19:59:45.010" v="86"/>
          <ac:spMkLst>
            <pc:docMk/>
            <pc:sldMk cId="4030098339" sldId="257"/>
            <ac:spMk id="8" creationId="{E1ABDA4C-062F-4E88-A079-2279A6477C12}"/>
          </ac:spMkLst>
        </pc:spChg>
        <pc:spChg chg="add del">
          <ac:chgData name="Saibha Hussain (2318976)" userId="S::2318976@student.uwtsd.ac.uk::58ac5b95-9e33-4366-90e3-504f4fe9bdc0" providerId="AD" clId="Web-{E3E56880-D432-16DA-0DA6-F2BB3EA52DF5}" dt="2026-03-06T19:59:45.010" v="86"/>
          <ac:spMkLst>
            <pc:docMk/>
            <pc:sldMk cId="4030098339" sldId="257"/>
            <ac:spMk id="10" creationId="{887F59F2-5FBC-40CD-AD35-376AECE49EA6}"/>
          </ac:spMkLst>
        </pc:spChg>
        <pc:spChg chg="add del">
          <ac:chgData name="Saibha Hussain (2318976)" userId="S::2318976@student.uwtsd.ac.uk::58ac5b95-9e33-4366-90e3-504f4fe9bdc0" providerId="AD" clId="Web-{E3E56880-D432-16DA-0DA6-F2BB3EA52DF5}" dt="2026-03-06T22:17:23.875" v="544"/>
          <ac:spMkLst>
            <pc:docMk/>
            <pc:sldMk cId="4030098339" sldId="257"/>
            <ac:spMk id="11" creationId="{73C0A186-7444-4460-9C37-532E7671E99E}"/>
          </ac:spMkLst>
        </pc:spChg>
        <pc:spChg chg="add del">
          <ac:chgData name="Saibha Hussain (2318976)" userId="S::2318976@student.uwtsd.ac.uk::58ac5b95-9e33-4366-90e3-504f4fe9bdc0" providerId="AD" clId="Web-{E3E56880-D432-16DA-0DA6-F2BB3EA52DF5}" dt="2026-03-06T19:59:59.261" v="88"/>
          <ac:spMkLst>
            <pc:docMk/>
            <pc:sldMk cId="4030098339" sldId="257"/>
            <ac:spMk id="12" creationId="{EA67E988-5919-57BB-C7DE-D3EAD38A3045}"/>
          </ac:spMkLst>
        </pc:spChg>
        <pc:spChg chg="add del">
          <ac:chgData name="Saibha Hussain (2318976)" userId="S::2318976@student.uwtsd.ac.uk::58ac5b95-9e33-4366-90e3-504f4fe9bdc0" providerId="AD" clId="Web-{E3E56880-D432-16DA-0DA6-F2BB3EA52DF5}" dt="2026-03-06T19:59:59.261" v="88"/>
          <ac:spMkLst>
            <pc:docMk/>
            <pc:sldMk cId="4030098339" sldId="257"/>
            <ac:spMk id="13" creationId="{774A975B-A886-5202-0489-6965514A0D14}"/>
          </ac:spMkLst>
        </pc:spChg>
        <pc:spChg chg="add del">
          <ac:chgData name="Saibha Hussain (2318976)" userId="S::2318976@student.uwtsd.ac.uk::58ac5b95-9e33-4366-90e3-504f4fe9bdc0" providerId="AD" clId="Web-{E3E56880-D432-16DA-0DA6-F2BB3EA52DF5}" dt="2026-03-06T19:59:59.261" v="88"/>
          <ac:spMkLst>
            <pc:docMk/>
            <pc:sldMk cId="4030098339" sldId="257"/>
            <ac:spMk id="14" creationId="{A3900D67-B242-FCB7-4385-8F6D6A37EC3F}"/>
          </ac:spMkLst>
        </pc:spChg>
        <pc:spChg chg="add del">
          <ac:chgData name="Saibha Hussain (2318976)" userId="S::2318976@student.uwtsd.ac.uk::58ac5b95-9e33-4366-90e3-504f4fe9bdc0" providerId="AD" clId="Web-{E3E56880-D432-16DA-0DA6-F2BB3EA52DF5}" dt="2026-03-06T19:59:59.261" v="88"/>
          <ac:spMkLst>
            <pc:docMk/>
            <pc:sldMk cId="4030098339" sldId="257"/>
            <ac:spMk id="15" creationId="{AA083F47-750E-A41F-1E5A-EFB054507C70}"/>
          </ac:spMkLst>
        </pc:spChg>
        <pc:spChg chg="add del">
          <ac:chgData name="Saibha Hussain (2318976)" userId="S::2318976@student.uwtsd.ac.uk::58ac5b95-9e33-4366-90e3-504f4fe9bdc0" providerId="AD" clId="Web-{E3E56880-D432-16DA-0DA6-F2BB3EA52DF5}" dt="2026-03-06T19:59:59.261" v="88"/>
          <ac:spMkLst>
            <pc:docMk/>
            <pc:sldMk cId="4030098339" sldId="257"/>
            <ac:spMk id="16" creationId="{5BD2FBF1-ECF4-A546-96BE-A071A22C7ECF}"/>
          </ac:spMkLst>
        </pc:spChg>
        <pc:spChg chg="add del">
          <ac:chgData name="Saibha Hussain (2318976)" userId="S::2318976@student.uwtsd.ac.uk::58ac5b95-9e33-4366-90e3-504f4fe9bdc0" providerId="AD" clId="Web-{E3E56880-D432-16DA-0DA6-F2BB3EA52DF5}" dt="2026-03-06T22:17:23.875" v="544"/>
          <ac:spMkLst>
            <pc:docMk/>
            <pc:sldMk cId="4030098339" sldId="257"/>
            <ac:spMk id="17" creationId="{EA2FE539-0B6F-4FAE-A391-B46476F46CCB}"/>
          </ac:spMkLst>
        </pc:spChg>
        <pc:spChg chg="add del">
          <ac:chgData name="Saibha Hussain (2318976)" userId="S::2318976@student.uwtsd.ac.uk::58ac5b95-9e33-4366-90e3-504f4fe9bdc0" providerId="AD" clId="Web-{E3E56880-D432-16DA-0DA6-F2BB3EA52DF5}" dt="2026-03-06T19:59:59.261" v="88"/>
          <ac:spMkLst>
            <pc:docMk/>
            <pc:sldMk cId="4030098339" sldId="257"/>
            <ac:spMk id="18" creationId="{ECDB354A-194B-E847-187D-58826253BEE3}"/>
          </ac:spMkLst>
        </pc:spChg>
        <pc:spChg chg="add del">
          <ac:chgData name="Saibha Hussain (2318976)" userId="S::2318976@student.uwtsd.ac.uk::58ac5b95-9e33-4366-90e3-504f4fe9bdc0" providerId="AD" clId="Web-{E3E56880-D432-16DA-0DA6-F2BB3EA52DF5}" dt="2026-03-06T22:17:23.875" v="544"/>
          <ac:spMkLst>
            <pc:docMk/>
            <pc:sldMk cId="4030098339" sldId="257"/>
            <ac:spMk id="19" creationId="{BD5A14FB-50A2-4964-8B07-EE40D1CE08B5}"/>
          </ac:spMkLst>
        </pc:spChg>
        <pc:spChg chg="add del">
          <ac:chgData name="Saibha Hussain (2318976)" userId="S::2318976@student.uwtsd.ac.uk::58ac5b95-9e33-4366-90e3-504f4fe9bdc0" providerId="AD" clId="Web-{E3E56880-D432-16DA-0DA6-F2BB3EA52DF5}" dt="2026-03-06T22:17:23.875" v="544"/>
          <ac:spMkLst>
            <pc:docMk/>
            <pc:sldMk cId="4030098339" sldId="257"/>
            <ac:spMk id="21" creationId="{FD63331C-DD2E-43D8-9511-B44EC057D7DB}"/>
          </ac:spMkLst>
        </pc:spChg>
        <pc:spChg chg="add mod">
          <ac:chgData name="Saibha Hussain (2318976)" userId="S::2318976@student.uwtsd.ac.uk::58ac5b95-9e33-4366-90e3-504f4fe9bdc0" providerId="AD" clId="Web-{E3E56880-D432-16DA-0DA6-F2BB3EA52DF5}" dt="2026-03-06T22:17:23.875" v="544"/>
          <ac:spMkLst>
            <pc:docMk/>
            <pc:sldMk cId="4030098339" sldId="257"/>
            <ac:spMk id="22" creationId="{21C6B7F8-ADEB-FDB5-1DCA-8834E5987002}"/>
          </ac:spMkLst>
        </pc:spChg>
        <pc:spChg chg="add del">
          <ac:chgData name="Saibha Hussain (2318976)" userId="S::2318976@student.uwtsd.ac.uk::58ac5b95-9e33-4366-90e3-504f4fe9bdc0" providerId="AD" clId="Web-{E3E56880-D432-16DA-0DA6-F2BB3EA52DF5}" dt="2026-03-06T22:17:23.875" v="544"/>
          <ac:spMkLst>
            <pc:docMk/>
            <pc:sldMk cId="4030098339" sldId="257"/>
            <ac:spMk id="31" creationId="{B8144315-1C5A-4185-A952-25D98D303D46}"/>
          </ac:spMkLst>
        </pc:spChg>
        <pc:grpChg chg="add">
          <ac:chgData name="Saibha Hussain (2318976)" userId="S::2318976@student.uwtsd.ac.uk::58ac5b95-9e33-4366-90e3-504f4fe9bdc0" providerId="AD" clId="Web-{E3E56880-D432-16DA-0DA6-F2BB3EA52DF5}" dt="2026-03-06T20:00:06.901" v="89"/>
          <ac:grpSpMkLst>
            <pc:docMk/>
            <pc:sldMk cId="4030098339" sldId="257"/>
            <ac:grpSpMk id="7" creationId="{93E10248-AF0E-477D-B4D2-47C02CE4E353}"/>
          </ac:grpSpMkLst>
        </pc:grpChg>
        <pc:grpChg chg="add del">
          <ac:chgData name="Saibha Hussain (2318976)" userId="S::2318976@student.uwtsd.ac.uk::58ac5b95-9e33-4366-90e3-504f4fe9bdc0" providerId="AD" clId="Web-{E3E56880-D432-16DA-0DA6-F2BB3EA52DF5}" dt="2026-03-06T22:17:23.875" v="544"/>
          <ac:grpSpMkLst>
            <pc:docMk/>
            <pc:sldMk cId="4030098339" sldId="257"/>
            <ac:grpSpMk id="27" creationId="{4091D54B-59AB-4A5E-8E9E-0421BD66D4FB}"/>
          </ac:grpSpMkLst>
        </pc:grpChg>
        <pc:picChg chg="add mod">
          <ac:chgData name="Saibha Hussain (2318976)" userId="S::2318976@student.uwtsd.ac.uk::58ac5b95-9e33-4366-90e3-504f4fe9bdc0" providerId="AD" clId="Web-{E3E56880-D432-16DA-0DA6-F2BB3EA52DF5}" dt="2026-03-06T22:17:23.875" v="544"/>
          <ac:picMkLst>
            <pc:docMk/>
            <pc:sldMk cId="4030098339" sldId="257"/>
            <ac:picMk id="2" creationId="{4A1AA544-B6B8-D383-0A02-D189ECFDF99E}"/>
          </ac:picMkLst>
        </pc:picChg>
      </pc:sldChg>
      <pc:sldChg chg="addSp modSp new">
        <pc:chgData name="Saibha Hussain (2318976)" userId="S::2318976@student.uwtsd.ac.uk::58ac5b95-9e33-4366-90e3-504f4fe9bdc0" providerId="AD" clId="Web-{E3E56880-D432-16DA-0DA6-F2BB3EA52DF5}" dt="2026-03-06T22:25:02.508" v="598" actId="1076"/>
        <pc:sldMkLst>
          <pc:docMk/>
          <pc:sldMk cId="1836294479" sldId="258"/>
        </pc:sldMkLst>
        <pc:spChg chg="mod">
          <ac:chgData name="Saibha Hussain (2318976)" userId="S::2318976@student.uwtsd.ac.uk::58ac5b95-9e33-4366-90e3-504f4fe9bdc0" providerId="AD" clId="Web-{E3E56880-D432-16DA-0DA6-F2BB3EA52DF5}" dt="2026-03-06T22:24:47.258" v="596" actId="1076"/>
          <ac:spMkLst>
            <pc:docMk/>
            <pc:sldMk cId="1836294479" sldId="258"/>
            <ac:spMk id="2" creationId="{C567AFFD-2828-20D1-C69F-17E09EF92F8D}"/>
          </ac:spMkLst>
        </pc:spChg>
        <pc:spChg chg="mod">
          <ac:chgData name="Saibha Hussain (2318976)" userId="S::2318976@student.uwtsd.ac.uk::58ac5b95-9e33-4366-90e3-504f4fe9bdc0" providerId="AD" clId="Web-{E3E56880-D432-16DA-0DA6-F2BB3EA52DF5}" dt="2026-03-06T22:24:55.305" v="597" actId="1076"/>
          <ac:spMkLst>
            <pc:docMk/>
            <pc:sldMk cId="1836294479" sldId="258"/>
            <ac:spMk id="3" creationId="{18646D56-CFF1-6C0C-0665-EA01DBD9316D}"/>
          </ac:spMkLst>
        </pc:spChg>
        <pc:spChg chg="add mod">
          <ac:chgData name="Saibha Hussain (2318976)" userId="S::2318976@student.uwtsd.ac.uk::58ac5b95-9e33-4366-90e3-504f4fe9bdc0" providerId="AD" clId="Web-{E3E56880-D432-16DA-0DA6-F2BB3EA52DF5}" dt="2026-03-06T20:56:39.584" v="235" actId="1076"/>
          <ac:spMkLst>
            <pc:docMk/>
            <pc:sldMk cId="1836294479" sldId="258"/>
            <ac:spMk id="4" creationId="{3B1F5049-E747-904B-5B88-9A5B3B000819}"/>
          </ac:spMkLst>
        </pc:spChg>
        <pc:picChg chg="add mod">
          <ac:chgData name="Saibha Hussain (2318976)" userId="S::2318976@student.uwtsd.ac.uk::58ac5b95-9e33-4366-90e3-504f4fe9bdc0" providerId="AD" clId="Web-{E3E56880-D432-16DA-0DA6-F2BB3EA52DF5}" dt="2026-03-06T22:25:02.508" v="598" actId="1076"/>
          <ac:picMkLst>
            <pc:docMk/>
            <pc:sldMk cId="1836294479" sldId="258"/>
            <ac:picMk id="5" creationId="{37427E95-5E54-D4C9-6CE2-FFCE42CF1837}"/>
          </ac:picMkLst>
        </pc:picChg>
      </pc:sldChg>
      <pc:sldChg chg="addSp delSp modSp new">
        <pc:chgData name="Saibha Hussain (2318976)" userId="S::2318976@student.uwtsd.ac.uk::58ac5b95-9e33-4366-90e3-504f4fe9bdc0" providerId="AD" clId="Web-{E3E56880-D432-16DA-0DA6-F2BB3EA52DF5}" dt="2026-03-06T22:42:55.220" v="624" actId="14100"/>
        <pc:sldMkLst>
          <pc:docMk/>
          <pc:sldMk cId="643066643" sldId="259"/>
        </pc:sldMkLst>
        <pc:spChg chg="mod">
          <ac:chgData name="Saibha Hussain (2318976)" userId="S::2318976@student.uwtsd.ac.uk::58ac5b95-9e33-4366-90e3-504f4fe9bdc0" providerId="AD" clId="Web-{E3E56880-D432-16DA-0DA6-F2BB3EA52DF5}" dt="2026-03-06T22:42:23.298" v="616" actId="1076"/>
          <ac:spMkLst>
            <pc:docMk/>
            <pc:sldMk cId="643066643" sldId="259"/>
            <ac:spMk id="2" creationId="{5978B3BC-C9F9-9ED8-FAC1-F0BF4300ED57}"/>
          </ac:spMkLst>
        </pc:spChg>
        <pc:spChg chg="mod">
          <ac:chgData name="Saibha Hussain (2318976)" userId="S::2318976@student.uwtsd.ac.uk::58ac5b95-9e33-4366-90e3-504f4fe9bdc0" providerId="AD" clId="Web-{E3E56880-D432-16DA-0DA6-F2BB3EA52DF5}" dt="2026-03-06T22:42:30.907" v="617" actId="1076"/>
          <ac:spMkLst>
            <pc:docMk/>
            <pc:sldMk cId="643066643" sldId="259"/>
            <ac:spMk id="3" creationId="{A53B8D80-92BD-3D7D-88BB-F89894EECA08}"/>
          </ac:spMkLst>
        </pc:spChg>
        <pc:spChg chg="add del mod">
          <ac:chgData name="Saibha Hussain (2318976)" userId="S::2318976@student.uwtsd.ac.uk::58ac5b95-9e33-4366-90e3-504f4fe9bdc0" providerId="AD" clId="Web-{E3E56880-D432-16DA-0DA6-F2BB3EA52DF5}" dt="2026-03-06T22:42:35.157" v="618" actId="1076"/>
          <ac:spMkLst>
            <pc:docMk/>
            <pc:sldMk cId="643066643" sldId="259"/>
            <ac:spMk id="4" creationId="{EA00B51A-2E06-2C34-D562-65FB65E92641}"/>
          </ac:spMkLst>
        </pc:spChg>
        <pc:picChg chg="add mod">
          <ac:chgData name="Saibha Hussain (2318976)" userId="S::2318976@student.uwtsd.ac.uk::58ac5b95-9e33-4366-90e3-504f4fe9bdc0" providerId="AD" clId="Web-{E3E56880-D432-16DA-0DA6-F2BB3EA52DF5}" dt="2026-03-06T22:42:55.220" v="624" actId="14100"/>
          <ac:picMkLst>
            <pc:docMk/>
            <pc:sldMk cId="643066643" sldId="259"/>
            <ac:picMk id="5" creationId="{3DD540B2-054A-5375-91B2-3AD719F3BB2F}"/>
          </ac:picMkLst>
        </pc:picChg>
      </pc:sldChg>
      <pc:sldChg chg="addSp modSp new">
        <pc:chgData name="Saibha Hussain (2318976)" userId="S::2318976@student.uwtsd.ac.uk::58ac5b95-9e33-4366-90e3-504f4fe9bdc0" providerId="AD" clId="Web-{E3E56880-D432-16DA-0DA6-F2BB3EA52DF5}" dt="2026-03-06T21:48:29.039" v="444" actId="14100"/>
        <pc:sldMkLst>
          <pc:docMk/>
          <pc:sldMk cId="201044953" sldId="260"/>
        </pc:sldMkLst>
        <pc:spChg chg="mod">
          <ac:chgData name="Saibha Hussain (2318976)" userId="S::2318976@student.uwtsd.ac.uk::58ac5b95-9e33-4366-90e3-504f4fe9bdc0" providerId="AD" clId="Web-{E3E56880-D432-16DA-0DA6-F2BB3EA52DF5}" dt="2026-03-06T21:41:53.789" v="321" actId="20577"/>
          <ac:spMkLst>
            <pc:docMk/>
            <pc:sldMk cId="201044953" sldId="260"/>
            <ac:spMk id="2" creationId="{00EEC5F3-72B0-3CDE-8B73-E1B970B32C8A}"/>
          </ac:spMkLst>
        </pc:spChg>
        <pc:spChg chg="mod">
          <ac:chgData name="Saibha Hussain (2318976)" userId="S::2318976@student.uwtsd.ac.uk::58ac5b95-9e33-4366-90e3-504f4fe9bdc0" providerId="AD" clId="Web-{E3E56880-D432-16DA-0DA6-F2BB3EA52DF5}" dt="2026-03-06T21:46:42.709" v="421" actId="20577"/>
          <ac:spMkLst>
            <pc:docMk/>
            <pc:sldMk cId="201044953" sldId="260"/>
            <ac:spMk id="3" creationId="{7694DCDA-2386-72DE-A366-D854622E2FA0}"/>
          </ac:spMkLst>
        </pc:spChg>
        <pc:spChg chg="add mod">
          <ac:chgData name="Saibha Hussain (2318976)" userId="S::2318976@student.uwtsd.ac.uk::58ac5b95-9e33-4366-90e3-504f4fe9bdc0" providerId="AD" clId="Web-{E3E56880-D432-16DA-0DA6-F2BB3EA52DF5}" dt="2026-03-06T21:48:29.039" v="444" actId="14100"/>
          <ac:spMkLst>
            <pc:docMk/>
            <pc:sldMk cId="201044953" sldId="260"/>
            <ac:spMk id="4" creationId="{5EACB1C8-8199-5731-97B6-A69DF2EE6710}"/>
          </ac:spMkLst>
        </pc:spChg>
      </pc:sldChg>
      <pc:sldChg chg="addSp delSp modSp new mod modClrScheme chgLayout">
        <pc:chgData name="Saibha Hussain (2318976)" userId="S::2318976@student.uwtsd.ac.uk::58ac5b95-9e33-4366-90e3-504f4fe9bdc0" providerId="AD" clId="Web-{E3E56880-D432-16DA-0DA6-F2BB3EA52DF5}" dt="2026-03-06T22:07:07.173" v="496" actId="1076"/>
        <pc:sldMkLst>
          <pc:docMk/>
          <pc:sldMk cId="753817281" sldId="261"/>
        </pc:sldMkLst>
        <pc:spChg chg="mod ord">
          <ac:chgData name="Saibha Hussain (2318976)" userId="S::2318976@student.uwtsd.ac.uk::58ac5b95-9e33-4366-90e3-504f4fe9bdc0" providerId="AD" clId="Web-{E3E56880-D432-16DA-0DA6-F2BB3EA52DF5}" dt="2026-03-06T22:00:51.994" v="456" actId="1076"/>
          <ac:spMkLst>
            <pc:docMk/>
            <pc:sldMk cId="753817281" sldId="261"/>
            <ac:spMk id="2" creationId="{B74A240F-FB22-51A7-0FC3-F8A96901E867}"/>
          </ac:spMkLst>
        </pc:spChg>
        <pc:spChg chg="del mod ord">
          <ac:chgData name="Saibha Hussain (2318976)" userId="S::2318976@student.uwtsd.ac.uk::58ac5b95-9e33-4366-90e3-504f4fe9bdc0" providerId="AD" clId="Web-{E3E56880-D432-16DA-0DA6-F2BB3EA52DF5}" dt="2026-03-06T22:01:42.683" v="461"/>
          <ac:spMkLst>
            <pc:docMk/>
            <pc:sldMk cId="753817281" sldId="261"/>
            <ac:spMk id="3" creationId="{778DF7B1-F1A0-8218-A85C-3FAA47540AB2}"/>
          </ac:spMkLst>
        </pc:spChg>
        <pc:spChg chg="add del mod ord">
          <ac:chgData name="Saibha Hussain (2318976)" userId="S::2318976@student.uwtsd.ac.uk::58ac5b95-9e33-4366-90e3-504f4fe9bdc0" providerId="AD" clId="Web-{E3E56880-D432-16DA-0DA6-F2BB3EA52DF5}" dt="2026-03-06T22:02:01.324" v="464"/>
          <ac:spMkLst>
            <pc:docMk/>
            <pc:sldMk cId="753817281" sldId="261"/>
            <ac:spMk id="4" creationId="{A52B7B7D-AC10-F0A3-B774-CCD94C11983C}"/>
          </ac:spMkLst>
        </pc:spChg>
        <pc:spChg chg="add del mod">
          <ac:chgData name="Saibha Hussain (2318976)" userId="S::2318976@student.uwtsd.ac.uk::58ac5b95-9e33-4366-90e3-504f4fe9bdc0" providerId="AD" clId="Web-{E3E56880-D432-16DA-0DA6-F2BB3EA52DF5}" dt="2026-03-06T22:04:28.295" v="474"/>
          <ac:spMkLst>
            <pc:docMk/>
            <pc:sldMk cId="753817281" sldId="261"/>
            <ac:spMk id="6" creationId="{013F7B83-C945-627E-7122-8DAC73356A50}"/>
          </ac:spMkLst>
        </pc:spChg>
        <pc:spChg chg="add mod">
          <ac:chgData name="Saibha Hussain (2318976)" userId="S::2318976@student.uwtsd.ac.uk::58ac5b95-9e33-4366-90e3-504f4fe9bdc0" providerId="AD" clId="Web-{E3E56880-D432-16DA-0DA6-F2BB3EA52DF5}" dt="2026-03-06T22:05:40.125" v="486" actId="20577"/>
          <ac:spMkLst>
            <pc:docMk/>
            <pc:sldMk cId="753817281" sldId="261"/>
            <ac:spMk id="52" creationId="{C88BF036-F31D-B644-AA87-0EF3524BBF37}"/>
          </ac:spMkLst>
        </pc:spChg>
        <pc:spChg chg="add mod">
          <ac:chgData name="Saibha Hussain (2318976)" userId="S::2318976@student.uwtsd.ac.uk::58ac5b95-9e33-4366-90e3-504f4fe9bdc0" providerId="AD" clId="Web-{E3E56880-D432-16DA-0DA6-F2BB3EA52DF5}" dt="2026-03-06T22:07:07.173" v="496" actId="1076"/>
          <ac:spMkLst>
            <pc:docMk/>
            <pc:sldMk cId="753817281" sldId="261"/>
            <ac:spMk id="53" creationId="{B75183FD-C0D1-E057-BE21-4E19447C2022}"/>
          </ac:spMkLst>
        </pc:spChg>
        <pc:graphicFrameChg chg="add del mod modGraphic">
          <ac:chgData name="Saibha Hussain (2318976)" userId="S::2318976@student.uwtsd.ac.uk::58ac5b95-9e33-4366-90e3-504f4fe9bdc0" providerId="AD" clId="Web-{E3E56880-D432-16DA-0DA6-F2BB3EA52DF5}" dt="2026-03-06T22:03:38.013" v="472"/>
          <ac:graphicFrameMkLst>
            <pc:docMk/>
            <pc:sldMk cId="753817281" sldId="261"/>
            <ac:graphicFrameMk id="7" creationId="{564C59BD-F388-62C5-D6B6-52310160AF5A}"/>
          </ac:graphicFrameMkLst>
        </pc:graphicFrameChg>
      </pc:sldChg>
      <pc:sldChg chg="delSp modSp new">
        <pc:chgData name="Saibha Hussain (2318976)" userId="S::2318976@student.uwtsd.ac.uk::58ac5b95-9e33-4366-90e3-504f4fe9bdc0" providerId="AD" clId="Web-{E3E56880-D432-16DA-0DA6-F2BB3EA52DF5}" dt="2026-03-06T22:14:01.398" v="539" actId="20577"/>
        <pc:sldMkLst>
          <pc:docMk/>
          <pc:sldMk cId="910945994" sldId="262"/>
        </pc:sldMkLst>
        <pc:spChg chg="del">
          <ac:chgData name="Saibha Hussain (2318976)" userId="S::2318976@student.uwtsd.ac.uk::58ac5b95-9e33-4366-90e3-504f4fe9bdc0" providerId="AD" clId="Web-{E3E56880-D432-16DA-0DA6-F2BB3EA52DF5}" dt="2026-03-06T22:10:22.851" v="498"/>
          <ac:spMkLst>
            <pc:docMk/>
            <pc:sldMk cId="910945994" sldId="262"/>
            <ac:spMk id="2" creationId="{34470866-00DF-4EA2-EDDF-B43E24EC3B44}"/>
          </ac:spMkLst>
        </pc:spChg>
        <pc:spChg chg="mod">
          <ac:chgData name="Saibha Hussain (2318976)" userId="S::2318976@student.uwtsd.ac.uk::58ac5b95-9e33-4366-90e3-504f4fe9bdc0" providerId="AD" clId="Web-{E3E56880-D432-16DA-0DA6-F2BB3EA52DF5}" dt="2026-03-06T22:14:01.398" v="539" actId="20577"/>
          <ac:spMkLst>
            <pc:docMk/>
            <pc:sldMk cId="910945994" sldId="262"/>
            <ac:spMk id="3" creationId="{E775F986-D71B-B44A-D626-6D14C57C3103}"/>
          </ac:spMkLst>
        </pc:spChg>
        <pc:spChg chg="del">
          <ac:chgData name="Saibha Hussain (2318976)" userId="S::2318976@student.uwtsd.ac.uk::58ac5b95-9e33-4366-90e3-504f4fe9bdc0" providerId="AD" clId="Web-{E3E56880-D432-16DA-0DA6-F2BB3EA52DF5}" dt="2026-03-06T22:10:24.929" v="499"/>
          <ac:spMkLst>
            <pc:docMk/>
            <pc:sldMk cId="910945994" sldId="262"/>
            <ac:spMk id="4" creationId="{41A43180-FDB1-B3DD-B21B-D9789E1ADF05}"/>
          </ac:spMkLst>
        </pc:spChg>
      </pc:sldChg>
      <pc:sldChg chg="new">
        <pc:chgData name="Saibha Hussain (2318976)" userId="S::2318976@student.uwtsd.ac.uk::58ac5b95-9e33-4366-90e3-504f4fe9bdc0" providerId="AD" clId="Web-{E3E56880-D432-16DA-0DA6-F2BB3EA52DF5}" dt="2026-03-06T22:17:54.735" v="545"/>
        <pc:sldMkLst>
          <pc:docMk/>
          <pc:sldMk cId="2650621923" sldId="263"/>
        </pc:sldMkLst>
      </pc:sldChg>
      <pc:sldChg chg="new">
        <pc:chgData name="Saibha Hussain (2318976)" userId="S::2318976@student.uwtsd.ac.uk::58ac5b95-9e33-4366-90e3-504f4fe9bdc0" providerId="AD" clId="Web-{E3E56880-D432-16DA-0DA6-F2BB3EA52DF5}" dt="2026-03-06T22:17:56.079" v="546"/>
        <pc:sldMkLst>
          <pc:docMk/>
          <pc:sldMk cId="1772470583" sldId="264"/>
        </pc:sldMkLst>
      </pc:sldChg>
      <pc:sldChg chg="new">
        <pc:chgData name="Saibha Hussain (2318976)" userId="S::2318976@student.uwtsd.ac.uk::58ac5b95-9e33-4366-90e3-504f4fe9bdc0" providerId="AD" clId="Web-{E3E56880-D432-16DA-0DA6-F2BB3EA52DF5}" dt="2026-03-06T22:17:57.501" v="547"/>
        <pc:sldMkLst>
          <pc:docMk/>
          <pc:sldMk cId="975305677" sldId="265"/>
        </pc:sldMkLst>
      </pc:sldChg>
      <pc:sldChg chg="addSp delSp modSp new">
        <pc:chgData name="Saibha Hussain (2318976)" userId="S::2318976@student.uwtsd.ac.uk::58ac5b95-9e33-4366-90e3-504f4fe9bdc0" providerId="AD" clId="Web-{E3E56880-D432-16DA-0DA6-F2BB3EA52DF5}" dt="2026-03-06T22:41:02.391" v="607" actId="20577"/>
        <pc:sldMkLst>
          <pc:docMk/>
          <pc:sldMk cId="2938739255" sldId="266"/>
        </pc:sldMkLst>
        <pc:spChg chg="del">
          <ac:chgData name="Saibha Hussain (2318976)" userId="S::2318976@student.uwtsd.ac.uk::58ac5b95-9e33-4366-90e3-504f4fe9bdc0" providerId="AD" clId="Web-{E3E56880-D432-16DA-0DA6-F2BB3EA52DF5}" dt="2026-03-06T22:18:02.954" v="549"/>
          <ac:spMkLst>
            <pc:docMk/>
            <pc:sldMk cId="2938739255" sldId="266"/>
            <ac:spMk id="2" creationId="{02F38149-2208-D22B-6C85-9D59E766C0A8}"/>
          </ac:spMkLst>
        </pc:spChg>
        <pc:spChg chg="del mod">
          <ac:chgData name="Saibha Hussain (2318976)" userId="S::2318976@student.uwtsd.ac.uk::58ac5b95-9e33-4366-90e3-504f4fe9bdc0" providerId="AD" clId="Web-{E3E56880-D432-16DA-0DA6-F2BB3EA52DF5}" dt="2026-03-06T22:18:14.845" v="552"/>
          <ac:spMkLst>
            <pc:docMk/>
            <pc:sldMk cId="2938739255" sldId="266"/>
            <ac:spMk id="3" creationId="{E5DFFDFB-60E1-D6FE-BC07-7A84F0005B36}"/>
          </ac:spMkLst>
        </pc:spChg>
        <pc:spChg chg="del">
          <ac:chgData name="Saibha Hussain (2318976)" userId="S::2318976@student.uwtsd.ac.uk::58ac5b95-9e33-4366-90e3-504f4fe9bdc0" providerId="AD" clId="Web-{E3E56880-D432-16DA-0DA6-F2BB3EA52DF5}" dt="2026-03-06T22:18:04.876" v="550"/>
          <ac:spMkLst>
            <pc:docMk/>
            <pc:sldMk cId="2938739255" sldId="266"/>
            <ac:spMk id="4" creationId="{41094EE5-D14F-8C9D-46A2-7CADA16D19D6}"/>
          </ac:spMkLst>
        </pc:spChg>
        <pc:spChg chg="add mod">
          <ac:chgData name="Saibha Hussain (2318976)" userId="S::2318976@student.uwtsd.ac.uk::58ac5b95-9e33-4366-90e3-504f4fe9bdc0" providerId="AD" clId="Web-{E3E56880-D432-16DA-0DA6-F2BB3EA52DF5}" dt="2026-03-06T22:19:08.612" v="573" actId="14100"/>
          <ac:spMkLst>
            <pc:docMk/>
            <pc:sldMk cId="2938739255" sldId="266"/>
            <ac:spMk id="5" creationId="{55F69903-A5CE-B925-8829-75783FC84C4D}"/>
          </ac:spMkLst>
        </pc:spChg>
        <pc:spChg chg="add mod">
          <ac:chgData name="Saibha Hussain (2318976)" userId="S::2318976@student.uwtsd.ac.uk::58ac5b95-9e33-4366-90e3-504f4fe9bdc0" providerId="AD" clId="Web-{E3E56880-D432-16DA-0DA6-F2BB3EA52DF5}" dt="2026-03-06T22:41:02.391" v="607" actId="20577"/>
          <ac:spMkLst>
            <pc:docMk/>
            <pc:sldMk cId="2938739255" sldId="266"/>
            <ac:spMk id="6" creationId="{51490359-201E-ABC5-8A90-7267CB7821C6}"/>
          </ac:spMkLst>
        </pc:spChg>
      </pc:sldChg>
      <pc:sldMasterChg chg="del delSldLayout">
        <pc:chgData name="Saibha Hussain (2318976)" userId="S::2318976@student.uwtsd.ac.uk::58ac5b95-9e33-4366-90e3-504f4fe9bdc0" providerId="AD" clId="Web-{E3E56880-D432-16DA-0DA6-F2BB3EA52DF5}" dt="2026-03-06T19:18:36.285" v="22"/>
        <pc:sldMasterMkLst>
          <pc:docMk/>
          <pc:sldMasterMk cId="2460954070" sldId="2147483660"/>
        </pc:sldMasterMkLst>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2385387890" sldId="2147483661"/>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949138452" sldId="2147483662"/>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2591524520" sldId="2147483663"/>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1203092039" sldId="2147483664"/>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3733172339" sldId="2147483665"/>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3210312558" sldId="2147483666"/>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3146388984" sldId="2147483667"/>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3171841454" sldId="2147483668"/>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1718958274" sldId="2147483669"/>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2202905451" sldId="2147483670"/>
          </pc:sldLayoutMkLst>
        </pc:sldLayoutChg>
        <pc:sldLayoutChg chg="del">
          <pc:chgData name="Saibha Hussain (2318976)" userId="S::2318976@student.uwtsd.ac.uk::58ac5b95-9e33-4366-90e3-504f4fe9bdc0" providerId="AD" clId="Web-{E3E56880-D432-16DA-0DA6-F2BB3EA52DF5}" dt="2026-03-06T19:18:36.285" v="22"/>
          <pc:sldLayoutMkLst>
            <pc:docMk/>
            <pc:sldMasterMk cId="2460954070" sldId="2147483660"/>
            <pc:sldLayoutMk cId="3479445657" sldId="2147483671"/>
          </pc:sldLayoutMkLst>
        </pc:sldLayoutChg>
      </pc:sldMasterChg>
      <pc:sldMasterChg chg="add del mod setBg addSldLayout delSldLayout modSldLayout">
        <pc:chgData name="Saibha Hussain (2318976)" userId="S::2318976@student.uwtsd.ac.uk::58ac5b95-9e33-4366-90e3-504f4fe9bdc0" providerId="AD" clId="Web-{E3E56880-D432-16DA-0DA6-F2BB3EA52DF5}" dt="2026-03-06T19:59:59.261" v="88"/>
        <pc:sldMasterMkLst>
          <pc:docMk/>
          <pc:sldMasterMk cId="4256349072" sldId="2147483721"/>
        </pc:sldMasterMkLst>
        <pc:sldLayoutChg chg="add del mod setFolMasterObjs">
          <pc:chgData name="Saibha Hussain (2318976)" userId="S::2318976@student.uwtsd.ac.uk::58ac5b95-9e33-4366-90e3-504f4fe9bdc0" providerId="AD" clId="Web-{E3E56880-D432-16DA-0DA6-F2BB3EA52DF5}" dt="2026-03-06T19:59:59.261" v="88"/>
          <pc:sldLayoutMkLst>
            <pc:docMk/>
            <pc:sldMasterMk cId="4256349072" sldId="2147483721"/>
            <pc:sldLayoutMk cId="97804326" sldId="2147483710"/>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3115946357" sldId="2147483711"/>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2819746346" sldId="2147483712"/>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1797225761" sldId="2147483713"/>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2950488736" sldId="2147483714"/>
          </pc:sldLayoutMkLst>
        </pc:sldLayoutChg>
        <pc:sldLayoutChg chg="add del mod setFolMasterObjs">
          <pc:chgData name="Saibha Hussain (2318976)" userId="S::2318976@student.uwtsd.ac.uk::58ac5b95-9e33-4366-90e3-504f4fe9bdc0" providerId="AD" clId="Web-{E3E56880-D432-16DA-0DA6-F2BB3EA52DF5}" dt="2026-03-06T19:59:59.261" v="88"/>
          <pc:sldLayoutMkLst>
            <pc:docMk/>
            <pc:sldMasterMk cId="4256349072" sldId="2147483721"/>
            <pc:sldLayoutMk cId="3329287923" sldId="2147483715"/>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2374929309" sldId="2147483716"/>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849058112" sldId="2147483717"/>
          </pc:sldLayoutMkLst>
        </pc:sldLayoutChg>
        <pc:sldLayoutChg chg="add del mod setFolMasterObjs">
          <pc:chgData name="Saibha Hussain (2318976)" userId="S::2318976@student.uwtsd.ac.uk::58ac5b95-9e33-4366-90e3-504f4fe9bdc0" providerId="AD" clId="Web-{E3E56880-D432-16DA-0DA6-F2BB3EA52DF5}" dt="2026-03-06T19:59:59.261" v="88"/>
          <pc:sldLayoutMkLst>
            <pc:docMk/>
            <pc:sldMasterMk cId="4256349072" sldId="2147483721"/>
            <pc:sldLayoutMk cId="46346758" sldId="2147483718"/>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1412310817" sldId="2147483719"/>
          </pc:sldLayoutMkLst>
        </pc:sldLayoutChg>
        <pc:sldLayoutChg chg="add del mod">
          <pc:chgData name="Saibha Hussain (2318976)" userId="S::2318976@student.uwtsd.ac.uk::58ac5b95-9e33-4366-90e3-504f4fe9bdc0" providerId="AD" clId="Web-{E3E56880-D432-16DA-0DA6-F2BB3EA52DF5}" dt="2026-03-06T19:59:59.261" v="88"/>
          <pc:sldLayoutMkLst>
            <pc:docMk/>
            <pc:sldMasterMk cId="4256349072" sldId="2147483721"/>
            <pc:sldLayoutMk cId="1864000253" sldId="2147483720"/>
          </pc:sldLayoutMkLst>
        </pc:sldLayoutChg>
      </pc:sldMasterChg>
      <pc:sldMasterChg chg="add addSldLayout modSldLayout">
        <pc:chgData name="Saibha Hussain (2318976)" userId="S::2318976@student.uwtsd.ac.uk::58ac5b95-9e33-4366-90e3-504f4fe9bdc0" providerId="AD" clId="Web-{E3E56880-D432-16DA-0DA6-F2BB3EA52DF5}" dt="2026-03-06T19:59:59.261" v="88"/>
        <pc:sldMasterMkLst>
          <pc:docMk/>
          <pc:sldMasterMk cId="2788866529" sldId="2147483722"/>
        </pc:sldMasterMkLst>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416491102" sldId="2147483723"/>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283503976" sldId="2147483724"/>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231129675" sldId="2147483725"/>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2329596345" sldId="2147483726"/>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450267049" sldId="2147483727"/>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2114150684" sldId="2147483728"/>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655655085" sldId="2147483729"/>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3851873753" sldId="2147483730"/>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3509058030" sldId="2147483731"/>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244431348" sldId="2147483732"/>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2005810699" sldId="2147483733"/>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2974098058" sldId="2147483734"/>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537088165" sldId="2147483735"/>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299411490" sldId="2147483736"/>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034469390" sldId="2147483737"/>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1937791456" sldId="2147483738"/>
          </pc:sldLayoutMkLst>
        </pc:sldLayoutChg>
        <pc:sldLayoutChg chg="add mod replId">
          <pc:chgData name="Saibha Hussain (2318976)" userId="S::2318976@student.uwtsd.ac.uk::58ac5b95-9e33-4366-90e3-504f4fe9bdc0" providerId="AD" clId="Web-{E3E56880-D432-16DA-0DA6-F2BB3EA52DF5}" dt="2026-03-06T19:59:59.261" v="88"/>
          <pc:sldLayoutMkLst>
            <pc:docMk/>
            <pc:sldMasterMk cId="2788866529" sldId="2147483722"/>
            <pc:sldLayoutMk cId="306461861" sldId="214748373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C602F7-3146-442C-895B-17CBC21CB72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AC125FF-5558-4B71-9687-D4127266B487}">
      <dgm:prSet/>
      <dgm:spPr/>
      <dgm:t>
        <a:bodyPr/>
        <a:lstStyle/>
        <a:p>
          <a:pPr>
            <a:lnSpc>
              <a:spcPct val="100000"/>
            </a:lnSpc>
          </a:pPr>
          <a:r>
            <a:rPr lang="en-GB" sz="1800" b="1" dirty="0"/>
            <a:t>Third, as we digitize more, we also create more opportunities for cyberattacks, especially for organizations that don't have strong IT support.</a:t>
          </a:r>
          <a:endParaRPr lang="en-US" sz="1800" dirty="0"/>
        </a:p>
      </dgm:t>
    </dgm:pt>
    <dgm:pt modelId="{C85240A8-B1E5-40C7-A15F-C24E3216CCBE}" type="parTrans" cxnId="{2B264C20-15F6-4AEA-A662-E898E531E38A}">
      <dgm:prSet/>
      <dgm:spPr/>
      <dgm:t>
        <a:bodyPr/>
        <a:lstStyle/>
        <a:p>
          <a:endParaRPr lang="en-US"/>
        </a:p>
      </dgm:t>
    </dgm:pt>
    <dgm:pt modelId="{7E3EEFDA-D28A-4BE1-AA6C-65576CFF0439}" type="sibTrans" cxnId="{2B264C20-15F6-4AEA-A662-E898E531E38A}">
      <dgm:prSet/>
      <dgm:spPr/>
      <dgm:t>
        <a:bodyPr/>
        <a:lstStyle/>
        <a:p>
          <a:endParaRPr lang="en-US"/>
        </a:p>
      </dgm:t>
    </dgm:pt>
    <dgm:pt modelId="{1851CCA3-C7AE-4CAB-A5C9-A94094696C7E}">
      <dgm:prSet/>
      <dgm:spPr/>
      <dgm:t>
        <a:bodyPr/>
        <a:lstStyle/>
        <a:p>
          <a:pPr>
            <a:lnSpc>
              <a:spcPct val="100000"/>
            </a:lnSpc>
          </a:pPr>
          <a:r>
            <a:rPr lang="en-GB" sz="1800" b="1" dirty="0"/>
            <a:t>Finally, keeping the funding steady is a big worry. Many providers depend on short-term grants, which raises questions about how the system will be maintained in the future.</a:t>
          </a:r>
          <a:endParaRPr lang="en-US" sz="1800" dirty="0"/>
        </a:p>
      </dgm:t>
    </dgm:pt>
    <dgm:pt modelId="{5D769EF5-0098-449B-A048-92F087C948CC}" type="parTrans" cxnId="{C6E234D2-D440-40C8-88D9-3D9C32993EB7}">
      <dgm:prSet/>
      <dgm:spPr/>
      <dgm:t>
        <a:bodyPr/>
        <a:lstStyle/>
        <a:p>
          <a:endParaRPr lang="en-US"/>
        </a:p>
      </dgm:t>
    </dgm:pt>
    <dgm:pt modelId="{FE71C827-3771-4E70-B485-59DFF1127BEE}" type="sibTrans" cxnId="{C6E234D2-D440-40C8-88D9-3D9C32993EB7}">
      <dgm:prSet/>
      <dgm:spPr/>
      <dgm:t>
        <a:bodyPr/>
        <a:lstStyle/>
        <a:p>
          <a:endParaRPr lang="en-US"/>
        </a:p>
      </dgm:t>
    </dgm:pt>
    <dgm:pt modelId="{61FF5516-6427-4586-ABA8-D3BF55A63842}">
      <dgm:prSet/>
      <dgm:spPr/>
      <dgm:t>
        <a:bodyPr/>
        <a:lstStyle/>
        <a:p>
          <a:pPr>
            <a:lnSpc>
              <a:spcPct val="100000"/>
            </a:lnSpc>
          </a:pPr>
          <a:r>
            <a:rPr lang="en-GB" sz="1800" b="1" dirty="0"/>
            <a:t>These risks show that going digital needs to be part of a larger effort to improve the system as a whole.</a:t>
          </a:r>
          <a:endParaRPr lang="en-US" sz="1800" dirty="0"/>
        </a:p>
      </dgm:t>
    </dgm:pt>
    <dgm:pt modelId="{4D6AD3FD-348C-4DC5-9095-72DD3504CEEE}" type="parTrans" cxnId="{9F77D120-7AD3-49A1-A74A-45C3B7FD6807}">
      <dgm:prSet/>
      <dgm:spPr/>
      <dgm:t>
        <a:bodyPr/>
        <a:lstStyle/>
        <a:p>
          <a:endParaRPr lang="en-US"/>
        </a:p>
      </dgm:t>
    </dgm:pt>
    <dgm:pt modelId="{0D47FFF9-561A-40A8-B406-F0D7496972AD}" type="sibTrans" cxnId="{9F77D120-7AD3-49A1-A74A-45C3B7FD6807}">
      <dgm:prSet/>
      <dgm:spPr/>
      <dgm:t>
        <a:bodyPr/>
        <a:lstStyle/>
        <a:p>
          <a:endParaRPr lang="en-US"/>
        </a:p>
      </dgm:t>
    </dgm:pt>
    <dgm:pt modelId="{2AB09D73-8670-424B-BEDD-03C66A60CA5C}" type="pres">
      <dgm:prSet presAssocID="{4EC602F7-3146-442C-895B-17CBC21CB727}" presName="root" presStyleCnt="0">
        <dgm:presLayoutVars>
          <dgm:dir/>
          <dgm:resizeHandles val="exact"/>
        </dgm:presLayoutVars>
      </dgm:prSet>
      <dgm:spPr/>
    </dgm:pt>
    <dgm:pt modelId="{237F7C82-124D-4300-8029-25D95F1D0E4B}" type="pres">
      <dgm:prSet presAssocID="{1AC125FF-5558-4B71-9687-D4127266B487}" presName="compNode" presStyleCnt="0"/>
      <dgm:spPr/>
    </dgm:pt>
    <dgm:pt modelId="{F83E80B7-4C31-4AD7-AFAD-6E7F4DE32E1C}" type="pres">
      <dgm:prSet presAssocID="{1AC125FF-5558-4B71-9687-D4127266B4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B35F397C-D845-4D8E-919E-15EB349480D6}" type="pres">
      <dgm:prSet presAssocID="{1AC125FF-5558-4B71-9687-D4127266B487}" presName="spaceRect" presStyleCnt="0"/>
      <dgm:spPr/>
    </dgm:pt>
    <dgm:pt modelId="{60136B2E-5299-48B9-8C4B-845CC2384537}" type="pres">
      <dgm:prSet presAssocID="{1AC125FF-5558-4B71-9687-D4127266B487}" presName="textRect" presStyleLbl="revTx" presStyleIdx="0" presStyleCnt="3">
        <dgm:presLayoutVars>
          <dgm:chMax val="1"/>
          <dgm:chPref val="1"/>
        </dgm:presLayoutVars>
      </dgm:prSet>
      <dgm:spPr/>
    </dgm:pt>
    <dgm:pt modelId="{7200E6E8-918E-46B6-A05D-68BB9614D737}" type="pres">
      <dgm:prSet presAssocID="{7E3EEFDA-D28A-4BE1-AA6C-65576CFF0439}" presName="sibTrans" presStyleCnt="0"/>
      <dgm:spPr/>
    </dgm:pt>
    <dgm:pt modelId="{725031E8-EFD7-49A5-B26C-39A1CB7C6C97}" type="pres">
      <dgm:prSet presAssocID="{1851CCA3-C7AE-4CAB-A5C9-A94094696C7E}" presName="compNode" presStyleCnt="0"/>
      <dgm:spPr/>
    </dgm:pt>
    <dgm:pt modelId="{0AB65B49-57EB-496B-A0D9-7A7D818E762C}" type="pres">
      <dgm:prSet presAssocID="{1851CCA3-C7AE-4CAB-A5C9-A94094696C7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3B62A369-B115-4197-BB99-75A19E1E6F04}" type="pres">
      <dgm:prSet presAssocID="{1851CCA3-C7AE-4CAB-A5C9-A94094696C7E}" presName="spaceRect" presStyleCnt="0"/>
      <dgm:spPr/>
    </dgm:pt>
    <dgm:pt modelId="{3982CB21-FB55-43B2-9C25-41181E245CAA}" type="pres">
      <dgm:prSet presAssocID="{1851CCA3-C7AE-4CAB-A5C9-A94094696C7E}" presName="textRect" presStyleLbl="revTx" presStyleIdx="1" presStyleCnt="3">
        <dgm:presLayoutVars>
          <dgm:chMax val="1"/>
          <dgm:chPref val="1"/>
        </dgm:presLayoutVars>
      </dgm:prSet>
      <dgm:spPr/>
    </dgm:pt>
    <dgm:pt modelId="{AAC5DE36-F713-4ECC-9754-F9B5A6FF4E4D}" type="pres">
      <dgm:prSet presAssocID="{FE71C827-3771-4E70-B485-59DFF1127BEE}" presName="sibTrans" presStyleCnt="0"/>
      <dgm:spPr/>
    </dgm:pt>
    <dgm:pt modelId="{4D46830B-ED13-462E-B952-9B016F4B39EE}" type="pres">
      <dgm:prSet presAssocID="{61FF5516-6427-4586-ABA8-D3BF55A63842}" presName="compNode" presStyleCnt="0"/>
      <dgm:spPr/>
    </dgm:pt>
    <dgm:pt modelId="{E5A0C4F8-3750-4F7D-AA70-4186D22585B0}" type="pres">
      <dgm:prSet presAssocID="{61FF5516-6427-4586-ABA8-D3BF55A638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itcoin"/>
        </a:ext>
      </dgm:extLst>
    </dgm:pt>
    <dgm:pt modelId="{5D6F50B0-9E30-411D-B03F-A7E340252C93}" type="pres">
      <dgm:prSet presAssocID="{61FF5516-6427-4586-ABA8-D3BF55A63842}" presName="spaceRect" presStyleCnt="0"/>
      <dgm:spPr/>
    </dgm:pt>
    <dgm:pt modelId="{661594EC-1C52-4604-9690-0B837E795F2E}" type="pres">
      <dgm:prSet presAssocID="{61FF5516-6427-4586-ABA8-D3BF55A63842}" presName="textRect" presStyleLbl="revTx" presStyleIdx="2" presStyleCnt="3">
        <dgm:presLayoutVars>
          <dgm:chMax val="1"/>
          <dgm:chPref val="1"/>
        </dgm:presLayoutVars>
      </dgm:prSet>
      <dgm:spPr/>
    </dgm:pt>
  </dgm:ptLst>
  <dgm:cxnLst>
    <dgm:cxn modelId="{F2606D1A-9870-4493-BC3E-58B59B0E61EE}" type="presOf" srcId="{61FF5516-6427-4586-ABA8-D3BF55A63842}" destId="{661594EC-1C52-4604-9690-0B837E795F2E}" srcOrd="0" destOrd="0" presId="urn:microsoft.com/office/officeart/2018/2/layout/IconLabelList"/>
    <dgm:cxn modelId="{2B264C20-15F6-4AEA-A662-E898E531E38A}" srcId="{4EC602F7-3146-442C-895B-17CBC21CB727}" destId="{1AC125FF-5558-4B71-9687-D4127266B487}" srcOrd="0" destOrd="0" parTransId="{C85240A8-B1E5-40C7-A15F-C24E3216CCBE}" sibTransId="{7E3EEFDA-D28A-4BE1-AA6C-65576CFF0439}"/>
    <dgm:cxn modelId="{9F77D120-7AD3-49A1-A74A-45C3B7FD6807}" srcId="{4EC602F7-3146-442C-895B-17CBC21CB727}" destId="{61FF5516-6427-4586-ABA8-D3BF55A63842}" srcOrd="2" destOrd="0" parTransId="{4D6AD3FD-348C-4DC5-9095-72DD3504CEEE}" sibTransId="{0D47FFF9-561A-40A8-B406-F0D7496972AD}"/>
    <dgm:cxn modelId="{48A06257-BCCB-4BC9-8179-6B77E89E8556}" type="presOf" srcId="{1851CCA3-C7AE-4CAB-A5C9-A94094696C7E}" destId="{3982CB21-FB55-43B2-9C25-41181E245CAA}" srcOrd="0" destOrd="0" presId="urn:microsoft.com/office/officeart/2018/2/layout/IconLabelList"/>
    <dgm:cxn modelId="{07FDB7B1-AA47-4762-AD37-9461764C2C90}" type="presOf" srcId="{4EC602F7-3146-442C-895B-17CBC21CB727}" destId="{2AB09D73-8670-424B-BEDD-03C66A60CA5C}" srcOrd="0" destOrd="0" presId="urn:microsoft.com/office/officeart/2018/2/layout/IconLabelList"/>
    <dgm:cxn modelId="{AB3BBDD0-F71F-4CCC-8680-0AC0A7329C1A}" type="presOf" srcId="{1AC125FF-5558-4B71-9687-D4127266B487}" destId="{60136B2E-5299-48B9-8C4B-845CC2384537}" srcOrd="0" destOrd="0" presId="urn:microsoft.com/office/officeart/2018/2/layout/IconLabelList"/>
    <dgm:cxn modelId="{C6E234D2-D440-40C8-88D9-3D9C32993EB7}" srcId="{4EC602F7-3146-442C-895B-17CBC21CB727}" destId="{1851CCA3-C7AE-4CAB-A5C9-A94094696C7E}" srcOrd="1" destOrd="0" parTransId="{5D769EF5-0098-449B-A048-92F087C948CC}" sibTransId="{FE71C827-3771-4E70-B485-59DFF1127BEE}"/>
    <dgm:cxn modelId="{0DE23A2F-5933-4E43-98CE-ED4E8B6E48D2}" type="presParOf" srcId="{2AB09D73-8670-424B-BEDD-03C66A60CA5C}" destId="{237F7C82-124D-4300-8029-25D95F1D0E4B}" srcOrd="0" destOrd="0" presId="urn:microsoft.com/office/officeart/2018/2/layout/IconLabelList"/>
    <dgm:cxn modelId="{566A34A7-0707-4DA3-A571-16B4C3E80E6E}" type="presParOf" srcId="{237F7C82-124D-4300-8029-25D95F1D0E4B}" destId="{F83E80B7-4C31-4AD7-AFAD-6E7F4DE32E1C}" srcOrd="0" destOrd="0" presId="urn:microsoft.com/office/officeart/2018/2/layout/IconLabelList"/>
    <dgm:cxn modelId="{555BE0FF-5C35-4D34-82E6-871E088F7526}" type="presParOf" srcId="{237F7C82-124D-4300-8029-25D95F1D0E4B}" destId="{B35F397C-D845-4D8E-919E-15EB349480D6}" srcOrd="1" destOrd="0" presId="urn:microsoft.com/office/officeart/2018/2/layout/IconLabelList"/>
    <dgm:cxn modelId="{19A586CA-DFCF-4832-9C31-12388CA62982}" type="presParOf" srcId="{237F7C82-124D-4300-8029-25D95F1D0E4B}" destId="{60136B2E-5299-48B9-8C4B-845CC2384537}" srcOrd="2" destOrd="0" presId="urn:microsoft.com/office/officeart/2018/2/layout/IconLabelList"/>
    <dgm:cxn modelId="{A8F4861A-B402-44F1-82C9-8A3A1CE431C0}" type="presParOf" srcId="{2AB09D73-8670-424B-BEDD-03C66A60CA5C}" destId="{7200E6E8-918E-46B6-A05D-68BB9614D737}" srcOrd="1" destOrd="0" presId="urn:microsoft.com/office/officeart/2018/2/layout/IconLabelList"/>
    <dgm:cxn modelId="{5BF12686-FDC1-40FB-A6D2-00F17A6D3EBC}" type="presParOf" srcId="{2AB09D73-8670-424B-BEDD-03C66A60CA5C}" destId="{725031E8-EFD7-49A5-B26C-39A1CB7C6C97}" srcOrd="2" destOrd="0" presId="urn:microsoft.com/office/officeart/2018/2/layout/IconLabelList"/>
    <dgm:cxn modelId="{C16AA02F-D224-4C00-BC24-1148F91A792E}" type="presParOf" srcId="{725031E8-EFD7-49A5-B26C-39A1CB7C6C97}" destId="{0AB65B49-57EB-496B-A0D9-7A7D818E762C}" srcOrd="0" destOrd="0" presId="urn:microsoft.com/office/officeart/2018/2/layout/IconLabelList"/>
    <dgm:cxn modelId="{BF90F15F-45D9-4D82-BA56-1EAA401AF7FF}" type="presParOf" srcId="{725031E8-EFD7-49A5-B26C-39A1CB7C6C97}" destId="{3B62A369-B115-4197-BB99-75A19E1E6F04}" srcOrd="1" destOrd="0" presId="urn:microsoft.com/office/officeart/2018/2/layout/IconLabelList"/>
    <dgm:cxn modelId="{9599BAB4-593D-466E-A48D-E194711291C7}" type="presParOf" srcId="{725031E8-EFD7-49A5-B26C-39A1CB7C6C97}" destId="{3982CB21-FB55-43B2-9C25-41181E245CAA}" srcOrd="2" destOrd="0" presId="urn:microsoft.com/office/officeart/2018/2/layout/IconLabelList"/>
    <dgm:cxn modelId="{976B436D-0D5E-42D7-84D8-9CA4FFDD610D}" type="presParOf" srcId="{2AB09D73-8670-424B-BEDD-03C66A60CA5C}" destId="{AAC5DE36-F713-4ECC-9754-F9B5A6FF4E4D}" srcOrd="3" destOrd="0" presId="urn:microsoft.com/office/officeart/2018/2/layout/IconLabelList"/>
    <dgm:cxn modelId="{57CDABA5-6B6A-4F07-8B04-6D09D6E6C29F}" type="presParOf" srcId="{2AB09D73-8670-424B-BEDD-03C66A60CA5C}" destId="{4D46830B-ED13-462E-B952-9B016F4B39EE}" srcOrd="4" destOrd="0" presId="urn:microsoft.com/office/officeart/2018/2/layout/IconLabelList"/>
    <dgm:cxn modelId="{3A94A640-9F74-4A05-97E9-965B28DBEF77}" type="presParOf" srcId="{4D46830B-ED13-462E-B952-9B016F4B39EE}" destId="{E5A0C4F8-3750-4F7D-AA70-4186D22585B0}" srcOrd="0" destOrd="0" presId="urn:microsoft.com/office/officeart/2018/2/layout/IconLabelList"/>
    <dgm:cxn modelId="{1E16ACF5-4764-4CCB-827C-D220BD95B765}" type="presParOf" srcId="{4D46830B-ED13-462E-B952-9B016F4B39EE}" destId="{5D6F50B0-9E30-411D-B03F-A7E340252C93}" srcOrd="1" destOrd="0" presId="urn:microsoft.com/office/officeart/2018/2/layout/IconLabelList"/>
    <dgm:cxn modelId="{7EBF74CF-1EB1-4948-8AC5-F13E0843944D}" type="presParOf" srcId="{4D46830B-ED13-462E-B952-9B016F4B39EE}" destId="{661594EC-1C52-4604-9690-0B837E795F2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BA0F3F-FF5F-4049-9D0A-960256DC818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6E91985-64A0-459A-BE34-21B37AB358AC}">
      <dgm:prSet/>
      <dgm:spPr/>
      <dgm:t>
        <a:bodyPr/>
        <a:lstStyle/>
        <a:p>
          <a:pPr>
            <a:lnSpc>
              <a:spcPct val="100000"/>
            </a:lnSpc>
          </a:pPr>
          <a:r>
            <a:rPr lang="en-GB" b="1"/>
            <a:t>To get the most out of the Digitising Social Care Programme, we suggest a few key actions.</a:t>
          </a:r>
          <a:endParaRPr lang="en-US"/>
        </a:p>
      </dgm:t>
    </dgm:pt>
    <dgm:pt modelId="{7A0FA2AF-1E85-4340-AFDE-D1E98DEF2AD7}" type="parTrans" cxnId="{18D51EA6-A4F7-46C8-8B65-B701F768AC9D}">
      <dgm:prSet/>
      <dgm:spPr/>
      <dgm:t>
        <a:bodyPr/>
        <a:lstStyle/>
        <a:p>
          <a:endParaRPr lang="en-US"/>
        </a:p>
      </dgm:t>
    </dgm:pt>
    <dgm:pt modelId="{DFE43A81-907F-4E2D-B87E-539E3EA607F2}" type="sibTrans" cxnId="{18D51EA6-A4F7-46C8-8B65-B701F768AC9D}">
      <dgm:prSet/>
      <dgm:spPr/>
      <dgm:t>
        <a:bodyPr/>
        <a:lstStyle/>
        <a:p>
          <a:endParaRPr lang="en-US"/>
        </a:p>
      </dgm:t>
    </dgm:pt>
    <dgm:pt modelId="{708E6C6E-359E-4AC0-A42F-5025F2878ED0}">
      <dgm:prSet/>
      <dgm:spPr/>
      <dgm:t>
        <a:bodyPr/>
        <a:lstStyle/>
        <a:p>
          <a:pPr>
            <a:lnSpc>
              <a:spcPct val="100000"/>
            </a:lnSpc>
          </a:pPr>
          <a:r>
            <a:rPr lang="en-GB" b="1"/>
            <a:t>1) First, shift from short-term grants to reliable, long-term funding.</a:t>
          </a:r>
          <a:endParaRPr lang="en-US"/>
        </a:p>
      </dgm:t>
    </dgm:pt>
    <dgm:pt modelId="{A57223DB-1C57-42AE-8F65-19D6D982A71C}" type="parTrans" cxnId="{F8BD24B3-8989-4070-9F47-BF7E935DD119}">
      <dgm:prSet/>
      <dgm:spPr/>
      <dgm:t>
        <a:bodyPr/>
        <a:lstStyle/>
        <a:p>
          <a:endParaRPr lang="en-US"/>
        </a:p>
      </dgm:t>
    </dgm:pt>
    <dgm:pt modelId="{D59F19C3-ECCF-4C5F-A64B-F4AC86903F04}" type="sibTrans" cxnId="{F8BD24B3-8989-4070-9F47-BF7E935DD119}">
      <dgm:prSet/>
      <dgm:spPr/>
      <dgm:t>
        <a:bodyPr/>
        <a:lstStyle/>
        <a:p>
          <a:endParaRPr lang="en-US"/>
        </a:p>
      </dgm:t>
    </dgm:pt>
    <dgm:pt modelId="{F6C0631B-1BDF-419D-AB58-CDC1D4FEFE31}">
      <dgm:prSet/>
      <dgm:spPr/>
      <dgm:t>
        <a:bodyPr/>
        <a:lstStyle/>
        <a:p>
          <a:pPr>
            <a:lnSpc>
              <a:spcPct val="100000"/>
            </a:lnSpc>
          </a:pPr>
          <a:r>
            <a:rPr lang="en-GB" b="1"/>
            <a:t>2) Second, include national digital skill standards in workforce training programs.</a:t>
          </a:r>
          <a:endParaRPr lang="en-US"/>
        </a:p>
      </dgm:t>
    </dgm:pt>
    <dgm:pt modelId="{1147AC80-A0B7-49B5-8BD1-243DF7E7B5E3}" type="parTrans" cxnId="{B21CA141-D1B2-4E01-9FFD-EFE18130C474}">
      <dgm:prSet/>
      <dgm:spPr/>
      <dgm:t>
        <a:bodyPr/>
        <a:lstStyle/>
        <a:p>
          <a:endParaRPr lang="en-US"/>
        </a:p>
      </dgm:t>
    </dgm:pt>
    <dgm:pt modelId="{1AF1EAAD-485D-4D6A-B6B6-987BB786703F}" type="sibTrans" cxnId="{B21CA141-D1B2-4E01-9FFD-EFE18130C474}">
      <dgm:prSet/>
      <dgm:spPr/>
      <dgm:t>
        <a:bodyPr/>
        <a:lstStyle/>
        <a:p>
          <a:endParaRPr lang="en-US"/>
        </a:p>
      </dgm:t>
    </dgm:pt>
    <dgm:pt modelId="{5E3A7FC2-80E2-4404-80AD-609775910780}">
      <dgm:prSet/>
      <dgm:spPr/>
      <dgm:t>
        <a:bodyPr/>
        <a:lstStyle/>
        <a:p>
          <a:pPr>
            <a:lnSpc>
              <a:spcPct val="100000"/>
            </a:lnSpc>
          </a:pPr>
          <a:r>
            <a:rPr lang="en-GB" b="1"/>
            <a:t>3) Third, provide specific infrastructure support to smaller and rural providers to prevent inequalities from growing.</a:t>
          </a:r>
          <a:br>
            <a:rPr lang="en-US" b="1"/>
          </a:br>
          <a:endParaRPr lang="en-US"/>
        </a:p>
      </dgm:t>
    </dgm:pt>
    <dgm:pt modelId="{765EEDDA-2DC4-4D58-9AFA-6733DC97DC72}" type="parTrans" cxnId="{19F657ED-0EEE-4B6C-A3DF-740F8F6CCE57}">
      <dgm:prSet/>
      <dgm:spPr/>
      <dgm:t>
        <a:bodyPr/>
        <a:lstStyle/>
        <a:p>
          <a:endParaRPr lang="en-US"/>
        </a:p>
      </dgm:t>
    </dgm:pt>
    <dgm:pt modelId="{523A95A3-44DA-48C3-87D6-CC270CFA57F8}" type="sibTrans" cxnId="{19F657ED-0EEE-4B6C-A3DF-740F8F6CCE57}">
      <dgm:prSet/>
      <dgm:spPr/>
      <dgm:t>
        <a:bodyPr/>
        <a:lstStyle/>
        <a:p>
          <a:endParaRPr lang="en-US"/>
        </a:p>
      </dgm:t>
    </dgm:pt>
    <dgm:pt modelId="{DCFC1491-C172-464E-A83D-DB3071135312}">
      <dgm:prSet/>
      <dgm:spPr/>
      <dgm:t>
        <a:bodyPr/>
        <a:lstStyle/>
        <a:p>
          <a:pPr>
            <a:lnSpc>
              <a:spcPct val="100000"/>
            </a:lnSpc>
          </a:pPr>
          <a:r>
            <a:rPr lang="en-GB" b="1"/>
            <a:t>4) Fourth, design digital systems together with the staff who will use them to minimize resistance and usability issues.</a:t>
          </a:r>
          <a:endParaRPr lang="en-US"/>
        </a:p>
      </dgm:t>
    </dgm:pt>
    <dgm:pt modelId="{7C7EC6FD-EB86-42DA-9229-8B632859FBC7}" type="parTrans" cxnId="{8A19BC26-5C2A-448E-93AD-5D7F70965AA2}">
      <dgm:prSet/>
      <dgm:spPr/>
      <dgm:t>
        <a:bodyPr/>
        <a:lstStyle/>
        <a:p>
          <a:endParaRPr lang="en-US"/>
        </a:p>
      </dgm:t>
    </dgm:pt>
    <dgm:pt modelId="{E7697616-F5E6-49B7-9CC6-DC4A339035F3}" type="sibTrans" cxnId="{8A19BC26-5C2A-448E-93AD-5D7F70965AA2}">
      <dgm:prSet/>
      <dgm:spPr/>
      <dgm:t>
        <a:bodyPr/>
        <a:lstStyle/>
        <a:p>
          <a:endParaRPr lang="en-US"/>
        </a:p>
      </dgm:t>
    </dgm:pt>
    <dgm:pt modelId="{5F486126-ACF4-4FEB-8B13-6D5C5BE28DC1}">
      <dgm:prSet/>
      <dgm:spPr/>
      <dgm:t>
        <a:bodyPr/>
        <a:lstStyle/>
        <a:p>
          <a:pPr>
            <a:lnSpc>
              <a:spcPct val="100000"/>
            </a:lnSpc>
          </a:pPr>
          <a:r>
            <a:rPr lang="en-GB" b="1"/>
            <a:t>Finally, evaluate the program by combining performance data with feedback on care experiences.</a:t>
          </a:r>
          <a:endParaRPr lang="en-US"/>
        </a:p>
      </dgm:t>
    </dgm:pt>
    <dgm:pt modelId="{3EE8562E-32F3-4724-9664-8DD45D4968FE}" type="parTrans" cxnId="{5D0A70C5-FC5D-4517-9607-637EBC87DAFF}">
      <dgm:prSet/>
      <dgm:spPr/>
      <dgm:t>
        <a:bodyPr/>
        <a:lstStyle/>
        <a:p>
          <a:endParaRPr lang="en-US"/>
        </a:p>
      </dgm:t>
    </dgm:pt>
    <dgm:pt modelId="{456E9620-F87E-4A8E-93BA-92D307AC7570}" type="sibTrans" cxnId="{5D0A70C5-FC5D-4517-9607-637EBC87DAFF}">
      <dgm:prSet/>
      <dgm:spPr/>
      <dgm:t>
        <a:bodyPr/>
        <a:lstStyle/>
        <a:p>
          <a:endParaRPr lang="en-US"/>
        </a:p>
      </dgm:t>
    </dgm:pt>
    <dgm:pt modelId="{DAF6DFA5-B6B7-49E2-8DB0-FA4B87BFCE68}" type="pres">
      <dgm:prSet presAssocID="{2DBA0F3F-FF5F-4049-9D0A-960256DC8185}" presName="root" presStyleCnt="0">
        <dgm:presLayoutVars>
          <dgm:dir/>
          <dgm:resizeHandles val="exact"/>
        </dgm:presLayoutVars>
      </dgm:prSet>
      <dgm:spPr/>
    </dgm:pt>
    <dgm:pt modelId="{499651EC-93C7-418E-9A06-8D635454BE73}" type="pres">
      <dgm:prSet presAssocID="{C6E91985-64A0-459A-BE34-21B37AB358AC}" presName="compNode" presStyleCnt="0"/>
      <dgm:spPr/>
    </dgm:pt>
    <dgm:pt modelId="{43FDD46E-E5C6-4985-BAA8-79D34DFD9BD6}" type="pres">
      <dgm:prSet presAssocID="{C6E91985-64A0-459A-BE34-21B37AB358AC}" presName="bgRect" presStyleLbl="bgShp" presStyleIdx="0" presStyleCnt="6"/>
      <dgm:spPr/>
    </dgm:pt>
    <dgm:pt modelId="{74747FB5-9A65-4872-9E5E-35718F389339}" type="pres">
      <dgm:prSet presAssocID="{C6E91985-64A0-459A-BE34-21B37AB358A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ey"/>
        </a:ext>
      </dgm:extLst>
    </dgm:pt>
    <dgm:pt modelId="{B3859D44-FDA8-4ABB-8AA1-058EDF2135BD}" type="pres">
      <dgm:prSet presAssocID="{C6E91985-64A0-459A-BE34-21B37AB358AC}" presName="spaceRect" presStyleCnt="0"/>
      <dgm:spPr/>
    </dgm:pt>
    <dgm:pt modelId="{D147E8F5-4697-4312-B3AC-73A7E4DA2CC1}" type="pres">
      <dgm:prSet presAssocID="{C6E91985-64A0-459A-BE34-21B37AB358AC}" presName="parTx" presStyleLbl="revTx" presStyleIdx="0" presStyleCnt="6">
        <dgm:presLayoutVars>
          <dgm:chMax val="0"/>
          <dgm:chPref val="0"/>
        </dgm:presLayoutVars>
      </dgm:prSet>
      <dgm:spPr/>
    </dgm:pt>
    <dgm:pt modelId="{C71D2910-36F9-42B7-B6F6-18FCCF5CE8C5}" type="pres">
      <dgm:prSet presAssocID="{DFE43A81-907F-4E2D-B87E-539E3EA607F2}" presName="sibTrans" presStyleCnt="0"/>
      <dgm:spPr/>
    </dgm:pt>
    <dgm:pt modelId="{62CF3DB2-390A-46B3-9160-30A0169E1AAD}" type="pres">
      <dgm:prSet presAssocID="{708E6C6E-359E-4AC0-A42F-5025F2878ED0}" presName="compNode" presStyleCnt="0"/>
      <dgm:spPr/>
    </dgm:pt>
    <dgm:pt modelId="{0B4CF1DF-83BC-4A27-88DD-7F9A73DB7F61}" type="pres">
      <dgm:prSet presAssocID="{708E6C6E-359E-4AC0-A42F-5025F2878ED0}" presName="bgRect" presStyleLbl="bgShp" presStyleIdx="1" presStyleCnt="6"/>
      <dgm:spPr/>
    </dgm:pt>
    <dgm:pt modelId="{5272688D-FA6A-4AB6-B949-6E5C5B067B92}" type="pres">
      <dgm:prSet presAssocID="{708E6C6E-359E-4AC0-A42F-5025F2878ED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B630017B-C5D1-4847-A118-AB8470820696}" type="pres">
      <dgm:prSet presAssocID="{708E6C6E-359E-4AC0-A42F-5025F2878ED0}" presName="spaceRect" presStyleCnt="0"/>
      <dgm:spPr/>
    </dgm:pt>
    <dgm:pt modelId="{4C0CB5E0-F09C-4BAD-B9E3-A9A299669A4B}" type="pres">
      <dgm:prSet presAssocID="{708E6C6E-359E-4AC0-A42F-5025F2878ED0}" presName="parTx" presStyleLbl="revTx" presStyleIdx="1" presStyleCnt="6">
        <dgm:presLayoutVars>
          <dgm:chMax val="0"/>
          <dgm:chPref val="0"/>
        </dgm:presLayoutVars>
      </dgm:prSet>
      <dgm:spPr/>
    </dgm:pt>
    <dgm:pt modelId="{FB9EFACC-D079-4E69-9DA9-B1E6221DF568}" type="pres">
      <dgm:prSet presAssocID="{D59F19C3-ECCF-4C5F-A64B-F4AC86903F04}" presName="sibTrans" presStyleCnt="0"/>
      <dgm:spPr/>
    </dgm:pt>
    <dgm:pt modelId="{09628ECD-F5CB-4BFA-8872-C42E4BB660CC}" type="pres">
      <dgm:prSet presAssocID="{F6C0631B-1BDF-419D-AB58-CDC1D4FEFE31}" presName="compNode" presStyleCnt="0"/>
      <dgm:spPr/>
    </dgm:pt>
    <dgm:pt modelId="{B1032256-3754-45BD-BC2F-06D8CBFC992F}" type="pres">
      <dgm:prSet presAssocID="{F6C0631B-1BDF-419D-AB58-CDC1D4FEFE31}" presName="bgRect" presStyleLbl="bgShp" presStyleIdx="2" presStyleCnt="6"/>
      <dgm:spPr/>
    </dgm:pt>
    <dgm:pt modelId="{92A88821-C215-4BD1-AEEA-0EF4E2E4E3D6}" type="pres">
      <dgm:prSet presAssocID="{F6C0631B-1BDF-419D-AB58-CDC1D4FEFE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lder"/>
        </a:ext>
      </dgm:extLst>
    </dgm:pt>
    <dgm:pt modelId="{BA8CDE2E-9AD1-42A9-991C-1A33FCCF8953}" type="pres">
      <dgm:prSet presAssocID="{F6C0631B-1BDF-419D-AB58-CDC1D4FEFE31}" presName="spaceRect" presStyleCnt="0"/>
      <dgm:spPr/>
    </dgm:pt>
    <dgm:pt modelId="{22698B36-530C-4240-AE28-548EE322DFCE}" type="pres">
      <dgm:prSet presAssocID="{F6C0631B-1BDF-419D-AB58-CDC1D4FEFE31}" presName="parTx" presStyleLbl="revTx" presStyleIdx="2" presStyleCnt="6">
        <dgm:presLayoutVars>
          <dgm:chMax val="0"/>
          <dgm:chPref val="0"/>
        </dgm:presLayoutVars>
      </dgm:prSet>
      <dgm:spPr/>
    </dgm:pt>
    <dgm:pt modelId="{67A3F23C-4334-4B15-BAD9-DF16A71FB820}" type="pres">
      <dgm:prSet presAssocID="{1AF1EAAD-485D-4D6A-B6B6-987BB786703F}" presName="sibTrans" presStyleCnt="0"/>
      <dgm:spPr/>
    </dgm:pt>
    <dgm:pt modelId="{38B66CCF-3E62-4384-A731-93129433B0F2}" type="pres">
      <dgm:prSet presAssocID="{5E3A7FC2-80E2-4404-80AD-609775910780}" presName="compNode" presStyleCnt="0"/>
      <dgm:spPr/>
    </dgm:pt>
    <dgm:pt modelId="{07633263-0BC0-4C5E-90D3-619AED2BE189}" type="pres">
      <dgm:prSet presAssocID="{5E3A7FC2-80E2-4404-80AD-609775910780}" presName="bgRect" presStyleLbl="bgShp" presStyleIdx="3" presStyleCnt="6"/>
      <dgm:spPr/>
    </dgm:pt>
    <dgm:pt modelId="{3CA33CEB-6384-4C69-815A-4760D861ACA2}" type="pres">
      <dgm:prSet presAssocID="{5E3A7FC2-80E2-4404-80AD-60977591078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arm scene"/>
        </a:ext>
      </dgm:extLst>
    </dgm:pt>
    <dgm:pt modelId="{4B509212-D40E-4966-BCE3-7AC7DE3EC3F8}" type="pres">
      <dgm:prSet presAssocID="{5E3A7FC2-80E2-4404-80AD-609775910780}" presName="spaceRect" presStyleCnt="0"/>
      <dgm:spPr/>
    </dgm:pt>
    <dgm:pt modelId="{D60AC134-9DB7-40E2-832E-48CF642CD606}" type="pres">
      <dgm:prSet presAssocID="{5E3A7FC2-80E2-4404-80AD-609775910780}" presName="parTx" presStyleLbl="revTx" presStyleIdx="3" presStyleCnt="6">
        <dgm:presLayoutVars>
          <dgm:chMax val="0"/>
          <dgm:chPref val="0"/>
        </dgm:presLayoutVars>
      </dgm:prSet>
      <dgm:spPr/>
    </dgm:pt>
    <dgm:pt modelId="{0F3CAAC4-06AB-4DFC-95EA-FCEB8D1089DF}" type="pres">
      <dgm:prSet presAssocID="{523A95A3-44DA-48C3-87D6-CC270CFA57F8}" presName="sibTrans" presStyleCnt="0"/>
      <dgm:spPr/>
    </dgm:pt>
    <dgm:pt modelId="{84688377-E031-4B4C-AADB-375AC2742CDE}" type="pres">
      <dgm:prSet presAssocID="{DCFC1491-C172-464E-A83D-DB3071135312}" presName="compNode" presStyleCnt="0"/>
      <dgm:spPr/>
    </dgm:pt>
    <dgm:pt modelId="{BE123DCF-BA00-4545-A440-A01BA49D5164}" type="pres">
      <dgm:prSet presAssocID="{DCFC1491-C172-464E-A83D-DB3071135312}" presName="bgRect" presStyleLbl="bgShp" presStyleIdx="4" presStyleCnt="6"/>
      <dgm:spPr/>
    </dgm:pt>
    <dgm:pt modelId="{34280B29-F021-4C58-96BF-6BCCE5F4F8F2}" type="pres">
      <dgm:prSet presAssocID="{DCFC1491-C172-464E-A83D-DB307113531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rocessor"/>
        </a:ext>
      </dgm:extLst>
    </dgm:pt>
    <dgm:pt modelId="{FD709DC6-063C-4461-BB52-9386337C4C4D}" type="pres">
      <dgm:prSet presAssocID="{DCFC1491-C172-464E-A83D-DB3071135312}" presName="spaceRect" presStyleCnt="0"/>
      <dgm:spPr/>
    </dgm:pt>
    <dgm:pt modelId="{5AB319C8-D005-489D-9E60-B3A7E80FC561}" type="pres">
      <dgm:prSet presAssocID="{DCFC1491-C172-464E-A83D-DB3071135312}" presName="parTx" presStyleLbl="revTx" presStyleIdx="4" presStyleCnt="6">
        <dgm:presLayoutVars>
          <dgm:chMax val="0"/>
          <dgm:chPref val="0"/>
        </dgm:presLayoutVars>
      </dgm:prSet>
      <dgm:spPr/>
    </dgm:pt>
    <dgm:pt modelId="{2A1B1975-E64F-41BC-98F8-84D9DC0910B6}" type="pres">
      <dgm:prSet presAssocID="{E7697616-F5E6-49B7-9CC6-DC4A339035F3}" presName="sibTrans" presStyleCnt="0"/>
      <dgm:spPr/>
    </dgm:pt>
    <dgm:pt modelId="{C1EBE427-6B85-4276-92C9-38867B48E7E0}" type="pres">
      <dgm:prSet presAssocID="{5F486126-ACF4-4FEB-8B13-6D5C5BE28DC1}" presName="compNode" presStyleCnt="0"/>
      <dgm:spPr/>
    </dgm:pt>
    <dgm:pt modelId="{FCBDD8A8-4807-4FE7-94B2-64B6D6254C1A}" type="pres">
      <dgm:prSet presAssocID="{5F486126-ACF4-4FEB-8B13-6D5C5BE28DC1}" presName="bgRect" presStyleLbl="bgShp" presStyleIdx="5" presStyleCnt="6"/>
      <dgm:spPr/>
    </dgm:pt>
    <dgm:pt modelId="{584F2FF9-C21D-425D-BEFB-E35DB031EAA5}" type="pres">
      <dgm:prSet presAssocID="{5F486126-ACF4-4FEB-8B13-6D5C5BE28DC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tatistics"/>
        </a:ext>
      </dgm:extLst>
    </dgm:pt>
    <dgm:pt modelId="{0714D3D0-7553-4DBA-AB28-E3DEB0588373}" type="pres">
      <dgm:prSet presAssocID="{5F486126-ACF4-4FEB-8B13-6D5C5BE28DC1}" presName="spaceRect" presStyleCnt="0"/>
      <dgm:spPr/>
    </dgm:pt>
    <dgm:pt modelId="{E9C2BD64-9CCC-4777-A509-47D531806C03}" type="pres">
      <dgm:prSet presAssocID="{5F486126-ACF4-4FEB-8B13-6D5C5BE28DC1}" presName="parTx" presStyleLbl="revTx" presStyleIdx="5" presStyleCnt="6">
        <dgm:presLayoutVars>
          <dgm:chMax val="0"/>
          <dgm:chPref val="0"/>
        </dgm:presLayoutVars>
      </dgm:prSet>
      <dgm:spPr/>
    </dgm:pt>
  </dgm:ptLst>
  <dgm:cxnLst>
    <dgm:cxn modelId="{8A19BC26-5C2A-448E-93AD-5D7F70965AA2}" srcId="{2DBA0F3F-FF5F-4049-9D0A-960256DC8185}" destId="{DCFC1491-C172-464E-A83D-DB3071135312}" srcOrd="4" destOrd="0" parTransId="{7C7EC6FD-EB86-42DA-9229-8B632859FBC7}" sibTransId="{E7697616-F5E6-49B7-9CC6-DC4A339035F3}"/>
    <dgm:cxn modelId="{B21CA141-D1B2-4E01-9FFD-EFE18130C474}" srcId="{2DBA0F3F-FF5F-4049-9D0A-960256DC8185}" destId="{F6C0631B-1BDF-419D-AB58-CDC1D4FEFE31}" srcOrd="2" destOrd="0" parTransId="{1147AC80-A0B7-49B5-8BD1-243DF7E7B5E3}" sibTransId="{1AF1EAAD-485D-4D6A-B6B6-987BB786703F}"/>
    <dgm:cxn modelId="{AD21DA6A-36CC-476F-96E1-EAF76B43C445}" type="presOf" srcId="{708E6C6E-359E-4AC0-A42F-5025F2878ED0}" destId="{4C0CB5E0-F09C-4BAD-B9E3-A9A299669A4B}" srcOrd="0" destOrd="0" presId="urn:microsoft.com/office/officeart/2018/2/layout/IconVerticalSolidList"/>
    <dgm:cxn modelId="{BC556F53-B29D-483D-B88E-F2F48DD1E868}" type="presOf" srcId="{DCFC1491-C172-464E-A83D-DB3071135312}" destId="{5AB319C8-D005-489D-9E60-B3A7E80FC561}" srcOrd="0" destOrd="0" presId="urn:microsoft.com/office/officeart/2018/2/layout/IconVerticalSolidList"/>
    <dgm:cxn modelId="{18D51EA6-A4F7-46C8-8B65-B701F768AC9D}" srcId="{2DBA0F3F-FF5F-4049-9D0A-960256DC8185}" destId="{C6E91985-64A0-459A-BE34-21B37AB358AC}" srcOrd="0" destOrd="0" parTransId="{7A0FA2AF-1E85-4340-AFDE-D1E98DEF2AD7}" sibTransId="{DFE43A81-907F-4E2D-B87E-539E3EA607F2}"/>
    <dgm:cxn modelId="{6644F0AA-2FFF-474A-8982-7323D53154B5}" type="presOf" srcId="{F6C0631B-1BDF-419D-AB58-CDC1D4FEFE31}" destId="{22698B36-530C-4240-AE28-548EE322DFCE}" srcOrd="0" destOrd="0" presId="urn:microsoft.com/office/officeart/2018/2/layout/IconVerticalSolidList"/>
    <dgm:cxn modelId="{599CCFB2-B16F-4A43-94EE-220C9FE6876F}" type="presOf" srcId="{5F486126-ACF4-4FEB-8B13-6D5C5BE28DC1}" destId="{E9C2BD64-9CCC-4777-A509-47D531806C03}" srcOrd="0" destOrd="0" presId="urn:microsoft.com/office/officeart/2018/2/layout/IconVerticalSolidList"/>
    <dgm:cxn modelId="{F8BD24B3-8989-4070-9F47-BF7E935DD119}" srcId="{2DBA0F3F-FF5F-4049-9D0A-960256DC8185}" destId="{708E6C6E-359E-4AC0-A42F-5025F2878ED0}" srcOrd="1" destOrd="0" parTransId="{A57223DB-1C57-42AE-8F65-19D6D982A71C}" sibTransId="{D59F19C3-ECCF-4C5F-A64B-F4AC86903F04}"/>
    <dgm:cxn modelId="{D97FABB5-C29B-4E05-B919-96359B726A69}" type="presOf" srcId="{C6E91985-64A0-459A-BE34-21B37AB358AC}" destId="{D147E8F5-4697-4312-B3AC-73A7E4DA2CC1}" srcOrd="0" destOrd="0" presId="urn:microsoft.com/office/officeart/2018/2/layout/IconVerticalSolidList"/>
    <dgm:cxn modelId="{BB565BC4-48FA-41C1-8CFB-6FEC145B6001}" type="presOf" srcId="{2DBA0F3F-FF5F-4049-9D0A-960256DC8185}" destId="{DAF6DFA5-B6B7-49E2-8DB0-FA4B87BFCE68}" srcOrd="0" destOrd="0" presId="urn:microsoft.com/office/officeart/2018/2/layout/IconVerticalSolidList"/>
    <dgm:cxn modelId="{5D0A70C5-FC5D-4517-9607-637EBC87DAFF}" srcId="{2DBA0F3F-FF5F-4049-9D0A-960256DC8185}" destId="{5F486126-ACF4-4FEB-8B13-6D5C5BE28DC1}" srcOrd="5" destOrd="0" parTransId="{3EE8562E-32F3-4724-9664-8DD45D4968FE}" sibTransId="{456E9620-F87E-4A8E-93BA-92D307AC7570}"/>
    <dgm:cxn modelId="{3F93F5CC-AE71-4381-B457-0628C7B3B379}" type="presOf" srcId="{5E3A7FC2-80E2-4404-80AD-609775910780}" destId="{D60AC134-9DB7-40E2-832E-48CF642CD606}" srcOrd="0" destOrd="0" presId="urn:microsoft.com/office/officeart/2018/2/layout/IconVerticalSolidList"/>
    <dgm:cxn modelId="{19F657ED-0EEE-4B6C-A3DF-740F8F6CCE57}" srcId="{2DBA0F3F-FF5F-4049-9D0A-960256DC8185}" destId="{5E3A7FC2-80E2-4404-80AD-609775910780}" srcOrd="3" destOrd="0" parTransId="{765EEDDA-2DC4-4D58-9AFA-6733DC97DC72}" sibTransId="{523A95A3-44DA-48C3-87D6-CC270CFA57F8}"/>
    <dgm:cxn modelId="{0210DD91-FA58-4D32-83BF-46AD44ABD2E8}" type="presParOf" srcId="{DAF6DFA5-B6B7-49E2-8DB0-FA4B87BFCE68}" destId="{499651EC-93C7-418E-9A06-8D635454BE73}" srcOrd="0" destOrd="0" presId="urn:microsoft.com/office/officeart/2018/2/layout/IconVerticalSolidList"/>
    <dgm:cxn modelId="{BC7DCF79-8C54-43D5-B521-526479AD4A18}" type="presParOf" srcId="{499651EC-93C7-418E-9A06-8D635454BE73}" destId="{43FDD46E-E5C6-4985-BAA8-79D34DFD9BD6}" srcOrd="0" destOrd="0" presId="urn:microsoft.com/office/officeart/2018/2/layout/IconVerticalSolidList"/>
    <dgm:cxn modelId="{2924280E-FEBA-4FDD-8C77-CE1DD148337E}" type="presParOf" srcId="{499651EC-93C7-418E-9A06-8D635454BE73}" destId="{74747FB5-9A65-4872-9E5E-35718F389339}" srcOrd="1" destOrd="0" presId="urn:microsoft.com/office/officeart/2018/2/layout/IconVerticalSolidList"/>
    <dgm:cxn modelId="{66393D5E-0A91-4BFC-A234-643283197C05}" type="presParOf" srcId="{499651EC-93C7-418E-9A06-8D635454BE73}" destId="{B3859D44-FDA8-4ABB-8AA1-058EDF2135BD}" srcOrd="2" destOrd="0" presId="urn:microsoft.com/office/officeart/2018/2/layout/IconVerticalSolidList"/>
    <dgm:cxn modelId="{B5730B31-C634-40FF-A399-D78C6E65964A}" type="presParOf" srcId="{499651EC-93C7-418E-9A06-8D635454BE73}" destId="{D147E8F5-4697-4312-B3AC-73A7E4DA2CC1}" srcOrd="3" destOrd="0" presId="urn:microsoft.com/office/officeart/2018/2/layout/IconVerticalSolidList"/>
    <dgm:cxn modelId="{6025C01B-BDD8-4F8C-BD2A-653874AC4B63}" type="presParOf" srcId="{DAF6DFA5-B6B7-49E2-8DB0-FA4B87BFCE68}" destId="{C71D2910-36F9-42B7-B6F6-18FCCF5CE8C5}" srcOrd="1" destOrd="0" presId="urn:microsoft.com/office/officeart/2018/2/layout/IconVerticalSolidList"/>
    <dgm:cxn modelId="{F918AAE1-1DF6-49D5-AC93-247011F5DB08}" type="presParOf" srcId="{DAF6DFA5-B6B7-49E2-8DB0-FA4B87BFCE68}" destId="{62CF3DB2-390A-46B3-9160-30A0169E1AAD}" srcOrd="2" destOrd="0" presId="urn:microsoft.com/office/officeart/2018/2/layout/IconVerticalSolidList"/>
    <dgm:cxn modelId="{6FE04DE9-1C97-4854-87B6-1E4CD25C018A}" type="presParOf" srcId="{62CF3DB2-390A-46B3-9160-30A0169E1AAD}" destId="{0B4CF1DF-83BC-4A27-88DD-7F9A73DB7F61}" srcOrd="0" destOrd="0" presId="urn:microsoft.com/office/officeart/2018/2/layout/IconVerticalSolidList"/>
    <dgm:cxn modelId="{07309F06-4444-4B7A-9C54-43803EFE910F}" type="presParOf" srcId="{62CF3DB2-390A-46B3-9160-30A0169E1AAD}" destId="{5272688D-FA6A-4AB6-B949-6E5C5B067B92}" srcOrd="1" destOrd="0" presId="urn:microsoft.com/office/officeart/2018/2/layout/IconVerticalSolidList"/>
    <dgm:cxn modelId="{6558061B-DCC0-4145-B289-EA0279058D6F}" type="presParOf" srcId="{62CF3DB2-390A-46B3-9160-30A0169E1AAD}" destId="{B630017B-C5D1-4847-A118-AB8470820696}" srcOrd="2" destOrd="0" presId="urn:microsoft.com/office/officeart/2018/2/layout/IconVerticalSolidList"/>
    <dgm:cxn modelId="{5AC12ADF-24EB-4A2C-A499-3417D4216F44}" type="presParOf" srcId="{62CF3DB2-390A-46B3-9160-30A0169E1AAD}" destId="{4C0CB5E0-F09C-4BAD-B9E3-A9A299669A4B}" srcOrd="3" destOrd="0" presId="urn:microsoft.com/office/officeart/2018/2/layout/IconVerticalSolidList"/>
    <dgm:cxn modelId="{87FA8826-5D5E-4BA8-A79E-66456B4C2EFD}" type="presParOf" srcId="{DAF6DFA5-B6B7-49E2-8DB0-FA4B87BFCE68}" destId="{FB9EFACC-D079-4E69-9DA9-B1E6221DF568}" srcOrd="3" destOrd="0" presId="urn:microsoft.com/office/officeart/2018/2/layout/IconVerticalSolidList"/>
    <dgm:cxn modelId="{90DE9D7E-7A17-4EF5-894B-A32FA1783D80}" type="presParOf" srcId="{DAF6DFA5-B6B7-49E2-8DB0-FA4B87BFCE68}" destId="{09628ECD-F5CB-4BFA-8872-C42E4BB660CC}" srcOrd="4" destOrd="0" presId="urn:microsoft.com/office/officeart/2018/2/layout/IconVerticalSolidList"/>
    <dgm:cxn modelId="{E6E32E97-0E0B-4552-94B7-C2A7C9568136}" type="presParOf" srcId="{09628ECD-F5CB-4BFA-8872-C42E4BB660CC}" destId="{B1032256-3754-45BD-BC2F-06D8CBFC992F}" srcOrd="0" destOrd="0" presId="urn:microsoft.com/office/officeart/2018/2/layout/IconVerticalSolidList"/>
    <dgm:cxn modelId="{FE1AF710-757E-4B9A-BF5E-9D3606FA13E5}" type="presParOf" srcId="{09628ECD-F5CB-4BFA-8872-C42E4BB660CC}" destId="{92A88821-C215-4BD1-AEEA-0EF4E2E4E3D6}" srcOrd="1" destOrd="0" presId="urn:microsoft.com/office/officeart/2018/2/layout/IconVerticalSolidList"/>
    <dgm:cxn modelId="{7681DFBB-1ADC-4AF0-9353-EC5938142DFA}" type="presParOf" srcId="{09628ECD-F5CB-4BFA-8872-C42E4BB660CC}" destId="{BA8CDE2E-9AD1-42A9-991C-1A33FCCF8953}" srcOrd="2" destOrd="0" presId="urn:microsoft.com/office/officeart/2018/2/layout/IconVerticalSolidList"/>
    <dgm:cxn modelId="{30F6C8D5-7100-4249-9E18-F478C19F4905}" type="presParOf" srcId="{09628ECD-F5CB-4BFA-8872-C42E4BB660CC}" destId="{22698B36-530C-4240-AE28-548EE322DFCE}" srcOrd="3" destOrd="0" presId="urn:microsoft.com/office/officeart/2018/2/layout/IconVerticalSolidList"/>
    <dgm:cxn modelId="{EBA04E7D-49E1-4DED-8E4D-D7386778D524}" type="presParOf" srcId="{DAF6DFA5-B6B7-49E2-8DB0-FA4B87BFCE68}" destId="{67A3F23C-4334-4B15-BAD9-DF16A71FB820}" srcOrd="5" destOrd="0" presId="urn:microsoft.com/office/officeart/2018/2/layout/IconVerticalSolidList"/>
    <dgm:cxn modelId="{C5033EEE-1AF5-4FFC-92B5-D0041225AC0B}" type="presParOf" srcId="{DAF6DFA5-B6B7-49E2-8DB0-FA4B87BFCE68}" destId="{38B66CCF-3E62-4384-A731-93129433B0F2}" srcOrd="6" destOrd="0" presId="urn:microsoft.com/office/officeart/2018/2/layout/IconVerticalSolidList"/>
    <dgm:cxn modelId="{99CFEBD8-91A3-4344-A209-E24F1CFE6157}" type="presParOf" srcId="{38B66CCF-3E62-4384-A731-93129433B0F2}" destId="{07633263-0BC0-4C5E-90D3-619AED2BE189}" srcOrd="0" destOrd="0" presId="urn:microsoft.com/office/officeart/2018/2/layout/IconVerticalSolidList"/>
    <dgm:cxn modelId="{B3DA9701-DD4E-4F9D-B690-9BFC8EE43444}" type="presParOf" srcId="{38B66CCF-3E62-4384-A731-93129433B0F2}" destId="{3CA33CEB-6384-4C69-815A-4760D861ACA2}" srcOrd="1" destOrd="0" presId="urn:microsoft.com/office/officeart/2018/2/layout/IconVerticalSolidList"/>
    <dgm:cxn modelId="{B54B0DFF-F345-40E3-9ED8-07B5B9B1C3D3}" type="presParOf" srcId="{38B66CCF-3E62-4384-A731-93129433B0F2}" destId="{4B509212-D40E-4966-BCE3-7AC7DE3EC3F8}" srcOrd="2" destOrd="0" presId="urn:microsoft.com/office/officeart/2018/2/layout/IconVerticalSolidList"/>
    <dgm:cxn modelId="{AFBCE8A9-8EDF-4B4F-8136-58CAE43C769B}" type="presParOf" srcId="{38B66CCF-3E62-4384-A731-93129433B0F2}" destId="{D60AC134-9DB7-40E2-832E-48CF642CD606}" srcOrd="3" destOrd="0" presId="urn:microsoft.com/office/officeart/2018/2/layout/IconVerticalSolidList"/>
    <dgm:cxn modelId="{68F46FB9-E59E-42B9-BD77-77BC3582B488}" type="presParOf" srcId="{DAF6DFA5-B6B7-49E2-8DB0-FA4B87BFCE68}" destId="{0F3CAAC4-06AB-4DFC-95EA-FCEB8D1089DF}" srcOrd="7" destOrd="0" presId="urn:microsoft.com/office/officeart/2018/2/layout/IconVerticalSolidList"/>
    <dgm:cxn modelId="{791685C2-D299-4AD0-94B8-728EA4FB93C0}" type="presParOf" srcId="{DAF6DFA5-B6B7-49E2-8DB0-FA4B87BFCE68}" destId="{84688377-E031-4B4C-AADB-375AC2742CDE}" srcOrd="8" destOrd="0" presId="urn:microsoft.com/office/officeart/2018/2/layout/IconVerticalSolidList"/>
    <dgm:cxn modelId="{9BB379B0-C5DE-4463-8965-E5AF7A83090F}" type="presParOf" srcId="{84688377-E031-4B4C-AADB-375AC2742CDE}" destId="{BE123DCF-BA00-4545-A440-A01BA49D5164}" srcOrd="0" destOrd="0" presId="urn:microsoft.com/office/officeart/2018/2/layout/IconVerticalSolidList"/>
    <dgm:cxn modelId="{C85343A7-F845-4E13-8AEE-269C0F732F7A}" type="presParOf" srcId="{84688377-E031-4B4C-AADB-375AC2742CDE}" destId="{34280B29-F021-4C58-96BF-6BCCE5F4F8F2}" srcOrd="1" destOrd="0" presId="urn:microsoft.com/office/officeart/2018/2/layout/IconVerticalSolidList"/>
    <dgm:cxn modelId="{19F0BCBF-6E98-4AF2-B853-4661CAACF98F}" type="presParOf" srcId="{84688377-E031-4B4C-AADB-375AC2742CDE}" destId="{FD709DC6-063C-4461-BB52-9386337C4C4D}" srcOrd="2" destOrd="0" presId="urn:microsoft.com/office/officeart/2018/2/layout/IconVerticalSolidList"/>
    <dgm:cxn modelId="{132E7B35-464F-4229-829B-AC853BF7EC9A}" type="presParOf" srcId="{84688377-E031-4B4C-AADB-375AC2742CDE}" destId="{5AB319C8-D005-489D-9E60-B3A7E80FC561}" srcOrd="3" destOrd="0" presId="urn:microsoft.com/office/officeart/2018/2/layout/IconVerticalSolidList"/>
    <dgm:cxn modelId="{F7E9F70E-7D0B-4E80-9498-2192CCFD41C6}" type="presParOf" srcId="{DAF6DFA5-B6B7-49E2-8DB0-FA4B87BFCE68}" destId="{2A1B1975-E64F-41BC-98F8-84D9DC0910B6}" srcOrd="9" destOrd="0" presId="urn:microsoft.com/office/officeart/2018/2/layout/IconVerticalSolidList"/>
    <dgm:cxn modelId="{6E47054A-B23D-40E5-ADAB-6D1D1BB7D57D}" type="presParOf" srcId="{DAF6DFA5-B6B7-49E2-8DB0-FA4B87BFCE68}" destId="{C1EBE427-6B85-4276-92C9-38867B48E7E0}" srcOrd="10" destOrd="0" presId="urn:microsoft.com/office/officeart/2018/2/layout/IconVerticalSolidList"/>
    <dgm:cxn modelId="{C72604E8-2375-41E1-BC48-6A6CCF50B715}" type="presParOf" srcId="{C1EBE427-6B85-4276-92C9-38867B48E7E0}" destId="{FCBDD8A8-4807-4FE7-94B2-64B6D6254C1A}" srcOrd="0" destOrd="0" presId="urn:microsoft.com/office/officeart/2018/2/layout/IconVerticalSolidList"/>
    <dgm:cxn modelId="{A1229271-022D-4BB7-A028-811F1C8ACABE}" type="presParOf" srcId="{C1EBE427-6B85-4276-92C9-38867B48E7E0}" destId="{584F2FF9-C21D-425D-BEFB-E35DB031EAA5}" srcOrd="1" destOrd="0" presId="urn:microsoft.com/office/officeart/2018/2/layout/IconVerticalSolidList"/>
    <dgm:cxn modelId="{9E726878-1A30-465E-897E-E543CC7D7CB5}" type="presParOf" srcId="{C1EBE427-6B85-4276-92C9-38867B48E7E0}" destId="{0714D3D0-7553-4DBA-AB28-E3DEB0588373}" srcOrd="2" destOrd="0" presId="urn:microsoft.com/office/officeart/2018/2/layout/IconVerticalSolidList"/>
    <dgm:cxn modelId="{4D50EC62-DF55-4821-B4FF-ED843BEBD829}" type="presParOf" srcId="{C1EBE427-6B85-4276-92C9-38867B48E7E0}" destId="{E9C2BD64-9CCC-4777-A509-47D531806C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80B7-4C31-4AD7-AFAD-6E7F4DE32E1C}">
      <dsp:nvSpPr>
        <dsp:cNvPr id="0" name=""/>
        <dsp:cNvSpPr/>
      </dsp:nvSpPr>
      <dsp:spPr>
        <a:xfrm>
          <a:off x="734332" y="41871"/>
          <a:ext cx="661289" cy="6612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36B2E-5299-48B9-8C4B-845CC2384537}">
      <dsp:nvSpPr>
        <dsp:cNvPr id="0" name=""/>
        <dsp:cNvSpPr/>
      </dsp:nvSpPr>
      <dsp:spPr>
        <a:xfrm>
          <a:off x="330211" y="1015595"/>
          <a:ext cx="1469531" cy="1109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Third, as we digitize more, we also create more opportunities for cyberattacks, especially for organizations that don't have strong IT support.</a:t>
          </a:r>
          <a:endParaRPr lang="en-US" sz="1100" kern="1200" dirty="0"/>
        </a:p>
      </dsp:txBody>
      <dsp:txXfrm>
        <a:off x="330211" y="1015595"/>
        <a:ext cx="1469531" cy="1109036"/>
      </dsp:txXfrm>
    </dsp:sp>
    <dsp:sp modelId="{0AB65B49-57EB-496B-A0D9-7A7D818E762C}">
      <dsp:nvSpPr>
        <dsp:cNvPr id="0" name=""/>
        <dsp:cNvSpPr/>
      </dsp:nvSpPr>
      <dsp:spPr>
        <a:xfrm>
          <a:off x="2461031" y="41871"/>
          <a:ext cx="661289" cy="6612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2CB21-FB55-43B2-9C25-41181E245CAA}">
      <dsp:nvSpPr>
        <dsp:cNvPr id="0" name=""/>
        <dsp:cNvSpPr/>
      </dsp:nvSpPr>
      <dsp:spPr>
        <a:xfrm>
          <a:off x="2056910" y="1015595"/>
          <a:ext cx="1469531" cy="1109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Finally, keeping the funding steady is a big worry. Many providers depend on short-term grants, which raises questions about how the system will be maintained in the future.</a:t>
          </a:r>
          <a:endParaRPr lang="en-US" sz="1100" kern="1200" dirty="0"/>
        </a:p>
      </dsp:txBody>
      <dsp:txXfrm>
        <a:off x="2056910" y="1015595"/>
        <a:ext cx="1469531" cy="1109036"/>
      </dsp:txXfrm>
    </dsp:sp>
    <dsp:sp modelId="{E5A0C4F8-3750-4F7D-AA70-4186D22585B0}">
      <dsp:nvSpPr>
        <dsp:cNvPr id="0" name=""/>
        <dsp:cNvSpPr/>
      </dsp:nvSpPr>
      <dsp:spPr>
        <a:xfrm>
          <a:off x="1597681" y="2492015"/>
          <a:ext cx="661289" cy="6612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1594EC-1C52-4604-9690-0B837E795F2E}">
      <dsp:nvSpPr>
        <dsp:cNvPr id="0" name=""/>
        <dsp:cNvSpPr/>
      </dsp:nvSpPr>
      <dsp:spPr>
        <a:xfrm>
          <a:off x="1193560" y="3465739"/>
          <a:ext cx="1469531" cy="1109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These risks show that going digital needs to be part of a larger effort to improve the system as a whole.</a:t>
          </a:r>
          <a:endParaRPr lang="en-US" sz="1100" kern="1200" dirty="0"/>
        </a:p>
      </dsp:txBody>
      <dsp:txXfrm>
        <a:off x="1193560" y="3465739"/>
        <a:ext cx="1469531" cy="1109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DD46E-E5C6-4985-BAA8-79D34DFD9BD6}">
      <dsp:nvSpPr>
        <dsp:cNvPr id="0" name=""/>
        <dsp:cNvSpPr/>
      </dsp:nvSpPr>
      <dsp:spPr>
        <a:xfrm>
          <a:off x="0" y="2213"/>
          <a:ext cx="7102254" cy="943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47FB5-9A65-4872-9E5E-35718F389339}">
      <dsp:nvSpPr>
        <dsp:cNvPr id="0" name=""/>
        <dsp:cNvSpPr/>
      </dsp:nvSpPr>
      <dsp:spPr>
        <a:xfrm>
          <a:off x="285359" y="214464"/>
          <a:ext cx="518835" cy="518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47E8F5-4697-4312-B3AC-73A7E4DA2CC1}">
      <dsp:nvSpPr>
        <dsp:cNvPr id="0" name=""/>
        <dsp:cNvSpPr/>
      </dsp:nvSpPr>
      <dsp:spPr>
        <a:xfrm>
          <a:off x="1089553" y="2213"/>
          <a:ext cx="6012700" cy="943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36" tIns="99836" rIns="99836" bIns="99836" numCol="1" spcCol="1270" anchor="ctr" anchorCtr="0">
          <a:noAutofit/>
        </a:bodyPr>
        <a:lstStyle/>
        <a:p>
          <a:pPr marL="0" lvl="0" indent="0" algn="l" defTabSz="711200">
            <a:lnSpc>
              <a:spcPct val="100000"/>
            </a:lnSpc>
            <a:spcBef>
              <a:spcPct val="0"/>
            </a:spcBef>
            <a:spcAft>
              <a:spcPct val="35000"/>
            </a:spcAft>
            <a:buNone/>
          </a:pPr>
          <a:r>
            <a:rPr lang="en-GB" sz="1600" b="1" kern="1200"/>
            <a:t>To get the most out of the Digitising Social Care Programme, we suggest a few key actions.</a:t>
          </a:r>
          <a:endParaRPr lang="en-US" sz="1600" kern="1200"/>
        </a:p>
      </dsp:txBody>
      <dsp:txXfrm>
        <a:off x="1089553" y="2213"/>
        <a:ext cx="6012700" cy="943336"/>
      </dsp:txXfrm>
    </dsp:sp>
    <dsp:sp modelId="{0B4CF1DF-83BC-4A27-88DD-7F9A73DB7F61}">
      <dsp:nvSpPr>
        <dsp:cNvPr id="0" name=""/>
        <dsp:cNvSpPr/>
      </dsp:nvSpPr>
      <dsp:spPr>
        <a:xfrm>
          <a:off x="0" y="1181384"/>
          <a:ext cx="7102254" cy="943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72688D-FA6A-4AB6-B949-6E5C5B067B92}">
      <dsp:nvSpPr>
        <dsp:cNvPr id="0" name=""/>
        <dsp:cNvSpPr/>
      </dsp:nvSpPr>
      <dsp:spPr>
        <a:xfrm>
          <a:off x="285359" y="1393635"/>
          <a:ext cx="518835" cy="518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CB5E0-F09C-4BAD-B9E3-A9A299669A4B}">
      <dsp:nvSpPr>
        <dsp:cNvPr id="0" name=""/>
        <dsp:cNvSpPr/>
      </dsp:nvSpPr>
      <dsp:spPr>
        <a:xfrm>
          <a:off x="1089553" y="1181384"/>
          <a:ext cx="6012700" cy="943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36" tIns="99836" rIns="99836" bIns="99836" numCol="1" spcCol="1270" anchor="ctr" anchorCtr="0">
          <a:noAutofit/>
        </a:bodyPr>
        <a:lstStyle/>
        <a:p>
          <a:pPr marL="0" lvl="0" indent="0" algn="l" defTabSz="711200">
            <a:lnSpc>
              <a:spcPct val="100000"/>
            </a:lnSpc>
            <a:spcBef>
              <a:spcPct val="0"/>
            </a:spcBef>
            <a:spcAft>
              <a:spcPct val="35000"/>
            </a:spcAft>
            <a:buNone/>
          </a:pPr>
          <a:r>
            <a:rPr lang="en-GB" sz="1600" b="1" kern="1200"/>
            <a:t>1) First, shift from short-term grants to reliable, long-term funding.</a:t>
          </a:r>
          <a:endParaRPr lang="en-US" sz="1600" kern="1200"/>
        </a:p>
      </dsp:txBody>
      <dsp:txXfrm>
        <a:off x="1089553" y="1181384"/>
        <a:ext cx="6012700" cy="943336"/>
      </dsp:txXfrm>
    </dsp:sp>
    <dsp:sp modelId="{B1032256-3754-45BD-BC2F-06D8CBFC992F}">
      <dsp:nvSpPr>
        <dsp:cNvPr id="0" name=""/>
        <dsp:cNvSpPr/>
      </dsp:nvSpPr>
      <dsp:spPr>
        <a:xfrm>
          <a:off x="0" y="2360555"/>
          <a:ext cx="7102254" cy="943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88821-C215-4BD1-AEEA-0EF4E2E4E3D6}">
      <dsp:nvSpPr>
        <dsp:cNvPr id="0" name=""/>
        <dsp:cNvSpPr/>
      </dsp:nvSpPr>
      <dsp:spPr>
        <a:xfrm>
          <a:off x="285359" y="2572806"/>
          <a:ext cx="518835" cy="518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98B36-530C-4240-AE28-548EE322DFCE}">
      <dsp:nvSpPr>
        <dsp:cNvPr id="0" name=""/>
        <dsp:cNvSpPr/>
      </dsp:nvSpPr>
      <dsp:spPr>
        <a:xfrm>
          <a:off x="1089553" y="2360555"/>
          <a:ext cx="6012700" cy="943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36" tIns="99836" rIns="99836" bIns="99836" numCol="1" spcCol="1270" anchor="ctr" anchorCtr="0">
          <a:noAutofit/>
        </a:bodyPr>
        <a:lstStyle/>
        <a:p>
          <a:pPr marL="0" lvl="0" indent="0" algn="l" defTabSz="711200">
            <a:lnSpc>
              <a:spcPct val="100000"/>
            </a:lnSpc>
            <a:spcBef>
              <a:spcPct val="0"/>
            </a:spcBef>
            <a:spcAft>
              <a:spcPct val="35000"/>
            </a:spcAft>
            <a:buNone/>
          </a:pPr>
          <a:r>
            <a:rPr lang="en-GB" sz="1600" b="1" kern="1200"/>
            <a:t>2) Second, include national digital skill standards in workforce training programs.</a:t>
          </a:r>
          <a:endParaRPr lang="en-US" sz="1600" kern="1200"/>
        </a:p>
      </dsp:txBody>
      <dsp:txXfrm>
        <a:off x="1089553" y="2360555"/>
        <a:ext cx="6012700" cy="943336"/>
      </dsp:txXfrm>
    </dsp:sp>
    <dsp:sp modelId="{07633263-0BC0-4C5E-90D3-619AED2BE189}">
      <dsp:nvSpPr>
        <dsp:cNvPr id="0" name=""/>
        <dsp:cNvSpPr/>
      </dsp:nvSpPr>
      <dsp:spPr>
        <a:xfrm>
          <a:off x="0" y="3539726"/>
          <a:ext cx="7102254" cy="943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A33CEB-6384-4C69-815A-4760D861ACA2}">
      <dsp:nvSpPr>
        <dsp:cNvPr id="0" name=""/>
        <dsp:cNvSpPr/>
      </dsp:nvSpPr>
      <dsp:spPr>
        <a:xfrm>
          <a:off x="285359" y="3751977"/>
          <a:ext cx="518835" cy="5188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AC134-9DB7-40E2-832E-48CF642CD606}">
      <dsp:nvSpPr>
        <dsp:cNvPr id="0" name=""/>
        <dsp:cNvSpPr/>
      </dsp:nvSpPr>
      <dsp:spPr>
        <a:xfrm>
          <a:off x="1089553" y="3539726"/>
          <a:ext cx="6012700" cy="943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36" tIns="99836" rIns="99836" bIns="99836" numCol="1" spcCol="1270" anchor="ctr" anchorCtr="0">
          <a:noAutofit/>
        </a:bodyPr>
        <a:lstStyle/>
        <a:p>
          <a:pPr marL="0" lvl="0" indent="0" algn="l" defTabSz="711200">
            <a:lnSpc>
              <a:spcPct val="100000"/>
            </a:lnSpc>
            <a:spcBef>
              <a:spcPct val="0"/>
            </a:spcBef>
            <a:spcAft>
              <a:spcPct val="35000"/>
            </a:spcAft>
            <a:buNone/>
          </a:pPr>
          <a:r>
            <a:rPr lang="en-GB" sz="1600" b="1" kern="1200"/>
            <a:t>3) Third, provide specific infrastructure support to smaller and rural providers to prevent inequalities from growing.</a:t>
          </a:r>
          <a:br>
            <a:rPr lang="en-US" sz="1600" b="1" kern="1200"/>
          </a:br>
          <a:endParaRPr lang="en-US" sz="1600" kern="1200"/>
        </a:p>
      </dsp:txBody>
      <dsp:txXfrm>
        <a:off x="1089553" y="3539726"/>
        <a:ext cx="6012700" cy="943336"/>
      </dsp:txXfrm>
    </dsp:sp>
    <dsp:sp modelId="{BE123DCF-BA00-4545-A440-A01BA49D5164}">
      <dsp:nvSpPr>
        <dsp:cNvPr id="0" name=""/>
        <dsp:cNvSpPr/>
      </dsp:nvSpPr>
      <dsp:spPr>
        <a:xfrm>
          <a:off x="0" y="4718897"/>
          <a:ext cx="7102254" cy="943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80B29-F021-4C58-96BF-6BCCE5F4F8F2}">
      <dsp:nvSpPr>
        <dsp:cNvPr id="0" name=""/>
        <dsp:cNvSpPr/>
      </dsp:nvSpPr>
      <dsp:spPr>
        <a:xfrm>
          <a:off x="285359" y="4931148"/>
          <a:ext cx="518835" cy="5188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319C8-D005-489D-9E60-B3A7E80FC561}">
      <dsp:nvSpPr>
        <dsp:cNvPr id="0" name=""/>
        <dsp:cNvSpPr/>
      </dsp:nvSpPr>
      <dsp:spPr>
        <a:xfrm>
          <a:off x="1089553" y="4718897"/>
          <a:ext cx="6012700" cy="943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36" tIns="99836" rIns="99836" bIns="99836" numCol="1" spcCol="1270" anchor="ctr" anchorCtr="0">
          <a:noAutofit/>
        </a:bodyPr>
        <a:lstStyle/>
        <a:p>
          <a:pPr marL="0" lvl="0" indent="0" algn="l" defTabSz="711200">
            <a:lnSpc>
              <a:spcPct val="100000"/>
            </a:lnSpc>
            <a:spcBef>
              <a:spcPct val="0"/>
            </a:spcBef>
            <a:spcAft>
              <a:spcPct val="35000"/>
            </a:spcAft>
            <a:buNone/>
          </a:pPr>
          <a:r>
            <a:rPr lang="en-GB" sz="1600" b="1" kern="1200"/>
            <a:t>4) Fourth, design digital systems together with the staff who will use them to minimize resistance and usability issues.</a:t>
          </a:r>
          <a:endParaRPr lang="en-US" sz="1600" kern="1200"/>
        </a:p>
      </dsp:txBody>
      <dsp:txXfrm>
        <a:off x="1089553" y="4718897"/>
        <a:ext cx="6012700" cy="943336"/>
      </dsp:txXfrm>
    </dsp:sp>
    <dsp:sp modelId="{FCBDD8A8-4807-4FE7-94B2-64B6D6254C1A}">
      <dsp:nvSpPr>
        <dsp:cNvPr id="0" name=""/>
        <dsp:cNvSpPr/>
      </dsp:nvSpPr>
      <dsp:spPr>
        <a:xfrm>
          <a:off x="0" y="5898068"/>
          <a:ext cx="7102254" cy="943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F2FF9-C21D-425D-BEFB-E35DB031EAA5}">
      <dsp:nvSpPr>
        <dsp:cNvPr id="0" name=""/>
        <dsp:cNvSpPr/>
      </dsp:nvSpPr>
      <dsp:spPr>
        <a:xfrm>
          <a:off x="285359" y="6110319"/>
          <a:ext cx="518835" cy="51883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C2BD64-9CCC-4777-A509-47D531806C03}">
      <dsp:nvSpPr>
        <dsp:cNvPr id="0" name=""/>
        <dsp:cNvSpPr/>
      </dsp:nvSpPr>
      <dsp:spPr>
        <a:xfrm>
          <a:off x="1089553" y="5898068"/>
          <a:ext cx="6012700" cy="943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36" tIns="99836" rIns="99836" bIns="99836" numCol="1" spcCol="1270" anchor="ctr" anchorCtr="0">
          <a:noAutofit/>
        </a:bodyPr>
        <a:lstStyle/>
        <a:p>
          <a:pPr marL="0" lvl="0" indent="0" algn="l" defTabSz="711200">
            <a:lnSpc>
              <a:spcPct val="100000"/>
            </a:lnSpc>
            <a:spcBef>
              <a:spcPct val="0"/>
            </a:spcBef>
            <a:spcAft>
              <a:spcPct val="35000"/>
            </a:spcAft>
            <a:buNone/>
          </a:pPr>
          <a:r>
            <a:rPr lang="en-GB" sz="1600" b="1" kern="1200"/>
            <a:t>Finally, evaluate the program by combining performance data with feedback on care experiences.</a:t>
          </a:r>
          <a:endParaRPr lang="en-US" sz="1600" kern="1200"/>
        </a:p>
      </dsp:txBody>
      <dsp:txXfrm>
        <a:off x="1089553" y="5898068"/>
        <a:ext cx="6012700" cy="9433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3/7/2026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6491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3503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1129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3/7/2026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9596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3/7/2026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0267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3/7/2026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415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3/7/2026</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5655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3/7/2026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873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3/7/2026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9058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3/7/2026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4431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5810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4098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37088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3/7/2026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9411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3/7/2026</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4469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77914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3/7/2026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61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3/7/2026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8886652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8" Type="http://schemas.openxmlformats.org/officeDocument/2006/relationships/hyperlink" Target="https://www.kingsfund.org.uk/publications/social-care-360" TargetMode="External"/><Relationship Id="rId3" Type="http://schemas.openxmlformats.org/officeDocument/2006/relationships/hyperlink" Target="https://lead-academy.org/blog/what-is-diversity-in-health-and-social-care/" TargetMode="External"/><Relationship Id="rId7" Type="http://schemas.openxmlformats.org/officeDocument/2006/relationships/hyperlink" Target="https://www.gov.uk/government/publications/a-plan-for-digital-health-and-social-care" TargetMode="External"/><Relationship Id="rId2" Type="http://schemas.openxmlformats.org/officeDocument/2006/relationships/hyperlink" Target="https://www.kingsfund.org.uk/insight-and-analysis/reports/digital-change-health-social-care" TargetMode="External"/><Relationship Id="rId1" Type="http://schemas.openxmlformats.org/officeDocument/2006/relationships/slideLayout" Target="../slideLayouts/slideLayout8.xml"/><Relationship Id="rId6" Type="http://schemas.openxmlformats.org/officeDocument/2006/relationships/hyperlink" Target="https://www.skillsforcare.org.uk/Adult-Social-Care-Workforce-Data/workforceintelligence/Reports-and-visualisations/National-information/The-State-of-report.aspx" TargetMode="External"/><Relationship Id="rId5" Type="http://schemas.openxmlformats.org/officeDocument/2006/relationships/hyperlink" Target="https://www.kingsfund.org.uk/insight-and-analysis/long-reads/social-care-360" TargetMode="External"/><Relationship Id="rId4" Type="http://schemas.openxmlformats.org/officeDocument/2006/relationships/hyperlink" Target="https://digitalnotts.nhs.uk/public-facing-digital-services/digitising-social-car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ao.org.uk/reports/the-use-of-digital-technology-in-the-nhs/" TargetMode="External"/><Relationship Id="rId2" Type="http://schemas.openxmlformats.org/officeDocument/2006/relationships/hyperlink" Target="https://www.kingsfund.org.uk/insight-and-analysis/long-reads/social-care-360" TargetMode="External"/><Relationship Id="rId1" Type="http://schemas.openxmlformats.org/officeDocument/2006/relationships/slideLayout" Target="../slideLayouts/slideLayout8.xml"/><Relationship Id="rId6" Type="http://schemas.openxmlformats.org/officeDocument/2006/relationships/hyperlink" Target="https://www.digitalcarehub.co.uk/the-state-of-cyber-security-in-adult-social-care/" TargetMode="External"/><Relationship Id="rId5" Type="http://schemas.openxmlformats.org/officeDocument/2006/relationships/hyperlink" Target="https://www.cqc.org.uk/news/our-new-assessment-approach-update-december-2023" TargetMode="External"/><Relationship Id="rId4" Type="http://schemas.openxmlformats.org/officeDocument/2006/relationships/hyperlink" Target="https://www.cqc.org.uk/"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ommittees.parliament.uk/work/1647/workforce-recruitment-training-and-retention-in-health-and-social-care/" TargetMode="External"/><Relationship Id="rId2" Type="http://schemas.openxmlformats.org/officeDocument/2006/relationships/hyperlink" Target="https://www.health.org.uk/reports-and-analysis/analysis/digitising-the-nhs-and-adult-social-care-what-could-it-cost" TargetMode="External"/><Relationship Id="rId1" Type="http://schemas.openxmlformats.org/officeDocument/2006/relationships/slideLayout" Target="../slideLayouts/slideLayout8.xml"/><Relationship Id="rId5" Type="http://schemas.openxmlformats.org/officeDocument/2006/relationships/hyperlink" Target="https://transform.england.nhs.uk/digitise-connect-transform/what-good-looks-like/what-good-looks-like-publication/" TargetMode="External"/><Relationship Id="rId4" Type="http://schemas.openxmlformats.org/officeDocument/2006/relationships/hyperlink" Target="https://www.scirp.org/reference/referencespapers?referenceid=3698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313794-22E2-A058-4B6B-6F2FEBDFC3E3}"/>
              </a:ext>
            </a:extLst>
          </p:cNvPr>
          <p:cNvPicPr>
            <a:picLocks noChangeAspect="1"/>
          </p:cNvPicPr>
          <p:nvPr/>
        </p:nvPicPr>
        <p:blipFill>
          <a:blip r:embed="rId2">
            <a:alphaModFix amt="40000"/>
          </a:blip>
          <a:srcRect t="24111" r="-2" b="-2"/>
          <a:stretch>
            <a:fillRect/>
          </a:stretch>
        </p:blipFill>
        <p:spPr>
          <a:xfrm>
            <a:off x="-2" y="-2"/>
            <a:ext cx="12192001" cy="6858001"/>
          </a:xfrm>
          <a:prstGeom prst="rect">
            <a:avLst/>
          </a:prstGeom>
        </p:spPr>
      </p:pic>
      <p:sp>
        <p:nvSpPr>
          <p:cNvPr id="2" name="Title 1"/>
          <p:cNvSpPr>
            <a:spLocks noGrp="1"/>
          </p:cNvSpPr>
          <p:nvPr>
            <p:ph type="ctrTitle"/>
          </p:nvPr>
        </p:nvSpPr>
        <p:spPr>
          <a:xfrm>
            <a:off x="676021" y="1711652"/>
            <a:ext cx="10829634" cy="5820522"/>
          </a:xfrm>
        </p:spPr>
        <p:txBody>
          <a:bodyPr anchor="t">
            <a:normAutofit fontScale="90000"/>
          </a:bodyPr>
          <a:lstStyle/>
          <a:p>
            <a:r>
              <a:rPr lang="en-GB" sz="4200" b="1">
                <a:solidFill>
                  <a:schemeClr val="bg1"/>
                </a:solidFill>
                <a:highlight>
                  <a:srgbClr val="FF00FF"/>
                </a:highlight>
              </a:rPr>
              <a:t>Saibha Halima Hussain(2318976).</a:t>
            </a:r>
            <a:br>
              <a:rPr lang="en-GB" sz="4200" b="1">
                <a:highlight>
                  <a:srgbClr val="FF00FF"/>
                </a:highlight>
              </a:rPr>
            </a:br>
            <a:r>
              <a:rPr lang="en-GB" sz="4200" b="1">
                <a:solidFill>
                  <a:schemeClr val="bg1"/>
                </a:solidFill>
                <a:highlight>
                  <a:srgbClr val="FF00FF"/>
                </a:highlight>
              </a:rPr>
              <a:t>Digital Transformation in the Health and Care. Professions (BMHP6026).</a:t>
            </a:r>
            <a:br>
              <a:rPr lang="en-GB" sz="4200" b="1">
                <a:highlight>
                  <a:srgbClr val="FF00FF"/>
                </a:highlight>
              </a:rPr>
            </a:br>
            <a:r>
              <a:rPr lang="en-GB" sz="4200" b="1">
                <a:solidFill>
                  <a:schemeClr val="bg1"/>
                </a:solidFill>
                <a:highlight>
                  <a:srgbClr val="FF00FF"/>
                </a:highlight>
              </a:rPr>
              <a:t>Joanne Davies.</a:t>
            </a:r>
            <a:br>
              <a:rPr lang="en-GB" sz="4200" b="1">
                <a:solidFill>
                  <a:schemeClr val="bg1"/>
                </a:solidFill>
                <a:highlight>
                  <a:srgbClr val="FF00FF"/>
                </a:highlight>
              </a:rPr>
            </a:br>
            <a:br>
              <a:rPr lang="en-GB" sz="4200" b="1">
                <a:highlight>
                  <a:srgbClr val="FF00FF"/>
                </a:highlight>
              </a:rPr>
            </a:br>
            <a:br>
              <a:rPr lang="en-GB" sz="4200">
                <a:highlight>
                  <a:srgbClr val="000000"/>
                </a:highlight>
              </a:rPr>
            </a:br>
            <a:br>
              <a:rPr lang="en-GB" sz="4200">
                <a:highlight>
                  <a:srgbClr val="000000"/>
                </a:highlight>
              </a:rPr>
            </a:br>
            <a:br>
              <a:rPr lang="en-GB" sz="4200">
                <a:highlight>
                  <a:srgbClr val="000000"/>
                </a:highlight>
              </a:rPr>
            </a:br>
            <a:endParaRPr lang="en-GB" sz="4200" b="1">
              <a:solidFill>
                <a:schemeClr val="bg1"/>
              </a:solidFill>
              <a:highlight>
                <a:srgbClr val="FF00FF"/>
              </a:highlight>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 name="Rectangle 3">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 name="Rectangle 4">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7"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9" name="Freeform: Shape 18">
            <a:extLst>
              <a:ext uri="{FF2B5EF4-FFF2-40B4-BE49-F238E27FC236}">
                <a16:creationId xmlns:a16="http://schemas.microsoft.com/office/drawing/2014/main" id="{BD5A14FB-50A2-4964-8B07-EE40D1CE0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1"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2" name="Title 21">
            <a:extLst>
              <a:ext uri="{FF2B5EF4-FFF2-40B4-BE49-F238E27FC236}">
                <a16:creationId xmlns:a16="http://schemas.microsoft.com/office/drawing/2014/main" id="{21C6B7F8-ADEB-FDB5-1DCA-8834E5987002}"/>
              </a:ext>
            </a:extLst>
          </p:cNvPr>
          <p:cNvSpPr>
            <a:spLocks noGrp="1"/>
          </p:cNvSpPr>
          <p:nvPr>
            <p:ph type="title"/>
          </p:nvPr>
        </p:nvSpPr>
        <p:spPr>
          <a:xfrm>
            <a:off x="4806802" y="1289970"/>
            <a:ext cx="7381186" cy="5163945"/>
          </a:xfrm>
        </p:spPr>
        <p:txBody>
          <a:bodyPr/>
          <a:lstStyle/>
          <a:p>
            <a:r>
              <a:rPr lang="en-GB" sz="1800" u="sng" dirty="0">
                <a:solidFill>
                  <a:srgbClr val="222222"/>
                </a:solidFill>
                <a:highlight>
                  <a:srgbClr val="FFFFFF"/>
                </a:highlight>
                <a:latin typeface="Arial"/>
                <a:cs typeface="Arial"/>
              </a:rPr>
              <a:t>Critical Evaluation of the Digitising Social Care Programme in England</a:t>
            </a:r>
            <a:br>
              <a:rPr lang="en-GB" sz="1800" u="sng" dirty="0">
                <a:highlight>
                  <a:srgbClr val="FFFFFF"/>
                </a:highlight>
                <a:latin typeface="Arial"/>
                <a:cs typeface="Arial"/>
              </a:rPr>
            </a:br>
            <a:br>
              <a:rPr lang="en-GB" sz="1800" dirty="0">
                <a:highlight>
                  <a:srgbClr val="FFFFFF"/>
                </a:highlight>
                <a:latin typeface="Arial"/>
                <a:cs typeface="Arial"/>
              </a:rPr>
            </a:br>
            <a:r>
              <a:rPr lang="en-GB" sz="1800">
                <a:solidFill>
                  <a:srgbClr val="222222"/>
                </a:solidFill>
                <a:highlight>
                  <a:srgbClr val="FFFFFF"/>
                </a:highlight>
                <a:latin typeface="Arial"/>
                <a:cs typeface="Arial"/>
              </a:rPr>
              <a:t> In this presentation I will be discussing what</a:t>
            </a:r>
            <a:r>
              <a:rPr lang="en-GB" sz="1800" dirty="0">
                <a:solidFill>
                  <a:srgbClr val="222222"/>
                </a:solidFill>
                <a:highlight>
                  <a:srgbClr val="FFFFFF"/>
                </a:highlight>
                <a:latin typeface="Arial"/>
                <a:cs typeface="Arial"/>
              </a:rPr>
              <a:t> offers a critical look at England's Digitising Social Care Programme, with a special emphasis on the rollout of Digital Social Care Records (DSCRs).</a:t>
            </a:r>
            <a:endParaRPr lang="en-US" dirty="0"/>
          </a:p>
          <a:p>
            <a:br>
              <a:rPr lang="en-GB" sz="1800" dirty="0">
                <a:highlight>
                  <a:srgbClr val="FFFFFF"/>
                </a:highlight>
                <a:latin typeface="Arial"/>
                <a:cs typeface="Arial"/>
              </a:rPr>
            </a:br>
            <a:r>
              <a:rPr lang="en-GB" sz="1800" dirty="0">
                <a:solidFill>
                  <a:srgbClr val="222222"/>
                </a:solidFill>
                <a:highlight>
                  <a:srgbClr val="FFFFFF"/>
                </a:highlight>
                <a:latin typeface="Arial"/>
                <a:cs typeface="Arial"/>
              </a:rPr>
              <a:t>It's designed for health and social care managers and policymakers thinking about investing in digital transformation. I'll be exploring the issue the program is trying to tackle, how it affects staff and services, what it means for those using the services, and some important tips for making adoption a success."</a:t>
            </a:r>
            <a:br>
              <a:rPr lang="en-GB" sz="1800" dirty="0">
                <a:highlight>
                  <a:srgbClr val="FFFFFF"/>
                </a:highlight>
                <a:latin typeface="Arial"/>
                <a:cs typeface="Arial"/>
              </a:rPr>
            </a:br>
            <a:endParaRPr lang="en-GB" sz="1800">
              <a:solidFill>
                <a:srgbClr val="222222"/>
              </a:solidFill>
              <a:highlight>
                <a:srgbClr val="FFFFFF"/>
              </a:highlight>
              <a:latin typeface="Arial"/>
              <a:cs typeface="Arial"/>
            </a:endParaRPr>
          </a:p>
          <a:p>
            <a:br>
              <a:rPr lang="en-US" dirty="0"/>
            </a:br>
            <a:endParaRPr lang="en-US"/>
          </a:p>
        </p:txBody>
      </p:sp>
      <p:pic>
        <p:nvPicPr>
          <p:cNvPr id="2" name="Picture 1" descr="A diagram of a health and social care&#10;&#10;AI-generated content may be incorrect.">
            <a:extLst>
              <a:ext uri="{FF2B5EF4-FFF2-40B4-BE49-F238E27FC236}">
                <a16:creationId xmlns:a16="http://schemas.microsoft.com/office/drawing/2014/main" id="{4A1AA544-B6B8-D383-0A02-D189ECFDF99E}"/>
              </a:ext>
            </a:extLst>
          </p:cNvPr>
          <p:cNvPicPr>
            <a:picLocks noChangeAspect="1"/>
          </p:cNvPicPr>
          <p:nvPr/>
        </p:nvPicPr>
        <p:blipFill>
          <a:blip r:embed="rId3"/>
          <a:stretch>
            <a:fillRect/>
          </a:stretch>
        </p:blipFill>
        <p:spPr>
          <a:xfrm>
            <a:off x="226713" y="1143539"/>
            <a:ext cx="4564273" cy="4743450"/>
          </a:xfrm>
          <a:prstGeom prst="rect">
            <a:avLst/>
          </a:prstGeom>
        </p:spPr>
      </p:pic>
    </p:spTree>
    <p:extLst>
      <p:ext uri="{BB962C8B-B14F-4D97-AF65-F5344CB8AC3E}">
        <p14:creationId xmlns:p14="http://schemas.microsoft.com/office/powerpoint/2010/main" val="40300983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7AFFD-2828-20D1-C69F-17E09EF92F8D}"/>
              </a:ext>
            </a:extLst>
          </p:cNvPr>
          <p:cNvSpPr>
            <a:spLocks noGrp="1"/>
          </p:cNvSpPr>
          <p:nvPr>
            <p:ph type="title"/>
          </p:nvPr>
        </p:nvSpPr>
        <p:spPr>
          <a:xfrm>
            <a:off x="5166237" y="844271"/>
            <a:ext cx="8761413" cy="706964"/>
          </a:xfrm>
        </p:spPr>
        <p:txBody>
          <a:bodyPr/>
          <a:lstStyle/>
          <a:p>
            <a:r>
              <a:rPr lang="en-GB" sz="2400" b="1" u="sng">
                <a:solidFill>
                  <a:schemeClr val="tx1"/>
                </a:solidFill>
                <a:highlight>
                  <a:srgbClr val="FFFFFF"/>
                </a:highlight>
                <a:latin typeface="Arial"/>
                <a:cs typeface="Arial"/>
              </a:rPr>
              <a:t>The Hurdles in Adult Social Care</a:t>
            </a:r>
            <a:endParaRPr lang="en-US" sz="2400" b="1" u="sng">
              <a:solidFill>
                <a:schemeClr val="tx1"/>
              </a:solidFill>
            </a:endParaRPr>
          </a:p>
        </p:txBody>
      </p:sp>
      <p:sp>
        <p:nvSpPr>
          <p:cNvPr id="3" name="Content Placeholder 2">
            <a:extLst>
              <a:ext uri="{FF2B5EF4-FFF2-40B4-BE49-F238E27FC236}">
                <a16:creationId xmlns:a16="http://schemas.microsoft.com/office/drawing/2014/main" id="{18646D56-CFF1-6C0C-0665-EA01DBD9316D}"/>
              </a:ext>
            </a:extLst>
          </p:cNvPr>
          <p:cNvSpPr>
            <a:spLocks noGrp="1"/>
          </p:cNvSpPr>
          <p:nvPr>
            <p:ph idx="1"/>
          </p:nvPr>
        </p:nvSpPr>
        <p:spPr>
          <a:xfrm>
            <a:off x="162917" y="1151386"/>
            <a:ext cx="5935810" cy="3416300"/>
          </a:xfrm>
        </p:spPr>
        <p:txBody>
          <a:bodyPr vert="horz" lIns="91440" tIns="45720" rIns="91440" bIns="45720" rtlCol="0" anchor="t">
            <a:normAutofit/>
          </a:bodyPr>
          <a:lstStyle/>
          <a:p>
            <a:r>
              <a:rPr lang="en-GB">
                <a:solidFill>
                  <a:srgbClr val="222222"/>
                </a:solidFill>
                <a:highlight>
                  <a:srgbClr val="FFFFFF"/>
                </a:highlight>
                <a:latin typeface="Arial"/>
                <a:cs typeface="Arial"/>
              </a:rPr>
              <a:t>Traditional reliance on paper records.</a:t>
            </a:r>
            <a:endParaRPr lang="en-GB"/>
          </a:p>
          <a:p>
            <a:r>
              <a:rPr lang="en-GB">
                <a:solidFill>
                  <a:srgbClr val="222222"/>
                </a:solidFill>
                <a:highlight>
                  <a:srgbClr val="FFFFFF"/>
                </a:highlight>
                <a:latin typeface="Arial"/>
                <a:cs typeface="Arial"/>
              </a:rPr>
              <a:t>A fragmented network of care providers.</a:t>
            </a:r>
            <a:endParaRPr lang="en-GB"/>
          </a:p>
          <a:p>
            <a:r>
              <a:rPr lang="en-GB">
                <a:solidFill>
                  <a:srgbClr val="222222"/>
                </a:solidFill>
                <a:highlight>
                  <a:srgbClr val="FFFFFF"/>
                </a:highlight>
                <a:latin typeface="Arial"/>
                <a:cs typeface="Arial"/>
              </a:rPr>
              <a:t>Limited compatibility with NHS systems.</a:t>
            </a:r>
            <a:endParaRPr lang="en-GB"/>
          </a:p>
          <a:p>
            <a:r>
              <a:rPr lang="en-GB">
                <a:solidFill>
                  <a:srgbClr val="222222"/>
                </a:solidFill>
                <a:highlight>
                  <a:srgbClr val="FFFFFF"/>
                </a:highlight>
                <a:latin typeface="Arial"/>
                <a:cs typeface="Arial"/>
              </a:rPr>
              <a:t> Staffing shortages.</a:t>
            </a:r>
            <a:endParaRPr lang="en-GB"/>
          </a:p>
          <a:p>
            <a:r>
              <a:rPr lang="en-GB">
                <a:solidFill>
                  <a:srgbClr val="222222"/>
                </a:solidFill>
                <a:highlight>
                  <a:srgbClr val="FFFFFF"/>
                </a:highlight>
                <a:latin typeface="Arial"/>
                <a:cs typeface="Arial"/>
              </a:rPr>
              <a:t>Less advanced digital integration compared to the NHS.</a:t>
            </a:r>
            <a:endParaRPr lang="en-GB"/>
          </a:p>
          <a:p>
            <a:pPr marL="0" indent="0">
              <a:buNone/>
            </a:pPr>
            <a:endParaRPr lang="en-GB">
              <a:solidFill>
                <a:srgbClr val="222222"/>
              </a:solidFill>
              <a:highlight>
                <a:srgbClr val="FFFFFF"/>
              </a:highlight>
              <a:latin typeface="Arial"/>
              <a:cs typeface="Arial"/>
            </a:endParaRPr>
          </a:p>
          <a:p>
            <a:pPr marL="0" indent="0">
              <a:buNone/>
            </a:pPr>
            <a:endParaRPr lang="en-GB"/>
          </a:p>
        </p:txBody>
      </p:sp>
      <p:sp>
        <p:nvSpPr>
          <p:cNvPr id="4" name="TextBox 3">
            <a:extLst>
              <a:ext uri="{FF2B5EF4-FFF2-40B4-BE49-F238E27FC236}">
                <a16:creationId xmlns:a16="http://schemas.microsoft.com/office/drawing/2014/main" id="{3B1F5049-E747-904B-5B88-9A5B3B000819}"/>
              </a:ext>
            </a:extLst>
          </p:cNvPr>
          <p:cNvSpPr txBox="1"/>
          <p:nvPr/>
        </p:nvSpPr>
        <p:spPr>
          <a:xfrm>
            <a:off x="5751823" y="2296563"/>
            <a:ext cx="6330145"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222222"/>
                </a:solidFill>
                <a:highlight>
                  <a:srgbClr val="FFFFFF"/>
                </a:highlight>
                <a:latin typeface="Arial"/>
                <a:cs typeface="Arial"/>
              </a:rPr>
              <a:t>Adult social care in England has typically depended on paper-based systems and systems developed at the local level. This has led to a lack of unity among providers and poor integration with NHS services. The King's Fund points out that the sector's digital capabilities are notably behind those of the NHS.</a:t>
            </a:r>
            <a:endParaRPr lang="en-US" sz="1600"/>
          </a:p>
          <a:p>
            <a:br>
              <a:rPr lang="en-US" sz="1600"/>
            </a:br>
            <a:r>
              <a:rPr lang="en-GB" sz="1600">
                <a:solidFill>
                  <a:srgbClr val="222222"/>
                </a:solidFill>
                <a:highlight>
                  <a:srgbClr val="FFFFFF"/>
                </a:highlight>
                <a:latin typeface="Arial"/>
                <a:cs typeface="Arial"/>
              </a:rPr>
              <a:t>These issues create significant risks. Information delays or losses can occur, hospital discharges can be slowed down, and critical safeguarding issues might not be addressed promptly.</a:t>
            </a:r>
            <a:endParaRPr lang="en-GB" sz="1600"/>
          </a:p>
          <a:p>
            <a:br>
              <a:rPr lang="en-US" sz="1600"/>
            </a:br>
            <a:r>
              <a:rPr lang="en-GB" sz="1600">
                <a:solidFill>
                  <a:srgbClr val="222222"/>
                </a:solidFill>
                <a:highlight>
                  <a:srgbClr val="FFFFFF"/>
                </a:highlight>
                <a:latin typeface="Arial"/>
                <a:cs typeface="Arial"/>
              </a:rPr>
              <a:t>Compounding these problems, the sector is struggling with severe workforce pressures and increasing service demand. Enhancing efficiency and coordination has therefore become a key policy objective.</a:t>
            </a:r>
            <a:endParaRPr lang="en-GB" sz="1600"/>
          </a:p>
          <a:p>
            <a:endParaRPr lang="en-GB" sz="1600">
              <a:solidFill>
                <a:srgbClr val="222222"/>
              </a:solidFill>
              <a:highlight>
                <a:srgbClr val="FFFFFF"/>
              </a:highlight>
              <a:latin typeface="Arial"/>
              <a:cs typeface="Arial"/>
            </a:endParaRPr>
          </a:p>
          <a:p>
            <a:r>
              <a:rPr lang="en-GB" sz="1600">
                <a:solidFill>
                  <a:srgbClr val="222222"/>
                </a:solidFill>
                <a:highlight>
                  <a:srgbClr val="FFFFFF"/>
                </a:highlight>
                <a:latin typeface="Arial"/>
                <a:cs typeface="Arial"/>
              </a:rPr>
              <a:t>The Digitising Social Care Programme was initiated, in part, to address these widespread challenges.</a:t>
            </a:r>
            <a:endParaRPr lang="en-GB" sz="1600"/>
          </a:p>
          <a:p>
            <a:pPr algn="l"/>
            <a:endParaRPr lang="en-GB"/>
          </a:p>
        </p:txBody>
      </p:sp>
      <p:pic>
        <p:nvPicPr>
          <p:cNvPr id="5" name="Picture 4">
            <a:extLst>
              <a:ext uri="{FF2B5EF4-FFF2-40B4-BE49-F238E27FC236}">
                <a16:creationId xmlns:a16="http://schemas.microsoft.com/office/drawing/2014/main" id="{37427E95-5E54-D4C9-6CE2-FFCE42CF1837}"/>
              </a:ext>
            </a:extLst>
          </p:cNvPr>
          <p:cNvPicPr>
            <a:picLocks noChangeAspect="1"/>
          </p:cNvPicPr>
          <p:nvPr/>
        </p:nvPicPr>
        <p:blipFill>
          <a:blip r:embed="rId2"/>
          <a:stretch>
            <a:fillRect/>
          </a:stretch>
        </p:blipFill>
        <p:spPr>
          <a:xfrm>
            <a:off x="-22105" y="3534765"/>
            <a:ext cx="5766399" cy="3152775"/>
          </a:xfrm>
          <a:prstGeom prst="rect">
            <a:avLst/>
          </a:prstGeom>
        </p:spPr>
      </p:pic>
    </p:spTree>
    <p:extLst>
      <p:ext uri="{BB962C8B-B14F-4D97-AF65-F5344CB8AC3E}">
        <p14:creationId xmlns:p14="http://schemas.microsoft.com/office/powerpoint/2010/main" val="1836294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8B3BC-C9F9-9ED8-FAC1-F0BF4300ED57}"/>
              </a:ext>
            </a:extLst>
          </p:cNvPr>
          <p:cNvSpPr>
            <a:spLocks noGrp="1"/>
          </p:cNvSpPr>
          <p:nvPr>
            <p:ph type="title"/>
          </p:nvPr>
        </p:nvSpPr>
        <p:spPr>
          <a:xfrm>
            <a:off x="1701294" y="-3993"/>
            <a:ext cx="8761413" cy="706964"/>
          </a:xfrm>
        </p:spPr>
        <p:txBody>
          <a:bodyPr/>
          <a:lstStyle/>
          <a:p>
            <a:r>
              <a:rPr lang="en-GB" sz="2400" b="1" i="1">
                <a:solidFill>
                  <a:srgbClr val="222222"/>
                </a:solidFill>
                <a:highlight>
                  <a:srgbClr val="FFFFFF"/>
                </a:highlight>
                <a:latin typeface="Arial"/>
                <a:cs typeface="Arial"/>
              </a:rPr>
              <a:t>The Digitising Social Care Programme</a:t>
            </a:r>
            <a:endParaRPr lang="en-US" sz="2000" b="1" i="1"/>
          </a:p>
        </p:txBody>
      </p:sp>
      <p:sp>
        <p:nvSpPr>
          <p:cNvPr id="3" name="Content Placeholder 2">
            <a:extLst>
              <a:ext uri="{FF2B5EF4-FFF2-40B4-BE49-F238E27FC236}">
                <a16:creationId xmlns:a16="http://schemas.microsoft.com/office/drawing/2014/main" id="{A53B8D80-92BD-3D7D-88BB-F89894EECA08}"/>
              </a:ext>
            </a:extLst>
          </p:cNvPr>
          <p:cNvSpPr>
            <a:spLocks noGrp="1"/>
          </p:cNvSpPr>
          <p:nvPr>
            <p:ph idx="1"/>
          </p:nvPr>
        </p:nvSpPr>
        <p:spPr>
          <a:xfrm>
            <a:off x="119784" y="705688"/>
            <a:ext cx="6093961" cy="3991394"/>
          </a:xfrm>
        </p:spPr>
        <p:txBody>
          <a:bodyPr vert="horz" lIns="91440" tIns="45720" rIns="91440" bIns="45720" rtlCol="0" anchor="t">
            <a:normAutofit/>
          </a:bodyPr>
          <a:lstStyle/>
          <a:p>
            <a:pPr marL="285750" indent="-285750">
              <a:buFont typeface="Wingdings" charset="2"/>
              <a:buChar char="Ø"/>
            </a:pPr>
            <a:r>
              <a:rPr lang="en-GB">
                <a:solidFill>
                  <a:srgbClr val="222222"/>
                </a:solidFill>
                <a:highlight>
                  <a:srgbClr val="FFFFFF"/>
                </a:highlight>
                <a:latin typeface="Arial"/>
                <a:cs typeface="Arial"/>
              </a:rPr>
              <a:t> Initiated by the Department of Health and Social Care</a:t>
            </a:r>
            <a:endParaRPr lang="en-GB"/>
          </a:p>
          <a:p>
            <a:pPr>
              <a:buFont typeface="Wingdings" charset="2"/>
              <a:buChar char="Ø"/>
            </a:pPr>
            <a:r>
              <a:rPr lang="en-GB">
                <a:solidFill>
                  <a:srgbClr val="222222"/>
                </a:solidFill>
                <a:highlight>
                  <a:srgbClr val="FFFFFF"/>
                </a:highlight>
                <a:latin typeface="Arial"/>
                <a:cs typeface="Arial"/>
              </a:rPr>
              <a:t>Goal: 80% adoption of DSCR by 2024–25</a:t>
            </a:r>
            <a:endParaRPr lang="en-GB"/>
          </a:p>
          <a:p>
            <a:pPr>
              <a:buFont typeface="Wingdings" charset="2"/>
              <a:buChar char="Ø"/>
            </a:pPr>
            <a:r>
              <a:rPr lang="en-GB">
                <a:solidFill>
                  <a:srgbClr val="222222"/>
                </a:solidFill>
                <a:highlight>
                  <a:srgbClr val="FFFFFF"/>
                </a:highlight>
                <a:latin typeface="Arial"/>
                <a:cs typeface="Arial"/>
              </a:rPr>
              <a:t>A key part of "People at the Heart of Care"</a:t>
            </a:r>
            <a:endParaRPr lang="en-GB"/>
          </a:p>
          <a:p>
            <a:pPr marL="0" indent="0">
              <a:buFont typeface="Wingdings 3" charset="2"/>
              <a:buNone/>
            </a:pPr>
            <a:r>
              <a:rPr lang="en-GB">
                <a:solidFill>
                  <a:srgbClr val="222222"/>
                </a:solidFill>
                <a:highlight>
                  <a:srgbClr val="FFFFFF"/>
                </a:highlight>
                <a:latin typeface="Arial"/>
                <a:cs typeface="Arial"/>
              </a:rPr>
              <a:t>  </a:t>
            </a:r>
            <a:r>
              <a:rPr lang="en-GB" b="1">
                <a:solidFill>
                  <a:srgbClr val="222222"/>
                </a:solidFill>
                <a:highlight>
                  <a:srgbClr val="FFFF00"/>
                </a:highlight>
                <a:latin typeface="Arial"/>
                <a:cs typeface="Arial"/>
              </a:rPr>
              <a:t> Key Areas:</a:t>
            </a:r>
            <a:endParaRPr lang="en-GB" b="1">
              <a:highlight>
                <a:srgbClr val="FFFF00"/>
              </a:highlight>
            </a:endParaRPr>
          </a:p>
          <a:p>
            <a:pPr marL="285750" indent="-285750">
              <a:buFont typeface="Wingdings" charset="2"/>
              <a:buChar char="Ø"/>
            </a:pPr>
            <a:r>
              <a:rPr lang="en-GB">
                <a:solidFill>
                  <a:srgbClr val="222222"/>
                </a:solidFill>
                <a:highlight>
                  <a:srgbClr val="FFFFFF"/>
                </a:highlight>
                <a:latin typeface="Arial"/>
                <a:cs typeface="Arial"/>
              </a:rPr>
              <a:t> Digital care records</a:t>
            </a:r>
            <a:endParaRPr lang="en-GB"/>
          </a:p>
          <a:p>
            <a:pPr>
              <a:buFont typeface="Wingdings" charset="2"/>
              <a:buChar char="Ø"/>
            </a:pPr>
            <a:r>
              <a:rPr lang="en-GB">
                <a:solidFill>
                  <a:srgbClr val="222222"/>
                </a:solidFill>
                <a:highlight>
                  <a:srgbClr val="FFFFFF"/>
                </a:highlight>
                <a:latin typeface="Arial"/>
                <a:cs typeface="Arial"/>
              </a:rPr>
              <a:t>Cybersecurity</a:t>
            </a:r>
            <a:endParaRPr lang="en-GB"/>
          </a:p>
          <a:p>
            <a:pPr>
              <a:buFont typeface="Wingdings" charset="2"/>
              <a:buChar char="Ø"/>
            </a:pPr>
            <a:r>
              <a:rPr lang="en-GB">
                <a:solidFill>
                  <a:srgbClr val="222222"/>
                </a:solidFill>
                <a:highlight>
                  <a:srgbClr val="FFFFFF"/>
                </a:highlight>
                <a:latin typeface="Arial"/>
                <a:cs typeface="Arial"/>
              </a:rPr>
              <a:t> Digital skills for staff</a:t>
            </a:r>
            <a:endParaRPr lang="en-GB"/>
          </a:p>
          <a:p>
            <a:pPr>
              <a:buFont typeface="Wingdings" charset="2"/>
              <a:buChar char="Ø"/>
            </a:pPr>
            <a:endParaRPr lang="en-GB"/>
          </a:p>
        </p:txBody>
      </p:sp>
      <p:sp>
        <p:nvSpPr>
          <p:cNvPr id="4" name="TextBox 3">
            <a:extLst>
              <a:ext uri="{FF2B5EF4-FFF2-40B4-BE49-F238E27FC236}">
                <a16:creationId xmlns:a16="http://schemas.microsoft.com/office/drawing/2014/main" id="{EA00B51A-2E06-2C34-D562-65FB65E92641}"/>
              </a:ext>
            </a:extLst>
          </p:cNvPr>
          <p:cNvSpPr txBox="1"/>
          <p:nvPr/>
        </p:nvSpPr>
        <p:spPr>
          <a:xfrm>
            <a:off x="5967778" y="704196"/>
            <a:ext cx="591789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222222"/>
                </a:solidFill>
                <a:highlight>
                  <a:srgbClr val="FFFFFF"/>
                </a:highlight>
                <a:latin typeface="Arial"/>
                <a:cs typeface="Arial"/>
              </a:rPr>
              <a:t>The Department of Health and Social Care launched the Digitising Social Care Programme in 2021.</a:t>
            </a:r>
            <a:endParaRPr lang="en-US"/>
          </a:p>
          <a:p>
            <a:r>
              <a:rPr lang="en-GB">
                <a:solidFill>
                  <a:srgbClr val="222222"/>
                </a:solidFill>
                <a:highlight>
                  <a:srgbClr val="FFFFFF"/>
                </a:highlight>
                <a:latin typeface="Arial"/>
                <a:cs typeface="Arial"/>
              </a:rPr>
              <a:t>The main aim is to have at least 80% of care providers registered with the Care Quality Commission (CQC) using Digital Social Care Records by 2024–25.</a:t>
            </a:r>
            <a:endParaRPr lang="en-GB"/>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It's important to note that this program is more than just implementing new software. It's a component of broader changes outlined in "People at the Heart of Care" and the national strategy for digital health and care.</a:t>
            </a:r>
            <a:endParaRPr lang="en-GB"/>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The program is </a:t>
            </a:r>
            <a:r>
              <a:rPr lang="en-GB" err="1">
                <a:solidFill>
                  <a:srgbClr val="222222"/>
                </a:solidFill>
                <a:highlight>
                  <a:srgbClr val="FFFFFF"/>
                </a:highlight>
                <a:latin typeface="Arial"/>
                <a:cs typeface="Arial"/>
              </a:rPr>
              <a:t>centered</a:t>
            </a:r>
            <a:r>
              <a:rPr lang="en-GB">
                <a:solidFill>
                  <a:srgbClr val="222222"/>
                </a:solidFill>
                <a:highlight>
                  <a:srgbClr val="FFFFFF"/>
                </a:highlight>
                <a:latin typeface="Arial"/>
                <a:cs typeface="Arial"/>
              </a:rPr>
              <a:t> around three main components: increasing the use of digital care records, enhancing cybersecurity measures, and boosting the digital skills of the social care workforce.</a:t>
            </a:r>
            <a:endParaRPr lang="en-GB"/>
          </a:p>
          <a:p>
            <a:endParaRPr lang="en-US"/>
          </a:p>
          <a:p>
            <a:r>
              <a:rPr lang="en-GB">
                <a:solidFill>
                  <a:srgbClr val="222222"/>
                </a:solidFill>
                <a:highlight>
                  <a:srgbClr val="FFFFFF"/>
                </a:highlight>
                <a:latin typeface="Arial"/>
                <a:cs typeface="Arial"/>
              </a:rPr>
              <a:t>This approach acknowledges that technology and the skills of the workforce need to advance in sync.</a:t>
            </a:r>
            <a:endParaRPr lang="en-GB"/>
          </a:p>
          <a:p>
            <a:pPr algn="l"/>
            <a:endParaRPr lang="en-GB"/>
          </a:p>
        </p:txBody>
      </p:sp>
      <p:pic>
        <p:nvPicPr>
          <p:cNvPr id="5" name="Picture 4" descr="A blue poster with text and icons&#10;&#10;AI-generated content may be incorrect.">
            <a:extLst>
              <a:ext uri="{FF2B5EF4-FFF2-40B4-BE49-F238E27FC236}">
                <a16:creationId xmlns:a16="http://schemas.microsoft.com/office/drawing/2014/main" id="{3DD540B2-054A-5375-91B2-3AD719F3BB2F}"/>
              </a:ext>
            </a:extLst>
          </p:cNvPr>
          <p:cNvPicPr>
            <a:picLocks noChangeAspect="1"/>
          </p:cNvPicPr>
          <p:nvPr/>
        </p:nvPicPr>
        <p:blipFill>
          <a:blip r:embed="rId2"/>
          <a:stretch>
            <a:fillRect/>
          </a:stretch>
        </p:blipFill>
        <p:spPr>
          <a:xfrm>
            <a:off x="-132812" y="3430798"/>
            <a:ext cx="6102829" cy="3432594"/>
          </a:xfrm>
          <a:prstGeom prst="rect">
            <a:avLst/>
          </a:prstGeom>
        </p:spPr>
      </p:pic>
    </p:spTree>
    <p:extLst>
      <p:ext uri="{BB962C8B-B14F-4D97-AF65-F5344CB8AC3E}">
        <p14:creationId xmlns:p14="http://schemas.microsoft.com/office/powerpoint/2010/main" val="643066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EC5F3-72B0-3CDE-8B73-E1B970B32C8A}"/>
              </a:ext>
            </a:extLst>
          </p:cNvPr>
          <p:cNvSpPr>
            <a:spLocks noGrp="1"/>
          </p:cNvSpPr>
          <p:nvPr>
            <p:ph type="title"/>
          </p:nvPr>
        </p:nvSpPr>
        <p:spPr/>
        <p:txBody>
          <a:bodyPr/>
          <a:lstStyle/>
          <a:p>
            <a:r>
              <a:rPr lang="en-GB">
                <a:solidFill>
                  <a:srgbClr val="222222"/>
                </a:solidFill>
                <a:highlight>
                  <a:srgbClr val="FFFF00"/>
                </a:highlight>
                <a:latin typeface="Arial"/>
                <a:cs typeface="Arial"/>
              </a:rPr>
              <a:t>Impact on the Workforce</a:t>
            </a:r>
            <a:endParaRPr lang="en-US">
              <a:highlight>
                <a:srgbClr val="FFFF00"/>
              </a:highlight>
            </a:endParaRPr>
          </a:p>
        </p:txBody>
      </p:sp>
      <p:sp>
        <p:nvSpPr>
          <p:cNvPr id="3" name="Content Placeholder 2">
            <a:extLst>
              <a:ext uri="{FF2B5EF4-FFF2-40B4-BE49-F238E27FC236}">
                <a16:creationId xmlns:a16="http://schemas.microsoft.com/office/drawing/2014/main" id="{7694DCDA-2386-72DE-A366-D854622E2FA0}"/>
              </a:ext>
            </a:extLst>
          </p:cNvPr>
          <p:cNvSpPr>
            <a:spLocks noGrp="1"/>
          </p:cNvSpPr>
          <p:nvPr>
            <p:ph idx="1"/>
          </p:nvPr>
        </p:nvSpPr>
        <p:spPr>
          <a:xfrm>
            <a:off x="177293" y="2028405"/>
            <a:ext cx="4282414" cy="4595242"/>
          </a:xfrm>
        </p:spPr>
        <p:txBody>
          <a:bodyPr vert="horz" lIns="91440" tIns="45720" rIns="91440" bIns="45720" rtlCol="0" anchor="t">
            <a:normAutofit fontScale="92500" lnSpcReduction="10000"/>
          </a:bodyPr>
          <a:lstStyle/>
          <a:p>
            <a:pPr>
              <a:buAutoNum type="arabicPeriod"/>
            </a:pPr>
            <a:r>
              <a:rPr lang="en-GB">
                <a:latin typeface="Arial"/>
                <a:ea typeface="+mn-lt"/>
                <a:cs typeface="Arial"/>
              </a:rPr>
              <a:t>Benefits:</a:t>
            </a:r>
            <a:endParaRPr lang="en-GB">
              <a:latin typeface="Arial"/>
              <a:cs typeface="Arial"/>
            </a:endParaRPr>
          </a:p>
          <a:p>
            <a:pPr>
              <a:buAutoNum type="arabicPeriod"/>
            </a:pPr>
            <a:r>
              <a:rPr lang="en-GB">
                <a:latin typeface="Arial"/>
                <a:ea typeface="+mn-lt"/>
                <a:cs typeface="Arial"/>
              </a:rPr>
              <a:t>Real-time documentation</a:t>
            </a:r>
            <a:endParaRPr lang="en-GB">
              <a:latin typeface="Arial"/>
              <a:cs typeface="Arial"/>
            </a:endParaRPr>
          </a:p>
          <a:p>
            <a:pPr>
              <a:buAutoNum type="arabicPeriod"/>
            </a:pPr>
            <a:r>
              <a:rPr lang="en-GB">
                <a:latin typeface="Arial"/>
                <a:ea typeface="+mn-lt"/>
                <a:cs typeface="Arial"/>
              </a:rPr>
              <a:t>More understandable records</a:t>
            </a:r>
            <a:endParaRPr lang="en-GB">
              <a:latin typeface="Arial"/>
              <a:cs typeface="Arial"/>
            </a:endParaRPr>
          </a:p>
          <a:p>
            <a:pPr>
              <a:buAutoNum type="arabicPeriod"/>
            </a:pPr>
            <a:r>
              <a:rPr lang="en-GB">
                <a:latin typeface="Arial"/>
                <a:ea typeface="+mn-lt"/>
                <a:cs typeface="Arial"/>
              </a:rPr>
              <a:t>Better monitoring</a:t>
            </a:r>
            <a:endParaRPr lang="en-GB">
              <a:latin typeface="Arial"/>
              <a:cs typeface="Arial"/>
            </a:endParaRPr>
          </a:p>
          <a:p>
            <a:pPr marL="0" indent="0">
              <a:buNone/>
            </a:pPr>
            <a:endParaRPr lang="en-GB">
              <a:latin typeface="Arial"/>
              <a:ea typeface="+mn-lt"/>
              <a:cs typeface="Arial"/>
            </a:endParaRPr>
          </a:p>
          <a:p>
            <a:pPr marL="0" indent="0">
              <a:buNone/>
            </a:pPr>
            <a:r>
              <a:rPr lang="en-GB">
                <a:highlight>
                  <a:srgbClr val="FFFF00"/>
                </a:highlight>
                <a:latin typeface="Arial"/>
                <a:ea typeface="+mn-lt"/>
                <a:cs typeface="Arial"/>
              </a:rPr>
              <a:t>Challenges:</a:t>
            </a:r>
            <a:endParaRPr lang="en-GB">
              <a:highlight>
                <a:srgbClr val="FFFF00"/>
              </a:highlight>
              <a:latin typeface="Arial"/>
              <a:cs typeface="Arial"/>
            </a:endParaRPr>
          </a:p>
          <a:p>
            <a:pPr marL="0" indent="0">
              <a:buNone/>
            </a:pPr>
            <a:endParaRPr lang="en-GB">
              <a:latin typeface="Arial"/>
              <a:ea typeface="+mn-lt"/>
              <a:cs typeface="Arial"/>
            </a:endParaRPr>
          </a:p>
          <a:p>
            <a:pPr marL="457200" indent="-457200">
              <a:buAutoNum type="arabicPeriod"/>
            </a:pPr>
            <a:r>
              <a:rPr lang="en-GB">
                <a:latin typeface="Arial"/>
                <a:ea typeface="+mn-lt"/>
                <a:cs typeface="Arial"/>
              </a:rPr>
              <a:t>Increased workload</a:t>
            </a:r>
            <a:endParaRPr lang="en-GB">
              <a:latin typeface="Arial"/>
              <a:cs typeface="Arial"/>
            </a:endParaRPr>
          </a:p>
          <a:p>
            <a:pPr marL="457200" indent="-457200">
              <a:buAutoNum type="arabicPeriod"/>
            </a:pPr>
            <a:r>
              <a:rPr lang="en-GB">
                <a:latin typeface="Arial"/>
                <a:ea typeface="+mn-lt"/>
                <a:cs typeface="Arial"/>
              </a:rPr>
              <a:t> Lack of digital skills</a:t>
            </a:r>
            <a:endParaRPr lang="en-GB">
              <a:latin typeface="Arial"/>
              <a:cs typeface="Arial"/>
            </a:endParaRPr>
          </a:p>
          <a:p>
            <a:pPr marL="457200" indent="-457200">
              <a:buAutoNum type="arabicPeriod"/>
            </a:pPr>
            <a:r>
              <a:rPr lang="en-GB">
                <a:latin typeface="Arial"/>
                <a:ea typeface="+mn-lt"/>
                <a:cs typeface="Arial"/>
              </a:rPr>
              <a:t> Need for more training</a:t>
            </a:r>
            <a:endParaRPr lang="en-GB">
              <a:latin typeface="Arial"/>
              <a:cs typeface="Arial"/>
            </a:endParaRPr>
          </a:p>
          <a:p>
            <a:pPr marL="457200" indent="-457200">
              <a:buAutoNum type="arabicPeriod"/>
            </a:pPr>
            <a:r>
              <a:rPr lang="en-GB">
                <a:latin typeface="Arial"/>
                <a:ea typeface="+mn-lt"/>
                <a:cs typeface="Arial"/>
              </a:rPr>
              <a:t>  Inconsistent use</a:t>
            </a:r>
            <a:endParaRPr lang="en-GB">
              <a:latin typeface="Arial"/>
              <a:cs typeface="Arial"/>
            </a:endParaRPr>
          </a:p>
          <a:p>
            <a:pPr marL="0" indent="0">
              <a:buNone/>
            </a:pPr>
            <a:br>
              <a:rPr lang="en-US"/>
            </a:br>
            <a:endParaRPr lang="en-US"/>
          </a:p>
          <a:p>
            <a:pPr>
              <a:buAutoNum type="arabicPeriod"/>
            </a:pPr>
            <a:endParaRPr lang="en-GB"/>
          </a:p>
        </p:txBody>
      </p:sp>
      <p:sp>
        <p:nvSpPr>
          <p:cNvPr id="4" name="TextBox 3">
            <a:extLst>
              <a:ext uri="{FF2B5EF4-FFF2-40B4-BE49-F238E27FC236}">
                <a16:creationId xmlns:a16="http://schemas.microsoft.com/office/drawing/2014/main" id="{5EACB1C8-8199-5731-97B6-A69DF2EE6710}"/>
              </a:ext>
            </a:extLst>
          </p:cNvPr>
          <p:cNvSpPr txBox="1"/>
          <p:nvPr/>
        </p:nvSpPr>
        <p:spPr>
          <a:xfrm>
            <a:off x="3564998" y="2161297"/>
            <a:ext cx="862905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222222"/>
                </a:solidFill>
                <a:highlight>
                  <a:srgbClr val="FFFFFF"/>
                </a:highlight>
                <a:latin typeface="Arial"/>
                <a:cs typeface="Arial"/>
              </a:rPr>
              <a:t>Digital Social Care Records (DSCRs) have brought both advantages and disadvantages for the workforce.</a:t>
            </a:r>
            <a:endParaRPr lang="en-US"/>
          </a:p>
          <a:p>
            <a:br>
              <a:rPr lang="en-US"/>
            </a:br>
            <a:r>
              <a:rPr lang="en-GB">
                <a:solidFill>
                  <a:srgbClr val="222222"/>
                </a:solidFill>
                <a:highlight>
                  <a:srgbClr val="FFFFFF"/>
                </a:highlight>
                <a:latin typeface="Arial"/>
                <a:cs typeface="Arial"/>
              </a:rPr>
              <a:t>On the plus side, digital records enable immediate documentation, clearer records, and enhanced supervision. Many organizations have reported better preparation for audits and adherence to regulations.</a:t>
            </a:r>
            <a:endParaRPr lang="en-GB"/>
          </a:p>
          <a:p>
            <a:br>
              <a:rPr lang="en-US"/>
            </a:br>
            <a:r>
              <a:rPr lang="en-GB">
                <a:solidFill>
                  <a:srgbClr val="222222"/>
                </a:solidFill>
                <a:highlight>
                  <a:srgbClr val="FFFFFF"/>
                </a:highlight>
                <a:latin typeface="Arial"/>
                <a:cs typeface="Arial"/>
              </a:rPr>
              <a:t>However, there are also significant difficulties. Research indicates that digitalization often increases the workload rather than decreasing it.</a:t>
            </a:r>
            <a:endParaRPr lang="en-GB"/>
          </a:p>
          <a:p>
            <a:br>
              <a:rPr lang="en-US"/>
            </a:br>
            <a:r>
              <a:rPr lang="en-GB">
                <a:solidFill>
                  <a:srgbClr val="222222"/>
                </a:solidFill>
                <a:highlight>
                  <a:srgbClr val="FFFFFF"/>
                </a:highlight>
                <a:latin typeface="Arial"/>
                <a:cs typeface="Arial"/>
              </a:rPr>
              <a:t>Care workers now need to balance providing direct care with digital documentation, reporting incidents, and recording medication. This changes what is expected of them. There are ongoing gaps in digital skills among the workforce, especially in a sector with high staff turnover and inconsistent training resources.</a:t>
            </a:r>
            <a:endParaRPr lang="en-GB"/>
          </a:p>
          <a:p>
            <a:br>
              <a:rPr lang="en-US"/>
            </a:br>
            <a:r>
              <a:rPr lang="en-GB">
                <a:solidFill>
                  <a:srgbClr val="222222"/>
                </a:solidFill>
                <a:highlight>
                  <a:srgbClr val="FFFFFF"/>
                </a:highlight>
                <a:latin typeface="Arial"/>
                <a:cs typeface="Arial"/>
              </a:rPr>
              <a:t>Overall, the impact on the workforce varies and heavily relies on how well the system is implemented.</a:t>
            </a:r>
            <a:endParaRPr lang="en-GB"/>
          </a:p>
          <a:p>
            <a:pPr algn="l"/>
            <a:endParaRPr lang="en-GB"/>
          </a:p>
        </p:txBody>
      </p:sp>
    </p:spTree>
    <p:extLst>
      <p:ext uri="{BB962C8B-B14F-4D97-AF65-F5344CB8AC3E}">
        <p14:creationId xmlns:p14="http://schemas.microsoft.com/office/powerpoint/2010/main" val="201044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240F-FB22-51A7-0FC3-F8A96901E867}"/>
              </a:ext>
            </a:extLst>
          </p:cNvPr>
          <p:cNvSpPr>
            <a:spLocks noGrp="1"/>
          </p:cNvSpPr>
          <p:nvPr>
            <p:ph type="title"/>
          </p:nvPr>
        </p:nvSpPr>
        <p:spPr>
          <a:xfrm>
            <a:off x="493597" y="-257354"/>
            <a:ext cx="3770818" cy="1600200"/>
          </a:xfrm>
        </p:spPr>
        <p:txBody>
          <a:bodyPr/>
          <a:lstStyle/>
          <a:p>
            <a:r>
              <a:rPr lang="en-GB" b="1">
                <a:solidFill>
                  <a:srgbClr val="222222"/>
                </a:solidFill>
                <a:highlight>
                  <a:srgbClr val="FFFF00"/>
                </a:highlight>
                <a:latin typeface="Arial"/>
                <a:cs typeface="Arial"/>
              </a:rPr>
              <a:t>Service Delivery Impact</a:t>
            </a:r>
            <a:endParaRPr lang="en-US" b="1">
              <a:highlight>
                <a:srgbClr val="FFFF00"/>
              </a:highlight>
            </a:endParaRPr>
          </a:p>
        </p:txBody>
      </p:sp>
      <p:sp>
        <p:nvSpPr>
          <p:cNvPr id="52" name="Thought Bubble: Cloud 51">
            <a:extLst>
              <a:ext uri="{FF2B5EF4-FFF2-40B4-BE49-F238E27FC236}">
                <a16:creationId xmlns:a16="http://schemas.microsoft.com/office/drawing/2014/main" id="{C88BF036-F31D-B644-AA87-0EF3524BBF37}"/>
              </a:ext>
            </a:extLst>
          </p:cNvPr>
          <p:cNvSpPr/>
          <p:nvPr/>
        </p:nvSpPr>
        <p:spPr>
          <a:xfrm>
            <a:off x="490884" y="1710025"/>
            <a:ext cx="4356631" cy="399279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accent2">
                    <a:lumMod val="76000"/>
                  </a:schemeClr>
                </a:solidFill>
                <a:highlight>
                  <a:srgbClr val="FFFFFF"/>
                </a:highlight>
                <a:latin typeface="Arial"/>
                <a:cs typeface="Arial"/>
              </a:rPr>
              <a:t>Impact on Service Delivery</a:t>
            </a:r>
            <a:endParaRPr lang="en-US" sz="1600" b="1">
              <a:solidFill>
                <a:schemeClr val="accent2">
                  <a:lumMod val="76000"/>
                </a:schemeClr>
              </a:solidFill>
            </a:endParaRPr>
          </a:p>
          <a:p>
            <a:pPr algn="ctr"/>
            <a:br>
              <a:rPr lang="en-US"/>
            </a:br>
            <a:endParaRPr lang="en-US" sz="1600" b="1"/>
          </a:p>
          <a:p>
            <a:pPr algn="ctr"/>
            <a:r>
              <a:rPr lang="en-GB" sz="1600" b="1">
                <a:solidFill>
                  <a:srgbClr val="222222"/>
                </a:solidFill>
                <a:highlight>
                  <a:srgbClr val="FFFFFF"/>
                </a:highlight>
                <a:latin typeface="Arial"/>
                <a:cs typeface="Arial"/>
              </a:rPr>
              <a:t>Positive Effects:</a:t>
            </a:r>
            <a:endParaRPr lang="en-GB" sz="1600" b="1"/>
          </a:p>
          <a:p>
            <a:pPr algn="ctr"/>
            <a:r>
              <a:rPr lang="en-GB" sz="1600" b="1">
                <a:solidFill>
                  <a:srgbClr val="222222"/>
                </a:solidFill>
                <a:highlight>
                  <a:srgbClr val="FFFFFF"/>
                </a:highlight>
                <a:latin typeface="Arial"/>
                <a:cs typeface="Arial"/>
              </a:rPr>
              <a:t>*   Quicker information sharing</a:t>
            </a:r>
            <a:endParaRPr lang="en-GB" sz="1600" b="1"/>
          </a:p>
          <a:p>
            <a:pPr algn="ctr"/>
            <a:r>
              <a:rPr lang="en-GB" sz="1600" b="1">
                <a:solidFill>
                  <a:srgbClr val="222222"/>
                </a:solidFill>
                <a:highlight>
                  <a:srgbClr val="FFFFFF"/>
                </a:highlight>
                <a:latin typeface="Arial"/>
                <a:cs typeface="Arial"/>
              </a:rPr>
              <a:t>*   Improved planning for leaving the hospital</a:t>
            </a:r>
            <a:endParaRPr lang="en-GB" sz="1600" b="1"/>
          </a:p>
          <a:p>
            <a:pPr algn="ctr"/>
            <a:r>
              <a:rPr lang="en-GB" sz="1600" b="1">
                <a:solidFill>
                  <a:srgbClr val="222222"/>
                </a:solidFill>
                <a:highlight>
                  <a:srgbClr val="FFFFFF"/>
                </a:highlight>
                <a:latin typeface="Arial"/>
                <a:cs typeface="Arial"/>
              </a:rPr>
              <a:t>*   Better protection measures</a:t>
            </a:r>
            <a:endParaRPr lang="en-GB" sz="1600" b="1"/>
          </a:p>
          <a:p>
            <a:pPr algn="ctr"/>
            <a:r>
              <a:rPr lang="en-GB" sz="1600" b="1">
                <a:solidFill>
                  <a:srgbClr val="222222"/>
                </a:solidFill>
                <a:highlight>
                  <a:srgbClr val="FFFFFF"/>
                </a:highlight>
                <a:latin typeface="Arial"/>
                <a:cs typeface="Arial"/>
              </a:rPr>
              <a:t>*   Management based on data</a:t>
            </a:r>
            <a:endParaRPr lang="en-GB" sz="1600" b="1"/>
          </a:p>
          <a:p>
            <a:pPr algn="ctr"/>
            <a:endParaRPr lang="en-GB"/>
          </a:p>
        </p:txBody>
      </p:sp>
      <p:sp>
        <p:nvSpPr>
          <p:cNvPr id="53" name="Thought Bubble: Cloud 52">
            <a:extLst>
              <a:ext uri="{FF2B5EF4-FFF2-40B4-BE49-F238E27FC236}">
                <a16:creationId xmlns:a16="http://schemas.microsoft.com/office/drawing/2014/main" id="{B75183FD-C0D1-E057-BE21-4E19447C2022}"/>
              </a:ext>
            </a:extLst>
          </p:cNvPr>
          <p:cNvSpPr/>
          <p:nvPr/>
        </p:nvSpPr>
        <p:spPr>
          <a:xfrm>
            <a:off x="4666478" y="1688606"/>
            <a:ext cx="4743061" cy="3484895"/>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222222"/>
              </a:solidFill>
              <a:highlight>
                <a:srgbClr val="FFFFFF"/>
              </a:highlight>
              <a:latin typeface="Arial"/>
              <a:cs typeface="Arial"/>
            </a:endParaRPr>
          </a:p>
          <a:p>
            <a:pPr algn="ctr"/>
            <a:endParaRPr lang="en-GB">
              <a:solidFill>
                <a:srgbClr val="222222"/>
              </a:solidFill>
              <a:highlight>
                <a:srgbClr val="FFFFFF"/>
              </a:highlight>
              <a:latin typeface="Arial"/>
              <a:cs typeface="Arial"/>
            </a:endParaRPr>
          </a:p>
          <a:p>
            <a:pPr algn="ctr"/>
            <a:r>
              <a:rPr lang="en-GB">
                <a:solidFill>
                  <a:srgbClr val="222222"/>
                </a:solidFill>
                <a:highlight>
                  <a:srgbClr val="FFFFFF"/>
                </a:highlight>
                <a:latin typeface="Arial"/>
                <a:cs typeface="Arial"/>
              </a:rPr>
              <a:t>Ongoing Issues:</a:t>
            </a:r>
            <a:endParaRPr lang="en-US"/>
          </a:p>
          <a:p>
            <a:pPr algn="ctr"/>
            <a:endParaRPr lang="en-GB">
              <a:solidFill>
                <a:srgbClr val="222222"/>
              </a:solidFill>
              <a:highlight>
                <a:srgbClr val="FFFFFF"/>
              </a:highlight>
              <a:latin typeface="Arial"/>
              <a:cs typeface="Arial"/>
            </a:endParaRPr>
          </a:p>
          <a:p>
            <a:pPr algn="ctr"/>
            <a:r>
              <a:rPr lang="en-GB">
                <a:solidFill>
                  <a:srgbClr val="222222"/>
                </a:solidFill>
                <a:highlight>
                  <a:srgbClr val="00FFFF"/>
                </a:highlight>
                <a:latin typeface="Arial"/>
                <a:cs typeface="Arial"/>
              </a:rPr>
              <a:t>*   Limited ability to work with other systems</a:t>
            </a:r>
            <a:endParaRPr lang="en-GB">
              <a:highlight>
                <a:srgbClr val="00FFFF"/>
              </a:highlight>
            </a:endParaRPr>
          </a:p>
          <a:p>
            <a:pPr algn="ctr"/>
            <a:r>
              <a:rPr lang="en-GB">
                <a:solidFill>
                  <a:srgbClr val="222222"/>
                </a:solidFill>
                <a:highlight>
                  <a:srgbClr val="00FFFF"/>
                </a:highlight>
                <a:latin typeface="Arial"/>
                <a:cs typeface="Arial"/>
              </a:rPr>
              <a:t>*   Divided market</a:t>
            </a:r>
            <a:endParaRPr lang="en-GB">
              <a:highlight>
                <a:srgbClr val="00FFFF"/>
              </a:highlight>
            </a:endParaRPr>
          </a:p>
          <a:p>
            <a:pPr algn="ctr"/>
            <a:r>
              <a:rPr lang="en-GB">
                <a:solidFill>
                  <a:srgbClr val="222222"/>
                </a:solidFill>
                <a:highlight>
                  <a:srgbClr val="00FFFF"/>
                </a:highlight>
                <a:latin typeface="Arial"/>
                <a:cs typeface="Arial"/>
              </a:rPr>
              <a:t>*   High costs to switch over</a:t>
            </a:r>
            <a:endParaRPr lang="en-GB">
              <a:highlight>
                <a:srgbClr val="00FFFF"/>
              </a:highlight>
            </a:endParaRPr>
          </a:p>
          <a:p>
            <a:pPr algn="ctr"/>
            <a:r>
              <a:rPr lang="en-GB">
                <a:solidFill>
                  <a:srgbClr val="222222"/>
                </a:solidFill>
                <a:highlight>
                  <a:srgbClr val="00FFFF"/>
                </a:highlight>
                <a:latin typeface="Arial"/>
                <a:cs typeface="Arial"/>
              </a:rPr>
              <a:t>*   Temporary drops in productivity</a:t>
            </a:r>
            <a:endParaRPr lang="en-GB">
              <a:highlight>
                <a:srgbClr val="00FFFF"/>
              </a:highlight>
            </a:endParaRPr>
          </a:p>
          <a:p>
            <a:pPr algn="ctr"/>
            <a:endParaRPr lang="en-GB"/>
          </a:p>
        </p:txBody>
      </p:sp>
    </p:spTree>
    <p:extLst>
      <p:ext uri="{BB962C8B-B14F-4D97-AF65-F5344CB8AC3E}">
        <p14:creationId xmlns:p14="http://schemas.microsoft.com/office/powerpoint/2010/main" val="753817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75F986-D71B-B44A-D626-6D14C57C3103}"/>
              </a:ext>
            </a:extLst>
          </p:cNvPr>
          <p:cNvSpPr>
            <a:spLocks noGrp="1"/>
          </p:cNvSpPr>
          <p:nvPr>
            <p:ph idx="1"/>
          </p:nvPr>
        </p:nvSpPr>
        <p:spPr>
          <a:xfrm>
            <a:off x="504655" y="455763"/>
            <a:ext cx="11185424" cy="6397923"/>
          </a:xfrm>
        </p:spPr>
        <p:txBody>
          <a:bodyPr>
            <a:normAutofit/>
          </a:bodyPr>
          <a:lstStyle/>
          <a:p>
            <a:pPr marL="0" indent="0">
              <a:buNone/>
            </a:pPr>
            <a:r>
              <a:rPr lang="en-GB">
                <a:solidFill>
                  <a:srgbClr val="222222"/>
                </a:solidFill>
                <a:highlight>
                  <a:srgbClr val="FFFFFF"/>
                </a:highlight>
                <a:latin typeface="Arial"/>
                <a:cs typeface="Arial"/>
              </a:rPr>
              <a:t>When it comes to delivering services, Digital Social Care Records (DSCRs) have promising advantages.</a:t>
            </a:r>
            <a:endParaRPr lang="en-GB"/>
          </a:p>
          <a:p>
            <a:pPr marL="0" indent="0">
              <a:buNone/>
            </a:pPr>
            <a:br>
              <a:rPr lang="en-US"/>
            </a:br>
            <a:r>
              <a:rPr lang="en-GB">
                <a:solidFill>
                  <a:srgbClr val="222222"/>
                </a:solidFill>
                <a:highlight>
                  <a:srgbClr val="FFFFFF"/>
                </a:highlight>
                <a:latin typeface="Arial"/>
                <a:cs typeface="Arial"/>
              </a:rPr>
              <a:t>Digital records allow faster sharing of information between service providers and NHS services, which helps make hospital discharges smoother and coordinate care better.</a:t>
            </a:r>
            <a:endParaRPr lang="en-GB"/>
          </a:p>
          <a:p>
            <a:pPr marL="0" indent="0">
              <a:buNone/>
            </a:pPr>
            <a:endParaRPr lang="en-GB">
              <a:solidFill>
                <a:srgbClr val="222222"/>
              </a:solidFill>
              <a:highlight>
                <a:srgbClr val="FFFFFF"/>
              </a:highlight>
              <a:latin typeface="Arial"/>
              <a:cs typeface="Arial"/>
            </a:endParaRPr>
          </a:p>
          <a:p>
            <a:pPr>
              <a:buNone/>
            </a:pPr>
            <a:r>
              <a:rPr lang="en-GB">
                <a:solidFill>
                  <a:srgbClr val="222222"/>
                </a:solidFill>
                <a:highlight>
                  <a:srgbClr val="FFFFFF"/>
                </a:highlight>
                <a:latin typeface="Arial"/>
                <a:cs typeface="Arial"/>
              </a:rPr>
              <a:t>Managers can also use digital dashboards to spot trends like falls or medication mistakes, allowing them to improve quality more proactively.</a:t>
            </a:r>
            <a:endParaRPr lang="en-GB"/>
          </a:p>
          <a:p>
            <a:pPr>
              <a:buNone/>
            </a:pPr>
            <a:br>
              <a:rPr lang="en-US"/>
            </a:br>
            <a:r>
              <a:rPr lang="en-GB">
                <a:solidFill>
                  <a:srgbClr val="222222"/>
                </a:solidFill>
                <a:highlight>
                  <a:srgbClr val="FFFFFF"/>
                </a:highlight>
                <a:latin typeface="Arial"/>
                <a:cs typeface="Arial"/>
              </a:rPr>
              <a:t>However, there are still significant limitations.</a:t>
            </a:r>
            <a:endParaRPr lang="en-GB"/>
          </a:p>
          <a:p>
            <a:pPr>
              <a:buNone/>
            </a:pPr>
            <a:r>
              <a:rPr lang="en-GB">
                <a:solidFill>
                  <a:srgbClr val="222222"/>
                </a:solidFill>
                <a:highlight>
                  <a:srgbClr val="FFFFFF"/>
                </a:highlight>
                <a:latin typeface="Arial"/>
                <a:cs typeface="Arial"/>
              </a:rPr>
              <a:t>The ability of systems to work together is still inconsistent because the provider market is so divided. The costs of implementing these systems—including hardware, software, cybersecurity, and support—can be very high, especially for smaller providers.</a:t>
            </a:r>
            <a:endParaRPr lang="en-GB"/>
          </a:p>
          <a:p>
            <a:pPr marL="0" indent="0">
              <a:buNone/>
            </a:pPr>
            <a:endParaRPr lang="en-GB">
              <a:solidFill>
                <a:srgbClr val="222222"/>
              </a:solidFill>
              <a:highlight>
                <a:srgbClr val="FFFFFF"/>
              </a:highlight>
              <a:latin typeface="Arial"/>
              <a:cs typeface="Arial"/>
            </a:endParaRPr>
          </a:p>
          <a:p>
            <a:pPr marL="0" indent="0">
              <a:buNone/>
            </a:pPr>
            <a:endParaRPr lang="en-GB"/>
          </a:p>
        </p:txBody>
      </p:sp>
    </p:spTree>
    <p:extLst>
      <p:ext uri="{BB962C8B-B14F-4D97-AF65-F5344CB8AC3E}">
        <p14:creationId xmlns:p14="http://schemas.microsoft.com/office/powerpoint/2010/main" val="910945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Oval 38">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0" name="Rectangle 3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3" name="Freeform: Shape 28">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44"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8E5D3366-E262-E5B7-8B8E-31D1611348CB}"/>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highlight>
                  <a:srgbClr val="FF00FF"/>
                </a:highlight>
              </a:rPr>
              <a:t>Impact on Service Users</a:t>
            </a:r>
          </a:p>
        </p:txBody>
      </p:sp>
      <p:sp>
        <p:nvSpPr>
          <p:cNvPr id="5" name="TextBox 4">
            <a:extLst>
              <a:ext uri="{FF2B5EF4-FFF2-40B4-BE49-F238E27FC236}">
                <a16:creationId xmlns:a16="http://schemas.microsoft.com/office/drawing/2014/main" id="{93A3DD7A-D38B-9527-8245-824876FC5CC6}"/>
              </a:ext>
            </a:extLst>
          </p:cNvPr>
          <p:cNvSpPr txBox="1"/>
          <p:nvPr/>
        </p:nvSpPr>
        <p:spPr>
          <a:xfrm>
            <a:off x="4916266" y="6193"/>
            <a:ext cx="7271029" cy="68457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highlight>
                  <a:srgbClr val="FFFF00"/>
                </a:highlight>
              </a:rPr>
              <a:t>Improvements:</a:t>
            </a:r>
          </a:p>
          <a:p>
            <a:pPr defTabSz="457200">
              <a:lnSpc>
                <a:spcPct val="90000"/>
              </a:lnSpc>
              <a:spcBef>
                <a:spcPts val="1000"/>
              </a:spcBef>
              <a:buClr>
                <a:schemeClr val="accent1"/>
              </a:buClr>
              <a:buSzPct val="80000"/>
            </a:pPr>
            <a:r>
              <a:rPr lang="en-US" sz="1400" b="1">
                <a:solidFill>
                  <a:schemeClr val="tx1">
                    <a:lumMod val="75000"/>
                    <a:lumOff val="25000"/>
                  </a:schemeClr>
                </a:solidFill>
                <a:highlight>
                  <a:srgbClr val="FFFFFF"/>
                </a:highlight>
              </a:rPr>
              <a:t>Safer handling of medications</a:t>
            </a:r>
            <a:endParaRPr lang="en-US" sz="1400" b="1">
              <a:solidFill>
                <a:schemeClr val="tx1">
                  <a:lumMod val="75000"/>
                  <a:lumOff val="25000"/>
                </a:schemeClr>
              </a:solidFill>
            </a:endParaRPr>
          </a:p>
          <a:p>
            <a:pPr defTabSz="457200">
              <a:lnSpc>
                <a:spcPct val="90000"/>
              </a:lnSpc>
              <a:spcBef>
                <a:spcPts val="1000"/>
              </a:spcBef>
              <a:buClr>
                <a:schemeClr val="accent1"/>
              </a:buClr>
              <a:buSzPct val="80000"/>
            </a:pPr>
            <a:r>
              <a:rPr lang="en-US" sz="1400" b="1">
                <a:solidFill>
                  <a:schemeClr val="tx1">
                    <a:lumMod val="75000"/>
                    <a:lumOff val="25000"/>
                  </a:schemeClr>
                </a:solidFill>
                <a:highlight>
                  <a:srgbClr val="FFFFFF"/>
                </a:highlight>
              </a:rPr>
              <a:t>More reliable care records</a:t>
            </a:r>
            <a:endParaRPr lang="en-US" sz="1400" b="1">
              <a:solidFill>
                <a:schemeClr val="tx1">
                  <a:lumMod val="75000"/>
                  <a:lumOff val="25000"/>
                </a:schemeClr>
              </a:solidFill>
            </a:endParaRPr>
          </a:p>
          <a:p>
            <a:pPr defTabSz="457200">
              <a:lnSpc>
                <a:spcPct val="90000"/>
              </a:lnSpc>
              <a:spcBef>
                <a:spcPts val="1000"/>
              </a:spcBef>
              <a:buClr>
                <a:schemeClr val="accent1"/>
              </a:buClr>
              <a:buSzPct val="80000"/>
            </a:pPr>
            <a:r>
              <a:rPr lang="en-US" sz="1400" b="1">
                <a:solidFill>
                  <a:schemeClr val="tx1">
                    <a:lumMod val="75000"/>
                    <a:lumOff val="25000"/>
                  </a:schemeClr>
                </a:solidFill>
                <a:highlight>
                  <a:srgbClr val="FFFFFF"/>
                </a:highlight>
              </a:rPr>
              <a:t>.Quicker response to protection issues</a:t>
            </a:r>
            <a:endParaRPr lang="en-US" sz="1400" b="1">
              <a:solidFill>
                <a:schemeClr val="tx1">
                  <a:lumMod val="75000"/>
                  <a:lumOff val="25000"/>
                </a:schemeClr>
              </a:solidFill>
            </a:endParaRPr>
          </a:p>
          <a:p>
            <a:pPr defTabSz="457200">
              <a:lnSpc>
                <a:spcPct val="90000"/>
              </a:lnSpc>
              <a:spcBef>
                <a:spcPts val="1000"/>
              </a:spcBef>
              <a:buClr>
                <a:schemeClr val="accent1"/>
              </a:buClr>
              <a:buSzPct val="80000"/>
            </a:pPr>
            <a:r>
              <a:rPr lang="en-US" sz="1400" b="1">
                <a:solidFill>
                  <a:schemeClr val="tx1">
                    <a:lumMod val="75000"/>
                    <a:lumOff val="25000"/>
                  </a:schemeClr>
                </a:solidFill>
                <a:highlight>
                  <a:srgbClr val="FFFFFF"/>
                </a:highlight>
              </a:rPr>
              <a:t> Increased openness</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highlight>
                <a:srgbClr val="FFFF00"/>
              </a:highlight>
            </a:endParaRPr>
          </a:p>
          <a:p>
            <a:pPr defTabSz="457200">
              <a:lnSpc>
                <a:spcPct val="90000"/>
              </a:lnSpc>
              <a:spcBef>
                <a:spcPts val="1000"/>
              </a:spcBef>
              <a:buClr>
                <a:schemeClr val="accent1"/>
              </a:buClr>
              <a:buSzPct val="80000"/>
              <a:buFont typeface="Wingdings 3" charset="2"/>
              <a:buChar char=""/>
            </a:pPr>
            <a:r>
              <a:rPr lang="en-US" sz="1400" b="1">
                <a:solidFill>
                  <a:schemeClr val="tx1">
                    <a:lumMod val="75000"/>
                    <a:lumOff val="25000"/>
                  </a:schemeClr>
                </a:solidFill>
                <a:highlight>
                  <a:srgbClr val="FFFF00"/>
                </a:highlight>
              </a:rPr>
              <a:t>Critical Considerations:</a:t>
            </a:r>
            <a:endParaRPr lang="en-US" sz="1400" b="1" dirty="0">
              <a:solidFill>
                <a:schemeClr val="tx1">
                  <a:lumMod val="75000"/>
                  <a:lumOff val="25000"/>
                </a:schemeClr>
              </a:solidFill>
              <a:highlight>
                <a:srgbClr val="FFFF00"/>
              </a:highlight>
            </a:endParaRPr>
          </a:p>
          <a:p>
            <a:pPr defTabSz="4572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highlight>
                  <a:srgbClr val="FFFFFF"/>
                </a:highlight>
              </a:rPr>
              <a:t>1.Personal connection in care remains key</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b="1">
                <a:solidFill>
                  <a:schemeClr val="tx1">
                    <a:lumMod val="75000"/>
                    <a:lumOff val="25000"/>
                  </a:schemeClr>
                </a:solidFill>
                <a:highlight>
                  <a:srgbClr val="FFFFFF"/>
                </a:highlight>
              </a:rPr>
              <a:t>2.  Potential to over-measure care</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b="1">
                <a:solidFill>
                  <a:schemeClr val="tx1">
                    <a:lumMod val="75000"/>
                    <a:lumOff val="25000"/>
                  </a:schemeClr>
                </a:solidFill>
                <a:highlight>
                  <a:srgbClr val="FFFFFF"/>
                </a:highlight>
              </a:rPr>
              <a:t>3.  Trust relies on how data is managed.</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highlight>
                <a:srgbClr val="FFFFFF"/>
              </a:highlight>
            </a:endParaRPr>
          </a:p>
          <a:p>
            <a:pPr defTabSz="457200">
              <a:lnSpc>
                <a:spcPct val="90000"/>
              </a:lnSpc>
              <a:spcBef>
                <a:spcPts val="1000"/>
              </a:spcBef>
              <a:buClr>
                <a:schemeClr val="accent1"/>
              </a:buClr>
              <a:buSzPct val="80000"/>
              <a:buFont typeface="Wingdings 3" charset="2"/>
              <a:buChar char=""/>
            </a:pPr>
            <a:r>
              <a:rPr lang="en-US" sz="1400" b="1">
                <a:solidFill>
                  <a:schemeClr val="tx1">
                    <a:lumMod val="75000"/>
                    <a:lumOff val="25000"/>
                  </a:schemeClr>
                </a:solidFill>
                <a:highlight>
                  <a:srgbClr val="FFFFFF"/>
                </a:highlight>
              </a:rPr>
              <a:t>For those receiving care, Digital Social Care Records (DSCRs) can boost safety and consistency.</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highlight>
                <a:srgbClr val="FFFFFF"/>
              </a:highlight>
            </a:endParaRPr>
          </a:p>
          <a:p>
            <a:pPr defTabSz="457200">
              <a:lnSpc>
                <a:spcPct val="90000"/>
              </a:lnSpc>
              <a:spcBef>
                <a:spcPts val="1000"/>
              </a:spcBef>
              <a:buClr>
                <a:schemeClr val="accent1"/>
              </a:buClr>
              <a:buSzPct val="80000"/>
              <a:buFont typeface="Wingdings 3" charset="2"/>
              <a:buChar char=""/>
            </a:pPr>
            <a:r>
              <a:rPr lang="en-US" sz="1400" b="1">
                <a:solidFill>
                  <a:schemeClr val="tx1">
                    <a:lumMod val="75000"/>
                    <a:lumOff val="25000"/>
                  </a:schemeClr>
                </a:solidFill>
                <a:highlight>
                  <a:srgbClr val="FFFFFF"/>
                </a:highlight>
              </a:rPr>
              <a:t>Correct digital medication records lower the chance of mistakes, and shared care records help ensure more consistent care as people transition between different services.</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br>
              <a:rPr lang="en-US" sz="1400" b="1" dirty="0"/>
            </a:br>
            <a:r>
              <a:rPr lang="en-US" sz="1400" b="1">
                <a:solidFill>
                  <a:schemeClr val="tx1">
                    <a:lumMod val="75000"/>
                    <a:lumOff val="25000"/>
                  </a:schemeClr>
                </a:solidFill>
                <a:highlight>
                  <a:srgbClr val="FFFFFF"/>
                </a:highlight>
              </a:rPr>
              <a:t>Digital timestamps can also increase accountability and transparency for families and regulators.</a:t>
            </a:r>
            <a:endParaRPr lang="en-US" sz="1400" b="1">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highlight>
                  <a:srgbClr val="FFFFFF"/>
                </a:highlight>
              </a:rPr>
              <a:t>social care is mainly about relationships. Qualities like compassion, respect, and emotional support can't be fully measured by digital means.</a:t>
            </a:r>
            <a:endParaRPr lang="en-US" sz="1400" b="1"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highlight>
                  <a:srgbClr val="FFFFFF"/>
                </a:highlight>
              </a:rPr>
              <a:t>There's also a chance that focusing too much on measurable data could limit our understanding of what good care really means.</a:t>
            </a:r>
            <a:endParaRPr lang="en-US" sz="1400" b="1"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highlight>
                <a:srgbClr val="FFFFFF"/>
              </a:highlight>
            </a:endParaRPr>
          </a:p>
          <a:p>
            <a:pPr defTabSz="457200">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p:txBody>
      </p:sp>
    </p:spTree>
    <p:extLst>
      <p:ext uri="{BB962C8B-B14F-4D97-AF65-F5344CB8AC3E}">
        <p14:creationId xmlns:p14="http://schemas.microsoft.com/office/powerpoint/2010/main" val="2650621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CB765-49FA-ED30-0675-6121A7D715BD}"/>
              </a:ext>
            </a:extLst>
          </p:cNvPr>
          <p:cNvSpPr>
            <a:spLocks noGrp="1"/>
          </p:cNvSpPr>
          <p:nvPr>
            <p:ph type="title"/>
          </p:nvPr>
        </p:nvSpPr>
        <p:spPr>
          <a:xfrm>
            <a:off x="8300502" y="-1177505"/>
            <a:ext cx="3813950" cy="1600200"/>
          </a:xfrm>
        </p:spPr>
        <p:txBody>
          <a:bodyPr/>
          <a:lstStyle/>
          <a:p>
            <a:r>
              <a:rPr lang="en-GB" b="1">
                <a:solidFill>
                  <a:srgbClr val="222222"/>
                </a:solidFill>
                <a:highlight>
                  <a:srgbClr val="FFFF00"/>
                </a:highlight>
                <a:latin typeface="Arial"/>
                <a:cs typeface="Arial"/>
              </a:rPr>
              <a:t>Key Risks</a:t>
            </a:r>
            <a:endParaRPr lang="en-US" b="1">
              <a:highlight>
                <a:srgbClr val="FFFF00"/>
              </a:highlight>
            </a:endParaRPr>
          </a:p>
        </p:txBody>
      </p:sp>
      <p:sp>
        <p:nvSpPr>
          <p:cNvPr id="4" name="Text Placeholder 3">
            <a:extLst>
              <a:ext uri="{FF2B5EF4-FFF2-40B4-BE49-F238E27FC236}">
                <a16:creationId xmlns:a16="http://schemas.microsoft.com/office/drawing/2014/main" id="{28F630F1-1A1B-F640-0966-9F08E3E5D273}"/>
              </a:ext>
            </a:extLst>
          </p:cNvPr>
          <p:cNvSpPr>
            <a:spLocks noGrp="1"/>
          </p:cNvSpPr>
          <p:nvPr>
            <p:ph type="body" sz="half" idx="2"/>
          </p:nvPr>
        </p:nvSpPr>
        <p:spPr>
          <a:xfrm>
            <a:off x="-1317951" y="757016"/>
            <a:ext cx="9191082" cy="4850919"/>
          </a:xfrm>
        </p:spPr>
        <p:txBody>
          <a:bodyPr vert="horz" lIns="91440" tIns="45720" rIns="91440" bIns="45720" rtlCol="0" anchor="t">
            <a:normAutofit/>
          </a:bodyPr>
          <a:lstStyle/>
          <a:p>
            <a:endParaRPr lang="en-GB" sz="2000" dirty="0">
              <a:solidFill>
                <a:srgbClr val="222222"/>
              </a:solidFill>
              <a:highlight>
                <a:srgbClr val="FFFFFF"/>
              </a:highlight>
              <a:latin typeface="Arial"/>
              <a:cs typeface="Arial"/>
            </a:endParaRPr>
          </a:p>
          <a:p>
            <a:endParaRPr lang="en-GB" dirty="0"/>
          </a:p>
        </p:txBody>
      </p:sp>
      <p:sp>
        <p:nvSpPr>
          <p:cNvPr id="5" name="TextBox 4">
            <a:extLst>
              <a:ext uri="{FF2B5EF4-FFF2-40B4-BE49-F238E27FC236}">
                <a16:creationId xmlns:a16="http://schemas.microsoft.com/office/drawing/2014/main" id="{E673BF8D-4416-14AF-091D-38F46788820A}"/>
              </a:ext>
            </a:extLst>
          </p:cNvPr>
          <p:cNvSpPr txBox="1"/>
          <p:nvPr/>
        </p:nvSpPr>
        <p:spPr>
          <a:xfrm>
            <a:off x="7541658" y="633190"/>
            <a:ext cx="50074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highlight>
                  <a:srgbClr val="FF0000"/>
                </a:highlight>
                <a:latin typeface="Arial"/>
                <a:cs typeface="Arial"/>
              </a:rPr>
              <a:t>*   Staffing gaps continue</a:t>
            </a:r>
            <a:endParaRPr lang="en-US" b="1">
              <a:highlight>
                <a:srgbClr val="FF0000"/>
              </a:highlight>
            </a:endParaRPr>
          </a:p>
          <a:p>
            <a:r>
              <a:rPr lang="en-GB" b="1">
                <a:solidFill>
                  <a:srgbClr val="222222"/>
                </a:solidFill>
                <a:highlight>
                  <a:srgbClr val="FF0000"/>
                </a:highlight>
                <a:latin typeface="Arial"/>
                <a:cs typeface="Arial"/>
              </a:rPr>
              <a:t>*   Digital differences among organizations</a:t>
            </a:r>
            <a:endParaRPr lang="en-GB" b="1">
              <a:highlight>
                <a:srgbClr val="FF0000"/>
              </a:highlight>
            </a:endParaRPr>
          </a:p>
          <a:p>
            <a:r>
              <a:rPr lang="en-GB" b="1">
                <a:solidFill>
                  <a:srgbClr val="222222"/>
                </a:solidFill>
                <a:highlight>
                  <a:srgbClr val="FF0000"/>
                </a:highlight>
                <a:latin typeface="Arial"/>
                <a:cs typeface="Arial"/>
              </a:rPr>
              <a:t>*   Cybersecurity weaknesses</a:t>
            </a:r>
            <a:endParaRPr lang="en-GB" b="1">
              <a:highlight>
                <a:srgbClr val="FF0000"/>
              </a:highlight>
            </a:endParaRPr>
          </a:p>
          <a:p>
            <a:r>
              <a:rPr lang="en-GB" b="1">
                <a:solidFill>
                  <a:srgbClr val="222222"/>
                </a:solidFill>
                <a:highlight>
                  <a:srgbClr val="FF0000"/>
                </a:highlight>
                <a:latin typeface="Arial"/>
                <a:cs typeface="Arial"/>
              </a:rPr>
              <a:t>*   Concerns about consistent funding</a:t>
            </a:r>
            <a:endParaRPr lang="en-GB" b="1">
              <a:highlight>
                <a:srgbClr val="FF0000"/>
              </a:highlight>
            </a:endParaRPr>
          </a:p>
          <a:p>
            <a:pPr algn="l"/>
            <a:endParaRPr lang="en-GB" dirty="0"/>
          </a:p>
        </p:txBody>
      </p:sp>
      <p:sp>
        <p:nvSpPr>
          <p:cNvPr id="6" name="Explosion: 14 Points 5">
            <a:extLst>
              <a:ext uri="{FF2B5EF4-FFF2-40B4-BE49-F238E27FC236}">
                <a16:creationId xmlns:a16="http://schemas.microsoft.com/office/drawing/2014/main" id="{ED156778-56D7-B2EB-4A89-86D567C3D5FC}"/>
              </a:ext>
            </a:extLst>
          </p:cNvPr>
          <p:cNvSpPr/>
          <p:nvPr/>
        </p:nvSpPr>
        <p:spPr>
          <a:xfrm>
            <a:off x="4987" y="159324"/>
            <a:ext cx="7659611" cy="6153802"/>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a:solidFill>
                  <a:srgbClr val="222222"/>
                </a:solidFill>
                <a:highlight>
                  <a:srgbClr val="FFFF00"/>
                </a:highlight>
                <a:latin typeface="Arial"/>
                <a:cs typeface="Arial"/>
              </a:rPr>
              <a:t>Despite advancements, some fundamental risks are still present.</a:t>
            </a:r>
            <a:endParaRPr lang="en-US" b="1" u="sng">
              <a:highlight>
                <a:srgbClr val="FFFF00"/>
              </a:highlight>
            </a:endParaRPr>
          </a:p>
          <a:p>
            <a:pPr algn="ctr"/>
            <a:br>
              <a:rPr lang="en-US" dirty="0"/>
            </a:br>
            <a:r>
              <a:rPr lang="en-GB" b="1" dirty="0">
                <a:solidFill>
                  <a:srgbClr val="222222"/>
                </a:solidFill>
                <a:highlight>
                  <a:srgbClr val="FFFFFF"/>
                </a:highlight>
                <a:latin typeface="Arial"/>
                <a:cs typeface="Arial"/>
              </a:rPr>
              <a:t>First, going digital doesn't solve the problem of too few workers in adult social care. Tech can't make up for not having enough staff.</a:t>
            </a:r>
            <a:endParaRPr lang="en-GB" b="1"/>
          </a:p>
          <a:p>
            <a:pPr algn="ctr"/>
            <a:br>
              <a:rPr lang="en-US" dirty="0"/>
            </a:br>
            <a:r>
              <a:rPr lang="en-GB" b="1" dirty="0">
                <a:solidFill>
                  <a:srgbClr val="222222"/>
                </a:solidFill>
                <a:highlight>
                  <a:srgbClr val="FFFFFF"/>
                </a:highlight>
                <a:latin typeface="Arial"/>
                <a:cs typeface="Arial"/>
              </a:rPr>
              <a:t>Second, there's a noticeable gap in digital capabilities between organizations. Smaller and rural providers often struggle with infrastructure and resources, which could increase inequalities in the sector.</a:t>
            </a:r>
            <a:endParaRPr lang="en-GB" b="1"/>
          </a:p>
          <a:p>
            <a:pPr algn="ctr"/>
            <a:endParaRPr lang="en-GB" dirty="0"/>
          </a:p>
        </p:txBody>
      </p:sp>
      <p:graphicFrame>
        <p:nvGraphicFramePr>
          <p:cNvPr id="9" name="TextBox 6">
            <a:extLst>
              <a:ext uri="{FF2B5EF4-FFF2-40B4-BE49-F238E27FC236}">
                <a16:creationId xmlns:a16="http://schemas.microsoft.com/office/drawing/2014/main" id="{5D963979-0E79-346B-F045-33CA60F3D298}"/>
              </a:ext>
            </a:extLst>
          </p:cNvPr>
          <p:cNvGraphicFramePr/>
          <p:nvPr/>
        </p:nvGraphicFramePr>
        <p:xfrm>
          <a:off x="6911694" y="2557702"/>
          <a:ext cx="3856653" cy="4616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2470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DAB4-7B63-4B5A-0D9B-FC97F0A814DF}"/>
              </a:ext>
            </a:extLst>
          </p:cNvPr>
          <p:cNvSpPr>
            <a:spLocks noGrp="1"/>
          </p:cNvSpPr>
          <p:nvPr>
            <p:ph type="title"/>
          </p:nvPr>
        </p:nvSpPr>
        <p:spPr>
          <a:xfrm>
            <a:off x="781144" y="691551"/>
            <a:ext cx="3397007" cy="2060275"/>
          </a:xfrm>
        </p:spPr>
        <p:txBody>
          <a:bodyPr/>
          <a:lstStyle/>
          <a:p>
            <a:r>
              <a:rPr lang="en-GB" b="1" i="1">
                <a:solidFill>
                  <a:schemeClr val="tx1"/>
                </a:solidFill>
                <a:highlight>
                  <a:srgbClr val="FFFF00"/>
                </a:highlight>
                <a:ea typeface="+mj-lt"/>
                <a:cs typeface="+mj-lt"/>
              </a:rPr>
              <a:t>Recommendations</a:t>
            </a:r>
            <a:endParaRPr lang="en-US" b="1" i="1">
              <a:solidFill>
                <a:schemeClr val="tx1"/>
              </a:solidFill>
              <a:highlight>
                <a:srgbClr val="FFFFFF"/>
              </a:highlight>
            </a:endParaRPr>
          </a:p>
          <a:p>
            <a:br>
              <a:rPr lang="en-US" dirty="0"/>
            </a:br>
            <a:endParaRPr lang="en-US" dirty="0"/>
          </a:p>
          <a:p>
            <a:endParaRPr lang="en-GB" dirty="0"/>
          </a:p>
        </p:txBody>
      </p:sp>
      <p:graphicFrame>
        <p:nvGraphicFramePr>
          <p:cNvPr id="6" name="Content Placeholder 2">
            <a:extLst>
              <a:ext uri="{FF2B5EF4-FFF2-40B4-BE49-F238E27FC236}">
                <a16:creationId xmlns:a16="http://schemas.microsoft.com/office/drawing/2014/main" id="{19F3FA99-715A-0AF0-098D-33EFF5EB0A85}"/>
              </a:ext>
            </a:extLst>
          </p:cNvPr>
          <p:cNvGraphicFramePr>
            <a:graphicFrameLocks noGrp="1"/>
          </p:cNvGraphicFramePr>
          <p:nvPr>
            <p:ph idx="1"/>
            <p:extLst>
              <p:ext uri="{D42A27DB-BD31-4B8C-83A1-F6EECF244321}">
                <p14:modId xmlns:p14="http://schemas.microsoft.com/office/powerpoint/2010/main" val="2371557031"/>
              </p:ext>
            </p:extLst>
          </p:nvPr>
        </p:nvGraphicFramePr>
        <p:xfrm>
          <a:off x="4875373" y="-4310"/>
          <a:ext cx="7102254" cy="6843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AF7ABF48-A4C2-C729-01E3-D0AA5B34BCC5}"/>
              </a:ext>
            </a:extLst>
          </p:cNvPr>
          <p:cNvSpPr>
            <a:spLocks noGrp="1"/>
          </p:cNvSpPr>
          <p:nvPr>
            <p:ph type="body" sz="half" idx="2"/>
          </p:nvPr>
        </p:nvSpPr>
        <p:spPr>
          <a:xfrm>
            <a:off x="666124" y="1979091"/>
            <a:ext cx="3871459" cy="2895599"/>
          </a:xfrm>
        </p:spPr>
        <p:txBody>
          <a:bodyPr vert="horz" lIns="91440" tIns="45720" rIns="91440" bIns="45720" rtlCol="0" anchor="t">
            <a:noAutofit/>
          </a:bodyPr>
          <a:lstStyle/>
          <a:p>
            <a:r>
              <a:rPr lang="en-GB" sz="2000" b="1">
                <a:solidFill>
                  <a:schemeClr val="bg1"/>
                </a:solidFill>
                <a:latin typeface="Arial"/>
                <a:cs typeface="Arial"/>
              </a:rPr>
              <a:t>Secure consistent, long-term funding</a:t>
            </a:r>
            <a:endParaRPr lang="en-US" sz="2000" b="1">
              <a:solidFill>
                <a:schemeClr val="bg1"/>
              </a:solidFill>
            </a:endParaRPr>
          </a:p>
          <a:p>
            <a:r>
              <a:rPr lang="en-GB" sz="2000" b="1">
                <a:solidFill>
                  <a:schemeClr val="bg1"/>
                </a:solidFill>
                <a:latin typeface="Arial"/>
                <a:cs typeface="Arial"/>
              </a:rPr>
              <a:t>  Set required digital skill levels</a:t>
            </a:r>
            <a:endParaRPr lang="en-GB" sz="2000" b="1">
              <a:solidFill>
                <a:schemeClr val="bg1"/>
              </a:solidFill>
            </a:endParaRPr>
          </a:p>
          <a:p>
            <a:r>
              <a:rPr lang="en-GB" sz="2000" b="1">
                <a:solidFill>
                  <a:schemeClr val="bg1"/>
                </a:solidFill>
                <a:latin typeface="Arial"/>
                <a:cs typeface="Arial"/>
              </a:rPr>
              <a:t>   Boost infrastructure investment</a:t>
            </a:r>
            <a:endParaRPr lang="en-GB" sz="2000" b="1">
              <a:solidFill>
                <a:schemeClr val="bg1"/>
              </a:solidFill>
              <a:latin typeface="Century Gothic" panose="020B0502020202020204"/>
              <a:cs typeface="Arial"/>
            </a:endParaRPr>
          </a:p>
          <a:p>
            <a:r>
              <a:rPr lang="en-GB" sz="2000" b="1">
                <a:solidFill>
                  <a:schemeClr val="bg1"/>
                </a:solidFill>
                <a:latin typeface="Arial"/>
                <a:cs typeface="Arial"/>
              </a:rPr>
              <a:t>  Design systems </a:t>
            </a:r>
            <a:r>
              <a:rPr lang="en-GB" sz="2000" b="1" dirty="0">
                <a:solidFill>
                  <a:schemeClr val="bg1"/>
                </a:solidFill>
                <a:latin typeface="Arial"/>
                <a:cs typeface="Arial"/>
              </a:rPr>
              <a:t>collaboratively with staff</a:t>
            </a:r>
            <a:endParaRPr lang="en-GB" sz="2000" b="1">
              <a:solidFill>
                <a:schemeClr val="bg1"/>
              </a:solidFill>
            </a:endParaRPr>
          </a:p>
          <a:p>
            <a:r>
              <a:rPr lang="en-GB" sz="2000" b="1">
                <a:solidFill>
                  <a:schemeClr val="bg1"/>
                </a:solidFill>
                <a:latin typeface="Arial"/>
                <a:cs typeface="Arial"/>
              </a:rPr>
              <a:t>Evaluate using a mix of </a:t>
            </a:r>
            <a:r>
              <a:rPr lang="en-GB" sz="2000" b="1" dirty="0">
                <a:solidFill>
                  <a:schemeClr val="bg1"/>
                </a:solidFill>
                <a:latin typeface="Arial"/>
                <a:cs typeface="Arial"/>
              </a:rPr>
              <a:t>methods</a:t>
            </a:r>
            <a:endParaRPr lang="en-GB" sz="2000" b="1">
              <a:solidFill>
                <a:schemeClr val="bg1"/>
              </a:solidFill>
            </a:endParaRPr>
          </a:p>
          <a:p>
            <a:endParaRPr lang="en-GB" dirty="0"/>
          </a:p>
        </p:txBody>
      </p:sp>
    </p:spTree>
    <p:extLst>
      <p:ext uri="{BB962C8B-B14F-4D97-AF65-F5344CB8AC3E}">
        <p14:creationId xmlns:p14="http://schemas.microsoft.com/office/powerpoint/2010/main" val="97530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F233-D6A8-6DCC-64E5-3298C68BE7B5}"/>
              </a:ext>
            </a:extLst>
          </p:cNvPr>
          <p:cNvSpPr>
            <a:spLocks noGrp="1"/>
          </p:cNvSpPr>
          <p:nvPr>
            <p:ph type="title"/>
          </p:nvPr>
        </p:nvSpPr>
        <p:spPr>
          <a:xfrm>
            <a:off x="795521" y="1438"/>
            <a:ext cx="2793158" cy="1600200"/>
          </a:xfrm>
        </p:spPr>
        <p:txBody>
          <a:bodyPr/>
          <a:lstStyle/>
          <a:p>
            <a:r>
              <a:rPr lang="en-GB" sz="4000" b="1">
                <a:highlight>
                  <a:srgbClr val="008000"/>
                </a:highlight>
                <a:latin typeface="Gabriola"/>
              </a:rPr>
              <a:t>Conclusion</a:t>
            </a:r>
          </a:p>
        </p:txBody>
      </p:sp>
      <p:sp>
        <p:nvSpPr>
          <p:cNvPr id="4" name="Text Placeholder 3">
            <a:extLst>
              <a:ext uri="{FF2B5EF4-FFF2-40B4-BE49-F238E27FC236}">
                <a16:creationId xmlns:a16="http://schemas.microsoft.com/office/drawing/2014/main" id="{A25FE9B5-B7F9-07E1-9B95-E3300A534331}"/>
              </a:ext>
            </a:extLst>
          </p:cNvPr>
          <p:cNvSpPr>
            <a:spLocks noGrp="1"/>
          </p:cNvSpPr>
          <p:nvPr>
            <p:ph type="body" sz="half" idx="2"/>
          </p:nvPr>
        </p:nvSpPr>
        <p:spPr>
          <a:xfrm>
            <a:off x="795521" y="1820941"/>
            <a:ext cx="3655798" cy="4433975"/>
          </a:xfrm>
        </p:spPr>
        <p:txBody>
          <a:bodyPr vert="horz" lIns="91440" tIns="45720" rIns="91440" bIns="45720" rtlCol="0" anchor="t">
            <a:normAutofit/>
          </a:bodyPr>
          <a:lstStyle/>
          <a:p>
            <a:r>
              <a:rPr lang="en-GB" b="1">
                <a:solidFill>
                  <a:srgbClr val="222222"/>
                </a:solidFill>
                <a:highlight>
                  <a:srgbClr val="FFFFFF"/>
                </a:highlight>
                <a:latin typeface="Arial"/>
                <a:cs typeface="Arial"/>
              </a:rPr>
              <a:t>Key Takeaways</a:t>
            </a:r>
            <a:endParaRPr lang="en-US" b="1"/>
          </a:p>
          <a:p>
            <a:r>
              <a:rPr lang="en-GB" sz="1800">
                <a:solidFill>
                  <a:srgbClr val="222222"/>
                </a:solidFill>
                <a:highlight>
                  <a:srgbClr val="FFFF00"/>
                </a:highlight>
                <a:latin typeface="Arial"/>
                <a:cs typeface="Arial"/>
              </a:rPr>
              <a:t>*   Enhanced Governance &amp; Coordination</a:t>
            </a:r>
            <a:endParaRPr lang="en-GB" sz="1800">
              <a:highlight>
                <a:srgbClr val="FFFF00"/>
              </a:highlight>
            </a:endParaRPr>
          </a:p>
          <a:p>
            <a:r>
              <a:rPr lang="en-GB" sz="1800">
                <a:solidFill>
                  <a:srgbClr val="222222"/>
                </a:solidFill>
                <a:highlight>
                  <a:srgbClr val="FFFF00"/>
                </a:highlight>
                <a:latin typeface="Arial"/>
                <a:cs typeface="Arial"/>
              </a:rPr>
              <a:t>*   Varied Impact on Workforce</a:t>
            </a:r>
            <a:endParaRPr lang="en-GB" sz="1800">
              <a:highlight>
                <a:srgbClr val="FFFF00"/>
              </a:highlight>
            </a:endParaRPr>
          </a:p>
          <a:p>
            <a:r>
              <a:rPr lang="en-GB" sz="1800">
                <a:solidFill>
                  <a:srgbClr val="222222"/>
                </a:solidFill>
                <a:highlight>
                  <a:srgbClr val="FFFF00"/>
                </a:highlight>
                <a:latin typeface="Arial"/>
                <a:cs typeface="Arial"/>
              </a:rPr>
              <a:t>*   Promising but Inconsistent Service Delivery</a:t>
            </a:r>
            <a:endParaRPr lang="en-GB" sz="1800">
              <a:highlight>
                <a:srgbClr val="FFFF00"/>
              </a:highlight>
            </a:endParaRPr>
          </a:p>
          <a:p>
            <a:r>
              <a:rPr lang="en-GB" sz="1800">
                <a:solidFill>
                  <a:srgbClr val="222222"/>
                </a:solidFill>
                <a:highlight>
                  <a:srgbClr val="FFFF00"/>
                </a:highlight>
                <a:latin typeface="Arial"/>
                <a:cs typeface="Arial"/>
              </a:rPr>
              <a:t>*   Relationships Remain Paramount</a:t>
            </a:r>
            <a:endParaRPr lang="en-GB" sz="1800">
              <a:highlight>
                <a:srgbClr val="FFFF00"/>
              </a:highlight>
            </a:endParaRPr>
          </a:p>
          <a:p>
            <a:r>
              <a:rPr lang="en-GB" sz="1800">
                <a:solidFill>
                  <a:srgbClr val="222222"/>
                </a:solidFill>
                <a:highlight>
                  <a:srgbClr val="FFFF00"/>
                </a:highlight>
                <a:latin typeface="Arial"/>
                <a:cs typeface="Arial"/>
              </a:rPr>
              <a:t>*   Investment is Essential</a:t>
            </a:r>
            <a:endParaRPr lang="en-GB" sz="1800">
              <a:highlight>
                <a:srgbClr val="FFFF00"/>
              </a:highlight>
            </a:endParaRPr>
          </a:p>
          <a:p>
            <a:endParaRPr lang="en-GB" dirty="0"/>
          </a:p>
        </p:txBody>
      </p:sp>
      <p:sp>
        <p:nvSpPr>
          <p:cNvPr id="68" name="Content Placeholder 67">
            <a:extLst>
              <a:ext uri="{FF2B5EF4-FFF2-40B4-BE49-F238E27FC236}">
                <a16:creationId xmlns:a16="http://schemas.microsoft.com/office/drawing/2014/main" id="{6E3059AC-FA1D-F978-C965-0523890375AE}"/>
              </a:ext>
            </a:extLst>
          </p:cNvPr>
          <p:cNvSpPr>
            <a:spLocks noGrp="1"/>
          </p:cNvSpPr>
          <p:nvPr>
            <p:ph idx="1"/>
          </p:nvPr>
        </p:nvSpPr>
        <p:spPr>
          <a:xfrm>
            <a:off x="5263561" y="800819"/>
            <a:ext cx="6081462" cy="4572000"/>
          </a:xfrm>
        </p:spPr>
        <p:txBody>
          <a:bodyPr>
            <a:normAutofit fontScale="77500" lnSpcReduction="20000"/>
          </a:bodyPr>
          <a:lstStyle/>
          <a:p>
            <a:pPr marL="285750" indent="-285750">
              <a:buFont typeface="Wingdings" charset="2"/>
              <a:buChar char="q"/>
            </a:pPr>
            <a:r>
              <a:rPr lang="en-GB" b="1">
                <a:solidFill>
                  <a:srgbClr val="222222"/>
                </a:solidFill>
                <a:highlight>
                  <a:srgbClr val="FFFFFF"/>
                </a:highlight>
                <a:latin typeface="Arial"/>
                <a:cs typeface="Arial"/>
              </a:rPr>
              <a:t>To wrap up, the Digitising Social Care Programme marks a significant move towards updating adult social care in England.</a:t>
            </a:r>
            <a:endParaRPr lang="en-GB" b="1"/>
          </a:p>
          <a:p>
            <a:pPr marL="285750" indent="-285750">
              <a:buFont typeface="Wingdings" charset="2"/>
              <a:buChar char="q"/>
            </a:pPr>
            <a:br>
              <a:rPr lang="en-US" b="1" dirty="0"/>
            </a:br>
            <a:r>
              <a:rPr lang="en-GB" b="1">
                <a:solidFill>
                  <a:srgbClr val="222222"/>
                </a:solidFill>
                <a:highlight>
                  <a:srgbClr val="FFFFFF"/>
                </a:highlight>
                <a:latin typeface="Arial"/>
                <a:cs typeface="Arial"/>
              </a:rPr>
              <a:t>Digital records have the potential to strengthen governance, boost safety, and improve coordination between different services.</a:t>
            </a:r>
            <a:endParaRPr lang="en-GB" b="1"/>
          </a:p>
          <a:p>
            <a:pPr marL="0" indent="0">
              <a:buNone/>
            </a:pPr>
            <a:br>
              <a:rPr lang="en-US" dirty="0"/>
            </a:br>
            <a:endParaRPr lang="en-US" b="1"/>
          </a:p>
          <a:p>
            <a:pPr marL="285750" indent="-285750">
              <a:buFont typeface="Wingdings" charset="2"/>
              <a:buChar char="q"/>
            </a:pPr>
            <a:r>
              <a:rPr lang="en-GB" b="1" dirty="0">
                <a:solidFill>
                  <a:srgbClr val="222222"/>
                </a:solidFill>
                <a:highlight>
                  <a:srgbClr val="FFFFFF"/>
                </a:highlight>
                <a:latin typeface="Arial"/>
                <a:cs typeface="Arial"/>
              </a:rPr>
              <a:t>However, the effects on the workforce are still developing, and improvements in service delivery aren't consistent everywhere.</a:t>
            </a:r>
            <a:endParaRPr lang="en-GB" b="1"/>
          </a:p>
          <a:p>
            <a:pPr marL="0" indent="0">
              <a:buNone/>
            </a:pPr>
            <a:br>
              <a:rPr lang="en-US" dirty="0"/>
            </a:br>
            <a:endParaRPr lang="en-US" b="1"/>
          </a:p>
          <a:p>
            <a:pPr marL="285750" indent="-285750">
              <a:buFont typeface="Wingdings" charset="2"/>
              <a:buChar char="q"/>
            </a:pPr>
            <a:r>
              <a:rPr lang="en-GB" b="1" dirty="0">
                <a:solidFill>
                  <a:srgbClr val="222222"/>
                </a:solidFill>
                <a:highlight>
                  <a:srgbClr val="FFFFFF"/>
                </a:highlight>
                <a:latin typeface="Arial"/>
                <a:cs typeface="Arial"/>
              </a:rPr>
              <a:t>It's crucial to remember that technology should enhance, not substitute, the human connections at the heart of social care.</a:t>
            </a:r>
            <a:endParaRPr lang="en-GB" b="1"/>
          </a:p>
          <a:p>
            <a:pPr marL="0" indent="0">
              <a:buNone/>
            </a:pPr>
            <a:br>
              <a:rPr lang="en-US" dirty="0"/>
            </a:br>
            <a:endParaRPr lang="en-US" b="1"/>
          </a:p>
          <a:p>
            <a:pPr marL="285750" indent="-285750">
              <a:buFont typeface="Wingdings" charset="2"/>
              <a:buChar char="q"/>
            </a:pPr>
            <a:r>
              <a:rPr lang="en-GB" b="1" dirty="0">
                <a:solidFill>
                  <a:srgbClr val="222222"/>
                </a:solidFill>
                <a:highlight>
                  <a:srgbClr val="FFFFFF"/>
                </a:highlight>
                <a:latin typeface="Arial"/>
                <a:cs typeface="Arial"/>
              </a:rPr>
              <a:t>For this program to succeed in the long run, it needs continuous funding, workforce training, and fair access to infrastructure.</a:t>
            </a:r>
            <a:endParaRPr lang="en-GB" b="1" dirty="0"/>
          </a:p>
          <a:p>
            <a:pPr>
              <a:buFont typeface="Wingdings" charset="2"/>
              <a:buChar char="q"/>
            </a:pPr>
            <a:endParaRPr lang="en-GB" dirty="0"/>
          </a:p>
        </p:txBody>
      </p:sp>
    </p:spTree>
    <p:extLst>
      <p:ext uri="{BB962C8B-B14F-4D97-AF65-F5344CB8AC3E}">
        <p14:creationId xmlns:p14="http://schemas.microsoft.com/office/powerpoint/2010/main" val="1865892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F69903-A5CE-B925-8829-75783FC84C4D}"/>
              </a:ext>
            </a:extLst>
          </p:cNvPr>
          <p:cNvSpPr txBox="1"/>
          <p:nvPr/>
        </p:nvSpPr>
        <p:spPr>
          <a:xfrm>
            <a:off x="948612" y="901958"/>
            <a:ext cx="3220235" cy="58477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latin typeface="Arial"/>
                <a:cs typeface="Arial"/>
              </a:rPr>
              <a:t>References</a:t>
            </a:r>
          </a:p>
        </p:txBody>
      </p:sp>
      <p:sp>
        <p:nvSpPr>
          <p:cNvPr id="6" name="TextBox 5">
            <a:extLst>
              <a:ext uri="{FF2B5EF4-FFF2-40B4-BE49-F238E27FC236}">
                <a16:creationId xmlns:a16="http://schemas.microsoft.com/office/drawing/2014/main" id="{51490359-201E-ABC5-8A90-7267CB7821C6}"/>
              </a:ext>
            </a:extLst>
          </p:cNvPr>
          <p:cNvSpPr txBox="1"/>
          <p:nvPr/>
        </p:nvSpPr>
        <p:spPr>
          <a:xfrm>
            <a:off x="954481" y="1716481"/>
            <a:ext cx="9511355"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hlinkClick r:id="rId2"/>
              </a:rPr>
              <a:t>https://www.kingsfund.org.uk/insight-and-analysis/reports/digital-change-health-social-care</a:t>
            </a:r>
            <a:endParaRPr lang="en-US" dirty="0">
              <a:ea typeface="+mn-lt"/>
              <a:cs typeface="+mn-lt"/>
            </a:endParaRPr>
          </a:p>
          <a:p>
            <a:endParaRPr lang="en-GB"/>
          </a:p>
          <a:p>
            <a:endParaRPr lang="en-GB">
              <a:ea typeface="+mn-lt"/>
              <a:cs typeface="+mn-lt"/>
            </a:endParaRPr>
          </a:p>
          <a:p>
            <a:r>
              <a:rPr lang="en-GB" dirty="0">
                <a:ea typeface="+mn-lt"/>
                <a:cs typeface="+mn-lt"/>
                <a:hlinkClick r:id="rId3"/>
              </a:rPr>
              <a:t>https://lead-academy.org/blog/what-is-diversity-in-health-and-social-care/</a:t>
            </a:r>
            <a:endParaRPr lang="en-GB" dirty="0"/>
          </a:p>
          <a:p>
            <a:endParaRPr lang="en-GB"/>
          </a:p>
          <a:p>
            <a:r>
              <a:rPr lang="en-GB" dirty="0">
                <a:ea typeface="+mn-lt"/>
                <a:cs typeface="+mn-lt"/>
                <a:hlinkClick r:id="rId4"/>
              </a:rPr>
              <a:t>https://digitalnotts.nhs.uk/public-facing-digital-services/digitising-social-care/</a:t>
            </a:r>
            <a:endParaRPr lang="en-GB" dirty="0"/>
          </a:p>
          <a:p>
            <a:r>
              <a:rPr lang="en-GB" sz="1100" dirty="0" err="1">
                <a:highlight>
                  <a:srgbClr val="FFFFFF"/>
                </a:highlight>
                <a:latin typeface="Arial"/>
                <a:ea typeface="+mn-lt"/>
                <a:cs typeface="Arial"/>
              </a:rPr>
              <a:t>Bottery</a:t>
            </a:r>
            <a:r>
              <a:rPr lang="en-GB" sz="1100" dirty="0">
                <a:highlight>
                  <a:srgbClr val="FFFFFF"/>
                </a:highlight>
                <a:latin typeface="Arial"/>
                <a:ea typeface="+mn-lt"/>
                <a:cs typeface="Arial"/>
              </a:rPr>
              <a:t>, S. and Mallorie, S. (2024). </a:t>
            </a:r>
            <a:r>
              <a:rPr lang="en-GB" sz="1100" i="1" dirty="0">
                <a:highlight>
                  <a:srgbClr val="FFFFFF"/>
                </a:highlight>
                <a:latin typeface="Arial"/>
                <a:ea typeface="+mn-lt"/>
                <a:cs typeface="Arial"/>
              </a:rPr>
              <a:t>Social Care 360</a:t>
            </a:r>
            <a:r>
              <a:rPr lang="en-GB" sz="1100" dirty="0">
                <a:highlight>
                  <a:srgbClr val="FFFFFF"/>
                </a:highlight>
                <a:latin typeface="Arial"/>
                <a:ea typeface="+mn-lt"/>
                <a:cs typeface="Arial"/>
              </a:rPr>
              <a:t>. [online] The King’s Fund. Available at: </a:t>
            </a:r>
            <a:r>
              <a:rPr lang="en-GB" sz="1100" u="sng" dirty="0">
                <a:highlight>
                  <a:srgbClr val="FFFFFF"/>
                </a:highlight>
                <a:latin typeface="Arial"/>
                <a:ea typeface="+mn-lt"/>
                <a:cs typeface="Arial"/>
                <a:hlinkClick r:id="rId5"/>
              </a:rPr>
              <a:t>https://www.kingsfund.org.uk/insight-and-analysis/long-reads/social-care-360</a:t>
            </a:r>
            <a:r>
              <a:rPr lang="en-GB" sz="1100" dirty="0">
                <a:highlight>
                  <a:srgbClr val="FFFFFF"/>
                </a:highlight>
                <a:latin typeface="Arial"/>
                <a:ea typeface="+mn-lt"/>
                <a:cs typeface="Arial"/>
              </a:rPr>
              <a:t>.</a:t>
            </a:r>
          </a:p>
          <a:p>
            <a:endParaRPr lang="en-GB" sz="1100" dirty="0">
              <a:highlight>
                <a:srgbClr val="FFFFFF"/>
              </a:highlight>
              <a:latin typeface="Arial"/>
              <a:ea typeface="+mn-lt"/>
              <a:cs typeface="Arial"/>
            </a:endParaRPr>
          </a:p>
          <a:p>
            <a:r>
              <a:rPr lang="en-GB" sz="1100" dirty="0">
                <a:highlight>
                  <a:srgbClr val="FFFFFF"/>
                </a:highlight>
                <a:latin typeface="Arial"/>
                <a:ea typeface="+mn-lt"/>
                <a:cs typeface="Arial"/>
              </a:rPr>
              <a:t>Trist, E.L. and Bamforth, K.W. (1951). Some Social and Psychological Consequences of the Longwall Method of Coal-Getting. </a:t>
            </a:r>
            <a:r>
              <a:rPr lang="en-GB" sz="1100" i="1" dirty="0">
                <a:highlight>
                  <a:srgbClr val="FFFFFF"/>
                </a:highlight>
                <a:latin typeface="Arial"/>
                <a:ea typeface="+mn-lt"/>
                <a:cs typeface="Arial"/>
              </a:rPr>
              <a:t>Human Relations</a:t>
            </a:r>
            <a:r>
              <a:rPr lang="en-GB" sz="1100" dirty="0">
                <a:highlight>
                  <a:srgbClr val="FFFFFF"/>
                </a:highlight>
                <a:latin typeface="Arial"/>
                <a:ea typeface="+mn-lt"/>
                <a:cs typeface="Arial"/>
              </a:rPr>
              <a:t>, 4(1), pp.3–38. </a:t>
            </a:r>
            <a:r>
              <a:rPr lang="en-GB" sz="1100" dirty="0" err="1">
                <a:highlight>
                  <a:srgbClr val="FFFFFF"/>
                </a:highlight>
                <a:latin typeface="Arial"/>
                <a:ea typeface="+mn-lt"/>
                <a:cs typeface="Arial"/>
              </a:rPr>
              <a:t>doi:https</a:t>
            </a:r>
            <a:r>
              <a:rPr lang="en-GB" sz="1100" dirty="0">
                <a:highlight>
                  <a:srgbClr val="FFFFFF"/>
                </a:highlight>
                <a:latin typeface="Arial"/>
                <a:ea typeface="+mn-lt"/>
                <a:cs typeface="Arial"/>
              </a:rPr>
              <a:t>://doi.org/10.1177/001872675100400101.</a:t>
            </a:r>
          </a:p>
          <a:p>
            <a:r>
              <a:rPr lang="en-GB" sz="1100">
                <a:highlight>
                  <a:srgbClr val="FFFFFF"/>
                </a:highlight>
                <a:latin typeface="Arial"/>
                <a:ea typeface="+mn-lt"/>
                <a:cs typeface="Arial"/>
              </a:rPr>
              <a:t>‌</a:t>
            </a:r>
            <a:endParaRPr lang="en-GB" sz="1100" dirty="0">
              <a:highlight>
                <a:srgbClr val="FFFFFF"/>
              </a:highlight>
              <a:latin typeface="Arial"/>
              <a:ea typeface="+mn-lt"/>
              <a:cs typeface="Arial"/>
            </a:endParaRPr>
          </a:p>
          <a:p>
            <a:r>
              <a:rPr lang="en-GB" sz="1100">
                <a:highlight>
                  <a:srgbClr val="FFFFFF"/>
                </a:highlight>
                <a:latin typeface="Arial"/>
                <a:ea typeface="+mn-lt"/>
                <a:cs typeface="Arial"/>
              </a:rPr>
              <a:t>Skillsforcare.org.uk. (2024). </a:t>
            </a:r>
            <a:r>
              <a:rPr lang="en-GB" sz="1100" i="1">
                <a:highlight>
                  <a:srgbClr val="FFFFFF"/>
                </a:highlight>
                <a:latin typeface="Arial"/>
                <a:ea typeface="+mn-lt"/>
                <a:cs typeface="Arial"/>
              </a:rPr>
              <a:t>The ‘State of’ report</a:t>
            </a:r>
            <a:r>
              <a:rPr lang="en-GB" sz="1100">
                <a:highlight>
                  <a:srgbClr val="FFFFFF"/>
                </a:highlight>
                <a:latin typeface="Arial"/>
                <a:ea typeface="+mn-lt"/>
                <a:cs typeface="Arial"/>
              </a:rPr>
              <a:t>. [online] Available at: </a:t>
            </a:r>
            <a:r>
              <a:rPr lang="en-GB" sz="1100" u="sng" dirty="0">
                <a:highlight>
                  <a:srgbClr val="FFFFFF"/>
                </a:highlight>
                <a:latin typeface="Arial"/>
                <a:ea typeface="+mn-lt"/>
                <a:cs typeface="Arial"/>
                <a:hlinkClick r:id="rId6"/>
              </a:rPr>
              <a:t>https://www.skillsforcare.org.uk/Adult-Social-Care-Workforce-Data/workforceintelligence/Reports-and-visualisations/National-information/The-State-of-report.aspx</a:t>
            </a:r>
            <a:r>
              <a:rPr lang="en-GB" sz="1100">
                <a:highlight>
                  <a:srgbClr val="FFFFFF"/>
                </a:highlight>
                <a:latin typeface="Arial"/>
                <a:ea typeface="+mn-lt"/>
                <a:cs typeface="Arial"/>
              </a:rPr>
              <a:t>.</a:t>
            </a:r>
          </a:p>
          <a:p>
            <a:endParaRPr lang="en-GB" sz="1100" dirty="0">
              <a:highlight>
                <a:srgbClr val="FFFFFF"/>
              </a:highlight>
              <a:latin typeface="Arial"/>
              <a:cs typeface="Arial"/>
            </a:endParaRPr>
          </a:p>
          <a:p>
            <a:r>
              <a:rPr lang="en-GB" sz="1100">
                <a:highlight>
                  <a:srgbClr val="FFFFFF"/>
                </a:highlight>
                <a:latin typeface="Arial"/>
                <a:cs typeface="Arial"/>
              </a:rPr>
              <a:t>GOV.UK. (2022). </a:t>
            </a:r>
            <a:r>
              <a:rPr lang="en-GB" sz="1100" i="1">
                <a:highlight>
                  <a:srgbClr val="FFFFFF"/>
                </a:highlight>
                <a:latin typeface="Arial"/>
                <a:cs typeface="Arial"/>
              </a:rPr>
              <a:t>A plan for digital health and social care</a:t>
            </a:r>
            <a:r>
              <a:rPr lang="en-GB" sz="1100">
                <a:highlight>
                  <a:srgbClr val="FFFFFF"/>
                </a:highlight>
                <a:latin typeface="Arial"/>
                <a:cs typeface="Arial"/>
              </a:rPr>
              <a:t>. [online] Available at: </a:t>
            </a:r>
            <a:r>
              <a:rPr lang="en-GB" sz="1100" u="sng" dirty="0">
                <a:highlight>
                  <a:srgbClr val="FFFFFF"/>
                </a:highlight>
                <a:latin typeface="Arial"/>
                <a:cs typeface="Arial"/>
                <a:hlinkClick r:id="rId7"/>
              </a:rPr>
              <a:t>https://www.gov.uk/government/publications/a-plan-for-digital-health-and-social-care</a:t>
            </a:r>
            <a:r>
              <a:rPr lang="en-GB" sz="1100">
                <a:highlight>
                  <a:srgbClr val="FFFFFF"/>
                </a:highlight>
                <a:latin typeface="Arial"/>
                <a:cs typeface="Arial"/>
              </a:rPr>
              <a:t>.</a:t>
            </a:r>
            <a:endParaRPr lang="en-GB" sz="1100" dirty="0">
              <a:highlight>
                <a:srgbClr val="FFFFFF"/>
              </a:highlight>
              <a:latin typeface="Arial"/>
              <a:cs typeface="Arial"/>
            </a:endParaRPr>
          </a:p>
          <a:p>
            <a:endParaRPr lang="en-GB" sz="1100" dirty="0">
              <a:highlight>
                <a:srgbClr val="FFFFFF"/>
              </a:highlight>
              <a:latin typeface="Arial"/>
              <a:cs typeface="Arial"/>
            </a:endParaRPr>
          </a:p>
          <a:p>
            <a:r>
              <a:rPr lang="en-GB" sz="1100" b="1">
                <a:highlight>
                  <a:srgbClr val="FFFFFF"/>
                </a:highlight>
                <a:latin typeface="Arial"/>
                <a:cs typeface="Arial"/>
              </a:rPr>
              <a:t>The King’s Fund (2022)</a:t>
            </a:r>
            <a:r>
              <a:rPr lang="en-GB" sz="1100" dirty="0">
                <a:highlight>
                  <a:srgbClr val="FFFFFF"/>
                </a:highlight>
                <a:latin typeface="Arial"/>
                <a:cs typeface="Arial"/>
              </a:rPr>
              <a:t> </a:t>
            </a:r>
            <a:r>
              <a:rPr lang="en-GB" sz="1100" i="1">
                <a:highlight>
                  <a:srgbClr val="FFFFFF"/>
                </a:highlight>
                <a:latin typeface="Arial"/>
                <a:cs typeface="Arial"/>
              </a:rPr>
              <a:t>Social care 360</a:t>
            </a:r>
            <a:r>
              <a:rPr lang="en-GB" sz="1100">
                <a:highlight>
                  <a:srgbClr val="FFFFFF"/>
                </a:highlight>
                <a:latin typeface="Arial"/>
                <a:cs typeface="Arial"/>
              </a:rPr>
              <a:t>. London: The King’s Fund.</a:t>
            </a:r>
            <a:br>
              <a:rPr lang="en-GB" sz="1100" dirty="0">
                <a:highlight>
                  <a:srgbClr val="FFFFFF"/>
                </a:highlight>
                <a:latin typeface="Arial"/>
                <a:cs typeface="Arial"/>
              </a:rPr>
            </a:br>
            <a:r>
              <a:rPr lang="en-GB" sz="1100">
                <a:highlight>
                  <a:srgbClr val="FFFFFF"/>
                </a:highlight>
                <a:latin typeface="Arial"/>
                <a:cs typeface="Arial"/>
              </a:rPr>
              <a:t>Available at: </a:t>
            </a:r>
            <a:r>
              <a:rPr lang="en-GB" sz="1100" u="sng" dirty="0">
                <a:highlight>
                  <a:srgbClr val="FFFFFF"/>
                </a:highlight>
                <a:latin typeface="Arial"/>
                <a:cs typeface="Arial"/>
                <a:hlinkClick r:id="rId8"/>
              </a:rPr>
              <a:t>https://www.kingsfund.org.uk/publications/social-care-360</a:t>
            </a:r>
            <a:br>
              <a:rPr lang="en-GB" sz="1100" u="sng" dirty="0">
                <a:highlight>
                  <a:srgbClr val="FFFFFF"/>
                </a:highlight>
                <a:latin typeface="Arial"/>
                <a:cs typeface="Arial"/>
              </a:rPr>
            </a:br>
            <a:r>
              <a:rPr lang="en-GB" sz="1100" u="sng">
                <a:highlight>
                  <a:srgbClr val="FFFFFF"/>
                </a:highlight>
                <a:latin typeface="Arial"/>
                <a:cs typeface="Arial"/>
              </a:rPr>
              <a:t>(Accessed: 28 February 2026).</a:t>
            </a:r>
            <a:endParaRPr lang="en-GB" sz="1100" dirty="0">
              <a:highlight>
                <a:srgbClr val="FFFFFF"/>
              </a:highlight>
              <a:latin typeface="Arial"/>
              <a:cs typeface="Arial"/>
            </a:endParaRPr>
          </a:p>
          <a:p>
            <a:endParaRPr lang="en-GB" dirty="0"/>
          </a:p>
          <a:p>
            <a:endParaRPr lang="en-GB" dirty="0"/>
          </a:p>
          <a:p>
            <a:endParaRPr lang="en-GB"/>
          </a:p>
          <a:p>
            <a:endParaRPr lang="en-GB"/>
          </a:p>
          <a:p>
            <a:endParaRPr lang="en-GB"/>
          </a:p>
        </p:txBody>
      </p:sp>
    </p:spTree>
    <p:extLst>
      <p:ext uri="{BB962C8B-B14F-4D97-AF65-F5344CB8AC3E}">
        <p14:creationId xmlns:p14="http://schemas.microsoft.com/office/powerpoint/2010/main" val="2938739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73FC-E8B6-65AF-BBCC-EB5C117B2C08}"/>
              </a:ext>
            </a:extLst>
          </p:cNvPr>
          <p:cNvSpPr>
            <a:spLocks noGrp="1"/>
          </p:cNvSpPr>
          <p:nvPr>
            <p:ph type="title"/>
          </p:nvPr>
        </p:nvSpPr>
        <p:spPr>
          <a:xfrm>
            <a:off x="-2956969" y="-357996"/>
            <a:ext cx="7451422" cy="1600200"/>
          </a:xfrm>
        </p:spPr>
        <p:txBody>
          <a:bodyPr/>
          <a:lstStyle/>
          <a:p>
            <a:pPr algn="r"/>
            <a:r>
              <a:rPr lang="en-GB" sz="3600" b="1" i="1"/>
              <a:t>References.</a:t>
            </a:r>
          </a:p>
        </p:txBody>
      </p:sp>
      <p:sp>
        <p:nvSpPr>
          <p:cNvPr id="4" name="Text Placeholder 3">
            <a:extLst>
              <a:ext uri="{FF2B5EF4-FFF2-40B4-BE49-F238E27FC236}">
                <a16:creationId xmlns:a16="http://schemas.microsoft.com/office/drawing/2014/main" id="{ECED90AE-D8A1-5EFD-D489-6A006432D960}"/>
              </a:ext>
            </a:extLst>
          </p:cNvPr>
          <p:cNvSpPr>
            <a:spLocks noGrp="1"/>
          </p:cNvSpPr>
          <p:nvPr>
            <p:ph type="body" sz="half" idx="2"/>
          </p:nvPr>
        </p:nvSpPr>
        <p:spPr>
          <a:xfrm>
            <a:off x="579860" y="1116451"/>
            <a:ext cx="10240629" cy="4894050"/>
          </a:xfrm>
        </p:spPr>
        <p:txBody>
          <a:bodyPr vert="horz" lIns="91440" tIns="45720" rIns="91440" bIns="45720" rtlCol="0" anchor="t">
            <a:noAutofit/>
          </a:bodyPr>
          <a:lstStyle/>
          <a:p>
            <a:r>
              <a:rPr lang="en-GB" sz="1800" dirty="0" err="1">
                <a:solidFill>
                  <a:schemeClr val="tx1"/>
                </a:solidFill>
                <a:highlight>
                  <a:srgbClr val="FFFFFF"/>
                </a:highlight>
                <a:latin typeface="Arial"/>
                <a:cs typeface="Arial"/>
              </a:rPr>
              <a:t>Bottery</a:t>
            </a:r>
            <a:r>
              <a:rPr lang="en-GB" sz="1800" dirty="0">
                <a:solidFill>
                  <a:schemeClr val="tx1"/>
                </a:solidFill>
                <a:highlight>
                  <a:srgbClr val="FFFFFF"/>
                </a:highlight>
                <a:latin typeface="Arial"/>
                <a:cs typeface="Arial"/>
              </a:rPr>
              <a:t>, S. and Mallorie, S. (2024). </a:t>
            </a:r>
            <a:r>
              <a:rPr lang="en-GB" sz="1800" i="1" dirty="0">
                <a:solidFill>
                  <a:schemeClr val="tx1"/>
                </a:solidFill>
                <a:highlight>
                  <a:srgbClr val="FFFFFF"/>
                </a:highlight>
                <a:latin typeface="Arial"/>
                <a:cs typeface="Arial"/>
              </a:rPr>
              <a:t>Social Care 360</a:t>
            </a:r>
            <a:r>
              <a:rPr lang="en-GB" sz="1800" dirty="0">
                <a:solidFill>
                  <a:schemeClr val="tx1"/>
                </a:solidFill>
                <a:highlight>
                  <a:srgbClr val="FFFFFF"/>
                </a:highlight>
                <a:latin typeface="Arial"/>
                <a:cs typeface="Arial"/>
              </a:rPr>
              <a:t>. [online] The King’s Fund. Available at: </a:t>
            </a:r>
            <a:r>
              <a:rPr lang="en-GB" sz="1800" u="sng" dirty="0">
                <a:solidFill>
                  <a:schemeClr val="tx1"/>
                </a:solidFill>
                <a:highlight>
                  <a:srgbClr val="FFFFFF"/>
                </a:highlight>
                <a:latin typeface="Arial"/>
                <a:cs typeface="Arial"/>
                <a:hlinkClick r:id="rId2">
                  <a:extLst>
                    <a:ext uri="{A12FA001-AC4F-418D-AE19-62706E023703}">
                      <ahyp:hlinkClr xmlns:ahyp="http://schemas.microsoft.com/office/drawing/2018/hyperlinkcolor" val="tx"/>
                    </a:ext>
                  </a:extLst>
                </a:hlinkClick>
              </a:rPr>
              <a:t>https://www.kingsfund.org.uk/insight-and-analysis/long-reads/social-care-360</a:t>
            </a:r>
            <a:r>
              <a:rPr lang="en-GB" sz="1800" dirty="0">
                <a:solidFill>
                  <a:schemeClr val="tx1"/>
                </a:solidFill>
                <a:highlight>
                  <a:srgbClr val="FFFFFF"/>
                </a:highlight>
                <a:latin typeface="Arial"/>
                <a:cs typeface="Arial"/>
              </a:rPr>
              <a:t>.</a:t>
            </a:r>
          </a:p>
          <a:p>
            <a:r>
              <a:rPr lang="en-GB" sz="1800">
                <a:solidFill>
                  <a:schemeClr val="tx1"/>
                </a:solidFill>
                <a:highlight>
                  <a:srgbClr val="FFFFFF"/>
                </a:highlight>
                <a:latin typeface="Arial"/>
                <a:cs typeface="Arial"/>
              </a:rPr>
              <a:t>‌</a:t>
            </a:r>
            <a:endParaRPr lang="en-GB" sz="1800" dirty="0">
              <a:solidFill>
                <a:schemeClr val="tx1"/>
              </a:solidFill>
              <a:highlight>
                <a:srgbClr val="FFFFFF"/>
              </a:highlight>
              <a:latin typeface="Arial"/>
              <a:cs typeface="Arial"/>
            </a:endParaRPr>
          </a:p>
          <a:p>
            <a:r>
              <a:rPr lang="en-GB" sz="1800">
                <a:solidFill>
                  <a:schemeClr val="tx1"/>
                </a:solidFill>
                <a:highlight>
                  <a:srgbClr val="FFFFFF"/>
                </a:highlight>
                <a:latin typeface="Arial"/>
                <a:cs typeface="Arial"/>
              </a:rPr>
              <a:t>National Audit Office (2020). </a:t>
            </a:r>
            <a:r>
              <a:rPr lang="en-GB" sz="1800" i="1">
                <a:solidFill>
                  <a:schemeClr val="tx1"/>
                </a:solidFill>
                <a:highlight>
                  <a:srgbClr val="FFFFFF"/>
                </a:highlight>
                <a:latin typeface="Arial"/>
                <a:cs typeface="Arial"/>
              </a:rPr>
              <a:t>Digital transformation in the NHS - National Audit Office (NAO) report</a:t>
            </a:r>
            <a:r>
              <a:rPr lang="en-GB" sz="1800">
                <a:solidFill>
                  <a:schemeClr val="tx1"/>
                </a:solidFill>
                <a:highlight>
                  <a:srgbClr val="FFFFFF"/>
                </a:highlight>
                <a:latin typeface="Arial"/>
                <a:cs typeface="Arial"/>
              </a:rPr>
              <a:t>. [online] National Audit Office (NAO). Available at: </a:t>
            </a:r>
            <a:r>
              <a:rPr lang="en-GB" sz="1800" u="sng" dirty="0">
                <a:solidFill>
                  <a:schemeClr val="tx1"/>
                </a:solidFill>
                <a:highlight>
                  <a:srgbClr val="FFFFFF"/>
                </a:highlight>
                <a:latin typeface="Arial"/>
                <a:cs typeface="Arial"/>
                <a:hlinkClick r:id="rId3">
                  <a:extLst>
                    <a:ext uri="{A12FA001-AC4F-418D-AE19-62706E023703}">
                      <ahyp:hlinkClr xmlns:ahyp="http://schemas.microsoft.com/office/drawing/2018/hyperlinkcolor" val="tx"/>
                    </a:ext>
                  </a:extLst>
                </a:hlinkClick>
              </a:rPr>
              <a:t>https://www.nao.org.uk/reports/the-use-of-digital-technology-in-the-nhs/</a:t>
            </a:r>
            <a:r>
              <a:rPr lang="en-GB" sz="1800">
                <a:solidFill>
                  <a:schemeClr val="tx1"/>
                </a:solidFill>
                <a:highlight>
                  <a:srgbClr val="FFFFFF"/>
                </a:highlight>
                <a:latin typeface="Arial"/>
                <a:cs typeface="Arial"/>
              </a:rPr>
              <a:t>.</a:t>
            </a:r>
            <a:endParaRPr lang="en-GB" sz="1800" dirty="0">
              <a:solidFill>
                <a:schemeClr val="tx1"/>
              </a:solidFill>
              <a:highlight>
                <a:srgbClr val="FFFFFF"/>
              </a:highlight>
              <a:latin typeface="Arial"/>
              <a:cs typeface="Arial"/>
            </a:endParaRPr>
          </a:p>
          <a:p>
            <a:r>
              <a:rPr lang="en-GB" sz="1800" dirty="0">
                <a:solidFill>
                  <a:srgbClr val="222222"/>
                </a:solidFill>
                <a:highlight>
                  <a:srgbClr val="FFFFFF"/>
                </a:highlight>
                <a:latin typeface="Arial"/>
                <a:cs typeface="Arial"/>
              </a:rPr>
              <a:t>Baines, D. and Cunningham, I. (2022) ‘Digitalisation and the intensification of care work’, Work, Employment and Society, 36(5), pp. 893–910.</a:t>
            </a:r>
          </a:p>
          <a:p>
            <a:endParaRPr lang="en-GB" sz="1800" dirty="0">
              <a:solidFill>
                <a:schemeClr val="tx1"/>
              </a:solidFill>
              <a:highlight>
                <a:srgbClr val="FFFFFF"/>
              </a:highlight>
              <a:latin typeface="Arial"/>
              <a:cs typeface="Arial"/>
            </a:endParaRPr>
          </a:p>
          <a:p>
            <a:r>
              <a:rPr lang="en-GB" sz="1800">
                <a:solidFill>
                  <a:srgbClr val="222222"/>
                </a:solidFill>
                <a:highlight>
                  <a:srgbClr val="FFFFFF"/>
                </a:highlight>
                <a:latin typeface="Arial"/>
                <a:cs typeface="Arial"/>
              </a:rPr>
              <a:t>Care Quality Commission (2023) Digital transformation and regulation. London: CQC.</a:t>
            </a:r>
            <a:endParaRPr lang="en-GB" sz="1800" dirty="0">
              <a:solidFill>
                <a:srgbClr val="222222"/>
              </a:solidFill>
              <a:highlight>
                <a:srgbClr val="FFFFFF"/>
              </a:highlight>
              <a:latin typeface="Arial"/>
              <a:cs typeface="Arial"/>
            </a:endParaRPr>
          </a:p>
          <a:p>
            <a:r>
              <a:rPr lang="en-GB" sz="1800">
                <a:solidFill>
                  <a:srgbClr val="222222"/>
                </a:solidFill>
                <a:highlight>
                  <a:srgbClr val="FFFFFF"/>
                </a:highlight>
                <a:latin typeface="Arial"/>
                <a:cs typeface="Arial"/>
              </a:rPr>
              <a:t>Department of Health and Social Care (DHSC) (2021) People at the Heart of Care: Adult Social Care Reform White Paper. London: DHSC. Baines, D. and Cunningham, I. (202</a:t>
            </a:r>
            <a:endParaRPr lang="en-GB" sz="1800" dirty="0">
              <a:solidFill>
                <a:srgbClr val="222222"/>
              </a:solidFill>
              <a:highlight>
                <a:srgbClr val="FFFFFF"/>
              </a:highlight>
              <a:latin typeface="Arial"/>
              <a:cs typeface="Arial"/>
            </a:endParaRPr>
          </a:p>
          <a:p>
            <a:r>
              <a:rPr lang="en-GB" sz="1800" u="sng" dirty="0">
                <a:solidFill>
                  <a:srgbClr val="222222"/>
                </a:solidFill>
                <a:highlight>
                  <a:srgbClr val="FFFFFF"/>
                </a:highlight>
                <a:latin typeface="Calibri"/>
                <a:ea typeface="Calibri"/>
                <a:cs typeface="Calibri"/>
                <a:hlinkClick r:id="rId4"/>
              </a:rPr>
              <a:t>www.cqc.org.uk</a:t>
            </a:r>
            <a:r>
              <a:rPr lang="en-GB" sz="1800">
                <a:solidFill>
                  <a:srgbClr val="000000"/>
                </a:solidFill>
                <a:highlight>
                  <a:srgbClr val="FFFFFF"/>
                </a:highlight>
                <a:latin typeface="Calibri"/>
                <a:ea typeface="Calibri"/>
                <a:cs typeface="Calibri"/>
              </a:rPr>
              <a:t>. (n.d.). </a:t>
            </a:r>
            <a:r>
              <a:rPr lang="en-GB" sz="1800" i="1">
                <a:solidFill>
                  <a:srgbClr val="000000"/>
                </a:solidFill>
                <a:highlight>
                  <a:srgbClr val="FFFFFF"/>
                </a:highlight>
                <a:latin typeface="Calibri"/>
                <a:ea typeface="Calibri"/>
                <a:cs typeface="Calibri"/>
              </a:rPr>
              <a:t>Our new assessment approach: update December 2023 - Care Quality Commission</a:t>
            </a:r>
            <a:r>
              <a:rPr lang="en-GB" sz="1800">
                <a:solidFill>
                  <a:srgbClr val="000000"/>
                </a:solidFill>
                <a:highlight>
                  <a:srgbClr val="FFFFFF"/>
                </a:highlight>
                <a:latin typeface="Calibri"/>
                <a:ea typeface="Calibri"/>
                <a:cs typeface="Calibri"/>
              </a:rPr>
              <a:t>. [online] Available at: </a:t>
            </a:r>
            <a:r>
              <a:rPr lang="en-GB" sz="1800" u="sng" dirty="0">
                <a:solidFill>
                  <a:srgbClr val="222222"/>
                </a:solidFill>
                <a:highlight>
                  <a:srgbClr val="FFFFFF"/>
                </a:highlight>
                <a:latin typeface="Calibri"/>
                <a:ea typeface="Calibri"/>
                <a:cs typeface="Calibri"/>
                <a:hlinkClick r:id="rId5"/>
              </a:rPr>
              <a:t>https://www.cqc.org.uk/news/our-new-assessment-approach-update-december-2023</a:t>
            </a:r>
            <a:r>
              <a:rPr lang="en-GB" sz="1800">
                <a:solidFill>
                  <a:srgbClr val="000000"/>
                </a:solidFill>
                <a:highlight>
                  <a:srgbClr val="FFFFFF"/>
                </a:highlight>
                <a:latin typeface="Calibri"/>
                <a:ea typeface="Calibri"/>
                <a:cs typeface="Calibri"/>
              </a:rPr>
              <a:t>.</a:t>
            </a:r>
          </a:p>
          <a:p>
            <a:r>
              <a:rPr lang="en-GB" sz="1800">
                <a:solidFill>
                  <a:srgbClr val="000000"/>
                </a:solidFill>
                <a:highlight>
                  <a:srgbClr val="FFFFFF"/>
                </a:highlight>
                <a:latin typeface="Calibri"/>
                <a:ea typeface="Calibri"/>
                <a:cs typeface="Calibri"/>
              </a:rPr>
              <a:t>Steen, I. (2025). </a:t>
            </a:r>
            <a:r>
              <a:rPr lang="en-GB" sz="1800" i="1">
                <a:solidFill>
                  <a:srgbClr val="000000"/>
                </a:solidFill>
                <a:highlight>
                  <a:srgbClr val="FFFFFF"/>
                </a:highlight>
                <a:latin typeface="Calibri"/>
                <a:ea typeface="Calibri"/>
                <a:cs typeface="Calibri"/>
              </a:rPr>
              <a:t>The state of cyber security in adult social care</a:t>
            </a:r>
            <a:r>
              <a:rPr lang="en-GB" sz="1800">
                <a:solidFill>
                  <a:srgbClr val="000000"/>
                </a:solidFill>
                <a:highlight>
                  <a:srgbClr val="FFFFFF"/>
                </a:highlight>
                <a:latin typeface="Calibri"/>
                <a:ea typeface="Calibri"/>
                <a:cs typeface="Calibri"/>
              </a:rPr>
              <a:t>. [online] Digital Care Hub. Available at: </a:t>
            </a:r>
            <a:r>
              <a:rPr lang="en-GB" sz="1800" u="sng" dirty="0">
                <a:solidFill>
                  <a:srgbClr val="222222"/>
                </a:solidFill>
                <a:highlight>
                  <a:srgbClr val="FFFFFF"/>
                </a:highlight>
                <a:latin typeface="Calibri"/>
                <a:ea typeface="Calibri"/>
                <a:cs typeface="Calibri"/>
                <a:hlinkClick r:id="rId6"/>
              </a:rPr>
              <a:t>https://www.digitalcarehub.co.uk/the-state-of-cyber-security-in-adult-social-care/</a:t>
            </a:r>
            <a:r>
              <a:rPr lang="en-GB" sz="1800">
                <a:solidFill>
                  <a:srgbClr val="000000"/>
                </a:solidFill>
                <a:highlight>
                  <a:srgbClr val="FFFFFF"/>
                </a:highlight>
                <a:latin typeface="Calibri"/>
                <a:ea typeface="Calibri"/>
                <a:cs typeface="Calibri"/>
              </a:rPr>
              <a:t> [Accessed 28 Feb. 2026].</a:t>
            </a:r>
          </a:p>
          <a:p>
            <a:endParaRPr lang="en-GB" sz="1100" dirty="0">
              <a:solidFill>
                <a:srgbClr val="222222"/>
              </a:solidFill>
              <a:highlight>
                <a:srgbClr val="FFFFFF"/>
              </a:highlight>
              <a:latin typeface="Arial"/>
              <a:cs typeface="Arial"/>
            </a:endParaRPr>
          </a:p>
          <a:p>
            <a:endParaRPr lang="en-GB" sz="1100" dirty="0">
              <a:solidFill>
                <a:schemeClr val="tx1"/>
              </a:solidFill>
              <a:highlight>
                <a:srgbClr val="FFFFFF"/>
              </a:highlight>
              <a:latin typeface="Arial"/>
              <a:cs typeface="Arial"/>
            </a:endParaRPr>
          </a:p>
          <a:p>
            <a:endParaRPr lang="en-GB" dirty="0">
              <a:solidFill>
                <a:schemeClr val="tx1"/>
              </a:solidFill>
            </a:endParaRPr>
          </a:p>
        </p:txBody>
      </p:sp>
    </p:spTree>
    <p:extLst>
      <p:ext uri="{BB962C8B-B14F-4D97-AF65-F5344CB8AC3E}">
        <p14:creationId xmlns:p14="http://schemas.microsoft.com/office/powerpoint/2010/main" val="3182492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0DB1DD-8A02-E484-F1AF-028583AE701E}"/>
              </a:ext>
            </a:extLst>
          </p:cNvPr>
          <p:cNvSpPr>
            <a:spLocks noGrp="1"/>
          </p:cNvSpPr>
          <p:nvPr>
            <p:ph idx="1"/>
          </p:nvPr>
        </p:nvSpPr>
        <p:spPr>
          <a:xfrm>
            <a:off x="159600" y="-4312"/>
            <a:ext cx="10811612" cy="6857999"/>
          </a:xfrm>
        </p:spPr>
        <p:txBody>
          <a:bodyPr vert="horz" lIns="91440" tIns="45720" rIns="91440" bIns="45720" rtlCol="0" anchor="ctr">
            <a:noAutofit/>
          </a:bodyPr>
          <a:lstStyle/>
          <a:p>
            <a:r>
              <a:rPr lang="en-GB">
                <a:solidFill>
                  <a:srgbClr val="000000"/>
                </a:solidFill>
                <a:highlight>
                  <a:srgbClr val="FFFFFF"/>
                </a:highlight>
                <a:latin typeface="Calibri"/>
                <a:ea typeface="Calibri"/>
                <a:cs typeface="Calibri"/>
              </a:rPr>
              <a:t>The Health Foundation (2025). </a:t>
            </a:r>
            <a:r>
              <a:rPr lang="en-GB" i="1">
                <a:solidFill>
                  <a:srgbClr val="000000"/>
                </a:solidFill>
                <a:highlight>
                  <a:srgbClr val="FFFFFF"/>
                </a:highlight>
                <a:latin typeface="Calibri"/>
                <a:ea typeface="Calibri"/>
                <a:cs typeface="Calibri"/>
              </a:rPr>
              <a:t>Digitising the NHS and adult social care</a:t>
            </a:r>
            <a:r>
              <a:rPr lang="en-GB">
                <a:solidFill>
                  <a:srgbClr val="000000"/>
                </a:solidFill>
                <a:highlight>
                  <a:srgbClr val="FFFFFF"/>
                </a:highlight>
                <a:latin typeface="Calibri"/>
                <a:ea typeface="Calibri"/>
                <a:cs typeface="Calibri"/>
              </a:rPr>
              <a:t>. [online] The Health Foundation. Available at: </a:t>
            </a:r>
            <a:r>
              <a:rPr lang="en-GB" u="sng" dirty="0">
                <a:highlight>
                  <a:srgbClr val="FFFFFF"/>
                </a:highlight>
                <a:latin typeface="Calibri"/>
                <a:ea typeface="Calibri"/>
                <a:cs typeface="Calibri"/>
                <a:hlinkClick r:id="rId2"/>
              </a:rPr>
              <a:t>https://www.health.org.uk/reports-and-analysis/analysis/digitising-the-nhs-and-adult-social-care-what-could-it-cost</a:t>
            </a:r>
            <a:r>
              <a:rPr lang="en-GB">
                <a:solidFill>
                  <a:srgbClr val="000000"/>
                </a:solidFill>
                <a:highlight>
                  <a:srgbClr val="FFFFFF"/>
                </a:highlight>
                <a:latin typeface="Calibri"/>
                <a:ea typeface="Calibri"/>
                <a:cs typeface="Calibri"/>
              </a:rPr>
              <a:t>.</a:t>
            </a:r>
            <a:endParaRPr lang="en-GB" dirty="0">
              <a:solidFill>
                <a:srgbClr val="000000"/>
              </a:solidFill>
              <a:highlight>
                <a:srgbClr val="FFFFFF"/>
              </a:highlight>
              <a:latin typeface="Calibri"/>
              <a:ea typeface="Calibri"/>
              <a:cs typeface="Calibri"/>
            </a:endParaRPr>
          </a:p>
          <a:p>
            <a:r>
              <a:rPr lang="en-GB">
                <a:solidFill>
                  <a:srgbClr val="000000"/>
                </a:solidFill>
                <a:highlight>
                  <a:srgbClr val="FFFFFF"/>
                </a:highlight>
                <a:latin typeface="Calibri"/>
                <a:ea typeface="Calibri"/>
                <a:cs typeface="Calibri"/>
              </a:rPr>
              <a:t>Parliament.uk. (2021). </a:t>
            </a:r>
            <a:r>
              <a:rPr lang="en-GB" i="1">
                <a:solidFill>
                  <a:srgbClr val="000000"/>
                </a:solidFill>
                <a:highlight>
                  <a:srgbClr val="FFFFFF"/>
                </a:highlight>
                <a:latin typeface="Calibri"/>
                <a:ea typeface="Calibri"/>
                <a:cs typeface="Calibri"/>
              </a:rPr>
              <a:t>Workforce: recruitment, training and retention in health and social care - Committees - UK Parliament</a:t>
            </a:r>
            <a:r>
              <a:rPr lang="en-GB">
                <a:solidFill>
                  <a:srgbClr val="000000"/>
                </a:solidFill>
                <a:highlight>
                  <a:srgbClr val="FFFFFF"/>
                </a:highlight>
                <a:latin typeface="Calibri"/>
                <a:ea typeface="Calibri"/>
                <a:cs typeface="Calibri"/>
              </a:rPr>
              <a:t>. [online] Available at: </a:t>
            </a:r>
            <a:r>
              <a:rPr lang="en-GB" u="sng" dirty="0">
                <a:highlight>
                  <a:srgbClr val="FFFFFF"/>
                </a:highlight>
                <a:latin typeface="Calibri"/>
                <a:ea typeface="Calibri"/>
                <a:cs typeface="Calibri"/>
                <a:hlinkClick r:id="rId3"/>
              </a:rPr>
              <a:t>https://committees.parliament.uk/work/1647/workforce-recruitment-training-and-retention-in-health-and-social-care/</a:t>
            </a:r>
            <a:r>
              <a:rPr lang="en-GB">
                <a:solidFill>
                  <a:srgbClr val="000000"/>
                </a:solidFill>
                <a:highlight>
                  <a:srgbClr val="FFFFFF"/>
                </a:highlight>
                <a:latin typeface="Calibri"/>
                <a:ea typeface="Calibri"/>
                <a:cs typeface="Calibri"/>
              </a:rPr>
              <a:t>.</a:t>
            </a:r>
            <a:endParaRPr lang="en-GB" dirty="0">
              <a:solidFill>
                <a:srgbClr val="000000"/>
              </a:solidFill>
              <a:highlight>
                <a:srgbClr val="FFFFFF"/>
              </a:highlight>
              <a:latin typeface="Calibri"/>
              <a:ea typeface="Calibri"/>
              <a:cs typeface="Calibri"/>
            </a:endParaRPr>
          </a:p>
          <a:p>
            <a:r>
              <a:rPr lang="en-GB" dirty="0">
                <a:solidFill>
                  <a:srgbClr val="000000"/>
                </a:solidFill>
                <a:highlight>
                  <a:srgbClr val="FFFFFF"/>
                </a:highlight>
                <a:latin typeface="Calibri"/>
                <a:ea typeface="Calibri"/>
                <a:cs typeface="Calibri"/>
              </a:rPr>
              <a:t>Trist, E.L. and Bamforth, K.W. (1951). Some Social and Psychological Consequences of the Longwall Method of Coal-Getting. </a:t>
            </a:r>
            <a:r>
              <a:rPr lang="en-GB" i="1" dirty="0">
                <a:solidFill>
                  <a:srgbClr val="000000"/>
                </a:solidFill>
                <a:highlight>
                  <a:srgbClr val="FFFFFF"/>
                </a:highlight>
                <a:latin typeface="Calibri"/>
                <a:ea typeface="Calibri"/>
                <a:cs typeface="Calibri"/>
              </a:rPr>
              <a:t>Human Relations</a:t>
            </a:r>
            <a:r>
              <a:rPr lang="en-GB" dirty="0">
                <a:solidFill>
                  <a:srgbClr val="000000"/>
                </a:solidFill>
                <a:highlight>
                  <a:srgbClr val="FFFFFF"/>
                </a:highlight>
                <a:latin typeface="Calibri"/>
                <a:ea typeface="Calibri"/>
                <a:cs typeface="Calibri"/>
              </a:rPr>
              <a:t>, 4(1), pp.3–38. </a:t>
            </a:r>
            <a:r>
              <a:rPr lang="en-GB" dirty="0" err="1">
                <a:solidFill>
                  <a:srgbClr val="000000"/>
                </a:solidFill>
                <a:highlight>
                  <a:srgbClr val="FFFFFF"/>
                </a:highlight>
                <a:latin typeface="Calibri"/>
                <a:ea typeface="Calibri"/>
                <a:cs typeface="Calibri"/>
              </a:rPr>
              <a:t>doi:https</a:t>
            </a:r>
            <a:r>
              <a:rPr lang="en-GB" dirty="0">
                <a:solidFill>
                  <a:srgbClr val="000000"/>
                </a:solidFill>
                <a:highlight>
                  <a:srgbClr val="FFFFFF"/>
                </a:highlight>
                <a:latin typeface="Calibri"/>
                <a:ea typeface="Calibri"/>
                <a:cs typeface="Calibri"/>
              </a:rPr>
              <a:t>://doi.org/10.1177/001872675100400101.</a:t>
            </a:r>
          </a:p>
          <a:p>
            <a:r>
              <a:rPr lang="en-GB">
                <a:solidFill>
                  <a:srgbClr val="000000"/>
                </a:solidFill>
                <a:highlight>
                  <a:srgbClr val="FFFFFF"/>
                </a:highlight>
                <a:latin typeface="Calibri"/>
                <a:ea typeface="Calibri"/>
                <a:cs typeface="Calibri"/>
              </a:rPr>
              <a:t>‌Scirp.org. (2024). </a:t>
            </a:r>
            <a:r>
              <a:rPr lang="en-GB" i="1">
                <a:solidFill>
                  <a:srgbClr val="000000"/>
                </a:solidFill>
                <a:highlight>
                  <a:srgbClr val="FFFFFF"/>
                </a:highlight>
                <a:latin typeface="Calibri"/>
                <a:ea typeface="Calibri"/>
                <a:cs typeface="Calibri"/>
              </a:rPr>
              <a:t>Trist, E., &amp; Bamforth, K. (1951). Some Social and Psychological Consequences of the Longwall Method of Coal-Getting. Human Relations, 4, 3-38. - References - Scientific Research Publishing</a:t>
            </a:r>
            <a:r>
              <a:rPr lang="en-GB">
                <a:solidFill>
                  <a:srgbClr val="000000"/>
                </a:solidFill>
                <a:highlight>
                  <a:srgbClr val="FFFFFF"/>
                </a:highlight>
                <a:latin typeface="Calibri"/>
                <a:ea typeface="Calibri"/>
                <a:cs typeface="Calibri"/>
              </a:rPr>
              <a:t>. [online] Available at: </a:t>
            </a:r>
            <a:r>
              <a:rPr lang="en-GB" u="sng">
                <a:highlight>
                  <a:srgbClr val="FFFFFF"/>
                </a:highlight>
                <a:latin typeface="Calibri"/>
                <a:ea typeface="Calibri"/>
                <a:cs typeface="Calibri"/>
                <a:hlinkClick r:id="rId4"/>
              </a:rPr>
              <a:t>https://www.scirp.org/reference/referencespapers?referenceid=3698011</a:t>
            </a:r>
            <a:r>
              <a:rPr lang="en-GB">
                <a:solidFill>
                  <a:srgbClr val="000000"/>
                </a:solidFill>
                <a:highlight>
                  <a:srgbClr val="FFFFFF"/>
                </a:highlight>
                <a:latin typeface="Calibri"/>
                <a:ea typeface="Calibri"/>
                <a:cs typeface="Calibri"/>
              </a:rPr>
              <a:t>.</a:t>
            </a:r>
            <a:endParaRPr lang="en-GB" dirty="0">
              <a:solidFill>
                <a:srgbClr val="000000"/>
              </a:solidFill>
              <a:highlight>
                <a:srgbClr val="FFFFFF"/>
              </a:highlight>
              <a:latin typeface="Calibri"/>
              <a:ea typeface="Calibri"/>
              <a:cs typeface="Calibri"/>
            </a:endParaRPr>
          </a:p>
          <a:p>
            <a:r>
              <a:rPr lang="en-GB">
                <a:solidFill>
                  <a:srgbClr val="000000"/>
                </a:solidFill>
                <a:highlight>
                  <a:srgbClr val="FFFFFF"/>
                </a:highlight>
                <a:latin typeface="Calibri"/>
                <a:ea typeface="Calibri"/>
                <a:cs typeface="Calibri"/>
              </a:rPr>
              <a:t>NHS England (2021). </a:t>
            </a:r>
            <a:r>
              <a:rPr lang="en-GB" i="1">
                <a:solidFill>
                  <a:srgbClr val="000000"/>
                </a:solidFill>
                <a:highlight>
                  <a:srgbClr val="FFFFFF"/>
                </a:highlight>
                <a:latin typeface="Calibri"/>
                <a:ea typeface="Calibri"/>
                <a:cs typeface="Calibri"/>
              </a:rPr>
              <a:t>What Good Looks Like framework</a:t>
            </a:r>
            <a:r>
              <a:rPr lang="en-GB">
                <a:solidFill>
                  <a:srgbClr val="000000"/>
                </a:solidFill>
                <a:highlight>
                  <a:srgbClr val="FFFFFF"/>
                </a:highlight>
                <a:latin typeface="Calibri"/>
                <a:ea typeface="Calibri"/>
                <a:cs typeface="Calibri"/>
              </a:rPr>
              <a:t>. [online] NHS Transformation Directorate. Available at: </a:t>
            </a:r>
            <a:r>
              <a:rPr lang="en-GB" u="sng" dirty="0">
                <a:highlight>
                  <a:srgbClr val="FFFFFF"/>
                </a:highlight>
                <a:latin typeface="Calibri"/>
                <a:ea typeface="Calibri"/>
                <a:cs typeface="Calibri"/>
                <a:hlinkClick r:id="rId5"/>
              </a:rPr>
              <a:t>https://transform.england.nhs.uk/digitise-connect-transform/what-good-looks-like/what-good-looks-like-publication/</a:t>
            </a:r>
            <a:r>
              <a:rPr lang="en-GB">
                <a:solidFill>
                  <a:srgbClr val="000000"/>
                </a:solidFill>
                <a:highlight>
                  <a:srgbClr val="FFFFFF"/>
                </a:highlight>
                <a:latin typeface="Calibri"/>
                <a:ea typeface="Calibri"/>
                <a:cs typeface="Calibri"/>
              </a:rPr>
              <a:t>.</a:t>
            </a:r>
          </a:p>
          <a:p>
            <a:endParaRPr lang="en-GB" dirty="0"/>
          </a:p>
        </p:txBody>
      </p:sp>
    </p:spTree>
    <p:extLst>
      <p:ext uri="{BB962C8B-B14F-4D97-AF65-F5344CB8AC3E}">
        <p14:creationId xmlns:p14="http://schemas.microsoft.com/office/powerpoint/2010/main" val="7636856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 Boardroom</vt:lpstr>
      <vt:lpstr>Saibha Halima Hussain(2318976). Digital Transformation in the Health and Care. Professions (BMHP6026). Joanne Davies.     </vt:lpstr>
      <vt:lpstr>Critical Evaluation of the Digitising Social Care Programme in England   In this presentation I will be discussing what offers a critical look at England's Digitising Social Care Programme, with a special emphasis on the rollout of Digital Social Care Records (DSCRs).  It's designed for health and social care managers and policymakers thinking about investing in digital transformation. I'll be exploring the issue the program is trying to tackle, how it affects staff and services, what it means for those using the services, and some important tips for making adoption a success."   </vt:lpstr>
      <vt:lpstr>The Hurdles in Adult Social Care</vt:lpstr>
      <vt:lpstr>The Digitising Social Care Programme</vt:lpstr>
      <vt:lpstr>Impact on the Workforce</vt:lpstr>
      <vt:lpstr>Service Delivery Impact</vt:lpstr>
      <vt:lpstr>PowerPoint Presentation</vt:lpstr>
      <vt:lpstr>Impact on Service Users</vt:lpstr>
      <vt:lpstr>Key Risks</vt:lpstr>
      <vt:lpstr>Recommendations   </vt:lpstr>
      <vt:lpstr>Conclusion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225</cp:revision>
  <dcterms:created xsi:type="dcterms:W3CDTF">2026-03-06T19:16:01Z</dcterms:created>
  <dcterms:modified xsi:type="dcterms:W3CDTF">2026-03-07T09:35:16Z</dcterms:modified>
</cp:coreProperties>
</file>