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0" r:id="rId4"/>
  </p:sldMasterIdLst>
  <p:notesMasterIdLst>
    <p:notesMasterId r:id="rId18"/>
  </p:notesMasterIdLst>
  <p:sldIdLst>
    <p:sldId id="381" r:id="rId5"/>
    <p:sldId id="424" r:id="rId6"/>
    <p:sldId id="399" r:id="rId7"/>
    <p:sldId id="416" r:id="rId8"/>
    <p:sldId id="418" r:id="rId9"/>
    <p:sldId id="417" r:id="rId10"/>
    <p:sldId id="419" r:id="rId11"/>
    <p:sldId id="420" r:id="rId12"/>
    <p:sldId id="422" r:id="rId13"/>
    <p:sldId id="421" r:id="rId14"/>
    <p:sldId id="423" r:id="rId15"/>
    <p:sldId id="426" r:id="rId16"/>
    <p:sldId id="425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1"/>
    <p:restoredTop sz="94718"/>
  </p:normalViewPr>
  <p:slideViewPr>
    <p:cSldViewPr snapToGrid="0">
      <p:cViewPr varScale="1">
        <p:scale>
          <a:sx n="91" d="100"/>
          <a:sy n="91" d="100"/>
        </p:scale>
        <p:origin x="73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9287BF-F806-458F-BE52-8588D7A6BB1A}" type="datetimeFigureOut">
              <a:rPr lang="en-GB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7E67E19-4B33-464F-92BF-C1EC978990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0455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7613670-9DCC-4F3B-A813-2D57E3F669D3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A349403-D926-47B3-8FBF-B85C5FC825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31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80217D-976E-4701-B677-C6175AAE263B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98FFD23-A562-4633-A2B6-B3E5DF7E1A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683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1C87BB-82AB-48EA-82AC-8E1C827E2A7F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572781E-558C-4ED7-AD63-D27D44B396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327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0280D5-0835-452F-BCC2-487F54756822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096B041-6E99-4359-A389-74577D161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554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56C5D7-7866-404F-82ED-F8BA470F1151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855403F-8250-4DD1-A4C2-92980B3915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50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990BEFA-853F-4ADB-8261-B9DF19173941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C29155E-2029-4282-9517-655B4E450D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977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89CA98-A964-4AD3-A673-FCBF05CA4D26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2AAD7C2-7D3F-4900-B54C-1413AE9CCE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01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23CD21B-0839-4E99-8AA7-C391B9A66DF3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69BCF62-406D-4B72-989E-DA8A3B72D4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539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67F16A8-215C-42C8-89FA-D2C0F30BF846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3A42F0-A750-422B-9716-DDB2FB0FC3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1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44E236-80B5-4DAD-B96A-79D6D50208A4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2E60346-F0C0-4E9D-A339-9EEE2FD824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206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E0DA29-1DC4-4385-8A99-4F45290ACCCC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44FA86D-9419-442E-956B-46EF807636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90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CF607-62E2-47C5-9BEB-6A1B679AFB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7854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C7E503A4-7D7E-474D-9C56-2AE210F4CB8E}" type="datetime1">
              <a:rPr lang="en-GB" smtClean="0"/>
              <a:pPr>
                <a:defRPr/>
              </a:pPr>
              <a:t>02/12/2019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F8A608B1-9B14-4951-810E-F7DFA5DD70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08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  <p:sldLayoutId id="2147484242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550718" y="1747082"/>
            <a:ext cx="8291945" cy="3180521"/>
          </a:xfrm>
        </p:spPr>
        <p:txBody>
          <a:bodyPr>
            <a:normAutofit fontScale="90000"/>
          </a:bodyPr>
          <a:lstStyle/>
          <a:p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BMBM4004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> </a:t>
            </a:r>
            <a:r>
              <a:rPr lang="en-GB" altLang="en-US" sz="3600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Introduction to the Digital Workplace</a:t>
            </a:r>
            <a: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36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Session 10</a:t>
            </a:r>
            <a:br>
              <a:rPr lang="en-GB" altLang="en-US" sz="3600" dirty="0" smtClean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36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The Assignment</a:t>
            </a:r>
            <a:r>
              <a:rPr lang="en-GB" altLang="en-US" sz="1400" dirty="0">
                <a:solidFill>
                  <a:schemeClr val="bg1"/>
                </a:solidFill>
              </a:rPr>
              <a:t/>
            </a:r>
            <a:br>
              <a:rPr lang="en-GB" altLang="en-US" sz="1400" dirty="0">
                <a:solidFill>
                  <a:schemeClr val="bg1"/>
                </a:solidFill>
              </a:rPr>
            </a:br>
            <a:endParaRPr lang="en-GB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830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1:15 </a:t>
            </a:r>
            <a:r>
              <a:rPr lang="en-GB" dirty="0" smtClean="0"/>
              <a:t>-1:30 Guest Lecture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</a:t>
            </a:r>
            <a:r>
              <a:rPr lang="en-GB" dirty="0"/>
              <a:t>How entrepreneurship is being transformed by digital tools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Guests:</a:t>
            </a:r>
          </a:p>
          <a:p>
            <a:pPr lvl="1"/>
            <a:r>
              <a:rPr lang="en-GB" dirty="0" smtClean="0"/>
              <a:t>Margaret Inman: Assistant Dean</a:t>
            </a:r>
          </a:p>
          <a:p>
            <a:pPr lvl="1"/>
            <a:r>
              <a:rPr lang="en-GB" dirty="0" smtClean="0"/>
              <a:t>Bronwen Williams: Academic Director</a:t>
            </a:r>
          </a:p>
          <a:p>
            <a:pPr lvl="1"/>
            <a:r>
              <a:rPr lang="en-GB" dirty="0" smtClean="0"/>
              <a:t>Gareth Hughes: Academic Director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93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Assignment slots</a:t>
            </a:r>
          </a:p>
          <a:p>
            <a:r>
              <a:rPr lang="en-GB" dirty="0" smtClean="0"/>
              <a:t>Website</a:t>
            </a:r>
          </a:p>
          <a:p>
            <a:r>
              <a:rPr lang="en-GB" dirty="0" smtClean="0"/>
              <a:t>Blog</a:t>
            </a:r>
          </a:p>
          <a:p>
            <a:r>
              <a:rPr lang="en-GB" dirty="0" smtClean="0"/>
              <a:t>Online questionnaire</a:t>
            </a:r>
          </a:p>
          <a:p>
            <a:r>
              <a:rPr lang="en-GB" dirty="0" smtClean="0"/>
              <a:t>LinkedIn </a:t>
            </a:r>
          </a:p>
          <a:p>
            <a:r>
              <a:rPr lang="en-GB" dirty="0" smtClean="0"/>
              <a:t>Social Media activity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55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Website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Has to be linked to your Project work with Julie</a:t>
            </a:r>
          </a:p>
          <a:p>
            <a:r>
              <a:rPr lang="en-GB" dirty="0" smtClean="0"/>
              <a:t>Web Pages – put your name on the page you have worked on.</a:t>
            </a:r>
          </a:p>
          <a:p>
            <a:r>
              <a:rPr lang="en-GB" dirty="0" smtClean="0"/>
              <a:t>As stated on the Assessment Specification you should have a: </a:t>
            </a:r>
          </a:p>
          <a:p>
            <a:pPr lvl="1"/>
            <a:r>
              <a:rPr lang="en-GB" dirty="0" smtClean="0"/>
              <a:t>home page </a:t>
            </a:r>
          </a:p>
          <a:p>
            <a:pPr lvl="1"/>
            <a:r>
              <a:rPr lang="en-GB" dirty="0" smtClean="0"/>
              <a:t>about page </a:t>
            </a:r>
          </a:p>
          <a:p>
            <a:pPr lvl="1"/>
            <a:r>
              <a:rPr lang="en-GB" dirty="0" smtClean="0"/>
              <a:t>services page </a:t>
            </a:r>
          </a:p>
          <a:p>
            <a:pPr lvl="1"/>
            <a:r>
              <a:rPr lang="en-GB" dirty="0" smtClean="0"/>
              <a:t>contact page. 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419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 Pages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See lecture PowerPoints for good examples of web pages i.e. what to put on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416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Create a page on the website for your blog</a:t>
            </a:r>
          </a:p>
          <a:p>
            <a:r>
              <a:rPr lang="en-GB" dirty="0" smtClean="0"/>
              <a:t>Weebly has a blog page template you can use</a:t>
            </a:r>
          </a:p>
          <a:p>
            <a:r>
              <a:rPr lang="en-GB" dirty="0" smtClean="0"/>
              <a:t>You may find it easier to write you blog in Microsoft Word first then cutting and pasting this to Weebly.</a:t>
            </a:r>
          </a:p>
          <a:p>
            <a:r>
              <a:rPr lang="en-GB" dirty="0" smtClean="0"/>
              <a:t> 1500 word blog per person.</a:t>
            </a:r>
          </a:p>
          <a:p>
            <a:r>
              <a:rPr lang="en-GB" dirty="0" smtClean="0"/>
              <a:t>Create a blog page for each person in the group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468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The blog should be reflecting on topics that you have learnt in the lecture/tutorials:</a:t>
            </a:r>
          </a:p>
          <a:p>
            <a:pPr lvl="1"/>
            <a:r>
              <a:rPr lang="en-GB" dirty="0" smtClean="0"/>
              <a:t> “evaluates </a:t>
            </a:r>
            <a:r>
              <a:rPr lang="en-GB" dirty="0"/>
              <a:t>the use of contemporary technologies to improve workplace efficiency and </a:t>
            </a:r>
            <a:r>
              <a:rPr lang="en-GB" dirty="0" smtClean="0"/>
              <a:t>employability”</a:t>
            </a:r>
          </a:p>
          <a:p>
            <a:pPr lvl="1"/>
            <a:r>
              <a:rPr lang="en-GB" dirty="0" smtClean="0"/>
              <a:t>it can include Weebly</a:t>
            </a:r>
          </a:p>
          <a:p>
            <a:pPr lvl="1"/>
            <a:r>
              <a:rPr lang="en-GB" smtClean="0"/>
              <a:t>it </a:t>
            </a:r>
            <a:r>
              <a:rPr lang="en-GB" dirty="0" smtClean="0"/>
              <a:t>can include topics you have found yourself</a:t>
            </a:r>
          </a:p>
          <a:p>
            <a:r>
              <a:rPr lang="en-GB" dirty="0" smtClean="0"/>
              <a:t>You blogs should have pictures, diagrams and interesting heading to capture attention. NOT ‘week 1…week 2’ etc.</a:t>
            </a:r>
          </a:p>
          <a:p>
            <a:r>
              <a:rPr lang="en-GB" dirty="0" smtClean="0"/>
              <a:t>Have links to other articles embedded in your blog.  Don’t just list them at the end. </a:t>
            </a:r>
          </a:p>
          <a:p>
            <a:pPr lvl="1"/>
            <a:r>
              <a:rPr lang="en-GB" dirty="0" smtClean="0"/>
              <a:t>1 credible source per 100 words i.e. 15 in total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483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Blog: Self-reflection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What were your </a:t>
            </a:r>
            <a:r>
              <a:rPr lang="en-GB" b="1" dirty="0" smtClean="0"/>
              <a:t>feelings</a:t>
            </a:r>
            <a:r>
              <a:rPr lang="en-GB" dirty="0" smtClean="0"/>
              <a:t> to what you learned</a:t>
            </a:r>
          </a:p>
          <a:p>
            <a:pPr lvl="1"/>
            <a:r>
              <a:rPr lang="en-GB" dirty="0" smtClean="0"/>
              <a:t>Apprehension</a:t>
            </a:r>
          </a:p>
          <a:p>
            <a:pPr lvl="1"/>
            <a:r>
              <a:rPr lang="en-GB" dirty="0" smtClean="0"/>
              <a:t>Confidence</a:t>
            </a:r>
          </a:p>
          <a:p>
            <a:r>
              <a:rPr lang="en-GB" dirty="0" smtClean="0"/>
              <a:t>What </a:t>
            </a:r>
            <a:r>
              <a:rPr lang="en-GB" dirty="0"/>
              <a:t>went well, what did not go so </a:t>
            </a:r>
            <a:r>
              <a:rPr lang="en-GB" dirty="0" smtClean="0"/>
              <a:t>well</a:t>
            </a:r>
          </a:p>
          <a:p>
            <a:r>
              <a:rPr lang="en-GB" dirty="0" smtClean="0"/>
              <a:t>What did you find difficult/challenging, surprising</a:t>
            </a:r>
            <a:endParaRPr lang="en-GB" dirty="0"/>
          </a:p>
          <a:p>
            <a:r>
              <a:rPr lang="en-GB" dirty="0" smtClean="0"/>
              <a:t>What could have helped you more?</a:t>
            </a:r>
          </a:p>
          <a:p>
            <a:r>
              <a:rPr lang="en-GB" dirty="0" smtClean="0"/>
              <a:t>How </a:t>
            </a:r>
            <a:r>
              <a:rPr lang="en-GB" dirty="0"/>
              <a:t>you could </a:t>
            </a:r>
            <a:r>
              <a:rPr lang="en-GB" dirty="0" smtClean="0"/>
              <a:t>improve, if you were set the task again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599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Online Questionnaire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Google Forms</a:t>
            </a:r>
          </a:p>
          <a:p>
            <a:r>
              <a:rPr lang="en-GB" dirty="0" smtClean="0"/>
              <a:t>Create a questionnaire of up to 15 questions</a:t>
            </a:r>
          </a:p>
          <a:p>
            <a:r>
              <a:rPr lang="en-GB" dirty="0" smtClean="0"/>
              <a:t>Market research on the organisation you working on for Project Week</a:t>
            </a:r>
          </a:p>
          <a:p>
            <a:r>
              <a:rPr lang="en-GB" dirty="0" smtClean="0"/>
              <a:t>A copy of the questionnaire AND results needs to be put on a web page on your website 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646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LinkedIn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Create or enhance your LinkedIn profile. You will need to </a:t>
            </a:r>
            <a:endParaRPr lang="en-GB" dirty="0" smtClean="0"/>
          </a:p>
          <a:p>
            <a:pPr lvl="1"/>
            <a:r>
              <a:rPr lang="en-GB" dirty="0" smtClean="0"/>
              <a:t>choose </a:t>
            </a:r>
            <a:r>
              <a:rPr lang="en-GB" dirty="0"/>
              <a:t>a profile </a:t>
            </a:r>
            <a:r>
              <a:rPr lang="en-GB" dirty="0" smtClean="0"/>
              <a:t>picture </a:t>
            </a:r>
            <a:r>
              <a:rPr lang="en-GB" dirty="0"/>
              <a:t>and </a:t>
            </a:r>
            <a:endParaRPr lang="en-GB" dirty="0" smtClean="0"/>
          </a:p>
          <a:p>
            <a:pPr lvl="1"/>
            <a:r>
              <a:rPr lang="en-GB" dirty="0" smtClean="0"/>
              <a:t>headline</a:t>
            </a:r>
            <a:r>
              <a:rPr lang="en-GB" dirty="0"/>
              <a:t>, </a:t>
            </a:r>
            <a:endParaRPr lang="en-GB" dirty="0" smtClean="0"/>
          </a:p>
          <a:p>
            <a:pPr lvl="1"/>
            <a:r>
              <a:rPr lang="en-GB" dirty="0" smtClean="0"/>
              <a:t>write </a:t>
            </a:r>
            <a:r>
              <a:rPr lang="en-GB" dirty="0"/>
              <a:t>a summary, </a:t>
            </a:r>
            <a:endParaRPr lang="en-GB" dirty="0" smtClean="0"/>
          </a:p>
          <a:p>
            <a:pPr lvl="1"/>
            <a:r>
              <a:rPr lang="en-GB" dirty="0" smtClean="0"/>
              <a:t>start </a:t>
            </a:r>
            <a:r>
              <a:rPr lang="en-GB" dirty="0"/>
              <a:t>a network, </a:t>
            </a:r>
            <a:endParaRPr lang="en-GB" dirty="0" smtClean="0"/>
          </a:p>
          <a:p>
            <a:pPr lvl="1"/>
            <a:r>
              <a:rPr lang="en-GB" dirty="0" smtClean="0"/>
              <a:t>list </a:t>
            </a:r>
            <a:r>
              <a:rPr lang="en-GB" dirty="0"/>
              <a:t>your skills </a:t>
            </a:r>
            <a:endParaRPr lang="en-GB" dirty="0" smtClean="0"/>
          </a:p>
          <a:p>
            <a:pPr lvl="1"/>
            <a:r>
              <a:rPr lang="en-GB" dirty="0" smtClean="0"/>
              <a:t>endorse </a:t>
            </a:r>
            <a:r>
              <a:rPr lang="en-GB" dirty="0"/>
              <a:t>others in the </a:t>
            </a:r>
            <a:r>
              <a:rPr lang="en-GB" dirty="0" smtClean="0"/>
              <a:t>group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40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Media 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 a group create either a twitter account or Facebook page for your business. </a:t>
            </a:r>
            <a:endParaRPr lang="en-GB" dirty="0" smtClean="0"/>
          </a:p>
          <a:p>
            <a:r>
              <a:rPr lang="en-GB" dirty="0" smtClean="0"/>
              <a:t>Each </a:t>
            </a:r>
            <a:r>
              <a:rPr lang="en-GB" dirty="0"/>
              <a:t>team member needs to </a:t>
            </a:r>
            <a:r>
              <a:rPr lang="en-GB" dirty="0" smtClean="0"/>
              <a:t>individual </a:t>
            </a:r>
            <a:r>
              <a:rPr lang="en-GB" dirty="0"/>
              <a:t>contribute tweets/posts </a:t>
            </a:r>
            <a:r>
              <a:rPr lang="en-GB" dirty="0" smtClean="0"/>
              <a:t>to raise </a:t>
            </a:r>
            <a:r>
              <a:rPr lang="en-GB" dirty="0"/>
              <a:t>the profile and/or funds for the project you are working on. 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363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LinkedIn &amp; Social Media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68671"/>
            <a:ext cx="8229600" cy="3917032"/>
          </a:xfrm>
        </p:spPr>
        <p:txBody>
          <a:bodyPr/>
          <a:lstStyle/>
          <a:p>
            <a:r>
              <a:rPr lang="en-GB" dirty="0" smtClean="0"/>
              <a:t>Make sure your LinkedIn and Social Media links are on your website </a:t>
            </a:r>
          </a:p>
          <a:p>
            <a:pPr lvl="1"/>
            <a:r>
              <a:rPr lang="en-GB" dirty="0" smtClean="0"/>
              <a:t>Either on a separate page</a:t>
            </a:r>
          </a:p>
          <a:p>
            <a:pPr lvl="1"/>
            <a:r>
              <a:rPr lang="en-GB" dirty="0" smtClean="0"/>
              <a:t>Or using the template’s links/icons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697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Submission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Copy your website </a:t>
            </a:r>
            <a:r>
              <a:rPr lang="en-GB" dirty="0" err="1" smtClean="0"/>
              <a:t>url</a:t>
            </a:r>
            <a:r>
              <a:rPr lang="en-GB" dirty="0" smtClean="0"/>
              <a:t> in to </a:t>
            </a:r>
            <a:r>
              <a:rPr lang="en-GB" dirty="0" err="1" smtClean="0"/>
              <a:t>TurnItIn</a:t>
            </a:r>
            <a:endParaRPr lang="en-GB" dirty="0" smtClean="0"/>
          </a:p>
          <a:p>
            <a:r>
              <a:rPr lang="en-GB" dirty="0" smtClean="0"/>
              <a:t>All your work should be linked to your website.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255720"/>
      </p:ext>
    </p:extLst>
  </p:cSld>
  <p:clrMapOvr>
    <a:masterClrMapping/>
  </p:clrMapOvr>
</p:sld>
</file>

<file path=ppt/theme/theme1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JA 1">
      <a:majorFont>
        <a:latin typeface="Arial Rounded MT Bol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9" ma:contentTypeDescription="Create a new document." ma:contentTypeScope="" ma:versionID="142fd32927fab01806cdd50cf4adbc7b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c36eac7e71a9b171dd4dade9fcdf8e4b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5184DA-0349-45D2-8DFF-557E329E9070}">
  <ds:schemaRefs>
    <ds:schemaRef ds:uri="f66716c4-314f-46c1-b01e-5a44c61897d8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dcmitype/"/>
    <ds:schemaRef ds:uri="a908d394-d138-480e-87a3-ff44c37f991a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3A411FC-49E2-4F2C-9E58-F1DF5DCE69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45BFA6-55E3-45EA-BA39-EEF01118CB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Template_new</Template>
  <TotalTime>5677</TotalTime>
  <Words>480</Words>
  <Application>Microsoft Office PowerPoint</Application>
  <PresentationFormat>On-screen Show (4:3)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Arial Rounded MT Bold</vt:lpstr>
      <vt:lpstr>Calibri</vt:lpstr>
      <vt:lpstr>Corbel</vt:lpstr>
      <vt:lpstr>Myriad Pro</vt:lpstr>
      <vt:lpstr>Trebuchet MS</vt:lpstr>
      <vt:lpstr>SftWP July 15</vt:lpstr>
      <vt:lpstr> BMBM4004  Introduction to the Digital Workplace Session 10 The Assignment </vt:lpstr>
      <vt:lpstr>1:15 -1:30 Guest Lecture</vt:lpstr>
      <vt:lpstr>Contents</vt:lpstr>
      <vt:lpstr>Website</vt:lpstr>
      <vt:lpstr>Web Pages</vt:lpstr>
      <vt:lpstr>Blog</vt:lpstr>
      <vt:lpstr>Blog</vt:lpstr>
      <vt:lpstr>Blog: Self-reflection</vt:lpstr>
      <vt:lpstr>Online Questionnaire</vt:lpstr>
      <vt:lpstr>LinkedIn</vt:lpstr>
      <vt:lpstr>Social Media Activity</vt:lpstr>
      <vt:lpstr>LinkedIn &amp; Social Media</vt:lpstr>
      <vt:lpstr>Submission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BMSK4003 Workshop 1</dc:title>
  <dc:creator>Sian Harris</dc:creator>
  <cp:lastModifiedBy>Thomas, Christopher (Business)</cp:lastModifiedBy>
  <cp:revision>122</cp:revision>
  <dcterms:modified xsi:type="dcterms:W3CDTF">2019-12-02T12:46:09Z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