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324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C3717-B982-404F-ABE7-886A854CA2D1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60887-12D5-49CB-A944-2635E17DD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02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E727C-70FA-4718-8F32-6C9462677F9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960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Essay- social class, poverty, exclusion, discrimination, community, equality act (see groups under this) </a:t>
            </a:r>
          </a:p>
          <a:p>
            <a:endParaRPr lang="en-GB" dirty="0"/>
          </a:p>
          <a:p>
            <a:r>
              <a:rPr lang="en-GB" dirty="0" smtClean="0"/>
              <a:t>Presentation : choose one: flying start, families first, communities first, family </a:t>
            </a:r>
            <a:r>
              <a:rPr lang="en-GB" dirty="0" err="1" smtClean="0"/>
              <a:t>learing</a:t>
            </a:r>
            <a:r>
              <a:rPr lang="en-GB" dirty="0" smtClean="0"/>
              <a:t> </a:t>
            </a:r>
            <a:r>
              <a:rPr lang="en-GB" dirty="0" err="1" smtClean="0"/>
              <a:t>etc</a:t>
            </a:r>
            <a:r>
              <a:rPr lang="en-GB" dirty="0" smtClean="0"/>
              <a:t> (we will look at this on Friday)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2E727C-70FA-4718-8F32-6C9462677F9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67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Income </a:t>
            </a:r>
          </a:p>
          <a:p>
            <a:r>
              <a:rPr lang="en-GB" dirty="0" smtClean="0"/>
              <a:t>Education </a:t>
            </a:r>
          </a:p>
          <a:p>
            <a:r>
              <a:rPr lang="en-GB" dirty="0" smtClean="0"/>
              <a:t>Occupation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60887-12D5-49CB-A944-2635E17DD29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59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1/31/2018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1/31/2018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5QWmi3WRT6o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eF1LlvGl7c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Social Inclusion and Equality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Week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8908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Handbook</a:t>
            </a:r>
          </a:p>
          <a:p>
            <a:r>
              <a:rPr lang="en-GB" dirty="0" smtClean="0"/>
              <a:t>Assignment</a:t>
            </a:r>
          </a:p>
          <a:p>
            <a:r>
              <a:rPr lang="en-GB" dirty="0" smtClean="0"/>
              <a:t>Feedback from last assignment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88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Generic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Presentations: </a:t>
            </a:r>
          </a:p>
          <a:p>
            <a:pPr marL="0" indent="0">
              <a:buNone/>
            </a:pPr>
            <a:r>
              <a:rPr lang="en-GB" dirty="0" smtClean="0"/>
              <a:t>-Good standard overall</a:t>
            </a:r>
          </a:p>
          <a:p>
            <a:pPr marL="0" indent="0">
              <a:buNone/>
            </a:pPr>
            <a:r>
              <a:rPr lang="en-GB" dirty="0" smtClean="0"/>
              <a:t>-confident presentation skills</a:t>
            </a:r>
          </a:p>
          <a:p>
            <a:pPr marL="0" indent="0">
              <a:buNone/>
            </a:pPr>
            <a:r>
              <a:rPr lang="en-GB" dirty="0" smtClean="0"/>
              <a:t>-Interesting slides</a:t>
            </a:r>
          </a:p>
          <a:p>
            <a:pPr marL="0" indent="0">
              <a:buNone/>
            </a:pPr>
            <a:r>
              <a:rPr lang="en-GB" dirty="0" smtClean="0"/>
              <a:t>-enjoyable presentations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In order to improve:</a:t>
            </a:r>
          </a:p>
          <a:p>
            <a:pPr marL="0" indent="0">
              <a:buNone/>
            </a:pPr>
            <a:r>
              <a:rPr lang="en-GB" dirty="0" smtClean="0"/>
              <a:t>Key points must be backed up with relevant literature (policy, theory </a:t>
            </a:r>
            <a:r>
              <a:rPr lang="en-GB" dirty="0" err="1" smtClean="0"/>
              <a:t>etc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dirty="0" smtClean="0"/>
              <a:t>Higher marks (70+) were scored when presentations were supported with evidence throughout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07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Poster</a:t>
            </a:r>
          </a:p>
          <a:p>
            <a:pPr marL="0" indent="0">
              <a:buNone/>
            </a:pPr>
            <a:r>
              <a:rPr lang="en-GB" dirty="0" smtClean="0"/>
              <a:t>-In general there was a good layout</a:t>
            </a:r>
          </a:p>
          <a:p>
            <a:pPr marL="0" indent="0">
              <a:buNone/>
            </a:pPr>
            <a:r>
              <a:rPr lang="en-GB" dirty="0" smtClean="0"/>
              <a:t>-Majority of people included relevant images </a:t>
            </a:r>
          </a:p>
          <a:p>
            <a:pPr marL="0" indent="0">
              <a:buNone/>
            </a:pPr>
            <a:r>
              <a:rPr lang="en-GB" dirty="0" smtClean="0"/>
              <a:t>-lots were supported with evidence but this needed to be developed </a:t>
            </a:r>
            <a:r>
              <a:rPr lang="en-GB" dirty="0" err="1" smtClean="0"/>
              <a:t>futher</a:t>
            </a:r>
            <a:r>
              <a:rPr lang="en-GB" dirty="0" smtClean="0"/>
              <a:t> in parts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Higher marks(70+):</a:t>
            </a:r>
          </a:p>
          <a:p>
            <a:pPr marL="0" indent="0">
              <a:buNone/>
            </a:pPr>
            <a:r>
              <a:rPr lang="en-GB" dirty="0" smtClean="0"/>
              <a:t>-Were awarded when writing was supported by a variety of sources</a:t>
            </a:r>
          </a:p>
          <a:p>
            <a:pPr marL="0" indent="0">
              <a:buNone/>
            </a:pPr>
            <a:r>
              <a:rPr lang="en-GB" dirty="0" smtClean="0"/>
              <a:t>-there was in depth reflection on how the theory relates to education (this needed to be supported with literature)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0793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See handbooks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Introduction: Key issues and </a:t>
            </a:r>
            <a:r>
              <a:rPr lang="en-GB" b="1" dirty="0" smtClean="0"/>
              <a:t>vocabulary</a:t>
            </a:r>
            <a:endParaRPr lang="en-GB" dirty="0"/>
          </a:p>
          <a:p>
            <a:r>
              <a:rPr lang="en-GB" b="1" dirty="0" smtClean="0"/>
              <a:t>Social </a:t>
            </a:r>
            <a:r>
              <a:rPr lang="en-GB" b="1" dirty="0"/>
              <a:t>class; social mobility; social </a:t>
            </a:r>
            <a:r>
              <a:rPr lang="en-GB" b="1" dirty="0" smtClean="0"/>
              <a:t>justice</a:t>
            </a:r>
            <a:endParaRPr lang="en-GB" dirty="0"/>
          </a:p>
          <a:p>
            <a:r>
              <a:rPr lang="en-GB" b="1" dirty="0" smtClean="0"/>
              <a:t>Social </a:t>
            </a:r>
            <a:r>
              <a:rPr lang="en-GB" b="1" dirty="0"/>
              <a:t>exclusion and </a:t>
            </a:r>
            <a:r>
              <a:rPr lang="en-GB" b="1" dirty="0" smtClean="0"/>
              <a:t>poverty</a:t>
            </a:r>
            <a:r>
              <a:rPr lang="en-GB" b="1" dirty="0"/>
              <a:t> </a:t>
            </a:r>
            <a:endParaRPr lang="en-GB" dirty="0"/>
          </a:p>
          <a:p>
            <a:r>
              <a:rPr lang="en-GB" b="1" dirty="0" smtClean="0"/>
              <a:t>Prejudice </a:t>
            </a:r>
            <a:r>
              <a:rPr lang="en-GB" b="1" dirty="0"/>
              <a:t> </a:t>
            </a:r>
            <a:endParaRPr lang="en-GB" dirty="0"/>
          </a:p>
          <a:p>
            <a:r>
              <a:rPr lang="en-GB" b="1" dirty="0" smtClean="0"/>
              <a:t>Racism</a:t>
            </a:r>
            <a:r>
              <a:rPr lang="en-GB" b="1" dirty="0"/>
              <a:t> </a:t>
            </a:r>
            <a:endParaRPr lang="en-GB" dirty="0"/>
          </a:p>
          <a:p>
            <a:r>
              <a:rPr lang="en-GB" b="1" dirty="0" smtClean="0"/>
              <a:t>Racism </a:t>
            </a:r>
            <a:r>
              <a:rPr lang="en-GB" b="1" dirty="0"/>
              <a:t>in young </a:t>
            </a:r>
            <a:r>
              <a:rPr lang="en-GB" b="1" dirty="0" smtClean="0"/>
              <a:t>children</a:t>
            </a:r>
            <a:endParaRPr lang="en-GB" dirty="0"/>
          </a:p>
          <a:p>
            <a:r>
              <a:rPr lang="en-GB" b="1" dirty="0" err="1" smtClean="0"/>
              <a:t>Disablism</a:t>
            </a:r>
            <a:r>
              <a:rPr lang="en-GB" b="1" dirty="0" smtClean="0"/>
              <a:t> </a:t>
            </a:r>
            <a:r>
              <a:rPr lang="en-GB" b="1" dirty="0"/>
              <a:t> </a:t>
            </a:r>
            <a:endParaRPr lang="en-GB" dirty="0"/>
          </a:p>
          <a:p>
            <a:r>
              <a:rPr lang="en-GB" b="1" dirty="0" smtClean="0"/>
              <a:t>Equality </a:t>
            </a:r>
            <a:r>
              <a:rPr lang="en-GB" b="1" dirty="0"/>
              <a:t>Act </a:t>
            </a:r>
            <a:r>
              <a:rPr lang="en-GB" b="1" dirty="0" smtClean="0"/>
              <a:t>2010</a:t>
            </a:r>
            <a:endParaRPr lang="en-GB" dirty="0"/>
          </a:p>
          <a:p>
            <a:r>
              <a:rPr lang="en-GB" b="1" dirty="0" smtClean="0"/>
              <a:t>Ageism</a:t>
            </a:r>
            <a:endParaRPr lang="en-GB" dirty="0"/>
          </a:p>
          <a:p>
            <a:r>
              <a:rPr lang="en-GB" b="1" dirty="0" smtClean="0"/>
              <a:t>Gender</a:t>
            </a:r>
          </a:p>
          <a:p>
            <a:r>
              <a:rPr lang="en-GB" b="1" dirty="0" smtClean="0"/>
              <a:t>Poverty in Wales and attainment levels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6201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ASSESSMENT</a:t>
            </a:r>
            <a:endParaRPr lang="en-GB" dirty="0"/>
          </a:p>
          <a:p>
            <a:r>
              <a:rPr lang="en-GB" b="1" dirty="0"/>
              <a:t>Assessment Component 1 – 60%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Essay (2000 words)</a:t>
            </a:r>
          </a:p>
          <a:p>
            <a:r>
              <a:rPr lang="en-GB" dirty="0"/>
              <a:t>Exemplar: What are the key social elements that impact on a learner's ability to </a:t>
            </a:r>
            <a:r>
              <a:rPr lang="en-GB" dirty="0" smtClean="0"/>
              <a:t>access education</a:t>
            </a:r>
            <a:r>
              <a:rPr lang="en-GB" dirty="0"/>
              <a:t>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Assessment Component 2 – 40%</a:t>
            </a:r>
            <a:endParaRPr lang="en-GB" dirty="0"/>
          </a:p>
          <a:p>
            <a:r>
              <a:rPr lang="en-GB" dirty="0"/>
              <a:t>Individual Verbal Presentation (10 minutes)</a:t>
            </a:r>
          </a:p>
          <a:p>
            <a:pPr marL="0" indent="0">
              <a:buNone/>
            </a:pPr>
            <a:r>
              <a:rPr lang="en-GB" dirty="0"/>
              <a:t>Exemplar: Choose an initiative designed to reduce the gap between poverty and </a:t>
            </a:r>
            <a:r>
              <a:rPr lang="en-GB" dirty="0" smtClean="0"/>
              <a:t>attainment and </a:t>
            </a:r>
            <a:r>
              <a:rPr lang="en-GB" dirty="0"/>
              <a:t>explore its implementation.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957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Refresh from yesterday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Inclusive society</a:t>
            </a:r>
          </a:p>
          <a:p>
            <a:endParaRPr lang="en-GB" dirty="0"/>
          </a:p>
          <a:p>
            <a:r>
              <a:rPr lang="en-GB" dirty="0" smtClean="0"/>
              <a:t>Homework set by Ross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444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fully understand the term social exclusion/inclusion we need to unpick the exact term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What is social class?</a:t>
            </a:r>
          </a:p>
          <a:p>
            <a:r>
              <a:rPr lang="en-GB" dirty="0" smtClean="0"/>
              <a:t>Is it fixed from birth?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247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www.youtube.com/watch?v=5QWmi3WRT6o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No exact definition but depends greatly on economic situation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492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Socio-economic status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SES?</a:t>
            </a:r>
          </a:p>
          <a:p>
            <a:endParaRPr lang="en-GB" dirty="0"/>
          </a:p>
          <a:p>
            <a:r>
              <a:rPr lang="en-GB" dirty="0" smtClean="0"/>
              <a:t>How is it defined? </a:t>
            </a:r>
          </a:p>
          <a:p>
            <a:endParaRPr lang="en-GB" dirty="0"/>
          </a:p>
          <a:p>
            <a:r>
              <a:rPr lang="en-GB" dirty="0" smtClean="0"/>
              <a:t>Is your SES different from your parents/siblings?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642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 and education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Literacy skills/knowledge</a:t>
            </a:r>
          </a:p>
          <a:p>
            <a:r>
              <a:rPr lang="en-GB" dirty="0" smtClean="0"/>
              <a:t>Personal experiences</a:t>
            </a:r>
          </a:p>
          <a:p>
            <a:r>
              <a:rPr lang="en-GB" dirty="0" smtClean="0"/>
              <a:t>Household experiences</a:t>
            </a:r>
          </a:p>
          <a:p>
            <a:r>
              <a:rPr lang="en-GB" dirty="0" smtClean="0"/>
              <a:t>Teacher bias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www.youtube.com/watch?v=ieF1LlvGl7c</a:t>
            </a:r>
            <a:endParaRPr lang="en-GB" dirty="0" smtClean="0"/>
          </a:p>
          <a:p>
            <a:r>
              <a:rPr lang="en-GB" dirty="0" smtClean="0"/>
              <a:t>When watching the video:</a:t>
            </a:r>
          </a:p>
          <a:p>
            <a:pPr marL="0" indent="0">
              <a:buNone/>
            </a:pPr>
            <a:r>
              <a:rPr lang="en-GB" dirty="0" smtClean="0"/>
              <a:t>Consider how SES influences children/child development</a:t>
            </a:r>
          </a:p>
          <a:p>
            <a:pPr marL="0" indent="0">
              <a:buNone/>
            </a:pPr>
            <a:r>
              <a:rPr lang="en-GB" dirty="0" smtClean="0"/>
              <a:t>What interventions can be put in place?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538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Poverty in the UK </a:t>
            </a:r>
          </a:p>
          <a:p>
            <a:r>
              <a:rPr lang="en-GB" dirty="0" smtClean="0"/>
              <a:t>Initiatives put in place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2131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20</TotalTime>
  <Words>381</Words>
  <Application>Microsoft Office PowerPoint</Application>
  <PresentationFormat>Widescreen</PresentationFormat>
  <Paragraphs>90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Rockwell</vt:lpstr>
      <vt:lpstr>Rockwell Condensed</vt:lpstr>
      <vt:lpstr>Wingdings</vt:lpstr>
      <vt:lpstr>Wood Type</vt:lpstr>
      <vt:lpstr>Social Inclusion and Equality</vt:lpstr>
      <vt:lpstr>Today</vt:lpstr>
      <vt:lpstr>Generic feedback</vt:lpstr>
      <vt:lpstr>Generic Feedback</vt:lpstr>
      <vt:lpstr>See handbooks</vt:lpstr>
      <vt:lpstr>Assessment</vt:lpstr>
      <vt:lpstr>Refresh from yesterday </vt:lpstr>
      <vt:lpstr>Social class</vt:lpstr>
      <vt:lpstr>Social class</vt:lpstr>
      <vt:lpstr>Socio-economic status</vt:lpstr>
      <vt:lpstr>SES and education</vt:lpstr>
      <vt:lpstr>Friday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Inclusion and Equality</dc:title>
  <dc:creator>Laura Hutchings</dc:creator>
  <cp:lastModifiedBy>Laura Hutchings</cp:lastModifiedBy>
  <cp:revision>1</cp:revision>
  <dcterms:created xsi:type="dcterms:W3CDTF">2018-01-31T10:00:24Z</dcterms:created>
  <dcterms:modified xsi:type="dcterms:W3CDTF">2018-01-31T10:21:22Z</dcterms:modified>
</cp:coreProperties>
</file>