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7"/>
  </p:notesMasterIdLst>
  <p:sldIdLst>
    <p:sldId id="257" r:id="rId2"/>
    <p:sldId id="258" r:id="rId3"/>
    <p:sldId id="259" r:id="rId4"/>
    <p:sldId id="269" r:id="rId5"/>
    <p:sldId id="26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A8DA0-9D30-4881-9F3A-D907D66AF299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CE28-EF56-441E-AB9F-12E44A33E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88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9B8275-CF5A-4282-BB93-CBD20094E6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05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513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85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10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022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463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77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07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390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927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71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22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1799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75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889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97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05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147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2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z="3600" b="0" i="0" u="none" strike="noStrike" noProof="1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YSGOGwyr </a:t>
            </a: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Newid: Adeiladu eich </a:t>
            </a:r>
            <a:b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Brand Personol ar gyfer </a:t>
            </a:r>
            <a:b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Cyflogaeth Gynaliadwy</a:t>
            </a:r>
            <a:r>
              <a:rPr lang="cy-GB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Changemakers: Building Your Personal Brand for Sustainable Employment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47781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20E4-1BB2-4EF6-B277-562680156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Y SESIWN </a:t>
            </a:r>
            <a:br>
              <a:rPr lang="en-GB" dirty="0"/>
            </a:br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E089D-4C4E-4C56-A893-DD075691784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ERBYN DIWEDD Y SESIWN HON BYDDWCH YN GALLU: </a:t>
            </a:r>
          </a:p>
          <a:p>
            <a:pPr lvl="1"/>
            <a:r>
              <a:rPr lang="en-GB" dirty="0"/>
              <a:t>DYNODI CYFLEOEDD RHWYDWEITHIO.</a:t>
            </a:r>
          </a:p>
          <a:p>
            <a:pPr lvl="1"/>
            <a:r>
              <a:rPr lang="en-GB" dirty="0"/>
              <a:t>GWELD SUT MAE’CH CRYFDERAU’N ATEBGU CRYFDERAU POBL ERAILL.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42029-EFA4-466A-B017-BD36C953991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By the end of this session you will be able to: </a:t>
            </a:r>
          </a:p>
          <a:p>
            <a:pPr lvl="1"/>
            <a:r>
              <a:rPr lang="en-GB" dirty="0"/>
              <a:t>Identify networking opportunities.</a:t>
            </a:r>
          </a:p>
          <a:p>
            <a:pPr lvl="1"/>
            <a:r>
              <a:rPr lang="en-GB" dirty="0"/>
              <a:t>Recognise how your strengths complement other people’s.</a:t>
            </a:r>
          </a:p>
        </p:txBody>
      </p:sp>
    </p:spTree>
    <p:extLst>
      <p:ext uri="{BB962C8B-B14F-4D97-AF65-F5344CB8AC3E}">
        <p14:creationId xmlns:p14="http://schemas.microsoft.com/office/powerpoint/2010/main" val="2666419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9EB1-2DA3-4805-9EAB-B8E6FAD3B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TASG – </a:t>
            </a:r>
            <a:r>
              <a:rPr lang="cy-GB" dirty="0"/>
              <a:t>gwib-rwydweithio</a:t>
            </a:r>
            <a:br>
              <a:rPr lang="en-GB" dirty="0"/>
            </a:br>
            <a:r>
              <a:rPr lang="en-GB" dirty="0"/>
              <a:t>Task – Speed dating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550DE-A2A3-44FF-8A02-CE762D8B193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SUT GALL EICH CYD-FYFYRWYR EICH HELPU I GYFLAWNI’CH NODAU?</a:t>
            </a:r>
          </a:p>
          <a:p>
            <a:r>
              <a:rPr lang="en-GB" dirty="0"/>
              <a:t>CEWCH EICH RHOI MEWN PARAU MEWN YSTAFELLOEDD TRAFOD AM DDWY FUNUD.</a:t>
            </a:r>
          </a:p>
          <a:p>
            <a:r>
              <a:rPr lang="en-GB" dirty="0"/>
              <a:t>DARGANFYDDWCH: </a:t>
            </a:r>
          </a:p>
          <a:p>
            <a:pPr lvl="1"/>
            <a:r>
              <a:rPr lang="en-GB" dirty="0"/>
              <a:t>BETH YW EU PRIF GRYFDERAU?</a:t>
            </a:r>
          </a:p>
          <a:p>
            <a:pPr lvl="1"/>
            <a:r>
              <a:rPr lang="en-GB" dirty="0"/>
              <a:t>BETH YW EU NODAU O RAN GYRFA?</a:t>
            </a:r>
          </a:p>
          <a:p>
            <a:pPr lvl="1"/>
            <a:r>
              <a:rPr lang="en-GB" dirty="0"/>
              <a:t>UN PETH ARALL AM Y person</a:t>
            </a:r>
          </a:p>
          <a:p>
            <a:r>
              <a:rPr lang="en-GB" dirty="0"/>
              <a:t>YSTYRIWCH A YDY EU CRYFDERAU’N ATEGU’CH CRYFDERAU CHI?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BAE5DC-A5FD-49DD-A1E6-9AFB5FDAD1BA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How can your colleagues help you to achieve your goals?</a:t>
            </a:r>
          </a:p>
          <a:p>
            <a:r>
              <a:rPr lang="en-GB" dirty="0"/>
              <a:t>You will be paired up in break out rooms for two minutes.</a:t>
            </a:r>
          </a:p>
          <a:p>
            <a:r>
              <a:rPr lang="en-GB" dirty="0"/>
              <a:t>Find out: </a:t>
            </a:r>
          </a:p>
          <a:p>
            <a:pPr lvl="1"/>
            <a:r>
              <a:rPr lang="en-GB" dirty="0"/>
              <a:t>What are their key strengths?</a:t>
            </a:r>
          </a:p>
          <a:p>
            <a:pPr lvl="1"/>
            <a:r>
              <a:rPr lang="en-GB" dirty="0"/>
              <a:t>What are their career goals?</a:t>
            </a:r>
          </a:p>
          <a:p>
            <a:pPr lvl="1"/>
            <a:r>
              <a:rPr lang="en-GB" dirty="0"/>
              <a:t>One other thing about the person</a:t>
            </a:r>
          </a:p>
          <a:p>
            <a:r>
              <a:rPr lang="en-GB" dirty="0"/>
              <a:t>Consider do their strengths complement yours?</a:t>
            </a:r>
          </a:p>
        </p:txBody>
      </p:sp>
    </p:spTree>
    <p:extLst>
      <p:ext uri="{BB962C8B-B14F-4D97-AF65-F5344CB8AC3E}">
        <p14:creationId xmlns:p14="http://schemas.microsoft.com/office/powerpoint/2010/main" val="1101587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A2B44-DD57-441F-8CB6-C7C79DF10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ADBORTH                                   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EEA7B-6877-46EE-896C-E5E8BB792FB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BETH WNAETHOCH CHI EI DDARGANFOD?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70FF8-CE3C-437B-9BB1-F01F9ED3CDA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did you find out?</a:t>
            </a:r>
          </a:p>
        </p:txBody>
      </p:sp>
    </p:spTree>
    <p:extLst>
      <p:ext uri="{BB962C8B-B14F-4D97-AF65-F5344CB8AC3E}">
        <p14:creationId xmlns:p14="http://schemas.microsoft.com/office/powerpoint/2010/main" val="1859696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AA33F7-2A2E-4D1E-B416-AFDA994F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8" y="982132"/>
            <a:ext cx="4094017" cy="2823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4800" b="0" i="0" u="none" strike="noStrike" dirty="0">
                <a:solidFill>
                  <a:srgbClr val="262626"/>
                </a:solidFill>
              </a:rPr>
              <a:t>Cwestiynau?</a:t>
            </a:r>
            <a:endParaRPr lang="cy-GB" sz="4800" dirty="0">
              <a:solidFill>
                <a:srgbClr val="262626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14567B-C725-400C-8EEB-A2813E569A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7528" y="4076944"/>
            <a:ext cx="4094017" cy="16796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262626"/>
                </a:solidFill>
              </a:rPr>
              <a:t>Questions?</a:t>
            </a:r>
            <a:endParaRPr lang="en-US" sz="4800" kern="1200" cap="none" dirty="0">
              <a:solidFill>
                <a:srgbClr val="000000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0" name="Graphic 9" descr="Questions">
            <a:extLst>
              <a:ext uri="{FF2B5EF4-FFF2-40B4-BE49-F238E27FC236}">
                <a16:creationId xmlns:a16="http://schemas.microsoft.com/office/drawing/2014/main" id="{F0C83DA7-5E5A-416D-B23E-ECEA3C8BC0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846400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98</TotalTime>
  <Words>208</Words>
  <Application>Microsoft Office PowerPoint</Application>
  <PresentationFormat>Widescreen</PresentationFormat>
  <Paragraphs>34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Garamond</vt:lpstr>
      <vt:lpstr>Tw Cen MT</vt:lpstr>
      <vt:lpstr>Droplet</vt:lpstr>
      <vt:lpstr>YSGOGwyr Newid: Adeiladu eich  Brand Personol ar gyfer  Cyflogaeth Gynaliadwy​</vt:lpstr>
      <vt:lpstr>AMCANION Y SESIWN  Session Objectives</vt:lpstr>
      <vt:lpstr>TASG – gwib-rwydweithio Task – Speed dating</vt:lpstr>
      <vt:lpstr>ADBORTH                                    Feedback</vt:lpstr>
      <vt:lpstr>Cwestiynau?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5</cp:revision>
  <dcterms:created xsi:type="dcterms:W3CDTF">2022-02-04T15:49:38Z</dcterms:created>
  <dcterms:modified xsi:type="dcterms:W3CDTF">2022-12-21T12:19:29Z</dcterms:modified>
</cp:coreProperties>
</file>