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54D58D-39D2-ACC9-6F9D-7DF61370F6CD}" v="11" dt="2023-11-05T19:00:28.5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iagram of a question mark&#10;&#10;Description automatically generated">
            <a:extLst>
              <a:ext uri="{FF2B5EF4-FFF2-40B4-BE49-F238E27FC236}">
                <a16:creationId xmlns:a16="http://schemas.microsoft.com/office/drawing/2014/main" id="{D40FC081-C14A-E7B2-F347-EB12FD563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382" y="197369"/>
            <a:ext cx="10892645" cy="673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9</cp:revision>
  <dcterms:created xsi:type="dcterms:W3CDTF">2023-11-05T18:56:10Z</dcterms:created>
  <dcterms:modified xsi:type="dcterms:W3CDTF">2023-11-05T19:01:15Z</dcterms:modified>
</cp:coreProperties>
</file>