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91" r:id="rId3"/>
    <p:sldId id="256" r:id="rId4"/>
    <p:sldId id="300" r:id="rId5"/>
    <p:sldId id="301" r:id="rId6"/>
    <p:sldId id="302" r:id="rId7"/>
    <p:sldId id="303" r:id="rId8"/>
    <p:sldId id="292" r:id="rId9"/>
    <p:sldId id="294" r:id="rId10"/>
    <p:sldId id="295" r:id="rId11"/>
    <p:sldId id="296" r:id="rId12"/>
    <p:sldId id="304" r:id="rId13"/>
    <p:sldId id="305" r:id="rId14"/>
    <p:sldId id="306" r:id="rId15"/>
    <p:sldId id="307" r:id="rId16"/>
    <p:sldId id="308" r:id="rId17"/>
    <p:sldId id="309" r:id="rId18"/>
    <p:sldId id="297" r:id="rId19"/>
    <p:sldId id="298" r:id="rId20"/>
    <p:sldId id="299" r:id="rId21"/>
    <p:sldId id="310" r:id="rId22"/>
    <p:sldId id="293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0" r:id="rId33"/>
    <p:sldId id="321" r:id="rId34"/>
    <p:sldId id="32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A6FA5F-A372-4AC6-9743-C49C185C2CC3}" v="16" dt="2022-05-10T10:03:43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04" d="100"/>
          <a:sy n="104" d="100"/>
        </p:scale>
        <p:origin x="138" y="276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65A6FA5F-A372-4AC6-9743-C49C185C2CC3}"/>
    <pc:docChg chg="undo custSel addSld modSld sldOrd">
      <pc:chgData name="Kim Dearing" userId="5f5c3c6f9192f48a" providerId="LiveId" clId="{65A6FA5F-A372-4AC6-9743-C49C185C2CC3}" dt="2022-05-10T10:04:00.984" v="6815" actId="26606"/>
      <pc:docMkLst>
        <pc:docMk/>
      </pc:docMkLst>
      <pc:sldChg chg="addSp delSp modSp mod setBg setClrOvrMap">
        <pc:chgData name="Kim Dearing" userId="5f5c3c6f9192f48a" providerId="LiveId" clId="{65A6FA5F-A372-4AC6-9743-C49C185C2CC3}" dt="2022-05-10T09:53:00.121" v="6683" actId="26606"/>
        <pc:sldMkLst>
          <pc:docMk/>
          <pc:sldMk cId="2482685232" sldId="256"/>
        </pc:sldMkLst>
        <pc:spChg chg="mo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4" creationId="{DC9465B2-41AD-6DEB-F3BD-4F3D1D1C4BCB}"/>
          </ac:spMkLst>
        </pc:spChg>
        <pc:spChg chg="del">
          <ac:chgData name="Kim Dearing" userId="5f5c3c6f9192f48a" providerId="LiveId" clId="{65A6FA5F-A372-4AC6-9743-C49C185C2CC3}" dt="2022-05-10T09:51:44.162" v="6671" actId="26606"/>
          <ac:spMkLst>
            <pc:docMk/>
            <pc:sldMk cId="2482685232" sldId="256"/>
            <ac:spMk id="5" creationId="{CA0CDA7B-04CE-D8A6-C5DE-F4D9F8EE6B4C}"/>
          </ac:spMkLst>
        </pc:spChg>
        <pc:spChg chg="add del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10" creationId="{66B332A4-D438-4773-A77F-5ED49A448D9D}"/>
          </ac:spMkLst>
        </pc:spChg>
        <pc:spChg chg="add del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12" creationId="{DF9AD32D-FF05-44F4-BD4D-9CEE89B71EB9}"/>
          </ac:spMkLst>
        </pc:spChg>
        <pc:spChg chg="ad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17" creationId="{4E1BEB12-92AF-4445-98AD-4C7756E7C93B}"/>
          </ac:spMkLst>
        </pc:spChg>
        <pc:spChg chg="ad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19" creationId="{D0522C2C-7B5C-48A7-A969-03941E5D2E76}"/>
          </ac:spMkLst>
        </pc:spChg>
        <pc:spChg chg="ad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21" creationId="{9C682A1A-5B2D-4111-BBD6-620165633E5B}"/>
          </ac:spMkLst>
        </pc:spChg>
        <pc:spChg chg="ad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23" creationId="{D6EE29F2-D77F-4BD0-A20B-334D316A1C9D}"/>
          </ac:spMkLst>
        </pc:spChg>
        <pc:spChg chg="add">
          <ac:chgData name="Kim Dearing" userId="5f5c3c6f9192f48a" providerId="LiveId" clId="{65A6FA5F-A372-4AC6-9743-C49C185C2CC3}" dt="2022-05-10T09:53:00.121" v="6683" actId="26606"/>
          <ac:spMkLst>
            <pc:docMk/>
            <pc:sldMk cId="2482685232" sldId="256"/>
            <ac:spMk id="25" creationId="{22D09ED2-868F-42C6-866E-F92E0CEF314F}"/>
          </ac:spMkLst>
        </pc:spChg>
      </pc:sldChg>
      <pc:sldChg chg="addSp delSp modSp mod setBg">
        <pc:chgData name="Kim Dearing" userId="5f5c3c6f9192f48a" providerId="LiveId" clId="{65A6FA5F-A372-4AC6-9743-C49C185C2CC3}" dt="2022-05-10T10:04:00.984" v="6815" actId="26606"/>
        <pc:sldMkLst>
          <pc:docMk/>
          <pc:sldMk cId="128350376" sldId="260"/>
        </pc:sldMkLst>
        <pc:spChg chg="mod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2" creationId="{6C9566A1-7FCF-41F3-841A-0A6240F44F4F}"/>
          </ac:spMkLst>
        </pc:spChg>
        <pc:spChg chg="add del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7" creationId="{9AFC454B-A080-4D23-B177-6D5356C6E6EF}"/>
          </ac:spMkLst>
        </pc:spChg>
        <pc:spChg chg="add del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9" creationId="{D0522C2C-7B5C-48A7-A969-03941E5D2E76}"/>
          </ac:spMkLst>
        </pc:spChg>
        <pc:spChg chg="add del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11" creationId="{9C682A1A-5B2D-4111-BBD6-620165633E5B}"/>
          </ac:spMkLst>
        </pc:spChg>
        <pc:spChg chg="add del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13" creationId="{D6EE29F2-D77F-4BD0-A20B-334D316A1C9D}"/>
          </ac:spMkLst>
        </pc:spChg>
        <pc:spChg chg="add del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15" creationId="{22D09ED2-868F-42C6-866E-F92E0CEF314F}"/>
          </ac:spMkLst>
        </pc:spChg>
        <pc:spChg chg="add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20" creationId="{9B6CD22E-2269-419F-9E81-016EA035D4C1}"/>
          </ac:spMkLst>
        </pc:spChg>
        <pc:spChg chg="add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22" creationId="{AA607D34-E2A9-4595-9DB2-5472E077CA49}"/>
          </ac:spMkLst>
        </pc:spChg>
        <pc:spChg chg="add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24" creationId="{63DAB858-5A0C-4AFF-AAC6-705EDF8DB733}"/>
          </ac:spMkLst>
        </pc:spChg>
        <pc:spChg chg="add">
          <ac:chgData name="Kim Dearing" userId="5f5c3c6f9192f48a" providerId="LiveId" clId="{65A6FA5F-A372-4AC6-9743-C49C185C2CC3}" dt="2022-05-10T10:04:00.984" v="6815" actId="26606"/>
          <ac:spMkLst>
            <pc:docMk/>
            <pc:sldMk cId="128350376" sldId="260"/>
            <ac:spMk id="26" creationId="{8FFD9892-EDE5-4886-A313-66099DA8C8F1}"/>
          </ac:spMkLst>
        </pc:spChg>
      </pc:sldChg>
      <pc:sldChg chg="addSp delSp modSp mod setBg">
        <pc:chgData name="Kim Dearing" userId="5f5c3c6f9192f48a" providerId="LiveId" clId="{65A6FA5F-A372-4AC6-9743-C49C185C2CC3}" dt="2022-05-10T09:54:23.530" v="6696" actId="27636"/>
        <pc:sldMkLst>
          <pc:docMk/>
          <pc:sldMk cId="1092138254" sldId="292"/>
        </pc:sldMkLst>
        <pc:spChg chg="mod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2" creationId="{8D351213-A8F9-3A64-3790-602BDCCE61EC}"/>
          </ac:spMkLst>
        </pc:spChg>
        <pc:spChg chg="mod">
          <ac:chgData name="Kim Dearing" userId="5f5c3c6f9192f48a" providerId="LiveId" clId="{65A6FA5F-A372-4AC6-9743-C49C185C2CC3}" dt="2022-05-10T09:54:23.530" v="6696" actId="27636"/>
          <ac:spMkLst>
            <pc:docMk/>
            <pc:sldMk cId="1092138254" sldId="292"/>
            <ac:spMk id="3" creationId="{7140514D-01EB-2CDB-D65F-2BAB5B5DF5F2}"/>
          </ac:spMkLst>
        </pc:spChg>
        <pc:spChg chg="add del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9" creationId="{460B0EFB-53ED-4F35-B05D-F658EA021C65}"/>
          </ac:spMkLst>
        </pc:spChg>
        <pc:spChg chg="add del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11" creationId="{835EF3DD-7D43-4A27-8967-A92FD8CC9365}"/>
          </ac:spMkLst>
        </pc:spChg>
        <pc:spChg chg="add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16" creationId="{4F7EBAE4-9945-4473-9E34-B2C66EA0F03D}"/>
          </ac:spMkLst>
        </pc:spChg>
        <pc:spChg chg="add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18" creationId="{70BEB1E7-2F88-40BC-B73D-42E5B6F80BFC}"/>
          </ac:spMkLst>
        </pc:spChg>
        <pc:spChg chg="add">
          <ac:chgData name="Kim Dearing" userId="5f5c3c6f9192f48a" providerId="LiveId" clId="{65A6FA5F-A372-4AC6-9743-C49C185C2CC3}" dt="2022-05-10T09:53:37.898" v="6687" actId="26606"/>
          <ac:spMkLst>
            <pc:docMk/>
            <pc:sldMk cId="1092138254" sldId="292"/>
            <ac:spMk id="20" creationId="{A7B99495-F43F-4D80-A44F-2CB4764EB90B}"/>
          </ac:spMkLst>
        </pc:spChg>
        <pc:picChg chg="add mod ord">
          <ac:chgData name="Kim Dearing" userId="5f5c3c6f9192f48a" providerId="LiveId" clId="{65A6FA5F-A372-4AC6-9743-C49C185C2CC3}" dt="2022-05-10T09:53:37.898" v="6687" actId="26606"/>
          <ac:picMkLst>
            <pc:docMk/>
            <pc:sldMk cId="1092138254" sldId="292"/>
            <ac:picMk id="5" creationId="{349FCD56-6FA2-138C-F1C5-B97A1214D553}"/>
          </ac:picMkLst>
        </pc:picChg>
      </pc:sldChg>
      <pc:sldChg chg="addSp modSp mod setBg">
        <pc:chgData name="Kim Dearing" userId="5f5c3c6f9192f48a" providerId="LiveId" clId="{65A6FA5F-A372-4AC6-9743-C49C185C2CC3}" dt="2022-05-10T10:00:48.379" v="6772" actId="26606"/>
        <pc:sldMkLst>
          <pc:docMk/>
          <pc:sldMk cId="3588954644" sldId="293"/>
        </pc:sldMkLst>
        <pc:spChg chg="mod">
          <ac:chgData name="Kim Dearing" userId="5f5c3c6f9192f48a" providerId="LiveId" clId="{65A6FA5F-A372-4AC6-9743-C49C185C2CC3}" dt="2022-05-10T10:00:48.379" v="6772" actId="26606"/>
          <ac:spMkLst>
            <pc:docMk/>
            <pc:sldMk cId="3588954644" sldId="293"/>
            <ac:spMk id="2" creationId="{F7EDC405-637C-FB51-7157-15DD5A513852}"/>
          </ac:spMkLst>
        </pc:spChg>
        <pc:spChg chg="mod">
          <ac:chgData name="Kim Dearing" userId="5f5c3c6f9192f48a" providerId="LiveId" clId="{65A6FA5F-A372-4AC6-9743-C49C185C2CC3}" dt="2022-05-10T10:00:48.379" v="6772" actId="26606"/>
          <ac:spMkLst>
            <pc:docMk/>
            <pc:sldMk cId="3588954644" sldId="293"/>
            <ac:spMk id="3" creationId="{45B3CDF3-A77D-8A7A-54D1-BAA595B2EC92}"/>
          </ac:spMkLst>
        </pc:spChg>
        <pc:spChg chg="add">
          <ac:chgData name="Kim Dearing" userId="5f5c3c6f9192f48a" providerId="LiveId" clId="{65A6FA5F-A372-4AC6-9743-C49C185C2CC3}" dt="2022-05-10T10:00:48.379" v="6772" actId="26606"/>
          <ac:spMkLst>
            <pc:docMk/>
            <pc:sldMk cId="3588954644" sldId="293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0:48.379" v="6772" actId="26606"/>
          <ac:spMkLst>
            <pc:docMk/>
            <pc:sldMk cId="3588954644" sldId="293"/>
            <ac:spMk id="10" creationId="{5D6C15A0-C087-4593-8414-2B4EC1CDC3DE}"/>
          </ac:spMkLst>
        </pc:spChg>
      </pc:sldChg>
      <pc:sldChg chg="addSp delSp modSp mod setBg">
        <pc:chgData name="Kim Dearing" userId="5f5c3c6f9192f48a" providerId="LiveId" clId="{65A6FA5F-A372-4AC6-9743-C49C185C2CC3}" dt="2022-05-10T09:55:54.715" v="6704" actId="26606"/>
        <pc:sldMkLst>
          <pc:docMk/>
          <pc:sldMk cId="1842214700" sldId="294"/>
        </pc:sldMkLst>
        <pc:spChg chg="mod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2" creationId="{FE7CEED7-DF61-D571-AC90-48A58CA84582}"/>
          </ac:spMkLst>
        </pc:spChg>
        <pc:spChg chg="del mod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3" creationId="{7AA532AE-95DD-FFCC-D78A-B85755BCF64B}"/>
          </ac:spMkLst>
        </pc:spChg>
        <pc:spChg chg="add del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8" creationId="{C2554CA6-288E-4202-BC52-2E5A8F0C0AED}"/>
          </ac:spMkLst>
        </pc:spChg>
        <pc:spChg chg="add del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10" creationId="{B10BB131-AC8E-4A8E-A5D1-36260F720C3B}"/>
          </ac:spMkLst>
        </pc:spChg>
        <pc:spChg chg="add del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12" creationId="{5B7778FC-632E-4DCA-A7CB-0D7731CCF970}"/>
          </ac:spMkLst>
        </pc:spChg>
        <pc:spChg chg="add del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14" creationId="{FA23A907-97FB-4A8F-880A-DD77401C4296}"/>
          </ac:spMkLst>
        </pc:spChg>
        <pc:spChg chg="add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20" creationId="{35DB3719-6FDC-4E5D-891D-FF40B7300F64}"/>
          </ac:spMkLst>
        </pc:spChg>
        <pc:spChg chg="add">
          <ac:chgData name="Kim Dearing" userId="5f5c3c6f9192f48a" providerId="LiveId" clId="{65A6FA5F-A372-4AC6-9743-C49C185C2CC3}" dt="2022-05-10T09:55:54.715" v="6704" actId="26606"/>
          <ac:spMkLst>
            <pc:docMk/>
            <pc:sldMk cId="1842214700" sldId="294"/>
            <ac:spMk id="22" creationId="{E0CBAC23-2E3F-4A90-BA59-F8299F6A5439}"/>
          </ac:spMkLst>
        </pc:spChg>
        <pc:graphicFrameChg chg="add">
          <ac:chgData name="Kim Dearing" userId="5f5c3c6f9192f48a" providerId="LiveId" clId="{65A6FA5F-A372-4AC6-9743-C49C185C2CC3}" dt="2022-05-10T09:55:54.715" v="6704" actId="26606"/>
          <ac:graphicFrameMkLst>
            <pc:docMk/>
            <pc:sldMk cId="1842214700" sldId="294"/>
            <ac:graphicFrameMk id="16" creationId="{7CF54516-70CC-4736-8B96-D7EE0C1475D6}"/>
          </ac:graphicFrameMkLst>
        </pc:graphicFrameChg>
      </pc:sldChg>
      <pc:sldChg chg="addSp delSp modSp mod setBg">
        <pc:chgData name="Kim Dearing" userId="5f5c3c6f9192f48a" providerId="LiveId" clId="{65A6FA5F-A372-4AC6-9743-C49C185C2CC3}" dt="2022-05-10T09:55:39.261" v="6703" actId="26606"/>
        <pc:sldMkLst>
          <pc:docMk/>
          <pc:sldMk cId="910576241" sldId="295"/>
        </pc:sldMkLst>
        <pc:spChg chg="mod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2" creationId="{A3FB1638-0D6A-EEDE-5F5F-907C1242BDBB}"/>
          </ac:spMkLst>
        </pc:spChg>
        <pc:spChg chg="mod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3" creationId="{AC3BDA52-459B-BE60-5069-0CB13BD70AE8}"/>
          </ac:spMkLst>
        </pc:spChg>
        <pc:spChg chg="add del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8" creationId="{C2554CA6-288E-4202-BC52-2E5A8F0C0AED}"/>
          </ac:spMkLst>
        </pc:spChg>
        <pc:spChg chg="add del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10" creationId="{B10BB131-AC8E-4A8E-A5D1-36260F720C3B}"/>
          </ac:spMkLst>
        </pc:spChg>
        <pc:spChg chg="add del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12" creationId="{5B7778FC-632E-4DCA-A7CB-0D7731CCF970}"/>
          </ac:spMkLst>
        </pc:spChg>
        <pc:spChg chg="add del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14" creationId="{FA23A907-97FB-4A8F-880A-DD77401C4296}"/>
          </ac:spMkLst>
        </pc:spChg>
        <pc:spChg chg="add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19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5:39.261" v="6703" actId="26606"/>
          <ac:spMkLst>
            <pc:docMk/>
            <pc:sldMk cId="910576241" sldId="295"/>
            <ac:spMk id="21" creationId="{5D6C15A0-C087-4593-8414-2B4EC1CDC3DE}"/>
          </ac:spMkLst>
        </pc:spChg>
      </pc:sldChg>
      <pc:sldChg chg="addSp delSp modSp mod setBg">
        <pc:chgData name="Kim Dearing" userId="5f5c3c6f9192f48a" providerId="LiveId" clId="{65A6FA5F-A372-4AC6-9743-C49C185C2CC3}" dt="2022-05-10T09:56:06.984" v="6705" actId="26606"/>
        <pc:sldMkLst>
          <pc:docMk/>
          <pc:sldMk cId="3774700215" sldId="296"/>
        </pc:sldMkLst>
        <pc:spChg chg="mod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2" creationId="{E4A003B6-658C-8C8B-825F-20D089DF0F84}"/>
          </ac:spMkLst>
        </pc:spChg>
        <pc:spChg chg="mod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3" creationId="{3AD5E9C9-1D9E-6563-0059-AD8318BA8318}"/>
          </ac:spMkLst>
        </pc:spChg>
        <pc:spChg chg="add del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8" creationId="{C2554CA6-288E-4202-BC52-2E5A8F0C0AED}"/>
          </ac:spMkLst>
        </pc:spChg>
        <pc:spChg chg="add del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10" creationId="{B10BB131-AC8E-4A8E-A5D1-36260F720C3B}"/>
          </ac:spMkLst>
        </pc:spChg>
        <pc:spChg chg="add del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12" creationId="{5B7778FC-632E-4DCA-A7CB-0D7731CCF970}"/>
          </ac:spMkLst>
        </pc:spChg>
        <pc:spChg chg="add del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14" creationId="{FA23A907-97FB-4A8F-880A-DD77401C4296}"/>
          </ac:spMkLst>
        </pc:spChg>
        <pc:spChg chg="add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19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6:06.984" v="6705" actId="26606"/>
          <ac:spMkLst>
            <pc:docMk/>
            <pc:sldMk cId="3774700215" sldId="296"/>
            <ac:spMk id="21" creationId="{5D6C15A0-C087-4593-8414-2B4EC1CDC3DE}"/>
          </ac:spMkLst>
        </pc:spChg>
      </pc:sldChg>
      <pc:sldChg chg="addSp modSp mod setBg">
        <pc:chgData name="Kim Dearing" userId="5f5c3c6f9192f48a" providerId="LiveId" clId="{65A6FA5F-A372-4AC6-9743-C49C185C2CC3}" dt="2022-05-10T09:59:58.823" v="6763" actId="26606"/>
        <pc:sldMkLst>
          <pc:docMk/>
          <pc:sldMk cId="1308144643" sldId="297"/>
        </pc:sldMkLst>
        <pc:spChg chg="mod">
          <ac:chgData name="Kim Dearing" userId="5f5c3c6f9192f48a" providerId="LiveId" clId="{65A6FA5F-A372-4AC6-9743-C49C185C2CC3}" dt="2022-05-10T09:59:58.823" v="6763" actId="26606"/>
          <ac:spMkLst>
            <pc:docMk/>
            <pc:sldMk cId="1308144643" sldId="297"/>
            <ac:spMk id="2" creationId="{4594B303-2ABD-8943-C37D-7F1A5FE5D76F}"/>
          </ac:spMkLst>
        </pc:spChg>
        <pc:spChg chg="mod">
          <ac:chgData name="Kim Dearing" userId="5f5c3c6f9192f48a" providerId="LiveId" clId="{65A6FA5F-A372-4AC6-9743-C49C185C2CC3}" dt="2022-05-10T09:59:58.823" v="6763" actId="26606"/>
          <ac:spMkLst>
            <pc:docMk/>
            <pc:sldMk cId="1308144643" sldId="297"/>
            <ac:spMk id="3" creationId="{F812C9C7-12DF-7E61-654D-880A55816733}"/>
          </ac:spMkLst>
        </pc:spChg>
        <pc:spChg chg="add">
          <ac:chgData name="Kim Dearing" userId="5f5c3c6f9192f48a" providerId="LiveId" clId="{65A6FA5F-A372-4AC6-9743-C49C185C2CC3}" dt="2022-05-10T09:59:58.823" v="6763" actId="26606"/>
          <ac:spMkLst>
            <pc:docMk/>
            <pc:sldMk cId="1308144643" sldId="297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9:58.823" v="6763" actId="26606"/>
          <ac:spMkLst>
            <pc:docMk/>
            <pc:sldMk cId="1308144643" sldId="297"/>
            <ac:spMk id="10" creationId="{5D6C15A0-C087-4593-8414-2B4EC1CDC3DE}"/>
          </ac:spMkLst>
        </pc:spChg>
      </pc:sldChg>
      <pc:sldChg chg="addSp modSp mod setBg">
        <pc:chgData name="Kim Dearing" userId="5f5c3c6f9192f48a" providerId="LiveId" clId="{65A6FA5F-A372-4AC6-9743-C49C185C2CC3}" dt="2022-05-10T10:00:07.837" v="6764" actId="26606"/>
        <pc:sldMkLst>
          <pc:docMk/>
          <pc:sldMk cId="1682565124" sldId="298"/>
        </pc:sldMkLst>
        <pc:spChg chg="mod">
          <ac:chgData name="Kim Dearing" userId="5f5c3c6f9192f48a" providerId="LiveId" clId="{65A6FA5F-A372-4AC6-9743-C49C185C2CC3}" dt="2022-05-10T10:00:07.837" v="6764" actId="26606"/>
          <ac:spMkLst>
            <pc:docMk/>
            <pc:sldMk cId="1682565124" sldId="298"/>
            <ac:spMk id="2" creationId="{A3F98C03-47B7-CCDD-EDDF-D97B843B2A13}"/>
          </ac:spMkLst>
        </pc:spChg>
        <pc:spChg chg="mod">
          <ac:chgData name="Kim Dearing" userId="5f5c3c6f9192f48a" providerId="LiveId" clId="{65A6FA5F-A372-4AC6-9743-C49C185C2CC3}" dt="2022-05-10T10:00:07.837" v="6764" actId="26606"/>
          <ac:spMkLst>
            <pc:docMk/>
            <pc:sldMk cId="1682565124" sldId="298"/>
            <ac:spMk id="3" creationId="{043A4170-F4C8-4599-776B-521E8A9C79F1}"/>
          </ac:spMkLst>
        </pc:spChg>
        <pc:spChg chg="add">
          <ac:chgData name="Kim Dearing" userId="5f5c3c6f9192f48a" providerId="LiveId" clId="{65A6FA5F-A372-4AC6-9743-C49C185C2CC3}" dt="2022-05-10T10:00:07.837" v="6764" actId="26606"/>
          <ac:spMkLst>
            <pc:docMk/>
            <pc:sldMk cId="1682565124" sldId="298"/>
            <ac:spMk id="8" creationId="{100EDD19-6802-4EC3-95CE-CFFAB042CFD6}"/>
          </ac:spMkLst>
        </pc:spChg>
        <pc:spChg chg="add">
          <ac:chgData name="Kim Dearing" userId="5f5c3c6f9192f48a" providerId="LiveId" clId="{65A6FA5F-A372-4AC6-9743-C49C185C2CC3}" dt="2022-05-10T10:00:07.837" v="6764" actId="26606"/>
          <ac:spMkLst>
            <pc:docMk/>
            <pc:sldMk cId="1682565124" sldId="298"/>
            <ac:spMk id="10" creationId="{DB17E863-922E-4C26-BD64-E8FD41D28661}"/>
          </ac:spMkLst>
        </pc:spChg>
      </pc:sldChg>
      <pc:sldChg chg="addSp delSp modSp mod ord setBg">
        <pc:chgData name="Kim Dearing" userId="5f5c3c6f9192f48a" providerId="LiveId" clId="{65A6FA5F-A372-4AC6-9743-C49C185C2CC3}" dt="2022-05-10T10:00:15.316" v="6767" actId="26606"/>
        <pc:sldMkLst>
          <pc:docMk/>
          <pc:sldMk cId="2222169713" sldId="299"/>
        </pc:sldMkLst>
        <pc:spChg chg="mod">
          <ac:chgData name="Kim Dearing" userId="5f5c3c6f9192f48a" providerId="LiveId" clId="{65A6FA5F-A372-4AC6-9743-C49C185C2CC3}" dt="2022-05-10T10:00:15.316" v="6767" actId="26606"/>
          <ac:spMkLst>
            <pc:docMk/>
            <pc:sldMk cId="2222169713" sldId="299"/>
            <ac:spMk id="2" creationId="{8190F84A-66C7-FABC-858F-5F805A3455D5}"/>
          </ac:spMkLst>
        </pc:spChg>
        <pc:spChg chg="mod">
          <ac:chgData name="Kim Dearing" userId="5f5c3c6f9192f48a" providerId="LiveId" clId="{65A6FA5F-A372-4AC6-9743-C49C185C2CC3}" dt="2022-05-10T10:00:15.316" v="6767" actId="26606"/>
          <ac:spMkLst>
            <pc:docMk/>
            <pc:sldMk cId="2222169713" sldId="299"/>
            <ac:spMk id="3" creationId="{6CDD71C0-8B84-9EB3-F59E-EBCC18F14724}"/>
          </ac:spMkLst>
        </pc:spChg>
        <pc:spChg chg="add del">
          <ac:chgData name="Kim Dearing" userId="5f5c3c6f9192f48a" providerId="LiveId" clId="{65A6FA5F-A372-4AC6-9743-C49C185C2CC3}" dt="2022-05-10T10:00:15.302" v="6766" actId="26606"/>
          <ac:spMkLst>
            <pc:docMk/>
            <pc:sldMk cId="2222169713" sldId="299"/>
            <ac:spMk id="8" creationId="{100EDD19-6802-4EC3-95CE-CFFAB042CFD6}"/>
          </ac:spMkLst>
        </pc:spChg>
        <pc:spChg chg="add del">
          <ac:chgData name="Kim Dearing" userId="5f5c3c6f9192f48a" providerId="LiveId" clId="{65A6FA5F-A372-4AC6-9743-C49C185C2CC3}" dt="2022-05-10T10:00:15.302" v="6766" actId="26606"/>
          <ac:spMkLst>
            <pc:docMk/>
            <pc:sldMk cId="2222169713" sldId="299"/>
            <ac:spMk id="10" creationId="{DB17E863-922E-4C26-BD64-E8FD41D28661}"/>
          </ac:spMkLst>
        </pc:spChg>
        <pc:spChg chg="add">
          <ac:chgData name="Kim Dearing" userId="5f5c3c6f9192f48a" providerId="LiveId" clId="{65A6FA5F-A372-4AC6-9743-C49C185C2CC3}" dt="2022-05-10T10:00:15.316" v="6767" actId="26606"/>
          <ac:spMkLst>
            <pc:docMk/>
            <pc:sldMk cId="2222169713" sldId="299"/>
            <ac:spMk id="12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0:15.316" v="6767" actId="26606"/>
          <ac:spMkLst>
            <pc:docMk/>
            <pc:sldMk cId="2222169713" sldId="299"/>
            <ac:spMk id="13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09:52:15.976" v="6675" actId="26606"/>
        <pc:sldMkLst>
          <pc:docMk/>
          <pc:sldMk cId="1632807016" sldId="300"/>
        </pc:sldMkLst>
        <pc:spChg chg="mod">
          <ac:chgData name="Kim Dearing" userId="5f5c3c6f9192f48a" providerId="LiveId" clId="{65A6FA5F-A372-4AC6-9743-C49C185C2CC3}" dt="2022-05-10T09:52:15.976" v="6675" actId="26606"/>
          <ac:spMkLst>
            <pc:docMk/>
            <pc:sldMk cId="1632807016" sldId="300"/>
            <ac:spMk id="2" creationId="{9D32B2DA-1169-1901-0FA1-6A921A5530CB}"/>
          </ac:spMkLst>
        </pc:spChg>
        <pc:spChg chg="del mod">
          <ac:chgData name="Kim Dearing" userId="5f5c3c6f9192f48a" providerId="LiveId" clId="{65A6FA5F-A372-4AC6-9743-C49C185C2CC3}" dt="2022-05-10T09:52:15.976" v="6675" actId="26606"/>
          <ac:spMkLst>
            <pc:docMk/>
            <pc:sldMk cId="1632807016" sldId="300"/>
            <ac:spMk id="3" creationId="{1DBFDDE4-1103-5C41-93F5-F2FC46BCA5C7}"/>
          </ac:spMkLst>
        </pc:spChg>
        <pc:spChg chg="add">
          <ac:chgData name="Kim Dearing" userId="5f5c3c6f9192f48a" providerId="LiveId" clId="{65A6FA5F-A372-4AC6-9743-C49C185C2CC3}" dt="2022-05-10T09:52:15.976" v="6675" actId="26606"/>
          <ac:spMkLst>
            <pc:docMk/>
            <pc:sldMk cId="1632807016" sldId="300"/>
            <ac:spMk id="9" creationId="{2E442304-DDBD-4F7B-8017-36BCC863FB40}"/>
          </ac:spMkLst>
        </pc:spChg>
        <pc:spChg chg="add">
          <ac:chgData name="Kim Dearing" userId="5f5c3c6f9192f48a" providerId="LiveId" clId="{65A6FA5F-A372-4AC6-9743-C49C185C2CC3}" dt="2022-05-10T09:52:15.976" v="6675" actId="26606"/>
          <ac:spMkLst>
            <pc:docMk/>
            <pc:sldMk cId="1632807016" sldId="300"/>
            <ac:spMk id="11" creationId="{5E107275-3853-46FD-A241-DE4355A42675}"/>
          </ac:spMkLst>
        </pc:spChg>
        <pc:graphicFrameChg chg="add">
          <ac:chgData name="Kim Dearing" userId="5f5c3c6f9192f48a" providerId="LiveId" clId="{65A6FA5F-A372-4AC6-9743-C49C185C2CC3}" dt="2022-05-10T09:52:15.976" v="6675" actId="26606"/>
          <ac:graphicFrameMkLst>
            <pc:docMk/>
            <pc:sldMk cId="1632807016" sldId="300"/>
            <ac:graphicFrameMk id="5" creationId="{CCC907F0-4E65-DF3C-CE99-7F77A1F41EEC}"/>
          </ac:graphicFrameMkLst>
        </pc:graphicFrameChg>
      </pc:sldChg>
      <pc:sldChg chg="addSp delSp modSp new mod setBg">
        <pc:chgData name="Kim Dearing" userId="5f5c3c6f9192f48a" providerId="LiveId" clId="{65A6FA5F-A372-4AC6-9743-C49C185C2CC3}" dt="2022-05-10T09:52:25.925" v="6676" actId="26606"/>
        <pc:sldMkLst>
          <pc:docMk/>
          <pc:sldMk cId="2604566064" sldId="301"/>
        </pc:sldMkLst>
        <pc:spChg chg="mod">
          <ac:chgData name="Kim Dearing" userId="5f5c3c6f9192f48a" providerId="LiveId" clId="{65A6FA5F-A372-4AC6-9743-C49C185C2CC3}" dt="2022-05-10T09:52:25.925" v="6676" actId="26606"/>
          <ac:spMkLst>
            <pc:docMk/>
            <pc:sldMk cId="2604566064" sldId="301"/>
            <ac:spMk id="2" creationId="{A76F0A54-FFE2-75C6-8540-751DF0E53574}"/>
          </ac:spMkLst>
        </pc:spChg>
        <pc:spChg chg="del mod">
          <ac:chgData name="Kim Dearing" userId="5f5c3c6f9192f48a" providerId="LiveId" clId="{65A6FA5F-A372-4AC6-9743-C49C185C2CC3}" dt="2022-05-10T09:52:25.925" v="6676" actId="26606"/>
          <ac:spMkLst>
            <pc:docMk/>
            <pc:sldMk cId="2604566064" sldId="301"/>
            <ac:spMk id="3" creationId="{E72F3D4C-9657-39FD-175C-83666751D669}"/>
          </ac:spMkLst>
        </pc:spChg>
        <pc:spChg chg="add">
          <ac:chgData name="Kim Dearing" userId="5f5c3c6f9192f48a" providerId="LiveId" clId="{65A6FA5F-A372-4AC6-9743-C49C185C2CC3}" dt="2022-05-10T09:52:25.925" v="6676" actId="26606"/>
          <ac:spMkLst>
            <pc:docMk/>
            <pc:sldMk cId="2604566064" sldId="301"/>
            <ac:spMk id="9" creationId="{2E442304-DDBD-4F7B-8017-36BCC863FB40}"/>
          </ac:spMkLst>
        </pc:spChg>
        <pc:spChg chg="add">
          <ac:chgData name="Kim Dearing" userId="5f5c3c6f9192f48a" providerId="LiveId" clId="{65A6FA5F-A372-4AC6-9743-C49C185C2CC3}" dt="2022-05-10T09:52:25.925" v="6676" actId="26606"/>
          <ac:spMkLst>
            <pc:docMk/>
            <pc:sldMk cId="2604566064" sldId="301"/>
            <ac:spMk id="11" creationId="{5E107275-3853-46FD-A241-DE4355A42675}"/>
          </ac:spMkLst>
        </pc:spChg>
        <pc:graphicFrameChg chg="add">
          <ac:chgData name="Kim Dearing" userId="5f5c3c6f9192f48a" providerId="LiveId" clId="{65A6FA5F-A372-4AC6-9743-C49C185C2CC3}" dt="2022-05-10T09:52:25.925" v="6676" actId="26606"/>
          <ac:graphicFrameMkLst>
            <pc:docMk/>
            <pc:sldMk cId="2604566064" sldId="301"/>
            <ac:graphicFrameMk id="5" creationId="{2D9AFB73-7FE3-442E-DDFC-31D31D549197}"/>
          </ac:graphicFrameMkLst>
        </pc:graphicFrameChg>
      </pc:sldChg>
      <pc:sldChg chg="addSp delSp modSp new mod setBg">
        <pc:chgData name="Kim Dearing" userId="5f5c3c6f9192f48a" providerId="LiveId" clId="{65A6FA5F-A372-4AC6-9743-C49C185C2CC3}" dt="2022-05-10T09:52:39.121" v="6681" actId="26606"/>
        <pc:sldMkLst>
          <pc:docMk/>
          <pc:sldMk cId="2411452473" sldId="302"/>
        </pc:sldMkLst>
        <pc:spChg chg="mod">
          <ac:chgData name="Kim Dearing" userId="5f5c3c6f9192f48a" providerId="LiveId" clId="{65A6FA5F-A372-4AC6-9743-C49C185C2CC3}" dt="2022-05-10T09:52:39.121" v="6681" actId="26606"/>
          <ac:spMkLst>
            <pc:docMk/>
            <pc:sldMk cId="2411452473" sldId="302"/>
            <ac:spMk id="2" creationId="{C2AFD116-06AB-100C-1C6C-07BFADE9F51D}"/>
          </ac:spMkLst>
        </pc:spChg>
        <pc:spChg chg="add del mod">
          <ac:chgData name="Kim Dearing" userId="5f5c3c6f9192f48a" providerId="LiveId" clId="{65A6FA5F-A372-4AC6-9743-C49C185C2CC3}" dt="2022-05-10T09:52:39.121" v="6681" actId="26606"/>
          <ac:spMkLst>
            <pc:docMk/>
            <pc:sldMk cId="2411452473" sldId="302"/>
            <ac:spMk id="3" creationId="{1F423BEC-EC6F-AF65-16A4-16216EC2C8F1}"/>
          </ac:spMkLst>
        </pc:spChg>
        <pc:spChg chg="add">
          <ac:chgData name="Kim Dearing" userId="5f5c3c6f9192f48a" providerId="LiveId" clId="{65A6FA5F-A372-4AC6-9743-C49C185C2CC3}" dt="2022-05-10T09:52:39.121" v="6681" actId="26606"/>
          <ac:spMkLst>
            <pc:docMk/>
            <pc:sldMk cId="2411452473" sldId="302"/>
            <ac:spMk id="8" creationId="{777A147A-9ED8-46B4-8660-1B3C2AA880B5}"/>
          </ac:spMkLst>
        </pc:spChg>
        <pc:spChg chg="add del">
          <ac:chgData name="Kim Dearing" userId="5f5c3c6f9192f48a" providerId="LiveId" clId="{65A6FA5F-A372-4AC6-9743-C49C185C2CC3}" dt="2022-05-10T09:52:37.106" v="6678" actId="26606"/>
          <ac:spMkLst>
            <pc:docMk/>
            <pc:sldMk cId="2411452473" sldId="302"/>
            <ac:spMk id="9" creationId="{2E442304-DDBD-4F7B-8017-36BCC863FB40}"/>
          </ac:spMkLst>
        </pc:spChg>
        <pc:spChg chg="add">
          <ac:chgData name="Kim Dearing" userId="5f5c3c6f9192f48a" providerId="LiveId" clId="{65A6FA5F-A372-4AC6-9743-C49C185C2CC3}" dt="2022-05-10T09:52:39.121" v="6681" actId="26606"/>
          <ac:spMkLst>
            <pc:docMk/>
            <pc:sldMk cId="2411452473" sldId="302"/>
            <ac:spMk id="10" creationId="{5D6C15A0-C087-4593-8414-2B4EC1CDC3DE}"/>
          </ac:spMkLst>
        </pc:spChg>
        <pc:spChg chg="add del">
          <ac:chgData name="Kim Dearing" userId="5f5c3c6f9192f48a" providerId="LiveId" clId="{65A6FA5F-A372-4AC6-9743-C49C185C2CC3}" dt="2022-05-10T09:52:37.106" v="6678" actId="26606"/>
          <ac:spMkLst>
            <pc:docMk/>
            <pc:sldMk cId="2411452473" sldId="302"/>
            <ac:spMk id="11" creationId="{5E107275-3853-46FD-A241-DE4355A42675}"/>
          </ac:spMkLst>
        </pc:spChg>
        <pc:spChg chg="add del">
          <ac:chgData name="Kim Dearing" userId="5f5c3c6f9192f48a" providerId="LiveId" clId="{65A6FA5F-A372-4AC6-9743-C49C185C2CC3}" dt="2022-05-10T09:52:39.106" v="6680" actId="26606"/>
          <ac:spMkLst>
            <pc:docMk/>
            <pc:sldMk cId="2411452473" sldId="302"/>
            <ac:spMk id="13" creationId="{2E442304-DDBD-4F7B-8017-36BCC863FB40}"/>
          </ac:spMkLst>
        </pc:spChg>
        <pc:spChg chg="add del">
          <ac:chgData name="Kim Dearing" userId="5f5c3c6f9192f48a" providerId="LiveId" clId="{65A6FA5F-A372-4AC6-9743-C49C185C2CC3}" dt="2022-05-10T09:52:39.106" v="6680" actId="26606"/>
          <ac:spMkLst>
            <pc:docMk/>
            <pc:sldMk cId="2411452473" sldId="302"/>
            <ac:spMk id="14" creationId="{5E107275-3853-46FD-A241-DE4355A42675}"/>
          </ac:spMkLst>
        </pc:spChg>
        <pc:spChg chg="add">
          <ac:chgData name="Kim Dearing" userId="5f5c3c6f9192f48a" providerId="LiveId" clId="{65A6FA5F-A372-4AC6-9743-C49C185C2CC3}" dt="2022-05-10T09:52:39.121" v="6681" actId="26606"/>
          <ac:spMkLst>
            <pc:docMk/>
            <pc:sldMk cId="2411452473" sldId="302"/>
            <ac:spMk id="17" creationId="{1F423BEC-EC6F-AF65-16A4-16216EC2C8F1}"/>
          </ac:spMkLst>
        </pc:spChg>
        <pc:graphicFrameChg chg="add del">
          <ac:chgData name="Kim Dearing" userId="5f5c3c6f9192f48a" providerId="LiveId" clId="{65A6FA5F-A372-4AC6-9743-C49C185C2CC3}" dt="2022-05-10T09:52:37.106" v="6678" actId="26606"/>
          <ac:graphicFrameMkLst>
            <pc:docMk/>
            <pc:sldMk cId="2411452473" sldId="302"/>
            <ac:graphicFrameMk id="5" creationId="{51EFF2E1-30D3-84FB-27FD-339A43D6B3B3}"/>
          </ac:graphicFrameMkLst>
        </pc:graphicFrameChg>
        <pc:graphicFrameChg chg="add del">
          <ac:chgData name="Kim Dearing" userId="5f5c3c6f9192f48a" providerId="LiveId" clId="{65A6FA5F-A372-4AC6-9743-C49C185C2CC3}" dt="2022-05-10T09:52:39.106" v="6680" actId="26606"/>
          <ac:graphicFrameMkLst>
            <pc:docMk/>
            <pc:sldMk cId="2411452473" sldId="302"/>
            <ac:graphicFrameMk id="15" creationId="{198B4537-0C60-16CE-47E0-A6349D8D0AE4}"/>
          </ac:graphicFrameMkLst>
        </pc:graphicFrameChg>
      </pc:sldChg>
      <pc:sldChg chg="addSp modSp new mod setBg">
        <pc:chgData name="Kim Dearing" userId="5f5c3c6f9192f48a" providerId="LiveId" clId="{65A6FA5F-A372-4AC6-9743-C49C185C2CC3}" dt="2022-05-10T09:52:46.706" v="6682" actId="26606"/>
        <pc:sldMkLst>
          <pc:docMk/>
          <pc:sldMk cId="4099815601" sldId="303"/>
        </pc:sldMkLst>
        <pc:spChg chg="mod">
          <ac:chgData name="Kim Dearing" userId="5f5c3c6f9192f48a" providerId="LiveId" clId="{65A6FA5F-A372-4AC6-9743-C49C185C2CC3}" dt="2022-05-10T09:52:46.706" v="6682" actId="26606"/>
          <ac:spMkLst>
            <pc:docMk/>
            <pc:sldMk cId="4099815601" sldId="303"/>
            <ac:spMk id="2" creationId="{D174D79D-3964-46AB-17E6-CEFA1A747C74}"/>
          </ac:spMkLst>
        </pc:spChg>
        <pc:spChg chg="mod">
          <ac:chgData name="Kim Dearing" userId="5f5c3c6f9192f48a" providerId="LiveId" clId="{65A6FA5F-A372-4AC6-9743-C49C185C2CC3}" dt="2022-05-10T09:52:46.706" v="6682" actId="26606"/>
          <ac:spMkLst>
            <pc:docMk/>
            <pc:sldMk cId="4099815601" sldId="303"/>
            <ac:spMk id="3" creationId="{374C2C64-B501-BCA3-1F21-E8360BD2757C}"/>
          </ac:spMkLst>
        </pc:spChg>
        <pc:spChg chg="add">
          <ac:chgData name="Kim Dearing" userId="5f5c3c6f9192f48a" providerId="LiveId" clId="{65A6FA5F-A372-4AC6-9743-C49C185C2CC3}" dt="2022-05-10T09:52:46.706" v="6682" actId="26606"/>
          <ac:spMkLst>
            <pc:docMk/>
            <pc:sldMk cId="4099815601" sldId="303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2:46.706" v="6682" actId="26606"/>
          <ac:spMkLst>
            <pc:docMk/>
            <pc:sldMk cId="4099815601" sldId="303"/>
            <ac:spMk id="10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09:55:25.019" v="6702" actId="26606"/>
        <pc:sldMkLst>
          <pc:docMk/>
          <pc:sldMk cId="2694492892" sldId="304"/>
        </pc:sldMkLst>
        <pc:spChg chg="mod">
          <ac:chgData name="Kim Dearing" userId="5f5c3c6f9192f48a" providerId="LiveId" clId="{65A6FA5F-A372-4AC6-9743-C49C185C2CC3}" dt="2022-05-10T09:55:25.019" v="6702" actId="26606"/>
          <ac:spMkLst>
            <pc:docMk/>
            <pc:sldMk cId="2694492892" sldId="304"/>
            <ac:spMk id="2" creationId="{224F7123-5460-F7F9-D0D9-EF391EB3329E}"/>
          </ac:spMkLst>
        </pc:spChg>
        <pc:spChg chg="del mod">
          <ac:chgData name="Kim Dearing" userId="5f5c3c6f9192f48a" providerId="LiveId" clId="{65A6FA5F-A372-4AC6-9743-C49C185C2CC3}" dt="2022-05-10T09:55:25.019" v="6702" actId="26606"/>
          <ac:spMkLst>
            <pc:docMk/>
            <pc:sldMk cId="2694492892" sldId="304"/>
            <ac:spMk id="3" creationId="{59352AF5-3A5C-F8CF-2E47-C1E21EB856CF}"/>
          </ac:spMkLst>
        </pc:spChg>
        <pc:spChg chg="add">
          <ac:chgData name="Kim Dearing" userId="5f5c3c6f9192f48a" providerId="LiveId" clId="{65A6FA5F-A372-4AC6-9743-C49C185C2CC3}" dt="2022-05-10T09:55:25.019" v="6702" actId="26606"/>
          <ac:spMkLst>
            <pc:docMk/>
            <pc:sldMk cId="2694492892" sldId="304"/>
            <ac:spMk id="9" creationId="{2E442304-DDBD-4F7B-8017-36BCC863FB40}"/>
          </ac:spMkLst>
        </pc:spChg>
        <pc:spChg chg="add">
          <ac:chgData name="Kim Dearing" userId="5f5c3c6f9192f48a" providerId="LiveId" clId="{65A6FA5F-A372-4AC6-9743-C49C185C2CC3}" dt="2022-05-10T09:55:25.019" v="6702" actId="26606"/>
          <ac:spMkLst>
            <pc:docMk/>
            <pc:sldMk cId="2694492892" sldId="304"/>
            <ac:spMk id="11" creationId="{5E107275-3853-46FD-A241-DE4355A42675}"/>
          </ac:spMkLst>
        </pc:spChg>
        <pc:graphicFrameChg chg="add">
          <ac:chgData name="Kim Dearing" userId="5f5c3c6f9192f48a" providerId="LiveId" clId="{65A6FA5F-A372-4AC6-9743-C49C185C2CC3}" dt="2022-05-10T09:55:25.019" v="6702" actId="26606"/>
          <ac:graphicFrameMkLst>
            <pc:docMk/>
            <pc:sldMk cId="2694492892" sldId="304"/>
            <ac:graphicFrameMk id="5" creationId="{446765D8-FE60-77E6-4452-29EAE1D61A63}"/>
          </ac:graphicFrameMkLst>
        </pc:graphicFrameChg>
      </pc:sldChg>
      <pc:sldChg chg="addSp delSp modSp new mod setBg">
        <pc:chgData name="Kim Dearing" userId="5f5c3c6f9192f48a" providerId="LiveId" clId="{65A6FA5F-A372-4AC6-9743-C49C185C2CC3}" dt="2022-05-10T09:58:28.712" v="6752" actId="26606"/>
        <pc:sldMkLst>
          <pc:docMk/>
          <pc:sldMk cId="2076839623" sldId="305"/>
        </pc:sldMkLst>
        <pc:spChg chg="mod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2" creationId="{DB939014-F102-C81C-CB2E-E3F533C6787E}"/>
          </ac:spMkLst>
        </pc:spChg>
        <pc:spChg chg="mod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3" creationId="{31CA8114-4144-DD21-1A4E-5454FFCFB685}"/>
          </ac:spMkLst>
        </pc:spChg>
        <pc:spChg chg="add del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8" creationId="{C2554CA6-288E-4202-BC52-2E5A8F0C0AED}"/>
          </ac:spMkLst>
        </pc:spChg>
        <pc:spChg chg="add del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10" creationId="{B10BB131-AC8E-4A8E-A5D1-36260F720C3B}"/>
          </ac:spMkLst>
        </pc:spChg>
        <pc:spChg chg="add del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12" creationId="{5B7778FC-632E-4DCA-A7CB-0D7731CCF970}"/>
          </ac:spMkLst>
        </pc:spChg>
        <pc:spChg chg="add del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14" creationId="{FA23A907-97FB-4A8F-880A-DD77401C4296}"/>
          </ac:spMkLst>
        </pc:spChg>
        <pc:spChg chg="add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19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8:28.712" v="6752" actId="26606"/>
          <ac:spMkLst>
            <pc:docMk/>
            <pc:sldMk cId="2076839623" sldId="305"/>
            <ac:spMk id="21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09:58:37.712" v="6753" actId="26606"/>
        <pc:sldMkLst>
          <pc:docMk/>
          <pc:sldMk cId="756631452" sldId="306"/>
        </pc:sldMkLst>
        <pc:spChg chg="mod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2" creationId="{55FC48D9-C31B-5342-E098-61984D035429}"/>
          </ac:spMkLst>
        </pc:spChg>
        <pc:spChg chg="add del mod">
          <ac:chgData name="Kim Dearing" userId="5f5c3c6f9192f48a" providerId="LiveId" clId="{65A6FA5F-A372-4AC6-9743-C49C185C2CC3}" dt="2022-05-10T09:57:38.034" v="6732" actId="26606"/>
          <ac:spMkLst>
            <pc:docMk/>
            <pc:sldMk cId="756631452" sldId="306"/>
            <ac:spMk id="3" creationId="{E7921E04-4690-5E0E-51C7-F6929AAECF00}"/>
          </ac:spMkLst>
        </pc:spChg>
        <pc:spChg chg="add del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8" creationId="{1BB867FF-FC45-48F7-8104-F89BE54909F1}"/>
          </ac:spMkLst>
        </pc:spChg>
        <pc:spChg chg="add del">
          <ac:chgData name="Kim Dearing" userId="5f5c3c6f9192f48a" providerId="LiveId" clId="{65A6FA5F-A372-4AC6-9743-C49C185C2CC3}" dt="2022-05-10T09:57:38.024" v="6731" actId="26606"/>
          <ac:spMkLst>
            <pc:docMk/>
            <pc:sldMk cId="756631452" sldId="306"/>
            <ac:spMk id="9" creationId="{2E442304-DDBD-4F7B-8017-36BCC863FB40}"/>
          </ac:spMkLst>
        </pc:spChg>
        <pc:spChg chg="add del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10" creationId="{8BB56887-D0D5-4F0C-9E19-7247EB83C8B7}"/>
          </ac:spMkLst>
        </pc:spChg>
        <pc:spChg chg="add del">
          <ac:chgData name="Kim Dearing" userId="5f5c3c6f9192f48a" providerId="LiveId" clId="{65A6FA5F-A372-4AC6-9743-C49C185C2CC3}" dt="2022-05-10T09:57:38.024" v="6731" actId="26606"/>
          <ac:spMkLst>
            <pc:docMk/>
            <pc:sldMk cId="756631452" sldId="306"/>
            <ac:spMk id="11" creationId="{5E107275-3853-46FD-A241-DE4355A42675}"/>
          </ac:spMkLst>
        </pc:spChg>
        <pc:spChg chg="add del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12" creationId="{081E4A58-353D-44AE-B2FC-2A74E2E400F7}"/>
          </ac:spMkLst>
        </pc:spChg>
        <pc:spChg chg="add mod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13" creationId="{E7921E04-4690-5E0E-51C7-F6929AAECF00}"/>
          </ac:spMkLst>
        </pc:spChg>
        <pc:spChg chg="add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18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8:37.712" v="6753" actId="26606"/>
          <ac:spMkLst>
            <pc:docMk/>
            <pc:sldMk cId="756631452" sldId="306"/>
            <ac:spMk id="20" creationId="{5D6C15A0-C087-4593-8414-2B4EC1CDC3DE}"/>
          </ac:spMkLst>
        </pc:spChg>
        <pc:graphicFrameChg chg="add del">
          <ac:chgData name="Kim Dearing" userId="5f5c3c6f9192f48a" providerId="LiveId" clId="{65A6FA5F-A372-4AC6-9743-C49C185C2CC3}" dt="2022-05-10T09:57:38.024" v="6731" actId="26606"/>
          <ac:graphicFrameMkLst>
            <pc:docMk/>
            <pc:sldMk cId="756631452" sldId="306"/>
            <ac:graphicFrameMk id="5" creationId="{7EB46076-3B24-48F6-40A1-00141C0C6AA6}"/>
          </ac:graphicFrameMkLst>
        </pc:graphicFrameChg>
      </pc:sldChg>
      <pc:sldChg chg="addSp modSp new mod setBg">
        <pc:chgData name="Kim Dearing" userId="5f5c3c6f9192f48a" providerId="LiveId" clId="{65A6FA5F-A372-4AC6-9743-C49C185C2CC3}" dt="2022-05-10T09:58:22.576" v="6751" actId="5793"/>
        <pc:sldMkLst>
          <pc:docMk/>
          <pc:sldMk cId="2856319641" sldId="307"/>
        </pc:sldMkLst>
        <pc:spChg chg="mod">
          <ac:chgData name="Kim Dearing" userId="5f5c3c6f9192f48a" providerId="LiveId" clId="{65A6FA5F-A372-4AC6-9743-C49C185C2CC3}" dt="2022-05-10T09:58:18.635" v="6750" actId="26606"/>
          <ac:spMkLst>
            <pc:docMk/>
            <pc:sldMk cId="2856319641" sldId="307"/>
            <ac:spMk id="2" creationId="{703968B3-4E4F-16E6-102F-9A07276E9C32}"/>
          </ac:spMkLst>
        </pc:spChg>
        <pc:spChg chg="mod">
          <ac:chgData name="Kim Dearing" userId="5f5c3c6f9192f48a" providerId="LiveId" clId="{65A6FA5F-A372-4AC6-9743-C49C185C2CC3}" dt="2022-05-10T09:58:22.576" v="6751" actId="5793"/>
          <ac:spMkLst>
            <pc:docMk/>
            <pc:sldMk cId="2856319641" sldId="307"/>
            <ac:spMk id="3" creationId="{4E1B848C-346E-7E4A-CC53-C0F8CAA7E4E6}"/>
          </ac:spMkLst>
        </pc:spChg>
        <pc:spChg chg="add">
          <ac:chgData name="Kim Dearing" userId="5f5c3c6f9192f48a" providerId="LiveId" clId="{65A6FA5F-A372-4AC6-9743-C49C185C2CC3}" dt="2022-05-10T09:58:18.635" v="6750" actId="26606"/>
          <ac:spMkLst>
            <pc:docMk/>
            <pc:sldMk cId="2856319641" sldId="307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09:58:18.635" v="6750" actId="26606"/>
          <ac:spMkLst>
            <pc:docMk/>
            <pc:sldMk cId="2856319641" sldId="307"/>
            <ac:spMk id="10" creationId="{5D6C15A0-C087-4593-8414-2B4EC1CDC3DE}"/>
          </ac:spMkLst>
        </pc:spChg>
      </pc:sldChg>
      <pc:sldChg chg="addSp modSp new mod setBg">
        <pc:chgData name="Kim Dearing" userId="5f5c3c6f9192f48a" providerId="LiveId" clId="{65A6FA5F-A372-4AC6-9743-C49C185C2CC3}" dt="2022-05-10T09:59:02.071" v="6754" actId="26606"/>
        <pc:sldMkLst>
          <pc:docMk/>
          <pc:sldMk cId="825995885" sldId="308"/>
        </pc:sldMkLst>
        <pc:spChg chg="mod">
          <ac:chgData name="Kim Dearing" userId="5f5c3c6f9192f48a" providerId="LiveId" clId="{65A6FA5F-A372-4AC6-9743-C49C185C2CC3}" dt="2022-05-10T09:59:02.071" v="6754" actId="26606"/>
          <ac:spMkLst>
            <pc:docMk/>
            <pc:sldMk cId="825995885" sldId="308"/>
            <ac:spMk id="2" creationId="{4E3E0A1E-EE2E-A61D-9FB0-AD53C518AFAD}"/>
          </ac:spMkLst>
        </pc:spChg>
        <pc:spChg chg="mod">
          <ac:chgData name="Kim Dearing" userId="5f5c3c6f9192f48a" providerId="LiveId" clId="{65A6FA5F-A372-4AC6-9743-C49C185C2CC3}" dt="2022-05-10T09:59:02.071" v="6754" actId="26606"/>
          <ac:spMkLst>
            <pc:docMk/>
            <pc:sldMk cId="825995885" sldId="308"/>
            <ac:spMk id="3" creationId="{07C44DEC-6DEA-AF59-EED8-FA8970A63406}"/>
          </ac:spMkLst>
        </pc:spChg>
        <pc:spChg chg="add">
          <ac:chgData name="Kim Dearing" userId="5f5c3c6f9192f48a" providerId="LiveId" clId="{65A6FA5F-A372-4AC6-9743-C49C185C2CC3}" dt="2022-05-10T09:59:02.071" v="6754" actId="26606"/>
          <ac:spMkLst>
            <pc:docMk/>
            <pc:sldMk cId="825995885" sldId="308"/>
            <ac:spMk id="8" creationId="{100EDD19-6802-4EC3-95CE-CFFAB042CFD6}"/>
          </ac:spMkLst>
        </pc:spChg>
        <pc:spChg chg="add">
          <ac:chgData name="Kim Dearing" userId="5f5c3c6f9192f48a" providerId="LiveId" clId="{65A6FA5F-A372-4AC6-9743-C49C185C2CC3}" dt="2022-05-10T09:59:02.071" v="6754" actId="26606"/>
          <ac:spMkLst>
            <pc:docMk/>
            <pc:sldMk cId="825995885" sldId="308"/>
            <ac:spMk id="10" creationId="{DB17E863-922E-4C26-BD64-E8FD41D28661}"/>
          </ac:spMkLst>
        </pc:spChg>
      </pc:sldChg>
      <pc:sldChg chg="addSp modSp new mod setBg">
        <pc:chgData name="Kim Dearing" userId="5f5c3c6f9192f48a" providerId="LiveId" clId="{65A6FA5F-A372-4AC6-9743-C49C185C2CC3}" dt="2022-05-10T09:59:50.180" v="6762" actId="26606"/>
        <pc:sldMkLst>
          <pc:docMk/>
          <pc:sldMk cId="3570558060" sldId="309"/>
        </pc:sldMkLst>
        <pc:spChg chg="mod">
          <ac:chgData name="Kim Dearing" userId="5f5c3c6f9192f48a" providerId="LiveId" clId="{65A6FA5F-A372-4AC6-9743-C49C185C2CC3}" dt="2022-05-10T09:59:50.180" v="6762" actId="26606"/>
          <ac:spMkLst>
            <pc:docMk/>
            <pc:sldMk cId="3570558060" sldId="309"/>
            <ac:spMk id="2" creationId="{FDCAF726-1FCC-19F6-299B-286C8809EB9B}"/>
          </ac:spMkLst>
        </pc:spChg>
        <pc:spChg chg="mod">
          <ac:chgData name="Kim Dearing" userId="5f5c3c6f9192f48a" providerId="LiveId" clId="{65A6FA5F-A372-4AC6-9743-C49C185C2CC3}" dt="2022-05-10T09:59:50.180" v="6762" actId="26606"/>
          <ac:spMkLst>
            <pc:docMk/>
            <pc:sldMk cId="3570558060" sldId="309"/>
            <ac:spMk id="3" creationId="{8CA7AE90-3603-9327-19A3-EC937A42E55A}"/>
          </ac:spMkLst>
        </pc:spChg>
        <pc:spChg chg="add">
          <ac:chgData name="Kim Dearing" userId="5f5c3c6f9192f48a" providerId="LiveId" clId="{65A6FA5F-A372-4AC6-9743-C49C185C2CC3}" dt="2022-05-10T09:59:50.180" v="6762" actId="26606"/>
          <ac:spMkLst>
            <pc:docMk/>
            <pc:sldMk cId="3570558060" sldId="309"/>
            <ac:spMk id="8" creationId="{100EDD19-6802-4EC3-95CE-CFFAB042CFD6}"/>
          </ac:spMkLst>
        </pc:spChg>
        <pc:spChg chg="add">
          <ac:chgData name="Kim Dearing" userId="5f5c3c6f9192f48a" providerId="LiveId" clId="{65A6FA5F-A372-4AC6-9743-C49C185C2CC3}" dt="2022-05-10T09:59:50.180" v="6762" actId="26606"/>
          <ac:spMkLst>
            <pc:docMk/>
            <pc:sldMk cId="3570558060" sldId="309"/>
            <ac:spMk id="10" creationId="{DB17E863-922E-4C26-BD64-E8FD41D28661}"/>
          </ac:spMkLst>
        </pc:spChg>
      </pc:sldChg>
      <pc:sldChg chg="addSp delSp modSp new mod setBg">
        <pc:chgData name="Kim Dearing" userId="5f5c3c6f9192f48a" providerId="LiveId" clId="{65A6FA5F-A372-4AC6-9743-C49C185C2CC3}" dt="2022-05-10T10:00:37.901" v="6771" actId="20577"/>
        <pc:sldMkLst>
          <pc:docMk/>
          <pc:sldMk cId="1805552199" sldId="310"/>
        </pc:sldMkLst>
        <pc:spChg chg="mod">
          <ac:chgData name="Kim Dearing" userId="5f5c3c6f9192f48a" providerId="LiveId" clId="{65A6FA5F-A372-4AC6-9743-C49C185C2CC3}" dt="2022-05-10T10:00:29.790" v="6768" actId="26606"/>
          <ac:spMkLst>
            <pc:docMk/>
            <pc:sldMk cId="1805552199" sldId="310"/>
            <ac:spMk id="2" creationId="{B5B5B4B7-2549-E110-1E07-7386DA73E649}"/>
          </ac:spMkLst>
        </pc:spChg>
        <pc:spChg chg="del">
          <ac:chgData name="Kim Dearing" userId="5f5c3c6f9192f48a" providerId="LiveId" clId="{65A6FA5F-A372-4AC6-9743-C49C185C2CC3}" dt="2022-05-10T09:12:12.212" v="3393"/>
          <ac:spMkLst>
            <pc:docMk/>
            <pc:sldMk cId="1805552199" sldId="310"/>
            <ac:spMk id="3" creationId="{C90C4BD6-D3F2-0CC9-4B3F-FD5199D3C10C}"/>
          </ac:spMkLst>
        </pc:spChg>
        <pc:spChg chg="add mod">
          <ac:chgData name="Kim Dearing" userId="5f5c3c6f9192f48a" providerId="LiveId" clId="{65A6FA5F-A372-4AC6-9743-C49C185C2CC3}" dt="2022-05-10T10:00:37.901" v="6771" actId="20577"/>
          <ac:spMkLst>
            <pc:docMk/>
            <pc:sldMk cId="1805552199" sldId="310"/>
            <ac:spMk id="5" creationId="{8FB54F70-1CFA-9BAB-52EF-C90F5BCF772E}"/>
          </ac:spMkLst>
        </pc:spChg>
        <pc:spChg chg="add">
          <ac:chgData name="Kim Dearing" userId="5f5c3c6f9192f48a" providerId="LiveId" clId="{65A6FA5F-A372-4AC6-9743-C49C185C2CC3}" dt="2022-05-10T10:00:29.790" v="6768" actId="26606"/>
          <ac:spMkLst>
            <pc:docMk/>
            <pc:sldMk cId="1805552199" sldId="310"/>
            <ac:spMk id="10" creationId="{2B97F24A-32CE-4C1C-A50D-3016B394DCFB}"/>
          </ac:spMkLst>
        </pc:spChg>
        <pc:spChg chg="add">
          <ac:chgData name="Kim Dearing" userId="5f5c3c6f9192f48a" providerId="LiveId" clId="{65A6FA5F-A372-4AC6-9743-C49C185C2CC3}" dt="2022-05-10T10:00:29.790" v="6768" actId="26606"/>
          <ac:spMkLst>
            <pc:docMk/>
            <pc:sldMk cId="1805552199" sldId="310"/>
            <ac:spMk id="12" creationId="{CD8B4F24-440B-49E9-B85D-733523DC064B}"/>
          </ac:spMkLst>
        </pc:spChg>
        <pc:picChg chg="add mod ord">
          <ac:chgData name="Kim Dearing" userId="5f5c3c6f9192f48a" providerId="LiveId" clId="{65A6FA5F-A372-4AC6-9743-C49C185C2CC3}" dt="2022-05-10T10:00:29.790" v="6768" actId="26606"/>
          <ac:picMkLst>
            <pc:docMk/>
            <pc:sldMk cId="1805552199" sldId="310"/>
            <ac:picMk id="4" creationId="{BA1BFDC1-BA57-BEEC-213E-EF2CFCE2C816}"/>
          </ac:picMkLst>
        </pc:picChg>
      </pc:sldChg>
      <pc:sldChg chg="addSp modSp new mod setBg">
        <pc:chgData name="Kim Dearing" userId="5f5c3c6f9192f48a" providerId="LiveId" clId="{65A6FA5F-A372-4AC6-9743-C49C185C2CC3}" dt="2022-05-10T10:01:12.479" v="6788" actId="26606"/>
        <pc:sldMkLst>
          <pc:docMk/>
          <pc:sldMk cId="31505412" sldId="311"/>
        </pc:sldMkLst>
        <pc:spChg chg="mod">
          <ac:chgData name="Kim Dearing" userId="5f5c3c6f9192f48a" providerId="LiveId" clId="{65A6FA5F-A372-4AC6-9743-C49C185C2CC3}" dt="2022-05-10T10:01:12.479" v="6788" actId="26606"/>
          <ac:spMkLst>
            <pc:docMk/>
            <pc:sldMk cId="31505412" sldId="311"/>
            <ac:spMk id="2" creationId="{9B1370A2-BE0B-6F53-9FF8-3262DD3D4A8F}"/>
          </ac:spMkLst>
        </pc:spChg>
        <pc:spChg chg="mod">
          <ac:chgData name="Kim Dearing" userId="5f5c3c6f9192f48a" providerId="LiveId" clId="{65A6FA5F-A372-4AC6-9743-C49C185C2CC3}" dt="2022-05-10T10:01:12.479" v="6788" actId="26606"/>
          <ac:spMkLst>
            <pc:docMk/>
            <pc:sldMk cId="31505412" sldId="311"/>
            <ac:spMk id="3" creationId="{847C59CD-0A60-8D67-1A45-19D6B56646E8}"/>
          </ac:spMkLst>
        </pc:spChg>
        <pc:spChg chg="add">
          <ac:chgData name="Kim Dearing" userId="5f5c3c6f9192f48a" providerId="LiveId" clId="{65A6FA5F-A372-4AC6-9743-C49C185C2CC3}" dt="2022-05-10T10:01:12.479" v="6788" actId="26606"/>
          <ac:spMkLst>
            <pc:docMk/>
            <pc:sldMk cId="31505412" sldId="311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1:12.479" v="6788" actId="26606"/>
          <ac:spMkLst>
            <pc:docMk/>
            <pc:sldMk cId="31505412" sldId="311"/>
            <ac:spMk id="10" creationId="{5D6C15A0-C087-4593-8414-2B4EC1CDC3DE}"/>
          </ac:spMkLst>
        </pc:spChg>
      </pc:sldChg>
      <pc:sldChg chg="addSp modSp new mod setBg">
        <pc:chgData name="Kim Dearing" userId="5f5c3c6f9192f48a" providerId="LiveId" clId="{65A6FA5F-A372-4AC6-9743-C49C185C2CC3}" dt="2022-05-10T10:01:20.802" v="6789" actId="26606"/>
        <pc:sldMkLst>
          <pc:docMk/>
          <pc:sldMk cId="2138234868" sldId="312"/>
        </pc:sldMkLst>
        <pc:spChg chg="mod">
          <ac:chgData name="Kim Dearing" userId="5f5c3c6f9192f48a" providerId="LiveId" clId="{65A6FA5F-A372-4AC6-9743-C49C185C2CC3}" dt="2022-05-10T10:01:20.802" v="6789" actId="26606"/>
          <ac:spMkLst>
            <pc:docMk/>
            <pc:sldMk cId="2138234868" sldId="312"/>
            <ac:spMk id="2" creationId="{AFA9985D-8132-DF62-C1C5-4699C0E0E4F3}"/>
          </ac:spMkLst>
        </pc:spChg>
        <pc:spChg chg="mod">
          <ac:chgData name="Kim Dearing" userId="5f5c3c6f9192f48a" providerId="LiveId" clId="{65A6FA5F-A372-4AC6-9743-C49C185C2CC3}" dt="2022-05-10T10:01:20.802" v="6789" actId="26606"/>
          <ac:spMkLst>
            <pc:docMk/>
            <pc:sldMk cId="2138234868" sldId="312"/>
            <ac:spMk id="3" creationId="{D5820A07-DF34-5958-75A9-56FE104D21CC}"/>
          </ac:spMkLst>
        </pc:spChg>
        <pc:spChg chg="add">
          <ac:chgData name="Kim Dearing" userId="5f5c3c6f9192f48a" providerId="LiveId" clId="{65A6FA5F-A372-4AC6-9743-C49C185C2CC3}" dt="2022-05-10T10:01:20.802" v="6789" actId="26606"/>
          <ac:spMkLst>
            <pc:docMk/>
            <pc:sldMk cId="2138234868" sldId="312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1:20.802" v="6789" actId="26606"/>
          <ac:spMkLst>
            <pc:docMk/>
            <pc:sldMk cId="2138234868" sldId="312"/>
            <ac:spMk id="10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10:01:42.786" v="6792" actId="313"/>
        <pc:sldMkLst>
          <pc:docMk/>
          <pc:sldMk cId="3989549385" sldId="313"/>
        </pc:sldMkLst>
        <pc:spChg chg="mod">
          <ac:chgData name="Kim Dearing" userId="5f5c3c6f9192f48a" providerId="LiveId" clId="{65A6FA5F-A372-4AC6-9743-C49C185C2CC3}" dt="2022-05-10T10:01:30.504" v="6790" actId="26606"/>
          <ac:spMkLst>
            <pc:docMk/>
            <pc:sldMk cId="3989549385" sldId="313"/>
            <ac:spMk id="2" creationId="{7F459F6D-5D70-2895-82AF-7BACC83171AB}"/>
          </ac:spMkLst>
        </pc:spChg>
        <pc:spChg chg="del">
          <ac:chgData name="Kim Dearing" userId="5f5c3c6f9192f48a" providerId="LiveId" clId="{65A6FA5F-A372-4AC6-9743-C49C185C2CC3}" dt="2022-05-10T09:21:37.552" v="4216"/>
          <ac:spMkLst>
            <pc:docMk/>
            <pc:sldMk cId="3989549385" sldId="313"/>
            <ac:spMk id="3" creationId="{F3662D4A-1EC6-CC5A-5D69-8362D7C223BF}"/>
          </ac:spMkLst>
        </pc:spChg>
        <pc:spChg chg="add mod">
          <ac:chgData name="Kim Dearing" userId="5f5c3c6f9192f48a" providerId="LiveId" clId="{65A6FA5F-A372-4AC6-9743-C49C185C2CC3}" dt="2022-05-10T10:01:42.786" v="6792" actId="313"/>
          <ac:spMkLst>
            <pc:docMk/>
            <pc:sldMk cId="3989549385" sldId="313"/>
            <ac:spMk id="5" creationId="{4C0F6D7A-1DDC-4212-E23D-9ACB8FC84850}"/>
          </ac:spMkLst>
        </pc:spChg>
        <pc:spChg chg="add">
          <ac:chgData name="Kim Dearing" userId="5f5c3c6f9192f48a" providerId="LiveId" clId="{65A6FA5F-A372-4AC6-9743-C49C185C2CC3}" dt="2022-05-10T10:01:30.504" v="6790" actId="26606"/>
          <ac:spMkLst>
            <pc:docMk/>
            <pc:sldMk cId="3989549385" sldId="313"/>
            <ac:spMk id="10" creationId="{32AEEBC8-9D30-42EF-95F2-386C2653FBF0}"/>
          </ac:spMkLst>
        </pc:spChg>
        <pc:spChg chg="add">
          <ac:chgData name="Kim Dearing" userId="5f5c3c6f9192f48a" providerId="LiveId" clId="{65A6FA5F-A372-4AC6-9743-C49C185C2CC3}" dt="2022-05-10T10:01:30.504" v="6790" actId="26606"/>
          <ac:spMkLst>
            <pc:docMk/>
            <pc:sldMk cId="3989549385" sldId="313"/>
            <ac:spMk id="12" creationId="{2E92FA66-67D7-4CB4-94D3-E643A9AD4757}"/>
          </ac:spMkLst>
        </pc:spChg>
        <pc:picChg chg="add mod ord">
          <ac:chgData name="Kim Dearing" userId="5f5c3c6f9192f48a" providerId="LiveId" clId="{65A6FA5F-A372-4AC6-9743-C49C185C2CC3}" dt="2022-05-10T10:01:30.504" v="6790" actId="26606"/>
          <ac:picMkLst>
            <pc:docMk/>
            <pc:sldMk cId="3989549385" sldId="313"/>
            <ac:picMk id="4" creationId="{AFE56103-580A-944C-0DD1-5DA1D3F26F98}"/>
          </ac:picMkLst>
        </pc:picChg>
      </pc:sldChg>
      <pc:sldChg chg="addSp modSp new mod setBg">
        <pc:chgData name="Kim Dearing" userId="5f5c3c6f9192f48a" providerId="LiveId" clId="{65A6FA5F-A372-4AC6-9743-C49C185C2CC3}" dt="2022-05-10T10:01:49.326" v="6793" actId="26606"/>
        <pc:sldMkLst>
          <pc:docMk/>
          <pc:sldMk cId="1079150213" sldId="314"/>
        </pc:sldMkLst>
        <pc:spChg chg="mod">
          <ac:chgData name="Kim Dearing" userId="5f5c3c6f9192f48a" providerId="LiveId" clId="{65A6FA5F-A372-4AC6-9743-C49C185C2CC3}" dt="2022-05-10T10:01:49.326" v="6793" actId="26606"/>
          <ac:spMkLst>
            <pc:docMk/>
            <pc:sldMk cId="1079150213" sldId="314"/>
            <ac:spMk id="2" creationId="{828721DE-E622-D5B9-1212-47DE9AC2FDB2}"/>
          </ac:spMkLst>
        </pc:spChg>
        <pc:spChg chg="mod">
          <ac:chgData name="Kim Dearing" userId="5f5c3c6f9192f48a" providerId="LiveId" clId="{65A6FA5F-A372-4AC6-9743-C49C185C2CC3}" dt="2022-05-10T10:01:49.326" v="6793" actId="26606"/>
          <ac:spMkLst>
            <pc:docMk/>
            <pc:sldMk cId="1079150213" sldId="314"/>
            <ac:spMk id="3" creationId="{55CB3753-A6FA-71DF-C75E-1CDF5C68905F}"/>
          </ac:spMkLst>
        </pc:spChg>
        <pc:spChg chg="add">
          <ac:chgData name="Kim Dearing" userId="5f5c3c6f9192f48a" providerId="LiveId" clId="{65A6FA5F-A372-4AC6-9743-C49C185C2CC3}" dt="2022-05-10T10:01:49.326" v="6793" actId="26606"/>
          <ac:spMkLst>
            <pc:docMk/>
            <pc:sldMk cId="1079150213" sldId="314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1:49.326" v="6793" actId="26606"/>
          <ac:spMkLst>
            <pc:docMk/>
            <pc:sldMk cId="1079150213" sldId="314"/>
            <ac:spMk id="10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10:01:56.272" v="6794" actId="26606"/>
        <pc:sldMkLst>
          <pc:docMk/>
          <pc:sldMk cId="2243818418" sldId="315"/>
        </pc:sldMkLst>
        <pc:spChg chg="mod">
          <ac:chgData name="Kim Dearing" userId="5f5c3c6f9192f48a" providerId="LiveId" clId="{65A6FA5F-A372-4AC6-9743-C49C185C2CC3}" dt="2022-05-10T10:01:56.272" v="6794" actId="26606"/>
          <ac:spMkLst>
            <pc:docMk/>
            <pc:sldMk cId="2243818418" sldId="315"/>
            <ac:spMk id="2" creationId="{597DDEDF-F410-0074-24C8-1A107DFA6D4D}"/>
          </ac:spMkLst>
        </pc:spChg>
        <pc:spChg chg="del">
          <ac:chgData name="Kim Dearing" userId="5f5c3c6f9192f48a" providerId="LiveId" clId="{65A6FA5F-A372-4AC6-9743-C49C185C2CC3}" dt="2022-05-10T09:33:06.094" v="4556"/>
          <ac:spMkLst>
            <pc:docMk/>
            <pc:sldMk cId="2243818418" sldId="315"/>
            <ac:spMk id="3" creationId="{A8E6FAE9-6F3E-03AD-F0B2-021587A06AB3}"/>
          </ac:spMkLst>
        </pc:spChg>
        <pc:spChg chg="add">
          <ac:chgData name="Kim Dearing" userId="5f5c3c6f9192f48a" providerId="LiveId" clId="{65A6FA5F-A372-4AC6-9743-C49C185C2CC3}" dt="2022-05-10T10:01:56.272" v="6794" actId="26606"/>
          <ac:spMkLst>
            <pc:docMk/>
            <pc:sldMk cId="2243818418" sldId="315"/>
            <ac:spMk id="9" creationId="{665DBBEF-238B-476B-96AB-8AAC3224ECEA}"/>
          </ac:spMkLst>
        </pc:spChg>
        <pc:spChg chg="add">
          <ac:chgData name="Kim Dearing" userId="5f5c3c6f9192f48a" providerId="LiveId" clId="{65A6FA5F-A372-4AC6-9743-C49C185C2CC3}" dt="2022-05-10T10:01:56.272" v="6794" actId="26606"/>
          <ac:spMkLst>
            <pc:docMk/>
            <pc:sldMk cId="2243818418" sldId="315"/>
            <ac:spMk id="11" creationId="{3FCFB1DE-0B7E-48CC-BA90-B2AB0889F9D6}"/>
          </ac:spMkLst>
        </pc:spChg>
        <pc:picChg chg="add mod">
          <ac:chgData name="Kim Dearing" userId="5f5c3c6f9192f48a" providerId="LiveId" clId="{65A6FA5F-A372-4AC6-9743-C49C185C2CC3}" dt="2022-05-10T10:01:56.272" v="6794" actId="26606"/>
          <ac:picMkLst>
            <pc:docMk/>
            <pc:sldMk cId="2243818418" sldId="315"/>
            <ac:picMk id="4" creationId="{11BF25B0-D2B9-AE41-7DEC-6A968E456CEC}"/>
          </ac:picMkLst>
        </pc:picChg>
      </pc:sldChg>
      <pc:sldChg chg="addSp modSp new mod setBg">
        <pc:chgData name="Kim Dearing" userId="5f5c3c6f9192f48a" providerId="LiveId" clId="{65A6FA5F-A372-4AC6-9743-C49C185C2CC3}" dt="2022-05-10T10:02:04.869" v="6795" actId="26606"/>
        <pc:sldMkLst>
          <pc:docMk/>
          <pc:sldMk cId="753695621" sldId="316"/>
        </pc:sldMkLst>
        <pc:spChg chg="mod">
          <ac:chgData name="Kim Dearing" userId="5f5c3c6f9192f48a" providerId="LiveId" clId="{65A6FA5F-A372-4AC6-9743-C49C185C2CC3}" dt="2022-05-10T10:02:04.869" v="6795" actId="26606"/>
          <ac:spMkLst>
            <pc:docMk/>
            <pc:sldMk cId="753695621" sldId="316"/>
            <ac:spMk id="2" creationId="{F338288B-6908-8C8D-28B7-52E0A7951584}"/>
          </ac:spMkLst>
        </pc:spChg>
        <pc:spChg chg="mod">
          <ac:chgData name="Kim Dearing" userId="5f5c3c6f9192f48a" providerId="LiveId" clId="{65A6FA5F-A372-4AC6-9743-C49C185C2CC3}" dt="2022-05-10T10:02:04.869" v="6795" actId="26606"/>
          <ac:spMkLst>
            <pc:docMk/>
            <pc:sldMk cId="753695621" sldId="316"/>
            <ac:spMk id="3" creationId="{1CF95060-D531-ECDB-9832-F8DFE73B4475}"/>
          </ac:spMkLst>
        </pc:spChg>
        <pc:spChg chg="add">
          <ac:chgData name="Kim Dearing" userId="5f5c3c6f9192f48a" providerId="LiveId" clId="{65A6FA5F-A372-4AC6-9743-C49C185C2CC3}" dt="2022-05-10T10:02:04.869" v="6795" actId="26606"/>
          <ac:spMkLst>
            <pc:docMk/>
            <pc:sldMk cId="753695621" sldId="316"/>
            <ac:spMk id="8" creationId="{100EDD19-6802-4EC3-95CE-CFFAB042CFD6}"/>
          </ac:spMkLst>
        </pc:spChg>
        <pc:spChg chg="add">
          <ac:chgData name="Kim Dearing" userId="5f5c3c6f9192f48a" providerId="LiveId" clId="{65A6FA5F-A372-4AC6-9743-C49C185C2CC3}" dt="2022-05-10T10:02:04.869" v="6795" actId="26606"/>
          <ac:spMkLst>
            <pc:docMk/>
            <pc:sldMk cId="753695621" sldId="316"/>
            <ac:spMk id="10" creationId="{DB17E863-922E-4C26-BD64-E8FD41D28661}"/>
          </ac:spMkLst>
        </pc:spChg>
      </pc:sldChg>
      <pc:sldChg chg="addSp modSp new mod setBg">
        <pc:chgData name="Kim Dearing" userId="5f5c3c6f9192f48a" providerId="LiveId" clId="{65A6FA5F-A372-4AC6-9743-C49C185C2CC3}" dt="2022-05-10T10:02:19.910" v="6797" actId="26606"/>
        <pc:sldMkLst>
          <pc:docMk/>
          <pc:sldMk cId="909488341" sldId="317"/>
        </pc:sldMkLst>
        <pc:spChg chg="mod">
          <ac:chgData name="Kim Dearing" userId="5f5c3c6f9192f48a" providerId="LiveId" clId="{65A6FA5F-A372-4AC6-9743-C49C185C2CC3}" dt="2022-05-10T10:02:19.910" v="6797" actId="26606"/>
          <ac:spMkLst>
            <pc:docMk/>
            <pc:sldMk cId="909488341" sldId="317"/>
            <ac:spMk id="2" creationId="{C3B48CEA-7037-6731-322F-A52353B60419}"/>
          </ac:spMkLst>
        </pc:spChg>
        <pc:spChg chg="mod">
          <ac:chgData name="Kim Dearing" userId="5f5c3c6f9192f48a" providerId="LiveId" clId="{65A6FA5F-A372-4AC6-9743-C49C185C2CC3}" dt="2022-05-10T10:02:19.910" v="6797" actId="26606"/>
          <ac:spMkLst>
            <pc:docMk/>
            <pc:sldMk cId="909488341" sldId="317"/>
            <ac:spMk id="3" creationId="{34DF6B20-801C-0883-633C-46C67E84EC9B}"/>
          </ac:spMkLst>
        </pc:spChg>
        <pc:spChg chg="add">
          <ac:chgData name="Kim Dearing" userId="5f5c3c6f9192f48a" providerId="LiveId" clId="{65A6FA5F-A372-4AC6-9743-C49C185C2CC3}" dt="2022-05-10T10:02:19.910" v="6797" actId="26606"/>
          <ac:spMkLst>
            <pc:docMk/>
            <pc:sldMk cId="909488341" sldId="317"/>
            <ac:spMk id="9" creationId="{2C61293E-6EBE-43EF-A52C-9BEBFD7679D4}"/>
          </ac:spMkLst>
        </pc:spChg>
        <pc:spChg chg="add">
          <ac:chgData name="Kim Dearing" userId="5f5c3c6f9192f48a" providerId="LiveId" clId="{65A6FA5F-A372-4AC6-9743-C49C185C2CC3}" dt="2022-05-10T10:02:19.910" v="6797" actId="26606"/>
          <ac:spMkLst>
            <pc:docMk/>
            <pc:sldMk cId="909488341" sldId="317"/>
            <ac:spMk id="11" creationId="{21540236-BFD5-4A9D-8840-4703E7F76825}"/>
          </ac:spMkLst>
        </pc:spChg>
        <pc:picChg chg="add">
          <ac:chgData name="Kim Dearing" userId="5f5c3c6f9192f48a" providerId="LiveId" clId="{65A6FA5F-A372-4AC6-9743-C49C185C2CC3}" dt="2022-05-10T10:02:19.910" v="6797" actId="26606"/>
          <ac:picMkLst>
            <pc:docMk/>
            <pc:sldMk cId="909488341" sldId="317"/>
            <ac:picMk id="5" creationId="{BD9EC239-C466-B087-B0A6-AD50E1D189BB}"/>
          </ac:picMkLst>
        </pc:picChg>
      </pc:sldChg>
      <pc:sldChg chg="addSp modSp new mod setBg">
        <pc:chgData name="Kim Dearing" userId="5f5c3c6f9192f48a" providerId="LiveId" clId="{65A6FA5F-A372-4AC6-9743-C49C185C2CC3}" dt="2022-05-10T10:02:29.319" v="6798" actId="26606"/>
        <pc:sldMkLst>
          <pc:docMk/>
          <pc:sldMk cId="19768651" sldId="318"/>
        </pc:sldMkLst>
        <pc:spChg chg="mod">
          <ac:chgData name="Kim Dearing" userId="5f5c3c6f9192f48a" providerId="LiveId" clId="{65A6FA5F-A372-4AC6-9743-C49C185C2CC3}" dt="2022-05-10T10:02:29.319" v="6798" actId="26606"/>
          <ac:spMkLst>
            <pc:docMk/>
            <pc:sldMk cId="19768651" sldId="318"/>
            <ac:spMk id="2" creationId="{1A9787C6-1E12-DA00-2486-C08E3B8A4833}"/>
          </ac:spMkLst>
        </pc:spChg>
        <pc:spChg chg="mod">
          <ac:chgData name="Kim Dearing" userId="5f5c3c6f9192f48a" providerId="LiveId" clId="{65A6FA5F-A372-4AC6-9743-C49C185C2CC3}" dt="2022-05-10T10:02:29.319" v="6798" actId="26606"/>
          <ac:spMkLst>
            <pc:docMk/>
            <pc:sldMk cId="19768651" sldId="318"/>
            <ac:spMk id="3" creationId="{0D4AB688-B382-59DB-A485-D7C272712A65}"/>
          </ac:spMkLst>
        </pc:spChg>
        <pc:spChg chg="add">
          <ac:chgData name="Kim Dearing" userId="5f5c3c6f9192f48a" providerId="LiveId" clId="{65A6FA5F-A372-4AC6-9743-C49C185C2CC3}" dt="2022-05-10T10:02:29.319" v="6798" actId="26606"/>
          <ac:spMkLst>
            <pc:docMk/>
            <pc:sldMk cId="19768651" sldId="318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2:29.319" v="6798" actId="26606"/>
          <ac:spMkLst>
            <pc:docMk/>
            <pc:sldMk cId="19768651" sldId="318"/>
            <ac:spMk id="10" creationId="{5D6C15A0-C087-4593-8414-2B4EC1CDC3DE}"/>
          </ac:spMkLst>
        </pc:spChg>
      </pc:sldChg>
      <pc:sldChg chg="addSp modSp new mod setBg">
        <pc:chgData name="Kim Dearing" userId="5f5c3c6f9192f48a" providerId="LiveId" clId="{65A6FA5F-A372-4AC6-9743-C49C185C2CC3}" dt="2022-05-10T10:02:48.557" v="6800" actId="5793"/>
        <pc:sldMkLst>
          <pc:docMk/>
          <pc:sldMk cId="970677827" sldId="319"/>
        </pc:sldMkLst>
        <pc:spChg chg="mod">
          <ac:chgData name="Kim Dearing" userId="5f5c3c6f9192f48a" providerId="LiveId" clId="{65A6FA5F-A372-4AC6-9743-C49C185C2CC3}" dt="2022-05-10T10:02:44.344" v="6799" actId="26606"/>
          <ac:spMkLst>
            <pc:docMk/>
            <pc:sldMk cId="970677827" sldId="319"/>
            <ac:spMk id="2" creationId="{A9FBEB5D-9539-A86B-2358-420852E4B16D}"/>
          </ac:spMkLst>
        </pc:spChg>
        <pc:spChg chg="mod">
          <ac:chgData name="Kim Dearing" userId="5f5c3c6f9192f48a" providerId="LiveId" clId="{65A6FA5F-A372-4AC6-9743-C49C185C2CC3}" dt="2022-05-10T10:02:48.557" v="6800" actId="5793"/>
          <ac:spMkLst>
            <pc:docMk/>
            <pc:sldMk cId="970677827" sldId="319"/>
            <ac:spMk id="3" creationId="{86E72665-FE9A-436E-DFFC-6984C3FD76A1}"/>
          </ac:spMkLst>
        </pc:spChg>
        <pc:spChg chg="add">
          <ac:chgData name="Kim Dearing" userId="5f5c3c6f9192f48a" providerId="LiveId" clId="{65A6FA5F-A372-4AC6-9743-C49C185C2CC3}" dt="2022-05-10T10:02:44.344" v="6799" actId="26606"/>
          <ac:spMkLst>
            <pc:docMk/>
            <pc:sldMk cId="970677827" sldId="319"/>
            <ac:spMk id="8" creationId="{777A147A-9ED8-46B4-8660-1B3C2AA880B5}"/>
          </ac:spMkLst>
        </pc:spChg>
        <pc:spChg chg="add">
          <ac:chgData name="Kim Dearing" userId="5f5c3c6f9192f48a" providerId="LiveId" clId="{65A6FA5F-A372-4AC6-9743-C49C185C2CC3}" dt="2022-05-10T10:02:44.344" v="6799" actId="26606"/>
          <ac:spMkLst>
            <pc:docMk/>
            <pc:sldMk cId="970677827" sldId="319"/>
            <ac:spMk id="10" creationId="{5D6C15A0-C087-4593-8414-2B4EC1CDC3DE}"/>
          </ac:spMkLst>
        </pc:spChg>
      </pc:sldChg>
      <pc:sldChg chg="addSp delSp modSp new mod setBg">
        <pc:chgData name="Kim Dearing" userId="5f5c3c6f9192f48a" providerId="LiveId" clId="{65A6FA5F-A372-4AC6-9743-C49C185C2CC3}" dt="2022-05-10T10:02:56.059" v="6801" actId="26606"/>
        <pc:sldMkLst>
          <pc:docMk/>
          <pc:sldMk cId="1609780402" sldId="320"/>
        </pc:sldMkLst>
        <pc:spChg chg="mod">
          <ac:chgData name="Kim Dearing" userId="5f5c3c6f9192f48a" providerId="LiveId" clId="{65A6FA5F-A372-4AC6-9743-C49C185C2CC3}" dt="2022-05-10T10:02:56.059" v="6801" actId="26606"/>
          <ac:spMkLst>
            <pc:docMk/>
            <pc:sldMk cId="1609780402" sldId="320"/>
            <ac:spMk id="2" creationId="{40C84765-FC5A-56D6-6E30-EF0FA40B455A}"/>
          </ac:spMkLst>
        </pc:spChg>
        <pc:spChg chg="del mod">
          <ac:chgData name="Kim Dearing" userId="5f5c3c6f9192f48a" providerId="LiveId" clId="{65A6FA5F-A372-4AC6-9743-C49C185C2CC3}" dt="2022-05-10T10:02:56.059" v="6801" actId="26606"/>
          <ac:spMkLst>
            <pc:docMk/>
            <pc:sldMk cId="1609780402" sldId="320"/>
            <ac:spMk id="3" creationId="{5982466C-CB81-A111-2D9B-1B92520D25BB}"/>
          </ac:spMkLst>
        </pc:spChg>
        <pc:spChg chg="add">
          <ac:chgData name="Kim Dearing" userId="5f5c3c6f9192f48a" providerId="LiveId" clId="{65A6FA5F-A372-4AC6-9743-C49C185C2CC3}" dt="2022-05-10T10:02:56.059" v="6801" actId="26606"/>
          <ac:spMkLst>
            <pc:docMk/>
            <pc:sldMk cId="1609780402" sldId="320"/>
            <ac:spMk id="9" creationId="{35DB3719-6FDC-4E5D-891D-FF40B7300F64}"/>
          </ac:spMkLst>
        </pc:spChg>
        <pc:spChg chg="add">
          <ac:chgData name="Kim Dearing" userId="5f5c3c6f9192f48a" providerId="LiveId" clId="{65A6FA5F-A372-4AC6-9743-C49C185C2CC3}" dt="2022-05-10T10:02:56.059" v="6801" actId="26606"/>
          <ac:spMkLst>
            <pc:docMk/>
            <pc:sldMk cId="1609780402" sldId="320"/>
            <ac:spMk id="11" creationId="{E0CBAC23-2E3F-4A90-BA59-F8299F6A5439}"/>
          </ac:spMkLst>
        </pc:spChg>
        <pc:graphicFrameChg chg="add">
          <ac:chgData name="Kim Dearing" userId="5f5c3c6f9192f48a" providerId="LiveId" clId="{65A6FA5F-A372-4AC6-9743-C49C185C2CC3}" dt="2022-05-10T10:02:56.059" v="6801" actId="26606"/>
          <ac:graphicFrameMkLst>
            <pc:docMk/>
            <pc:sldMk cId="1609780402" sldId="320"/>
            <ac:graphicFrameMk id="5" creationId="{C6263CC5-6B5F-E649-3355-E629A36AFA40}"/>
          </ac:graphicFrameMkLst>
        </pc:graphicFrameChg>
      </pc:sldChg>
      <pc:sldChg chg="addSp delSp modSp new mod setBg">
        <pc:chgData name="Kim Dearing" userId="5f5c3c6f9192f48a" providerId="LiveId" clId="{65A6FA5F-A372-4AC6-9743-C49C185C2CC3}" dt="2022-05-10T10:03:09.011" v="6802" actId="26606"/>
        <pc:sldMkLst>
          <pc:docMk/>
          <pc:sldMk cId="3870282989" sldId="321"/>
        </pc:sldMkLst>
        <pc:spChg chg="mod">
          <ac:chgData name="Kim Dearing" userId="5f5c3c6f9192f48a" providerId="LiveId" clId="{65A6FA5F-A372-4AC6-9743-C49C185C2CC3}" dt="2022-05-10T10:03:09.011" v="6802" actId="26606"/>
          <ac:spMkLst>
            <pc:docMk/>
            <pc:sldMk cId="3870282989" sldId="321"/>
            <ac:spMk id="2" creationId="{FE661A2A-304E-AD54-B905-88CF03A23347}"/>
          </ac:spMkLst>
        </pc:spChg>
        <pc:spChg chg="del mod">
          <ac:chgData name="Kim Dearing" userId="5f5c3c6f9192f48a" providerId="LiveId" clId="{65A6FA5F-A372-4AC6-9743-C49C185C2CC3}" dt="2022-05-10T10:03:09.011" v="6802" actId="26606"/>
          <ac:spMkLst>
            <pc:docMk/>
            <pc:sldMk cId="3870282989" sldId="321"/>
            <ac:spMk id="3" creationId="{1B6BA724-4D36-E60A-9DF5-B3B648662EC6}"/>
          </ac:spMkLst>
        </pc:spChg>
        <pc:spChg chg="add">
          <ac:chgData name="Kim Dearing" userId="5f5c3c6f9192f48a" providerId="LiveId" clId="{65A6FA5F-A372-4AC6-9743-C49C185C2CC3}" dt="2022-05-10T10:03:09.011" v="6802" actId="26606"/>
          <ac:spMkLst>
            <pc:docMk/>
            <pc:sldMk cId="3870282989" sldId="321"/>
            <ac:spMk id="9" creationId="{35DB3719-6FDC-4E5D-891D-FF40B7300F64}"/>
          </ac:spMkLst>
        </pc:spChg>
        <pc:spChg chg="add">
          <ac:chgData name="Kim Dearing" userId="5f5c3c6f9192f48a" providerId="LiveId" clId="{65A6FA5F-A372-4AC6-9743-C49C185C2CC3}" dt="2022-05-10T10:03:09.011" v="6802" actId="26606"/>
          <ac:spMkLst>
            <pc:docMk/>
            <pc:sldMk cId="3870282989" sldId="321"/>
            <ac:spMk id="11" creationId="{E0CBAC23-2E3F-4A90-BA59-F8299F6A5439}"/>
          </ac:spMkLst>
        </pc:spChg>
        <pc:graphicFrameChg chg="add">
          <ac:chgData name="Kim Dearing" userId="5f5c3c6f9192f48a" providerId="LiveId" clId="{65A6FA5F-A372-4AC6-9743-C49C185C2CC3}" dt="2022-05-10T10:03:09.011" v="6802" actId="26606"/>
          <ac:graphicFrameMkLst>
            <pc:docMk/>
            <pc:sldMk cId="3870282989" sldId="321"/>
            <ac:graphicFrameMk id="5" creationId="{C5F94DAD-3896-4317-6AF3-06B5431DB4FC}"/>
          </ac:graphicFrameMkLst>
        </pc:graphicFrameChg>
      </pc:sldChg>
      <pc:sldChg chg="addSp delSp modSp new mod setBg">
        <pc:chgData name="Kim Dearing" userId="5f5c3c6f9192f48a" providerId="LiveId" clId="{65A6FA5F-A372-4AC6-9743-C49C185C2CC3}" dt="2022-05-10T10:03:43.033" v="6814" actId="20577"/>
        <pc:sldMkLst>
          <pc:docMk/>
          <pc:sldMk cId="2164414245" sldId="322"/>
        </pc:sldMkLst>
        <pc:spChg chg="mod">
          <ac:chgData name="Kim Dearing" userId="5f5c3c6f9192f48a" providerId="LiveId" clId="{65A6FA5F-A372-4AC6-9743-C49C185C2CC3}" dt="2022-05-10T10:03:20.484" v="6803" actId="26606"/>
          <ac:spMkLst>
            <pc:docMk/>
            <pc:sldMk cId="2164414245" sldId="322"/>
            <ac:spMk id="2" creationId="{44D05653-F6FE-6365-0E5E-E2803ACCFAB3}"/>
          </ac:spMkLst>
        </pc:spChg>
        <pc:spChg chg="del mod">
          <ac:chgData name="Kim Dearing" userId="5f5c3c6f9192f48a" providerId="LiveId" clId="{65A6FA5F-A372-4AC6-9743-C49C185C2CC3}" dt="2022-05-10T10:03:20.484" v="6803" actId="26606"/>
          <ac:spMkLst>
            <pc:docMk/>
            <pc:sldMk cId="2164414245" sldId="322"/>
            <ac:spMk id="3" creationId="{07C1C7CD-D749-D42A-1BE3-183BBF8BC7FB}"/>
          </ac:spMkLst>
        </pc:spChg>
        <pc:spChg chg="add">
          <ac:chgData name="Kim Dearing" userId="5f5c3c6f9192f48a" providerId="LiveId" clId="{65A6FA5F-A372-4AC6-9743-C49C185C2CC3}" dt="2022-05-10T10:03:20.484" v="6803" actId="26606"/>
          <ac:spMkLst>
            <pc:docMk/>
            <pc:sldMk cId="2164414245" sldId="322"/>
            <ac:spMk id="9" creationId="{35DB3719-6FDC-4E5D-891D-FF40B7300F64}"/>
          </ac:spMkLst>
        </pc:spChg>
        <pc:spChg chg="add">
          <ac:chgData name="Kim Dearing" userId="5f5c3c6f9192f48a" providerId="LiveId" clId="{65A6FA5F-A372-4AC6-9743-C49C185C2CC3}" dt="2022-05-10T10:03:20.484" v="6803" actId="26606"/>
          <ac:spMkLst>
            <pc:docMk/>
            <pc:sldMk cId="2164414245" sldId="322"/>
            <ac:spMk id="11" creationId="{E0CBAC23-2E3F-4A90-BA59-F8299F6A5439}"/>
          </ac:spMkLst>
        </pc:spChg>
        <pc:graphicFrameChg chg="add mod">
          <ac:chgData name="Kim Dearing" userId="5f5c3c6f9192f48a" providerId="LiveId" clId="{65A6FA5F-A372-4AC6-9743-C49C185C2CC3}" dt="2022-05-10T10:03:43.033" v="6814" actId="20577"/>
          <ac:graphicFrameMkLst>
            <pc:docMk/>
            <pc:sldMk cId="2164414245" sldId="322"/>
            <ac:graphicFrameMk id="5" creationId="{5E7B2648-BAF8-B67F-FB26-71522DA75513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15.svg"/><Relationship Id="rId4" Type="http://schemas.openxmlformats.org/officeDocument/2006/relationships/image" Target="../media/image23.svg"/><Relationship Id="rId9" Type="http://schemas.openxmlformats.org/officeDocument/2006/relationships/image" Target="../media/image14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15.svg"/><Relationship Id="rId4" Type="http://schemas.openxmlformats.org/officeDocument/2006/relationships/image" Target="../media/image23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8A369D-E352-4AD3-BBC4-4A3153B7AE5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CF6BB87-837A-4F0B-8661-8723115387A7}">
      <dgm:prSet/>
      <dgm:spPr/>
      <dgm:t>
        <a:bodyPr/>
        <a:lstStyle/>
        <a:p>
          <a:r>
            <a:rPr lang="en-GB" dirty="0"/>
            <a:t>5 weeks focused on introducing qualitative research methods </a:t>
          </a:r>
          <a:endParaRPr lang="en-US" dirty="0"/>
        </a:p>
      </dgm:t>
    </dgm:pt>
    <dgm:pt modelId="{2C819416-8227-4293-A3F8-108CF4AC7AC8}" type="parTrans" cxnId="{7CD5EF2E-8BF8-404E-854B-45B3D5F6EB90}">
      <dgm:prSet/>
      <dgm:spPr/>
      <dgm:t>
        <a:bodyPr/>
        <a:lstStyle/>
        <a:p>
          <a:endParaRPr lang="en-US"/>
        </a:p>
      </dgm:t>
    </dgm:pt>
    <dgm:pt modelId="{14F34A2D-B239-4D4C-95EC-5E2717CBE5D0}" type="sibTrans" cxnId="{7CD5EF2E-8BF8-404E-854B-45B3D5F6EB90}">
      <dgm:prSet/>
      <dgm:spPr/>
      <dgm:t>
        <a:bodyPr/>
        <a:lstStyle/>
        <a:p>
          <a:endParaRPr lang="en-US"/>
        </a:p>
      </dgm:t>
    </dgm:pt>
    <dgm:pt modelId="{12F6D162-9165-4D75-9FEB-167EDB1E94CC}">
      <dgm:prSet/>
      <dgm:spPr/>
      <dgm:t>
        <a:bodyPr/>
        <a:lstStyle/>
        <a:p>
          <a:r>
            <a:rPr lang="en-GB" b="1" dirty="0"/>
            <a:t>Week 1: </a:t>
          </a:r>
          <a:r>
            <a:rPr lang="en-GB" dirty="0"/>
            <a:t>principles and approaches; standards of reliability and validity; the research process </a:t>
          </a:r>
          <a:endParaRPr lang="en-US" dirty="0"/>
        </a:p>
      </dgm:t>
    </dgm:pt>
    <dgm:pt modelId="{A8E37758-DEFA-4456-B928-40F5F8930A73}" type="parTrans" cxnId="{836B0D71-EAB4-4A1A-B27E-9E0DD8CA3D2F}">
      <dgm:prSet/>
      <dgm:spPr/>
      <dgm:t>
        <a:bodyPr/>
        <a:lstStyle/>
        <a:p>
          <a:endParaRPr lang="en-US"/>
        </a:p>
      </dgm:t>
    </dgm:pt>
    <dgm:pt modelId="{532AC0EC-B1E1-498A-8483-F7EE66564222}" type="sibTrans" cxnId="{836B0D71-EAB4-4A1A-B27E-9E0DD8CA3D2F}">
      <dgm:prSet/>
      <dgm:spPr/>
      <dgm:t>
        <a:bodyPr/>
        <a:lstStyle/>
        <a:p>
          <a:endParaRPr lang="en-US"/>
        </a:p>
      </dgm:t>
    </dgm:pt>
    <dgm:pt modelId="{D4EE746F-8640-4CC8-B9E2-02F07D32102A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Week 2: </a:t>
          </a:r>
          <a:r>
            <a:rPr lang="en-GB" b="0" dirty="0">
              <a:solidFill>
                <a:schemeClr val="tx1"/>
              </a:solidFill>
            </a:rPr>
            <a:t>research methods: case studies; interviews; focus groups; ethnography </a:t>
          </a:r>
          <a:endParaRPr lang="en-US" b="0" dirty="0">
            <a:solidFill>
              <a:schemeClr val="tx1"/>
            </a:solidFill>
          </a:endParaRPr>
        </a:p>
      </dgm:t>
    </dgm:pt>
    <dgm:pt modelId="{18056B1D-2870-4BE9-8F20-700A67E514FD}" type="parTrans" cxnId="{BD80EEB3-F58D-4433-A68F-47DD9C5AF056}">
      <dgm:prSet/>
      <dgm:spPr/>
      <dgm:t>
        <a:bodyPr/>
        <a:lstStyle/>
        <a:p>
          <a:endParaRPr lang="en-US"/>
        </a:p>
      </dgm:t>
    </dgm:pt>
    <dgm:pt modelId="{A5C3918F-1FCF-4635-948E-09FE85184A5E}" type="sibTrans" cxnId="{BD80EEB3-F58D-4433-A68F-47DD9C5AF056}">
      <dgm:prSet/>
      <dgm:spPr/>
      <dgm:t>
        <a:bodyPr/>
        <a:lstStyle/>
        <a:p>
          <a:endParaRPr lang="en-US"/>
        </a:p>
      </dgm:t>
    </dgm:pt>
    <dgm:pt modelId="{DE4FA3A9-707C-45E5-B0ED-FD9E6FEA8F54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Week 3: </a:t>
          </a:r>
          <a:r>
            <a:rPr lang="en-GB" b="0" i="1" dirty="0">
              <a:solidFill>
                <a:schemeClr val="tx1"/>
              </a:solidFill>
            </a:rPr>
            <a:t>Recap methods </a:t>
          </a:r>
          <a:r>
            <a:rPr lang="en-GB" b="0" dirty="0">
              <a:solidFill>
                <a:schemeClr val="tx1"/>
              </a:solidFill>
            </a:rPr>
            <a:t>mixed methods and triangulation; </a:t>
          </a:r>
          <a:r>
            <a:rPr lang="en-GB" dirty="0">
              <a:solidFill>
                <a:schemeClr val="tx1"/>
              </a:solidFill>
            </a:rPr>
            <a:t>analysis and interpretation within an interpretive paradigm</a:t>
          </a:r>
          <a:endParaRPr lang="en-US" dirty="0">
            <a:solidFill>
              <a:schemeClr val="tx1"/>
            </a:solidFill>
          </a:endParaRPr>
        </a:p>
      </dgm:t>
    </dgm:pt>
    <dgm:pt modelId="{0E821CB5-45B3-4A3E-9254-67B794570715}" type="parTrans" cxnId="{72496DAA-B6B1-482E-B3FD-23B15C5B26BA}">
      <dgm:prSet/>
      <dgm:spPr/>
      <dgm:t>
        <a:bodyPr/>
        <a:lstStyle/>
        <a:p>
          <a:endParaRPr lang="en-US"/>
        </a:p>
      </dgm:t>
    </dgm:pt>
    <dgm:pt modelId="{0915EB7D-2B6F-4302-B73D-69688CDE2304}" type="sibTrans" cxnId="{72496DAA-B6B1-482E-B3FD-23B15C5B26BA}">
      <dgm:prSet/>
      <dgm:spPr/>
      <dgm:t>
        <a:bodyPr/>
        <a:lstStyle/>
        <a:p>
          <a:endParaRPr lang="en-US"/>
        </a:p>
      </dgm:t>
    </dgm:pt>
    <dgm:pt modelId="{4455C062-4A58-4E59-A74B-6D6109CF4EB4}">
      <dgm:prSet/>
      <dgm:spPr/>
      <dgm:t>
        <a:bodyPr/>
        <a:lstStyle/>
        <a:p>
          <a:r>
            <a:rPr lang="en-GB" b="1" dirty="0"/>
            <a:t>Week 4: </a:t>
          </a:r>
          <a:r>
            <a:rPr lang="en-GB" b="0" dirty="0"/>
            <a:t>s</a:t>
          </a:r>
          <a:r>
            <a:rPr lang="en-GB" dirty="0"/>
            <a:t>ocial and cultural context of research; ethics </a:t>
          </a:r>
          <a:endParaRPr lang="en-US" dirty="0"/>
        </a:p>
      </dgm:t>
    </dgm:pt>
    <dgm:pt modelId="{22069692-419F-4E11-BA53-EB93F751DB49}" type="parTrans" cxnId="{D0A66331-D033-49AC-A5EA-B79CB588CE23}">
      <dgm:prSet/>
      <dgm:spPr/>
      <dgm:t>
        <a:bodyPr/>
        <a:lstStyle/>
        <a:p>
          <a:endParaRPr lang="en-US"/>
        </a:p>
      </dgm:t>
    </dgm:pt>
    <dgm:pt modelId="{349BB294-726D-460B-B144-76F69D9A5AB1}" type="sibTrans" cxnId="{D0A66331-D033-49AC-A5EA-B79CB588CE23}">
      <dgm:prSet/>
      <dgm:spPr/>
      <dgm:t>
        <a:bodyPr/>
        <a:lstStyle/>
        <a:p>
          <a:endParaRPr lang="en-US"/>
        </a:p>
      </dgm:t>
    </dgm:pt>
    <dgm:pt modelId="{EF356D76-3546-4929-A478-4C92F488FFC4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</a:rPr>
            <a:t>Week 5: </a:t>
          </a:r>
          <a:r>
            <a:rPr lang="en-GB" dirty="0">
              <a:solidFill>
                <a:schemeClr val="accent1">
                  <a:lumMod val="75000"/>
                </a:schemeClr>
              </a:solidFill>
            </a:rPr>
            <a:t>formulating a research question; developing a research proposal; project planning 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F7AE3984-9852-41B8-99C3-1AEAD1A31CA9}" type="parTrans" cxnId="{2F294793-0F3B-46A5-8B05-91E11F00F43F}">
      <dgm:prSet/>
      <dgm:spPr/>
      <dgm:t>
        <a:bodyPr/>
        <a:lstStyle/>
        <a:p>
          <a:endParaRPr lang="en-US"/>
        </a:p>
      </dgm:t>
    </dgm:pt>
    <dgm:pt modelId="{6D46512F-E830-42CA-BD94-886AD4D7B2A1}" type="sibTrans" cxnId="{2F294793-0F3B-46A5-8B05-91E11F00F43F}">
      <dgm:prSet/>
      <dgm:spPr/>
      <dgm:t>
        <a:bodyPr/>
        <a:lstStyle/>
        <a:p>
          <a:endParaRPr lang="en-US"/>
        </a:p>
      </dgm:t>
    </dgm:pt>
    <dgm:pt modelId="{2737538C-456C-4CAA-BD40-BC84DD8D93B1}" type="pres">
      <dgm:prSet presAssocID="{E98A369D-E352-4AD3-BBC4-4A3153B7AE59}" presName="vert0" presStyleCnt="0">
        <dgm:presLayoutVars>
          <dgm:dir/>
          <dgm:animOne val="branch"/>
          <dgm:animLvl val="lvl"/>
        </dgm:presLayoutVars>
      </dgm:prSet>
      <dgm:spPr/>
    </dgm:pt>
    <dgm:pt modelId="{6075CB79-CC2F-444C-9DF0-7F5E90CF5198}" type="pres">
      <dgm:prSet presAssocID="{4CF6BB87-837A-4F0B-8661-8723115387A7}" presName="thickLine" presStyleLbl="alignNode1" presStyleIdx="0" presStyleCnt="6"/>
      <dgm:spPr/>
    </dgm:pt>
    <dgm:pt modelId="{755279FE-A848-4077-A8F9-626111EF8446}" type="pres">
      <dgm:prSet presAssocID="{4CF6BB87-837A-4F0B-8661-8723115387A7}" presName="horz1" presStyleCnt="0"/>
      <dgm:spPr/>
    </dgm:pt>
    <dgm:pt modelId="{B63BA6A9-8AD5-42EA-AD43-FAB954424E0C}" type="pres">
      <dgm:prSet presAssocID="{4CF6BB87-837A-4F0B-8661-8723115387A7}" presName="tx1" presStyleLbl="revTx" presStyleIdx="0" presStyleCnt="6"/>
      <dgm:spPr/>
    </dgm:pt>
    <dgm:pt modelId="{2D0A3B7D-0442-44A4-9EA7-E43BB73F605C}" type="pres">
      <dgm:prSet presAssocID="{4CF6BB87-837A-4F0B-8661-8723115387A7}" presName="vert1" presStyleCnt="0"/>
      <dgm:spPr/>
    </dgm:pt>
    <dgm:pt modelId="{5790CB92-572D-4923-BE46-19D2386E5EE6}" type="pres">
      <dgm:prSet presAssocID="{12F6D162-9165-4D75-9FEB-167EDB1E94CC}" presName="thickLine" presStyleLbl="alignNode1" presStyleIdx="1" presStyleCnt="6"/>
      <dgm:spPr/>
    </dgm:pt>
    <dgm:pt modelId="{439F4EA3-1963-49FF-BDB6-5C887E3ACC37}" type="pres">
      <dgm:prSet presAssocID="{12F6D162-9165-4D75-9FEB-167EDB1E94CC}" presName="horz1" presStyleCnt="0"/>
      <dgm:spPr/>
    </dgm:pt>
    <dgm:pt modelId="{6CAE99C8-3F7D-415C-9D72-E783C137BF2A}" type="pres">
      <dgm:prSet presAssocID="{12F6D162-9165-4D75-9FEB-167EDB1E94CC}" presName="tx1" presStyleLbl="revTx" presStyleIdx="1" presStyleCnt="6"/>
      <dgm:spPr/>
    </dgm:pt>
    <dgm:pt modelId="{7AE0B6BA-01D0-4500-B85A-A0EC27CE6C35}" type="pres">
      <dgm:prSet presAssocID="{12F6D162-9165-4D75-9FEB-167EDB1E94CC}" presName="vert1" presStyleCnt="0"/>
      <dgm:spPr/>
    </dgm:pt>
    <dgm:pt modelId="{1CD10CBA-8A10-4A89-BD53-31CBD209DDFE}" type="pres">
      <dgm:prSet presAssocID="{D4EE746F-8640-4CC8-B9E2-02F07D32102A}" presName="thickLine" presStyleLbl="alignNode1" presStyleIdx="2" presStyleCnt="6"/>
      <dgm:spPr/>
    </dgm:pt>
    <dgm:pt modelId="{79CD6A60-5075-4ABA-BD6E-9152826FBFC6}" type="pres">
      <dgm:prSet presAssocID="{D4EE746F-8640-4CC8-B9E2-02F07D32102A}" presName="horz1" presStyleCnt="0"/>
      <dgm:spPr/>
    </dgm:pt>
    <dgm:pt modelId="{8AB8CEBB-F28A-4F02-B172-CC983C161455}" type="pres">
      <dgm:prSet presAssocID="{D4EE746F-8640-4CC8-B9E2-02F07D32102A}" presName="tx1" presStyleLbl="revTx" presStyleIdx="2" presStyleCnt="6"/>
      <dgm:spPr/>
    </dgm:pt>
    <dgm:pt modelId="{2F085E4F-211F-432D-8271-CFBDD2121428}" type="pres">
      <dgm:prSet presAssocID="{D4EE746F-8640-4CC8-B9E2-02F07D32102A}" presName="vert1" presStyleCnt="0"/>
      <dgm:spPr/>
    </dgm:pt>
    <dgm:pt modelId="{1482F247-97ED-4A01-958B-43C001C9579B}" type="pres">
      <dgm:prSet presAssocID="{DE4FA3A9-707C-45E5-B0ED-FD9E6FEA8F54}" presName="thickLine" presStyleLbl="alignNode1" presStyleIdx="3" presStyleCnt="6"/>
      <dgm:spPr/>
    </dgm:pt>
    <dgm:pt modelId="{B0A14B89-4191-466E-85E5-053D3CC67D98}" type="pres">
      <dgm:prSet presAssocID="{DE4FA3A9-707C-45E5-B0ED-FD9E6FEA8F54}" presName="horz1" presStyleCnt="0"/>
      <dgm:spPr/>
    </dgm:pt>
    <dgm:pt modelId="{EF70328C-E5AC-43AF-A5FC-5173BA287466}" type="pres">
      <dgm:prSet presAssocID="{DE4FA3A9-707C-45E5-B0ED-FD9E6FEA8F54}" presName="tx1" presStyleLbl="revTx" presStyleIdx="3" presStyleCnt="6"/>
      <dgm:spPr/>
    </dgm:pt>
    <dgm:pt modelId="{63ED0C15-4116-44B6-A2BC-3FD3C2E7C675}" type="pres">
      <dgm:prSet presAssocID="{DE4FA3A9-707C-45E5-B0ED-FD9E6FEA8F54}" presName="vert1" presStyleCnt="0"/>
      <dgm:spPr/>
    </dgm:pt>
    <dgm:pt modelId="{9101A55E-87DB-4D21-B220-426FF6DBF277}" type="pres">
      <dgm:prSet presAssocID="{4455C062-4A58-4E59-A74B-6D6109CF4EB4}" presName="thickLine" presStyleLbl="alignNode1" presStyleIdx="4" presStyleCnt="6"/>
      <dgm:spPr/>
    </dgm:pt>
    <dgm:pt modelId="{81F0C00B-0886-4611-95CA-D6B324EDF923}" type="pres">
      <dgm:prSet presAssocID="{4455C062-4A58-4E59-A74B-6D6109CF4EB4}" presName="horz1" presStyleCnt="0"/>
      <dgm:spPr/>
    </dgm:pt>
    <dgm:pt modelId="{22753B21-2932-40E4-895D-BB18337B92BF}" type="pres">
      <dgm:prSet presAssocID="{4455C062-4A58-4E59-A74B-6D6109CF4EB4}" presName="tx1" presStyleLbl="revTx" presStyleIdx="4" presStyleCnt="6"/>
      <dgm:spPr/>
    </dgm:pt>
    <dgm:pt modelId="{84DF4B48-430B-4E4F-BAA8-B8465E547E29}" type="pres">
      <dgm:prSet presAssocID="{4455C062-4A58-4E59-A74B-6D6109CF4EB4}" presName="vert1" presStyleCnt="0"/>
      <dgm:spPr/>
    </dgm:pt>
    <dgm:pt modelId="{27AE4967-C531-454A-AD39-0974219AE62D}" type="pres">
      <dgm:prSet presAssocID="{EF356D76-3546-4929-A478-4C92F488FFC4}" presName="thickLine" presStyleLbl="alignNode1" presStyleIdx="5" presStyleCnt="6"/>
      <dgm:spPr/>
    </dgm:pt>
    <dgm:pt modelId="{316C1D2F-7DC7-4871-8DB1-3B4AD9B472A7}" type="pres">
      <dgm:prSet presAssocID="{EF356D76-3546-4929-A478-4C92F488FFC4}" presName="horz1" presStyleCnt="0"/>
      <dgm:spPr/>
    </dgm:pt>
    <dgm:pt modelId="{C36F2F4B-AD70-417E-B726-965CA3E046C2}" type="pres">
      <dgm:prSet presAssocID="{EF356D76-3546-4929-A478-4C92F488FFC4}" presName="tx1" presStyleLbl="revTx" presStyleIdx="5" presStyleCnt="6"/>
      <dgm:spPr/>
    </dgm:pt>
    <dgm:pt modelId="{B26AFDAB-2319-4B1B-A9AA-C76902D77391}" type="pres">
      <dgm:prSet presAssocID="{EF356D76-3546-4929-A478-4C92F488FFC4}" presName="vert1" presStyleCnt="0"/>
      <dgm:spPr/>
    </dgm:pt>
  </dgm:ptLst>
  <dgm:cxnLst>
    <dgm:cxn modelId="{7CD5EF2E-8BF8-404E-854B-45B3D5F6EB90}" srcId="{E98A369D-E352-4AD3-BBC4-4A3153B7AE59}" destId="{4CF6BB87-837A-4F0B-8661-8723115387A7}" srcOrd="0" destOrd="0" parTransId="{2C819416-8227-4293-A3F8-108CF4AC7AC8}" sibTransId="{14F34A2D-B239-4D4C-95EC-5E2717CBE5D0}"/>
    <dgm:cxn modelId="{D0A66331-D033-49AC-A5EA-B79CB588CE23}" srcId="{E98A369D-E352-4AD3-BBC4-4A3153B7AE59}" destId="{4455C062-4A58-4E59-A74B-6D6109CF4EB4}" srcOrd="4" destOrd="0" parTransId="{22069692-419F-4E11-BA53-EB93F751DB49}" sibTransId="{349BB294-726D-460B-B144-76F69D9A5AB1}"/>
    <dgm:cxn modelId="{AD2C9E34-A1C7-48AD-A68A-41C2C6AB83D2}" type="presOf" srcId="{4CF6BB87-837A-4F0B-8661-8723115387A7}" destId="{B63BA6A9-8AD5-42EA-AD43-FAB954424E0C}" srcOrd="0" destOrd="0" presId="urn:microsoft.com/office/officeart/2008/layout/LinedList"/>
    <dgm:cxn modelId="{403B6D44-3B28-4372-B219-87F82A53EB03}" type="presOf" srcId="{12F6D162-9165-4D75-9FEB-167EDB1E94CC}" destId="{6CAE99C8-3F7D-415C-9D72-E783C137BF2A}" srcOrd="0" destOrd="0" presId="urn:microsoft.com/office/officeart/2008/layout/LinedList"/>
    <dgm:cxn modelId="{836B0D71-EAB4-4A1A-B27E-9E0DD8CA3D2F}" srcId="{E98A369D-E352-4AD3-BBC4-4A3153B7AE59}" destId="{12F6D162-9165-4D75-9FEB-167EDB1E94CC}" srcOrd="1" destOrd="0" parTransId="{A8E37758-DEFA-4456-B928-40F5F8930A73}" sibTransId="{532AC0EC-B1E1-498A-8483-F7EE66564222}"/>
    <dgm:cxn modelId="{90E2CD75-9EFC-4DCF-9332-3CA3987A2972}" type="presOf" srcId="{EF356D76-3546-4929-A478-4C92F488FFC4}" destId="{C36F2F4B-AD70-417E-B726-965CA3E046C2}" srcOrd="0" destOrd="0" presId="urn:microsoft.com/office/officeart/2008/layout/LinedList"/>
    <dgm:cxn modelId="{A9877580-F22D-4587-A483-C6314E4096E1}" type="presOf" srcId="{E98A369D-E352-4AD3-BBC4-4A3153B7AE59}" destId="{2737538C-456C-4CAA-BD40-BC84DD8D93B1}" srcOrd="0" destOrd="0" presId="urn:microsoft.com/office/officeart/2008/layout/LinedList"/>
    <dgm:cxn modelId="{8D435A91-8503-446F-AB0F-3A3317DB80B3}" type="presOf" srcId="{4455C062-4A58-4E59-A74B-6D6109CF4EB4}" destId="{22753B21-2932-40E4-895D-BB18337B92BF}" srcOrd="0" destOrd="0" presId="urn:microsoft.com/office/officeart/2008/layout/LinedList"/>
    <dgm:cxn modelId="{2F294793-0F3B-46A5-8B05-91E11F00F43F}" srcId="{E98A369D-E352-4AD3-BBC4-4A3153B7AE59}" destId="{EF356D76-3546-4929-A478-4C92F488FFC4}" srcOrd="5" destOrd="0" parTransId="{F7AE3984-9852-41B8-99C3-1AEAD1A31CA9}" sibTransId="{6D46512F-E830-42CA-BD94-886AD4D7B2A1}"/>
    <dgm:cxn modelId="{72496DAA-B6B1-482E-B3FD-23B15C5B26BA}" srcId="{E98A369D-E352-4AD3-BBC4-4A3153B7AE59}" destId="{DE4FA3A9-707C-45E5-B0ED-FD9E6FEA8F54}" srcOrd="3" destOrd="0" parTransId="{0E821CB5-45B3-4A3E-9254-67B794570715}" sibTransId="{0915EB7D-2B6F-4302-B73D-69688CDE2304}"/>
    <dgm:cxn modelId="{BD80EEB3-F58D-4433-A68F-47DD9C5AF056}" srcId="{E98A369D-E352-4AD3-BBC4-4A3153B7AE59}" destId="{D4EE746F-8640-4CC8-B9E2-02F07D32102A}" srcOrd="2" destOrd="0" parTransId="{18056B1D-2870-4BE9-8F20-700A67E514FD}" sibTransId="{A5C3918F-1FCF-4635-948E-09FE85184A5E}"/>
    <dgm:cxn modelId="{B24FF0C5-1CEC-444A-BC2C-A03A34434BAA}" type="presOf" srcId="{D4EE746F-8640-4CC8-B9E2-02F07D32102A}" destId="{8AB8CEBB-F28A-4F02-B172-CC983C161455}" srcOrd="0" destOrd="0" presId="urn:microsoft.com/office/officeart/2008/layout/LinedList"/>
    <dgm:cxn modelId="{82992EF7-AA6B-498A-BC06-3EA276124210}" type="presOf" srcId="{DE4FA3A9-707C-45E5-B0ED-FD9E6FEA8F54}" destId="{EF70328C-E5AC-43AF-A5FC-5173BA287466}" srcOrd="0" destOrd="0" presId="urn:microsoft.com/office/officeart/2008/layout/LinedList"/>
    <dgm:cxn modelId="{96134464-070A-4215-AD73-D0F23D4C497C}" type="presParOf" srcId="{2737538C-456C-4CAA-BD40-BC84DD8D93B1}" destId="{6075CB79-CC2F-444C-9DF0-7F5E90CF5198}" srcOrd="0" destOrd="0" presId="urn:microsoft.com/office/officeart/2008/layout/LinedList"/>
    <dgm:cxn modelId="{ECE6AE8A-6346-47DA-A7C5-F3EBB9F2680D}" type="presParOf" srcId="{2737538C-456C-4CAA-BD40-BC84DD8D93B1}" destId="{755279FE-A848-4077-A8F9-626111EF8446}" srcOrd="1" destOrd="0" presId="urn:microsoft.com/office/officeart/2008/layout/LinedList"/>
    <dgm:cxn modelId="{DE43CA98-13B0-44FC-A436-A8EA7D85F53A}" type="presParOf" srcId="{755279FE-A848-4077-A8F9-626111EF8446}" destId="{B63BA6A9-8AD5-42EA-AD43-FAB954424E0C}" srcOrd="0" destOrd="0" presId="urn:microsoft.com/office/officeart/2008/layout/LinedList"/>
    <dgm:cxn modelId="{C9ECBD7F-0315-43B4-AED9-EDAD17B91AA3}" type="presParOf" srcId="{755279FE-A848-4077-A8F9-626111EF8446}" destId="{2D0A3B7D-0442-44A4-9EA7-E43BB73F605C}" srcOrd="1" destOrd="0" presId="urn:microsoft.com/office/officeart/2008/layout/LinedList"/>
    <dgm:cxn modelId="{DDA7296C-D47A-4E29-AF8E-18C0C38D8226}" type="presParOf" srcId="{2737538C-456C-4CAA-BD40-BC84DD8D93B1}" destId="{5790CB92-572D-4923-BE46-19D2386E5EE6}" srcOrd="2" destOrd="0" presId="urn:microsoft.com/office/officeart/2008/layout/LinedList"/>
    <dgm:cxn modelId="{DD0E1748-05A3-4EBE-B2A3-C7EE915C1C9E}" type="presParOf" srcId="{2737538C-456C-4CAA-BD40-BC84DD8D93B1}" destId="{439F4EA3-1963-49FF-BDB6-5C887E3ACC37}" srcOrd="3" destOrd="0" presId="urn:microsoft.com/office/officeart/2008/layout/LinedList"/>
    <dgm:cxn modelId="{E8D70F68-6F45-45EF-B4B2-316E9AD1ACAD}" type="presParOf" srcId="{439F4EA3-1963-49FF-BDB6-5C887E3ACC37}" destId="{6CAE99C8-3F7D-415C-9D72-E783C137BF2A}" srcOrd="0" destOrd="0" presId="urn:microsoft.com/office/officeart/2008/layout/LinedList"/>
    <dgm:cxn modelId="{A36D2ABF-C6B6-46E0-AE2A-7EC30AA15EBE}" type="presParOf" srcId="{439F4EA3-1963-49FF-BDB6-5C887E3ACC37}" destId="{7AE0B6BA-01D0-4500-B85A-A0EC27CE6C35}" srcOrd="1" destOrd="0" presId="urn:microsoft.com/office/officeart/2008/layout/LinedList"/>
    <dgm:cxn modelId="{B1FD8F6A-7976-4D4B-B0EB-24E723257473}" type="presParOf" srcId="{2737538C-456C-4CAA-BD40-BC84DD8D93B1}" destId="{1CD10CBA-8A10-4A89-BD53-31CBD209DDFE}" srcOrd="4" destOrd="0" presId="urn:microsoft.com/office/officeart/2008/layout/LinedList"/>
    <dgm:cxn modelId="{958AFE55-9AEB-4754-9554-28EB5BFBE30B}" type="presParOf" srcId="{2737538C-456C-4CAA-BD40-BC84DD8D93B1}" destId="{79CD6A60-5075-4ABA-BD6E-9152826FBFC6}" srcOrd="5" destOrd="0" presId="urn:microsoft.com/office/officeart/2008/layout/LinedList"/>
    <dgm:cxn modelId="{CFD01EAE-572B-4F1B-8165-B26C951F9B97}" type="presParOf" srcId="{79CD6A60-5075-4ABA-BD6E-9152826FBFC6}" destId="{8AB8CEBB-F28A-4F02-B172-CC983C161455}" srcOrd="0" destOrd="0" presId="urn:microsoft.com/office/officeart/2008/layout/LinedList"/>
    <dgm:cxn modelId="{4242B79B-6C57-459F-BF67-592AB32DD519}" type="presParOf" srcId="{79CD6A60-5075-4ABA-BD6E-9152826FBFC6}" destId="{2F085E4F-211F-432D-8271-CFBDD2121428}" srcOrd="1" destOrd="0" presId="urn:microsoft.com/office/officeart/2008/layout/LinedList"/>
    <dgm:cxn modelId="{D50176FF-2867-4883-9449-AFF509EFE1CA}" type="presParOf" srcId="{2737538C-456C-4CAA-BD40-BC84DD8D93B1}" destId="{1482F247-97ED-4A01-958B-43C001C9579B}" srcOrd="6" destOrd="0" presId="urn:microsoft.com/office/officeart/2008/layout/LinedList"/>
    <dgm:cxn modelId="{B0BC1C84-8939-45D1-A2C0-5B39303FB7A8}" type="presParOf" srcId="{2737538C-456C-4CAA-BD40-BC84DD8D93B1}" destId="{B0A14B89-4191-466E-85E5-053D3CC67D98}" srcOrd="7" destOrd="0" presId="urn:microsoft.com/office/officeart/2008/layout/LinedList"/>
    <dgm:cxn modelId="{FFB0C096-EDF5-4C66-AEA3-66C846DCD5F4}" type="presParOf" srcId="{B0A14B89-4191-466E-85E5-053D3CC67D98}" destId="{EF70328C-E5AC-43AF-A5FC-5173BA287466}" srcOrd="0" destOrd="0" presId="urn:microsoft.com/office/officeart/2008/layout/LinedList"/>
    <dgm:cxn modelId="{670BAFB0-A28A-4452-B044-9084B0412156}" type="presParOf" srcId="{B0A14B89-4191-466E-85E5-053D3CC67D98}" destId="{63ED0C15-4116-44B6-A2BC-3FD3C2E7C675}" srcOrd="1" destOrd="0" presId="urn:microsoft.com/office/officeart/2008/layout/LinedList"/>
    <dgm:cxn modelId="{AB142A15-202B-44E7-834E-AA91FDD0BE85}" type="presParOf" srcId="{2737538C-456C-4CAA-BD40-BC84DD8D93B1}" destId="{9101A55E-87DB-4D21-B220-426FF6DBF277}" srcOrd="8" destOrd="0" presId="urn:microsoft.com/office/officeart/2008/layout/LinedList"/>
    <dgm:cxn modelId="{8DE799D0-B994-4949-8664-5D5D03FE1947}" type="presParOf" srcId="{2737538C-456C-4CAA-BD40-BC84DD8D93B1}" destId="{81F0C00B-0886-4611-95CA-D6B324EDF923}" srcOrd="9" destOrd="0" presId="urn:microsoft.com/office/officeart/2008/layout/LinedList"/>
    <dgm:cxn modelId="{A2BF0486-9709-4915-AFA9-DE3B84F178E9}" type="presParOf" srcId="{81F0C00B-0886-4611-95CA-D6B324EDF923}" destId="{22753B21-2932-40E4-895D-BB18337B92BF}" srcOrd="0" destOrd="0" presId="urn:microsoft.com/office/officeart/2008/layout/LinedList"/>
    <dgm:cxn modelId="{A23DA240-633F-4710-836A-8E3BC9E05A08}" type="presParOf" srcId="{81F0C00B-0886-4611-95CA-D6B324EDF923}" destId="{84DF4B48-430B-4E4F-BAA8-B8465E547E29}" srcOrd="1" destOrd="0" presId="urn:microsoft.com/office/officeart/2008/layout/LinedList"/>
    <dgm:cxn modelId="{28F598CB-3735-4A77-BEF5-2C5EAF997819}" type="presParOf" srcId="{2737538C-456C-4CAA-BD40-BC84DD8D93B1}" destId="{27AE4967-C531-454A-AD39-0974219AE62D}" srcOrd="10" destOrd="0" presId="urn:microsoft.com/office/officeart/2008/layout/LinedList"/>
    <dgm:cxn modelId="{31324B36-75F6-4547-BB51-AE52BC46CD27}" type="presParOf" srcId="{2737538C-456C-4CAA-BD40-BC84DD8D93B1}" destId="{316C1D2F-7DC7-4871-8DB1-3B4AD9B472A7}" srcOrd="11" destOrd="0" presId="urn:microsoft.com/office/officeart/2008/layout/LinedList"/>
    <dgm:cxn modelId="{98B86FE4-F42D-4502-8D98-7482C456CAE9}" type="presParOf" srcId="{316C1D2F-7DC7-4871-8DB1-3B4AD9B472A7}" destId="{C36F2F4B-AD70-417E-B726-965CA3E046C2}" srcOrd="0" destOrd="0" presId="urn:microsoft.com/office/officeart/2008/layout/LinedList"/>
    <dgm:cxn modelId="{F64DCA7D-C3EB-4781-9061-A2DD11742E53}" type="presParOf" srcId="{316C1D2F-7DC7-4871-8DB1-3B4AD9B472A7}" destId="{B26AFDAB-2319-4B1B-A9AA-C76902D77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E08C7B-7715-412D-A2DA-DCDD3438FD8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0A3A639-9C9D-4A75-8E3A-5E813E94847F}">
      <dgm:prSet/>
      <dgm:spPr/>
      <dgm:t>
        <a:bodyPr/>
        <a:lstStyle/>
        <a:p>
          <a:r>
            <a:rPr lang="en-GB"/>
            <a:t>Discuss:</a:t>
          </a:r>
          <a:endParaRPr lang="en-US"/>
        </a:p>
      </dgm:t>
    </dgm:pt>
    <dgm:pt modelId="{F0964EA9-F3DA-4575-8604-54176DC6FE8B}" type="parTrans" cxnId="{BABB0D8A-002B-4A14-9123-060A1531AAA9}">
      <dgm:prSet/>
      <dgm:spPr/>
      <dgm:t>
        <a:bodyPr/>
        <a:lstStyle/>
        <a:p>
          <a:endParaRPr lang="en-US"/>
        </a:p>
      </dgm:t>
    </dgm:pt>
    <dgm:pt modelId="{90996635-7678-41AD-BD4E-06F922BBC1B5}" type="sibTrans" cxnId="{BABB0D8A-002B-4A14-9123-060A1531AAA9}">
      <dgm:prSet/>
      <dgm:spPr/>
      <dgm:t>
        <a:bodyPr/>
        <a:lstStyle/>
        <a:p>
          <a:endParaRPr lang="en-US"/>
        </a:p>
      </dgm:t>
    </dgm:pt>
    <dgm:pt modelId="{B8523F76-49FA-44AB-857E-80DE9103B051}">
      <dgm:prSet/>
      <dgm:spPr/>
      <dgm:t>
        <a:bodyPr/>
        <a:lstStyle/>
        <a:p>
          <a:r>
            <a:rPr lang="en-GB"/>
            <a:t>Already clear in your mind?</a:t>
          </a:r>
          <a:endParaRPr lang="en-US"/>
        </a:p>
      </dgm:t>
    </dgm:pt>
    <dgm:pt modelId="{938B2258-CCCF-49A1-AC75-0F52FEE89575}" type="parTrans" cxnId="{B8A65310-15F5-467F-9509-9E2442948544}">
      <dgm:prSet/>
      <dgm:spPr/>
      <dgm:t>
        <a:bodyPr/>
        <a:lstStyle/>
        <a:p>
          <a:endParaRPr lang="en-US"/>
        </a:p>
      </dgm:t>
    </dgm:pt>
    <dgm:pt modelId="{94D10CFC-4A90-4145-B8BD-6CEB88E2BDF6}" type="sibTrans" cxnId="{B8A65310-15F5-467F-9509-9E2442948544}">
      <dgm:prSet/>
      <dgm:spPr/>
      <dgm:t>
        <a:bodyPr/>
        <a:lstStyle/>
        <a:p>
          <a:endParaRPr lang="en-US"/>
        </a:p>
      </dgm:t>
    </dgm:pt>
    <dgm:pt modelId="{A7323C3B-B44F-40A9-9EBE-56BC2D076879}">
      <dgm:prSet/>
      <dgm:spPr/>
      <dgm:t>
        <a:bodyPr/>
        <a:lstStyle/>
        <a:p>
          <a:r>
            <a:rPr lang="en-GB"/>
            <a:t>Several ideas? </a:t>
          </a:r>
          <a:endParaRPr lang="en-US"/>
        </a:p>
      </dgm:t>
    </dgm:pt>
    <dgm:pt modelId="{81BFFABF-6458-43E1-A5EC-14EB38A9EAFC}" type="parTrans" cxnId="{8340F87E-09CB-44F7-A27C-AED841892FD5}">
      <dgm:prSet/>
      <dgm:spPr/>
      <dgm:t>
        <a:bodyPr/>
        <a:lstStyle/>
        <a:p>
          <a:endParaRPr lang="en-US"/>
        </a:p>
      </dgm:t>
    </dgm:pt>
    <dgm:pt modelId="{BBEE0F21-1B88-4AA0-850D-7B64EF98F4A9}" type="sibTrans" cxnId="{8340F87E-09CB-44F7-A27C-AED841892FD5}">
      <dgm:prSet/>
      <dgm:spPr/>
      <dgm:t>
        <a:bodyPr/>
        <a:lstStyle/>
        <a:p>
          <a:endParaRPr lang="en-US"/>
        </a:p>
      </dgm:t>
    </dgm:pt>
    <dgm:pt modelId="{8DC6D7EF-BCD5-49BB-B5B3-89238BE84AB4}">
      <dgm:prSet/>
      <dgm:spPr/>
      <dgm:t>
        <a:bodyPr/>
        <a:lstStyle/>
        <a:p>
          <a:r>
            <a:rPr lang="en-GB"/>
            <a:t>No clear idea? </a:t>
          </a:r>
          <a:endParaRPr lang="en-US"/>
        </a:p>
      </dgm:t>
    </dgm:pt>
    <dgm:pt modelId="{CF11480D-83F7-4C6E-BD5C-17CF0D372E3C}" type="parTrans" cxnId="{B2B13821-EC35-4B1A-8B05-1C7B69C60FC7}">
      <dgm:prSet/>
      <dgm:spPr/>
      <dgm:t>
        <a:bodyPr/>
        <a:lstStyle/>
        <a:p>
          <a:endParaRPr lang="en-US"/>
        </a:p>
      </dgm:t>
    </dgm:pt>
    <dgm:pt modelId="{5FDBF814-F6B8-4493-939D-DCCBAEBE5189}" type="sibTrans" cxnId="{B2B13821-EC35-4B1A-8B05-1C7B69C60FC7}">
      <dgm:prSet/>
      <dgm:spPr/>
      <dgm:t>
        <a:bodyPr/>
        <a:lstStyle/>
        <a:p>
          <a:endParaRPr lang="en-US"/>
        </a:p>
      </dgm:t>
    </dgm:pt>
    <dgm:pt modelId="{02A03AAF-A6D9-42E4-850D-87FD03FD02E3}" type="pres">
      <dgm:prSet presAssocID="{1EE08C7B-7715-412D-A2DA-DCDD3438FD8D}" presName="vert0" presStyleCnt="0">
        <dgm:presLayoutVars>
          <dgm:dir/>
          <dgm:animOne val="branch"/>
          <dgm:animLvl val="lvl"/>
        </dgm:presLayoutVars>
      </dgm:prSet>
      <dgm:spPr/>
    </dgm:pt>
    <dgm:pt modelId="{A28722FE-CA91-4AD6-BD84-BA387B333FBE}" type="pres">
      <dgm:prSet presAssocID="{60A3A639-9C9D-4A75-8E3A-5E813E94847F}" presName="thickLine" presStyleLbl="alignNode1" presStyleIdx="0" presStyleCnt="4"/>
      <dgm:spPr/>
    </dgm:pt>
    <dgm:pt modelId="{5EEECE5B-7DEF-438B-84E7-C2F7FB33DE6C}" type="pres">
      <dgm:prSet presAssocID="{60A3A639-9C9D-4A75-8E3A-5E813E94847F}" presName="horz1" presStyleCnt="0"/>
      <dgm:spPr/>
    </dgm:pt>
    <dgm:pt modelId="{DADE79BF-DD27-45D0-B4D7-4E17550B5B0D}" type="pres">
      <dgm:prSet presAssocID="{60A3A639-9C9D-4A75-8E3A-5E813E94847F}" presName="tx1" presStyleLbl="revTx" presStyleIdx="0" presStyleCnt="4"/>
      <dgm:spPr/>
    </dgm:pt>
    <dgm:pt modelId="{00333B95-12B8-48D5-87E8-DAF1D8448ACE}" type="pres">
      <dgm:prSet presAssocID="{60A3A639-9C9D-4A75-8E3A-5E813E94847F}" presName="vert1" presStyleCnt="0"/>
      <dgm:spPr/>
    </dgm:pt>
    <dgm:pt modelId="{745EAD95-6845-458F-B642-5F5C70A75865}" type="pres">
      <dgm:prSet presAssocID="{B8523F76-49FA-44AB-857E-80DE9103B051}" presName="thickLine" presStyleLbl="alignNode1" presStyleIdx="1" presStyleCnt="4"/>
      <dgm:spPr/>
    </dgm:pt>
    <dgm:pt modelId="{85CCAE26-7413-40A2-BEEA-9B5E94CCBC6A}" type="pres">
      <dgm:prSet presAssocID="{B8523F76-49FA-44AB-857E-80DE9103B051}" presName="horz1" presStyleCnt="0"/>
      <dgm:spPr/>
    </dgm:pt>
    <dgm:pt modelId="{7BC708FE-8ECA-48CE-9B02-CA194488FC61}" type="pres">
      <dgm:prSet presAssocID="{B8523F76-49FA-44AB-857E-80DE9103B051}" presName="tx1" presStyleLbl="revTx" presStyleIdx="1" presStyleCnt="4"/>
      <dgm:spPr/>
    </dgm:pt>
    <dgm:pt modelId="{F2CF2C0C-FBAC-41C4-8F35-EC677811EFC6}" type="pres">
      <dgm:prSet presAssocID="{B8523F76-49FA-44AB-857E-80DE9103B051}" presName="vert1" presStyleCnt="0"/>
      <dgm:spPr/>
    </dgm:pt>
    <dgm:pt modelId="{1FFD130F-279E-4D5B-804B-56CF1A5D066C}" type="pres">
      <dgm:prSet presAssocID="{A7323C3B-B44F-40A9-9EBE-56BC2D076879}" presName="thickLine" presStyleLbl="alignNode1" presStyleIdx="2" presStyleCnt="4"/>
      <dgm:spPr/>
    </dgm:pt>
    <dgm:pt modelId="{FEA397C1-ACB4-4397-807B-D61C0CFD9287}" type="pres">
      <dgm:prSet presAssocID="{A7323C3B-B44F-40A9-9EBE-56BC2D076879}" presName="horz1" presStyleCnt="0"/>
      <dgm:spPr/>
    </dgm:pt>
    <dgm:pt modelId="{668E3349-ED22-4FB3-B5BD-84CB6EF0D492}" type="pres">
      <dgm:prSet presAssocID="{A7323C3B-B44F-40A9-9EBE-56BC2D076879}" presName="tx1" presStyleLbl="revTx" presStyleIdx="2" presStyleCnt="4"/>
      <dgm:spPr/>
    </dgm:pt>
    <dgm:pt modelId="{86B00FF3-9493-4F85-BC27-3054D278B8ED}" type="pres">
      <dgm:prSet presAssocID="{A7323C3B-B44F-40A9-9EBE-56BC2D076879}" presName="vert1" presStyleCnt="0"/>
      <dgm:spPr/>
    </dgm:pt>
    <dgm:pt modelId="{169F9C90-FD25-482C-9151-BBF6EFDD08C3}" type="pres">
      <dgm:prSet presAssocID="{8DC6D7EF-BCD5-49BB-B5B3-89238BE84AB4}" presName="thickLine" presStyleLbl="alignNode1" presStyleIdx="3" presStyleCnt="4"/>
      <dgm:spPr/>
    </dgm:pt>
    <dgm:pt modelId="{6DDFD011-4C59-4189-8637-E18E1A1C8C97}" type="pres">
      <dgm:prSet presAssocID="{8DC6D7EF-BCD5-49BB-B5B3-89238BE84AB4}" presName="horz1" presStyleCnt="0"/>
      <dgm:spPr/>
    </dgm:pt>
    <dgm:pt modelId="{270539AD-006D-4A6D-856A-39C7E092C5A1}" type="pres">
      <dgm:prSet presAssocID="{8DC6D7EF-BCD5-49BB-B5B3-89238BE84AB4}" presName="tx1" presStyleLbl="revTx" presStyleIdx="3" presStyleCnt="4"/>
      <dgm:spPr/>
    </dgm:pt>
    <dgm:pt modelId="{0F7126CD-A692-49D8-9127-2E8CCBC32BBD}" type="pres">
      <dgm:prSet presAssocID="{8DC6D7EF-BCD5-49BB-B5B3-89238BE84AB4}" presName="vert1" presStyleCnt="0"/>
      <dgm:spPr/>
    </dgm:pt>
  </dgm:ptLst>
  <dgm:cxnLst>
    <dgm:cxn modelId="{B8A65310-15F5-467F-9509-9E2442948544}" srcId="{1EE08C7B-7715-412D-A2DA-DCDD3438FD8D}" destId="{B8523F76-49FA-44AB-857E-80DE9103B051}" srcOrd="1" destOrd="0" parTransId="{938B2258-CCCF-49A1-AC75-0F52FEE89575}" sibTransId="{94D10CFC-4A90-4145-B8BD-6CEB88E2BDF6}"/>
    <dgm:cxn modelId="{7F7A8016-7F83-4850-868C-55FE81078E05}" type="presOf" srcId="{B8523F76-49FA-44AB-857E-80DE9103B051}" destId="{7BC708FE-8ECA-48CE-9B02-CA194488FC61}" srcOrd="0" destOrd="0" presId="urn:microsoft.com/office/officeart/2008/layout/LinedList"/>
    <dgm:cxn modelId="{B2B13821-EC35-4B1A-8B05-1C7B69C60FC7}" srcId="{1EE08C7B-7715-412D-A2DA-DCDD3438FD8D}" destId="{8DC6D7EF-BCD5-49BB-B5B3-89238BE84AB4}" srcOrd="3" destOrd="0" parTransId="{CF11480D-83F7-4C6E-BD5C-17CF0D372E3C}" sibTransId="{5FDBF814-F6B8-4493-939D-DCCBAEBE5189}"/>
    <dgm:cxn modelId="{8E529D25-6ADC-428A-AFFE-80EF24A8D8AB}" type="presOf" srcId="{A7323C3B-B44F-40A9-9EBE-56BC2D076879}" destId="{668E3349-ED22-4FB3-B5BD-84CB6EF0D492}" srcOrd="0" destOrd="0" presId="urn:microsoft.com/office/officeart/2008/layout/LinedList"/>
    <dgm:cxn modelId="{4C77E949-E7E2-49DF-B0E5-801861D572F7}" type="presOf" srcId="{8DC6D7EF-BCD5-49BB-B5B3-89238BE84AB4}" destId="{270539AD-006D-4A6D-856A-39C7E092C5A1}" srcOrd="0" destOrd="0" presId="urn:microsoft.com/office/officeart/2008/layout/LinedList"/>
    <dgm:cxn modelId="{2E61FD52-1799-4A2C-9379-B7F5D80F0D2E}" type="presOf" srcId="{60A3A639-9C9D-4A75-8E3A-5E813E94847F}" destId="{DADE79BF-DD27-45D0-B4D7-4E17550B5B0D}" srcOrd="0" destOrd="0" presId="urn:microsoft.com/office/officeart/2008/layout/LinedList"/>
    <dgm:cxn modelId="{8340F87E-09CB-44F7-A27C-AED841892FD5}" srcId="{1EE08C7B-7715-412D-A2DA-DCDD3438FD8D}" destId="{A7323C3B-B44F-40A9-9EBE-56BC2D076879}" srcOrd="2" destOrd="0" parTransId="{81BFFABF-6458-43E1-A5EC-14EB38A9EAFC}" sibTransId="{BBEE0F21-1B88-4AA0-850D-7B64EF98F4A9}"/>
    <dgm:cxn modelId="{BABB0D8A-002B-4A14-9123-060A1531AAA9}" srcId="{1EE08C7B-7715-412D-A2DA-DCDD3438FD8D}" destId="{60A3A639-9C9D-4A75-8E3A-5E813E94847F}" srcOrd="0" destOrd="0" parTransId="{F0964EA9-F3DA-4575-8604-54176DC6FE8B}" sibTransId="{90996635-7678-41AD-BD4E-06F922BBC1B5}"/>
    <dgm:cxn modelId="{D8FCB396-86F4-46D9-ACC8-7EB48F1DD99C}" type="presOf" srcId="{1EE08C7B-7715-412D-A2DA-DCDD3438FD8D}" destId="{02A03AAF-A6D9-42E4-850D-87FD03FD02E3}" srcOrd="0" destOrd="0" presId="urn:microsoft.com/office/officeart/2008/layout/LinedList"/>
    <dgm:cxn modelId="{BA289373-9872-40E5-A18F-2C46AD4E7BE4}" type="presParOf" srcId="{02A03AAF-A6D9-42E4-850D-87FD03FD02E3}" destId="{A28722FE-CA91-4AD6-BD84-BA387B333FBE}" srcOrd="0" destOrd="0" presId="urn:microsoft.com/office/officeart/2008/layout/LinedList"/>
    <dgm:cxn modelId="{34B1A97D-4C5F-47D3-B931-F42171FFCAD2}" type="presParOf" srcId="{02A03AAF-A6D9-42E4-850D-87FD03FD02E3}" destId="{5EEECE5B-7DEF-438B-84E7-C2F7FB33DE6C}" srcOrd="1" destOrd="0" presId="urn:microsoft.com/office/officeart/2008/layout/LinedList"/>
    <dgm:cxn modelId="{96489C65-9FD3-4792-93C0-DBEA59DB0635}" type="presParOf" srcId="{5EEECE5B-7DEF-438B-84E7-C2F7FB33DE6C}" destId="{DADE79BF-DD27-45D0-B4D7-4E17550B5B0D}" srcOrd="0" destOrd="0" presId="urn:microsoft.com/office/officeart/2008/layout/LinedList"/>
    <dgm:cxn modelId="{D966DF88-EFB3-4109-87E4-E58A25D77FE0}" type="presParOf" srcId="{5EEECE5B-7DEF-438B-84E7-C2F7FB33DE6C}" destId="{00333B95-12B8-48D5-87E8-DAF1D8448ACE}" srcOrd="1" destOrd="0" presId="urn:microsoft.com/office/officeart/2008/layout/LinedList"/>
    <dgm:cxn modelId="{EAF4EEB5-EA08-4126-BA18-14B9C9522B99}" type="presParOf" srcId="{02A03AAF-A6D9-42E4-850D-87FD03FD02E3}" destId="{745EAD95-6845-458F-B642-5F5C70A75865}" srcOrd="2" destOrd="0" presId="urn:microsoft.com/office/officeart/2008/layout/LinedList"/>
    <dgm:cxn modelId="{D143909E-F11D-4CBC-B0EA-DEEE676E865B}" type="presParOf" srcId="{02A03AAF-A6D9-42E4-850D-87FD03FD02E3}" destId="{85CCAE26-7413-40A2-BEEA-9B5E94CCBC6A}" srcOrd="3" destOrd="0" presId="urn:microsoft.com/office/officeart/2008/layout/LinedList"/>
    <dgm:cxn modelId="{AADF4648-B30D-4333-B441-2D781CA0A3EA}" type="presParOf" srcId="{85CCAE26-7413-40A2-BEEA-9B5E94CCBC6A}" destId="{7BC708FE-8ECA-48CE-9B02-CA194488FC61}" srcOrd="0" destOrd="0" presId="urn:microsoft.com/office/officeart/2008/layout/LinedList"/>
    <dgm:cxn modelId="{A86037B0-D12D-4CA5-AF2B-8EAAE726FBF7}" type="presParOf" srcId="{85CCAE26-7413-40A2-BEEA-9B5E94CCBC6A}" destId="{F2CF2C0C-FBAC-41C4-8F35-EC677811EFC6}" srcOrd="1" destOrd="0" presId="urn:microsoft.com/office/officeart/2008/layout/LinedList"/>
    <dgm:cxn modelId="{5E9BEFF4-A650-4218-8919-4372C59EBA54}" type="presParOf" srcId="{02A03AAF-A6D9-42E4-850D-87FD03FD02E3}" destId="{1FFD130F-279E-4D5B-804B-56CF1A5D066C}" srcOrd="4" destOrd="0" presId="urn:microsoft.com/office/officeart/2008/layout/LinedList"/>
    <dgm:cxn modelId="{B72E24BD-B58E-4BEB-B95A-579AB1F12345}" type="presParOf" srcId="{02A03AAF-A6D9-42E4-850D-87FD03FD02E3}" destId="{FEA397C1-ACB4-4397-807B-D61C0CFD9287}" srcOrd="5" destOrd="0" presId="urn:microsoft.com/office/officeart/2008/layout/LinedList"/>
    <dgm:cxn modelId="{88B708C6-4BA1-4D1B-A15D-CD2D11677B16}" type="presParOf" srcId="{FEA397C1-ACB4-4397-807B-D61C0CFD9287}" destId="{668E3349-ED22-4FB3-B5BD-84CB6EF0D492}" srcOrd="0" destOrd="0" presId="urn:microsoft.com/office/officeart/2008/layout/LinedList"/>
    <dgm:cxn modelId="{DB113A94-4230-4CFF-B510-9B1F4B6B7068}" type="presParOf" srcId="{FEA397C1-ACB4-4397-807B-D61C0CFD9287}" destId="{86B00FF3-9493-4F85-BC27-3054D278B8ED}" srcOrd="1" destOrd="0" presId="urn:microsoft.com/office/officeart/2008/layout/LinedList"/>
    <dgm:cxn modelId="{9B7E5220-4B0B-4E18-8C10-A5F343E6F454}" type="presParOf" srcId="{02A03AAF-A6D9-42E4-850D-87FD03FD02E3}" destId="{169F9C90-FD25-482C-9151-BBF6EFDD08C3}" srcOrd="6" destOrd="0" presId="urn:microsoft.com/office/officeart/2008/layout/LinedList"/>
    <dgm:cxn modelId="{4B309BA2-ADC5-4DA7-97D6-3454DF2A83CB}" type="presParOf" srcId="{02A03AAF-A6D9-42E4-850D-87FD03FD02E3}" destId="{6DDFD011-4C59-4189-8637-E18E1A1C8C97}" srcOrd="7" destOrd="0" presId="urn:microsoft.com/office/officeart/2008/layout/LinedList"/>
    <dgm:cxn modelId="{83E37822-82FC-4D57-B77D-5E1D007BD53A}" type="presParOf" srcId="{6DDFD011-4C59-4189-8637-E18E1A1C8C97}" destId="{270539AD-006D-4A6D-856A-39C7E092C5A1}" srcOrd="0" destOrd="0" presId="urn:microsoft.com/office/officeart/2008/layout/LinedList"/>
    <dgm:cxn modelId="{F2D704DB-E825-4E4C-9754-766B66ABB2B4}" type="presParOf" srcId="{6DDFD011-4C59-4189-8637-E18E1A1C8C97}" destId="{0F7126CD-A692-49D8-9127-2E8CCBC32B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45905C-7663-47C4-9524-B3FB45240A3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766A094-11E7-4BC0-A665-DA6BB17F5619}">
      <dgm:prSet/>
      <dgm:spPr/>
      <dgm:t>
        <a:bodyPr/>
        <a:lstStyle/>
        <a:p>
          <a:r>
            <a:rPr lang="en-GB"/>
            <a:t>Talk to others – as a cohort this is a real strength. Feedback from fellow students can help refine, add focus and clarity </a:t>
          </a:r>
          <a:endParaRPr lang="en-US"/>
        </a:p>
      </dgm:t>
    </dgm:pt>
    <dgm:pt modelId="{B65AFD1B-7794-4487-BB45-B40198C5CF57}" type="parTrans" cxnId="{8B67B24D-6CE4-471D-9144-1CBAA55F1CFB}">
      <dgm:prSet/>
      <dgm:spPr/>
      <dgm:t>
        <a:bodyPr/>
        <a:lstStyle/>
        <a:p>
          <a:endParaRPr lang="en-US"/>
        </a:p>
      </dgm:t>
    </dgm:pt>
    <dgm:pt modelId="{3F510B8B-EA84-4DFC-8024-60BE03548353}" type="sibTrans" cxnId="{8B67B24D-6CE4-471D-9144-1CBAA55F1CFB}">
      <dgm:prSet/>
      <dgm:spPr/>
      <dgm:t>
        <a:bodyPr/>
        <a:lstStyle/>
        <a:p>
          <a:endParaRPr lang="en-US"/>
        </a:p>
      </dgm:t>
    </dgm:pt>
    <dgm:pt modelId="{62B29B5F-C495-4C21-B4D5-5F73495B3B36}">
      <dgm:prSet/>
      <dgm:spPr/>
      <dgm:t>
        <a:bodyPr/>
        <a:lstStyle/>
        <a:p>
          <a:r>
            <a:rPr lang="en-GB"/>
            <a:t>Spend time looking at previous research titles in your area </a:t>
          </a:r>
          <a:endParaRPr lang="en-US"/>
        </a:p>
      </dgm:t>
    </dgm:pt>
    <dgm:pt modelId="{C2AD93EF-08E2-4E51-8AF2-2C0814C54B1E}" type="parTrans" cxnId="{98E0085A-08D1-4F4C-A7BD-15E216B3DB0D}">
      <dgm:prSet/>
      <dgm:spPr/>
      <dgm:t>
        <a:bodyPr/>
        <a:lstStyle/>
        <a:p>
          <a:endParaRPr lang="en-US"/>
        </a:p>
      </dgm:t>
    </dgm:pt>
    <dgm:pt modelId="{E286ADB3-7A38-42AC-9A03-4E30C52B5A69}" type="sibTrans" cxnId="{98E0085A-08D1-4F4C-A7BD-15E216B3DB0D}">
      <dgm:prSet/>
      <dgm:spPr/>
      <dgm:t>
        <a:bodyPr/>
        <a:lstStyle/>
        <a:p>
          <a:endParaRPr lang="en-US"/>
        </a:p>
      </dgm:t>
    </dgm:pt>
    <dgm:pt modelId="{1FB2D232-7420-46A4-90E8-28D38E9657F2}">
      <dgm:prSet/>
      <dgm:spPr/>
      <dgm:t>
        <a:bodyPr/>
        <a:lstStyle/>
        <a:p>
          <a:r>
            <a:rPr lang="en-GB"/>
            <a:t>Spend time looking at previous dissertations in your area </a:t>
          </a:r>
          <a:endParaRPr lang="en-US"/>
        </a:p>
      </dgm:t>
    </dgm:pt>
    <dgm:pt modelId="{2687B188-C1A0-48A2-B2A9-CBE8071E268B}" type="parTrans" cxnId="{D0C97931-4E64-410F-80AB-570473203EE4}">
      <dgm:prSet/>
      <dgm:spPr/>
      <dgm:t>
        <a:bodyPr/>
        <a:lstStyle/>
        <a:p>
          <a:endParaRPr lang="en-US"/>
        </a:p>
      </dgm:t>
    </dgm:pt>
    <dgm:pt modelId="{BBE62489-00A3-4458-A23D-A7AEFF519B0D}" type="sibTrans" cxnId="{D0C97931-4E64-410F-80AB-570473203EE4}">
      <dgm:prSet/>
      <dgm:spPr/>
      <dgm:t>
        <a:bodyPr/>
        <a:lstStyle/>
        <a:p>
          <a:endParaRPr lang="en-US"/>
        </a:p>
      </dgm:t>
    </dgm:pt>
    <dgm:pt modelId="{B1242AA3-956B-47CE-865B-2644F5C45540}">
      <dgm:prSet/>
      <dgm:spPr/>
      <dgm:t>
        <a:bodyPr/>
        <a:lstStyle/>
        <a:p>
          <a:r>
            <a:rPr lang="en-GB"/>
            <a:t>What have you found the most interesting? What are your own interests?</a:t>
          </a:r>
          <a:endParaRPr lang="en-US"/>
        </a:p>
      </dgm:t>
    </dgm:pt>
    <dgm:pt modelId="{0480DD51-078F-4C2B-BF88-F63E9F6737EB}" type="parTrans" cxnId="{8C4FE017-E95A-4644-9732-98F5D1602B97}">
      <dgm:prSet/>
      <dgm:spPr/>
      <dgm:t>
        <a:bodyPr/>
        <a:lstStyle/>
        <a:p>
          <a:endParaRPr lang="en-US"/>
        </a:p>
      </dgm:t>
    </dgm:pt>
    <dgm:pt modelId="{8FF3098B-5D4B-41BC-8CE1-9E9EAF29DBAD}" type="sibTrans" cxnId="{8C4FE017-E95A-4644-9732-98F5D1602B97}">
      <dgm:prSet/>
      <dgm:spPr/>
      <dgm:t>
        <a:bodyPr/>
        <a:lstStyle/>
        <a:p>
          <a:endParaRPr lang="en-US"/>
        </a:p>
      </dgm:t>
    </dgm:pt>
    <dgm:pt modelId="{5319F201-831B-4748-9FF4-B287896D882A}">
      <dgm:prSet/>
      <dgm:spPr/>
      <dgm:t>
        <a:bodyPr/>
        <a:lstStyle/>
        <a:p>
          <a:r>
            <a:rPr lang="en-GB"/>
            <a:t>A topic not yet explored?</a:t>
          </a:r>
          <a:endParaRPr lang="en-US"/>
        </a:p>
      </dgm:t>
    </dgm:pt>
    <dgm:pt modelId="{08C75F18-64A4-4333-955F-B27623E0170B}" type="parTrans" cxnId="{3771C27B-C6D9-47A7-9971-5D58115CC5F6}">
      <dgm:prSet/>
      <dgm:spPr/>
      <dgm:t>
        <a:bodyPr/>
        <a:lstStyle/>
        <a:p>
          <a:endParaRPr lang="en-US"/>
        </a:p>
      </dgm:t>
    </dgm:pt>
    <dgm:pt modelId="{F89864DB-B789-4037-8924-F847102954A8}" type="sibTrans" cxnId="{3771C27B-C6D9-47A7-9971-5D58115CC5F6}">
      <dgm:prSet/>
      <dgm:spPr/>
      <dgm:t>
        <a:bodyPr/>
        <a:lstStyle/>
        <a:p>
          <a:endParaRPr lang="en-US"/>
        </a:p>
      </dgm:t>
    </dgm:pt>
    <dgm:pt modelId="{EAFE1FF4-9F24-494D-BFA8-083C79D23FE6}">
      <dgm:prSet/>
      <dgm:spPr/>
      <dgm:t>
        <a:bodyPr/>
        <a:lstStyle/>
        <a:p>
          <a:r>
            <a:rPr lang="en-GB"/>
            <a:t>Something in the course so far that you feel needs further study?</a:t>
          </a:r>
          <a:endParaRPr lang="en-US"/>
        </a:p>
      </dgm:t>
    </dgm:pt>
    <dgm:pt modelId="{F8FB897A-6622-4381-8974-DDB575E50AB7}" type="parTrans" cxnId="{FCF31908-7F21-48FB-A4D5-FD585332C418}">
      <dgm:prSet/>
      <dgm:spPr/>
      <dgm:t>
        <a:bodyPr/>
        <a:lstStyle/>
        <a:p>
          <a:endParaRPr lang="en-US"/>
        </a:p>
      </dgm:t>
    </dgm:pt>
    <dgm:pt modelId="{ACCDFFFB-792D-4558-B42F-EA7167F4B7B9}" type="sibTrans" cxnId="{FCF31908-7F21-48FB-A4D5-FD585332C418}">
      <dgm:prSet/>
      <dgm:spPr/>
      <dgm:t>
        <a:bodyPr/>
        <a:lstStyle/>
        <a:p>
          <a:endParaRPr lang="en-US"/>
        </a:p>
      </dgm:t>
    </dgm:pt>
    <dgm:pt modelId="{96D4BD24-167E-4EE0-9CFA-5B15364E9E21}">
      <dgm:prSet/>
      <dgm:spPr/>
      <dgm:t>
        <a:bodyPr/>
        <a:lstStyle/>
        <a:p>
          <a:r>
            <a:rPr lang="en-GB"/>
            <a:t>Keep asking the ‘why’ question </a:t>
          </a:r>
          <a:endParaRPr lang="en-US"/>
        </a:p>
      </dgm:t>
    </dgm:pt>
    <dgm:pt modelId="{8140A3DB-23D3-4C30-A0A1-31415F82F4F9}" type="parTrans" cxnId="{1493D8F7-76AD-4BA5-B7B0-906212B58A1E}">
      <dgm:prSet/>
      <dgm:spPr/>
      <dgm:t>
        <a:bodyPr/>
        <a:lstStyle/>
        <a:p>
          <a:endParaRPr lang="en-US"/>
        </a:p>
      </dgm:t>
    </dgm:pt>
    <dgm:pt modelId="{F5298BFA-813E-49EF-9340-94CF50871CA3}" type="sibTrans" cxnId="{1493D8F7-76AD-4BA5-B7B0-906212B58A1E}">
      <dgm:prSet/>
      <dgm:spPr/>
      <dgm:t>
        <a:bodyPr/>
        <a:lstStyle/>
        <a:p>
          <a:endParaRPr lang="en-US"/>
        </a:p>
      </dgm:t>
    </dgm:pt>
    <dgm:pt modelId="{198219F3-7CEE-4882-90FA-D46F8D45647E}" type="pres">
      <dgm:prSet presAssocID="{2645905C-7663-47C4-9524-B3FB45240A31}" presName="vert0" presStyleCnt="0">
        <dgm:presLayoutVars>
          <dgm:dir/>
          <dgm:animOne val="branch"/>
          <dgm:animLvl val="lvl"/>
        </dgm:presLayoutVars>
      </dgm:prSet>
      <dgm:spPr/>
    </dgm:pt>
    <dgm:pt modelId="{A3DC7A6C-2E96-4F3D-96D3-3C66CBA7E997}" type="pres">
      <dgm:prSet presAssocID="{3766A094-11E7-4BC0-A665-DA6BB17F5619}" presName="thickLine" presStyleLbl="alignNode1" presStyleIdx="0" presStyleCnt="7"/>
      <dgm:spPr/>
    </dgm:pt>
    <dgm:pt modelId="{7E6EAF8B-CE54-4680-8DA7-80774C4626B3}" type="pres">
      <dgm:prSet presAssocID="{3766A094-11E7-4BC0-A665-DA6BB17F5619}" presName="horz1" presStyleCnt="0"/>
      <dgm:spPr/>
    </dgm:pt>
    <dgm:pt modelId="{B6F58C38-6204-436E-8193-34B2A41B2845}" type="pres">
      <dgm:prSet presAssocID="{3766A094-11E7-4BC0-A665-DA6BB17F5619}" presName="tx1" presStyleLbl="revTx" presStyleIdx="0" presStyleCnt="7"/>
      <dgm:spPr/>
    </dgm:pt>
    <dgm:pt modelId="{A9613B82-3702-41A8-8886-FC3CF888F023}" type="pres">
      <dgm:prSet presAssocID="{3766A094-11E7-4BC0-A665-DA6BB17F5619}" presName="vert1" presStyleCnt="0"/>
      <dgm:spPr/>
    </dgm:pt>
    <dgm:pt modelId="{7D501592-B80F-4987-966D-F14BC73757DA}" type="pres">
      <dgm:prSet presAssocID="{62B29B5F-C495-4C21-B4D5-5F73495B3B36}" presName="thickLine" presStyleLbl="alignNode1" presStyleIdx="1" presStyleCnt="7"/>
      <dgm:spPr/>
    </dgm:pt>
    <dgm:pt modelId="{4730C9FE-0BBD-4BDB-AEDF-AACF61F4A996}" type="pres">
      <dgm:prSet presAssocID="{62B29B5F-C495-4C21-B4D5-5F73495B3B36}" presName="horz1" presStyleCnt="0"/>
      <dgm:spPr/>
    </dgm:pt>
    <dgm:pt modelId="{A57300EC-6508-471D-BCD9-BF10CF479239}" type="pres">
      <dgm:prSet presAssocID="{62B29B5F-C495-4C21-B4D5-5F73495B3B36}" presName="tx1" presStyleLbl="revTx" presStyleIdx="1" presStyleCnt="7"/>
      <dgm:spPr/>
    </dgm:pt>
    <dgm:pt modelId="{F23056A9-0A32-4569-8FB9-43F411AC40C8}" type="pres">
      <dgm:prSet presAssocID="{62B29B5F-C495-4C21-B4D5-5F73495B3B36}" presName="vert1" presStyleCnt="0"/>
      <dgm:spPr/>
    </dgm:pt>
    <dgm:pt modelId="{E31E20CA-BFF9-499C-BE9E-3AA57140497E}" type="pres">
      <dgm:prSet presAssocID="{1FB2D232-7420-46A4-90E8-28D38E9657F2}" presName="thickLine" presStyleLbl="alignNode1" presStyleIdx="2" presStyleCnt="7"/>
      <dgm:spPr/>
    </dgm:pt>
    <dgm:pt modelId="{6F581F7C-2E5F-43A9-80A8-3AB25145BCD2}" type="pres">
      <dgm:prSet presAssocID="{1FB2D232-7420-46A4-90E8-28D38E9657F2}" presName="horz1" presStyleCnt="0"/>
      <dgm:spPr/>
    </dgm:pt>
    <dgm:pt modelId="{F263AD20-6C38-45D2-BE8E-2E0B2030D3B9}" type="pres">
      <dgm:prSet presAssocID="{1FB2D232-7420-46A4-90E8-28D38E9657F2}" presName="tx1" presStyleLbl="revTx" presStyleIdx="2" presStyleCnt="7"/>
      <dgm:spPr/>
    </dgm:pt>
    <dgm:pt modelId="{403A3A67-8197-4F21-85EA-E22AC166FBC5}" type="pres">
      <dgm:prSet presAssocID="{1FB2D232-7420-46A4-90E8-28D38E9657F2}" presName="vert1" presStyleCnt="0"/>
      <dgm:spPr/>
    </dgm:pt>
    <dgm:pt modelId="{05011986-BF0C-438A-B953-347DE0DAB2A9}" type="pres">
      <dgm:prSet presAssocID="{B1242AA3-956B-47CE-865B-2644F5C45540}" presName="thickLine" presStyleLbl="alignNode1" presStyleIdx="3" presStyleCnt="7"/>
      <dgm:spPr/>
    </dgm:pt>
    <dgm:pt modelId="{C2F5E558-BB34-4F96-9E68-478FB95655F0}" type="pres">
      <dgm:prSet presAssocID="{B1242AA3-956B-47CE-865B-2644F5C45540}" presName="horz1" presStyleCnt="0"/>
      <dgm:spPr/>
    </dgm:pt>
    <dgm:pt modelId="{5DC0BBB2-220E-43B6-850F-306874E37439}" type="pres">
      <dgm:prSet presAssocID="{B1242AA3-956B-47CE-865B-2644F5C45540}" presName="tx1" presStyleLbl="revTx" presStyleIdx="3" presStyleCnt="7"/>
      <dgm:spPr/>
    </dgm:pt>
    <dgm:pt modelId="{5ABB1A28-0FD8-4030-B281-ED9D22CD80EE}" type="pres">
      <dgm:prSet presAssocID="{B1242AA3-956B-47CE-865B-2644F5C45540}" presName="vert1" presStyleCnt="0"/>
      <dgm:spPr/>
    </dgm:pt>
    <dgm:pt modelId="{212F91D6-5890-45F3-BC41-4D4D34991982}" type="pres">
      <dgm:prSet presAssocID="{5319F201-831B-4748-9FF4-B287896D882A}" presName="thickLine" presStyleLbl="alignNode1" presStyleIdx="4" presStyleCnt="7"/>
      <dgm:spPr/>
    </dgm:pt>
    <dgm:pt modelId="{618AD01F-EF1F-43E2-8DD5-E12CD46BF6B4}" type="pres">
      <dgm:prSet presAssocID="{5319F201-831B-4748-9FF4-B287896D882A}" presName="horz1" presStyleCnt="0"/>
      <dgm:spPr/>
    </dgm:pt>
    <dgm:pt modelId="{93BF5866-A0CF-4D4B-B796-68C6DD9669E8}" type="pres">
      <dgm:prSet presAssocID="{5319F201-831B-4748-9FF4-B287896D882A}" presName="tx1" presStyleLbl="revTx" presStyleIdx="4" presStyleCnt="7"/>
      <dgm:spPr/>
    </dgm:pt>
    <dgm:pt modelId="{F1B6C595-D3D2-4BE4-BF04-22D3A5B17B84}" type="pres">
      <dgm:prSet presAssocID="{5319F201-831B-4748-9FF4-B287896D882A}" presName="vert1" presStyleCnt="0"/>
      <dgm:spPr/>
    </dgm:pt>
    <dgm:pt modelId="{189DB699-7855-4C90-AEA2-4EAC2CC9869B}" type="pres">
      <dgm:prSet presAssocID="{EAFE1FF4-9F24-494D-BFA8-083C79D23FE6}" presName="thickLine" presStyleLbl="alignNode1" presStyleIdx="5" presStyleCnt="7"/>
      <dgm:spPr/>
    </dgm:pt>
    <dgm:pt modelId="{4E6D50A6-7B70-462A-9305-A8CF5E3A3EE4}" type="pres">
      <dgm:prSet presAssocID="{EAFE1FF4-9F24-494D-BFA8-083C79D23FE6}" presName="horz1" presStyleCnt="0"/>
      <dgm:spPr/>
    </dgm:pt>
    <dgm:pt modelId="{0B5ECB8E-B558-49B1-BB89-CF37830DAF0D}" type="pres">
      <dgm:prSet presAssocID="{EAFE1FF4-9F24-494D-BFA8-083C79D23FE6}" presName="tx1" presStyleLbl="revTx" presStyleIdx="5" presStyleCnt="7"/>
      <dgm:spPr/>
    </dgm:pt>
    <dgm:pt modelId="{0720958B-C39E-484F-BB8C-A34707E3E4C3}" type="pres">
      <dgm:prSet presAssocID="{EAFE1FF4-9F24-494D-BFA8-083C79D23FE6}" presName="vert1" presStyleCnt="0"/>
      <dgm:spPr/>
    </dgm:pt>
    <dgm:pt modelId="{76C84A72-09B4-4E7C-8C17-CA9267D6F6DF}" type="pres">
      <dgm:prSet presAssocID="{96D4BD24-167E-4EE0-9CFA-5B15364E9E21}" presName="thickLine" presStyleLbl="alignNode1" presStyleIdx="6" presStyleCnt="7"/>
      <dgm:spPr/>
    </dgm:pt>
    <dgm:pt modelId="{0BE5D74A-7D95-4E0E-917D-7F73AE9A7C8D}" type="pres">
      <dgm:prSet presAssocID="{96D4BD24-167E-4EE0-9CFA-5B15364E9E21}" presName="horz1" presStyleCnt="0"/>
      <dgm:spPr/>
    </dgm:pt>
    <dgm:pt modelId="{D7B93F4F-35B3-4D1D-ADB9-B2650D5F24D9}" type="pres">
      <dgm:prSet presAssocID="{96D4BD24-167E-4EE0-9CFA-5B15364E9E21}" presName="tx1" presStyleLbl="revTx" presStyleIdx="6" presStyleCnt="7"/>
      <dgm:spPr/>
    </dgm:pt>
    <dgm:pt modelId="{0E92AEF6-58DB-4BAD-8BCA-512F26EF6563}" type="pres">
      <dgm:prSet presAssocID="{96D4BD24-167E-4EE0-9CFA-5B15364E9E21}" presName="vert1" presStyleCnt="0"/>
      <dgm:spPr/>
    </dgm:pt>
  </dgm:ptLst>
  <dgm:cxnLst>
    <dgm:cxn modelId="{FCF31908-7F21-48FB-A4D5-FD585332C418}" srcId="{2645905C-7663-47C4-9524-B3FB45240A31}" destId="{EAFE1FF4-9F24-494D-BFA8-083C79D23FE6}" srcOrd="5" destOrd="0" parTransId="{F8FB897A-6622-4381-8974-DDB575E50AB7}" sibTransId="{ACCDFFFB-792D-4558-B42F-EA7167F4B7B9}"/>
    <dgm:cxn modelId="{8C4FE017-E95A-4644-9732-98F5D1602B97}" srcId="{2645905C-7663-47C4-9524-B3FB45240A31}" destId="{B1242AA3-956B-47CE-865B-2644F5C45540}" srcOrd="3" destOrd="0" parTransId="{0480DD51-078F-4C2B-BF88-F63E9F6737EB}" sibTransId="{8FF3098B-5D4B-41BC-8CE1-9E9EAF29DBAD}"/>
    <dgm:cxn modelId="{8D95F72C-55FC-4727-B960-23ACFB525C52}" type="presOf" srcId="{EAFE1FF4-9F24-494D-BFA8-083C79D23FE6}" destId="{0B5ECB8E-B558-49B1-BB89-CF37830DAF0D}" srcOrd="0" destOrd="0" presId="urn:microsoft.com/office/officeart/2008/layout/LinedList"/>
    <dgm:cxn modelId="{37C4E030-DE3C-47CE-A3A0-59FEE1894CC6}" type="presOf" srcId="{1FB2D232-7420-46A4-90E8-28D38E9657F2}" destId="{F263AD20-6C38-45D2-BE8E-2E0B2030D3B9}" srcOrd="0" destOrd="0" presId="urn:microsoft.com/office/officeart/2008/layout/LinedList"/>
    <dgm:cxn modelId="{D0C97931-4E64-410F-80AB-570473203EE4}" srcId="{2645905C-7663-47C4-9524-B3FB45240A31}" destId="{1FB2D232-7420-46A4-90E8-28D38E9657F2}" srcOrd="2" destOrd="0" parTransId="{2687B188-C1A0-48A2-B2A9-CBE8071E268B}" sibTransId="{BBE62489-00A3-4458-A23D-A7AEFF519B0D}"/>
    <dgm:cxn modelId="{16575532-B268-422E-87D0-F5F447499C91}" type="presOf" srcId="{2645905C-7663-47C4-9524-B3FB45240A31}" destId="{198219F3-7CEE-4882-90FA-D46F8D45647E}" srcOrd="0" destOrd="0" presId="urn:microsoft.com/office/officeart/2008/layout/LinedList"/>
    <dgm:cxn modelId="{8B67B24D-6CE4-471D-9144-1CBAA55F1CFB}" srcId="{2645905C-7663-47C4-9524-B3FB45240A31}" destId="{3766A094-11E7-4BC0-A665-DA6BB17F5619}" srcOrd="0" destOrd="0" parTransId="{B65AFD1B-7794-4487-BB45-B40198C5CF57}" sibTransId="{3F510B8B-EA84-4DFC-8024-60BE03548353}"/>
    <dgm:cxn modelId="{98E0085A-08D1-4F4C-A7BD-15E216B3DB0D}" srcId="{2645905C-7663-47C4-9524-B3FB45240A31}" destId="{62B29B5F-C495-4C21-B4D5-5F73495B3B36}" srcOrd="1" destOrd="0" parTransId="{C2AD93EF-08E2-4E51-8AF2-2C0814C54B1E}" sibTransId="{E286ADB3-7A38-42AC-9A03-4E30C52B5A69}"/>
    <dgm:cxn modelId="{3771C27B-C6D9-47A7-9971-5D58115CC5F6}" srcId="{2645905C-7663-47C4-9524-B3FB45240A31}" destId="{5319F201-831B-4748-9FF4-B287896D882A}" srcOrd="4" destOrd="0" parTransId="{08C75F18-64A4-4333-955F-B27623E0170B}" sibTransId="{F89864DB-B789-4037-8924-F847102954A8}"/>
    <dgm:cxn modelId="{2D2D3586-6974-4A17-B812-A127E3CC317D}" type="presOf" srcId="{3766A094-11E7-4BC0-A665-DA6BB17F5619}" destId="{B6F58C38-6204-436E-8193-34B2A41B2845}" srcOrd="0" destOrd="0" presId="urn:microsoft.com/office/officeart/2008/layout/LinedList"/>
    <dgm:cxn modelId="{C35DAB8C-0F1E-4CAF-BD95-A43D62DA26E5}" type="presOf" srcId="{5319F201-831B-4748-9FF4-B287896D882A}" destId="{93BF5866-A0CF-4D4B-B796-68C6DD9669E8}" srcOrd="0" destOrd="0" presId="urn:microsoft.com/office/officeart/2008/layout/LinedList"/>
    <dgm:cxn modelId="{A38B509E-B8A0-4C13-8A94-0949427E5A8A}" type="presOf" srcId="{62B29B5F-C495-4C21-B4D5-5F73495B3B36}" destId="{A57300EC-6508-471D-BCD9-BF10CF479239}" srcOrd="0" destOrd="0" presId="urn:microsoft.com/office/officeart/2008/layout/LinedList"/>
    <dgm:cxn modelId="{90D6E59F-9FF0-47E7-B0FC-B30336E6AC1A}" type="presOf" srcId="{B1242AA3-956B-47CE-865B-2644F5C45540}" destId="{5DC0BBB2-220E-43B6-850F-306874E37439}" srcOrd="0" destOrd="0" presId="urn:microsoft.com/office/officeart/2008/layout/LinedList"/>
    <dgm:cxn modelId="{3A76CEEA-2A8A-4E9E-899D-48771B985847}" type="presOf" srcId="{96D4BD24-167E-4EE0-9CFA-5B15364E9E21}" destId="{D7B93F4F-35B3-4D1D-ADB9-B2650D5F24D9}" srcOrd="0" destOrd="0" presId="urn:microsoft.com/office/officeart/2008/layout/LinedList"/>
    <dgm:cxn modelId="{1493D8F7-76AD-4BA5-B7B0-906212B58A1E}" srcId="{2645905C-7663-47C4-9524-B3FB45240A31}" destId="{96D4BD24-167E-4EE0-9CFA-5B15364E9E21}" srcOrd="6" destOrd="0" parTransId="{8140A3DB-23D3-4C30-A0A1-31415F82F4F9}" sibTransId="{F5298BFA-813E-49EF-9340-94CF50871CA3}"/>
    <dgm:cxn modelId="{D524DA26-1E95-470C-B44E-AF23D6F579D9}" type="presParOf" srcId="{198219F3-7CEE-4882-90FA-D46F8D45647E}" destId="{A3DC7A6C-2E96-4F3D-96D3-3C66CBA7E997}" srcOrd="0" destOrd="0" presId="urn:microsoft.com/office/officeart/2008/layout/LinedList"/>
    <dgm:cxn modelId="{8A2D1719-3763-4038-9FDB-88F5206221EF}" type="presParOf" srcId="{198219F3-7CEE-4882-90FA-D46F8D45647E}" destId="{7E6EAF8B-CE54-4680-8DA7-80774C4626B3}" srcOrd="1" destOrd="0" presId="urn:microsoft.com/office/officeart/2008/layout/LinedList"/>
    <dgm:cxn modelId="{4E3CFC42-3902-40F9-98FA-0A564B35A9E2}" type="presParOf" srcId="{7E6EAF8B-CE54-4680-8DA7-80774C4626B3}" destId="{B6F58C38-6204-436E-8193-34B2A41B2845}" srcOrd="0" destOrd="0" presId="urn:microsoft.com/office/officeart/2008/layout/LinedList"/>
    <dgm:cxn modelId="{A82DC4A1-1C93-4EFA-97CD-013C586BE3D9}" type="presParOf" srcId="{7E6EAF8B-CE54-4680-8DA7-80774C4626B3}" destId="{A9613B82-3702-41A8-8886-FC3CF888F023}" srcOrd="1" destOrd="0" presId="urn:microsoft.com/office/officeart/2008/layout/LinedList"/>
    <dgm:cxn modelId="{D0C6ACF3-A2C2-4DC0-A8A1-E16CD9755A16}" type="presParOf" srcId="{198219F3-7CEE-4882-90FA-D46F8D45647E}" destId="{7D501592-B80F-4987-966D-F14BC73757DA}" srcOrd="2" destOrd="0" presId="urn:microsoft.com/office/officeart/2008/layout/LinedList"/>
    <dgm:cxn modelId="{5DAFF193-5229-4899-939C-1054B2E088C4}" type="presParOf" srcId="{198219F3-7CEE-4882-90FA-D46F8D45647E}" destId="{4730C9FE-0BBD-4BDB-AEDF-AACF61F4A996}" srcOrd="3" destOrd="0" presId="urn:microsoft.com/office/officeart/2008/layout/LinedList"/>
    <dgm:cxn modelId="{E28AA1B0-73C8-4952-B68C-9B241B213595}" type="presParOf" srcId="{4730C9FE-0BBD-4BDB-AEDF-AACF61F4A996}" destId="{A57300EC-6508-471D-BCD9-BF10CF479239}" srcOrd="0" destOrd="0" presId="urn:microsoft.com/office/officeart/2008/layout/LinedList"/>
    <dgm:cxn modelId="{49A5DFB6-EA5F-4B7F-9315-FBB0F5A9277D}" type="presParOf" srcId="{4730C9FE-0BBD-4BDB-AEDF-AACF61F4A996}" destId="{F23056A9-0A32-4569-8FB9-43F411AC40C8}" srcOrd="1" destOrd="0" presId="urn:microsoft.com/office/officeart/2008/layout/LinedList"/>
    <dgm:cxn modelId="{238167C0-0286-40BA-9BDB-0A16C2A25472}" type="presParOf" srcId="{198219F3-7CEE-4882-90FA-D46F8D45647E}" destId="{E31E20CA-BFF9-499C-BE9E-3AA57140497E}" srcOrd="4" destOrd="0" presId="urn:microsoft.com/office/officeart/2008/layout/LinedList"/>
    <dgm:cxn modelId="{38B89534-6963-4BDF-BF48-1CEAF6005C62}" type="presParOf" srcId="{198219F3-7CEE-4882-90FA-D46F8D45647E}" destId="{6F581F7C-2E5F-43A9-80A8-3AB25145BCD2}" srcOrd="5" destOrd="0" presId="urn:microsoft.com/office/officeart/2008/layout/LinedList"/>
    <dgm:cxn modelId="{E93718E4-7EDB-4117-BF51-78570F238185}" type="presParOf" srcId="{6F581F7C-2E5F-43A9-80A8-3AB25145BCD2}" destId="{F263AD20-6C38-45D2-BE8E-2E0B2030D3B9}" srcOrd="0" destOrd="0" presId="urn:microsoft.com/office/officeart/2008/layout/LinedList"/>
    <dgm:cxn modelId="{DE8BBF83-FD6A-49AC-A354-95F1A12F7263}" type="presParOf" srcId="{6F581F7C-2E5F-43A9-80A8-3AB25145BCD2}" destId="{403A3A67-8197-4F21-85EA-E22AC166FBC5}" srcOrd="1" destOrd="0" presId="urn:microsoft.com/office/officeart/2008/layout/LinedList"/>
    <dgm:cxn modelId="{C07F3B6D-775B-40E0-B078-ECE53764F803}" type="presParOf" srcId="{198219F3-7CEE-4882-90FA-D46F8D45647E}" destId="{05011986-BF0C-438A-B953-347DE0DAB2A9}" srcOrd="6" destOrd="0" presId="urn:microsoft.com/office/officeart/2008/layout/LinedList"/>
    <dgm:cxn modelId="{C43F638D-1AAB-485E-A190-62C6301E35D0}" type="presParOf" srcId="{198219F3-7CEE-4882-90FA-D46F8D45647E}" destId="{C2F5E558-BB34-4F96-9E68-478FB95655F0}" srcOrd="7" destOrd="0" presId="urn:microsoft.com/office/officeart/2008/layout/LinedList"/>
    <dgm:cxn modelId="{ECBD5BFB-B637-49C1-9C3D-AFF0097BFED1}" type="presParOf" srcId="{C2F5E558-BB34-4F96-9E68-478FB95655F0}" destId="{5DC0BBB2-220E-43B6-850F-306874E37439}" srcOrd="0" destOrd="0" presId="urn:microsoft.com/office/officeart/2008/layout/LinedList"/>
    <dgm:cxn modelId="{264A56C2-F196-4611-8640-1867F2D114F3}" type="presParOf" srcId="{C2F5E558-BB34-4F96-9E68-478FB95655F0}" destId="{5ABB1A28-0FD8-4030-B281-ED9D22CD80EE}" srcOrd="1" destOrd="0" presId="urn:microsoft.com/office/officeart/2008/layout/LinedList"/>
    <dgm:cxn modelId="{B381DA1C-9E57-4C3B-8254-C68237E7C629}" type="presParOf" srcId="{198219F3-7CEE-4882-90FA-D46F8D45647E}" destId="{212F91D6-5890-45F3-BC41-4D4D34991982}" srcOrd="8" destOrd="0" presId="urn:microsoft.com/office/officeart/2008/layout/LinedList"/>
    <dgm:cxn modelId="{9BDAC7D0-E27A-40FB-B8DF-FE8D9828E20E}" type="presParOf" srcId="{198219F3-7CEE-4882-90FA-D46F8D45647E}" destId="{618AD01F-EF1F-43E2-8DD5-E12CD46BF6B4}" srcOrd="9" destOrd="0" presId="urn:microsoft.com/office/officeart/2008/layout/LinedList"/>
    <dgm:cxn modelId="{3126746A-EA92-4929-B7AF-273297111335}" type="presParOf" srcId="{618AD01F-EF1F-43E2-8DD5-E12CD46BF6B4}" destId="{93BF5866-A0CF-4D4B-B796-68C6DD9669E8}" srcOrd="0" destOrd="0" presId="urn:microsoft.com/office/officeart/2008/layout/LinedList"/>
    <dgm:cxn modelId="{7E851578-4FF5-4230-844F-47D7FE7E116A}" type="presParOf" srcId="{618AD01F-EF1F-43E2-8DD5-E12CD46BF6B4}" destId="{F1B6C595-D3D2-4BE4-BF04-22D3A5B17B84}" srcOrd="1" destOrd="0" presId="urn:microsoft.com/office/officeart/2008/layout/LinedList"/>
    <dgm:cxn modelId="{1179C1AD-48D3-470A-83F4-881EFF64E247}" type="presParOf" srcId="{198219F3-7CEE-4882-90FA-D46F8D45647E}" destId="{189DB699-7855-4C90-AEA2-4EAC2CC9869B}" srcOrd="10" destOrd="0" presId="urn:microsoft.com/office/officeart/2008/layout/LinedList"/>
    <dgm:cxn modelId="{7A559431-633B-45BB-A783-13CC1F6F1F51}" type="presParOf" srcId="{198219F3-7CEE-4882-90FA-D46F8D45647E}" destId="{4E6D50A6-7B70-462A-9305-A8CF5E3A3EE4}" srcOrd="11" destOrd="0" presId="urn:microsoft.com/office/officeart/2008/layout/LinedList"/>
    <dgm:cxn modelId="{391327CF-D3F1-402E-B1A9-4BA4FBEAF1B3}" type="presParOf" srcId="{4E6D50A6-7B70-462A-9305-A8CF5E3A3EE4}" destId="{0B5ECB8E-B558-49B1-BB89-CF37830DAF0D}" srcOrd="0" destOrd="0" presId="urn:microsoft.com/office/officeart/2008/layout/LinedList"/>
    <dgm:cxn modelId="{13FF612A-AD52-4130-B45D-2ABD1660364C}" type="presParOf" srcId="{4E6D50A6-7B70-462A-9305-A8CF5E3A3EE4}" destId="{0720958B-C39E-484F-BB8C-A34707E3E4C3}" srcOrd="1" destOrd="0" presId="urn:microsoft.com/office/officeart/2008/layout/LinedList"/>
    <dgm:cxn modelId="{B051D59E-C146-4C18-A6D8-169732ED6CF5}" type="presParOf" srcId="{198219F3-7CEE-4882-90FA-D46F8D45647E}" destId="{76C84A72-09B4-4E7C-8C17-CA9267D6F6DF}" srcOrd="12" destOrd="0" presId="urn:microsoft.com/office/officeart/2008/layout/LinedList"/>
    <dgm:cxn modelId="{6A098C56-325C-42FD-8C0F-EFCD9BFEE83B}" type="presParOf" srcId="{198219F3-7CEE-4882-90FA-D46F8D45647E}" destId="{0BE5D74A-7D95-4E0E-917D-7F73AE9A7C8D}" srcOrd="13" destOrd="0" presId="urn:microsoft.com/office/officeart/2008/layout/LinedList"/>
    <dgm:cxn modelId="{13476FAD-F8D2-4297-BFB5-EA849FF3CCAB}" type="presParOf" srcId="{0BE5D74A-7D95-4E0E-917D-7F73AE9A7C8D}" destId="{D7B93F4F-35B3-4D1D-ADB9-B2650D5F24D9}" srcOrd="0" destOrd="0" presId="urn:microsoft.com/office/officeart/2008/layout/LinedList"/>
    <dgm:cxn modelId="{921BAE3D-DF74-465B-9212-C25C55980259}" type="presParOf" srcId="{0BE5D74A-7D95-4E0E-917D-7F73AE9A7C8D}" destId="{0E92AEF6-58DB-4BAD-8BCA-512F26EF65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B166FC-0860-4168-9807-54F265FA91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9584229A-019C-4BB9-8D5A-06B5221694A1}">
      <dgm:prSet/>
      <dgm:spPr/>
      <dgm:t>
        <a:bodyPr/>
        <a:lstStyle/>
        <a:p>
          <a:pPr>
            <a:defRPr cap="all"/>
          </a:pPr>
          <a:r>
            <a:rPr lang="en-GB"/>
            <a:t>What will you be investigating?</a:t>
          </a:r>
          <a:endParaRPr lang="en-US"/>
        </a:p>
      </dgm:t>
    </dgm:pt>
    <dgm:pt modelId="{5DC16E30-FB2B-4084-8F61-E10DEA504606}" type="parTrans" cxnId="{A67805E0-BC70-4CEF-A580-F17BEB6F876D}">
      <dgm:prSet/>
      <dgm:spPr/>
      <dgm:t>
        <a:bodyPr/>
        <a:lstStyle/>
        <a:p>
          <a:endParaRPr lang="en-US"/>
        </a:p>
      </dgm:t>
    </dgm:pt>
    <dgm:pt modelId="{3F3E5361-5155-463B-8321-62BE0780DB38}" type="sibTrans" cxnId="{A67805E0-BC70-4CEF-A580-F17BEB6F876D}">
      <dgm:prSet/>
      <dgm:spPr/>
      <dgm:t>
        <a:bodyPr/>
        <a:lstStyle/>
        <a:p>
          <a:endParaRPr lang="en-US"/>
        </a:p>
      </dgm:t>
    </dgm:pt>
    <dgm:pt modelId="{717CCE0C-56A5-4B04-AB6C-F12ABE46A2F3}">
      <dgm:prSet/>
      <dgm:spPr/>
      <dgm:t>
        <a:bodyPr/>
        <a:lstStyle/>
        <a:p>
          <a:pPr>
            <a:defRPr cap="all"/>
          </a:pPr>
          <a:r>
            <a:rPr lang="en-GB"/>
            <a:t>What is the argument? (prove, disprove, explore)</a:t>
          </a:r>
          <a:endParaRPr lang="en-US"/>
        </a:p>
      </dgm:t>
    </dgm:pt>
    <dgm:pt modelId="{1A020D6A-9F44-439F-851F-BA893BBA2FFC}" type="parTrans" cxnId="{82F8148B-EF01-40DE-863E-03A3DAF20C99}">
      <dgm:prSet/>
      <dgm:spPr/>
      <dgm:t>
        <a:bodyPr/>
        <a:lstStyle/>
        <a:p>
          <a:endParaRPr lang="en-US"/>
        </a:p>
      </dgm:t>
    </dgm:pt>
    <dgm:pt modelId="{F64EEBA2-E071-4238-85C1-08C5DE4080CD}" type="sibTrans" cxnId="{82F8148B-EF01-40DE-863E-03A3DAF20C99}">
      <dgm:prSet/>
      <dgm:spPr/>
      <dgm:t>
        <a:bodyPr/>
        <a:lstStyle/>
        <a:p>
          <a:endParaRPr lang="en-US"/>
        </a:p>
      </dgm:t>
    </dgm:pt>
    <dgm:pt modelId="{92A69E26-035A-4C12-8FC6-F2AAF85F81C1}">
      <dgm:prSet/>
      <dgm:spPr/>
      <dgm:t>
        <a:bodyPr/>
        <a:lstStyle/>
        <a:p>
          <a:pPr>
            <a:defRPr cap="all"/>
          </a:pPr>
          <a:r>
            <a:rPr lang="en-GB"/>
            <a:t>What are the limits? (boundaries) </a:t>
          </a:r>
          <a:endParaRPr lang="en-US"/>
        </a:p>
      </dgm:t>
    </dgm:pt>
    <dgm:pt modelId="{DA8927BF-66BC-4BDC-93CB-7A9055DBC84C}" type="parTrans" cxnId="{99C5CB7F-55B9-4382-B4D9-C9EEF461D994}">
      <dgm:prSet/>
      <dgm:spPr/>
      <dgm:t>
        <a:bodyPr/>
        <a:lstStyle/>
        <a:p>
          <a:endParaRPr lang="en-US"/>
        </a:p>
      </dgm:t>
    </dgm:pt>
    <dgm:pt modelId="{E8CDA31B-06EB-4132-9F7F-10D584FFDF4C}" type="sibTrans" cxnId="{99C5CB7F-55B9-4382-B4D9-C9EEF461D994}">
      <dgm:prSet/>
      <dgm:spPr/>
      <dgm:t>
        <a:bodyPr/>
        <a:lstStyle/>
        <a:p>
          <a:endParaRPr lang="en-US"/>
        </a:p>
      </dgm:t>
    </dgm:pt>
    <dgm:pt modelId="{E082862D-E356-425E-BC46-9150C36CD69D}" type="pres">
      <dgm:prSet presAssocID="{50B166FC-0860-4168-9807-54F265FA9139}" presName="root" presStyleCnt="0">
        <dgm:presLayoutVars>
          <dgm:dir/>
          <dgm:resizeHandles val="exact"/>
        </dgm:presLayoutVars>
      </dgm:prSet>
      <dgm:spPr/>
    </dgm:pt>
    <dgm:pt modelId="{98FE8E8D-67E7-4C4F-80D3-1C6438AD4561}" type="pres">
      <dgm:prSet presAssocID="{9584229A-019C-4BB9-8D5A-06B5221694A1}" presName="compNode" presStyleCnt="0"/>
      <dgm:spPr/>
    </dgm:pt>
    <dgm:pt modelId="{153F9356-BAF9-46D5-80C5-A57E486A0B7A}" type="pres">
      <dgm:prSet presAssocID="{9584229A-019C-4BB9-8D5A-06B5221694A1}" presName="iconBgRect" presStyleLbl="bgShp" presStyleIdx="0" presStyleCnt="3"/>
      <dgm:spPr/>
    </dgm:pt>
    <dgm:pt modelId="{E395D60D-78BC-431C-A60E-9B3BB0870E39}" type="pres">
      <dgm:prSet presAssocID="{9584229A-019C-4BB9-8D5A-06B5221694A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A95F7C3-ADD8-4388-A0BF-69DC85A21FB5}" type="pres">
      <dgm:prSet presAssocID="{9584229A-019C-4BB9-8D5A-06B5221694A1}" presName="spaceRect" presStyleCnt="0"/>
      <dgm:spPr/>
    </dgm:pt>
    <dgm:pt modelId="{35F1EF70-7D1E-4276-963B-92973DA9F444}" type="pres">
      <dgm:prSet presAssocID="{9584229A-019C-4BB9-8D5A-06B5221694A1}" presName="textRect" presStyleLbl="revTx" presStyleIdx="0" presStyleCnt="3">
        <dgm:presLayoutVars>
          <dgm:chMax val="1"/>
          <dgm:chPref val="1"/>
        </dgm:presLayoutVars>
      </dgm:prSet>
      <dgm:spPr/>
    </dgm:pt>
    <dgm:pt modelId="{A1DCF45C-2864-498F-BCBB-2538087AC9A9}" type="pres">
      <dgm:prSet presAssocID="{3F3E5361-5155-463B-8321-62BE0780DB38}" presName="sibTrans" presStyleCnt="0"/>
      <dgm:spPr/>
    </dgm:pt>
    <dgm:pt modelId="{BB29F8F8-4641-435C-BECF-592EE4017CC8}" type="pres">
      <dgm:prSet presAssocID="{717CCE0C-56A5-4B04-AB6C-F12ABE46A2F3}" presName="compNode" presStyleCnt="0"/>
      <dgm:spPr/>
    </dgm:pt>
    <dgm:pt modelId="{D745C0BA-6337-41BB-8527-2A458F1C8019}" type="pres">
      <dgm:prSet presAssocID="{717CCE0C-56A5-4B04-AB6C-F12ABE46A2F3}" presName="iconBgRect" presStyleLbl="bgShp" presStyleIdx="1" presStyleCnt="3"/>
      <dgm:spPr/>
    </dgm:pt>
    <dgm:pt modelId="{2EA3B4CE-43A0-4EE2-998A-C12CB3150ED7}" type="pres">
      <dgm:prSet presAssocID="{717CCE0C-56A5-4B04-AB6C-F12ABE46A2F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564CC3C-A42F-4F45-8256-7801504617D2}" type="pres">
      <dgm:prSet presAssocID="{717CCE0C-56A5-4B04-AB6C-F12ABE46A2F3}" presName="spaceRect" presStyleCnt="0"/>
      <dgm:spPr/>
    </dgm:pt>
    <dgm:pt modelId="{3BF3ED4A-174C-4831-841E-57D13BB45D7D}" type="pres">
      <dgm:prSet presAssocID="{717CCE0C-56A5-4B04-AB6C-F12ABE46A2F3}" presName="textRect" presStyleLbl="revTx" presStyleIdx="1" presStyleCnt="3">
        <dgm:presLayoutVars>
          <dgm:chMax val="1"/>
          <dgm:chPref val="1"/>
        </dgm:presLayoutVars>
      </dgm:prSet>
      <dgm:spPr/>
    </dgm:pt>
    <dgm:pt modelId="{FB2CE7D9-2B47-42E5-8FC1-3D0DFF42FDDD}" type="pres">
      <dgm:prSet presAssocID="{F64EEBA2-E071-4238-85C1-08C5DE4080CD}" presName="sibTrans" presStyleCnt="0"/>
      <dgm:spPr/>
    </dgm:pt>
    <dgm:pt modelId="{26EA1DDF-E524-4244-9B8C-0E5389E9FA99}" type="pres">
      <dgm:prSet presAssocID="{92A69E26-035A-4C12-8FC6-F2AAF85F81C1}" presName="compNode" presStyleCnt="0"/>
      <dgm:spPr/>
    </dgm:pt>
    <dgm:pt modelId="{FA73F0A1-FB2B-4B40-BD8E-8CE0FB9683B4}" type="pres">
      <dgm:prSet presAssocID="{92A69E26-035A-4C12-8FC6-F2AAF85F81C1}" presName="iconBgRect" presStyleLbl="bgShp" presStyleIdx="2" presStyleCnt="3"/>
      <dgm:spPr/>
    </dgm:pt>
    <dgm:pt modelId="{4C9A1D45-2ACA-471E-9F43-DE433C9941D7}" type="pres">
      <dgm:prSet presAssocID="{92A69E26-035A-4C12-8FC6-F2AAF85F81C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0158092-007F-4EAE-95A9-7B26E5645CF0}" type="pres">
      <dgm:prSet presAssocID="{92A69E26-035A-4C12-8FC6-F2AAF85F81C1}" presName="spaceRect" presStyleCnt="0"/>
      <dgm:spPr/>
    </dgm:pt>
    <dgm:pt modelId="{96522875-81D3-4D77-8842-B459447AA53B}" type="pres">
      <dgm:prSet presAssocID="{92A69E26-035A-4C12-8FC6-F2AAF85F81C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0E30F6C-A43B-4E98-8CBD-8855963DA7CA}" type="presOf" srcId="{50B166FC-0860-4168-9807-54F265FA9139}" destId="{E082862D-E356-425E-BC46-9150C36CD69D}" srcOrd="0" destOrd="0" presId="urn:microsoft.com/office/officeart/2018/5/layout/IconCircleLabelList"/>
    <dgm:cxn modelId="{972CA176-AA3F-4102-81A9-24E49955C512}" type="presOf" srcId="{92A69E26-035A-4C12-8FC6-F2AAF85F81C1}" destId="{96522875-81D3-4D77-8842-B459447AA53B}" srcOrd="0" destOrd="0" presId="urn:microsoft.com/office/officeart/2018/5/layout/IconCircleLabelList"/>
    <dgm:cxn modelId="{99C5CB7F-55B9-4382-B4D9-C9EEF461D994}" srcId="{50B166FC-0860-4168-9807-54F265FA9139}" destId="{92A69E26-035A-4C12-8FC6-F2AAF85F81C1}" srcOrd="2" destOrd="0" parTransId="{DA8927BF-66BC-4BDC-93CB-7A9055DBC84C}" sibTransId="{E8CDA31B-06EB-4132-9F7F-10D584FFDF4C}"/>
    <dgm:cxn modelId="{82F8148B-EF01-40DE-863E-03A3DAF20C99}" srcId="{50B166FC-0860-4168-9807-54F265FA9139}" destId="{717CCE0C-56A5-4B04-AB6C-F12ABE46A2F3}" srcOrd="1" destOrd="0" parTransId="{1A020D6A-9F44-439F-851F-BA893BBA2FFC}" sibTransId="{F64EEBA2-E071-4238-85C1-08C5DE4080CD}"/>
    <dgm:cxn modelId="{56966CC1-8A3C-43F0-9D84-4139E14D52CE}" type="presOf" srcId="{717CCE0C-56A5-4B04-AB6C-F12ABE46A2F3}" destId="{3BF3ED4A-174C-4831-841E-57D13BB45D7D}" srcOrd="0" destOrd="0" presId="urn:microsoft.com/office/officeart/2018/5/layout/IconCircleLabelList"/>
    <dgm:cxn modelId="{A67805E0-BC70-4CEF-A580-F17BEB6F876D}" srcId="{50B166FC-0860-4168-9807-54F265FA9139}" destId="{9584229A-019C-4BB9-8D5A-06B5221694A1}" srcOrd="0" destOrd="0" parTransId="{5DC16E30-FB2B-4084-8F61-E10DEA504606}" sibTransId="{3F3E5361-5155-463B-8321-62BE0780DB38}"/>
    <dgm:cxn modelId="{577457EF-2BBC-4BE1-8837-DB9328AD5C18}" type="presOf" srcId="{9584229A-019C-4BB9-8D5A-06B5221694A1}" destId="{35F1EF70-7D1E-4276-963B-92973DA9F444}" srcOrd="0" destOrd="0" presId="urn:microsoft.com/office/officeart/2018/5/layout/IconCircleLabelList"/>
    <dgm:cxn modelId="{C4EF3633-1A81-4A85-B2F2-447BFE236933}" type="presParOf" srcId="{E082862D-E356-425E-BC46-9150C36CD69D}" destId="{98FE8E8D-67E7-4C4F-80D3-1C6438AD4561}" srcOrd="0" destOrd="0" presId="urn:microsoft.com/office/officeart/2018/5/layout/IconCircleLabelList"/>
    <dgm:cxn modelId="{C7BBFB71-95E3-4258-AC90-A07D46ACA276}" type="presParOf" srcId="{98FE8E8D-67E7-4C4F-80D3-1C6438AD4561}" destId="{153F9356-BAF9-46D5-80C5-A57E486A0B7A}" srcOrd="0" destOrd="0" presId="urn:microsoft.com/office/officeart/2018/5/layout/IconCircleLabelList"/>
    <dgm:cxn modelId="{FCC59093-07ED-476C-BC4C-93579B9F208A}" type="presParOf" srcId="{98FE8E8D-67E7-4C4F-80D3-1C6438AD4561}" destId="{E395D60D-78BC-431C-A60E-9B3BB0870E39}" srcOrd="1" destOrd="0" presId="urn:microsoft.com/office/officeart/2018/5/layout/IconCircleLabelList"/>
    <dgm:cxn modelId="{0FE158B2-15AD-4A91-863F-4B31F2DAD0CD}" type="presParOf" srcId="{98FE8E8D-67E7-4C4F-80D3-1C6438AD4561}" destId="{2A95F7C3-ADD8-4388-A0BF-69DC85A21FB5}" srcOrd="2" destOrd="0" presId="urn:microsoft.com/office/officeart/2018/5/layout/IconCircleLabelList"/>
    <dgm:cxn modelId="{CC1C285D-E80C-4565-9F26-4C6B3798F4DA}" type="presParOf" srcId="{98FE8E8D-67E7-4C4F-80D3-1C6438AD4561}" destId="{35F1EF70-7D1E-4276-963B-92973DA9F444}" srcOrd="3" destOrd="0" presId="urn:microsoft.com/office/officeart/2018/5/layout/IconCircleLabelList"/>
    <dgm:cxn modelId="{E0469566-4798-4F57-BF1B-2B1BF61A7824}" type="presParOf" srcId="{E082862D-E356-425E-BC46-9150C36CD69D}" destId="{A1DCF45C-2864-498F-BCBB-2538087AC9A9}" srcOrd="1" destOrd="0" presId="urn:microsoft.com/office/officeart/2018/5/layout/IconCircleLabelList"/>
    <dgm:cxn modelId="{0C600D68-06B4-46F9-BFCC-64C1D596C762}" type="presParOf" srcId="{E082862D-E356-425E-BC46-9150C36CD69D}" destId="{BB29F8F8-4641-435C-BECF-592EE4017CC8}" srcOrd="2" destOrd="0" presId="urn:microsoft.com/office/officeart/2018/5/layout/IconCircleLabelList"/>
    <dgm:cxn modelId="{D0B1E648-ABD8-42DB-97A7-985EA56952EB}" type="presParOf" srcId="{BB29F8F8-4641-435C-BECF-592EE4017CC8}" destId="{D745C0BA-6337-41BB-8527-2A458F1C8019}" srcOrd="0" destOrd="0" presId="urn:microsoft.com/office/officeart/2018/5/layout/IconCircleLabelList"/>
    <dgm:cxn modelId="{C7E0D3D0-9090-43BC-AE0B-9F2B9DD4D9E8}" type="presParOf" srcId="{BB29F8F8-4641-435C-BECF-592EE4017CC8}" destId="{2EA3B4CE-43A0-4EE2-998A-C12CB3150ED7}" srcOrd="1" destOrd="0" presId="urn:microsoft.com/office/officeart/2018/5/layout/IconCircleLabelList"/>
    <dgm:cxn modelId="{5C1D5775-63F4-4933-B4E9-C003944648C3}" type="presParOf" srcId="{BB29F8F8-4641-435C-BECF-592EE4017CC8}" destId="{6564CC3C-A42F-4F45-8256-7801504617D2}" srcOrd="2" destOrd="0" presId="urn:microsoft.com/office/officeart/2018/5/layout/IconCircleLabelList"/>
    <dgm:cxn modelId="{73BD527A-B2D3-4C18-B994-348B67E57BD1}" type="presParOf" srcId="{BB29F8F8-4641-435C-BECF-592EE4017CC8}" destId="{3BF3ED4A-174C-4831-841E-57D13BB45D7D}" srcOrd="3" destOrd="0" presId="urn:microsoft.com/office/officeart/2018/5/layout/IconCircleLabelList"/>
    <dgm:cxn modelId="{3C8E2E2F-FFC2-4875-8852-E731DA7124D7}" type="presParOf" srcId="{E082862D-E356-425E-BC46-9150C36CD69D}" destId="{FB2CE7D9-2B47-42E5-8FC1-3D0DFF42FDDD}" srcOrd="3" destOrd="0" presId="urn:microsoft.com/office/officeart/2018/5/layout/IconCircleLabelList"/>
    <dgm:cxn modelId="{1202311E-562E-4D81-BE93-FC25125D90DE}" type="presParOf" srcId="{E082862D-E356-425E-BC46-9150C36CD69D}" destId="{26EA1DDF-E524-4244-9B8C-0E5389E9FA99}" srcOrd="4" destOrd="0" presId="urn:microsoft.com/office/officeart/2018/5/layout/IconCircleLabelList"/>
    <dgm:cxn modelId="{2C6338FB-D9C6-4BEB-B33D-2E3C7828A19E}" type="presParOf" srcId="{26EA1DDF-E524-4244-9B8C-0E5389E9FA99}" destId="{FA73F0A1-FB2B-4B40-BD8E-8CE0FB9683B4}" srcOrd="0" destOrd="0" presId="urn:microsoft.com/office/officeart/2018/5/layout/IconCircleLabelList"/>
    <dgm:cxn modelId="{B9DBEFB4-DC4C-443D-8F99-5F7D388E8B0B}" type="presParOf" srcId="{26EA1DDF-E524-4244-9B8C-0E5389E9FA99}" destId="{4C9A1D45-2ACA-471E-9F43-DE433C9941D7}" srcOrd="1" destOrd="0" presId="urn:microsoft.com/office/officeart/2018/5/layout/IconCircleLabelList"/>
    <dgm:cxn modelId="{49571D2C-A3C5-4F43-AC6F-F3C0D6941CA0}" type="presParOf" srcId="{26EA1DDF-E524-4244-9B8C-0E5389E9FA99}" destId="{10158092-007F-4EAE-95A9-7B26E5645CF0}" srcOrd="2" destOrd="0" presId="urn:microsoft.com/office/officeart/2018/5/layout/IconCircleLabelList"/>
    <dgm:cxn modelId="{699F0ED9-7999-4CC9-922F-1562137E2381}" type="presParOf" srcId="{26EA1DDF-E524-4244-9B8C-0E5389E9FA99}" destId="{96522875-81D3-4D77-8842-B459447AA5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253919-8549-4493-AB06-C7F92764CC5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6D645D5-51C6-4AE3-B367-9E94B69688F3}">
      <dgm:prSet/>
      <dgm:spPr/>
      <dgm:t>
        <a:bodyPr/>
        <a:lstStyle/>
        <a:p>
          <a:r>
            <a:rPr lang="en-GB"/>
            <a:t>Research questions are likely to be refined </a:t>
          </a:r>
          <a:endParaRPr lang="en-US"/>
        </a:p>
      </dgm:t>
    </dgm:pt>
    <dgm:pt modelId="{0274EBAB-9ED6-4B99-B1A1-77FDE1D936D6}" type="parTrans" cxnId="{95E3B7E6-7399-4813-A03D-BC7880F100A2}">
      <dgm:prSet/>
      <dgm:spPr/>
      <dgm:t>
        <a:bodyPr/>
        <a:lstStyle/>
        <a:p>
          <a:endParaRPr lang="en-US"/>
        </a:p>
      </dgm:t>
    </dgm:pt>
    <dgm:pt modelId="{37345585-A8B4-47D2-A1F4-AFB0DFA1D315}" type="sibTrans" cxnId="{95E3B7E6-7399-4813-A03D-BC7880F100A2}">
      <dgm:prSet/>
      <dgm:spPr/>
      <dgm:t>
        <a:bodyPr/>
        <a:lstStyle/>
        <a:p>
          <a:endParaRPr lang="en-US"/>
        </a:p>
      </dgm:t>
    </dgm:pt>
    <dgm:pt modelId="{9BDB1726-0EFD-4412-8A49-D38D47F5476C}">
      <dgm:prSet/>
      <dgm:spPr/>
      <dgm:t>
        <a:bodyPr/>
        <a:lstStyle/>
        <a:p>
          <a:r>
            <a:rPr lang="en-GB"/>
            <a:t>Reflexivity to revise </a:t>
          </a:r>
          <a:endParaRPr lang="en-US"/>
        </a:p>
      </dgm:t>
    </dgm:pt>
    <dgm:pt modelId="{F3DEB81E-1118-4553-9DF9-4A561151170A}" type="parTrans" cxnId="{5B249A88-BF7B-4801-9E1B-73FEB7017ADF}">
      <dgm:prSet/>
      <dgm:spPr/>
      <dgm:t>
        <a:bodyPr/>
        <a:lstStyle/>
        <a:p>
          <a:endParaRPr lang="en-US"/>
        </a:p>
      </dgm:t>
    </dgm:pt>
    <dgm:pt modelId="{63D5B328-DD3E-4122-9B79-F6D2224AB629}" type="sibTrans" cxnId="{5B249A88-BF7B-4801-9E1B-73FEB7017ADF}">
      <dgm:prSet/>
      <dgm:spPr/>
      <dgm:t>
        <a:bodyPr/>
        <a:lstStyle/>
        <a:p>
          <a:endParaRPr lang="en-US"/>
        </a:p>
      </dgm:t>
    </dgm:pt>
    <dgm:pt modelId="{BC6FBD52-A913-42DE-B01C-8C05BB9106B5}">
      <dgm:prSet/>
      <dgm:spPr/>
      <dgm:t>
        <a:bodyPr/>
        <a:lstStyle/>
        <a:p>
          <a:r>
            <a:rPr lang="en-GB"/>
            <a:t>Overarching guiding question throughout </a:t>
          </a:r>
          <a:endParaRPr lang="en-US"/>
        </a:p>
      </dgm:t>
    </dgm:pt>
    <dgm:pt modelId="{3509A224-C931-4282-88C4-3DB6742DC41A}" type="parTrans" cxnId="{952A39CB-FF92-4EB0-B8B3-2ECF886F681A}">
      <dgm:prSet/>
      <dgm:spPr/>
      <dgm:t>
        <a:bodyPr/>
        <a:lstStyle/>
        <a:p>
          <a:endParaRPr lang="en-US"/>
        </a:p>
      </dgm:t>
    </dgm:pt>
    <dgm:pt modelId="{7485DEDC-D282-4548-94DB-17ADA252142B}" type="sibTrans" cxnId="{952A39CB-FF92-4EB0-B8B3-2ECF886F681A}">
      <dgm:prSet/>
      <dgm:spPr/>
      <dgm:t>
        <a:bodyPr/>
        <a:lstStyle/>
        <a:p>
          <a:endParaRPr lang="en-US"/>
        </a:p>
      </dgm:t>
    </dgm:pt>
    <dgm:pt modelId="{FCDB1391-5925-41B6-9B0B-78457684C6C8}">
      <dgm:prSet/>
      <dgm:spPr/>
      <dgm:t>
        <a:bodyPr/>
        <a:lstStyle/>
        <a:p>
          <a:r>
            <a:rPr lang="en-GB"/>
            <a:t>Fluidity to adapt to new literature, difficulties with data collection </a:t>
          </a:r>
          <a:endParaRPr lang="en-US"/>
        </a:p>
      </dgm:t>
    </dgm:pt>
    <dgm:pt modelId="{AFA882F6-8A98-4E5F-B219-47910240CAF0}" type="parTrans" cxnId="{6FCB6B4C-A8D5-4A94-9AF7-0EE996EA267E}">
      <dgm:prSet/>
      <dgm:spPr/>
      <dgm:t>
        <a:bodyPr/>
        <a:lstStyle/>
        <a:p>
          <a:endParaRPr lang="en-US"/>
        </a:p>
      </dgm:t>
    </dgm:pt>
    <dgm:pt modelId="{3056432D-DEB5-4004-B83E-C16811B0BF13}" type="sibTrans" cxnId="{6FCB6B4C-A8D5-4A94-9AF7-0EE996EA267E}">
      <dgm:prSet/>
      <dgm:spPr/>
      <dgm:t>
        <a:bodyPr/>
        <a:lstStyle/>
        <a:p>
          <a:endParaRPr lang="en-US"/>
        </a:p>
      </dgm:t>
    </dgm:pt>
    <dgm:pt modelId="{C8D842A4-348E-458D-B01D-D4AFB5BFFBC8}">
      <dgm:prSet/>
      <dgm:spPr/>
      <dgm:t>
        <a:bodyPr/>
        <a:lstStyle/>
        <a:p>
          <a:r>
            <a:rPr lang="en-GB"/>
            <a:t>Talk through changes – tweaking or substantial revision?</a:t>
          </a:r>
          <a:endParaRPr lang="en-US"/>
        </a:p>
      </dgm:t>
    </dgm:pt>
    <dgm:pt modelId="{13D7615F-A8E5-4A8C-9778-425DA2BF4A3E}" type="parTrans" cxnId="{AD69DD9D-A47D-4B7D-885D-4CBF2A33DF08}">
      <dgm:prSet/>
      <dgm:spPr/>
      <dgm:t>
        <a:bodyPr/>
        <a:lstStyle/>
        <a:p>
          <a:endParaRPr lang="en-US"/>
        </a:p>
      </dgm:t>
    </dgm:pt>
    <dgm:pt modelId="{380DEBE9-08B7-4E82-B7D3-3D04E6587FEC}" type="sibTrans" cxnId="{AD69DD9D-A47D-4B7D-885D-4CBF2A33DF08}">
      <dgm:prSet/>
      <dgm:spPr/>
      <dgm:t>
        <a:bodyPr/>
        <a:lstStyle/>
        <a:p>
          <a:endParaRPr lang="en-US"/>
        </a:p>
      </dgm:t>
    </dgm:pt>
    <dgm:pt modelId="{3F8E41C3-0F1B-4A07-B5B4-7A964A04AF22}" type="pres">
      <dgm:prSet presAssocID="{E9253919-8549-4493-AB06-C7F92764CC5D}" presName="vert0" presStyleCnt="0">
        <dgm:presLayoutVars>
          <dgm:dir/>
          <dgm:animOne val="branch"/>
          <dgm:animLvl val="lvl"/>
        </dgm:presLayoutVars>
      </dgm:prSet>
      <dgm:spPr/>
    </dgm:pt>
    <dgm:pt modelId="{096F0E41-0990-4486-9904-BFABED000C4D}" type="pres">
      <dgm:prSet presAssocID="{C6D645D5-51C6-4AE3-B367-9E94B69688F3}" presName="thickLine" presStyleLbl="alignNode1" presStyleIdx="0" presStyleCnt="5"/>
      <dgm:spPr/>
    </dgm:pt>
    <dgm:pt modelId="{D665BF58-A186-4560-BE4D-A111FDD297F9}" type="pres">
      <dgm:prSet presAssocID="{C6D645D5-51C6-4AE3-B367-9E94B69688F3}" presName="horz1" presStyleCnt="0"/>
      <dgm:spPr/>
    </dgm:pt>
    <dgm:pt modelId="{F93C7064-C0FD-4D48-A394-26E92AE3FF99}" type="pres">
      <dgm:prSet presAssocID="{C6D645D5-51C6-4AE3-B367-9E94B69688F3}" presName="tx1" presStyleLbl="revTx" presStyleIdx="0" presStyleCnt="5"/>
      <dgm:spPr/>
    </dgm:pt>
    <dgm:pt modelId="{4C65A6A6-9D68-4E79-A847-AA2022AE7737}" type="pres">
      <dgm:prSet presAssocID="{C6D645D5-51C6-4AE3-B367-9E94B69688F3}" presName="vert1" presStyleCnt="0"/>
      <dgm:spPr/>
    </dgm:pt>
    <dgm:pt modelId="{52B55F25-347A-4D3B-9630-282E1854A894}" type="pres">
      <dgm:prSet presAssocID="{9BDB1726-0EFD-4412-8A49-D38D47F5476C}" presName="thickLine" presStyleLbl="alignNode1" presStyleIdx="1" presStyleCnt="5"/>
      <dgm:spPr/>
    </dgm:pt>
    <dgm:pt modelId="{A078CBB1-E08B-45A6-B846-9ADB19DA1CDC}" type="pres">
      <dgm:prSet presAssocID="{9BDB1726-0EFD-4412-8A49-D38D47F5476C}" presName="horz1" presStyleCnt="0"/>
      <dgm:spPr/>
    </dgm:pt>
    <dgm:pt modelId="{6F9E0A19-50CD-43D9-BE7B-E7D52788CDEB}" type="pres">
      <dgm:prSet presAssocID="{9BDB1726-0EFD-4412-8A49-D38D47F5476C}" presName="tx1" presStyleLbl="revTx" presStyleIdx="1" presStyleCnt="5"/>
      <dgm:spPr/>
    </dgm:pt>
    <dgm:pt modelId="{A19FDA43-AA6C-49B3-8544-88049FCF8D6B}" type="pres">
      <dgm:prSet presAssocID="{9BDB1726-0EFD-4412-8A49-D38D47F5476C}" presName="vert1" presStyleCnt="0"/>
      <dgm:spPr/>
    </dgm:pt>
    <dgm:pt modelId="{33390710-5769-48C5-ABC6-13FEC88D4563}" type="pres">
      <dgm:prSet presAssocID="{BC6FBD52-A913-42DE-B01C-8C05BB9106B5}" presName="thickLine" presStyleLbl="alignNode1" presStyleIdx="2" presStyleCnt="5"/>
      <dgm:spPr/>
    </dgm:pt>
    <dgm:pt modelId="{2E33BBC0-181E-4F53-8936-466C3E842CE4}" type="pres">
      <dgm:prSet presAssocID="{BC6FBD52-A913-42DE-B01C-8C05BB9106B5}" presName="horz1" presStyleCnt="0"/>
      <dgm:spPr/>
    </dgm:pt>
    <dgm:pt modelId="{90624EB0-B296-4AE4-B882-96B7056EED48}" type="pres">
      <dgm:prSet presAssocID="{BC6FBD52-A913-42DE-B01C-8C05BB9106B5}" presName="tx1" presStyleLbl="revTx" presStyleIdx="2" presStyleCnt="5"/>
      <dgm:spPr/>
    </dgm:pt>
    <dgm:pt modelId="{58C2D64D-5B6C-4D5B-9112-F781815F0681}" type="pres">
      <dgm:prSet presAssocID="{BC6FBD52-A913-42DE-B01C-8C05BB9106B5}" presName="vert1" presStyleCnt="0"/>
      <dgm:spPr/>
    </dgm:pt>
    <dgm:pt modelId="{A6C92C05-9310-416F-BCCF-0E33C2865B5F}" type="pres">
      <dgm:prSet presAssocID="{FCDB1391-5925-41B6-9B0B-78457684C6C8}" presName="thickLine" presStyleLbl="alignNode1" presStyleIdx="3" presStyleCnt="5"/>
      <dgm:spPr/>
    </dgm:pt>
    <dgm:pt modelId="{CB4411B7-7132-4FE0-9D69-EB596DDE5669}" type="pres">
      <dgm:prSet presAssocID="{FCDB1391-5925-41B6-9B0B-78457684C6C8}" presName="horz1" presStyleCnt="0"/>
      <dgm:spPr/>
    </dgm:pt>
    <dgm:pt modelId="{345292CC-D322-4662-85C7-46143461C8E2}" type="pres">
      <dgm:prSet presAssocID="{FCDB1391-5925-41B6-9B0B-78457684C6C8}" presName="tx1" presStyleLbl="revTx" presStyleIdx="3" presStyleCnt="5"/>
      <dgm:spPr/>
    </dgm:pt>
    <dgm:pt modelId="{FFF2F252-0E32-4D81-BC3F-CD9F2CA519BD}" type="pres">
      <dgm:prSet presAssocID="{FCDB1391-5925-41B6-9B0B-78457684C6C8}" presName="vert1" presStyleCnt="0"/>
      <dgm:spPr/>
    </dgm:pt>
    <dgm:pt modelId="{5C284A10-D29A-40AC-81CA-9427AE3BC812}" type="pres">
      <dgm:prSet presAssocID="{C8D842A4-348E-458D-B01D-D4AFB5BFFBC8}" presName="thickLine" presStyleLbl="alignNode1" presStyleIdx="4" presStyleCnt="5"/>
      <dgm:spPr/>
    </dgm:pt>
    <dgm:pt modelId="{2D6B353B-587A-4FA9-83FC-371BBF0CFC27}" type="pres">
      <dgm:prSet presAssocID="{C8D842A4-348E-458D-B01D-D4AFB5BFFBC8}" presName="horz1" presStyleCnt="0"/>
      <dgm:spPr/>
    </dgm:pt>
    <dgm:pt modelId="{D4D2059E-35AC-46EB-B6E5-9A8C9982C6BD}" type="pres">
      <dgm:prSet presAssocID="{C8D842A4-348E-458D-B01D-D4AFB5BFFBC8}" presName="tx1" presStyleLbl="revTx" presStyleIdx="4" presStyleCnt="5"/>
      <dgm:spPr/>
    </dgm:pt>
    <dgm:pt modelId="{2376C1E0-D0FF-444F-97E6-894ED933DCFF}" type="pres">
      <dgm:prSet presAssocID="{C8D842A4-348E-458D-B01D-D4AFB5BFFBC8}" presName="vert1" presStyleCnt="0"/>
      <dgm:spPr/>
    </dgm:pt>
  </dgm:ptLst>
  <dgm:cxnLst>
    <dgm:cxn modelId="{599D2503-7175-4BC8-B14D-5F7D642B55E0}" type="presOf" srcId="{FCDB1391-5925-41B6-9B0B-78457684C6C8}" destId="{345292CC-D322-4662-85C7-46143461C8E2}" srcOrd="0" destOrd="0" presId="urn:microsoft.com/office/officeart/2008/layout/LinedList"/>
    <dgm:cxn modelId="{02C13D2E-6087-480B-90B6-14E602E8B489}" type="presOf" srcId="{BC6FBD52-A913-42DE-B01C-8C05BB9106B5}" destId="{90624EB0-B296-4AE4-B882-96B7056EED48}" srcOrd="0" destOrd="0" presId="urn:microsoft.com/office/officeart/2008/layout/LinedList"/>
    <dgm:cxn modelId="{76119232-C26C-411C-899C-6897139796C3}" type="presOf" srcId="{9BDB1726-0EFD-4412-8A49-D38D47F5476C}" destId="{6F9E0A19-50CD-43D9-BE7B-E7D52788CDEB}" srcOrd="0" destOrd="0" presId="urn:microsoft.com/office/officeart/2008/layout/LinedList"/>
    <dgm:cxn modelId="{6FCB6B4C-A8D5-4A94-9AF7-0EE996EA267E}" srcId="{E9253919-8549-4493-AB06-C7F92764CC5D}" destId="{FCDB1391-5925-41B6-9B0B-78457684C6C8}" srcOrd="3" destOrd="0" parTransId="{AFA882F6-8A98-4E5F-B219-47910240CAF0}" sibTransId="{3056432D-DEB5-4004-B83E-C16811B0BF13}"/>
    <dgm:cxn modelId="{FB0D5A6D-6C21-4619-990D-EC6457B11F5E}" type="presOf" srcId="{C6D645D5-51C6-4AE3-B367-9E94B69688F3}" destId="{F93C7064-C0FD-4D48-A394-26E92AE3FF99}" srcOrd="0" destOrd="0" presId="urn:microsoft.com/office/officeart/2008/layout/LinedList"/>
    <dgm:cxn modelId="{B3EB1170-FBC8-4901-8A21-49E690314122}" type="presOf" srcId="{E9253919-8549-4493-AB06-C7F92764CC5D}" destId="{3F8E41C3-0F1B-4A07-B5B4-7A964A04AF22}" srcOrd="0" destOrd="0" presId="urn:microsoft.com/office/officeart/2008/layout/LinedList"/>
    <dgm:cxn modelId="{5B249A88-BF7B-4801-9E1B-73FEB7017ADF}" srcId="{E9253919-8549-4493-AB06-C7F92764CC5D}" destId="{9BDB1726-0EFD-4412-8A49-D38D47F5476C}" srcOrd="1" destOrd="0" parTransId="{F3DEB81E-1118-4553-9DF9-4A561151170A}" sibTransId="{63D5B328-DD3E-4122-9B79-F6D2224AB629}"/>
    <dgm:cxn modelId="{AD69DD9D-A47D-4B7D-885D-4CBF2A33DF08}" srcId="{E9253919-8549-4493-AB06-C7F92764CC5D}" destId="{C8D842A4-348E-458D-B01D-D4AFB5BFFBC8}" srcOrd="4" destOrd="0" parTransId="{13D7615F-A8E5-4A8C-9778-425DA2BF4A3E}" sibTransId="{380DEBE9-08B7-4E82-B7D3-3D04E6587FEC}"/>
    <dgm:cxn modelId="{952A39CB-FF92-4EB0-B8B3-2ECF886F681A}" srcId="{E9253919-8549-4493-AB06-C7F92764CC5D}" destId="{BC6FBD52-A913-42DE-B01C-8C05BB9106B5}" srcOrd="2" destOrd="0" parTransId="{3509A224-C931-4282-88C4-3DB6742DC41A}" sibTransId="{7485DEDC-D282-4548-94DB-17ADA252142B}"/>
    <dgm:cxn modelId="{C622CCDB-DF40-4DB9-B7F0-EEBE0B732BC2}" type="presOf" srcId="{C8D842A4-348E-458D-B01D-D4AFB5BFFBC8}" destId="{D4D2059E-35AC-46EB-B6E5-9A8C9982C6BD}" srcOrd="0" destOrd="0" presId="urn:microsoft.com/office/officeart/2008/layout/LinedList"/>
    <dgm:cxn modelId="{95E3B7E6-7399-4813-A03D-BC7880F100A2}" srcId="{E9253919-8549-4493-AB06-C7F92764CC5D}" destId="{C6D645D5-51C6-4AE3-B367-9E94B69688F3}" srcOrd="0" destOrd="0" parTransId="{0274EBAB-9ED6-4B99-B1A1-77FDE1D936D6}" sibTransId="{37345585-A8B4-47D2-A1F4-AFB0DFA1D315}"/>
    <dgm:cxn modelId="{B1BF3F1E-F36F-460C-B8A6-355F3A5005AB}" type="presParOf" srcId="{3F8E41C3-0F1B-4A07-B5B4-7A964A04AF22}" destId="{096F0E41-0990-4486-9904-BFABED000C4D}" srcOrd="0" destOrd="0" presId="urn:microsoft.com/office/officeart/2008/layout/LinedList"/>
    <dgm:cxn modelId="{46A2C3B9-A03A-46FF-B0E4-023E548D0CE0}" type="presParOf" srcId="{3F8E41C3-0F1B-4A07-B5B4-7A964A04AF22}" destId="{D665BF58-A186-4560-BE4D-A111FDD297F9}" srcOrd="1" destOrd="0" presId="urn:microsoft.com/office/officeart/2008/layout/LinedList"/>
    <dgm:cxn modelId="{C7B9E371-872D-4947-8F88-EBE8194EB330}" type="presParOf" srcId="{D665BF58-A186-4560-BE4D-A111FDD297F9}" destId="{F93C7064-C0FD-4D48-A394-26E92AE3FF99}" srcOrd="0" destOrd="0" presId="urn:microsoft.com/office/officeart/2008/layout/LinedList"/>
    <dgm:cxn modelId="{FFC461BC-DD01-4D84-A678-E3DF07DC3D11}" type="presParOf" srcId="{D665BF58-A186-4560-BE4D-A111FDD297F9}" destId="{4C65A6A6-9D68-4E79-A847-AA2022AE7737}" srcOrd="1" destOrd="0" presId="urn:microsoft.com/office/officeart/2008/layout/LinedList"/>
    <dgm:cxn modelId="{022E0B07-57D6-4E1B-81DE-614ED1673037}" type="presParOf" srcId="{3F8E41C3-0F1B-4A07-B5B4-7A964A04AF22}" destId="{52B55F25-347A-4D3B-9630-282E1854A894}" srcOrd="2" destOrd="0" presId="urn:microsoft.com/office/officeart/2008/layout/LinedList"/>
    <dgm:cxn modelId="{B53B12EF-656E-4D8D-BE88-42EE764C672F}" type="presParOf" srcId="{3F8E41C3-0F1B-4A07-B5B4-7A964A04AF22}" destId="{A078CBB1-E08B-45A6-B846-9ADB19DA1CDC}" srcOrd="3" destOrd="0" presId="urn:microsoft.com/office/officeart/2008/layout/LinedList"/>
    <dgm:cxn modelId="{E5BFE793-A440-45F7-8513-0E952C7B2EEC}" type="presParOf" srcId="{A078CBB1-E08B-45A6-B846-9ADB19DA1CDC}" destId="{6F9E0A19-50CD-43D9-BE7B-E7D52788CDEB}" srcOrd="0" destOrd="0" presId="urn:microsoft.com/office/officeart/2008/layout/LinedList"/>
    <dgm:cxn modelId="{B7438B08-A8D9-4D17-82AA-EF3838006387}" type="presParOf" srcId="{A078CBB1-E08B-45A6-B846-9ADB19DA1CDC}" destId="{A19FDA43-AA6C-49B3-8544-88049FCF8D6B}" srcOrd="1" destOrd="0" presId="urn:microsoft.com/office/officeart/2008/layout/LinedList"/>
    <dgm:cxn modelId="{BA26101F-943F-4F0C-84C9-3AF613C4B4A2}" type="presParOf" srcId="{3F8E41C3-0F1B-4A07-B5B4-7A964A04AF22}" destId="{33390710-5769-48C5-ABC6-13FEC88D4563}" srcOrd="4" destOrd="0" presId="urn:microsoft.com/office/officeart/2008/layout/LinedList"/>
    <dgm:cxn modelId="{F3EDB183-1CEE-4EB6-9C3F-973AB4B7BB60}" type="presParOf" srcId="{3F8E41C3-0F1B-4A07-B5B4-7A964A04AF22}" destId="{2E33BBC0-181E-4F53-8936-466C3E842CE4}" srcOrd="5" destOrd="0" presId="urn:microsoft.com/office/officeart/2008/layout/LinedList"/>
    <dgm:cxn modelId="{0C2AE12F-5878-4C7C-B2B0-E189EE19CF06}" type="presParOf" srcId="{2E33BBC0-181E-4F53-8936-466C3E842CE4}" destId="{90624EB0-B296-4AE4-B882-96B7056EED48}" srcOrd="0" destOrd="0" presId="urn:microsoft.com/office/officeart/2008/layout/LinedList"/>
    <dgm:cxn modelId="{25B380F6-47D1-411E-9C3D-4D483ACB9E08}" type="presParOf" srcId="{2E33BBC0-181E-4F53-8936-466C3E842CE4}" destId="{58C2D64D-5B6C-4D5B-9112-F781815F0681}" srcOrd="1" destOrd="0" presId="urn:microsoft.com/office/officeart/2008/layout/LinedList"/>
    <dgm:cxn modelId="{C9ED8CC1-7D78-485D-8516-5B0AF045E4CA}" type="presParOf" srcId="{3F8E41C3-0F1B-4A07-B5B4-7A964A04AF22}" destId="{A6C92C05-9310-416F-BCCF-0E33C2865B5F}" srcOrd="6" destOrd="0" presId="urn:microsoft.com/office/officeart/2008/layout/LinedList"/>
    <dgm:cxn modelId="{F0A1B32C-9098-4B2D-B9EC-39AECDD17FE0}" type="presParOf" srcId="{3F8E41C3-0F1B-4A07-B5B4-7A964A04AF22}" destId="{CB4411B7-7132-4FE0-9D69-EB596DDE5669}" srcOrd="7" destOrd="0" presId="urn:microsoft.com/office/officeart/2008/layout/LinedList"/>
    <dgm:cxn modelId="{820C5F8D-D892-4FA7-AF74-54806BCF0C0E}" type="presParOf" srcId="{CB4411B7-7132-4FE0-9D69-EB596DDE5669}" destId="{345292CC-D322-4662-85C7-46143461C8E2}" srcOrd="0" destOrd="0" presId="urn:microsoft.com/office/officeart/2008/layout/LinedList"/>
    <dgm:cxn modelId="{D810EA78-B656-49C0-8B7E-7AC30134F6D5}" type="presParOf" srcId="{CB4411B7-7132-4FE0-9D69-EB596DDE5669}" destId="{FFF2F252-0E32-4D81-BC3F-CD9F2CA519BD}" srcOrd="1" destOrd="0" presId="urn:microsoft.com/office/officeart/2008/layout/LinedList"/>
    <dgm:cxn modelId="{E7974086-9AB2-4509-94E5-B1987F882B41}" type="presParOf" srcId="{3F8E41C3-0F1B-4A07-B5B4-7A964A04AF22}" destId="{5C284A10-D29A-40AC-81CA-9427AE3BC812}" srcOrd="8" destOrd="0" presId="urn:microsoft.com/office/officeart/2008/layout/LinedList"/>
    <dgm:cxn modelId="{57374566-1199-40A3-8860-A59C1DD1FEF7}" type="presParOf" srcId="{3F8E41C3-0F1B-4A07-B5B4-7A964A04AF22}" destId="{2D6B353B-587A-4FA9-83FC-371BBF0CFC27}" srcOrd="9" destOrd="0" presId="urn:microsoft.com/office/officeart/2008/layout/LinedList"/>
    <dgm:cxn modelId="{B5D3180F-DFBA-4F95-A5B2-9908882B94CF}" type="presParOf" srcId="{2D6B353B-587A-4FA9-83FC-371BBF0CFC27}" destId="{D4D2059E-35AC-46EB-B6E5-9A8C9982C6BD}" srcOrd="0" destOrd="0" presId="urn:microsoft.com/office/officeart/2008/layout/LinedList"/>
    <dgm:cxn modelId="{649D10B5-B86F-451C-B2EC-D46B646E708B}" type="presParOf" srcId="{2D6B353B-587A-4FA9-83FC-371BBF0CFC27}" destId="{2376C1E0-D0FF-444F-97E6-894ED933DC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BCD298-A40C-497F-9F95-652BA14823D5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0FCF83B-A80D-4935-9E85-65C7E4BE9320}">
      <dgm:prSet/>
      <dgm:spPr/>
      <dgm:t>
        <a:bodyPr/>
        <a:lstStyle/>
        <a:p>
          <a:r>
            <a:rPr lang="en-US"/>
            <a:t>Try</a:t>
          </a:r>
        </a:p>
      </dgm:t>
    </dgm:pt>
    <dgm:pt modelId="{02B3DFD1-A67D-4D79-A3CF-6762A369323D}" type="parTrans" cxnId="{8370DB4C-C7B6-4F23-A9EA-E857819F06AF}">
      <dgm:prSet/>
      <dgm:spPr/>
      <dgm:t>
        <a:bodyPr/>
        <a:lstStyle/>
        <a:p>
          <a:endParaRPr lang="en-US"/>
        </a:p>
      </dgm:t>
    </dgm:pt>
    <dgm:pt modelId="{3E15D316-1F9F-4842-AEC9-AD5DE732D5B5}" type="sibTrans" cxnId="{8370DB4C-C7B6-4F23-A9EA-E857819F06AF}">
      <dgm:prSet/>
      <dgm:spPr/>
      <dgm:t>
        <a:bodyPr/>
        <a:lstStyle/>
        <a:p>
          <a:endParaRPr lang="en-US"/>
        </a:p>
      </dgm:t>
    </dgm:pt>
    <dgm:pt modelId="{FC92D14A-F1A3-49B5-A219-08C37C6865A3}">
      <dgm:prSet/>
      <dgm:spPr/>
      <dgm:t>
        <a:bodyPr/>
        <a:lstStyle/>
        <a:p>
          <a:r>
            <a:rPr lang="en-US"/>
            <a:t>Try to keep to the timeline </a:t>
          </a:r>
        </a:p>
      </dgm:t>
    </dgm:pt>
    <dgm:pt modelId="{8421BB7C-9580-41DA-A113-3A6DB33B9EF2}" type="parTrans" cxnId="{96D08401-849A-46C3-B16F-859A0A19ED61}">
      <dgm:prSet/>
      <dgm:spPr/>
      <dgm:t>
        <a:bodyPr/>
        <a:lstStyle/>
        <a:p>
          <a:endParaRPr lang="en-US"/>
        </a:p>
      </dgm:t>
    </dgm:pt>
    <dgm:pt modelId="{32ADD7EC-16E2-477E-807A-95310F84EB7F}" type="sibTrans" cxnId="{96D08401-849A-46C3-B16F-859A0A19ED61}">
      <dgm:prSet/>
      <dgm:spPr/>
      <dgm:t>
        <a:bodyPr/>
        <a:lstStyle/>
        <a:p>
          <a:endParaRPr lang="en-US"/>
        </a:p>
      </dgm:t>
    </dgm:pt>
    <dgm:pt modelId="{D3D20A91-5505-4542-B02B-904D09D7D211}">
      <dgm:prSet/>
      <dgm:spPr/>
      <dgm:t>
        <a:bodyPr/>
        <a:lstStyle/>
        <a:p>
          <a:r>
            <a:rPr lang="en-US"/>
            <a:t>Ask</a:t>
          </a:r>
        </a:p>
      </dgm:t>
    </dgm:pt>
    <dgm:pt modelId="{5CEAB114-2885-4768-97C3-2D87DF39C37C}" type="parTrans" cxnId="{B62BBD24-4E1F-4B98-97C9-7745F94A5C8C}">
      <dgm:prSet/>
      <dgm:spPr/>
      <dgm:t>
        <a:bodyPr/>
        <a:lstStyle/>
        <a:p>
          <a:endParaRPr lang="en-US"/>
        </a:p>
      </dgm:t>
    </dgm:pt>
    <dgm:pt modelId="{9569381E-128C-4C19-9B2A-174E40385583}" type="sibTrans" cxnId="{B62BBD24-4E1F-4B98-97C9-7745F94A5C8C}">
      <dgm:prSet/>
      <dgm:spPr/>
      <dgm:t>
        <a:bodyPr/>
        <a:lstStyle/>
        <a:p>
          <a:endParaRPr lang="en-US"/>
        </a:p>
      </dgm:t>
    </dgm:pt>
    <dgm:pt modelId="{05CE3803-255D-4A91-882E-795C4A3765A3}">
      <dgm:prSet/>
      <dgm:spPr/>
      <dgm:t>
        <a:bodyPr/>
        <a:lstStyle/>
        <a:p>
          <a:r>
            <a:rPr lang="en-US"/>
            <a:t>Ask for help </a:t>
          </a:r>
        </a:p>
      </dgm:t>
    </dgm:pt>
    <dgm:pt modelId="{91D6310A-0A4D-4F58-9630-0E056AF49F2B}" type="parTrans" cxnId="{29F59B34-4283-4F8A-95C8-F07FD59E34BE}">
      <dgm:prSet/>
      <dgm:spPr/>
      <dgm:t>
        <a:bodyPr/>
        <a:lstStyle/>
        <a:p>
          <a:endParaRPr lang="en-US"/>
        </a:p>
      </dgm:t>
    </dgm:pt>
    <dgm:pt modelId="{A54E9937-5A0C-4EE8-85C6-9109B00A2993}" type="sibTrans" cxnId="{29F59B34-4283-4F8A-95C8-F07FD59E34BE}">
      <dgm:prSet/>
      <dgm:spPr/>
      <dgm:t>
        <a:bodyPr/>
        <a:lstStyle/>
        <a:p>
          <a:endParaRPr lang="en-US"/>
        </a:p>
      </dgm:t>
    </dgm:pt>
    <dgm:pt modelId="{BB11142B-9D20-4B74-B639-1A71C820A273}">
      <dgm:prSet/>
      <dgm:spPr/>
      <dgm:t>
        <a:bodyPr/>
        <a:lstStyle/>
        <a:p>
          <a:r>
            <a:rPr lang="en-US"/>
            <a:t>Remember</a:t>
          </a:r>
        </a:p>
      </dgm:t>
    </dgm:pt>
    <dgm:pt modelId="{F561B768-0368-4251-9419-7C3474C95613}" type="parTrans" cxnId="{DA7C8085-E42E-428B-A000-3587C7B2C744}">
      <dgm:prSet/>
      <dgm:spPr/>
      <dgm:t>
        <a:bodyPr/>
        <a:lstStyle/>
        <a:p>
          <a:endParaRPr lang="en-US"/>
        </a:p>
      </dgm:t>
    </dgm:pt>
    <dgm:pt modelId="{D81B24CB-6681-4E61-9360-292A86E65979}" type="sibTrans" cxnId="{DA7C8085-E42E-428B-A000-3587C7B2C744}">
      <dgm:prSet/>
      <dgm:spPr/>
      <dgm:t>
        <a:bodyPr/>
        <a:lstStyle/>
        <a:p>
          <a:endParaRPr lang="en-US"/>
        </a:p>
      </dgm:t>
    </dgm:pt>
    <dgm:pt modelId="{53D1CD36-DE30-4985-8729-1A96D9087685}">
      <dgm:prSet/>
      <dgm:spPr/>
      <dgm:t>
        <a:bodyPr/>
        <a:lstStyle/>
        <a:p>
          <a:r>
            <a:rPr lang="en-US"/>
            <a:t>Remember you cannot cover everything </a:t>
          </a:r>
        </a:p>
      </dgm:t>
    </dgm:pt>
    <dgm:pt modelId="{35E84A12-AAB9-4B49-8992-49CEB27A84D3}" type="parTrans" cxnId="{9716C0F2-B42F-433D-944D-FC34C1285D9B}">
      <dgm:prSet/>
      <dgm:spPr/>
      <dgm:t>
        <a:bodyPr/>
        <a:lstStyle/>
        <a:p>
          <a:endParaRPr lang="en-US"/>
        </a:p>
      </dgm:t>
    </dgm:pt>
    <dgm:pt modelId="{21B99FB9-B744-424B-9C5C-3833EAB395C8}" type="sibTrans" cxnId="{9716C0F2-B42F-433D-944D-FC34C1285D9B}">
      <dgm:prSet/>
      <dgm:spPr/>
      <dgm:t>
        <a:bodyPr/>
        <a:lstStyle/>
        <a:p>
          <a:endParaRPr lang="en-US"/>
        </a:p>
      </dgm:t>
    </dgm:pt>
    <dgm:pt modelId="{BEB257F3-FD20-42D6-8AF5-3DA1403A081E}" type="pres">
      <dgm:prSet presAssocID="{2EBCD298-A40C-497F-9F95-652BA14823D5}" presName="Name0" presStyleCnt="0">
        <dgm:presLayoutVars>
          <dgm:dir/>
          <dgm:animLvl val="lvl"/>
          <dgm:resizeHandles val="exact"/>
        </dgm:presLayoutVars>
      </dgm:prSet>
      <dgm:spPr/>
    </dgm:pt>
    <dgm:pt modelId="{80C33A12-9872-49C8-9FFF-7426D0F10837}" type="pres">
      <dgm:prSet presAssocID="{E0FCF83B-A80D-4935-9E85-65C7E4BE9320}" presName="composite" presStyleCnt="0"/>
      <dgm:spPr/>
    </dgm:pt>
    <dgm:pt modelId="{D56A80F4-8EB2-4FA4-8873-60A0F3C0F54B}" type="pres">
      <dgm:prSet presAssocID="{E0FCF83B-A80D-4935-9E85-65C7E4BE9320}" presName="parTx" presStyleLbl="alignNode1" presStyleIdx="0" presStyleCnt="3">
        <dgm:presLayoutVars>
          <dgm:chMax val="0"/>
          <dgm:chPref val="0"/>
        </dgm:presLayoutVars>
      </dgm:prSet>
      <dgm:spPr/>
    </dgm:pt>
    <dgm:pt modelId="{EB38D6D7-3B2A-47C6-BD48-9E181E42699D}" type="pres">
      <dgm:prSet presAssocID="{E0FCF83B-A80D-4935-9E85-65C7E4BE9320}" presName="desTx" presStyleLbl="alignAccFollowNode1" presStyleIdx="0" presStyleCnt="3">
        <dgm:presLayoutVars/>
      </dgm:prSet>
      <dgm:spPr/>
    </dgm:pt>
    <dgm:pt modelId="{A460772A-8F5D-42A1-B59E-2E615DCC3ECE}" type="pres">
      <dgm:prSet presAssocID="{3E15D316-1F9F-4842-AEC9-AD5DE732D5B5}" presName="space" presStyleCnt="0"/>
      <dgm:spPr/>
    </dgm:pt>
    <dgm:pt modelId="{39D818C7-8CE0-4C8B-A391-9C5AD113EDEF}" type="pres">
      <dgm:prSet presAssocID="{D3D20A91-5505-4542-B02B-904D09D7D211}" presName="composite" presStyleCnt="0"/>
      <dgm:spPr/>
    </dgm:pt>
    <dgm:pt modelId="{E6B7BF38-E776-4F9B-9A2F-BABC88EF0726}" type="pres">
      <dgm:prSet presAssocID="{D3D20A91-5505-4542-B02B-904D09D7D211}" presName="parTx" presStyleLbl="alignNode1" presStyleIdx="1" presStyleCnt="3">
        <dgm:presLayoutVars>
          <dgm:chMax val="0"/>
          <dgm:chPref val="0"/>
        </dgm:presLayoutVars>
      </dgm:prSet>
      <dgm:spPr/>
    </dgm:pt>
    <dgm:pt modelId="{6AFFE1F0-9496-42BE-B52B-1B1D3041FF99}" type="pres">
      <dgm:prSet presAssocID="{D3D20A91-5505-4542-B02B-904D09D7D211}" presName="desTx" presStyleLbl="alignAccFollowNode1" presStyleIdx="1" presStyleCnt="3">
        <dgm:presLayoutVars/>
      </dgm:prSet>
      <dgm:spPr/>
    </dgm:pt>
    <dgm:pt modelId="{24056C81-5C37-4389-B181-BD0E6C04BF2D}" type="pres">
      <dgm:prSet presAssocID="{9569381E-128C-4C19-9B2A-174E40385583}" presName="space" presStyleCnt="0"/>
      <dgm:spPr/>
    </dgm:pt>
    <dgm:pt modelId="{B9A2CD53-DCA5-460D-A8D7-35746C733BD7}" type="pres">
      <dgm:prSet presAssocID="{BB11142B-9D20-4B74-B639-1A71C820A273}" presName="composite" presStyleCnt="0"/>
      <dgm:spPr/>
    </dgm:pt>
    <dgm:pt modelId="{32A95D07-4A18-4751-A480-B38EACD968CA}" type="pres">
      <dgm:prSet presAssocID="{BB11142B-9D20-4B74-B639-1A71C820A273}" presName="parTx" presStyleLbl="alignNode1" presStyleIdx="2" presStyleCnt="3">
        <dgm:presLayoutVars>
          <dgm:chMax val="0"/>
          <dgm:chPref val="0"/>
        </dgm:presLayoutVars>
      </dgm:prSet>
      <dgm:spPr/>
    </dgm:pt>
    <dgm:pt modelId="{2560288B-5B3A-421B-9BBA-142E13A421D0}" type="pres">
      <dgm:prSet presAssocID="{BB11142B-9D20-4B74-B639-1A71C820A273}" presName="desTx" presStyleLbl="alignAccFollowNode1" presStyleIdx="2" presStyleCnt="3">
        <dgm:presLayoutVars/>
      </dgm:prSet>
      <dgm:spPr/>
    </dgm:pt>
  </dgm:ptLst>
  <dgm:cxnLst>
    <dgm:cxn modelId="{96D08401-849A-46C3-B16F-859A0A19ED61}" srcId="{E0FCF83B-A80D-4935-9E85-65C7E4BE9320}" destId="{FC92D14A-F1A3-49B5-A219-08C37C6865A3}" srcOrd="0" destOrd="0" parTransId="{8421BB7C-9580-41DA-A113-3A6DB33B9EF2}" sibTransId="{32ADD7EC-16E2-477E-807A-95310F84EB7F}"/>
    <dgm:cxn modelId="{4D051E08-98F5-4205-BBB0-F546AFC9E55B}" type="presOf" srcId="{FC92D14A-F1A3-49B5-A219-08C37C6865A3}" destId="{EB38D6D7-3B2A-47C6-BD48-9E181E42699D}" srcOrd="0" destOrd="0" presId="urn:microsoft.com/office/officeart/2016/7/layout/HorizontalActionList"/>
    <dgm:cxn modelId="{8CEB0B0F-6EDE-4877-81CD-8C830130C345}" type="presOf" srcId="{05CE3803-255D-4A91-882E-795C4A3765A3}" destId="{6AFFE1F0-9496-42BE-B52B-1B1D3041FF99}" srcOrd="0" destOrd="0" presId="urn:microsoft.com/office/officeart/2016/7/layout/HorizontalActionList"/>
    <dgm:cxn modelId="{B62BBD24-4E1F-4B98-97C9-7745F94A5C8C}" srcId="{2EBCD298-A40C-497F-9F95-652BA14823D5}" destId="{D3D20A91-5505-4542-B02B-904D09D7D211}" srcOrd="1" destOrd="0" parTransId="{5CEAB114-2885-4768-97C3-2D87DF39C37C}" sibTransId="{9569381E-128C-4C19-9B2A-174E40385583}"/>
    <dgm:cxn modelId="{29F59B34-4283-4F8A-95C8-F07FD59E34BE}" srcId="{D3D20A91-5505-4542-B02B-904D09D7D211}" destId="{05CE3803-255D-4A91-882E-795C4A3765A3}" srcOrd="0" destOrd="0" parTransId="{91D6310A-0A4D-4F58-9630-0E056AF49F2B}" sibTransId="{A54E9937-5A0C-4EE8-85C6-9109B00A2993}"/>
    <dgm:cxn modelId="{2D59B05C-0440-4579-B8A5-3725EE1C9DE4}" type="presOf" srcId="{BB11142B-9D20-4B74-B639-1A71C820A273}" destId="{32A95D07-4A18-4751-A480-B38EACD968CA}" srcOrd="0" destOrd="0" presId="urn:microsoft.com/office/officeart/2016/7/layout/HorizontalActionList"/>
    <dgm:cxn modelId="{DF449044-30A5-4880-9933-3AA2040F259E}" type="presOf" srcId="{E0FCF83B-A80D-4935-9E85-65C7E4BE9320}" destId="{D56A80F4-8EB2-4FA4-8873-60A0F3C0F54B}" srcOrd="0" destOrd="0" presId="urn:microsoft.com/office/officeart/2016/7/layout/HorizontalActionList"/>
    <dgm:cxn modelId="{B10E224C-83A6-4F67-8BDB-5140E27EFB36}" type="presOf" srcId="{2EBCD298-A40C-497F-9F95-652BA14823D5}" destId="{BEB257F3-FD20-42D6-8AF5-3DA1403A081E}" srcOrd="0" destOrd="0" presId="urn:microsoft.com/office/officeart/2016/7/layout/HorizontalActionList"/>
    <dgm:cxn modelId="{8370DB4C-C7B6-4F23-A9EA-E857819F06AF}" srcId="{2EBCD298-A40C-497F-9F95-652BA14823D5}" destId="{E0FCF83B-A80D-4935-9E85-65C7E4BE9320}" srcOrd="0" destOrd="0" parTransId="{02B3DFD1-A67D-4D79-A3CF-6762A369323D}" sibTransId="{3E15D316-1F9F-4842-AEC9-AD5DE732D5B5}"/>
    <dgm:cxn modelId="{FEF14854-29B1-41F7-9F7A-2133E46A8D1F}" type="presOf" srcId="{D3D20A91-5505-4542-B02B-904D09D7D211}" destId="{E6B7BF38-E776-4F9B-9A2F-BABC88EF0726}" srcOrd="0" destOrd="0" presId="urn:microsoft.com/office/officeart/2016/7/layout/HorizontalActionList"/>
    <dgm:cxn modelId="{DA7C8085-E42E-428B-A000-3587C7B2C744}" srcId="{2EBCD298-A40C-497F-9F95-652BA14823D5}" destId="{BB11142B-9D20-4B74-B639-1A71C820A273}" srcOrd="2" destOrd="0" parTransId="{F561B768-0368-4251-9419-7C3474C95613}" sibTransId="{D81B24CB-6681-4E61-9360-292A86E65979}"/>
    <dgm:cxn modelId="{FE35C8DF-08E6-4560-B271-F8798A3CB300}" type="presOf" srcId="{53D1CD36-DE30-4985-8729-1A96D9087685}" destId="{2560288B-5B3A-421B-9BBA-142E13A421D0}" srcOrd="0" destOrd="0" presId="urn:microsoft.com/office/officeart/2016/7/layout/HorizontalActionList"/>
    <dgm:cxn modelId="{9716C0F2-B42F-433D-944D-FC34C1285D9B}" srcId="{BB11142B-9D20-4B74-B639-1A71C820A273}" destId="{53D1CD36-DE30-4985-8729-1A96D9087685}" srcOrd="0" destOrd="0" parTransId="{35E84A12-AAB9-4B49-8992-49CEB27A84D3}" sibTransId="{21B99FB9-B744-424B-9C5C-3833EAB395C8}"/>
    <dgm:cxn modelId="{9935EDCE-CD40-43E8-A589-ECFBF138CF47}" type="presParOf" srcId="{BEB257F3-FD20-42D6-8AF5-3DA1403A081E}" destId="{80C33A12-9872-49C8-9FFF-7426D0F10837}" srcOrd="0" destOrd="0" presId="urn:microsoft.com/office/officeart/2016/7/layout/HorizontalActionList"/>
    <dgm:cxn modelId="{26755FE2-B452-413E-830E-5BDEA0C5B352}" type="presParOf" srcId="{80C33A12-9872-49C8-9FFF-7426D0F10837}" destId="{D56A80F4-8EB2-4FA4-8873-60A0F3C0F54B}" srcOrd="0" destOrd="0" presId="urn:microsoft.com/office/officeart/2016/7/layout/HorizontalActionList"/>
    <dgm:cxn modelId="{BF7CF8EE-8E22-4E99-9D9E-EA38C5E35B14}" type="presParOf" srcId="{80C33A12-9872-49C8-9FFF-7426D0F10837}" destId="{EB38D6D7-3B2A-47C6-BD48-9E181E42699D}" srcOrd="1" destOrd="0" presId="urn:microsoft.com/office/officeart/2016/7/layout/HorizontalActionList"/>
    <dgm:cxn modelId="{6D1C740B-602F-41A4-B38C-3178787DD711}" type="presParOf" srcId="{BEB257F3-FD20-42D6-8AF5-3DA1403A081E}" destId="{A460772A-8F5D-42A1-B59E-2E615DCC3ECE}" srcOrd="1" destOrd="0" presId="urn:microsoft.com/office/officeart/2016/7/layout/HorizontalActionList"/>
    <dgm:cxn modelId="{93BA0011-6E2D-404D-9128-D0B7988759DA}" type="presParOf" srcId="{BEB257F3-FD20-42D6-8AF5-3DA1403A081E}" destId="{39D818C7-8CE0-4C8B-A391-9C5AD113EDEF}" srcOrd="2" destOrd="0" presId="urn:microsoft.com/office/officeart/2016/7/layout/HorizontalActionList"/>
    <dgm:cxn modelId="{5E017151-35A0-477D-B479-7FB83A5A4A69}" type="presParOf" srcId="{39D818C7-8CE0-4C8B-A391-9C5AD113EDEF}" destId="{E6B7BF38-E776-4F9B-9A2F-BABC88EF0726}" srcOrd="0" destOrd="0" presId="urn:microsoft.com/office/officeart/2016/7/layout/HorizontalActionList"/>
    <dgm:cxn modelId="{3A31CF8F-ED6D-46E4-928C-21AE9687E851}" type="presParOf" srcId="{39D818C7-8CE0-4C8B-A391-9C5AD113EDEF}" destId="{6AFFE1F0-9496-42BE-B52B-1B1D3041FF99}" srcOrd="1" destOrd="0" presId="urn:microsoft.com/office/officeart/2016/7/layout/HorizontalActionList"/>
    <dgm:cxn modelId="{19B4AEDC-BC0B-48E1-BB7D-C82855980367}" type="presParOf" srcId="{BEB257F3-FD20-42D6-8AF5-3DA1403A081E}" destId="{24056C81-5C37-4389-B181-BD0E6C04BF2D}" srcOrd="3" destOrd="0" presId="urn:microsoft.com/office/officeart/2016/7/layout/HorizontalActionList"/>
    <dgm:cxn modelId="{1F43D005-AA35-434D-B32F-A0B2C1B639F1}" type="presParOf" srcId="{BEB257F3-FD20-42D6-8AF5-3DA1403A081E}" destId="{B9A2CD53-DCA5-460D-A8D7-35746C733BD7}" srcOrd="4" destOrd="0" presId="urn:microsoft.com/office/officeart/2016/7/layout/HorizontalActionList"/>
    <dgm:cxn modelId="{6BBB5BE5-0132-46EE-B690-BBE12E99EE6A}" type="presParOf" srcId="{B9A2CD53-DCA5-460D-A8D7-35746C733BD7}" destId="{32A95D07-4A18-4751-A480-B38EACD968CA}" srcOrd="0" destOrd="0" presId="urn:microsoft.com/office/officeart/2016/7/layout/HorizontalActionList"/>
    <dgm:cxn modelId="{87A609AE-465F-4C93-BE7E-DEE4CB0E61D2}" type="presParOf" srcId="{B9A2CD53-DCA5-460D-A8D7-35746C733BD7}" destId="{2560288B-5B3A-421B-9BBA-142E13A421D0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36E2CA5-1CC0-4CE8-834A-A1D1214B821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BE5DF65-7319-4B49-9E2A-E5E8E3C28E21}">
      <dgm:prSet/>
      <dgm:spPr/>
      <dgm:t>
        <a:bodyPr/>
        <a:lstStyle/>
        <a:p>
          <a:pPr>
            <a:defRPr cap="all"/>
          </a:pPr>
          <a:r>
            <a:rPr lang="en-GB"/>
            <a:t>Be clear on the word limit and course specifics </a:t>
          </a:r>
          <a:endParaRPr lang="en-US"/>
        </a:p>
      </dgm:t>
    </dgm:pt>
    <dgm:pt modelId="{77E4FCE5-4E08-4E9F-A54A-16D0B3476F87}" type="parTrans" cxnId="{7F2359C7-955B-4A62-BF5F-93C03E3679CD}">
      <dgm:prSet/>
      <dgm:spPr/>
      <dgm:t>
        <a:bodyPr/>
        <a:lstStyle/>
        <a:p>
          <a:endParaRPr lang="en-US"/>
        </a:p>
      </dgm:t>
    </dgm:pt>
    <dgm:pt modelId="{2576B56B-AF07-4A14-8F70-5683AE303716}" type="sibTrans" cxnId="{7F2359C7-955B-4A62-BF5F-93C03E3679CD}">
      <dgm:prSet/>
      <dgm:spPr/>
      <dgm:t>
        <a:bodyPr/>
        <a:lstStyle/>
        <a:p>
          <a:endParaRPr lang="en-US"/>
        </a:p>
      </dgm:t>
    </dgm:pt>
    <dgm:pt modelId="{E980C344-F5BA-4ED2-B376-372E8B2AC874}">
      <dgm:prSet/>
      <dgm:spPr/>
      <dgm:t>
        <a:bodyPr/>
        <a:lstStyle/>
        <a:p>
          <a:pPr>
            <a:defRPr cap="all"/>
          </a:pPr>
          <a:r>
            <a:rPr lang="en-GB"/>
            <a:t>Check the expected structure and chapters</a:t>
          </a:r>
          <a:endParaRPr lang="en-US"/>
        </a:p>
      </dgm:t>
    </dgm:pt>
    <dgm:pt modelId="{49933BA3-9B11-410B-B214-09F06F83BA53}" type="parTrans" cxnId="{91C50A76-57AC-4C3A-AE4B-102DA79C453D}">
      <dgm:prSet/>
      <dgm:spPr/>
      <dgm:t>
        <a:bodyPr/>
        <a:lstStyle/>
        <a:p>
          <a:endParaRPr lang="en-US"/>
        </a:p>
      </dgm:t>
    </dgm:pt>
    <dgm:pt modelId="{3EA363E5-8EB4-4F64-ADF1-0670B5110681}" type="sibTrans" cxnId="{91C50A76-57AC-4C3A-AE4B-102DA79C453D}">
      <dgm:prSet/>
      <dgm:spPr/>
      <dgm:t>
        <a:bodyPr/>
        <a:lstStyle/>
        <a:p>
          <a:endParaRPr lang="en-US"/>
        </a:p>
      </dgm:t>
    </dgm:pt>
    <dgm:pt modelId="{8A0899A8-462C-4E1F-A9A2-E8EBA43C09D0}">
      <dgm:prSet/>
      <dgm:spPr/>
      <dgm:t>
        <a:bodyPr/>
        <a:lstStyle/>
        <a:p>
          <a:pPr>
            <a:defRPr cap="all"/>
          </a:pPr>
          <a:r>
            <a:rPr lang="en-GB"/>
            <a:t>What material is expected where? (appendices)</a:t>
          </a:r>
          <a:endParaRPr lang="en-US"/>
        </a:p>
      </dgm:t>
    </dgm:pt>
    <dgm:pt modelId="{368AFA88-23DA-4EF2-B4CD-3649C8AACF93}" type="parTrans" cxnId="{B30E98E7-B1BA-4896-A166-AE12441B1120}">
      <dgm:prSet/>
      <dgm:spPr/>
      <dgm:t>
        <a:bodyPr/>
        <a:lstStyle/>
        <a:p>
          <a:endParaRPr lang="en-US"/>
        </a:p>
      </dgm:t>
    </dgm:pt>
    <dgm:pt modelId="{5520CE68-EBA7-4FA0-85B3-D61A4EE98970}" type="sibTrans" cxnId="{B30E98E7-B1BA-4896-A166-AE12441B1120}">
      <dgm:prSet/>
      <dgm:spPr/>
      <dgm:t>
        <a:bodyPr/>
        <a:lstStyle/>
        <a:p>
          <a:endParaRPr lang="en-US"/>
        </a:p>
      </dgm:t>
    </dgm:pt>
    <dgm:pt modelId="{6374B368-5E93-4A30-B6B5-92593099FDDF}">
      <dgm:prSet/>
      <dgm:spPr/>
      <dgm:t>
        <a:bodyPr/>
        <a:lstStyle/>
        <a:p>
          <a:pPr>
            <a:defRPr cap="all"/>
          </a:pPr>
          <a:r>
            <a:rPr lang="en-GB"/>
            <a:t>Reflect on the marking scheme and criteria </a:t>
          </a:r>
          <a:endParaRPr lang="en-US"/>
        </a:p>
      </dgm:t>
    </dgm:pt>
    <dgm:pt modelId="{797897E3-5A7D-489D-9F30-80A516546E60}" type="parTrans" cxnId="{F5F7DD43-B9FD-4903-A766-CB357C5C3EE8}">
      <dgm:prSet/>
      <dgm:spPr/>
      <dgm:t>
        <a:bodyPr/>
        <a:lstStyle/>
        <a:p>
          <a:endParaRPr lang="en-US"/>
        </a:p>
      </dgm:t>
    </dgm:pt>
    <dgm:pt modelId="{B0173047-C9D2-4346-8B31-345EBC3CF763}" type="sibTrans" cxnId="{F5F7DD43-B9FD-4903-A766-CB357C5C3EE8}">
      <dgm:prSet/>
      <dgm:spPr/>
      <dgm:t>
        <a:bodyPr/>
        <a:lstStyle/>
        <a:p>
          <a:endParaRPr lang="en-US"/>
        </a:p>
      </dgm:t>
    </dgm:pt>
    <dgm:pt modelId="{91038339-4271-415E-9BF2-BC2F094651A1}" type="pres">
      <dgm:prSet presAssocID="{D36E2CA5-1CC0-4CE8-834A-A1D1214B821F}" presName="root" presStyleCnt="0">
        <dgm:presLayoutVars>
          <dgm:dir/>
          <dgm:resizeHandles val="exact"/>
        </dgm:presLayoutVars>
      </dgm:prSet>
      <dgm:spPr/>
    </dgm:pt>
    <dgm:pt modelId="{BF5584DA-29D2-4A1C-A2AF-74E8EF2623FC}" type="pres">
      <dgm:prSet presAssocID="{7BE5DF65-7319-4B49-9E2A-E5E8E3C28E21}" presName="compNode" presStyleCnt="0"/>
      <dgm:spPr/>
    </dgm:pt>
    <dgm:pt modelId="{E6BAABEB-69C5-43CF-8A29-40E824EA7824}" type="pres">
      <dgm:prSet presAssocID="{7BE5DF65-7319-4B49-9E2A-E5E8E3C28E21}" presName="iconBgRect" presStyleLbl="bgShp" presStyleIdx="0" presStyleCnt="4"/>
      <dgm:spPr/>
    </dgm:pt>
    <dgm:pt modelId="{E22B151C-D52C-4BD6-BBCB-A0A59970B823}" type="pres">
      <dgm:prSet presAssocID="{7BE5DF65-7319-4B49-9E2A-E5E8E3C28E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5FCB346-7E62-4BC0-8646-8DDC862F3847}" type="pres">
      <dgm:prSet presAssocID="{7BE5DF65-7319-4B49-9E2A-E5E8E3C28E21}" presName="spaceRect" presStyleCnt="0"/>
      <dgm:spPr/>
    </dgm:pt>
    <dgm:pt modelId="{7595B021-570E-4929-A006-E0F331191259}" type="pres">
      <dgm:prSet presAssocID="{7BE5DF65-7319-4B49-9E2A-E5E8E3C28E21}" presName="textRect" presStyleLbl="revTx" presStyleIdx="0" presStyleCnt="4">
        <dgm:presLayoutVars>
          <dgm:chMax val="1"/>
          <dgm:chPref val="1"/>
        </dgm:presLayoutVars>
      </dgm:prSet>
      <dgm:spPr/>
    </dgm:pt>
    <dgm:pt modelId="{517C22A6-DD4F-4F0B-B3B9-6E3981BE32EF}" type="pres">
      <dgm:prSet presAssocID="{2576B56B-AF07-4A14-8F70-5683AE303716}" presName="sibTrans" presStyleCnt="0"/>
      <dgm:spPr/>
    </dgm:pt>
    <dgm:pt modelId="{A4F4FA91-B075-49A0-A8A8-87659A81BC42}" type="pres">
      <dgm:prSet presAssocID="{E980C344-F5BA-4ED2-B376-372E8B2AC874}" presName="compNode" presStyleCnt="0"/>
      <dgm:spPr/>
    </dgm:pt>
    <dgm:pt modelId="{B5CE7E08-38F1-4BE8-ADCB-1C975D65CA70}" type="pres">
      <dgm:prSet presAssocID="{E980C344-F5BA-4ED2-B376-372E8B2AC874}" presName="iconBgRect" presStyleLbl="bgShp" presStyleIdx="1" presStyleCnt="4"/>
      <dgm:spPr/>
    </dgm:pt>
    <dgm:pt modelId="{CE7EDDCB-7238-4F37-8858-8F3430358458}" type="pres">
      <dgm:prSet presAssocID="{E980C344-F5BA-4ED2-B376-372E8B2AC8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D2B5EE-9F04-4AAB-BC53-CB9EE79ECF08}" type="pres">
      <dgm:prSet presAssocID="{E980C344-F5BA-4ED2-B376-372E8B2AC874}" presName="spaceRect" presStyleCnt="0"/>
      <dgm:spPr/>
    </dgm:pt>
    <dgm:pt modelId="{08140307-6EF7-40A8-97CF-F9EE58081623}" type="pres">
      <dgm:prSet presAssocID="{E980C344-F5BA-4ED2-B376-372E8B2AC874}" presName="textRect" presStyleLbl="revTx" presStyleIdx="1" presStyleCnt="4">
        <dgm:presLayoutVars>
          <dgm:chMax val="1"/>
          <dgm:chPref val="1"/>
        </dgm:presLayoutVars>
      </dgm:prSet>
      <dgm:spPr/>
    </dgm:pt>
    <dgm:pt modelId="{01FB2C46-9905-4C31-95CB-9F6D21EFD05F}" type="pres">
      <dgm:prSet presAssocID="{3EA363E5-8EB4-4F64-ADF1-0670B5110681}" presName="sibTrans" presStyleCnt="0"/>
      <dgm:spPr/>
    </dgm:pt>
    <dgm:pt modelId="{5B4FC861-A4E3-4279-8A21-7E132D2F4863}" type="pres">
      <dgm:prSet presAssocID="{8A0899A8-462C-4E1F-A9A2-E8EBA43C09D0}" presName="compNode" presStyleCnt="0"/>
      <dgm:spPr/>
    </dgm:pt>
    <dgm:pt modelId="{6F734AE4-3788-4504-B2B8-6D8E95B096EC}" type="pres">
      <dgm:prSet presAssocID="{8A0899A8-462C-4E1F-A9A2-E8EBA43C09D0}" presName="iconBgRect" presStyleLbl="bgShp" presStyleIdx="2" presStyleCnt="4"/>
      <dgm:spPr/>
    </dgm:pt>
    <dgm:pt modelId="{9FA3942E-7BE9-46C4-A04F-2CABC4B4CF86}" type="pres">
      <dgm:prSet presAssocID="{8A0899A8-462C-4E1F-A9A2-E8EBA43C09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728CA3-2C02-484D-9738-DD9E277A850F}" type="pres">
      <dgm:prSet presAssocID="{8A0899A8-462C-4E1F-A9A2-E8EBA43C09D0}" presName="spaceRect" presStyleCnt="0"/>
      <dgm:spPr/>
    </dgm:pt>
    <dgm:pt modelId="{65C7B4FC-A650-400A-9A1C-0876DFFD7998}" type="pres">
      <dgm:prSet presAssocID="{8A0899A8-462C-4E1F-A9A2-E8EBA43C09D0}" presName="textRect" presStyleLbl="revTx" presStyleIdx="2" presStyleCnt="4">
        <dgm:presLayoutVars>
          <dgm:chMax val="1"/>
          <dgm:chPref val="1"/>
        </dgm:presLayoutVars>
      </dgm:prSet>
      <dgm:spPr/>
    </dgm:pt>
    <dgm:pt modelId="{9A2EAF1C-7C3A-4577-8341-B2349079D760}" type="pres">
      <dgm:prSet presAssocID="{5520CE68-EBA7-4FA0-85B3-D61A4EE98970}" presName="sibTrans" presStyleCnt="0"/>
      <dgm:spPr/>
    </dgm:pt>
    <dgm:pt modelId="{5EC859D3-156E-4F4F-AD0C-3F641A791157}" type="pres">
      <dgm:prSet presAssocID="{6374B368-5E93-4A30-B6B5-92593099FDDF}" presName="compNode" presStyleCnt="0"/>
      <dgm:spPr/>
    </dgm:pt>
    <dgm:pt modelId="{5D4061E4-B711-40D1-ADE1-2A61B6737FF7}" type="pres">
      <dgm:prSet presAssocID="{6374B368-5E93-4A30-B6B5-92593099FDDF}" presName="iconBgRect" presStyleLbl="bgShp" presStyleIdx="3" presStyleCnt="4"/>
      <dgm:spPr/>
    </dgm:pt>
    <dgm:pt modelId="{8300E231-FAC1-4890-974C-6A2338B8682B}" type="pres">
      <dgm:prSet presAssocID="{6374B368-5E93-4A30-B6B5-92593099FDD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242818A-A6D9-4FD1-98F5-86D9A41F8D56}" type="pres">
      <dgm:prSet presAssocID="{6374B368-5E93-4A30-B6B5-92593099FDDF}" presName="spaceRect" presStyleCnt="0"/>
      <dgm:spPr/>
    </dgm:pt>
    <dgm:pt modelId="{F772CA35-FA80-4715-B3AC-0DED8CDFF289}" type="pres">
      <dgm:prSet presAssocID="{6374B368-5E93-4A30-B6B5-92593099FDD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B4B0115-FB4C-4964-8BC7-43C6CFBC1E3C}" type="presOf" srcId="{8A0899A8-462C-4E1F-A9A2-E8EBA43C09D0}" destId="{65C7B4FC-A650-400A-9A1C-0876DFFD7998}" srcOrd="0" destOrd="0" presId="urn:microsoft.com/office/officeart/2018/5/layout/IconCircleLabelList"/>
    <dgm:cxn modelId="{01C5A243-CC89-4E37-B1A6-85714239CC0B}" type="presOf" srcId="{6374B368-5E93-4A30-B6B5-92593099FDDF}" destId="{F772CA35-FA80-4715-B3AC-0DED8CDFF289}" srcOrd="0" destOrd="0" presId="urn:microsoft.com/office/officeart/2018/5/layout/IconCircleLabelList"/>
    <dgm:cxn modelId="{F5F7DD43-B9FD-4903-A766-CB357C5C3EE8}" srcId="{D36E2CA5-1CC0-4CE8-834A-A1D1214B821F}" destId="{6374B368-5E93-4A30-B6B5-92593099FDDF}" srcOrd="3" destOrd="0" parTransId="{797897E3-5A7D-489D-9F30-80A516546E60}" sibTransId="{B0173047-C9D2-4346-8B31-345EBC3CF763}"/>
    <dgm:cxn modelId="{91C50A76-57AC-4C3A-AE4B-102DA79C453D}" srcId="{D36E2CA5-1CC0-4CE8-834A-A1D1214B821F}" destId="{E980C344-F5BA-4ED2-B376-372E8B2AC874}" srcOrd="1" destOrd="0" parTransId="{49933BA3-9B11-410B-B214-09F06F83BA53}" sibTransId="{3EA363E5-8EB4-4F64-ADF1-0670B5110681}"/>
    <dgm:cxn modelId="{6925EF91-BC6A-480C-B67A-DDF954C8F11A}" type="presOf" srcId="{7BE5DF65-7319-4B49-9E2A-E5E8E3C28E21}" destId="{7595B021-570E-4929-A006-E0F331191259}" srcOrd="0" destOrd="0" presId="urn:microsoft.com/office/officeart/2018/5/layout/IconCircleLabelList"/>
    <dgm:cxn modelId="{667304A6-2F58-4450-84B6-FC8127D5FD10}" type="presOf" srcId="{D36E2CA5-1CC0-4CE8-834A-A1D1214B821F}" destId="{91038339-4271-415E-9BF2-BC2F094651A1}" srcOrd="0" destOrd="0" presId="urn:microsoft.com/office/officeart/2018/5/layout/IconCircleLabelList"/>
    <dgm:cxn modelId="{7F2359C7-955B-4A62-BF5F-93C03E3679CD}" srcId="{D36E2CA5-1CC0-4CE8-834A-A1D1214B821F}" destId="{7BE5DF65-7319-4B49-9E2A-E5E8E3C28E21}" srcOrd="0" destOrd="0" parTransId="{77E4FCE5-4E08-4E9F-A54A-16D0B3476F87}" sibTransId="{2576B56B-AF07-4A14-8F70-5683AE303716}"/>
    <dgm:cxn modelId="{C68070D7-6145-4DE7-95B3-9103C36F98F8}" type="presOf" srcId="{E980C344-F5BA-4ED2-B376-372E8B2AC874}" destId="{08140307-6EF7-40A8-97CF-F9EE58081623}" srcOrd="0" destOrd="0" presId="urn:microsoft.com/office/officeart/2018/5/layout/IconCircleLabelList"/>
    <dgm:cxn modelId="{B30E98E7-B1BA-4896-A166-AE12441B1120}" srcId="{D36E2CA5-1CC0-4CE8-834A-A1D1214B821F}" destId="{8A0899A8-462C-4E1F-A9A2-E8EBA43C09D0}" srcOrd="2" destOrd="0" parTransId="{368AFA88-23DA-4EF2-B4CD-3649C8AACF93}" sibTransId="{5520CE68-EBA7-4FA0-85B3-D61A4EE98970}"/>
    <dgm:cxn modelId="{89D62A6A-E619-4C8C-8D64-CBB1185CFA03}" type="presParOf" srcId="{91038339-4271-415E-9BF2-BC2F094651A1}" destId="{BF5584DA-29D2-4A1C-A2AF-74E8EF2623FC}" srcOrd="0" destOrd="0" presId="urn:microsoft.com/office/officeart/2018/5/layout/IconCircleLabelList"/>
    <dgm:cxn modelId="{11BDC5E3-7BBA-4E17-A6C7-AACA455B7B1A}" type="presParOf" srcId="{BF5584DA-29D2-4A1C-A2AF-74E8EF2623FC}" destId="{E6BAABEB-69C5-43CF-8A29-40E824EA7824}" srcOrd="0" destOrd="0" presId="urn:microsoft.com/office/officeart/2018/5/layout/IconCircleLabelList"/>
    <dgm:cxn modelId="{DFA9ACC0-ECD6-4EBD-8685-51B02C3E7746}" type="presParOf" srcId="{BF5584DA-29D2-4A1C-A2AF-74E8EF2623FC}" destId="{E22B151C-D52C-4BD6-BBCB-A0A59970B823}" srcOrd="1" destOrd="0" presId="urn:microsoft.com/office/officeart/2018/5/layout/IconCircleLabelList"/>
    <dgm:cxn modelId="{5AC933D3-113C-4707-8669-1B4A47E79B37}" type="presParOf" srcId="{BF5584DA-29D2-4A1C-A2AF-74E8EF2623FC}" destId="{15FCB346-7E62-4BC0-8646-8DDC862F3847}" srcOrd="2" destOrd="0" presId="urn:microsoft.com/office/officeart/2018/5/layout/IconCircleLabelList"/>
    <dgm:cxn modelId="{3668A2BF-FD52-450C-B2E1-ECEB5B21F12F}" type="presParOf" srcId="{BF5584DA-29D2-4A1C-A2AF-74E8EF2623FC}" destId="{7595B021-570E-4929-A006-E0F331191259}" srcOrd="3" destOrd="0" presId="urn:microsoft.com/office/officeart/2018/5/layout/IconCircleLabelList"/>
    <dgm:cxn modelId="{82F05F07-CD58-44A5-8171-101B51D6C08F}" type="presParOf" srcId="{91038339-4271-415E-9BF2-BC2F094651A1}" destId="{517C22A6-DD4F-4F0B-B3B9-6E3981BE32EF}" srcOrd="1" destOrd="0" presId="urn:microsoft.com/office/officeart/2018/5/layout/IconCircleLabelList"/>
    <dgm:cxn modelId="{3EF57A6A-CB1B-4C91-B641-EE283AE45CF2}" type="presParOf" srcId="{91038339-4271-415E-9BF2-BC2F094651A1}" destId="{A4F4FA91-B075-49A0-A8A8-87659A81BC42}" srcOrd="2" destOrd="0" presId="urn:microsoft.com/office/officeart/2018/5/layout/IconCircleLabelList"/>
    <dgm:cxn modelId="{AC1A5D83-257C-4676-AC20-DB34F910AAB7}" type="presParOf" srcId="{A4F4FA91-B075-49A0-A8A8-87659A81BC42}" destId="{B5CE7E08-38F1-4BE8-ADCB-1C975D65CA70}" srcOrd="0" destOrd="0" presId="urn:microsoft.com/office/officeart/2018/5/layout/IconCircleLabelList"/>
    <dgm:cxn modelId="{35692D0E-037D-4A2B-ACF6-153D2E930AA5}" type="presParOf" srcId="{A4F4FA91-B075-49A0-A8A8-87659A81BC42}" destId="{CE7EDDCB-7238-4F37-8858-8F3430358458}" srcOrd="1" destOrd="0" presId="urn:microsoft.com/office/officeart/2018/5/layout/IconCircleLabelList"/>
    <dgm:cxn modelId="{74D209FD-DB7E-45BA-8B0A-245DD9C1F852}" type="presParOf" srcId="{A4F4FA91-B075-49A0-A8A8-87659A81BC42}" destId="{69D2B5EE-9F04-4AAB-BC53-CB9EE79ECF08}" srcOrd="2" destOrd="0" presId="urn:microsoft.com/office/officeart/2018/5/layout/IconCircleLabelList"/>
    <dgm:cxn modelId="{39860602-40D9-43A1-AAFC-1BB2A43044C3}" type="presParOf" srcId="{A4F4FA91-B075-49A0-A8A8-87659A81BC42}" destId="{08140307-6EF7-40A8-97CF-F9EE58081623}" srcOrd="3" destOrd="0" presId="urn:microsoft.com/office/officeart/2018/5/layout/IconCircleLabelList"/>
    <dgm:cxn modelId="{B07C422F-8973-4B06-8E9F-6327398C95B9}" type="presParOf" srcId="{91038339-4271-415E-9BF2-BC2F094651A1}" destId="{01FB2C46-9905-4C31-95CB-9F6D21EFD05F}" srcOrd="3" destOrd="0" presId="urn:microsoft.com/office/officeart/2018/5/layout/IconCircleLabelList"/>
    <dgm:cxn modelId="{7543EC70-FEDA-4E3D-ABC5-BA4074CE90D1}" type="presParOf" srcId="{91038339-4271-415E-9BF2-BC2F094651A1}" destId="{5B4FC861-A4E3-4279-8A21-7E132D2F4863}" srcOrd="4" destOrd="0" presId="urn:microsoft.com/office/officeart/2018/5/layout/IconCircleLabelList"/>
    <dgm:cxn modelId="{0AA0031D-16EA-4B3A-9133-0860B9B0EA56}" type="presParOf" srcId="{5B4FC861-A4E3-4279-8A21-7E132D2F4863}" destId="{6F734AE4-3788-4504-B2B8-6D8E95B096EC}" srcOrd="0" destOrd="0" presId="urn:microsoft.com/office/officeart/2018/5/layout/IconCircleLabelList"/>
    <dgm:cxn modelId="{8EBD757D-B354-40A0-A766-B98BA866DD31}" type="presParOf" srcId="{5B4FC861-A4E3-4279-8A21-7E132D2F4863}" destId="{9FA3942E-7BE9-46C4-A04F-2CABC4B4CF86}" srcOrd="1" destOrd="0" presId="urn:microsoft.com/office/officeart/2018/5/layout/IconCircleLabelList"/>
    <dgm:cxn modelId="{701D62C5-B029-43AB-AE30-DF3E7A4D8A6E}" type="presParOf" srcId="{5B4FC861-A4E3-4279-8A21-7E132D2F4863}" destId="{44728CA3-2C02-484D-9738-DD9E277A850F}" srcOrd="2" destOrd="0" presId="urn:microsoft.com/office/officeart/2018/5/layout/IconCircleLabelList"/>
    <dgm:cxn modelId="{81EEFF24-CC5F-45C6-849B-9073636E8AEB}" type="presParOf" srcId="{5B4FC861-A4E3-4279-8A21-7E132D2F4863}" destId="{65C7B4FC-A650-400A-9A1C-0876DFFD7998}" srcOrd="3" destOrd="0" presId="urn:microsoft.com/office/officeart/2018/5/layout/IconCircleLabelList"/>
    <dgm:cxn modelId="{37588436-C364-4276-B95E-BA06FC7AFCC8}" type="presParOf" srcId="{91038339-4271-415E-9BF2-BC2F094651A1}" destId="{9A2EAF1C-7C3A-4577-8341-B2349079D760}" srcOrd="5" destOrd="0" presId="urn:microsoft.com/office/officeart/2018/5/layout/IconCircleLabelList"/>
    <dgm:cxn modelId="{BA660A1B-A277-458E-A116-1E9FD33D30E9}" type="presParOf" srcId="{91038339-4271-415E-9BF2-BC2F094651A1}" destId="{5EC859D3-156E-4F4F-AD0C-3F641A791157}" srcOrd="6" destOrd="0" presId="urn:microsoft.com/office/officeart/2018/5/layout/IconCircleLabelList"/>
    <dgm:cxn modelId="{07416944-29B5-42C5-9DA7-06BDC13E190B}" type="presParOf" srcId="{5EC859D3-156E-4F4F-AD0C-3F641A791157}" destId="{5D4061E4-B711-40D1-ADE1-2A61B6737FF7}" srcOrd="0" destOrd="0" presId="urn:microsoft.com/office/officeart/2018/5/layout/IconCircleLabelList"/>
    <dgm:cxn modelId="{C4ADADF7-1EDF-48E2-B2C9-CAE79C264E43}" type="presParOf" srcId="{5EC859D3-156E-4F4F-AD0C-3F641A791157}" destId="{8300E231-FAC1-4890-974C-6A2338B8682B}" srcOrd="1" destOrd="0" presId="urn:microsoft.com/office/officeart/2018/5/layout/IconCircleLabelList"/>
    <dgm:cxn modelId="{7648AEB7-6A15-4432-9943-929ED8318BF3}" type="presParOf" srcId="{5EC859D3-156E-4F4F-AD0C-3F641A791157}" destId="{C242818A-A6D9-4FD1-98F5-86D9A41F8D56}" srcOrd="2" destOrd="0" presId="urn:microsoft.com/office/officeart/2018/5/layout/IconCircleLabelList"/>
    <dgm:cxn modelId="{4460E574-1422-483F-AB38-87161A93698E}" type="presParOf" srcId="{5EC859D3-156E-4F4F-AD0C-3F641A791157}" destId="{F772CA35-FA80-4715-B3AC-0DED8CDFF2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0A9CBA-86A4-414D-96DD-C01044DC57E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ECA06E2-71BB-4247-8336-5531EF73D187}">
      <dgm:prSet/>
      <dgm:spPr/>
      <dgm:t>
        <a:bodyPr/>
        <a:lstStyle/>
        <a:p>
          <a:pPr>
            <a:defRPr cap="all"/>
          </a:pPr>
          <a:r>
            <a:rPr lang="en-GB"/>
            <a:t>Why this topic is worth researching?</a:t>
          </a:r>
          <a:endParaRPr lang="en-US"/>
        </a:p>
      </dgm:t>
    </dgm:pt>
    <dgm:pt modelId="{C1EA2410-5829-4C8D-80D9-17DBADCE53D3}" type="parTrans" cxnId="{2A11A8BE-776F-47FA-9329-1990321C4FE2}">
      <dgm:prSet/>
      <dgm:spPr/>
      <dgm:t>
        <a:bodyPr/>
        <a:lstStyle/>
        <a:p>
          <a:endParaRPr lang="en-US"/>
        </a:p>
      </dgm:t>
    </dgm:pt>
    <dgm:pt modelId="{9486EF40-B77A-44E6-A50C-DBD0A4286969}" type="sibTrans" cxnId="{2A11A8BE-776F-47FA-9329-1990321C4FE2}">
      <dgm:prSet/>
      <dgm:spPr/>
      <dgm:t>
        <a:bodyPr/>
        <a:lstStyle/>
        <a:p>
          <a:endParaRPr lang="en-US"/>
        </a:p>
      </dgm:t>
    </dgm:pt>
    <dgm:pt modelId="{A5E185AD-D033-4857-8DB3-2AB28754FCEC}">
      <dgm:prSet/>
      <dgm:spPr/>
      <dgm:t>
        <a:bodyPr/>
        <a:lstStyle/>
        <a:p>
          <a:pPr>
            <a:defRPr cap="all"/>
          </a:pPr>
          <a:r>
            <a:rPr lang="en-GB"/>
            <a:t>Why this is a good way to research it?</a:t>
          </a:r>
          <a:endParaRPr lang="en-US"/>
        </a:p>
      </dgm:t>
    </dgm:pt>
    <dgm:pt modelId="{4CF968BA-1F27-40D2-8F44-DE0AC6E44A2B}" type="parTrans" cxnId="{D6E37AB7-9BDC-4C68-AA61-7AC9CBB334BF}">
      <dgm:prSet/>
      <dgm:spPr/>
      <dgm:t>
        <a:bodyPr/>
        <a:lstStyle/>
        <a:p>
          <a:endParaRPr lang="en-US"/>
        </a:p>
      </dgm:t>
    </dgm:pt>
    <dgm:pt modelId="{EFD95840-9815-4D80-8202-4AC51993FEE7}" type="sibTrans" cxnId="{D6E37AB7-9BDC-4C68-AA61-7AC9CBB334BF}">
      <dgm:prSet/>
      <dgm:spPr/>
      <dgm:t>
        <a:bodyPr/>
        <a:lstStyle/>
        <a:p>
          <a:endParaRPr lang="en-US"/>
        </a:p>
      </dgm:t>
    </dgm:pt>
    <dgm:pt modelId="{314527A1-8334-4D7E-AA0F-181F407C3A25}">
      <dgm:prSet/>
      <dgm:spPr/>
      <dgm:t>
        <a:bodyPr/>
        <a:lstStyle/>
        <a:p>
          <a:pPr>
            <a:defRPr cap="all"/>
          </a:pPr>
          <a:r>
            <a:rPr lang="en-GB"/>
            <a:t>Why is method of analysis appropriate?</a:t>
          </a:r>
          <a:endParaRPr lang="en-US"/>
        </a:p>
      </dgm:t>
    </dgm:pt>
    <dgm:pt modelId="{B36DDB32-B53C-429D-972B-DFACAF6E7AA6}" type="parTrans" cxnId="{EA352F71-8FF0-4B32-8641-66002235CEE0}">
      <dgm:prSet/>
      <dgm:spPr/>
      <dgm:t>
        <a:bodyPr/>
        <a:lstStyle/>
        <a:p>
          <a:endParaRPr lang="en-US"/>
        </a:p>
      </dgm:t>
    </dgm:pt>
    <dgm:pt modelId="{77DEB40D-AC79-4039-BD1A-C7277A4608BB}" type="sibTrans" cxnId="{EA352F71-8FF0-4B32-8641-66002235CEE0}">
      <dgm:prSet/>
      <dgm:spPr/>
      <dgm:t>
        <a:bodyPr/>
        <a:lstStyle/>
        <a:p>
          <a:endParaRPr lang="en-US"/>
        </a:p>
      </dgm:t>
    </dgm:pt>
    <dgm:pt modelId="{65D61E4D-7197-43B1-B001-AE46DD8966D3}">
      <dgm:prSet/>
      <dgm:spPr/>
      <dgm:t>
        <a:bodyPr/>
        <a:lstStyle/>
        <a:p>
          <a:pPr>
            <a:defRPr cap="all"/>
          </a:pPr>
          <a:r>
            <a:rPr lang="en-GB" dirty="0"/>
            <a:t>Why are the interpretations and conclusion reasonable?</a:t>
          </a:r>
          <a:endParaRPr lang="en-US" dirty="0"/>
        </a:p>
      </dgm:t>
    </dgm:pt>
    <dgm:pt modelId="{E4776F3D-DCF9-454F-AC66-1B0DB50E9E8B}" type="parTrans" cxnId="{C8D72AEB-DE5B-4A5B-BE86-DAFEA82D577B}">
      <dgm:prSet/>
      <dgm:spPr/>
      <dgm:t>
        <a:bodyPr/>
        <a:lstStyle/>
        <a:p>
          <a:endParaRPr lang="en-US"/>
        </a:p>
      </dgm:t>
    </dgm:pt>
    <dgm:pt modelId="{3BA1CD8B-7D9C-4B8C-A748-101944F83940}" type="sibTrans" cxnId="{C8D72AEB-DE5B-4A5B-BE86-DAFEA82D577B}">
      <dgm:prSet/>
      <dgm:spPr/>
      <dgm:t>
        <a:bodyPr/>
        <a:lstStyle/>
        <a:p>
          <a:endParaRPr lang="en-US"/>
        </a:p>
      </dgm:t>
    </dgm:pt>
    <dgm:pt modelId="{1BA1CC1F-37C2-4E6C-A1F4-1166108CBED8}">
      <dgm:prSet/>
      <dgm:spPr/>
      <dgm:t>
        <a:bodyPr/>
        <a:lstStyle/>
        <a:p>
          <a:pPr>
            <a:defRPr cap="all"/>
          </a:pPr>
          <a:r>
            <a:rPr lang="en-GB"/>
            <a:t>Continual justification </a:t>
          </a:r>
          <a:endParaRPr lang="en-US"/>
        </a:p>
      </dgm:t>
    </dgm:pt>
    <dgm:pt modelId="{B9CCCA6D-5C25-4AFE-B14A-70820D6CCAD0}" type="parTrans" cxnId="{51C19497-E390-4581-B844-4F53DC0FC107}">
      <dgm:prSet/>
      <dgm:spPr/>
      <dgm:t>
        <a:bodyPr/>
        <a:lstStyle/>
        <a:p>
          <a:endParaRPr lang="en-US"/>
        </a:p>
      </dgm:t>
    </dgm:pt>
    <dgm:pt modelId="{B8334CE5-14C4-4F7D-A086-0855196C59E1}" type="sibTrans" cxnId="{51C19497-E390-4581-B844-4F53DC0FC107}">
      <dgm:prSet/>
      <dgm:spPr/>
      <dgm:t>
        <a:bodyPr/>
        <a:lstStyle/>
        <a:p>
          <a:endParaRPr lang="en-US"/>
        </a:p>
      </dgm:t>
    </dgm:pt>
    <dgm:pt modelId="{19BBA162-EFA7-4BFE-89A5-50FF65B6C024}" type="pres">
      <dgm:prSet presAssocID="{460A9CBA-86A4-414D-96DD-C01044DC57E2}" presName="root" presStyleCnt="0">
        <dgm:presLayoutVars>
          <dgm:dir/>
          <dgm:resizeHandles val="exact"/>
        </dgm:presLayoutVars>
      </dgm:prSet>
      <dgm:spPr/>
    </dgm:pt>
    <dgm:pt modelId="{34B8E551-03A8-42C2-B48D-53EC6DCF7F11}" type="pres">
      <dgm:prSet presAssocID="{4ECA06E2-71BB-4247-8336-5531EF73D187}" presName="compNode" presStyleCnt="0"/>
      <dgm:spPr/>
    </dgm:pt>
    <dgm:pt modelId="{579F8FCF-6D09-452B-8123-B6FA6E005605}" type="pres">
      <dgm:prSet presAssocID="{4ECA06E2-71BB-4247-8336-5531EF73D187}" presName="iconBgRect" presStyleLbl="bgShp" presStyleIdx="0" presStyleCnt="5"/>
      <dgm:spPr/>
    </dgm:pt>
    <dgm:pt modelId="{1BB972C9-DD58-4F22-A579-79B24AFF635B}" type="pres">
      <dgm:prSet presAssocID="{4ECA06E2-71BB-4247-8336-5531EF73D1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93E116F3-7170-42A0-BD6E-77EEC432BE26}" type="pres">
      <dgm:prSet presAssocID="{4ECA06E2-71BB-4247-8336-5531EF73D187}" presName="spaceRect" presStyleCnt="0"/>
      <dgm:spPr/>
    </dgm:pt>
    <dgm:pt modelId="{6858E43C-EBD1-419B-811C-52150B1B27EE}" type="pres">
      <dgm:prSet presAssocID="{4ECA06E2-71BB-4247-8336-5531EF73D187}" presName="textRect" presStyleLbl="revTx" presStyleIdx="0" presStyleCnt="5">
        <dgm:presLayoutVars>
          <dgm:chMax val="1"/>
          <dgm:chPref val="1"/>
        </dgm:presLayoutVars>
      </dgm:prSet>
      <dgm:spPr/>
    </dgm:pt>
    <dgm:pt modelId="{BF41BBEE-837E-4D2A-BD08-3FDFF7BCE673}" type="pres">
      <dgm:prSet presAssocID="{9486EF40-B77A-44E6-A50C-DBD0A4286969}" presName="sibTrans" presStyleCnt="0"/>
      <dgm:spPr/>
    </dgm:pt>
    <dgm:pt modelId="{F70536D4-302B-42B6-ACFC-4798114456DF}" type="pres">
      <dgm:prSet presAssocID="{A5E185AD-D033-4857-8DB3-2AB28754FCEC}" presName="compNode" presStyleCnt="0"/>
      <dgm:spPr/>
    </dgm:pt>
    <dgm:pt modelId="{C6745D30-9311-4E33-9F14-187493FE57D1}" type="pres">
      <dgm:prSet presAssocID="{A5E185AD-D033-4857-8DB3-2AB28754FCEC}" presName="iconBgRect" presStyleLbl="bgShp" presStyleIdx="1" presStyleCnt="5"/>
      <dgm:spPr/>
    </dgm:pt>
    <dgm:pt modelId="{9FD9C2F9-EBC3-4B9A-A0C4-212109F4911F}" type="pres">
      <dgm:prSet presAssocID="{A5E185AD-D033-4857-8DB3-2AB28754FC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3C0D96C-9CC8-40E0-AD87-C76E4E8EFDA5}" type="pres">
      <dgm:prSet presAssocID="{A5E185AD-D033-4857-8DB3-2AB28754FCEC}" presName="spaceRect" presStyleCnt="0"/>
      <dgm:spPr/>
    </dgm:pt>
    <dgm:pt modelId="{0D74957F-03BA-411E-9788-4E16040028D4}" type="pres">
      <dgm:prSet presAssocID="{A5E185AD-D033-4857-8DB3-2AB28754FCEC}" presName="textRect" presStyleLbl="revTx" presStyleIdx="1" presStyleCnt="5">
        <dgm:presLayoutVars>
          <dgm:chMax val="1"/>
          <dgm:chPref val="1"/>
        </dgm:presLayoutVars>
      </dgm:prSet>
      <dgm:spPr/>
    </dgm:pt>
    <dgm:pt modelId="{D54231FE-56DF-4194-8F33-E2F02E5C0570}" type="pres">
      <dgm:prSet presAssocID="{EFD95840-9815-4D80-8202-4AC51993FEE7}" presName="sibTrans" presStyleCnt="0"/>
      <dgm:spPr/>
    </dgm:pt>
    <dgm:pt modelId="{81E62090-B175-43F8-9A57-7549A6EBF881}" type="pres">
      <dgm:prSet presAssocID="{314527A1-8334-4D7E-AA0F-181F407C3A25}" presName="compNode" presStyleCnt="0"/>
      <dgm:spPr/>
    </dgm:pt>
    <dgm:pt modelId="{58123CFC-F243-48EC-92F8-CA7CE69757A3}" type="pres">
      <dgm:prSet presAssocID="{314527A1-8334-4D7E-AA0F-181F407C3A25}" presName="iconBgRect" presStyleLbl="bgShp" presStyleIdx="2" presStyleCnt="5"/>
      <dgm:spPr/>
    </dgm:pt>
    <dgm:pt modelId="{D27B3A54-AA6F-4351-A40A-0003D648E667}" type="pres">
      <dgm:prSet presAssocID="{314527A1-8334-4D7E-AA0F-181F407C3A2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50BF59D-302C-4E1B-BA55-39CC83F05AA6}" type="pres">
      <dgm:prSet presAssocID="{314527A1-8334-4D7E-AA0F-181F407C3A25}" presName="spaceRect" presStyleCnt="0"/>
      <dgm:spPr/>
    </dgm:pt>
    <dgm:pt modelId="{B90E64BA-4C2A-47D5-8104-1A27723BC350}" type="pres">
      <dgm:prSet presAssocID="{314527A1-8334-4D7E-AA0F-181F407C3A25}" presName="textRect" presStyleLbl="revTx" presStyleIdx="2" presStyleCnt="5">
        <dgm:presLayoutVars>
          <dgm:chMax val="1"/>
          <dgm:chPref val="1"/>
        </dgm:presLayoutVars>
      </dgm:prSet>
      <dgm:spPr/>
    </dgm:pt>
    <dgm:pt modelId="{399D5824-A1D4-44F6-A4BD-253C4E740AE1}" type="pres">
      <dgm:prSet presAssocID="{77DEB40D-AC79-4039-BD1A-C7277A4608BB}" presName="sibTrans" presStyleCnt="0"/>
      <dgm:spPr/>
    </dgm:pt>
    <dgm:pt modelId="{2A20A4CA-2083-401E-9B5F-09343DA20642}" type="pres">
      <dgm:prSet presAssocID="{65D61E4D-7197-43B1-B001-AE46DD8966D3}" presName="compNode" presStyleCnt="0"/>
      <dgm:spPr/>
    </dgm:pt>
    <dgm:pt modelId="{35ECEA8D-00E7-414A-9BC4-DC98B57EF146}" type="pres">
      <dgm:prSet presAssocID="{65D61E4D-7197-43B1-B001-AE46DD8966D3}" presName="iconBgRect" presStyleLbl="bgShp" presStyleIdx="3" presStyleCnt="5"/>
      <dgm:spPr/>
    </dgm:pt>
    <dgm:pt modelId="{C908EF19-2F48-47C2-B542-961785C1ED52}" type="pres">
      <dgm:prSet presAssocID="{65D61E4D-7197-43B1-B001-AE46DD8966D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222E8CA-A9AD-4A7F-88F5-A66550B12D5B}" type="pres">
      <dgm:prSet presAssocID="{65D61E4D-7197-43B1-B001-AE46DD8966D3}" presName="spaceRect" presStyleCnt="0"/>
      <dgm:spPr/>
    </dgm:pt>
    <dgm:pt modelId="{90ED2EA3-FD8F-4309-8B2D-8A9C1916F52F}" type="pres">
      <dgm:prSet presAssocID="{65D61E4D-7197-43B1-B001-AE46DD8966D3}" presName="textRect" presStyleLbl="revTx" presStyleIdx="3" presStyleCnt="5">
        <dgm:presLayoutVars>
          <dgm:chMax val="1"/>
          <dgm:chPref val="1"/>
        </dgm:presLayoutVars>
      </dgm:prSet>
      <dgm:spPr/>
    </dgm:pt>
    <dgm:pt modelId="{7BF91403-260B-406B-8016-7210F4B25B88}" type="pres">
      <dgm:prSet presAssocID="{3BA1CD8B-7D9C-4B8C-A748-101944F83940}" presName="sibTrans" presStyleCnt="0"/>
      <dgm:spPr/>
    </dgm:pt>
    <dgm:pt modelId="{8A18366C-D6F9-4382-A397-D8A3D8C90819}" type="pres">
      <dgm:prSet presAssocID="{1BA1CC1F-37C2-4E6C-A1F4-1166108CBED8}" presName="compNode" presStyleCnt="0"/>
      <dgm:spPr/>
    </dgm:pt>
    <dgm:pt modelId="{B5322199-20AC-4D6A-966E-806826100E6C}" type="pres">
      <dgm:prSet presAssocID="{1BA1CC1F-37C2-4E6C-A1F4-1166108CBED8}" presName="iconBgRect" presStyleLbl="bgShp" presStyleIdx="4" presStyleCnt="5"/>
      <dgm:spPr/>
    </dgm:pt>
    <dgm:pt modelId="{ACE2D4B1-2F20-4125-92A6-7558687CF789}" type="pres">
      <dgm:prSet presAssocID="{1BA1CC1F-37C2-4E6C-A1F4-1166108CBED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6EB15DD-5B18-4E26-BCAA-BBC94B166D74}" type="pres">
      <dgm:prSet presAssocID="{1BA1CC1F-37C2-4E6C-A1F4-1166108CBED8}" presName="spaceRect" presStyleCnt="0"/>
      <dgm:spPr/>
    </dgm:pt>
    <dgm:pt modelId="{8E9B5BBD-33FD-41D2-A045-26971E7671E0}" type="pres">
      <dgm:prSet presAssocID="{1BA1CC1F-37C2-4E6C-A1F4-1166108CBED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A352F71-8FF0-4B32-8641-66002235CEE0}" srcId="{460A9CBA-86A4-414D-96DD-C01044DC57E2}" destId="{314527A1-8334-4D7E-AA0F-181F407C3A25}" srcOrd="2" destOrd="0" parTransId="{B36DDB32-B53C-429D-972B-DFACAF6E7AA6}" sibTransId="{77DEB40D-AC79-4039-BD1A-C7277A4608BB}"/>
    <dgm:cxn modelId="{40931958-BC81-431C-9787-E8F6E9033EF0}" type="presOf" srcId="{4ECA06E2-71BB-4247-8336-5531EF73D187}" destId="{6858E43C-EBD1-419B-811C-52150B1B27EE}" srcOrd="0" destOrd="0" presId="urn:microsoft.com/office/officeart/2018/5/layout/IconCircleLabelList"/>
    <dgm:cxn modelId="{FC095186-C170-42CD-912F-4610B85531D0}" type="presOf" srcId="{1BA1CC1F-37C2-4E6C-A1F4-1166108CBED8}" destId="{8E9B5BBD-33FD-41D2-A045-26971E7671E0}" srcOrd="0" destOrd="0" presId="urn:microsoft.com/office/officeart/2018/5/layout/IconCircleLabelList"/>
    <dgm:cxn modelId="{CAEB7191-9BA7-41AF-A200-02D916D6013D}" type="presOf" srcId="{A5E185AD-D033-4857-8DB3-2AB28754FCEC}" destId="{0D74957F-03BA-411E-9788-4E16040028D4}" srcOrd="0" destOrd="0" presId="urn:microsoft.com/office/officeart/2018/5/layout/IconCircleLabelList"/>
    <dgm:cxn modelId="{51C19497-E390-4581-B844-4F53DC0FC107}" srcId="{460A9CBA-86A4-414D-96DD-C01044DC57E2}" destId="{1BA1CC1F-37C2-4E6C-A1F4-1166108CBED8}" srcOrd="4" destOrd="0" parTransId="{B9CCCA6D-5C25-4AFE-B14A-70820D6CCAD0}" sibTransId="{B8334CE5-14C4-4F7D-A086-0855196C59E1}"/>
    <dgm:cxn modelId="{AC60E39D-03E9-4C7F-ACC2-2FA7F6B88EFC}" type="presOf" srcId="{460A9CBA-86A4-414D-96DD-C01044DC57E2}" destId="{19BBA162-EFA7-4BFE-89A5-50FF65B6C024}" srcOrd="0" destOrd="0" presId="urn:microsoft.com/office/officeart/2018/5/layout/IconCircleLabelList"/>
    <dgm:cxn modelId="{E42168B5-F7F7-4D00-82F7-528FC3DF2731}" type="presOf" srcId="{314527A1-8334-4D7E-AA0F-181F407C3A25}" destId="{B90E64BA-4C2A-47D5-8104-1A27723BC350}" srcOrd="0" destOrd="0" presId="urn:microsoft.com/office/officeart/2018/5/layout/IconCircleLabelList"/>
    <dgm:cxn modelId="{0AC843B7-70FE-4FF1-BD24-C3C58C194FE4}" type="presOf" srcId="{65D61E4D-7197-43B1-B001-AE46DD8966D3}" destId="{90ED2EA3-FD8F-4309-8B2D-8A9C1916F52F}" srcOrd="0" destOrd="0" presId="urn:microsoft.com/office/officeart/2018/5/layout/IconCircleLabelList"/>
    <dgm:cxn modelId="{D6E37AB7-9BDC-4C68-AA61-7AC9CBB334BF}" srcId="{460A9CBA-86A4-414D-96DD-C01044DC57E2}" destId="{A5E185AD-D033-4857-8DB3-2AB28754FCEC}" srcOrd="1" destOrd="0" parTransId="{4CF968BA-1F27-40D2-8F44-DE0AC6E44A2B}" sibTransId="{EFD95840-9815-4D80-8202-4AC51993FEE7}"/>
    <dgm:cxn modelId="{2A11A8BE-776F-47FA-9329-1990321C4FE2}" srcId="{460A9CBA-86A4-414D-96DD-C01044DC57E2}" destId="{4ECA06E2-71BB-4247-8336-5531EF73D187}" srcOrd="0" destOrd="0" parTransId="{C1EA2410-5829-4C8D-80D9-17DBADCE53D3}" sibTransId="{9486EF40-B77A-44E6-A50C-DBD0A4286969}"/>
    <dgm:cxn modelId="{C8D72AEB-DE5B-4A5B-BE86-DAFEA82D577B}" srcId="{460A9CBA-86A4-414D-96DD-C01044DC57E2}" destId="{65D61E4D-7197-43B1-B001-AE46DD8966D3}" srcOrd="3" destOrd="0" parTransId="{E4776F3D-DCF9-454F-AC66-1B0DB50E9E8B}" sibTransId="{3BA1CD8B-7D9C-4B8C-A748-101944F83940}"/>
    <dgm:cxn modelId="{353B2296-DF4E-4F92-B8A1-FDBB4FE2846F}" type="presParOf" srcId="{19BBA162-EFA7-4BFE-89A5-50FF65B6C024}" destId="{34B8E551-03A8-42C2-B48D-53EC6DCF7F11}" srcOrd="0" destOrd="0" presId="urn:microsoft.com/office/officeart/2018/5/layout/IconCircleLabelList"/>
    <dgm:cxn modelId="{6401D2EF-730E-4B51-BD88-9015C0F4156F}" type="presParOf" srcId="{34B8E551-03A8-42C2-B48D-53EC6DCF7F11}" destId="{579F8FCF-6D09-452B-8123-B6FA6E005605}" srcOrd="0" destOrd="0" presId="urn:microsoft.com/office/officeart/2018/5/layout/IconCircleLabelList"/>
    <dgm:cxn modelId="{61E6BEAE-D2E3-4973-B311-421E79CE22EC}" type="presParOf" srcId="{34B8E551-03A8-42C2-B48D-53EC6DCF7F11}" destId="{1BB972C9-DD58-4F22-A579-79B24AFF635B}" srcOrd="1" destOrd="0" presId="urn:microsoft.com/office/officeart/2018/5/layout/IconCircleLabelList"/>
    <dgm:cxn modelId="{590D53DC-B31B-4053-B455-427E67FC4DDC}" type="presParOf" srcId="{34B8E551-03A8-42C2-B48D-53EC6DCF7F11}" destId="{93E116F3-7170-42A0-BD6E-77EEC432BE26}" srcOrd="2" destOrd="0" presId="urn:microsoft.com/office/officeart/2018/5/layout/IconCircleLabelList"/>
    <dgm:cxn modelId="{2172A482-0C3A-4E3F-891A-1636D4AE8A92}" type="presParOf" srcId="{34B8E551-03A8-42C2-B48D-53EC6DCF7F11}" destId="{6858E43C-EBD1-419B-811C-52150B1B27EE}" srcOrd="3" destOrd="0" presId="urn:microsoft.com/office/officeart/2018/5/layout/IconCircleLabelList"/>
    <dgm:cxn modelId="{822D3C2C-BB8C-4CBB-B952-2A4F070147A8}" type="presParOf" srcId="{19BBA162-EFA7-4BFE-89A5-50FF65B6C024}" destId="{BF41BBEE-837E-4D2A-BD08-3FDFF7BCE673}" srcOrd="1" destOrd="0" presId="urn:microsoft.com/office/officeart/2018/5/layout/IconCircleLabelList"/>
    <dgm:cxn modelId="{C83433C3-BE78-4BA9-9D52-4D9368194A27}" type="presParOf" srcId="{19BBA162-EFA7-4BFE-89A5-50FF65B6C024}" destId="{F70536D4-302B-42B6-ACFC-4798114456DF}" srcOrd="2" destOrd="0" presId="urn:microsoft.com/office/officeart/2018/5/layout/IconCircleLabelList"/>
    <dgm:cxn modelId="{97C38A61-BBBF-4A8B-B4EA-090494B2E549}" type="presParOf" srcId="{F70536D4-302B-42B6-ACFC-4798114456DF}" destId="{C6745D30-9311-4E33-9F14-187493FE57D1}" srcOrd="0" destOrd="0" presId="urn:microsoft.com/office/officeart/2018/5/layout/IconCircleLabelList"/>
    <dgm:cxn modelId="{70A3856A-6243-44E0-BB0F-F24815DF0600}" type="presParOf" srcId="{F70536D4-302B-42B6-ACFC-4798114456DF}" destId="{9FD9C2F9-EBC3-4B9A-A0C4-212109F4911F}" srcOrd="1" destOrd="0" presId="urn:microsoft.com/office/officeart/2018/5/layout/IconCircleLabelList"/>
    <dgm:cxn modelId="{9A6387CA-CFBE-4B8E-A0F3-124B0B836E51}" type="presParOf" srcId="{F70536D4-302B-42B6-ACFC-4798114456DF}" destId="{53C0D96C-9CC8-40E0-AD87-C76E4E8EFDA5}" srcOrd="2" destOrd="0" presId="urn:microsoft.com/office/officeart/2018/5/layout/IconCircleLabelList"/>
    <dgm:cxn modelId="{66CA10C7-B934-4BD9-A6EB-6494E28ED87F}" type="presParOf" srcId="{F70536D4-302B-42B6-ACFC-4798114456DF}" destId="{0D74957F-03BA-411E-9788-4E16040028D4}" srcOrd="3" destOrd="0" presId="urn:microsoft.com/office/officeart/2018/5/layout/IconCircleLabelList"/>
    <dgm:cxn modelId="{DDE4AC0A-0A71-400B-9084-ED84F7571D10}" type="presParOf" srcId="{19BBA162-EFA7-4BFE-89A5-50FF65B6C024}" destId="{D54231FE-56DF-4194-8F33-E2F02E5C0570}" srcOrd="3" destOrd="0" presId="urn:microsoft.com/office/officeart/2018/5/layout/IconCircleLabelList"/>
    <dgm:cxn modelId="{D55BBE22-34B8-43B1-AACA-45654497FCF6}" type="presParOf" srcId="{19BBA162-EFA7-4BFE-89A5-50FF65B6C024}" destId="{81E62090-B175-43F8-9A57-7549A6EBF881}" srcOrd="4" destOrd="0" presId="urn:microsoft.com/office/officeart/2018/5/layout/IconCircleLabelList"/>
    <dgm:cxn modelId="{20BA2BA8-0001-4DB8-9238-03118F89DD1F}" type="presParOf" srcId="{81E62090-B175-43F8-9A57-7549A6EBF881}" destId="{58123CFC-F243-48EC-92F8-CA7CE69757A3}" srcOrd="0" destOrd="0" presId="urn:microsoft.com/office/officeart/2018/5/layout/IconCircleLabelList"/>
    <dgm:cxn modelId="{F9215965-A76F-47E9-BD9A-A85F75FAADF2}" type="presParOf" srcId="{81E62090-B175-43F8-9A57-7549A6EBF881}" destId="{D27B3A54-AA6F-4351-A40A-0003D648E667}" srcOrd="1" destOrd="0" presId="urn:microsoft.com/office/officeart/2018/5/layout/IconCircleLabelList"/>
    <dgm:cxn modelId="{C8556A78-33FD-4DFB-9706-5341DA858469}" type="presParOf" srcId="{81E62090-B175-43F8-9A57-7549A6EBF881}" destId="{050BF59D-302C-4E1B-BA55-39CC83F05AA6}" srcOrd="2" destOrd="0" presId="urn:microsoft.com/office/officeart/2018/5/layout/IconCircleLabelList"/>
    <dgm:cxn modelId="{046FAA18-3792-4E57-B6E3-75B474D570A6}" type="presParOf" srcId="{81E62090-B175-43F8-9A57-7549A6EBF881}" destId="{B90E64BA-4C2A-47D5-8104-1A27723BC350}" srcOrd="3" destOrd="0" presId="urn:microsoft.com/office/officeart/2018/5/layout/IconCircleLabelList"/>
    <dgm:cxn modelId="{E23A8FF7-5FD9-4908-908B-A075DF85AEF7}" type="presParOf" srcId="{19BBA162-EFA7-4BFE-89A5-50FF65B6C024}" destId="{399D5824-A1D4-44F6-A4BD-253C4E740AE1}" srcOrd="5" destOrd="0" presId="urn:microsoft.com/office/officeart/2018/5/layout/IconCircleLabelList"/>
    <dgm:cxn modelId="{6F368B3E-9596-4F08-91A3-3B60F918E27B}" type="presParOf" srcId="{19BBA162-EFA7-4BFE-89A5-50FF65B6C024}" destId="{2A20A4CA-2083-401E-9B5F-09343DA20642}" srcOrd="6" destOrd="0" presId="urn:microsoft.com/office/officeart/2018/5/layout/IconCircleLabelList"/>
    <dgm:cxn modelId="{F2B0B027-FD40-41D6-852C-64C0F994E80D}" type="presParOf" srcId="{2A20A4CA-2083-401E-9B5F-09343DA20642}" destId="{35ECEA8D-00E7-414A-9BC4-DC98B57EF146}" srcOrd="0" destOrd="0" presId="urn:microsoft.com/office/officeart/2018/5/layout/IconCircleLabelList"/>
    <dgm:cxn modelId="{AD41EDAD-77C8-418A-A130-4DF84959F409}" type="presParOf" srcId="{2A20A4CA-2083-401E-9B5F-09343DA20642}" destId="{C908EF19-2F48-47C2-B542-961785C1ED52}" srcOrd="1" destOrd="0" presId="urn:microsoft.com/office/officeart/2018/5/layout/IconCircleLabelList"/>
    <dgm:cxn modelId="{F1E2B427-2BA8-4432-8720-2FE2514FC041}" type="presParOf" srcId="{2A20A4CA-2083-401E-9B5F-09343DA20642}" destId="{4222E8CA-A9AD-4A7F-88F5-A66550B12D5B}" srcOrd="2" destOrd="0" presId="urn:microsoft.com/office/officeart/2018/5/layout/IconCircleLabelList"/>
    <dgm:cxn modelId="{A2AC2525-451D-4552-A50F-FA2AFBBC2249}" type="presParOf" srcId="{2A20A4CA-2083-401E-9B5F-09343DA20642}" destId="{90ED2EA3-FD8F-4309-8B2D-8A9C1916F52F}" srcOrd="3" destOrd="0" presId="urn:microsoft.com/office/officeart/2018/5/layout/IconCircleLabelList"/>
    <dgm:cxn modelId="{1E73C448-E459-4AFC-9927-B422315D5654}" type="presParOf" srcId="{19BBA162-EFA7-4BFE-89A5-50FF65B6C024}" destId="{7BF91403-260B-406B-8016-7210F4B25B88}" srcOrd="7" destOrd="0" presId="urn:microsoft.com/office/officeart/2018/5/layout/IconCircleLabelList"/>
    <dgm:cxn modelId="{0D74BCC7-11FA-4B4A-A291-7D9C125AFB0F}" type="presParOf" srcId="{19BBA162-EFA7-4BFE-89A5-50FF65B6C024}" destId="{8A18366C-D6F9-4382-A397-D8A3D8C90819}" srcOrd="8" destOrd="0" presId="urn:microsoft.com/office/officeart/2018/5/layout/IconCircleLabelList"/>
    <dgm:cxn modelId="{0A5A5CE0-4C53-4F14-A492-F5FC7F4B8008}" type="presParOf" srcId="{8A18366C-D6F9-4382-A397-D8A3D8C90819}" destId="{B5322199-20AC-4D6A-966E-806826100E6C}" srcOrd="0" destOrd="0" presId="urn:microsoft.com/office/officeart/2018/5/layout/IconCircleLabelList"/>
    <dgm:cxn modelId="{366B94B0-95E9-45C4-B9E0-2F8CD7129DCF}" type="presParOf" srcId="{8A18366C-D6F9-4382-A397-D8A3D8C90819}" destId="{ACE2D4B1-2F20-4125-92A6-7558687CF789}" srcOrd="1" destOrd="0" presId="urn:microsoft.com/office/officeart/2018/5/layout/IconCircleLabelList"/>
    <dgm:cxn modelId="{17D674D1-2CB7-4F3A-B106-19FB835B1458}" type="presParOf" srcId="{8A18366C-D6F9-4382-A397-D8A3D8C90819}" destId="{E6EB15DD-5B18-4E26-BCAA-BBC94B166D74}" srcOrd="2" destOrd="0" presId="urn:microsoft.com/office/officeart/2018/5/layout/IconCircleLabelList"/>
    <dgm:cxn modelId="{6B6E0AF3-5A15-4702-92BD-F2FF7A421D79}" type="presParOf" srcId="{8A18366C-D6F9-4382-A397-D8A3D8C90819}" destId="{8E9B5BBD-33FD-41D2-A045-26971E7671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CB79-CC2F-444C-9DF0-7F5E90CF519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A6A9-8AD5-42EA-AD43-FAB954424E0C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 weeks focused on introducing qualitative research methods </a:t>
          </a:r>
          <a:endParaRPr lang="en-US" sz="2200" kern="1200" dirty="0"/>
        </a:p>
      </dsp:txBody>
      <dsp:txXfrm>
        <a:off x="0" y="2703"/>
        <a:ext cx="6900512" cy="921789"/>
      </dsp:txXfrm>
    </dsp:sp>
    <dsp:sp modelId="{5790CB92-572D-4923-BE46-19D2386E5EE6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99C8-3F7D-415C-9D72-E783C137BF2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Week 1: </a:t>
          </a:r>
          <a:r>
            <a:rPr lang="en-GB" sz="2200" kern="1200" dirty="0"/>
            <a:t>principles and approaches; standards of reliability and validity; the research process </a:t>
          </a:r>
          <a:endParaRPr lang="en-US" sz="2200" kern="1200" dirty="0"/>
        </a:p>
      </dsp:txBody>
      <dsp:txXfrm>
        <a:off x="0" y="924492"/>
        <a:ext cx="6900512" cy="921789"/>
      </dsp:txXfrm>
    </dsp:sp>
    <dsp:sp modelId="{1CD10CBA-8A10-4A89-BD53-31CBD209DDF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CEBB-F28A-4F02-B172-CC983C16145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Week 2: </a:t>
          </a:r>
          <a:r>
            <a:rPr lang="en-GB" sz="2200" b="0" kern="1200" dirty="0">
              <a:solidFill>
                <a:schemeClr val="tx1"/>
              </a:solidFill>
            </a:rPr>
            <a:t>research methods: case studies; interviews; focus groups; ethnography </a:t>
          </a:r>
          <a:endParaRPr lang="en-US" sz="2200" b="0" kern="1200" dirty="0">
            <a:solidFill>
              <a:schemeClr val="tx1"/>
            </a:solidFill>
          </a:endParaRPr>
        </a:p>
      </dsp:txBody>
      <dsp:txXfrm>
        <a:off x="0" y="1846281"/>
        <a:ext cx="6900512" cy="921789"/>
      </dsp:txXfrm>
    </dsp:sp>
    <dsp:sp modelId="{1482F247-97ED-4A01-958B-43C001C9579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0328C-E5AC-43AF-A5FC-5173BA287466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Week 3: </a:t>
          </a:r>
          <a:r>
            <a:rPr lang="en-GB" sz="2200" b="0" i="1" kern="1200" dirty="0">
              <a:solidFill>
                <a:schemeClr val="tx1"/>
              </a:solidFill>
            </a:rPr>
            <a:t>Recap methods </a:t>
          </a:r>
          <a:r>
            <a:rPr lang="en-GB" sz="2200" b="0" kern="1200" dirty="0">
              <a:solidFill>
                <a:schemeClr val="tx1"/>
              </a:solidFill>
            </a:rPr>
            <a:t>mixed methods and triangulation; </a:t>
          </a:r>
          <a:r>
            <a:rPr lang="en-GB" sz="2200" kern="1200" dirty="0">
              <a:solidFill>
                <a:schemeClr val="tx1"/>
              </a:solidFill>
            </a:rPr>
            <a:t>analysis and interpretation within an interpretive paradigm</a:t>
          </a:r>
          <a:endParaRPr lang="en-US" sz="2200" kern="1200" dirty="0">
            <a:solidFill>
              <a:schemeClr val="tx1"/>
            </a:solidFill>
          </a:endParaRPr>
        </a:p>
      </dsp:txBody>
      <dsp:txXfrm>
        <a:off x="0" y="2768070"/>
        <a:ext cx="6900512" cy="921789"/>
      </dsp:txXfrm>
    </dsp:sp>
    <dsp:sp modelId="{9101A55E-87DB-4D21-B220-426FF6DBF27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3B21-2932-40E4-895D-BB18337B92B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Week 4: </a:t>
          </a:r>
          <a:r>
            <a:rPr lang="en-GB" sz="2200" b="0" kern="1200" dirty="0"/>
            <a:t>s</a:t>
          </a:r>
          <a:r>
            <a:rPr lang="en-GB" sz="2200" kern="1200" dirty="0"/>
            <a:t>ocial and cultural context of research; ethics </a:t>
          </a:r>
          <a:endParaRPr lang="en-US" sz="2200" kern="1200" dirty="0"/>
        </a:p>
      </dsp:txBody>
      <dsp:txXfrm>
        <a:off x="0" y="3689859"/>
        <a:ext cx="6900512" cy="921789"/>
      </dsp:txXfrm>
    </dsp:sp>
    <dsp:sp modelId="{27AE4967-C531-454A-AD39-0974219AE62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F2F4B-AD70-417E-B726-965CA3E046C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1">
                  <a:lumMod val="75000"/>
                </a:schemeClr>
              </a:solidFill>
            </a:rPr>
            <a:t>Week 5: </a:t>
          </a:r>
          <a:r>
            <a:rPr lang="en-GB" sz="2200" kern="1200" dirty="0">
              <a:solidFill>
                <a:schemeClr val="accent1">
                  <a:lumMod val="75000"/>
                </a:schemeClr>
              </a:solidFill>
            </a:rPr>
            <a:t>formulating a research question; developing a research proposal; project planning </a:t>
          </a:r>
          <a:endParaRPr lang="en-US" sz="22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0" y="4611648"/>
        <a:ext cx="6900512" cy="9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722FE-CA91-4AD6-BD84-BA387B333FB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E79BF-DD27-45D0-B4D7-4E17550B5B0D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Discuss:</a:t>
          </a:r>
          <a:endParaRPr lang="en-US" sz="4600" kern="1200"/>
        </a:p>
      </dsp:txBody>
      <dsp:txXfrm>
        <a:off x="0" y="0"/>
        <a:ext cx="6900512" cy="1384035"/>
      </dsp:txXfrm>
    </dsp:sp>
    <dsp:sp modelId="{745EAD95-6845-458F-B642-5F5C70A75865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708FE-8ECA-48CE-9B02-CA194488FC6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Already clear in your mind?</a:t>
          </a:r>
          <a:endParaRPr lang="en-US" sz="4600" kern="1200"/>
        </a:p>
      </dsp:txBody>
      <dsp:txXfrm>
        <a:off x="0" y="1384035"/>
        <a:ext cx="6900512" cy="1384035"/>
      </dsp:txXfrm>
    </dsp:sp>
    <dsp:sp modelId="{1FFD130F-279E-4D5B-804B-56CF1A5D066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E3349-ED22-4FB3-B5BD-84CB6EF0D49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Several ideas? </a:t>
          </a:r>
          <a:endParaRPr lang="en-US" sz="4600" kern="1200"/>
        </a:p>
      </dsp:txBody>
      <dsp:txXfrm>
        <a:off x="0" y="2768070"/>
        <a:ext cx="6900512" cy="1384035"/>
      </dsp:txXfrm>
    </dsp:sp>
    <dsp:sp modelId="{169F9C90-FD25-482C-9151-BBF6EFDD08C3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539AD-006D-4A6D-856A-39C7E092C5A1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No clear idea? </a:t>
          </a:r>
          <a:endParaRPr lang="en-US" sz="46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C7A6C-2E96-4F3D-96D3-3C66CBA7E997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58C38-6204-436E-8193-34B2A41B2845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Talk to others – as a cohort this is a real strength. Feedback from fellow students can help refine, add focus and clarity </a:t>
          </a:r>
          <a:endParaRPr lang="en-US" sz="2200" kern="1200"/>
        </a:p>
      </dsp:txBody>
      <dsp:txXfrm>
        <a:off x="0" y="675"/>
        <a:ext cx="6900512" cy="790684"/>
      </dsp:txXfrm>
    </dsp:sp>
    <dsp:sp modelId="{7D501592-B80F-4987-966D-F14BC73757DA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300EC-6508-471D-BCD9-BF10CF479239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Spend time looking at previous research titles in your area </a:t>
          </a:r>
          <a:endParaRPr lang="en-US" sz="2200" kern="1200"/>
        </a:p>
      </dsp:txBody>
      <dsp:txXfrm>
        <a:off x="0" y="791359"/>
        <a:ext cx="6900512" cy="790684"/>
      </dsp:txXfrm>
    </dsp:sp>
    <dsp:sp modelId="{E31E20CA-BFF9-499C-BE9E-3AA57140497E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3AD20-6C38-45D2-BE8E-2E0B2030D3B9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Spend time looking at previous dissertations in your area </a:t>
          </a:r>
          <a:endParaRPr lang="en-US" sz="2200" kern="1200"/>
        </a:p>
      </dsp:txBody>
      <dsp:txXfrm>
        <a:off x="0" y="1582044"/>
        <a:ext cx="6900512" cy="790684"/>
      </dsp:txXfrm>
    </dsp:sp>
    <dsp:sp modelId="{05011986-BF0C-438A-B953-347DE0DAB2A9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0BBB2-220E-43B6-850F-306874E37439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have you found the most interesting? What are your own interests?</a:t>
          </a:r>
          <a:endParaRPr lang="en-US" sz="2200" kern="1200"/>
        </a:p>
      </dsp:txBody>
      <dsp:txXfrm>
        <a:off x="0" y="2372728"/>
        <a:ext cx="6900512" cy="790684"/>
      </dsp:txXfrm>
    </dsp:sp>
    <dsp:sp modelId="{212F91D6-5890-45F3-BC41-4D4D34991982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F5866-A0CF-4D4B-B796-68C6DD9669E8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topic not yet explored?</a:t>
          </a:r>
          <a:endParaRPr lang="en-US" sz="2200" kern="1200"/>
        </a:p>
      </dsp:txBody>
      <dsp:txXfrm>
        <a:off x="0" y="3163412"/>
        <a:ext cx="6900512" cy="790684"/>
      </dsp:txXfrm>
    </dsp:sp>
    <dsp:sp modelId="{189DB699-7855-4C90-AEA2-4EAC2CC9869B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ECB8E-B558-49B1-BB89-CF37830DAF0D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Something in the course so far that you feel needs further study?</a:t>
          </a:r>
          <a:endParaRPr lang="en-US" sz="2200" kern="1200"/>
        </a:p>
      </dsp:txBody>
      <dsp:txXfrm>
        <a:off x="0" y="3954096"/>
        <a:ext cx="6900512" cy="790684"/>
      </dsp:txXfrm>
    </dsp:sp>
    <dsp:sp modelId="{76C84A72-09B4-4E7C-8C17-CA9267D6F6DF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93F4F-35B3-4D1D-ADB9-B2650D5F24D9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Keep asking the ‘why’ question </a:t>
          </a:r>
          <a:endParaRPr lang="en-US" sz="2200" kern="1200"/>
        </a:p>
      </dsp:txBody>
      <dsp:txXfrm>
        <a:off x="0" y="4744781"/>
        <a:ext cx="6900512" cy="7906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F9356-BAF9-46D5-80C5-A57E486A0B7A}">
      <dsp:nvSpPr>
        <dsp:cNvPr id="0" name=""/>
        <dsp:cNvSpPr/>
      </dsp:nvSpPr>
      <dsp:spPr>
        <a:xfrm>
          <a:off x="679050" y="376937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95D60D-78BC-431C-A60E-9B3BB0870E39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1EF70-7D1E-4276-963B-92973DA9F444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What will you be investigating?</a:t>
          </a:r>
          <a:endParaRPr lang="en-US" sz="2000" kern="1200"/>
        </a:p>
      </dsp:txBody>
      <dsp:txXfrm>
        <a:off x="75768" y="2851938"/>
        <a:ext cx="3093750" cy="720000"/>
      </dsp:txXfrm>
    </dsp:sp>
    <dsp:sp modelId="{D745C0BA-6337-41BB-8527-2A458F1C8019}">
      <dsp:nvSpPr>
        <dsp:cNvPr id="0" name=""/>
        <dsp:cNvSpPr/>
      </dsp:nvSpPr>
      <dsp:spPr>
        <a:xfrm>
          <a:off x="4314206" y="376937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A3B4CE-43A0-4EE2-998A-C12CB3150ED7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3ED4A-174C-4831-841E-57D13BB45D7D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What is the argument? (prove, disprove, explore)</a:t>
          </a:r>
          <a:endParaRPr lang="en-US" sz="2000" kern="1200"/>
        </a:p>
      </dsp:txBody>
      <dsp:txXfrm>
        <a:off x="3710925" y="2851938"/>
        <a:ext cx="3093750" cy="720000"/>
      </dsp:txXfrm>
    </dsp:sp>
    <dsp:sp modelId="{FA73F0A1-FB2B-4B40-BD8E-8CE0FB9683B4}">
      <dsp:nvSpPr>
        <dsp:cNvPr id="0" name=""/>
        <dsp:cNvSpPr/>
      </dsp:nvSpPr>
      <dsp:spPr>
        <a:xfrm>
          <a:off x="7949362" y="376937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A1D45-2ACA-471E-9F43-DE433C9941D7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22875-81D3-4D77-8842-B459447AA53B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What are the limits? (boundaries) </a:t>
          </a:r>
          <a:endParaRPr lang="en-US" sz="2000" kern="1200"/>
        </a:p>
      </dsp:txBody>
      <dsp:txXfrm>
        <a:off x="7346081" y="2851938"/>
        <a:ext cx="30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6F0E41-0990-4486-9904-BFABED000C4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C7064-C0FD-4D48-A394-26E92AE3FF99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Research questions are likely to be refined </a:t>
          </a:r>
          <a:endParaRPr lang="en-US" sz="3100" kern="1200"/>
        </a:p>
      </dsp:txBody>
      <dsp:txXfrm>
        <a:off x="0" y="675"/>
        <a:ext cx="6900512" cy="1106957"/>
      </dsp:txXfrm>
    </dsp:sp>
    <dsp:sp modelId="{52B55F25-347A-4D3B-9630-282E1854A894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E0A19-50CD-43D9-BE7B-E7D52788CDE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Reflexivity to revise </a:t>
          </a:r>
          <a:endParaRPr lang="en-US" sz="3100" kern="1200"/>
        </a:p>
      </dsp:txBody>
      <dsp:txXfrm>
        <a:off x="0" y="1107633"/>
        <a:ext cx="6900512" cy="1106957"/>
      </dsp:txXfrm>
    </dsp:sp>
    <dsp:sp modelId="{33390710-5769-48C5-ABC6-13FEC88D456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24EB0-B296-4AE4-B882-96B7056EED4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Overarching guiding question throughout </a:t>
          </a:r>
          <a:endParaRPr lang="en-US" sz="3100" kern="1200"/>
        </a:p>
      </dsp:txBody>
      <dsp:txXfrm>
        <a:off x="0" y="2214591"/>
        <a:ext cx="6900512" cy="1106957"/>
      </dsp:txXfrm>
    </dsp:sp>
    <dsp:sp modelId="{A6C92C05-9310-416F-BCCF-0E33C2865B5F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292CC-D322-4662-85C7-46143461C8E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Fluidity to adapt to new literature, difficulties with data collection </a:t>
          </a:r>
          <a:endParaRPr lang="en-US" sz="3100" kern="1200"/>
        </a:p>
      </dsp:txBody>
      <dsp:txXfrm>
        <a:off x="0" y="3321549"/>
        <a:ext cx="6900512" cy="1106957"/>
      </dsp:txXfrm>
    </dsp:sp>
    <dsp:sp modelId="{5C284A10-D29A-40AC-81CA-9427AE3BC81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2059E-35AC-46EB-B6E5-9A8C9982C6BD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Talk through changes – tweaking or substantial revision?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A80F4-8EB2-4FA4-8873-60A0F3C0F54B}">
      <dsp:nvSpPr>
        <dsp:cNvPr id="0" name=""/>
        <dsp:cNvSpPr/>
      </dsp:nvSpPr>
      <dsp:spPr>
        <a:xfrm>
          <a:off x="10090" y="560893"/>
          <a:ext cx="3426543" cy="102796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Try</a:t>
          </a:r>
        </a:p>
      </dsp:txBody>
      <dsp:txXfrm>
        <a:off x="10090" y="560893"/>
        <a:ext cx="3426543" cy="1027963"/>
      </dsp:txXfrm>
    </dsp:sp>
    <dsp:sp modelId="{EB38D6D7-3B2A-47C6-BD48-9E181E42699D}">
      <dsp:nvSpPr>
        <dsp:cNvPr id="0" name=""/>
        <dsp:cNvSpPr/>
      </dsp:nvSpPr>
      <dsp:spPr>
        <a:xfrm>
          <a:off x="10090" y="1588856"/>
          <a:ext cx="3426543" cy="179912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Try to keep to the timeline </a:t>
          </a:r>
        </a:p>
      </dsp:txBody>
      <dsp:txXfrm>
        <a:off x="10090" y="1588856"/>
        <a:ext cx="3426543" cy="1799126"/>
      </dsp:txXfrm>
    </dsp:sp>
    <dsp:sp modelId="{E6B7BF38-E776-4F9B-9A2F-BABC88EF0726}">
      <dsp:nvSpPr>
        <dsp:cNvPr id="0" name=""/>
        <dsp:cNvSpPr/>
      </dsp:nvSpPr>
      <dsp:spPr>
        <a:xfrm>
          <a:off x="3544528" y="560893"/>
          <a:ext cx="3426543" cy="102796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Ask</a:t>
          </a:r>
        </a:p>
      </dsp:txBody>
      <dsp:txXfrm>
        <a:off x="3544528" y="560893"/>
        <a:ext cx="3426543" cy="1027963"/>
      </dsp:txXfrm>
    </dsp:sp>
    <dsp:sp modelId="{6AFFE1F0-9496-42BE-B52B-1B1D3041FF99}">
      <dsp:nvSpPr>
        <dsp:cNvPr id="0" name=""/>
        <dsp:cNvSpPr/>
      </dsp:nvSpPr>
      <dsp:spPr>
        <a:xfrm>
          <a:off x="3544528" y="1588856"/>
          <a:ext cx="3426543" cy="179912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Ask for help </a:t>
          </a:r>
        </a:p>
      </dsp:txBody>
      <dsp:txXfrm>
        <a:off x="3544528" y="1588856"/>
        <a:ext cx="3426543" cy="1799126"/>
      </dsp:txXfrm>
    </dsp:sp>
    <dsp:sp modelId="{32A95D07-4A18-4751-A480-B38EACD968CA}">
      <dsp:nvSpPr>
        <dsp:cNvPr id="0" name=""/>
        <dsp:cNvSpPr/>
      </dsp:nvSpPr>
      <dsp:spPr>
        <a:xfrm>
          <a:off x="7078966" y="560893"/>
          <a:ext cx="3426543" cy="102796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Remember</a:t>
          </a:r>
        </a:p>
      </dsp:txBody>
      <dsp:txXfrm>
        <a:off x="7078966" y="560893"/>
        <a:ext cx="3426543" cy="1027963"/>
      </dsp:txXfrm>
    </dsp:sp>
    <dsp:sp modelId="{2560288B-5B3A-421B-9BBA-142E13A421D0}">
      <dsp:nvSpPr>
        <dsp:cNvPr id="0" name=""/>
        <dsp:cNvSpPr/>
      </dsp:nvSpPr>
      <dsp:spPr>
        <a:xfrm>
          <a:off x="7078966" y="1588856"/>
          <a:ext cx="3426543" cy="179912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Remember you cannot cover everything </a:t>
          </a:r>
        </a:p>
      </dsp:txBody>
      <dsp:txXfrm>
        <a:off x="7078966" y="1588856"/>
        <a:ext cx="3426543" cy="17991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AABEB-69C5-43CF-8A29-40E824EA7824}">
      <dsp:nvSpPr>
        <dsp:cNvPr id="0" name=""/>
        <dsp:cNvSpPr/>
      </dsp:nvSpPr>
      <dsp:spPr>
        <a:xfrm>
          <a:off x="973190" y="785492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2B151C-D52C-4BD6-BBCB-A0A59970B823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5B021-570E-4929-A006-E0F331191259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Be clear on the word limit and course specifics </a:t>
          </a:r>
          <a:endParaRPr lang="en-US" sz="1700" kern="1200"/>
        </a:p>
      </dsp:txBody>
      <dsp:txXfrm>
        <a:off x="569079" y="2443382"/>
        <a:ext cx="2072362" cy="720000"/>
      </dsp:txXfrm>
    </dsp:sp>
    <dsp:sp modelId="{B5CE7E08-38F1-4BE8-ADCB-1C975D65CA70}">
      <dsp:nvSpPr>
        <dsp:cNvPr id="0" name=""/>
        <dsp:cNvSpPr/>
      </dsp:nvSpPr>
      <dsp:spPr>
        <a:xfrm>
          <a:off x="3408216" y="785492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EDDCB-7238-4F37-8858-8F3430358458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40307-6EF7-40A8-97CF-F9EE58081623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Check the expected structure and chapters</a:t>
          </a:r>
          <a:endParaRPr lang="en-US" sz="1700" kern="1200"/>
        </a:p>
      </dsp:txBody>
      <dsp:txXfrm>
        <a:off x="3004105" y="2443382"/>
        <a:ext cx="2072362" cy="720000"/>
      </dsp:txXfrm>
    </dsp:sp>
    <dsp:sp modelId="{6F734AE4-3788-4504-B2B8-6D8E95B096EC}">
      <dsp:nvSpPr>
        <dsp:cNvPr id="0" name=""/>
        <dsp:cNvSpPr/>
      </dsp:nvSpPr>
      <dsp:spPr>
        <a:xfrm>
          <a:off x="5843242" y="785492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3942E-7BE9-46C4-A04F-2CABC4B4CF86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7B4FC-A650-400A-9A1C-0876DFFD7998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material is expected where? (appendices)</a:t>
          </a:r>
          <a:endParaRPr lang="en-US" sz="1700" kern="1200"/>
        </a:p>
      </dsp:txBody>
      <dsp:txXfrm>
        <a:off x="5439131" y="2443382"/>
        <a:ext cx="2072362" cy="720000"/>
      </dsp:txXfrm>
    </dsp:sp>
    <dsp:sp modelId="{5D4061E4-B711-40D1-ADE1-2A61B6737FF7}">
      <dsp:nvSpPr>
        <dsp:cNvPr id="0" name=""/>
        <dsp:cNvSpPr/>
      </dsp:nvSpPr>
      <dsp:spPr>
        <a:xfrm>
          <a:off x="8278268" y="785492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0E231-FAC1-4890-974C-6A2338B8682B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2CA35-FA80-4715-B3AC-0DED8CDFF289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Reflect on the marking scheme and criteria </a:t>
          </a:r>
          <a:endParaRPr lang="en-US" sz="1700" kern="1200"/>
        </a:p>
      </dsp:txBody>
      <dsp:txXfrm>
        <a:off x="7874157" y="2443382"/>
        <a:ext cx="2072362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F8FCF-6D09-452B-8123-B6FA6E005605}">
      <dsp:nvSpPr>
        <dsp:cNvPr id="0" name=""/>
        <dsp:cNvSpPr/>
      </dsp:nvSpPr>
      <dsp:spPr>
        <a:xfrm>
          <a:off x="478800" y="89443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B972C9-DD58-4F22-A579-79B24AFF635B}">
      <dsp:nvSpPr>
        <dsp:cNvPr id="0" name=""/>
        <dsp:cNvSpPr/>
      </dsp:nvSpPr>
      <dsp:spPr>
        <a:xfrm>
          <a:off x="712800" y="11284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8E43C-EBD1-419B-811C-52150B1B27EE}">
      <dsp:nvSpPr>
        <dsp:cNvPr id="0" name=""/>
        <dsp:cNvSpPr/>
      </dsp:nvSpPr>
      <dsp:spPr>
        <a:xfrm>
          <a:off x="127800" y="23344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Why this topic is worth researching?</a:t>
          </a:r>
          <a:endParaRPr lang="en-US" sz="1200" kern="1200"/>
        </a:p>
      </dsp:txBody>
      <dsp:txXfrm>
        <a:off x="127800" y="2334438"/>
        <a:ext cx="1800000" cy="720000"/>
      </dsp:txXfrm>
    </dsp:sp>
    <dsp:sp modelId="{C6745D30-9311-4E33-9F14-187493FE57D1}">
      <dsp:nvSpPr>
        <dsp:cNvPr id="0" name=""/>
        <dsp:cNvSpPr/>
      </dsp:nvSpPr>
      <dsp:spPr>
        <a:xfrm>
          <a:off x="2593800" y="89443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D9C2F9-EBC3-4B9A-A0C4-212109F4911F}">
      <dsp:nvSpPr>
        <dsp:cNvPr id="0" name=""/>
        <dsp:cNvSpPr/>
      </dsp:nvSpPr>
      <dsp:spPr>
        <a:xfrm>
          <a:off x="2827800" y="11284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4957F-03BA-411E-9788-4E16040028D4}">
      <dsp:nvSpPr>
        <dsp:cNvPr id="0" name=""/>
        <dsp:cNvSpPr/>
      </dsp:nvSpPr>
      <dsp:spPr>
        <a:xfrm>
          <a:off x="2242800" y="23344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Why this is a good way to research it?</a:t>
          </a:r>
          <a:endParaRPr lang="en-US" sz="1200" kern="1200"/>
        </a:p>
      </dsp:txBody>
      <dsp:txXfrm>
        <a:off x="2242800" y="2334438"/>
        <a:ext cx="1800000" cy="720000"/>
      </dsp:txXfrm>
    </dsp:sp>
    <dsp:sp modelId="{58123CFC-F243-48EC-92F8-CA7CE69757A3}">
      <dsp:nvSpPr>
        <dsp:cNvPr id="0" name=""/>
        <dsp:cNvSpPr/>
      </dsp:nvSpPr>
      <dsp:spPr>
        <a:xfrm>
          <a:off x="4708800" y="8944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7B3A54-AA6F-4351-A40A-0003D648E667}">
      <dsp:nvSpPr>
        <dsp:cNvPr id="0" name=""/>
        <dsp:cNvSpPr/>
      </dsp:nvSpPr>
      <dsp:spPr>
        <a:xfrm>
          <a:off x="4942800" y="11284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E64BA-4C2A-47D5-8104-1A27723BC350}">
      <dsp:nvSpPr>
        <dsp:cNvPr id="0" name=""/>
        <dsp:cNvSpPr/>
      </dsp:nvSpPr>
      <dsp:spPr>
        <a:xfrm>
          <a:off x="4357800" y="23344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Why is method of analysis appropriate?</a:t>
          </a:r>
          <a:endParaRPr lang="en-US" sz="1200" kern="1200"/>
        </a:p>
      </dsp:txBody>
      <dsp:txXfrm>
        <a:off x="4357800" y="2334438"/>
        <a:ext cx="1800000" cy="720000"/>
      </dsp:txXfrm>
    </dsp:sp>
    <dsp:sp modelId="{35ECEA8D-00E7-414A-9BC4-DC98B57EF146}">
      <dsp:nvSpPr>
        <dsp:cNvPr id="0" name=""/>
        <dsp:cNvSpPr/>
      </dsp:nvSpPr>
      <dsp:spPr>
        <a:xfrm>
          <a:off x="6823800" y="89443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8EF19-2F48-47C2-B542-961785C1ED52}">
      <dsp:nvSpPr>
        <dsp:cNvPr id="0" name=""/>
        <dsp:cNvSpPr/>
      </dsp:nvSpPr>
      <dsp:spPr>
        <a:xfrm>
          <a:off x="7057800" y="11284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D2EA3-FD8F-4309-8B2D-8A9C1916F52F}">
      <dsp:nvSpPr>
        <dsp:cNvPr id="0" name=""/>
        <dsp:cNvSpPr/>
      </dsp:nvSpPr>
      <dsp:spPr>
        <a:xfrm>
          <a:off x="6472800" y="23344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Why are the interpretations and conclusion reasonable?</a:t>
          </a:r>
          <a:endParaRPr lang="en-US" sz="1200" kern="1200" dirty="0"/>
        </a:p>
      </dsp:txBody>
      <dsp:txXfrm>
        <a:off x="6472800" y="2334438"/>
        <a:ext cx="1800000" cy="720000"/>
      </dsp:txXfrm>
    </dsp:sp>
    <dsp:sp modelId="{B5322199-20AC-4D6A-966E-806826100E6C}">
      <dsp:nvSpPr>
        <dsp:cNvPr id="0" name=""/>
        <dsp:cNvSpPr/>
      </dsp:nvSpPr>
      <dsp:spPr>
        <a:xfrm>
          <a:off x="8938800" y="89443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E2D4B1-2F20-4125-92A6-7558687CF789}">
      <dsp:nvSpPr>
        <dsp:cNvPr id="0" name=""/>
        <dsp:cNvSpPr/>
      </dsp:nvSpPr>
      <dsp:spPr>
        <a:xfrm>
          <a:off x="9172800" y="112843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B5BBD-33FD-41D2-A045-26971E7671E0}">
      <dsp:nvSpPr>
        <dsp:cNvPr id="0" name=""/>
        <dsp:cNvSpPr/>
      </dsp:nvSpPr>
      <dsp:spPr>
        <a:xfrm>
          <a:off x="8587800" y="23344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Continual justification </a:t>
          </a:r>
          <a:endParaRPr lang="en-US" sz="1200" kern="1200"/>
        </a:p>
      </dsp:txBody>
      <dsp:txXfrm>
        <a:off x="8587800" y="2334438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54E8-FB54-0691-2B56-F66143B116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EF8314-04E2-52E4-2B19-B9DC7C2501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C00B5-3F9D-540F-BA4A-31B175E5D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88930-5E6C-9E25-1809-E9E4ECB00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55BC5-3738-8FBE-7504-B6095ED99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049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2AB4C-1227-884C-4D7C-E0517900B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7E334-56DE-20C7-C53D-20B05A289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887A8-4E67-6B24-A670-BEEF0918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41F82-4397-1B58-3D2D-B60A2FE1F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BA807-D49B-E944-23D0-4DDBB9C2F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74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2F772-FBA0-749A-A118-98DA92D2B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E4E06-B532-C585-C9EB-E4FA430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EC2FA-E480-4339-B799-5444A1AE1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80DE1-C86A-E4BB-504F-4F41AF8F4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25167-6D2D-3DC9-4664-FE49CAD9E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659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5E9BF-348C-FDCC-0EE8-3A73FA104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F044F-436F-2EFF-D5DE-56B4BCB01C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3FABB0-7787-BDC2-557F-3B32A89E6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A4F243-2A27-ABEA-0CEB-4FCE2410C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F147F0-A629-FFA8-C735-9E741E842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0701E-A3A7-6F2D-2EA1-1EECABA32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922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03883-5B0F-F8F1-6F52-306A8A937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44CCF-F6B0-6CB9-05E3-74B30FC6AC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588025-4E28-B4A1-1CFB-37011C27A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2BCBBE-9B6A-7187-E56A-736C4E3AA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6977D8-2A81-A657-8288-998781219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B3349E-1917-D35A-A81E-6B8F0BE90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A3C905-F22A-4405-35D9-85CA7CEBC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F69475-2B6C-17C9-2980-8EAA23236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57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6196A-06B3-7769-B43E-841BEFB17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E68DA-0643-7D6D-2EE2-3E87D689C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28F4A-D2BD-6089-D4C7-819F4822C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22F802-50C8-DFBE-8BC2-84228BAE9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303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0D3F3-C258-5B4E-28DD-E85DE7F3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E72330-A86F-E59B-7F05-1EFB17874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1B2E6-9210-C28F-23D2-60B6F5FB2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6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CD9C1-3619-A320-9228-8D8BA28B4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ED174-0EF9-C5D5-0CB1-477540EED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887CC-23C6-ABDF-9DFF-8C3D1E19A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78F68-2353-D456-C8C9-262B08585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228A9-3D2E-E3BE-C5A6-094FB0531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2EDF31-BA84-FA4D-8456-40EC0CE42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59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45A2D-D35A-EB69-1396-A56DEAAFA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6872B1-2CEF-81B7-21BA-D28A6962D3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C4BA6C-B8EF-5A6F-FE20-34A311659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EA327-3888-B5D7-BF1F-9CD73A4B8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507C0-27D9-1B88-D6D2-1B6C678D8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AB140-DB4B-6078-D0B2-98E2AE829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182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40A15-FB4B-1C13-861F-D68C58188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68ED5-3D42-5918-CEAF-D9F8562CD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0EE90-9F41-13D0-7EE8-5566DBB6A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68F55-508C-86D9-47B1-AB909543C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FEDD5-9761-22C3-2A84-9A634B5F1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37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A36256-D16A-B15A-C506-31C9DEEE57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A8E943-0E56-17C1-AABB-E1EB8D9BC8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9F0B7-7E1D-7DF9-6365-7428CFBA7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F5EE7-D5D7-6520-9D5B-EC448A7F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AA2E-DCCC-002C-A10E-75788C9D3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87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B5E605-AA25-F4DE-003C-92F976189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3A736-9A00-D6E9-9D5F-33A5E2439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049F1-F274-1E85-4752-F0A8EE6948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CDB31-2D31-428B-BACF-3798A9403B26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44A0D6-4306-86FC-5E62-3FEA54E757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4822C-D892-B505-5918-F4AD4E2D42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B8B2C-1BB4-4954-B420-2858D7823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612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6CD22E-2269-419F-9E81-016EA035D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132" y="1295231"/>
            <a:ext cx="5895178" cy="3807446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Research methods </a:t>
            </a:r>
            <a:br>
              <a:rPr lang="en-GB" sz="6600"/>
            </a:br>
            <a:r>
              <a:rPr lang="en-GB" sz="6600"/>
              <a:t>ACFA7004</a:t>
            </a:r>
            <a:br>
              <a:rPr lang="en-GB" sz="6600"/>
            </a:br>
            <a:r>
              <a:rPr lang="en-GB" sz="6600"/>
              <a:t>Dr Kim Dearing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A607D34-E2A9-4595-9DB2-5472E077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082" y="0"/>
            <a:ext cx="4884918" cy="6858000"/>
          </a:xfrm>
          <a:custGeom>
            <a:avLst/>
            <a:gdLst>
              <a:gd name="connsiteX0" fmla="*/ 1097203 w 4884918"/>
              <a:gd name="connsiteY0" fmla="*/ 0 h 6858000"/>
              <a:gd name="connsiteX1" fmla="*/ 1154155 w 4884918"/>
              <a:gd name="connsiteY1" fmla="*/ 0 h 6858000"/>
              <a:gd name="connsiteX2" fmla="*/ 972305 w 4884918"/>
              <a:gd name="connsiteY2" fmla="*/ 343212 h 6858000"/>
              <a:gd name="connsiteX3" fmla="*/ 780524 w 4884918"/>
              <a:gd name="connsiteY3" fmla="*/ 761067 h 6858000"/>
              <a:gd name="connsiteX4" fmla="*/ 737045 w 4884918"/>
              <a:gd name="connsiteY4" fmla="*/ 865164 h 6858000"/>
              <a:gd name="connsiteX5" fmla="*/ 762322 w 4884918"/>
              <a:gd name="connsiteY5" fmla="*/ 830676 h 6858000"/>
              <a:gd name="connsiteX6" fmla="*/ 1118805 w 4884918"/>
              <a:gd name="connsiteY6" fmla="*/ 160440 h 6858000"/>
              <a:gd name="connsiteX7" fmla="*/ 1221640 w 4884918"/>
              <a:gd name="connsiteY7" fmla="*/ 0 h 6858000"/>
              <a:gd name="connsiteX8" fmla="*/ 4884918 w 4884918"/>
              <a:gd name="connsiteY8" fmla="*/ 0 h 6858000"/>
              <a:gd name="connsiteX9" fmla="*/ 4884918 w 4884918"/>
              <a:gd name="connsiteY9" fmla="*/ 6857999 h 6858000"/>
              <a:gd name="connsiteX10" fmla="*/ 4884918 w 4884918"/>
              <a:gd name="connsiteY10" fmla="*/ 6858000 h 6858000"/>
              <a:gd name="connsiteX11" fmla="*/ 704817 w 4884918"/>
              <a:gd name="connsiteY11" fmla="*/ 6858000 h 6858000"/>
              <a:gd name="connsiteX12" fmla="*/ 618717 w 4884918"/>
              <a:gd name="connsiteY12" fmla="*/ 6672538 h 6858000"/>
              <a:gd name="connsiteX13" fmla="*/ 309324 w 4884918"/>
              <a:gd name="connsiteY13" fmla="*/ 5833618 h 6858000"/>
              <a:gd name="connsiteX14" fmla="*/ 209850 w 4884918"/>
              <a:gd name="connsiteY14" fmla="*/ 5484180 h 6858000"/>
              <a:gd name="connsiteX15" fmla="*/ 211619 w 4884918"/>
              <a:gd name="connsiteY15" fmla="*/ 5517653 h 6858000"/>
              <a:gd name="connsiteX16" fmla="*/ 361778 w 4884918"/>
              <a:gd name="connsiteY16" fmla="*/ 6145524 h 6858000"/>
              <a:gd name="connsiteX17" fmla="*/ 591356 w 4884918"/>
              <a:gd name="connsiteY17" fmla="*/ 6843306 h 6858000"/>
              <a:gd name="connsiteX18" fmla="*/ 597415 w 4884918"/>
              <a:gd name="connsiteY18" fmla="*/ 6858000 h 6858000"/>
              <a:gd name="connsiteX19" fmla="*/ 545224 w 4884918"/>
              <a:gd name="connsiteY19" fmla="*/ 6858000 h 6858000"/>
              <a:gd name="connsiteX20" fmla="*/ 533604 w 4884918"/>
              <a:gd name="connsiteY20" fmla="*/ 6830072 h 6858000"/>
              <a:gd name="connsiteX21" fmla="*/ 169657 w 4884918"/>
              <a:gd name="connsiteY21" fmla="*/ 5556577 h 6858000"/>
              <a:gd name="connsiteX22" fmla="*/ 12169 w 4884918"/>
              <a:gd name="connsiteY22" fmla="*/ 4362835 h 6858000"/>
              <a:gd name="connsiteX23" fmla="*/ 46168 w 4884918"/>
              <a:gd name="connsiteY23" fmla="*/ 3338487 h 6858000"/>
              <a:gd name="connsiteX24" fmla="*/ 490574 w 4884918"/>
              <a:gd name="connsiteY24" fmla="*/ 1381078 h 6858000"/>
              <a:gd name="connsiteX25" fmla="*/ 984701 w 4884918"/>
              <a:gd name="connsiteY25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884918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4884918" y="0"/>
                </a:lnTo>
                <a:lnTo>
                  <a:pt x="4884918" y="6857999"/>
                </a:lnTo>
                <a:lnTo>
                  <a:pt x="4884918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" y="5439978"/>
            <a:ext cx="5897880" cy="18288"/>
          </a:xfrm>
          <a:custGeom>
            <a:avLst/>
            <a:gdLst>
              <a:gd name="connsiteX0" fmla="*/ 0 w 5897880"/>
              <a:gd name="connsiteY0" fmla="*/ 0 h 18288"/>
              <a:gd name="connsiteX1" fmla="*/ 537362 w 5897880"/>
              <a:gd name="connsiteY1" fmla="*/ 0 h 18288"/>
              <a:gd name="connsiteX2" fmla="*/ 1133704 w 5897880"/>
              <a:gd name="connsiteY2" fmla="*/ 0 h 18288"/>
              <a:gd name="connsiteX3" fmla="*/ 1671066 w 5897880"/>
              <a:gd name="connsiteY3" fmla="*/ 0 h 18288"/>
              <a:gd name="connsiteX4" fmla="*/ 2385365 w 5897880"/>
              <a:gd name="connsiteY4" fmla="*/ 0 h 18288"/>
              <a:gd name="connsiteX5" fmla="*/ 3040685 w 5897880"/>
              <a:gd name="connsiteY5" fmla="*/ 0 h 18288"/>
              <a:gd name="connsiteX6" fmla="*/ 3696005 w 5897880"/>
              <a:gd name="connsiteY6" fmla="*/ 0 h 18288"/>
              <a:gd name="connsiteX7" fmla="*/ 4469282 w 5897880"/>
              <a:gd name="connsiteY7" fmla="*/ 0 h 18288"/>
              <a:gd name="connsiteX8" fmla="*/ 5183581 w 5897880"/>
              <a:gd name="connsiteY8" fmla="*/ 0 h 18288"/>
              <a:gd name="connsiteX9" fmla="*/ 5897880 w 5897880"/>
              <a:gd name="connsiteY9" fmla="*/ 0 h 18288"/>
              <a:gd name="connsiteX10" fmla="*/ 5897880 w 5897880"/>
              <a:gd name="connsiteY10" fmla="*/ 18288 h 18288"/>
              <a:gd name="connsiteX11" fmla="*/ 5419496 w 5897880"/>
              <a:gd name="connsiteY11" fmla="*/ 18288 h 18288"/>
              <a:gd name="connsiteX12" fmla="*/ 4882134 w 5897880"/>
              <a:gd name="connsiteY12" fmla="*/ 18288 h 18288"/>
              <a:gd name="connsiteX13" fmla="*/ 4167835 w 5897880"/>
              <a:gd name="connsiteY13" fmla="*/ 18288 h 18288"/>
              <a:gd name="connsiteX14" fmla="*/ 3394558 w 5897880"/>
              <a:gd name="connsiteY14" fmla="*/ 18288 h 18288"/>
              <a:gd name="connsiteX15" fmla="*/ 2798216 w 5897880"/>
              <a:gd name="connsiteY15" fmla="*/ 18288 h 18288"/>
              <a:gd name="connsiteX16" fmla="*/ 2024939 w 5897880"/>
              <a:gd name="connsiteY16" fmla="*/ 18288 h 18288"/>
              <a:gd name="connsiteX17" fmla="*/ 1487576 w 5897880"/>
              <a:gd name="connsiteY17" fmla="*/ 18288 h 18288"/>
              <a:gd name="connsiteX18" fmla="*/ 1009193 w 5897880"/>
              <a:gd name="connsiteY18" fmla="*/ 18288 h 18288"/>
              <a:gd name="connsiteX19" fmla="*/ 0 w 5897880"/>
              <a:gd name="connsiteY19" fmla="*/ 18288 h 18288"/>
              <a:gd name="connsiteX20" fmla="*/ 0 w 5897880"/>
              <a:gd name="connsiteY2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18288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259" y="7355"/>
                  <a:pt x="5898164" y="10249"/>
                  <a:pt x="5897880" y="18288"/>
                </a:cubicBezTo>
                <a:cubicBezTo>
                  <a:pt x="5682742" y="31268"/>
                  <a:pt x="5520014" y="14700"/>
                  <a:pt x="5419496" y="18288"/>
                </a:cubicBezTo>
                <a:cubicBezTo>
                  <a:pt x="5318978" y="21876"/>
                  <a:pt x="5012864" y="-2446"/>
                  <a:pt x="4882134" y="18288"/>
                </a:cubicBezTo>
                <a:cubicBezTo>
                  <a:pt x="4751404" y="39022"/>
                  <a:pt x="4313676" y="-3937"/>
                  <a:pt x="4167835" y="18288"/>
                </a:cubicBezTo>
                <a:cubicBezTo>
                  <a:pt x="4021994" y="40513"/>
                  <a:pt x="3715729" y="50049"/>
                  <a:pt x="3394558" y="18288"/>
                </a:cubicBezTo>
                <a:cubicBezTo>
                  <a:pt x="3073387" y="-13473"/>
                  <a:pt x="3093227" y="29828"/>
                  <a:pt x="2798216" y="18288"/>
                </a:cubicBezTo>
                <a:cubicBezTo>
                  <a:pt x="2503205" y="6748"/>
                  <a:pt x="2297615" y="22459"/>
                  <a:pt x="2024939" y="18288"/>
                </a:cubicBezTo>
                <a:cubicBezTo>
                  <a:pt x="1752263" y="14117"/>
                  <a:pt x="1629814" y="-5485"/>
                  <a:pt x="1487576" y="18288"/>
                </a:cubicBezTo>
                <a:cubicBezTo>
                  <a:pt x="1345338" y="42061"/>
                  <a:pt x="1238885" y="15810"/>
                  <a:pt x="1009193" y="18288"/>
                </a:cubicBezTo>
                <a:cubicBezTo>
                  <a:pt x="779501" y="20766"/>
                  <a:pt x="441829" y="-24679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5897880" h="18288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220" y="5688"/>
                  <a:pt x="5897711" y="13142"/>
                  <a:pt x="5897880" y="18288"/>
                </a:cubicBezTo>
                <a:cubicBezTo>
                  <a:pt x="5630425" y="-1425"/>
                  <a:pt x="5532865" y="12244"/>
                  <a:pt x="5242560" y="18288"/>
                </a:cubicBezTo>
                <a:cubicBezTo>
                  <a:pt x="4952255" y="24332"/>
                  <a:pt x="4783060" y="5748"/>
                  <a:pt x="4646219" y="18288"/>
                </a:cubicBezTo>
                <a:cubicBezTo>
                  <a:pt x="4509378" y="30828"/>
                  <a:pt x="4163771" y="-13995"/>
                  <a:pt x="3872941" y="18288"/>
                </a:cubicBezTo>
                <a:cubicBezTo>
                  <a:pt x="3582111" y="50571"/>
                  <a:pt x="3362704" y="-1402"/>
                  <a:pt x="3099664" y="18288"/>
                </a:cubicBezTo>
                <a:cubicBezTo>
                  <a:pt x="2836624" y="37978"/>
                  <a:pt x="2747441" y="19657"/>
                  <a:pt x="2562301" y="18288"/>
                </a:cubicBezTo>
                <a:cubicBezTo>
                  <a:pt x="2377161" y="16919"/>
                  <a:pt x="2104946" y="21735"/>
                  <a:pt x="1906981" y="18288"/>
                </a:cubicBezTo>
                <a:cubicBezTo>
                  <a:pt x="1709016" y="14841"/>
                  <a:pt x="1304654" y="-2323"/>
                  <a:pt x="1133704" y="18288"/>
                </a:cubicBezTo>
                <a:cubicBezTo>
                  <a:pt x="962754" y="38899"/>
                  <a:pt x="457048" y="2985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ketch line 2">
            <a:extLst>
              <a:ext uri="{FF2B5EF4-FFF2-40B4-BE49-F238E27FC236}">
                <a16:creationId xmlns:a16="http://schemas.microsoft.com/office/drawing/2014/main" id="{8FFD9892-EDE5-4886-A313-66099DA8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onnsiteX0" fmla="*/ 0 w 3479619"/>
              <a:gd name="connsiteY0" fmla="*/ 0 h 18288"/>
              <a:gd name="connsiteX1" fmla="*/ 661128 w 3479619"/>
              <a:gd name="connsiteY1" fmla="*/ 0 h 18288"/>
              <a:gd name="connsiteX2" fmla="*/ 1357051 w 3479619"/>
              <a:gd name="connsiteY2" fmla="*/ 0 h 18288"/>
              <a:gd name="connsiteX3" fmla="*/ 2087771 w 3479619"/>
              <a:gd name="connsiteY3" fmla="*/ 0 h 18288"/>
              <a:gd name="connsiteX4" fmla="*/ 2818491 w 3479619"/>
              <a:gd name="connsiteY4" fmla="*/ 0 h 18288"/>
              <a:gd name="connsiteX5" fmla="*/ 3479619 w 3479619"/>
              <a:gd name="connsiteY5" fmla="*/ 0 h 18288"/>
              <a:gd name="connsiteX6" fmla="*/ 3479619 w 3479619"/>
              <a:gd name="connsiteY6" fmla="*/ 18288 h 18288"/>
              <a:gd name="connsiteX7" fmla="*/ 2714103 w 3479619"/>
              <a:gd name="connsiteY7" fmla="*/ 18288 h 18288"/>
              <a:gd name="connsiteX8" fmla="*/ 1948587 w 3479619"/>
              <a:gd name="connsiteY8" fmla="*/ 18288 h 18288"/>
              <a:gd name="connsiteX9" fmla="*/ 1252663 w 3479619"/>
              <a:gd name="connsiteY9" fmla="*/ 18288 h 18288"/>
              <a:gd name="connsiteX10" fmla="*/ 0 w 3479619"/>
              <a:gd name="connsiteY10" fmla="*/ 18288 h 18288"/>
              <a:gd name="connsiteX11" fmla="*/ 0 w 3479619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74401-1E88-4779-B161-EEDBE34B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Qualitative block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7DA6C9-5071-4043-AF9B-D4B1CA362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035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7418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9465B2-41AD-6DEB-F3BD-4F3D1D1C4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Formulating a research question; developing a research proposal; project planning </a:t>
            </a:r>
            <a:b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2685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2B2DA-1169-1901-0FA1-6A921A553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The topic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C907F0-4E65-DF3C-CE99-7F77A1F41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50588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280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F0A54-FFE2-75C6-8540-751DF0E53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Topic tips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9AFB73-7FE3-442E-DDFC-31D31D5491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1373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4566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FD116-06AB-100C-1C6C-07BFADE9F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Keep in mind that research can: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F423BEC-EC6F-AF65-16A4-16216EC2C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Extend a previous study </a:t>
            </a:r>
          </a:p>
          <a:p>
            <a:r>
              <a:rPr lang="en-GB" sz="2200"/>
              <a:t>Review the knowledge in the field </a:t>
            </a:r>
          </a:p>
          <a:p>
            <a:r>
              <a:rPr lang="en-GB" sz="2200"/>
              <a:t>Dig deep into an area under explored </a:t>
            </a:r>
          </a:p>
          <a:p>
            <a:r>
              <a:rPr lang="en-GB" sz="2200"/>
              <a:t>Replicate existing research (different setting/sample?)</a:t>
            </a:r>
          </a:p>
          <a:p>
            <a:r>
              <a:rPr lang="en-GB" sz="2200"/>
              <a:t>Develop or test out method </a:t>
            </a:r>
          </a:p>
          <a:p>
            <a:r>
              <a:rPr lang="en-GB" sz="2200"/>
              <a:t>Apply theory to a real world problem </a:t>
            </a:r>
          </a:p>
        </p:txBody>
      </p:sp>
    </p:spTree>
    <p:extLst>
      <p:ext uri="{BB962C8B-B14F-4D97-AF65-F5344CB8AC3E}">
        <p14:creationId xmlns:p14="http://schemas.microsoft.com/office/powerpoint/2010/main" val="2411452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4D79D-3964-46AB-17E6-CEFA1A747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Topic considerations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C2C64-B501-BCA3-1F21-E8360BD27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Associated costs?</a:t>
            </a:r>
          </a:p>
          <a:p>
            <a:r>
              <a:rPr lang="en-GB" sz="2200"/>
              <a:t>Programme/funding restrictions </a:t>
            </a:r>
          </a:p>
          <a:p>
            <a:r>
              <a:rPr lang="en-GB" sz="2200"/>
              <a:t>Time</a:t>
            </a:r>
          </a:p>
          <a:p>
            <a:r>
              <a:rPr lang="en-GB" sz="2200"/>
              <a:t>Travel</a:t>
            </a:r>
          </a:p>
          <a:p>
            <a:r>
              <a:rPr lang="en-GB" sz="2200"/>
              <a:t>Access (equipment, space, demographic, research site)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99815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51213-A8F9-3A64-3790-602BDCCE6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Developing a research 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0514D-01EB-2CDB-D65F-2BAB5B5DF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expected of you?</a:t>
            </a:r>
          </a:p>
          <a:p>
            <a:r>
              <a:rPr lang="en-GB" dirty="0"/>
              <a:t>Are to tied to a particular research idea/question?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Open ended and exploratory? (risk of too much data?)</a:t>
            </a:r>
          </a:p>
          <a:p>
            <a:r>
              <a:rPr lang="en-GB" dirty="0"/>
              <a:t>Testing models and/or a hypothesis?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349FCD56-6FA2-138C-F1C5-B97A1214D5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51" r="20400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2138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CEED7-DF61-D571-AC90-48A58CA84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Can you describe it as a research problem?</a:t>
            </a:r>
            <a:br>
              <a:rPr lang="en-GB" sz="4200"/>
            </a:br>
            <a:endParaRPr lang="en-GB" sz="4200"/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CF54516-70CC-4736-8B96-D7EE0C147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79589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2214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B1638-0D6A-EEDE-5F5F-907C1242B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Possible types of questions?	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BDA52-459B-BE60-5069-0CB13BD70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Contradictions?</a:t>
            </a:r>
          </a:p>
          <a:p>
            <a:r>
              <a:rPr lang="en-GB" sz="2200"/>
              <a:t>Replication? </a:t>
            </a:r>
          </a:p>
          <a:p>
            <a:r>
              <a:rPr lang="en-GB" sz="2200"/>
              <a:t>Particular problem?</a:t>
            </a:r>
          </a:p>
          <a:p>
            <a:r>
              <a:rPr lang="en-GB" sz="2200"/>
              <a:t>‘gaps between official versions of reality and the facts on the ground’ (Marx 1997:113) </a:t>
            </a:r>
          </a:p>
          <a:p>
            <a:r>
              <a:rPr lang="en-GB" sz="2200"/>
              <a:t>Counter-intuitive? </a:t>
            </a:r>
          </a:p>
          <a:p>
            <a:r>
              <a:rPr lang="en-GB" sz="2200"/>
              <a:t>New methods/technology/ R&amp;D?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(Bryman 2014) </a:t>
            </a:r>
          </a:p>
        </p:txBody>
      </p:sp>
    </p:spTree>
    <p:extLst>
      <p:ext uri="{BB962C8B-B14F-4D97-AF65-F5344CB8AC3E}">
        <p14:creationId xmlns:p14="http://schemas.microsoft.com/office/powerpoint/2010/main" val="910576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003B6-658C-8C8B-825F-20D089DF0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Evaluating a research question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5E9C9-1D9E-6563-0059-AD8318BA8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Clear and tangible?</a:t>
            </a:r>
          </a:p>
          <a:p>
            <a:r>
              <a:rPr lang="en-GB" sz="2200"/>
              <a:t>Researchable?</a:t>
            </a:r>
          </a:p>
          <a:p>
            <a:r>
              <a:rPr lang="en-GB" sz="2200"/>
              <a:t>Connection(s) with theory and research?</a:t>
            </a:r>
          </a:p>
          <a:p>
            <a:r>
              <a:rPr lang="en-GB" sz="2200"/>
              <a:t>If multiple, are these linked?</a:t>
            </a:r>
          </a:p>
          <a:p>
            <a:r>
              <a:rPr lang="en-GB" sz="2200"/>
              <a:t>Original contribution? (however small)</a:t>
            </a:r>
          </a:p>
          <a:p>
            <a:r>
              <a:rPr lang="en-GB" sz="2200"/>
              <a:t>Not too broad, not too narrow </a:t>
            </a:r>
          </a:p>
        </p:txBody>
      </p:sp>
    </p:spTree>
    <p:extLst>
      <p:ext uri="{BB962C8B-B14F-4D97-AF65-F5344CB8AC3E}">
        <p14:creationId xmlns:p14="http://schemas.microsoft.com/office/powerpoint/2010/main" val="3774700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F7123-5460-F7F9-D0D9-EF391EB33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Flexibility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765D8-FE60-77E6-4452-29EAE1D61A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46737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492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39014-F102-C81C-CB2E-E3F533C6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Possible question….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A8114-4144-DD21-1A4E-5454FFCFB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‘Public transport in Wales’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Discuss?</a:t>
            </a:r>
          </a:p>
        </p:txBody>
      </p:sp>
    </p:spTree>
    <p:extLst>
      <p:ext uri="{BB962C8B-B14F-4D97-AF65-F5344CB8AC3E}">
        <p14:creationId xmlns:p14="http://schemas.microsoft.com/office/powerpoint/2010/main" val="2076839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C48D9-C31B-5342-E098-61984D035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‘Public transport in Wales’ 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7921E04-4690-5E0E-51C7-F6929AAEC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This sets out the research field, but it is general so it does not frame a research problem </a:t>
            </a:r>
          </a:p>
          <a:p>
            <a:r>
              <a:rPr lang="en-GB" sz="2200"/>
              <a:t>Limitations of time – you can’t study everything in this area </a:t>
            </a:r>
          </a:p>
          <a:p>
            <a:r>
              <a:rPr lang="en-GB" sz="2200"/>
              <a:t>What could be the focus here?</a:t>
            </a:r>
          </a:p>
        </p:txBody>
      </p:sp>
    </p:spTree>
    <p:extLst>
      <p:ext uri="{BB962C8B-B14F-4D97-AF65-F5344CB8AC3E}">
        <p14:creationId xmlns:p14="http://schemas.microsoft.com/office/powerpoint/2010/main" val="756631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968B3-4E4F-16E6-102F-9A07276E9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Is this better?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B848C-346E-7E4A-CC53-C0F8CAA7E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‘Examination of the influence of public transport links on new housing development in South </a:t>
            </a:r>
            <a:r>
              <a:rPr lang="en-GB" sz="2200" dirty="0" err="1"/>
              <a:t>Wales’</a:t>
            </a:r>
            <a:r>
              <a:rPr lang="en-GB" sz="2200" dirty="0"/>
              <a:t>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56319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E0A1E-EE2E-A61D-9FB0-AD53C518A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600"/>
              <a:t>‘Examination of the influence of public transport links on new housing development in South Wales’ </a:t>
            </a:r>
            <a:br>
              <a:rPr lang="en-GB" sz="2600"/>
            </a:br>
            <a:endParaRPr lang="en-GB" sz="26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44DEC-6DEA-AF59-EED8-FA8970A63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It is better as a research problem as it establishes some kind of argument whereby public transport may have some kind of influence on new housing development </a:t>
            </a:r>
          </a:p>
          <a:p>
            <a:r>
              <a:rPr lang="en-GB" sz="2200"/>
              <a:t>Is it still general? </a:t>
            </a:r>
          </a:p>
          <a:p>
            <a:r>
              <a:rPr lang="en-GB" sz="2200"/>
              <a:t>Could further focus improve the question?</a:t>
            </a:r>
          </a:p>
        </p:txBody>
      </p:sp>
    </p:spTree>
    <p:extLst>
      <p:ext uri="{BB962C8B-B14F-4D97-AF65-F5344CB8AC3E}">
        <p14:creationId xmlns:p14="http://schemas.microsoft.com/office/powerpoint/2010/main" val="8259958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AF726-1FCC-19F6-299B-286C8809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200" dirty="0"/>
              <a:t>‘Investigation of the relationship between public transport links and the development of new areas of housing in South Wales: a comparison of local plans and building development since 1990’ 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7AE90-3603-9327-19A3-EC937A42E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This shows the project limitations </a:t>
            </a:r>
          </a:p>
          <a:p>
            <a:r>
              <a:rPr lang="en-GB" sz="2200" dirty="0"/>
              <a:t>Explores a complex subject (transport) but focuses on one aspect (possible influences of housing development)</a:t>
            </a:r>
          </a:p>
          <a:p>
            <a:r>
              <a:rPr lang="en-GB" sz="2200" dirty="0"/>
              <a:t>Manageable by time limits </a:t>
            </a:r>
          </a:p>
          <a:p>
            <a:r>
              <a:rPr lang="en-GB" sz="2200" dirty="0"/>
              <a:t>Limited sources </a:t>
            </a:r>
          </a:p>
          <a:p>
            <a:pPr marL="0" indent="0">
              <a:buNone/>
            </a:pPr>
            <a:r>
              <a:rPr lang="en-GB" sz="2200" dirty="0"/>
              <a:t>(RQ based on an example from Bangor University). </a:t>
            </a:r>
          </a:p>
        </p:txBody>
      </p:sp>
    </p:spTree>
    <p:extLst>
      <p:ext uri="{BB962C8B-B14F-4D97-AF65-F5344CB8AC3E}">
        <p14:creationId xmlns:p14="http://schemas.microsoft.com/office/powerpoint/2010/main" val="3570558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4B303-2ABD-8943-C37D-7F1A5FE5D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Writing a research proposal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2C9C7-12DF-7E61-654D-880A55816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Any experience of this?</a:t>
            </a:r>
          </a:p>
          <a:p>
            <a:endParaRPr lang="en-GB" sz="2200"/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308144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98C03-47B7-CCDD-EDDF-D97B843B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Outlining the proposal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A4170-F4C8-4599-776B-521E8A9C7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What are the research objectives/ what is the topic?</a:t>
            </a:r>
          </a:p>
          <a:p>
            <a:r>
              <a:rPr lang="en-GB" sz="2200"/>
              <a:t>Why is this important?</a:t>
            </a:r>
          </a:p>
          <a:p>
            <a:r>
              <a:rPr lang="en-GB" sz="2200"/>
              <a:t>What is the research question? </a:t>
            </a:r>
          </a:p>
          <a:p>
            <a:r>
              <a:rPr lang="en-GB" sz="2200"/>
              <a:t>What does the literature say about the topic?</a:t>
            </a:r>
          </a:p>
          <a:p>
            <a:r>
              <a:rPr lang="en-GB" sz="2200"/>
              <a:t>How will you collect the data? (method)</a:t>
            </a:r>
          </a:p>
          <a:p>
            <a:r>
              <a:rPr lang="en-GB" sz="2200"/>
              <a:t>Why is this method appropriate?</a:t>
            </a:r>
          </a:p>
          <a:p>
            <a:r>
              <a:rPr lang="en-GB" sz="2200"/>
              <a:t>Will you need resources?</a:t>
            </a:r>
          </a:p>
          <a:p>
            <a:r>
              <a:rPr lang="en-GB" sz="2200"/>
              <a:t>What is the timetable for each stage? </a:t>
            </a:r>
          </a:p>
          <a:p>
            <a:r>
              <a:rPr lang="en-GB" sz="2200"/>
              <a:t>Possible ethical issues? </a:t>
            </a:r>
          </a:p>
          <a:p>
            <a:r>
              <a:rPr lang="en-GB" sz="2200"/>
              <a:t>How will you analyse the data? </a:t>
            </a:r>
          </a:p>
        </p:txBody>
      </p:sp>
    </p:spTree>
    <p:extLst>
      <p:ext uri="{BB962C8B-B14F-4D97-AF65-F5344CB8AC3E}">
        <p14:creationId xmlns:p14="http://schemas.microsoft.com/office/powerpoint/2010/main" val="1682565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0F84A-66C7-FABC-858F-5F805A345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Elements required: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D71C0-8B84-9EB3-F59E-EBCC18F14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Title (working title)</a:t>
            </a:r>
          </a:p>
          <a:p>
            <a:r>
              <a:rPr lang="en-GB" sz="2200"/>
              <a:t>Introduction </a:t>
            </a:r>
          </a:p>
          <a:p>
            <a:r>
              <a:rPr lang="en-GB" sz="2200"/>
              <a:t>Literature review </a:t>
            </a:r>
          </a:p>
          <a:p>
            <a:r>
              <a:rPr lang="en-GB" sz="2200"/>
              <a:t>Aims and objectives </a:t>
            </a:r>
          </a:p>
          <a:p>
            <a:r>
              <a:rPr lang="en-GB" sz="2200"/>
              <a:t>Methodology </a:t>
            </a:r>
          </a:p>
          <a:p>
            <a:r>
              <a:rPr lang="en-GB" sz="2200"/>
              <a:t>Scope of research </a:t>
            </a:r>
          </a:p>
          <a:p>
            <a:r>
              <a:rPr lang="en-GB" sz="2200"/>
              <a:t>Outline and timetable </a:t>
            </a:r>
          </a:p>
        </p:txBody>
      </p:sp>
    </p:spTree>
    <p:extLst>
      <p:ext uri="{BB962C8B-B14F-4D97-AF65-F5344CB8AC3E}">
        <p14:creationId xmlns:p14="http://schemas.microsoft.com/office/powerpoint/2010/main" val="2222169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5B4B7-2549-E110-1E07-7386DA73E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Outlining the project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B54F70-1CFA-9BAB-52EF-C90F5BCF772E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This can be tricky to complete at the beginning – use the gaps to identify where work needs to begin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(Booth, Williams &amp; </a:t>
            </a:r>
            <a:r>
              <a:rPr lang="en-US" sz="2200" dirty="0" err="1"/>
              <a:t>Colomb</a:t>
            </a:r>
            <a:r>
              <a:rPr lang="en-US" sz="2200" dirty="0"/>
              <a:t>, 2003).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1BFDC1-BA57-BEEC-213E-EF2CFCE2C8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608144"/>
            <a:ext cx="6903720" cy="36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521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DC405-637C-FB51-7157-15DD5A51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Plan of action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3CDF3-A77D-8A7A-54D1-BAA595B2E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Managing time and resources </a:t>
            </a:r>
          </a:p>
          <a:p>
            <a:r>
              <a:rPr lang="en-GB" sz="2200"/>
              <a:t>Be clear on the time limits from the University and how this will be managed with other commitments (modules, non-university life)</a:t>
            </a:r>
          </a:p>
          <a:p>
            <a:r>
              <a:rPr lang="en-GB" sz="2200"/>
              <a:t>Allow time for both the ethics process (if required) and access </a:t>
            </a:r>
          </a:p>
        </p:txBody>
      </p:sp>
    </p:spTree>
    <p:extLst>
      <p:ext uri="{BB962C8B-B14F-4D97-AF65-F5344CB8AC3E}">
        <p14:creationId xmlns:p14="http://schemas.microsoft.com/office/powerpoint/2010/main" val="35889546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370A2-BE0B-6F53-9FF8-3262DD3D4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Plan of action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C59CD-0A60-8D67-1A45-19D6B5664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many weeks do you have to complete the study?</a:t>
            </a:r>
          </a:p>
          <a:p>
            <a:r>
              <a:rPr lang="en-GB" sz="2200"/>
              <a:t>Try to be realistic about how long each task may take </a:t>
            </a:r>
          </a:p>
          <a:p>
            <a:r>
              <a:rPr lang="en-GB" sz="2200"/>
              <a:t>Early focused thought can avoid delays later on </a:t>
            </a:r>
          </a:p>
          <a:p>
            <a:r>
              <a:rPr lang="en-GB" sz="2200"/>
              <a:t>What resources will be needed at each stage? (time, equipment, room space) </a:t>
            </a:r>
          </a:p>
        </p:txBody>
      </p:sp>
    </p:spTree>
    <p:extLst>
      <p:ext uri="{BB962C8B-B14F-4D97-AF65-F5344CB8AC3E}">
        <p14:creationId xmlns:p14="http://schemas.microsoft.com/office/powerpoint/2010/main" val="31505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9985D-8132-DF62-C1C5-4699C0E0E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Procrastination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20A07-DF34-5958-75A9-56FE104D2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Poor time management </a:t>
            </a:r>
          </a:p>
          <a:p>
            <a:r>
              <a:rPr lang="en-GB" sz="2200"/>
              <a:t>Scale of task is daunting </a:t>
            </a:r>
          </a:p>
          <a:p>
            <a:r>
              <a:rPr lang="en-GB" sz="2200"/>
              <a:t>Loss of motivation </a:t>
            </a:r>
          </a:p>
          <a:p>
            <a:r>
              <a:rPr lang="en-GB" sz="2200"/>
              <a:t>Perfectionism </a:t>
            </a:r>
          </a:p>
          <a:p>
            <a:r>
              <a:rPr lang="en-GB" sz="2200"/>
              <a:t>Concentration </a:t>
            </a:r>
          </a:p>
          <a:p>
            <a:r>
              <a:rPr lang="en-GB" sz="2200"/>
              <a:t>Pressure </a:t>
            </a:r>
          </a:p>
          <a:p>
            <a:r>
              <a:rPr lang="en-GB" sz="2200"/>
              <a:t>Personal life </a:t>
            </a:r>
          </a:p>
        </p:txBody>
      </p:sp>
    </p:spTree>
    <p:extLst>
      <p:ext uri="{BB962C8B-B14F-4D97-AF65-F5344CB8AC3E}">
        <p14:creationId xmlns:p14="http://schemas.microsoft.com/office/powerpoint/2010/main" val="21382348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59F6D-5D70-2895-82AF-7BACC8317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Procrastination tips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F6D7A-1DDC-4212-E23D-9ACB8FC84850}"/>
              </a:ext>
            </a:extLst>
          </p:cNvPr>
          <p:cNvSpPr txBox="1"/>
          <p:nvPr/>
        </p:nvSpPr>
        <p:spPr>
          <a:xfrm>
            <a:off x="4654295" y="502920"/>
            <a:ext cx="6894576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This technique can help you to resist self interruptions and help to manage focus.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E56103-580A-944C-0DD1-5DA1D3F26F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4134" y="2290936"/>
            <a:ext cx="6571540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5493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721DE-E622-D5B9-1212-47DE9AC2F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Planning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B3753-A6FA-71DF-C75E-1CDF5C689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Be realistic </a:t>
            </a:r>
          </a:p>
          <a:p>
            <a:r>
              <a:rPr lang="en-GB" sz="2200"/>
              <a:t>Devote time to planning and revising</a:t>
            </a:r>
          </a:p>
          <a:p>
            <a:r>
              <a:rPr lang="en-GB" sz="2200"/>
              <a:t>Can any (or are) elements time bound? </a:t>
            </a:r>
          </a:p>
          <a:p>
            <a:r>
              <a:rPr lang="en-GB" sz="2200"/>
              <a:t>Have clear focus and objectives each week </a:t>
            </a:r>
          </a:p>
          <a:p>
            <a:r>
              <a:rPr lang="en-GB" sz="2200"/>
              <a:t>Focus on one part at a time </a:t>
            </a:r>
          </a:p>
          <a:p>
            <a:r>
              <a:rPr lang="en-GB" sz="2200"/>
              <a:t>Leave time for editing </a:t>
            </a:r>
          </a:p>
        </p:txBody>
      </p:sp>
    </p:spTree>
    <p:extLst>
      <p:ext uri="{BB962C8B-B14F-4D97-AF65-F5344CB8AC3E}">
        <p14:creationId xmlns:p14="http://schemas.microsoft.com/office/powerpoint/2010/main" val="10791502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DDEDF-F410-0074-24C8-1A107DFA6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Indicative plan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BF25B0-D2B9-AE41-7DEC-6A968E456C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755922"/>
            <a:ext cx="7214616" cy="331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8184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8288B-6908-8C8D-28B7-52E0A7951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Methodical approach to get the most out of your supervisor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5060-D531-ECDB-9832-F8DFE73B4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Agree a timetable of supervisions early on</a:t>
            </a:r>
          </a:p>
          <a:p>
            <a:r>
              <a:rPr lang="en-GB" sz="2200"/>
              <a:t>Provide a focus for each supervision</a:t>
            </a:r>
          </a:p>
          <a:p>
            <a:r>
              <a:rPr lang="en-GB" sz="2200"/>
              <a:t>Send a document/email outlining the basis for each supervision </a:t>
            </a:r>
          </a:p>
          <a:p>
            <a:pPr marL="0" indent="0">
              <a:buNone/>
            </a:pPr>
            <a:r>
              <a:rPr lang="en-GB" sz="2200"/>
              <a:t>(drafts, plans, bullet points, mindmap)</a:t>
            </a:r>
          </a:p>
          <a:p>
            <a:r>
              <a:rPr lang="en-GB" sz="2200"/>
              <a:t>Agree an action plan and send a summary of the supervision </a:t>
            </a:r>
          </a:p>
        </p:txBody>
      </p:sp>
    </p:spTree>
    <p:extLst>
      <p:ext uri="{BB962C8B-B14F-4D97-AF65-F5344CB8AC3E}">
        <p14:creationId xmlns:p14="http://schemas.microsoft.com/office/powerpoint/2010/main" val="7536956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48CEA-7037-6731-322F-A52353B6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Remember…literature review </a:t>
            </a:r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BD9EC239-C466-B087-B0A6-AD50E1D18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53" r="2621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F6B20-801C-0883-633C-46C67E84E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1700"/>
              <a:t>Rationale for the research and how this fits with the wider context in your area – literature review </a:t>
            </a:r>
          </a:p>
          <a:p>
            <a:r>
              <a:rPr lang="en-GB" sz="1700"/>
              <a:t>Search engines</a:t>
            </a:r>
          </a:p>
          <a:p>
            <a:r>
              <a:rPr lang="en-GB" sz="1700"/>
              <a:t>Library search inc. electronic journals</a:t>
            </a:r>
          </a:p>
          <a:p>
            <a:r>
              <a:rPr lang="en-GB" sz="1700"/>
              <a:t>Bibliographies in key texts </a:t>
            </a:r>
          </a:p>
          <a:p>
            <a:endParaRPr lang="en-GB" sz="1700"/>
          </a:p>
          <a:p>
            <a:r>
              <a:rPr lang="en-GB" sz="1700"/>
              <a:t>Tips… recommendations from supervisor? Specific relevant key words? Highly cited work? Time limited? Keep a record of the reference – remember session where we discussed keeping a spreadsheet with the abstract, key words and notes?</a:t>
            </a:r>
          </a:p>
        </p:txBody>
      </p:sp>
    </p:spTree>
    <p:extLst>
      <p:ext uri="{BB962C8B-B14F-4D97-AF65-F5344CB8AC3E}">
        <p14:creationId xmlns:p14="http://schemas.microsoft.com/office/powerpoint/2010/main" val="9094883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787C6-1E12-DA00-2486-C08E3B8A4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/>
              <a:t>Remember…. Data collection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AB688-B382-59DB-A485-D7C272712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will it be stored?</a:t>
            </a:r>
          </a:p>
          <a:p>
            <a:r>
              <a:rPr lang="en-GB" sz="2200"/>
              <a:t>Record as you collect </a:t>
            </a:r>
          </a:p>
          <a:p>
            <a:r>
              <a:rPr lang="en-GB" sz="2200"/>
              <a:t>Analyse and compare as you collect </a:t>
            </a:r>
          </a:p>
          <a:p>
            <a:r>
              <a:rPr lang="en-GB" sz="2200"/>
              <a:t>Create outputs (if appropriate)</a:t>
            </a:r>
          </a:p>
        </p:txBody>
      </p:sp>
    </p:spTree>
    <p:extLst>
      <p:ext uri="{BB962C8B-B14F-4D97-AF65-F5344CB8AC3E}">
        <p14:creationId xmlns:p14="http://schemas.microsoft.com/office/powerpoint/2010/main" val="197686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BEB5D-9539-A86B-2358-420852E4B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The benefits of a pilot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72665-FE9A-436E-DFFC-6984C3FD7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Small sample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Reflect:</a:t>
            </a:r>
          </a:p>
          <a:p>
            <a:r>
              <a:rPr lang="en-GB" sz="2200" dirty="0"/>
              <a:t>Straightforward?</a:t>
            </a:r>
          </a:p>
          <a:p>
            <a:r>
              <a:rPr lang="en-GB" sz="2200" dirty="0"/>
              <a:t>Reflexivity to refine and edit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706778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84765-FC5A-56D6-6E30-EF0FA40B4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Write up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263CC5-6B5F-E649-3355-E629A36AF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46992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97804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61A2A-304E-AD54-B905-88CF03A23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The write up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F94DAD-3896-4317-6AF3-06B5431DB4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21020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02829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05653-F6FE-6365-0E5E-E2803ACCF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Running themes – the argument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7B2648-BAF8-B67F-FB26-71522DA75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32753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414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1246</Words>
  <Application>Microsoft Office PowerPoint</Application>
  <PresentationFormat>Widescreen</PresentationFormat>
  <Paragraphs>184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Research methods  ACFA7004 Dr Kim Dearing </vt:lpstr>
      <vt:lpstr>Qualitative block </vt:lpstr>
      <vt:lpstr>Formulating a research question; developing a research proposal; project planning  </vt:lpstr>
      <vt:lpstr>The topic </vt:lpstr>
      <vt:lpstr>Topic tips </vt:lpstr>
      <vt:lpstr>Keep in mind that research can: </vt:lpstr>
      <vt:lpstr>Topic considerations </vt:lpstr>
      <vt:lpstr>Developing a research question </vt:lpstr>
      <vt:lpstr>Can you describe it as a research problem? </vt:lpstr>
      <vt:lpstr>Possible types of questions? </vt:lpstr>
      <vt:lpstr>Evaluating a research question </vt:lpstr>
      <vt:lpstr>Flexibility </vt:lpstr>
      <vt:lpstr>Possible question….</vt:lpstr>
      <vt:lpstr>‘Public transport in Wales’ </vt:lpstr>
      <vt:lpstr>Is this better?</vt:lpstr>
      <vt:lpstr>‘Examination of the influence of public transport links on new housing development in South Wales’  </vt:lpstr>
      <vt:lpstr>‘Investigation of the relationship between public transport links and the development of new areas of housing in South Wales: a comparison of local plans and building development since 1990’  </vt:lpstr>
      <vt:lpstr>Writing a research proposal</vt:lpstr>
      <vt:lpstr>Outlining the proposal </vt:lpstr>
      <vt:lpstr>Elements required: </vt:lpstr>
      <vt:lpstr>Outlining the project </vt:lpstr>
      <vt:lpstr>Plan of action </vt:lpstr>
      <vt:lpstr>Plan of action </vt:lpstr>
      <vt:lpstr>Procrastination </vt:lpstr>
      <vt:lpstr>Procrastination tips </vt:lpstr>
      <vt:lpstr>Planning </vt:lpstr>
      <vt:lpstr>Indicative plan </vt:lpstr>
      <vt:lpstr>Methodical approach to get the most out of your supervisor </vt:lpstr>
      <vt:lpstr>Remember…literature review </vt:lpstr>
      <vt:lpstr>Remember…. Data collection </vt:lpstr>
      <vt:lpstr>The benefits of a pilot </vt:lpstr>
      <vt:lpstr>Write up </vt:lpstr>
      <vt:lpstr>The write up </vt:lpstr>
      <vt:lpstr>Running themes – the argument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 Dr Kim Dearing </dc:title>
  <dc:creator>Kim Dearing</dc:creator>
  <cp:lastModifiedBy>Kim Dearing</cp:lastModifiedBy>
  <cp:revision>1</cp:revision>
  <dcterms:created xsi:type="dcterms:W3CDTF">2022-05-08T17:38:04Z</dcterms:created>
  <dcterms:modified xsi:type="dcterms:W3CDTF">2022-05-10T10:04:09Z</dcterms:modified>
</cp:coreProperties>
</file>