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media/image11.svg" ContentType="image/svg+xml"/>
  <Override PartName="/ppt/media/image16.svg" ContentType="image/svg+xml"/>
  <Override PartName="/ppt/media/image18.svg" ContentType="image/svg+xml"/>
  <Override PartName="/ppt/media/image20.svg" ContentType="image/svg+xml"/>
  <Override PartName="/ppt/media/image3.svg" ContentType="image/svg+xml"/>
  <Override PartName="/ppt/media/image5.svg" ContentType="image/svg+xml"/>
  <Override PartName="/ppt/media/image7.svg" ContentType="image/svg+xml"/>
  <Override PartName="/ppt/media/image9.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2" r:id="rId4"/>
  </p:sldMasterIdLst>
  <p:sldIdLst>
    <p:sldId id="257" r:id="rId5"/>
    <p:sldId id="265" r:id="rId6"/>
    <p:sldId id="259" r:id="rId7"/>
    <p:sldId id="260" r:id="rId8"/>
    <p:sldId id="270" r:id="rId9"/>
    <p:sldId id="269" r:id="rId10"/>
    <p:sldId id="261" r:id="rId11"/>
    <p:sldId id="262" r:id="rId12"/>
    <p:sldId id="264" r:id="rId13"/>
    <p:sldId id="266" r:id="rId14"/>
    <p:sldId id="267" r:id="rId15"/>
    <p:sldId id="268"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4455"/>
    <a:srgbClr val="2D2F45"/>
    <a:srgbClr val="2E45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7" d="100"/>
          <a:sy n="77" d="100"/>
        </p:scale>
        <p:origin x="96"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0" Type="http://schemas.openxmlformats.org/officeDocument/2006/relationships/tags" Target="tags/tag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2" Type="http://schemas.openxmlformats.org/officeDocument/2006/relationships/theme" Target="../theme/theme3.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7F7"/>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7F7F7"/>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7F7F7"/>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918B4-3F95-4A14-B2AF-34258F793431}" type="datetimeFigureOut">
              <a:rPr lang="zh-CN" altLang="en-US" smtClean="0">
                <a:solidFill>
                  <a:prstClr val="black">
                    <a:tint val="75000"/>
                  </a:prstClr>
                </a:solidFill>
              </a:rPr>
            </a:fld>
            <a:endParaRPr lang="zh-CN" altLang="en-US">
              <a:solidFill>
                <a:prstClr val="black">
                  <a:tint val="75000"/>
                </a:prstClr>
              </a:solidFill>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91A3C-0EAB-4EA9-B10E-362C554889B1}" type="slidenum">
              <a:rPr lang="zh-CN" altLang="en-US" smtClean="0">
                <a:solidFill>
                  <a:prstClr val="black">
                    <a:tint val="75000"/>
                  </a:prstClr>
                </a:solidFill>
              </a:rPr>
            </a:fld>
            <a:endParaRPr lang="zh-CN" altLang="en-US">
              <a:solidFill>
                <a:prstClr val="black">
                  <a:tint val="75000"/>
                </a:prstClr>
              </a:solidFill>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10.png"/><Relationship Id="rId8" Type="http://schemas.openxmlformats.org/officeDocument/2006/relationships/image" Target="../media/image9.svg"/><Relationship Id="rId7"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3" Type="http://schemas.openxmlformats.org/officeDocument/2006/relationships/image" Target="../media/image4.png"/><Relationship Id="rId2" Type="http://schemas.openxmlformats.org/officeDocument/2006/relationships/image" Target="../media/image3.svg"/><Relationship Id="rId11" Type="http://schemas.openxmlformats.org/officeDocument/2006/relationships/slideLayout" Target="../slideLayouts/slideLayout29.xml"/><Relationship Id="rId10" Type="http://schemas.openxmlformats.org/officeDocument/2006/relationships/image" Target="../media/image11.sv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14.png"/><Relationship Id="rId3" Type="http://schemas.openxmlformats.org/officeDocument/2006/relationships/image" Target="../media/image13.png"/><Relationship Id="rId2" Type="http://schemas.openxmlformats.org/officeDocument/2006/relationships/slide" Target="slide9.xml"/><Relationship Id="rId1"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slide" Target="slide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slideLayout" Target="../slideLayouts/slideLayout18.xml"/><Relationship Id="rId7" Type="http://schemas.openxmlformats.org/officeDocument/2006/relationships/image" Target="../media/image20.svg"/><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3" Type="http://schemas.openxmlformats.org/officeDocument/2006/relationships/slide" Target="slide9.xml"/><Relationship Id="rId2" Type="http://schemas.openxmlformats.org/officeDocument/2006/relationships/image" Target="../media/image16.svg"/><Relationship Id="rId1" Type="http://schemas.openxmlformats.org/officeDocument/2006/relationships/image" Target="../media/image15.png"/></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18.xml"/><Relationship Id="rId3" Type="http://schemas.openxmlformats.org/officeDocument/2006/relationships/slide" Target="slide9.xml"/><Relationship Id="rId2" Type="http://schemas.microsoft.com/office/2007/relationships/hdphoto" Target="../media/image22.wdp"/><Relationship Id="rId1"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矩形 15"/>
          <p:cNvSpPr/>
          <p:nvPr/>
        </p:nvSpPr>
        <p:spPr>
          <a:xfrm>
            <a:off x="0" y="0"/>
            <a:ext cx="12192000" cy="6858000"/>
          </a:xfrm>
          <a:prstGeom prst="rect">
            <a:avLst/>
          </a:prstGeom>
          <a:gradFill flip="none" rotWithShape="1">
            <a:gsLst>
              <a:gs pos="0">
                <a:schemeClr val="accent1"/>
              </a:gs>
              <a:gs pos="73000">
                <a:schemeClr val="accent1">
                  <a:lumMod val="94000"/>
                </a:schemeClr>
              </a:gs>
            </a:gsLst>
            <a:path path="circle">
              <a:fillToRect l="50000" t="50000" r="50000" b="50000"/>
            </a:path>
            <a:tileRect/>
          </a:gra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nvGrpSpPr>
          <p:cNvPr id="53" name="组合 52"/>
          <p:cNvGrpSpPr/>
          <p:nvPr/>
        </p:nvGrpSpPr>
        <p:grpSpPr>
          <a:xfrm>
            <a:off x="-1957137" y="-5258779"/>
            <a:ext cx="16106274" cy="17375558"/>
            <a:chOff x="2918248" y="1"/>
            <a:chExt cx="6354497" cy="6855277"/>
          </a:xfrm>
          <a:gradFill flip="none" rotWithShape="1">
            <a:gsLst>
              <a:gs pos="63000">
                <a:schemeClr val="accent1">
                  <a:lumMod val="20000"/>
                  <a:lumOff val="80000"/>
                  <a:alpha val="0"/>
                </a:schemeClr>
              </a:gs>
              <a:gs pos="42000">
                <a:schemeClr val="accent1">
                  <a:lumMod val="40000"/>
                  <a:lumOff val="60000"/>
                </a:schemeClr>
              </a:gs>
              <a:gs pos="26000">
                <a:schemeClr val="accent1">
                  <a:alpha val="0"/>
                </a:schemeClr>
              </a:gs>
            </a:gsLst>
            <a:path path="circle">
              <a:fillToRect l="50000" t="50000" r="50000" b="50000"/>
            </a:path>
            <a:tileRect/>
          </a:gradFill>
        </p:grpSpPr>
        <p:sp>
          <p:nvSpPr>
            <p:cNvPr id="20" name="任意多边形: 形状 19"/>
            <p:cNvSpPr/>
            <p:nvPr/>
          </p:nvSpPr>
          <p:spPr>
            <a:xfrm>
              <a:off x="5631264" y="2955766"/>
              <a:ext cx="928416" cy="943689"/>
            </a:xfrm>
            <a:custGeom>
              <a:avLst/>
              <a:gdLst>
                <a:gd name="connsiteX0" fmla="*/ 926645 w 928416"/>
                <a:gd name="connsiteY0" fmla="*/ 329630 h 943689"/>
                <a:gd name="connsiteX1" fmla="*/ 928182 w 928416"/>
                <a:gd name="connsiteY1" fmla="*/ 337020 h 943689"/>
                <a:gd name="connsiteX2" fmla="*/ 819814 w 928416"/>
                <a:gd name="connsiteY2" fmla="*/ 799876 h 943689"/>
                <a:gd name="connsiteX3" fmla="*/ 813666 w 928416"/>
                <a:gd name="connsiteY3" fmla="*/ 806438 h 943689"/>
                <a:gd name="connsiteX4" fmla="*/ 358436 w 928416"/>
                <a:gd name="connsiteY4" fmla="*/ 943303 h 943689"/>
                <a:gd name="connsiteX5" fmla="*/ 349686 w 928416"/>
                <a:gd name="connsiteY5" fmla="*/ 941233 h 943689"/>
                <a:gd name="connsiteX6" fmla="*/ 2825 w 928416"/>
                <a:gd name="connsiteY6" fmla="*/ 615242 h 943689"/>
                <a:gd name="connsiteX7" fmla="*/ 224 w 928416"/>
                <a:gd name="connsiteY7" fmla="*/ 606669 h 943689"/>
                <a:gd name="connsiteX8" fmla="*/ 108592 w 928416"/>
                <a:gd name="connsiteY8" fmla="*/ 143814 h 943689"/>
                <a:gd name="connsiteX9" fmla="*/ 114741 w 928416"/>
                <a:gd name="connsiteY9" fmla="*/ 137251 h 943689"/>
                <a:gd name="connsiteX10" fmla="*/ 569970 w 928416"/>
                <a:gd name="connsiteY10" fmla="*/ 387 h 943689"/>
                <a:gd name="connsiteX11" fmla="*/ 578661 w 928416"/>
                <a:gd name="connsiteY11" fmla="*/ 2456 h 943689"/>
                <a:gd name="connsiteX12" fmla="*/ 925522 w 928416"/>
                <a:gd name="connsiteY12" fmla="*/ 328447 h 943689"/>
                <a:gd name="connsiteX13" fmla="*/ 926645 w 928416"/>
                <a:gd name="connsiteY13" fmla="*/ 329630 h 943689"/>
                <a:gd name="connsiteX14" fmla="*/ 803556 w 928416"/>
                <a:gd name="connsiteY14" fmla="*/ 790771 h 943689"/>
                <a:gd name="connsiteX15" fmla="*/ 909559 w 928416"/>
                <a:gd name="connsiteY15" fmla="*/ 338025 h 943689"/>
                <a:gd name="connsiteX16" fmla="*/ 570266 w 928416"/>
                <a:gd name="connsiteY16" fmla="*/ 19128 h 943689"/>
                <a:gd name="connsiteX17" fmla="*/ 124969 w 928416"/>
                <a:gd name="connsiteY17" fmla="*/ 152977 h 943689"/>
                <a:gd name="connsiteX18" fmla="*/ 18965 w 928416"/>
                <a:gd name="connsiteY18" fmla="*/ 605723 h 943689"/>
                <a:gd name="connsiteX19" fmla="*/ 358259 w 928416"/>
                <a:gd name="connsiteY19" fmla="*/ 924620 h 943689"/>
                <a:gd name="connsiteX20" fmla="*/ 803556 w 928416"/>
                <a:gd name="connsiteY20" fmla="*/ 790771 h 94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8416" h="943689">
                  <a:moveTo>
                    <a:pt x="926645" y="329630"/>
                  </a:moveTo>
                  <a:cubicBezTo>
                    <a:pt x="928242" y="331699"/>
                    <a:pt x="928774" y="334419"/>
                    <a:pt x="928182" y="337020"/>
                  </a:cubicBezTo>
                  <a:lnTo>
                    <a:pt x="819814" y="799876"/>
                  </a:lnTo>
                  <a:cubicBezTo>
                    <a:pt x="819105" y="803009"/>
                    <a:pt x="816740" y="805492"/>
                    <a:pt x="813666" y="806438"/>
                  </a:cubicBezTo>
                  <a:lnTo>
                    <a:pt x="358436" y="943303"/>
                  </a:lnTo>
                  <a:cubicBezTo>
                    <a:pt x="355362" y="944248"/>
                    <a:pt x="352051" y="943421"/>
                    <a:pt x="349686" y="941233"/>
                  </a:cubicBezTo>
                  <a:lnTo>
                    <a:pt x="2825" y="615242"/>
                  </a:lnTo>
                  <a:cubicBezTo>
                    <a:pt x="520" y="613113"/>
                    <a:pt x="-485" y="609803"/>
                    <a:pt x="224" y="606669"/>
                  </a:cubicBezTo>
                  <a:lnTo>
                    <a:pt x="108592" y="143814"/>
                  </a:lnTo>
                  <a:cubicBezTo>
                    <a:pt x="109302" y="140680"/>
                    <a:pt x="111666" y="138197"/>
                    <a:pt x="114741" y="137251"/>
                  </a:cubicBezTo>
                  <a:lnTo>
                    <a:pt x="569970" y="387"/>
                  </a:lnTo>
                  <a:cubicBezTo>
                    <a:pt x="573044" y="-559"/>
                    <a:pt x="576355" y="268"/>
                    <a:pt x="578661" y="2456"/>
                  </a:cubicBezTo>
                  <a:lnTo>
                    <a:pt x="925522" y="328447"/>
                  </a:lnTo>
                  <a:cubicBezTo>
                    <a:pt x="925995" y="328861"/>
                    <a:pt x="926350" y="329216"/>
                    <a:pt x="926645" y="329630"/>
                  </a:cubicBezTo>
                  <a:close/>
                  <a:moveTo>
                    <a:pt x="803556" y="790771"/>
                  </a:moveTo>
                  <a:lnTo>
                    <a:pt x="909559" y="338025"/>
                  </a:lnTo>
                  <a:lnTo>
                    <a:pt x="570266" y="19128"/>
                  </a:lnTo>
                  <a:lnTo>
                    <a:pt x="124969" y="152977"/>
                  </a:lnTo>
                  <a:lnTo>
                    <a:pt x="18965" y="605723"/>
                  </a:lnTo>
                  <a:lnTo>
                    <a:pt x="358259" y="924620"/>
                  </a:lnTo>
                  <a:lnTo>
                    <a:pt x="803556" y="790771"/>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1" name="任意多边形: 形状 20"/>
            <p:cNvSpPr/>
            <p:nvPr/>
          </p:nvSpPr>
          <p:spPr>
            <a:xfrm>
              <a:off x="5591428" y="2938169"/>
              <a:ext cx="1008171" cy="978881"/>
            </a:xfrm>
            <a:custGeom>
              <a:avLst/>
              <a:gdLst>
                <a:gd name="connsiteX0" fmla="*/ 1006388 w 1008171"/>
                <a:gd name="connsiteY0" fmla="*/ 381279 h 978881"/>
                <a:gd name="connsiteX1" fmla="*/ 1007748 w 1008171"/>
                <a:gd name="connsiteY1" fmla="*/ 389438 h 978881"/>
                <a:gd name="connsiteX2" fmla="*/ 849955 w 1008171"/>
                <a:gd name="connsiteY2" fmla="*/ 869912 h 978881"/>
                <a:gd name="connsiteX3" fmla="*/ 843274 w 1008171"/>
                <a:gd name="connsiteY3" fmla="*/ 875883 h 978881"/>
                <a:gd name="connsiteX4" fmla="*/ 348138 w 1008171"/>
                <a:gd name="connsiteY4" fmla="*/ 978694 h 978881"/>
                <a:gd name="connsiteX5" fmla="*/ 339625 w 1008171"/>
                <a:gd name="connsiteY5" fmla="*/ 975856 h 978881"/>
                <a:gd name="connsiteX6" fmla="*/ 2282 w 1008171"/>
                <a:gd name="connsiteY6" fmla="*/ 598193 h 978881"/>
                <a:gd name="connsiteX7" fmla="*/ 450 w 1008171"/>
                <a:gd name="connsiteY7" fmla="*/ 589443 h 978881"/>
                <a:gd name="connsiteX8" fmla="*/ 158243 w 1008171"/>
                <a:gd name="connsiteY8" fmla="*/ 108969 h 978881"/>
                <a:gd name="connsiteX9" fmla="*/ 164923 w 1008171"/>
                <a:gd name="connsiteY9" fmla="*/ 102999 h 978881"/>
                <a:gd name="connsiteX10" fmla="*/ 660059 w 1008171"/>
                <a:gd name="connsiteY10" fmla="*/ 188 h 978881"/>
                <a:gd name="connsiteX11" fmla="*/ 668572 w 1008171"/>
                <a:gd name="connsiteY11" fmla="*/ 3025 h 978881"/>
                <a:gd name="connsiteX12" fmla="*/ 1005915 w 1008171"/>
                <a:gd name="connsiteY12" fmla="*/ 380688 h 978881"/>
                <a:gd name="connsiteX13" fmla="*/ 1006388 w 1008171"/>
                <a:gd name="connsiteY13" fmla="*/ 381279 h 978881"/>
                <a:gd name="connsiteX14" fmla="*/ 834524 w 1008171"/>
                <a:gd name="connsiteY14" fmla="*/ 859389 h 978881"/>
                <a:gd name="connsiteX15" fmla="*/ 989066 w 1008171"/>
                <a:gd name="connsiteY15" fmla="*/ 388788 h 978881"/>
                <a:gd name="connsiteX16" fmla="*/ 658581 w 1008171"/>
                <a:gd name="connsiteY16" fmla="*/ 18870 h 978881"/>
                <a:gd name="connsiteX17" fmla="*/ 173555 w 1008171"/>
                <a:gd name="connsiteY17" fmla="*/ 119552 h 978881"/>
                <a:gd name="connsiteX18" fmla="*/ 19013 w 1008171"/>
                <a:gd name="connsiteY18" fmla="*/ 590153 h 978881"/>
                <a:gd name="connsiteX19" fmla="*/ 349498 w 1008171"/>
                <a:gd name="connsiteY19" fmla="*/ 960071 h 978881"/>
                <a:gd name="connsiteX20" fmla="*/ 834524 w 1008171"/>
                <a:gd name="connsiteY20" fmla="*/ 859389 h 978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08171" h="978881">
                  <a:moveTo>
                    <a:pt x="1006388" y="381279"/>
                  </a:moveTo>
                  <a:cubicBezTo>
                    <a:pt x="1008103" y="383585"/>
                    <a:pt x="1008635" y="386659"/>
                    <a:pt x="1007748" y="389438"/>
                  </a:cubicBezTo>
                  <a:lnTo>
                    <a:pt x="849955" y="869912"/>
                  </a:lnTo>
                  <a:cubicBezTo>
                    <a:pt x="848950" y="872986"/>
                    <a:pt x="846408" y="875233"/>
                    <a:pt x="843274" y="875883"/>
                  </a:cubicBezTo>
                  <a:lnTo>
                    <a:pt x="348138" y="978694"/>
                  </a:lnTo>
                  <a:cubicBezTo>
                    <a:pt x="345005" y="979344"/>
                    <a:pt x="341753" y="978280"/>
                    <a:pt x="339625" y="975856"/>
                  </a:cubicBezTo>
                  <a:lnTo>
                    <a:pt x="2282" y="598193"/>
                  </a:lnTo>
                  <a:cubicBezTo>
                    <a:pt x="154" y="595769"/>
                    <a:pt x="-555" y="592459"/>
                    <a:pt x="450" y="589443"/>
                  </a:cubicBezTo>
                  <a:lnTo>
                    <a:pt x="158243" y="108969"/>
                  </a:lnTo>
                  <a:cubicBezTo>
                    <a:pt x="159248" y="105895"/>
                    <a:pt x="161790" y="103649"/>
                    <a:pt x="164923" y="102999"/>
                  </a:cubicBezTo>
                  <a:lnTo>
                    <a:pt x="660059" y="188"/>
                  </a:lnTo>
                  <a:cubicBezTo>
                    <a:pt x="663193" y="-463"/>
                    <a:pt x="666444" y="601"/>
                    <a:pt x="668572" y="3025"/>
                  </a:cubicBezTo>
                  <a:lnTo>
                    <a:pt x="1005915" y="380688"/>
                  </a:lnTo>
                  <a:cubicBezTo>
                    <a:pt x="1006093" y="380866"/>
                    <a:pt x="1006270" y="381043"/>
                    <a:pt x="1006388" y="381279"/>
                  </a:cubicBezTo>
                  <a:close/>
                  <a:moveTo>
                    <a:pt x="834524" y="859389"/>
                  </a:moveTo>
                  <a:lnTo>
                    <a:pt x="989066" y="388788"/>
                  </a:lnTo>
                  <a:lnTo>
                    <a:pt x="658581" y="18870"/>
                  </a:lnTo>
                  <a:lnTo>
                    <a:pt x="173555" y="119552"/>
                  </a:lnTo>
                  <a:lnTo>
                    <a:pt x="19013" y="590153"/>
                  </a:lnTo>
                  <a:lnTo>
                    <a:pt x="349498" y="960071"/>
                  </a:lnTo>
                  <a:lnTo>
                    <a:pt x="834524" y="859389"/>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2" name="任意多边形: 形状 21"/>
            <p:cNvSpPr/>
            <p:nvPr/>
          </p:nvSpPr>
          <p:spPr>
            <a:xfrm>
              <a:off x="5552268" y="2924110"/>
              <a:ext cx="1086458" cy="1007058"/>
            </a:xfrm>
            <a:custGeom>
              <a:avLst/>
              <a:gdLst>
                <a:gd name="connsiteX0" fmla="*/ 762183 w 1086458"/>
                <a:gd name="connsiteY0" fmla="*/ 3605 h 1007058"/>
                <a:gd name="connsiteX1" fmla="*/ 1084686 w 1086458"/>
                <a:gd name="connsiteY1" fmla="*/ 435127 h 1007058"/>
                <a:gd name="connsiteX2" fmla="*/ 1085750 w 1086458"/>
                <a:gd name="connsiteY2" fmla="*/ 443995 h 1007058"/>
                <a:gd name="connsiteX3" fmla="*/ 873980 w 1086458"/>
                <a:gd name="connsiteY3" fmla="*/ 938539 h 1007058"/>
                <a:gd name="connsiteX4" fmla="*/ 866767 w 1086458"/>
                <a:gd name="connsiteY4" fmla="*/ 943919 h 1007058"/>
                <a:gd name="connsiteX5" fmla="*/ 332493 w 1086458"/>
                <a:gd name="connsiteY5" fmla="*/ 1007001 h 1007058"/>
                <a:gd name="connsiteX6" fmla="*/ 324276 w 1086458"/>
                <a:gd name="connsiteY6" fmla="*/ 1003454 h 1007058"/>
                <a:gd name="connsiteX7" fmla="*/ 1772 w 1086458"/>
                <a:gd name="connsiteY7" fmla="*/ 571932 h 1007058"/>
                <a:gd name="connsiteX8" fmla="*/ 708 w 1086458"/>
                <a:gd name="connsiteY8" fmla="*/ 563064 h 1007058"/>
                <a:gd name="connsiteX9" fmla="*/ 212478 w 1086458"/>
                <a:gd name="connsiteY9" fmla="*/ 68519 h 1007058"/>
                <a:gd name="connsiteX10" fmla="*/ 219691 w 1086458"/>
                <a:gd name="connsiteY10" fmla="*/ 63139 h 1007058"/>
                <a:gd name="connsiteX11" fmla="*/ 753965 w 1086458"/>
                <a:gd name="connsiteY11" fmla="*/ 57 h 1007058"/>
                <a:gd name="connsiteX12" fmla="*/ 762183 w 1086458"/>
                <a:gd name="connsiteY12" fmla="*/ 3605 h 1007058"/>
                <a:gd name="connsiteX13" fmla="*/ 1067245 w 1086458"/>
                <a:gd name="connsiteY13" fmla="*/ 441689 h 1007058"/>
                <a:gd name="connsiteX14" fmla="*/ 750949 w 1086458"/>
                <a:gd name="connsiteY14" fmla="*/ 18503 h 1007058"/>
                <a:gd name="connsiteX15" fmla="*/ 226963 w 1086458"/>
                <a:gd name="connsiteY15" fmla="*/ 80343 h 1007058"/>
                <a:gd name="connsiteX16" fmla="*/ 19272 w 1086458"/>
                <a:gd name="connsiteY16" fmla="*/ 565369 h 1007058"/>
                <a:gd name="connsiteX17" fmla="*/ 335568 w 1086458"/>
                <a:gd name="connsiteY17" fmla="*/ 988555 h 1007058"/>
                <a:gd name="connsiteX18" fmla="*/ 859554 w 1086458"/>
                <a:gd name="connsiteY18" fmla="*/ 926715 h 1007058"/>
                <a:gd name="connsiteX19" fmla="*/ 1067245 w 1086458"/>
                <a:gd name="connsiteY19" fmla="*/ 441689 h 1007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86458" h="1007058">
                  <a:moveTo>
                    <a:pt x="762183" y="3605"/>
                  </a:moveTo>
                  <a:lnTo>
                    <a:pt x="1084686" y="435127"/>
                  </a:lnTo>
                  <a:cubicBezTo>
                    <a:pt x="1086578" y="437669"/>
                    <a:pt x="1086992" y="441098"/>
                    <a:pt x="1085750" y="443995"/>
                  </a:cubicBezTo>
                  <a:lnTo>
                    <a:pt x="873980" y="938539"/>
                  </a:lnTo>
                  <a:cubicBezTo>
                    <a:pt x="872738" y="941495"/>
                    <a:pt x="869959" y="943565"/>
                    <a:pt x="866767" y="943919"/>
                  </a:cubicBezTo>
                  <a:lnTo>
                    <a:pt x="332493" y="1007001"/>
                  </a:lnTo>
                  <a:cubicBezTo>
                    <a:pt x="329301" y="1007356"/>
                    <a:pt x="326167" y="1006055"/>
                    <a:pt x="324276" y="1003454"/>
                  </a:cubicBezTo>
                  <a:lnTo>
                    <a:pt x="1772" y="571932"/>
                  </a:lnTo>
                  <a:cubicBezTo>
                    <a:pt x="-120" y="569390"/>
                    <a:pt x="-534" y="565961"/>
                    <a:pt x="708" y="563064"/>
                  </a:cubicBezTo>
                  <a:lnTo>
                    <a:pt x="212478" y="68519"/>
                  </a:lnTo>
                  <a:cubicBezTo>
                    <a:pt x="213720" y="65563"/>
                    <a:pt x="216498" y="63494"/>
                    <a:pt x="219691" y="63139"/>
                  </a:cubicBezTo>
                  <a:lnTo>
                    <a:pt x="753965" y="57"/>
                  </a:lnTo>
                  <a:cubicBezTo>
                    <a:pt x="757098" y="-297"/>
                    <a:pt x="760231" y="1003"/>
                    <a:pt x="762183" y="3605"/>
                  </a:cubicBezTo>
                  <a:close/>
                  <a:moveTo>
                    <a:pt x="1067245" y="441689"/>
                  </a:moveTo>
                  <a:lnTo>
                    <a:pt x="750949" y="18503"/>
                  </a:lnTo>
                  <a:lnTo>
                    <a:pt x="226963" y="80343"/>
                  </a:lnTo>
                  <a:lnTo>
                    <a:pt x="19272" y="565369"/>
                  </a:lnTo>
                  <a:lnTo>
                    <a:pt x="335568" y="988555"/>
                  </a:lnTo>
                  <a:lnTo>
                    <a:pt x="859554" y="926715"/>
                  </a:lnTo>
                  <a:lnTo>
                    <a:pt x="1067245" y="441689"/>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3" name="任意多边形: 形状 22"/>
            <p:cNvSpPr/>
            <p:nvPr/>
          </p:nvSpPr>
          <p:spPr>
            <a:xfrm>
              <a:off x="5514520" y="2914175"/>
              <a:ext cx="1162012" cy="1026993"/>
            </a:xfrm>
            <a:custGeom>
              <a:avLst/>
              <a:gdLst>
                <a:gd name="connsiteX0" fmla="*/ 858460 w 1162012"/>
                <a:gd name="connsiteY0" fmla="*/ 3608 h 1026993"/>
                <a:gd name="connsiteX1" fmla="*/ 858873 w 1162012"/>
                <a:gd name="connsiteY1" fmla="*/ 4259 h 1026993"/>
                <a:gd name="connsiteX2" fmla="*/ 1160685 w 1162012"/>
                <a:gd name="connsiteY2" fmla="*/ 491472 h 1026993"/>
                <a:gd name="connsiteX3" fmla="*/ 1160980 w 1162012"/>
                <a:gd name="connsiteY3" fmla="*/ 500458 h 1026993"/>
                <a:gd name="connsiteX4" fmla="*/ 890680 w 1162012"/>
                <a:gd name="connsiteY4" fmla="*/ 1004935 h 1026993"/>
                <a:gd name="connsiteX5" fmla="*/ 883054 w 1162012"/>
                <a:gd name="connsiteY5" fmla="*/ 1009665 h 1026993"/>
                <a:gd name="connsiteX6" fmla="*/ 311002 w 1162012"/>
                <a:gd name="connsiteY6" fmla="*/ 1026987 h 1026993"/>
                <a:gd name="connsiteX7" fmla="*/ 303139 w 1162012"/>
                <a:gd name="connsiteY7" fmla="*/ 1022730 h 1026993"/>
                <a:gd name="connsiteX8" fmla="*/ 1328 w 1162012"/>
                <a:gd name="connsiteY8" fmla="*/ 535517 h 1026993"/>
                <a:gd name="connsiteX9" fmla="*/ 1032 w 1162012"/>
                <a:gd name="connsiteY9" fmla="*/ 526531 h 1026993"/>
                <a:gd name="connsiteX10" fmla="*/ 271332 w 1162012"/>
                <a:gd name="connsiteY10" fmla="*/ 22054 h 1026993"/>
                <a:gd name="connsiteX11" fmla="*/ 278959 w 1162012"/>
                <a:gd name="connsiteY11" fmla="*/ 17324 h 1026993"/>
                <a:gd name="connsiteX12" fmla="*/ 851011 w 1162012"/>
                <a:gd name="connsiteY12" fmla="*/ 2 h 1026993"/>
                <a:gd name="connsiteX13" fmla="*/ 858460 w 1162012"/>
                <a:gd name="connsiteY13" fmla="*/ 3608 h 1026993"/>
                <a:gd name="connsiteX14" fmla="*/ 1142712 w 1162012"/>
                <a:gd name="connsiteY14" fmla="*/ 496497 h 1026993"/>
                <a:gd name="connsiteX15" fmla="*/ 846340 w 1162012"/>
                <a:gd name="connsiteY15" fmla="*/ 18093 h 1026993"/>
                <a:gd name="connsiteX16" fmla="*/ 284634 w 1162012"/>
                <a:gd name="connsiteY16" fmla="*/ 35060 h 1026993"/>
                <a:gd name="connsiteX17" fmla="*/ 19241 w 1162012"/>
                <a:gd name="connsiteY17" fmla="*/ 530433 h 1026993"/>
                <a:gd name="connsiteX18" fmla="*/ 315554 w 1162012"/>
                <a:gd name="connsiteY18" fmla="*/ 1008837 h 1026993"/>
                <a:gd name="connsiteX19" fmla="*/ 877260 w 1162012"/>
                <a:gd name="connsiteY19" fmla="*/ 991870 h 1026993"/>
                <a:gd name="connsiteX20" fmla="*/ 1142712 w 1162012"/>
                <a:gd name="connsiteY20" fmla="*/ 496497 h 1026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62012" h="1026993">
                  <a:moveTo>
                    <a:pt x="858460" y="3608"/>
                  </a:moveTo>
                  <a:cubicBezTo>
                    <a:pt x="858637" y="3845"/>
                    <a:pt x="858755" y="4022"/>
                    <a:pt x="858873" y="4259"/>
                  </a:cubicBezTo>
                  <a:lnTo>
                    <a:pt x="1160685" y="491472"/>
                  </a:lnTo>
                  <a:cubicBezTo>
                    <a:pt x="1162340" y="494192"/>
                    <a:pt x="1162458" y="497621"/>
                    <a:pt x="1160980" y="500458"/>
                  </a:cubicBezTo>
                  <a:lnTo>
                    <a:pt x="890680" y="1004935"/>
                  </a:lnTo>
                  <a:cubicBezTo>
                    <a:pt x="889143" y="1007773"/>
                    <a:pt x="886246" y="1009547"/>
                    <a:pt x="883054" y="1009665"/>
                  </a:cubicBezTo>
                  <a:lnTo>
                    <a:pt x="311002" y="1026987"/>
                  </a:lnTo>
                  <a:cubicBezTo>
                    <a:pt x="307810" y="1027106"/>
                    <a:pt x="304795" y="1025391"/>
                    <a:pt x="303139" y="1022730"/>
                  </a:cubicBezTo>
                  <a:lnTo>
                    <a:pt x="1328" y="535517"/>
                  </a:lnTo>
                  <a:cubicBezTo>
                    <a:pt x="-327" y="532797"/>
                    <a:pt x="-446" y="529369"/>
                    <a:pt x="1032" y="526531"/>
                  </a:cubicBezTo>
                  <a:lnTo>
                    <a:pt x="271332" y="22054"/>
                  </a:lnTo>
                  <a:cubicBezTo>
                    <a:pt x="272869" y="19216"/>
                    <a:pt x="275766" y="17442"/>
                    <a:pt x="278959" y="17324"/>
                  </a:cubicBezTo>
                  <a:lnTo>
                    <a:pt x="851011" y="2"/>
                  </a:lnTo>
                  <a:cubicBezTo>
                    <a:pt x="853908" y="-57"/>
                    <a:pt x="856686" y="1303"/>
                    <a:pt x="858460" y="3608"/>
                  </a:cubicBezTo>
                  <a:close/>
                  <a:moveTo>
                    <a:pt x="1142712" y="496497"/>
                  </a:moveTo>
                  <a:lnTo>
                    <a:pt x="846340" y="18093"/>
                  </a:lnTo>
                  <a:lnTo>
                    <a:pt x="284634" y="35060"/>
                  </a:lnTo>
                  <a:lnTo>
                    <a:pt x="19241" y="530433"/>
                  </a:lnTo>
                  <a:lnTo>
                    <a:pt x="315554" y="1008837"/>
                  </a:lnTo>
                  <a:lnTo>
                    <a:pt x="877260" y="991870"/>
                  </a:lnTo>
                  <a:lnTo>
                    <a:pt x="1142712" y="496497"/>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4" name="任意多边形: 形状 23"/>
            <p:cNvSpPr/>
            <p:nvPr/>
          </p:nvSpPr>
          <p:spPr>
            <a:xfrm>
              <a:off x="5478602" y="2874424"/>
              <a:ext cx="1233730" cy="1106549"/>
            </a:xfrm>
            <a:custGeom>
              <a:avLst/>
              <a:gdLst>
                <a:gd name="connsiteX0" fmla="*/ 957282 w 1233730"/>
                <a:gd name="connsiteY0" fmla="*/ 38274 h 1106549"/>
                <a:gd name="connsiteX1" fmla="*/ 958110 w 1233730"/>
                <a:gd name="connsiteY1" fmla="*/ 39634 h 1106549"/>
                <a:gd name="connsiteX2" fmla="*/ 1232785 w 1233730"/>
                <a:gd name="connsiteY2" fmla="*/ 583958 h 1106549"/>
                <a:gd name="connsiteX3" fmla="*/ 1232253 w 1233730"/>
                <a:gd name="connsiteY3" fmla="*/ 592885 h 1106549"/>
                <a:gd name="connsiteX4" fmla="*/ 899048 w 1233730"/>
                <a:gd name="connsiteY4" fmla="*/ 1102506 h 1106549"/>
                <a:gd name="connsiteX5" fmla="*/ 891008 w 1233730"/>
                <a:gd name="connsiteY5" fmla="*/ 1106526 h 1106549"/>
                <a:gd name="connsiteX6" fmla="*/ 283129 w 1233730"/>
                <a:gd name="connsiteY6" fmla="*/ 1071822 h 1106549"/>
                <a:gd name="connsiteX7" fmla="*/ 275621 w 1233730"/>
                <a:gd name="connsiteY7" fmla="*/ 1066915 h 1106549"/>
                <a:gd name="connsiteX8" fmla="*/ 946 w 1233730"/>
                <a:gd name="connsiteY8" fmla="*/ 522591 h 1106549"/>
                <a:gd name="connsiteX9" fmla="*/ 1478 w 1233730"/>
                <a:gd name="connsiteY9" fmla="*/ 513664 h 1106549"/>
                <a:gd name="connsiteX10" fmla="*/ 334682 w 1233730"/>
                <a:gd name="connsiteY10" fmla="*/ 4043 h 1106549"/>
                <a:gd name="connsiteX11" fmla="*/ 342723 w 1233730"/>
                <a:gd name="connsiteY11" fmla="*/ 23 h 1106549"/>
                <a:gd name="connsiteX12" fmla="*/ 950602 w 1233730"/>
                <a:gd name="connsiteY12" fmla="*/ 34727 h 1106549"/>
                <a:gd name="connsiteX13" fmla="*/ 957282 w 1233730"/>
                <a:gd name="connsiteY13" fmla="*/ 38274 h 1106549"/>
                <a:gd name="connsiteX14" fmla="*/ 1214457 w 1233730"/>
                <a:gd name="connsiteY14" fmla="*/ 587328 h 1106549"/>
                <a:gd name="connsiteX15" fmla="*/ 944453 w 1233730"/>
                <a:gd name="connsiteY15" fmla="*/ 52227 h 1106549"/>
                <a:gd name="connsiteX16" fmla="*/ 346920 w 1233730"/>
                <a:gd name="connsiteY16" fmla="*/ 18114 h 1106549"/>
                <a:gd name="connsiteX17" fmla="*/ 19392 w 1233730"/>
                <a:gd name="connsiteY17" fmla="*/ 519103 h 1106549"/>
                <a:gd name="connsiteX18" fmla="*/ 289396 w 1233730"/>
                <a:gd name="connsiteY18" fmla="*/ 1054145 h 1106549"/>
                <a:gd name="connsiteX19" fmla="*/ 886929 w 1233730"/>
                <a:gd name="connsiteY19" fmla="*/ 1088258 h 1106549"/>
                <a:gd name="connsiteX20" fmla="*/ 1214457 w 1233730"/>
                <a:gd name="connsiteY20" fmla="*/ 587328 h 1106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33730" h="1106549">
                  <a:moveTo>
                    <a:pt x="957282" y="38274"/>
                  </a:moveTo>
                  <a:cubicBezTo>
                    <a:pt x="957578" y="38688"/>
                    <a:pt x="957874" y="39102"/>
                    <a:pt x="958110" y="39634"/>
                  </a:cubicBezTo>
                  <a:lnTo>
                    <a:pt x="1232785" y="583958"/>
                  </a:lnTo>
                  <a:cubicBezTo>
                    <a:pt x="1234204" y="586796"/>
                    <a:pt x="1234026" y="590225"/>
                    <a:pt x="1232253" y="592885"/>
                  </a:cubicBezTo>
                  <a:lnTo>
                    <a:pt x="899048" y="1102506"/>
                  </a:lnTo>
                  <a:cubicBezTo>
                    <a:pt x="897275" y="1105225"/>
                    <a:pt x="894260" y="1106763"/>
                    <a:pt x="891008" y="1106526"/>
                  </a:cubicBezTo>
                  <a:lnTo>
                    <a:pt x="283129" y="1071822"/>
                  </a:lnTo>
                  <a:cubicBezTo>
                    <a:pt x="279937" y="1071645"/>
                    <a:pt x="277099" y="1069812"/>
                    <a:pt x="275621" y="1066915"/>
                  </a:cubicBezTo>
                  <a:lnTo>
                    <a:pt x="946" y="522591"/>
                  </a:lnTo>
                  <a:cubicBezTo>
                    <a:pt x="-473" y="519753"/>
                    <a:pt x="-296" y="516324"/>
                    <a:pt x="1478" y="513664"/>
                  </a:cubicBezTo>
                  <a:lnTo>
                    <a:pt x="334682" y="4043"/>
                  </a:lnTo>
                  <a:cubicBezTo>
                    <a:pt x="336456" y="1383"/>
                    <a:pt x="339471" y="-213"/>
                    <a:pt x="342723" y="23"/>
                  </a:cubicBezTo>
                  <a:lnTo>
                    <a:pt x="950602" y="34727"/>
                  </a:lnTo>
                  <a:cubicBezTo>
                    <a:pt x="953262" y="34786"/>
                    <a:pt x="955745" y="36146"/>
                    <a:pt x="957282" y="38274"/>
                  </a:cubicBezTo>
                  <a:close/>
                  <a:moveTo>
                    <a:pt x="1214457" y="587328"/>
                  </a:moveTo>
                  <a:lnTo>
                    <a:pt x="944453" y="52227"/>
                  </a:lnTo>
                  <a:lnTo>
                    <a:pt x="346920" y="18114"/>
                  </a:lnTo>
                  <a:lnTo>
                    <a:pt x="19392" y="519103"/>
                  </a:lnTo>
                  <a:lnTo>
                    <a:pt x="289396" y="1054145"/>
                  </a:lnTo>
                  <a:lnTo>
                    <a:pt x="886929" y="1088258"/>
                  </a:lnTo>
                  <a:lnTo>
                    <a:pt x="1214457" y="587328"/>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5" name="任意多边形: 形状 24"/>
            <p:cNvSpPr/>
            <p:nvPr/>
          </p:nvSpPr>
          <p:spPr>
            <a:xfrm>
              <a:off x="5445506" y="2816351"/>
              <a:ext cx="1299922" cy="1222577"/>
            </a:xfrm>
            <a:custGeom>
              <a:avLst/>
              <a:gdLst>
                <a:gd name="connsiteX0" fmla="*/ 1057539 w 1299922"/>
                <a:gd name="connsiteY0" fmla="*/ 96761 h 1222577"/>
                <a:gd name="connsiteX1" fmla="*/ 1058663 w 1299922"/>
                <a:gd name="connsiteY1" fmla="*/ 98830 h 1222577"/>
                <a:gd name="connsiteX2" fmla="*/ 1299284 w 1299922"/>
                <a:gd name="connsiteY2" fmla="*/ 701152 h 1222577"/>
                <a:gd name="connsiteX3" fmla="*/ 1297984 w 1299922"/>
                <a:gd name="connsiteY3" fmla="*/ 710020 h 1222577"/>
                <a:gd name="connsiteX4" fmla="*/ 897618 w 1299922"/>
                <a:gd name="connsiteY4" fmla="*/ 1219168 h 1222577"/>
                <a:gd name="connsiteX5" fmla="*/ 889282 w 1299922"/>
                <a:gd name="connsiteY5" fmla="*/ 1222479 h 1222577"/>
                <a:gd name="connsiteX6" fmla="*/ 248296 w 1299922"/>
                <a:gd name="connsiteY6" fmla="*/ 1129304 h 1222577"/>
                <a:gd name="connsiteX7" fmla="*/ 241260 w 1299922"/>
                <a:gd name="connsiteY7" fmla="*/ 1123747 h 1222577"/>
                <a:gd name="connsiteX8" fmla="*/ 639 w 1299922"/>
                <a:gd name="connsiteY8" fmla="*/ 521425 h 1222577"/>
                <a:gd name="connsiteX9" fmla="*/ 1940 w 1299922"/>
                <a:gd name="connsiteY9" fmla="*/ 512557 h 1222577"/>
                <a:gd name="connsiteX10" fmla="*/ 402305 w 1299922"/>
                <a:gd name="connsiteY10" fmla="*/ 3410 h 1222577"/>
                <a:gd name="connsiteX11" fmla="*/ 410641 w 1299922"/>
                <a:gd name="connsiteY11" fmla="*/ 99 h 1222577"/>
                <a:gd name="connsiteX12" fmla="*/ 1051627 w 1299922"/>
                <a:gd name="connsiteY12" fmla="*/ 93273 h 1222577"/>
                <a:gd name="connsiteX13" fmla="*/ 1057539 w 1299922"/>
                <a:gd name="connsiteY13" fmla="*/ 96761 h 1222577"/>
                <a:gd name="connsiteX14" fmla="*/ 1280720 w 1299922"/>
                <a:gd name="connsiteY14" fmla="*/ 702926 h 1222577"/>
                <a:gd name="connsiteX15" fmla="*/ 1043942 w 1299922"/>
                <a:gd name="connsiteY15" fmla="*/ 110241 h 1222577"/>
                <a:gd name="connsiteX16" fmla="*/ 413183 w 1299922"/>
                <a:gd name="connsiteY16" fmla="*/ 18604 h 1222577"/>
                <a:gd name="connsiteX17" fmla="*/ 19203 w 1299922"/>
                <a:gd name="connsiteY17" fmla="*/ 519652 h 1222577"/>
                <a:gd name="connsiteX18" fmla="*/ 255981 w 1299922"/>
                <a:gd name="connsiteY18" fmla="*/ 1112337 h 1222577"/>
                <a:gd name="connsiteX19" fmla="*/ 886740 w 1299922"/>
                <a:gd name="connsiteY19" fmla="*/ 1203974 h 1222577"/>
                <a:gd name="connsiteX20" fmla="*/ 1280720 w 1299922"/>
                <a:gd name="connsiteY20" fmla="*/ 702926 h 1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99922" h="1222577">
                  <a:moveTo>
                    <a:pt x="1057539" y="96761"/>
                  </a:moveTo>
                  <a:cubicBezTo>
                    <a:pt x="1058012" y="97352"/>
                    <a:pt x="1058367" y="98062"/>
                    <a:pt x="1058663" y="98830"/>
                  </a:cubicBezTo>
                  <a:lnTo>
                    <a:pt x="1299284" y="701152"/>
                  </a:lnTo>
                  <a:cubicBezTo>
                    <a:pt x="1300466" y="704108"/>
                    <a:pt x="1299993" y="707478"/>
                    <a:pt x="1297984" y="710020"/>
                  </a:cubicBezTo>
                  <a:lnTo>
                    <a:pt x="897618" y="1219168"/>
                  </a:lnTo>
                  <a:cubicBezTo>
                    <a:pt x="895608" y="1221710"/>
                    <a:pt x="892475" y="1222951"/>
                    <a:pt x="889282" y="1222479"/>
                  </a:cubicBezTo>
                  <a:lnTo>
                    <a:pt x="248296" y="1129304"/>
                  </a:lnTo>
                  <a:cubicBezTo>
                    <a:pt x="245103" y="1128831"/>
                    <a:pt x="242443" y="1126762"/>
                    <a:pt x="241260" y="1123747"/>
                  </a:cubicBezTo>
                  <a:lnTo>
                    <a:pt x="639" y="521425"/>
                  </a:lnTo>
                  <a:cubicBezTo>
                    <a:pt x="-543" y="518469"/>
                    <a:pt x="-71" y="515099"/>
                    <a:pt x="1940" y="512557"/>
                  </a:cubicBezTo>
                  <a:lnTo>
                    <a:pt x="402305" y="3410"/>
                  </a:lnTo>
                  <a:cubicBezTo>
                    <a:pt x="404315" y="867"/>
                    <a:pt x="407449" y="-374"/>
                    <a:pt x="410641" y="99"/>
                  </a:cubicBezTo>
                  <a:lnTo>
                    <a:pt x="1051627" y="93273"/>
                  </a:lnTo>
                  <a:cubicBezTo>
                    <a:pt x="1054051" y="93628"/>
                    <a:pt x="1056180" y="94869"/>
                    <a:pt x="1057539" y="96761"/>
                  </a:cubicBezTo>
                  <a:close/>
                  <a:moveTo>
                    <a:pt x="1280720" y="702926"/>
                  </a:moveTo>
                  <a:lnTo>
                    <a:pt x="1043942" y="110241"/>
                  </a:lnTo>
                  <a:lnTo>
                    <a:pt x="413183" y="18604"/>
                  </a:lnTo>
                  <a:lnTo>
                    <a:pt x="19203" y="519652"/>
                  </a:lnTo>
                  <a:lnTo>
                    <a:pt x="255981" y="1112337"/>
                  </a:lnTo>
                  <a:lnTo>
                    <a:pt x="886740" y="1203974"/>
                  </a:lnTo>
                  <a:lnTo>
                    <a:pt x="1280720" y="702926"/>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6" name="任意多边形: 形状 25"/>
            <p:cNvSpPr/>
            <p:nvPr/>
          </p:nvSpPr>
          <p:spPr>
            <a:xfrm>
              <a:off x="5415902" y="2758045"/>
              <a:ext cx="1359307" cy="1339189"/>
            </a:xfrm>
            <a:custGeom>
              <a:avLst/>
              <a:gdLst>
                <a:gd name="connsiteX0" fmla="*/ 1158325 w 1359307"/>
                <a:gd name="connsiteY0" fmla="*/ 161748 h 1339189"/>
                <a:gd name="connsiteX1" fmla="*/ 1159743 w 1359307"/>
                <a:gd name="connsiteY1" fmla="*/ 164527 h 1339189"/>
                <a:gd name="connsiteX2" fmla="*/ 1358921 w 1359307"/>
                <a:gd name="connsiteY2" fmla="*/ 825142 h 1339189"/>
                <a:gd name="connsiteX3" fmla="*/ 1356852 w 1359307"/>
                <a:gd name="connsiteY3" fmla="*/ 833891 h 1339189"/>
                <a:gd name="connsiteX4" fmla="*/ 885305 w 1359307"/>
                <a:gd name="connsiteY4" fmla="*/ 1336358 h 1339189"/>
                <a:gd name="connsiteX5" fmla="*/ 876733 w 1359307"/>
                <a:gd name="connsiteY5" fmla="*/ 1338959 h 1339189"/>
                <a:gd name="connsiteX6" fmla="*/ 206068 w 1359307"/>
                <a:gd name="connsiteY6" fmla="*/ 1180812 h 1339189"/>
                <a:gd name="connsiteX7" fmla="*/ 199564 w 1359307"/>
                <a:gd name="connsiteY7" fmla="*/ 1174663 h 1339189"/>
                <a:gd name="connsiteX8" fmla="*/ 387 w 1359307"/>
                <a:gd name="connsiteY8" fmla="*/ 514049 h 1339189"/>
                <a:gd name="connsiteX9" fmla="*/ 2456 w 1359307"/>
                <a:gd name="connsiteY9" fmla="*/ 505298 h 1339189"/>
                <a:gd name="connsiteX10" fmla="*/ 474003 w 1359307"/>
                <a:gd name="connsiteY10" fmla="*/ 2832 h 1339189"/>
                <a:gd name="connsiteX11" fmla="*/ 482575 w 1359307"/>
                <a:gd name="connsiteY11" fmla="*/ 230 h 1339189"/>
                <a:gd name="connsiteX12" fmla="*/ 1153240 w 1359307"/>
                <a:gd name="connsiteY12" fmla="*/ 158378 h 1339189"/>
                <a:gd name="connsiteX13" fmla="*/ 1158325 w 1359307"/>
                <a:gd name="connsiteY13" fmla="*/ 161748 h 1339189"/>
                <a:gd name="connsiteX14" fmla="*/ 1340180 w 1359307"/>
                <a:gd name="connsiteY14" fmla="*/ 825378 h 1339189"/>
                <a:gd name="connsiteX15" fmla="*/ 1144017 w 1359307"/>
                <a:gd name="connsiteY15" fmla="*/ 174636 h 1339189"/>
                <a:gd name="connsiteX16" fmla="*/ 483462 w 1359307"/>
                <a:gd name="connsiteY16" fmla="*/ 18854 h 1339189"/>
                <a:gd name="connsiteX17" fmla="*/ 19010 w 1359307"/>
                <a:gd name="connsiteY17" fmla="*/ 513753 h 1339189"/>
                <a:gd name="connsiteX18" fmla="*/ 215172 w 1359307"/>
                <a:gd name="connsiteY18" fmla="*/ 1164494 h 1339189"/>
                <a:gd name="connsiteX19" fmla="*/ 875787 w 1359307"/>
                <a:gd name="connsiteY19" fmla="*/ 1320277 h 1339189"/>
                <a:gd name="connsiteX20" fmla="*/ 1340180 w 1359307"/>
                <a:gd name="connsiteY20" fmla="*/ 825378 h 1339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359307" h="1339189">
                  <a:moveTo>
                    <a:pt x="1158325" y="161748"/>
                  </a:moveTo>
                  <a:cubicBezTo>
                    <a:pt x="1158916" y="162576"/>
                    <a:pt x="1159389" y="163522"/>
                    <a:pt x="1159743" y="164527"/>
                  </a:cubicBezTo>
                  <a:lnTo>
                    <a:pt x="1358921" y="825142"/>
                  </a:lnTo>
                  <a:cubicBezTo>
                    <a:pt x="1359867" y="828216"/>
                    <a:pt x="1359039" y="831526"/>
                    <a:pt x="1356852" y="833891"/>
                  </a:cubicBezTo>
                  <a:lnTo>
                    <a:pt x="885305" y="1336358"/>
                  </a:lnTo>
                  <a:cubicBezTo>
                    <a:pt x="883118" y="1338723"/>
                    <a:pt x="879807" y="1339669"/>
                    <a:pt x="876733" y="1338959"/>
                  </a:cubicBezTo>
                  <a:lnTo>
                    <a:pt x="206068" y="1180812"/>
                  </a:lnTo>
                  <a:cubicBezTo>
                    <a:pt x="202934" y="1180043"/>
                    <a:pt x="200451" y="1177737"/>
                    <a:pt x="199564" y="1174663"/>
                  </a:cubicBezTo>
                  <a:lnTo>
                    <a:pt x="387" y="514049"/>
                  </a:lnTo>
                  <a:cubicBezTo>
                    <a:pt x="-559" y="510974"/>
                    <a:pt x="268" y="507663"/>
                    <a:pt x="2456" y="505298"/>
                  </a:cubicBezTo>
                  <a:lnTo>
                    <a:pt x="474003" y="2832"/>
                  </a:lnTo>
                  <a:cubicBezTo>
                    <a:pt x="476190" y="467"/>
                    <a:pt x="479501" y="-479"/>
                    <a:pt x="482575" y="230"/>
                  </a:cubicBezTo>
                  <a:lnTo>
                    <a:pt x="1153240" y="158378"/>
                  </a:lnTo>
                  <a:cubicBezTo>
                    <a:pt x="1155250" y="158851"/>
                    <a:pt x="1157083" y="160093"/>
                    <a:pt x="1158325" y="161748"/>
                  </a:cubicBezTo>
                  <a:close/>
                  <a:moveTo>
                    <a:pt x="1340180" y="825378"/>
                  </a:moveTo>
                  <a:lnTo>
                    <a:pt x="1144017" y="174636"/>
                  </a:lnTo>
                  <a:lnTo>
                    <a:pt x="483462" y="18854"/>
                  </a:lnTo>
                  <a:lnTo>
                    <a:pt x="19010" y="513753"/>
                  </a:lnTo>
                  <a:lnTo>
                    <a:pt x="215172" y="1164494"/>
                  </a:lnTo>
                  <a:lnTo>
                    <a:pt x="875787" y="1320277"/>
                  </a:lnTo>
                  <a:lnTo>
                    <a:pt x="1340180" y="825378"/>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7" name="任意多边形: 形状 26"/>
            <p:cNvSpPr/>
            <p:nvPr/>
          </p:nvSpPr>
          <p:spPr>
            <a:xfrm>
              <a:off x="5390502" y="2700065"/>
              <a:ext cx="1410108" cy="1455149"/>
            </a:xfrm>
            <a:custGeom>
              <a:avLst/>
              <a:gdLst>
                <a:gd name="connsiteX0" fmla="*/ 1258513 w 1410108"/>
                <a:gd name="connsiteY0" fmla="*/ 233385 h 1455149"/>
                <a:gd name="connsiteX1" fmla="*/ 1260109 w 1410108"/>
                <a:gd name="connsiteY1" fmla="*/ 236932 h 1455149"/>
                <a:gd name="connsiteX2" fmla="*/ 1409921 w 1410108"/>
                <a:gd name="connsiteY2" fmla="*/ 955545 h 1455149"/>
                <a:gd name="connsiteX3" fmla="*/ 1407142 w 1410108"/>
                <a:gd name="connsiteY3" fmla="*/ 964058 h 1455149"/>
                <a:gd name="connsiteX4" fmla="*/ 860867 w 1410108"/>
                <a:gd name="connsiteY4" fmla="*/ 1452868 h 1455149"/>
                <a:gd name="connsiteX5" fmla="*/ 852058 w 1410108"/>
                <a:gd name="connsiteY5" fmla="*/ 1454700 h 1455149"/>
                <a:gd name="connsiteX6" fmla="*/ 155971 w 1410108"/>
                <a:gd name="connsiteY6" fmla="*/ 1224898 h 1455149"/>
                <a:gd name="connsiteX7" fmla="*/ 150000 w 1410108"/>
                <a:gd name="connsiteY7" fmla="*/ 1218218 h 1455149"/>
                <a:gd name="connsiteX8" fmla="*/ 188 w 1410108"/>
                <a:gd name="connsiteY8" fmla="*/ 499606 h 1455149"/>
                <a:gd name="connsiteX9" fmla="*/ 2967 w 1410108"/>
                <a:gd name="connsiteY9" fmla="*/ 491092 h 1455149"/>
                <a:gd name="connsiteX10" fmla="*/ 549301 w 1410108"/>
                <a:gd name="connsiteY10" fmla="*/ 2282 h 1455149"/>
                <a:gd name="connsiteX11" fmla="*/ 558110 w 1410108"/>
                <a:gd name="connsiteY11" fmla="*/ 450 h 1455149"/>
                <a:gd name="connsiteX12" fmla="*/ 1254197 w 1410108"/>
                <a:gd name="connsiteY12" fmla="*/ 230252 h 1455149"/>
                <a:gd name="connsiteX13" fmla="*/ 1258513 w 1410108"/>
                <a:gd name="connsiteY13" fmla="*/ 233385 h 1455149"/>
                <a:gd name="connsiteX14" fmla="*/ 1391298 w 1410108"/>
                <a:gd name="connsiteY14" fmla="*/ 954126 h 1455149"/>
                <a:gd name="connsiteX15" fmla="*/ 1243614 w 1410108"/>
                <a:gd name="connsiteY15" fmla="*/ 245682 h 1455149"/>
                <a:gd name="connsiteX16" fmla="*/ 557341 w 1410108"/>
                <a:gd name="connsiteY16" fmla="*/ 19132 h 1455149"/>
                <a:gd name="connsiteX17" fmla="*/ 18752 w 1410108"/>
                <a:gd name="connsiteY17" fmla="*/ 501025 h 1455149"/>
                <a:gd name="connsiteX18" fmla="*/ 166435 w 1410108"/>
                <a:gd name="connsiteY18" fmla="*/ 1209468 h 1455149"/>
                <a:gd name="connsiteX19" fmla="*/ 852708 w 1410108"/>
                <a:gd name="connsiteY19" fmla="*/ 1436018 h 1455149"/>
                <a:gd name="connsiteX20" fmla="*/ 1391298 w 1410108"/>
                <a:gd name="connsiteY20" fmla="*/ 954126 h 1455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10108" h="1455149">
                  <a:moveTo>
                    <a:pt x="1258513" y="233385"/>
                  </a:moveTo>
                  <a:cubicBezTo>
                    <a:pt x="1259281" y="234390"/>
                    <a:pt x="1259813" y="235632"/>
                    <a:pt x="1260109" y="236932"/>
                  </a:cubicBezTo>
                  <a:lnTo>
                    <a:pt x="1409921" y="955545"/>
                  </a:lnTo>
                  <a:cubicBezTo>
                    <a:pt x="1410571" y="958678"/>
                    <a:pt x="1409507" y="961929"/>
                    <a:pt x="1407142" y="964058"/>
                  </a:cubicBezTo>
                  <a:lnTo>
                    <a:pt x="860867" y="1452868"/>
                  </a:lnTo>
                  <a:cubicBezTo>
                    <a:pt x="858502" y="1454996"/>
                    <a:pt x="855132" y="1455705"/>
                    <a:pt x="852058" y="1454700"/>
                  </a:cubicBezTo>
                  <a:lnTo>
                    <a:pt x="155971" y="1224898"/>
                  </a:lnTo>
                  <a:cubicBezTo>
                    <a:pt x="152956" y="1223893"/>
                    <a:pt x="150650" y="1221351"/>
                    <a:pt x="150000" y="1218218"/>
                  </a:cubicBezTo>
                  <a:lnTo>
                    <a:pt x="188" y="499606"/>
                  </a:lnTo>
                  <a:cubicBezTo>
                    <a:pt x="-462" y="496472"/>
                    <a:pt x="602" y="493221"/>
                    <a:pt x="2967" y="491092"/>
                  </a:cubicBezTo>
                  <a:lnTo>
                    <a:pt x="549301" y="2282"/>
                  </a:lnTo>
                  <a:cubicBezTo>
                    <a:pt x="551666" y="154"/>
                    <a:pt x="555036" y="-555"/>
                    <a:pt x="558110" y="450"/>
                  </a:cubicBezTo>
                  <a:lnTo>
                    <a:pt x="1254197" y="230252"/>
                  </a:lnTo>
                  <a:cubicBezTo>
                    <a:pt x="1255911" y="230843"/>
                    <a:pt x="1257389" y="231966"/>
                    <a:pt x="1258513" y="233385"/>
                  </a:cubicBezTo>
                  <a:close/>
                  <a:moveTo>
                    <a:pt x="1391298" y="954126"/>
                  </a:moveTo>
                  <a:lnTo>
                    <a:pt x="1243614" y="245682"/>
                  </a:lnTo>
                  <a:lnTo>
                    <a:pt x="557341" y="19132"/>
                  </a:lnTo>
                  <a:lnTo>
                    <a:pt x="18752" y="501025"/>
                  </a:lnTo>
                  <a:lnTo>
                    <a:pt x="166435" y="1209468"/>
                  </a:lnTo>
                  <a:lnTo>
                    <a:pt x="852708" y="1436018"/>
                  </a:lnTo>
                  <a:lnTo>
                    <a:pt x="1391298" y="954126"/>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8" name="任意多边形: 形状 27"/>
            <p:cNvSpPr/>
            <p:nvPr/>
          </p:nvSpPr>
          <p:spPr>
            <a:xfrm>
              <a:off x="5370117" y="2643271"/>
              <a:ext cx="1450759" cy="1568737"/>
            </a:xfrm>
            <a:custGeom>
              <a:avLst/>
              <a:gdLst>
                <a:gd name="connsiteX0" fmla="*/ 1356877 w 1450759"/>
                <a:gd name="connsiteY0" fmla="*/ 311640 h 1568737"/>
                <a:gd name="connsiteX1" fmla="*/ 1358592 w 1450759"/>
                <a:gd name="connsiteY1" fmla="*/ 315956 h 1568737"/>
                <a:gd name="connsiteX2" fmla="*/ 1450702 w 1450759"/>
                <a:gd name="connsiteY2" fmla="*/ 1091383 h 1568737"/>
                <a:gd name="connsiteX3" fmla="*/ 1447155 w 1450759"/>
                <a:gd name="connsiteY3" fmla="*/ 1099601 h 1568737"/>
                <a:gd name="connsiteX4" fmla="*/ 822899 w 1450759"/>
                <a:gd name="connsiteY4" fmla="*/ 1566950 h 1568737"/>
                <a:gd name="connsiteX5" fmla="*/ 813972 w 1450759"/>
                <a:gd name="connsiteY5" fmla="*/ 1568014 h 1568737"/>
                <a:gd name="connsiteX6" fmla="*/ 97547 w 1450759"/>
                <a:gd name="connsiteY6" fmla="*/ 1259936 h 1568737"/>
                <a:gd name="connsiteX7" fmla="*/ 92167 w 1450759"/>
                <a:gd name="connsiteY7" fmla="*/ 1252782 h 1568737"/>
                <a:gd name="connsiteX8" fmla="*/ 57 w 1450759"/>
                <a:gd name="connsiteY8" fmla="*/ 477355 h 1568737"/>
                <a:gd name="connsiteX9" fmla="*/ 3605 w 1450759"/>
                <a:gd name="connsiteY9" fmla="*/ 469138 h 1568737"/>
                <a:gd name="connsiteX10" fmla="*/ 627919 w 1450759"/>
                <a:gd name="connsiteY10" fmla="*/ 1788 h 1568737"/>
                <a:gd name="connsiteX11" fmla="*/ 636846 w 1450759"/>
                <a:gd name="connsiteY11" fmla="*/ 724 h 1568737"/>
                <a:gd name="connsiteX12" fmla="*/ 1353271 w 1450759"/>
                <a:gd name="connsiteY12" fmla="*/ 308802 h 1568737"/>
                <a:gd name="connsiteX13" fmla="*/ 1356877 w 1450759"/>
                <a:gd name="connsiteY13" fmla="*/ 311640 h 1568737"/>
                <a:gd name="connsiteX14" fmla="*/ 1432256 w 1450759"/>
                <a:gd name="connsiteY14" fmla="*/ 1088368 h 1568737"/>
                <a:gd name="connsiteX15" fmla="*/ 1341328 w 1450759"/>
                <a:gd name="connsiteY15" fmla="*/ 323228 h 1568737"/>
                <a:gd name="connsiteX16" fmla="*/ 634423 w 1450759"/>
                <a:gd name="connsiteY16" fmla="*/ 19229 h 1568737"/>
                <a:gd name="connsiteX17" fmla="*/ 18444 w 1450759"/>
                <a:gd name="connsiteY17" fmla="*/ 480370 h 1568737"/>
                <a:gd name="connsiteX18" fmla="*/ 109372 w 1450759"/>
                <a:gd name="connsiteY18" fmla="*/ 1245510 h 1568737"/>
                <a:gd name="connsiteX19" fmla="*/ 816278 w 1450759"/>
                <a:gd name="connsiteY19" fmla="*/ 1549509 h 1568737"/>
                <a:gd name="connsiteX20" fmla="*/ 1432256 w 1450759"/>
                <a:gd name="connsiteY20" fmla="*/ 1088368 h 156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50759" h="1568737">
                  <a:moveTo>
                    <a:pt x="1356877" y="311640"/>
                  </a:moveTo>
                  <a:cubicBezTo>
                    <a:pt x="1357823" y="312881"/>
                    <a:pt x="1358414" y="314359"/>
                    <a:pt x="1358592" y="315956"/>
                  </a:cubicBezTo>
                  <a:lnTo>
                    <a:pt x="1450702" y="1091383"/>
                  </a:lnTo>
                  <a:cubicBezTo>
                    <a:pt x="1451056" y="1094575"/>
                    <a:pt x="1449756" y="1097709"/>
                    <a:pt x="1447155" y="1099601"/>
                  </a:cubicBezTo>
                  <a:lnTo>
                    <a:pt x="822899" y="1566950"/>
                  </a:lnTo>
                  <a:cubicBezTo>
                    <a:pt x="820357" y="1568900"/>
                    <a:pt x="816928" y="1569255"/>
                    <a:pt x="813972" y="1568014"/>
                  </a:cubicBezTo>
                  <a:lnTo>
                    <a:pt x="97547" y="1259936"/>
                  </a:lnTo>
                  <a:cubicBezTo>
                    <a:pt x="94591" y="1258694"/>
                    <a:pt x="92581" y="1255916"/>
                    <a:pt x="92167" y="1252782"/>
                  </a:cubicBezTo>
                  <a:lnTo>
                    <a:pt x="57" y="477355"/>
                  </a:lnTo>
                  <a:cubicBezTo>
                    <a:pt x="-297" y="474163"/>
                    <a:pt x="1003" y="471029"/>
                    <a:pt x="3605" y="469138"/>
                  </a:cubicBezTo>
                  <a:lnTo>
                    <a:pt x="627919" y="1788"/>
                  </a:lnTo>
                  <a:cubicBezTo>
                    <a:pt x="630520" y="-163"/>
                    <a:pt x="633890" y="-517"/>
                    <a:pt x="636846" y="724"/>
                  </a:cubicBezTo>
                  <a:lnTo>
                    <a:pt x="1353271" y="308802"/>
                  </a:lnTo>
                  <a:cubicBezTo>
                    <a:pt x="1354690" y="309393"/>
                    <a:pt x="1355931" y="310398"/>
                    <a:pt x="1356877" y="311640"/>
                  </a:cubicBezTo>
                  <a:close/>
                  <a:moveTo>
                    <a:pt x="1432256" y="1088368"/>
                  </a:moveTo>
                  <a:lnTo>
                    <a:pt x="1341328" y="323228"/>
                  </a:lnTo>
                  <a:lnTo>
                    <a:pt x="634423" y="19229"/>
                  </a:lnTo>
                  <a:lnTo>
                    <a:pt x="18444" y="480370"/>
                  </a:lnTo>
                  <a:lnTo>
                    <a:pt x="109372" y="1245510"/>
                  </a:lnTo>
                  <a:lnTo>
                    <a:pt x="816278" y="1549509"/>
                  </a:lnTo>
                  <a:lnTo>
                    <a:pt x="1432256" y="1088368"/>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29" name="任意多边形: 形状 28"/>
            <p:cNvSpPr/>
            <p:nvPr/>
          </p:nvSpPr>
          <p:spPr>
            <a:xfrm>
              <a:off x="5355802" y="2588314"/>
              <a:ext cx="1479329" cy="1678650"/>
            </a:xfrm>
            <a:custGeom>
              <a:avLst/>
              <a:gdLst>
                <a:gd name="connsiteX0" fmla="*/ 1451833 w 1479329"/>
                <a:gd name="connsiteY0" fmla="*/ 396511 h 1678650"/>
                <a:gd name="connsiteX1" fmla="*/ 1453606 w 1479329"/>
                <a:gd name="connsiteY1" fmla="*/ 401596 h 1678650"/>
                <a:gd name="connsiteX2" fmla="*/ 1479324 w 1479329"/>
                <a:gd name="connsiteY2" fmla="*/ 1231946 h 1678650"/>
                <a:gd name="connsiteX3" fmla="*/ 1475067 w 1479329"/>
                <a:gd name="connsiteY3" fmla="*/ 1239868 h 1678650"/>
                <a:gd name="connsiteX4" fmla="*/ 770112 w 1479329"/>
                <a:gd name="connsiteY4" fmla="*/ 1677302 h 1678650"/>
                <a:gd name="connsiteX5" fmla="*/ 761126 w 1479329"/>
                <a:gd name="connsiteY5" fmla="*/ 1677598 h 1678650"/>
                <a:gd name="connsiteX6" fmla="*/ 30453 w 1479329"/>
                <a:gd name="connsiteY6" fmla="*/ 1284681 h 1678650"/>
                <a:gd name="connsiteX7" fmla="*/ 25723 w 1479329"/>
                <a:gd name="connsiteY7" fmla="*/ 1277055 h 1678650"/>
                <a:gd name="connsiteX8" fmla="*/ 6 w 1479329"/>
                <a:gd name="connsiteY8" fmla="*/ 446705 h 1678650"/>
                <a:gd name="connsiteX9" fmla="*/ 4263 w 1479329"/>
                <a:gd name="connsiteY9" fmla="*/ 438783 h 1678650"/>
                <a:gd name="connsiteX10" fmla="*/ 709218 w 1479329"/>
                <a:gd name="connsiteY10" fmla="*/ 1349 h 1678650"/>
                <a:gd name="connsiteX11" fmla="*/ 718204 w 1479329"/>
                <a:gd name="connsiteY11" fmla="*/ 1053 h 1678650"/>
                <a:gd name="connsiteX12" fmla="*/ 1448877 w 1479329"/>
                <a:gd name="connsiteY12" fmla="*/ 393969 h 1678650"/>
                <a:gd name="connsiteX13" fmla="*/ 1451833 w 1479329"/>
                <a:gd name="connsiteY13" fmla="*/ 396511 h 1678650"/>
                <a:gd name="connsiteX14" fmla="*/ 1461233 w 1479329"/>
                <a:gd name="connsiteY14" fmla="*/ 1227335 h 1678650"/>
                <a:gd name="connsiteX15" fmla="*/ 1435811 w 1479329"/>
                <a:gd name="connsiteY15" fmla="*/ 407331 h 1678650"/>
                <a:gd name="connsiteX16" fmla="*/ 714243 w 1479329"/>
                <a:gd name="connsiteY16" fmla="*/ 19321 h 1678650"/>
                <a:gd name="connsiteX17" fmla="*/ 18097 w 1479329"/>
                <a:gd name="connsiteY17" fmla="*/ 451257 h 1678650"/>
                <a:gd name="connsiteX18" fmla="*/ 43519 w 1479329"/>
                <a:gd name="connsiteY18" fmla="*/ 1271261 h 1678650"/>
                <a:gd name="connsiteX19" fmla="*/ 765087 w 1479329"/>
                <a:gd name="connsiteY19" fmla="*/ 1659270 h 1678650"/>
                <a:gd name="connsiteX20" fmla="*/ 1461233 w 1479329"/>
                <a:gd name="connsiteY20" fmla="*/ 1227335 h 167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79329" h="1678650">
                  <a:moveTo>
                    <a:pt x="1451833" y="396511"/>
                  </a:moveTo>
                  <a:cubicBezTo>
                    <a:pt x="1452897" y="397989"/>
                    <a:pt x="1453547" y="399704"/>
                    <a:pt x="1453606" y="401596"/>
                  </a:cubicBezTo>
                  <a:lnTo>
                    <a:pt x="1479324" y="1231946"/>
                  </a:lnTo>
                  <a:cubicBezTo>
                    <a:pt x="1479442" y="1235138"/>
                    <a:pt x="1477787" y="1238153"/>
                    <a:pt x="1475067" y="1239868"/>
                  </a:cubicBezTo>
                  <a:lnTo>
                    <a:pt x="770112" y="1677302"/>
                  </a:lnTo>
                  <a:cubicBezTo>
                    <a:pt x="767392" y="1679016"/>
                    <a:pt x="763964" y="1679076"/>
                    <a:pt x="761126" y="1677598"/>
                  </a:cubicBezTo>
                  <a:lnTo>
                    <a:pt x="30453" y="1284681"/>
                  </a:lnTo>
                  <a:cubicBezTo>
                    <a:pt x="27615" y="1283145"/>
                    <a:pt x="25842" y="1280247"/>
                    <a:pt x="25723" y="1277055"/>
                  </a:cubicBezTo>
                  <a:lnTo>
                    <a:pt x="6" y="446705"/>
                  </a:lnTo>
                  <a:cubicBezTo>
                    <a:pt x="-112" y="443512"/>
                    <a:pt x="1543" y="440497"/>
                    <a:pt x="4263" y="438783"/>
                  </a:cubicBezTo>
                  <a:lnTo>
                    <a:pt x="709218" y="1349"/>
                  </a:lnTo>
                  <a:cubicBezTo>
                    <a:pt x="711937" y="-366"/>
                    <a:pt x="715366" y="-425"/>
                    <a:pt x="718204" y="1053"/>
                  </a:cubicBezTo>
                  <a:lnTo>
                    <a:pt x="1448877" y="393969"/>
                  </a:lnTo>
                  <a:cubicBezTo>
                    <a:pt x="1450059" y="394619"/>
                    <a:pt x="1451064" y="395506"/>
                    <a:pt x="1451833" y="396511"/>
                  </a:cubicBezTo>
                  <a:close/>
                  <a:moveTo>
                    <a:pt x="1461233" y="1227335"/>
                  </a:moveTo>
                  <a:lnTo>
                    <a:pt x="1435811" y="407331"/>
                  </a:lnTo>
                  <a:lnTo>
                    <a:pt x="714243" y="19321"/>
                  </a:lnTo>
                  <a:lnTo>
                    <a:pt x="18097" y="451257"/>
                  </a:lnTo>
                  <a:lnTo>
                    <a:pt x="43519" y="1271261"/>
                  </a:lnTo>
                  <a:lnTo>
                    <a:pt x="765087" y="1659270"/>
                  </a:lnTo>
                  <a:lnTo>
                    <a:pt x="1461233" y="1227335"/>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0" name="任意多边形: 形状 29"/>
            <p:cNvSpPr/>
            <p:nvPr/>
          </p:nvSpPr>
          <p:spPr>
            <a:xfrm>
              <a:off x="5298861" y="2536395"/>
              <a:ext cx="1593270" cy="1782607"/>
            </a:xfrm>
            <a:custGeom>
              <a:avLst/>
              <a:gdLst>
                <a:gd name="connsiteX0" fmla="*/ 1591484 w 1593270"/>
                <a:gd name="connsiteY0" fmla="*/ 487687 h 1782607"/>
                <a:gd name="connsiteX1" fmla="*/ 1593257 w 1593270"/>
                <a:gd name="connsiteY1" fmla="*/ 493540 h 1782607"/>
                <a:gd name="connsiteX2" fmla="*/ 1543537 w 1593270"/>
                <a:gd name="connsiteY2" fmla="*/ 1375916 h 1782607"/>
                <a:gd name="connsiteX3" fmla="*/ 1538630 w 1593270"/>
                <a:gd name="connsiteY3" fmla="*/ 1383424 h 1782607"/>
                <a:gd name="connsiteX4" fmla="*/ 750965 w 1593270"/>
                <a:gd name="connsiteY4" fmla="*/ 1781661 h 1782607"/>
                <a:gd name="connsiteX5" fmla="*/ 741978 w 1593270"/>
                <a:gd name="connsiteY5" fmla="*/ 1781129 h 1782607"/>
                <a:gd name="connsiteX6" fmla="*/ 4034 w 1593270"/>
                <a:gd name="connsiteY6" fmla="*/ 1296990 h 1782607"/>
                <a:gd name="connsiteX7" fmla="*/ 14 w 1593270"/>
                <a:gd name="connsiteY7" fmla="*/ 1289008 h 1782607"/>
                <a:gd name="connsiteX8" fmla="*/ 49734 w 1593270"/>
                <a:gd name="connsiteY8" fmla="*/ 406632 h 1782607"/>
                <a:gd name="connsiteX9" fmla="*/ 54641 w 1593270"/>
                <a:gd name="connsiteY9" fmla="*/ 399124 h 1782607"/>
                <a:gd name="connsiteX10" fmla="*/ 842306 w 1593270"/>
                <a:gd name="connsiteY10" fmla="*/ 946 h 1782607"/>
                <a:gd name="connsiteX11" fmla="*/ 851292 w 1593270"/>
                <a:gd name="connsiteY11" fmla="*/ 1478 h 1782607"/>
                <a:gd name="connsiteX12" fmla="*/ 1589237 w 1593270"/>
                <a:gd name="connsiteY12" fmla="*/ 485617 h 1782607"/>
                <a:gd name="connsiteX13" fmla="*/ 1591484 w 1593270"/>
                <a:gd name="connsiteY13" fmla="*/ 487687 h 1782607"/>
                <a:gd name="connsiteX14" fmla="*/ 1525919 w 1593270"/>
                <a:gd name="connsiteY14" fmla="*/ 1369708 h 1782607"/>
                <a:gd name="connsiteX15" fmla="*/ 1575048 w 1593270"/>
                <a:gd name="connsiteY15" fmla="*/ 497678 h 1782607"/>
                <a:gd name="connsiteX16" fmla="*/ 845794 w 1593270"/>
                <a:gd name="connsiteY16" fmla="*/ 19214 h 1782607"/>
                <a:gd name="connsiteX17" fmla="*/ 67411 w 1593270"/>
                <a:gd name="connsiteY17" fmla="*/ 412721 h 1782607"/>
                <a:gd name="connsiteX18" fmla="*/ 18282 w 1593270"/>
                <a:gd name="connsiteY18" fmla="*/ 1284752 h 1782607"/>
                <a:gd name="connsiteX19" fmla="*/ 747536 w 1593270"/>
                <a:gd name="connsiteY19" fmla="*/ 1763216 h 1782607"/>
                <a:gd name="connsiteX20" fmla="*/ 1525919 w 1593270"/>
                <a:gd name="connsiteY20" fmla="*/ 1369708 h 178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3270" h="1782607">
                  <a:moveTo>
                    <a:pt x="1591484" y="487687"/>
                  </a:moveTo>
                  <a:cubicBezTo>
                    <a:pt x="1592725" y="489342"/>
                    <a:pt x="1593375" y="491411"/>
                    <a:pt x="1593257" y="493540"/>
                  </a:cubicBezTo>
                  <a:lnTo>
                    <a:pt x="1543537" y="1375916"/>
                  </a:lnTo>
                  <a:cubicBezTo>
                    <a:pt x="1543359" y="1379108"/>
                    <a:pt x="1541468" y="1381946"/>
                    <a:pt x="1538630" y="1383424"/>
                  </a:cubicBezTo>
                  <a:lnTo>
                    <a:pt x="750965" y="1781661"/>
                  </a:lnTo>
                  <a:cubicBezTo>
                    <a:pt x="748127" y="1783080"/>
                    <a:pt x="744698" y="1782903"/>
                    <a:pt x="741978" y="1781129"/>
                  </a:cubicBezTo>
                  <a:lnTo>
                    <a:pt x="4034" y="1296990"/>
                  </a:lnTo>
                  <a:cubicBezTo>
                    <a:pt x="1374" y="1295275"/>
                    <a:pt x="-164" y="1292201"/>
                    <a:pt x="14" y="1289008"/>
                  </a:cubicBezTo>
                  <a:lnTo>
                    <a:pt x="49734" y="406632"/>
                  </a:lnTo>
                  <a:cubicBezTo>
                    <a:pt x="49912" y="403440"/>
                    <a:pt x="51803" y="400602"/>
                    <a:pt x="54641" y="399124"/>
                  </a:cubicBezTo>
                  <a:lnTo>
                    <a:pt x="842306" y="946"/>
                  </a:lnTo>
                  <a:cubicBezTo>
                    <a:pt x="845144" y="-473"/>
                    <a:pt x="848573" y="-296"/>
                    <a:pt x="851292" y="1478"/>
                  </a:cubicBezTo>
                  <a:lnTo>
                    <a:pt x="1589237" y="485617"/>
                  </a:lnTo>
                  <a:cubicBezTo>
                    <a:pt x="1590065" y="486090"/>
                    <a:pt x="1590833" y="486859"/>
                    <a:pt x="1591484" y="487687"/>
                  </a:cubicBezTo>
                  <a:close/>
                  <a:moveTo>
                    <a:pt x="1525919" y="1369708"/>
                  </a:moveTo>
                  <a:lnTo>
                    <a:pt x="1575048" y="497678"/>
                  </a:lnTo>
                  <a:lnTo>
                    <a:pt x="845794" y="19214"/>
                  </a:lnTo>
                  <a:lnTo>
                    <a:pt x="67411" y="412721"/>
                  </a:lnTo>
                  <a:lnTo>
                    <a:pt x="18282" y="1284752"/>
                  </a:lnTo>
                  <a:lnTo>
                    <a:pt x="747536" y="1763216"/>
                  </a:lnTo>
                  <a:lnTo>
                    <a:pt x="1525919" y="1369708"/>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1" name="任意多边形: 形状 30"/>
            <p:cNvSpPr/>
            <p:nvPr/>
          </p:nvSpPr>
          <p:spPr>
            <a:xfrm>
              <a:off x="5214828" y="2488164"/>
              <a:ext cx="1761316" cy="1878951"/>
            </a:xfrm>
            <a:custGeom>
              <a:avLst/>
              <a:gdLst>
                <a:gd name="connsiteX0" fmla="*/ 1759528 w 1761316"/>
                <a:gd name="connsiteY0" fmla="*/ 585106 h 1878951"/>
                <a:gd name="connsiteX1" fmla="*/ 1761242 w 1761316"/>
                <a:gd name="connsiteY1" fmla="*/ 591728 h 1878951"/>
                <a:gd name="connsiteX2" fmla="*/ 1626683 w 1761316"/>
                <a:gd name="connsiteY2" fmla="*/ 1522287 h 1878951"/>
                <a:gd name="connsiteX3" fmla="*/ 1621126 w 1761316"/>
                <a:gd name="connsiteY3" fmla="*/ 1529323 h 1878951"/>
                <a:gd name="connsiteX4" fmla="*/ 749451 w 1761316"/>
                <a:gd name="connsiteY4" fmla="*/ 1878312 h 1878951"/>
                <a:gd name="connsiteX5" fmla="*/ 740582 w 1761316"/>
                <a:gd name="connsiteY5" fmla="*/ 1877011 h 1878951"/>
                <a:gd name="connsiteX6" fmla="*/ 3407 w 1761316"/>
                <a:gd name="connsiteY6" fmla="*/ 1295500 h 1878951"/>
                <a:gd name="connsiteX7" fmla="*/ 96 w 1761316"/>
                <a:gd name="connsiteY7" fmla="*/ 1287164 h 1878951"/>
                <a:gd name="connsiteX8" fmla="*/ 134596 w 1761316"/>
                <a:gd name="connsiteY8" fmla="*/ 356664 h 1878951"/>
                <a:gd name="connsiteX9" fmla="*/ 140153 w 1761316"/>
                <a:gd name="connsiteY9" fmla="*/ 349628 h 1878951"/>
                <a:gd name="connsiteX10" fmla="*/ 1011828 w 1761316"/>
                <a:gd name="connsiteY10" fmla="*/ 639 h 1878951"/>
                <a:gd name="connsiteX11" fmla="*/ 1020696 w 1761316"/>
                <a:gd name="connsiteY11" fmla="*/ 1940 h 1878951"/>
                <a:gd name="connsiteX12" fmla="*/ 1757872 w 1761316"/>
                <a:gd name="connsiteY12" fmla="*/ 583451 h 1878951"/>
                <a:gd name="connsiteX13" fmla="*/ 1759528 w 1761316"/>
                <a:gd name="connsiteY13" fmla="*/ 585106 h 1878951"/>
                <a:gd name="connsiteX14" fmla="*/ 1609716 w 1761316"/>
                <a:gd name="connsiteY14" fmla="*/ 1514602 h 1878951"/>
                <a:gd name="connsiteX15" fmla="*/ 1742737 w 1761316"/>
                <a:gd name="connsiteY15" fmla="*/ 594329 h 1878951"/>
                <a:gd name="connsiteX16" fmla="*/ 1013720 w 1761316"/>
                <a:gd name="connsiteY16" fmla="*/ 19203 h 1878951"/>
                <a:gd name="connsiteX17" fmla="*/ 151681 w 1761316"/>
                <a:gd name="connsiteY17" fmla="*/ 364349 h 1878951"/>
                <a:gd name="connsiteX18" fmla="*/ 18660 w 1761316"/>
                <a:gd name="connsiteY18" fmla="*/ 1284622 h 1878951"/>
                <a:gd name="connsiteX19" fmla="*/ 747677 w 1761316"/>
                <a:gd name="connsiteY19" fmla="*/ 1859748 h 1878951"/>
                <a:gd name="connsiteX20" fmla="*/ 1609716 w 1761316"/>
                <a:gd name="connsiteY20" fmla="*/ 1514602 h 1878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761316" h="1878951">
                  <a:moveTo>
                    <a:pt x="1759528" y="585106"/>
                  </a:moveTo>
                  <a:cubicBezTo>
                    <a:pt x="1760947" y="586998"/>
                    <a:pt x="1761538" y="589363"/>
                    <a:pt x="1761242" y="591728"/>
                  </a:cubicBezTo>
                  <a:lnTo>
                    <a:pt x="1626683" y="1522287"/>
                  </a:lnTo>
                  <a:cubicBezTo>
                    <a:pt x="1626211" y="1525480"/>
                    <a:pt x="1624141" y="1528140"/>
                    <a:pt x="1621126" y="1529323"/>
                  </a:cubicBezTo>
                  <a:lnTo>
                    <a:pt x="749451" y="1878312"/>
                  </a:lnTo>
                  <a:cubicBezTo>
                    <a:pt x="746495" y="1879495"/>
                    <a:pt x="743066" y="1879022"/>
                    <a:pt x="740582" y="1877011"/>
                  </a:cubicBezTo>
                  <a:lnTo>
                    <a:pt x="3407" y="1295500"/>
                  </a:lnTo>
                  <a:cubicBezTo>
                    <a:pt x="924" y="1293490"/>
                    <a:pt x="-377" y="1290357"/>
                    <a:pt x="96" y="1287164"/>
                  </a:cubicBezTo>
                  <a:lnTo>
                    <a:pt x="134596" y="356664"/>
                  </a:lnTo>
                  <a:cubicBezTo>
                    <a:pt x="135068" y="353471"/>
                    <a:pt x="137138" y="350811"/>
                    <a:pt x="140153" y="349628"/>
                  </a:cubicBezTo>
                  <a:lnTo>
                    <a:pt x="1011828" y="639"/>
                  </a:lnTo>
                  <a:cubicBezTo>
                    <a:pt x="1014784" y="-544"/>
                    <a:pt x="1018213" y="-70"/>
                    <a:pt x="1020696" y="1940"/>
                  </a:cubicBezTo>
                  <a:lnTo>
                    <a:pt x="1757872" y="583451"/>
                  </a:lnTo>
                  <a:cubicBezTo>
                    <a:pt x="1758464" y="583924"/>
                    <a:pt x="1759055" y="584515"/>
                    <a:pt x="1759528" y="585106"/>
                  </a:cubicBezTo>
                  <a:close/>
                  <a:moveTo>
                    <a:pt x="1609716" y="1514602"/>
                  </a:moveTo>
                  <a:lnTo>
                    <a:pt x="1742737" y="594329"/>
                  </a:lnTo>
                  <a:lnTo>
                    <a:pt x="1013720" y="19203"/>
                  </a:lnTo>
                  <a:lnTo>
                    <a:pt x="151681" y="364349"/>
                  </a:lnTo>
                  <a:lnTo>
                    <a:pt x="18660" y="1284622"/>
                  </a:lnTo>
                  <a:lnTo>
                    <a:pt x="747677" y="1859748"/>
                  </a:lnTo>
                  <a:lnTo>
                    <a:pt x="1609716" y="1514602"/>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2" name="任意多边形: 形状 31"/>
            <p:cNvSpPr/>
            <p:nvPr/>
          </p:nvSpPr>
          <p:spPr>
            <a:xfrm>
              <a:off x="5130394" y="2445022"/>
              <a:ext cx="1930183" cy="1965294"/>
            </a:xfrm>
            <a:custGeom>
              <a:avLst/>
              <a:gdLst>
                <a:gd name="connsiteX0" fmla="*/ 1928386 w 1930183"/>
                <a:gd name="connsiteY0" fmla="*/ 688197 h 1965294"/>
                <a:gd name="connsiteX1" fmla="*/ 1929923 w 1930183"/>
                <a:gd name="connsiteY1" fmla="*/ 695646 h 1965294"/>
                <a:gd name="connsiteX2" fmla="*/ 1701126 w 1930183"/>
                <a:gd name="connsiteY2" fmla="*/ 1669305 h 1965294"/>
                <a:gd name="connsiteX3" fmla="*/ 1694978 w 1930183"/>
                <a:gd name="connsiteY3" fmla="*/ 1675867 h 1965294"/>
                <a:gd name="connsiteX4" fmla="*/ 738878 w 1930183"/>
                <a:gd name="connsiteY4" fmla="*/ 1964908 h 1965294"/>
                <a:gd name="connsiteX5" fmla="*/ 730128 w 1930183"/>
                <a:gd name="connsiteY5" fmla="*/ 1962839 h 1965294"/>
                <a:gd name="connsiteX6" fmla="*/ 2825 w 1930183"/>
                <a:gd name="connsiteY6" fmla="*/ 1278221 h 1965294"/>
                <a:gd name="connsiteX7" fmla="*/ 224 w 1930183"/>
                <a:gd name="connsiteY7" fmla="*/ 1269649 h 1965294"/>
                <a:gd name="connsiteX8" fmla="*/ 229021 w 1930183"/>
                <a:gd name="connsiteY8" fmla="*/ 295990 h 1965294"/>
                <a:gd name="connsiteX9" fmla="*/ 235170 w 1930183"/>
                <a:gd name="connsiteY9" fmla="*/ 289428 h 1965294"/>
                <a:gd name="connsiteX10" fmla="*/ 1191269 w 1930183"/>
                <a:gd name="connsiteY10" fmla="*/ 387 h 1965294"/>
                <a:gd name="connsiteX11" fmla="*/ 1200019 w 1930183"/>
                <a:gd name="connsiteY11" fmla="*/ 2456 h 1965294"/>
                <a:gd name="connsiteX12" fmla="*/ 1927322 w 1930183"/>
                <a:gd name="connsiteY12" fmla="*/ 687074 h 1965294"/>
                <a:gd name="connsiteX13" fmla="*/ 1928386 w 1930183"/>
                <a:gd name="connsiteY13" fmla="*/ 688197 h 1965294"/>
                <a:gd name="connsiteX14" fmla="*/ 1684868 w 1930183"/>
                <a:gd name="connsiteY14" fmla="*/ 1660141 h 1965294"/>
                <a:gd name="connsiteX15" fmla="*/ 1911300 w 1930183"/>
                <a:gd name="connsiteY15" fmla="*/ 696533 h 1965294"/>
                <a:gd name="connsiteX16" fmla="*/ 1191506 w 1930183"/>
                <a:gd name="connsiteY16" fmla="*/ 19010 h 1965294"/>
                <a:gd name="connsiteX17" fmla="*/ 245338 w 1930183"/>
                <a:gd name="connsiteY17" fmla="*/ 305036 h 1965294"/>
                <a:gd name="connsiteX18" fmla="*/ 18906 w 1930183"/>
                <a:gd name="connsiteY18" fmla="*/ 1268644 h 1965294"/>
                <a:gd name="connsiteX19" fmla="*/ 738701 w 1930183"/>
                <a:gd name="connsiteY19" fmla="*/ 1946167 h 1965294"/>
                <a:gd name="connsiteX20" fmla="*/ 1684868 w 1930183"/>
                <a:gd name="connsiteY20" fmla="*/ 1660141 h 1965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30183" h="1965294">
                  <a:moveTo>
                    <a:pt x="1928386" y="688197"/>
                  </a:moveTo>
                  <a:cubicBezTo>
                    <a:pt x="1929982" y="690325"/>
                    <a:pt x="1930573" y="692986"/>
                    <a:pt x="1929923" y="695646"/>
                  </a:cubicBezTo>
                  <a:lnTo>
                    <a:pt x="1701126" y="1669305"/>
                  </a:lnTo>
                  <a:cubicBezTo>
                    <a:pt x="1700417" y="1672438"/>
                    <a:pt x="1698052" y="1674921"/>
                    <a:pt x="1694978" y="1675867"/>
                  </a:cubicBezTo>
                  <a:lnTo>
                    <a:pt x="738878" y="1964908"/>
                  </a:lnTo>
                  <a:cubicBezTo>
                    <a:pt x="735804" y="1965854"/>
                    <a:pt x="732493" y="1965026"/>
                    <a:pt x="730128" y="1962839"/>
                  </a:cubicBezTo>
                  <a:lnTo>
                    <a:pt x="2825" y="1278221"/>
                  </a:lnTo>
                  <a:cubicBezTo>
                    <a:pt x="520" y="1276034"/>
                    <a:pt x="-485" y="1272782"/>
                    <a:pt x="224" y="1269649"/>
                  </a:cubicBezTo>
                  <a:lnTo>
                    <a:pt x="229021" y="295990"/>
                  </a:lnTo>
                  <a:cubicBezTo>
                    <a:pt x="229731" y="292857"/>
                    <a:pt x="232095" y="290374"/>
                    <a:pt x="235170" y="289428"/>
                  </a:cubicBezTo>
                  <a:lnTo>
                    <a:pt x="1191269" y="387"/>
                  </a:lnTo>
                  <a:cubicBezTo>
                    <a:pt x="1194344" y="-559"/>
                    <a:pt x="1197654" y="268"/>
                    <a:pt x="1200019" y="2456"/>
                  </a:cubicBezTo>
                  <a:lnTo>
                    <a:pt x="1927322" y="687074"/>
                  </a:lnTo>
                  <a:cubicBezTo>
                    <a:pt x="1927736" y="687428"/>
                    <a:pt x="1928091" y="687783"/>
                    <a:pt x="1928386" y="688197"/>
                  </a:cubicBezTo>
                  <a:close/>
                  <a:moveTo>
                    <a:pt x="1684868" y="1660141"/>
                  </a:moveTo>
                  <a:lnTo>
                    <a:pt x="1911300" y="696533"/>
                  </a:lnTo>
                  <a:lnTo>
                    <a:pt x="1191506" y="19010"/>
                  </a:lnTo>
                  <a:lnTo>
                    <a:pt x="245338" y="305036"/>
                  </a:lnTo>
                  <a:lnTo>
                    <a:pt x="18906" y="1268644"/>
                  </a:lnTo>
                  <a:lnTo>
                    <a:pt x="738701" y="1946167"/>
                  </a:lnTo>
                  <a:lnTo>
                    <a:pt x="1684868" y="1660141"/>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3" name="任意多边形: 形状 32"/>
            <p:cNvSpPr/>
            <p:nvPr/>
          </p:nvSpPr>
          <p:spPr>
            <a:xfrm>
              <a:off x="5046464" y="2408034"/>
              <a:ext cx="2098050" cy="2039211"/>
            </a:xfrm>
            <a:custGeom>
              <a:avLst/>
              <a:gdLst>
                <a:gd name="connsiteX0" fmla="*/ 2096267 w 2098050"/>
                <a:gd name="connsiteY0" fmla="*/ 796543 h 2039211"/>
                <a:gd name="connsiteX1" fmla="*/ 2097627 w 2098050"/>
                <a:gd name="connsiteY1" fmla="*/ 804702 h 2039211"/>
                <a:gd name="connsiteX2" fmla="*/ 1764896 w 2098050"/>
                <a:gd name="connsiteY2" fmla="*/ 1815370 h 2039211"/>
                <a:gd name="connsiteX3" fmla="*/ 1758215 w 2098050"/>
                <a:gd name="connsiteY3" fmla="*/ 1821341 h 2039211"/>
                <a:gd name="connsiteX4" fmla="*/ 718105 w 2098050"/>
                <a:gd name="connsiteY4" fmla="*/ 2039024 h 2039211"/>
                <a:gd name="connsiteX5" fmla="*/ 709591 w 2098050"/>
                <a:gd name="connsiteY5" fmla="*/ 2036186 h 2039211"/>
                <a:gd name="connsiteX6" fmla="*/ 2271 w 2098050"/>
                <a:gd name="connsiteY6" fmla="*/ 1243259 h 2039211"/>
                <a:gd name="connsiteX7" fmla="*/ 438 w 2098050"/>
                <a:gd name="connsiteY7" fmla="*/ 1234509 h 2039211"/>
                <a:gd name="connsiteX8" fmla="*/ 333170 w 2098050"/>
                <a:gd name="connsiteY8" fmla="*/ 223841 h 2039211"/>
                <a:gd name="connsiteX9" fmla="*/ 339850 w 2098050"/>
                <a:gd name="connsiteY9" fmla="*/ 217870 h 2039211"/>
                <a:gd name="connsiteX10" fmla="*/ 1379902 w 2098050"/>
                <a:gd name="connsiteY10" fmla="*/ 187 h 2039211"/>
                <a:gd name="connsiteX11" fmla="*/ 1388415 w 2098050"/>
                <a:gd name="connsiteY11" fmla="*/ 3025 h 2039211"/>
                <a:gd name="connsiteX12" fmla="*/ 2095735 w 2098050"/>
                <a:gd name="connsiteY12" fmla="*/ 796011 h 2039211"/>
                <a:gd name="connsiteX13" fmla="*/ 2096267 w 2098050"/>
                <a:gd name="connsiteY13" fmla="*/ 796543 h 2039211"/>
                <a:gd name="connsiteX14" fmla="*/ 1749465 w 2098050"/>
                <a:gd name="connsiteY14" fmla="*/ 1804847 h 2039211"/>
                <a:gd name="connsiteX15" fmla="*/ 2079004 w 2098050"/>
                <a:gd name="connsiteY15" fmla="*/ 804052 h 2039211"/>
                <a:gd name="connsiteX16" fmla="*/ 1378542 w 2098050"/>
                <a:gd name="connsiteY16" fmla="*/ 18810 h 2039211"/>
                <a:gd name="connsiteX17" fmla="*/ 348600 w 2098050"/>
                <a:gd name="connsiteY17" fmla="*/ 234365 h 2039211"/>
                <a:gd name="connsiteX18" fmla="*/ 19062 w 2098050"/>
                <a:gd name="connsiteY18" fmla="*/ 1235160 h 2039211"/>
                <a:gd name="connsiteX19" fmla="*/ 719464 w 2098050"/>
                <a:gd name="connsiteY19" fmla="*/ 2020401 h 2039211"/>
                <a:gd name="connsiteX20" fmla="*/ 1749465 w 2098050"/>
                <a:gd name="connsiteY20" fmla="*/ 1804847 h 2039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98050" h="2039211">
                  <a:moveTo>
                    <a:pt x="2096267" y="796543"/>
                  </a:moveTo>
                  <a:cubicBezTo>
                    <a:pt x="2097982" y="798849"/>
                    <a:pt x="2098514" y="801923"/>
                    <a:pt x="2097627" y="804702"/>
                  </a:cubicBezTo>
                  <a:lnTo>
                    <a:pt x="1764896" y="1815370"/>
                  </a:lnTo>
                  <a:cubicBezTo>
                    <a:pt x="1763891" y="1818385"/>
                    <a:pt x="1761348" y="1820691"/>
                    <a:pt x="1758215" y="1821341"/>
                  </a:cubicBezTo>
                  <a:lnTo>
                    <a:pt x="718105" y="2039024"/>
                  </a:lnTo>
                  <a:cubicBezTo>
                    <a:pt x="714971" y="2039674"/>
                    <a:pt x="711720" y="2038610"/>
                    <a:pt x="709591" y="2036186"/>
                  </a:cubicBezTo>
                  <a:lnTo>
                    <a:pt x="2271" y="1243259"/>
                  </a:lnTo>
                  <a:cubicBezTo>
                    <a:pt x="202" y="1240894"/>
                    <a:pt x="-566" y="1237524"/>
                    <a:pt x="438" y="1234509"/>
                  </a:cubicBezTo>
                  <a:lnTo>
                    <a:pt x="333170" y="223841"/>
                  </a:lnTo>
                  <a:cubicBezTo>
                    <a:pt x="334175" y="220826"/>
                    <a:pt x="336717" y="218520"/>
                    <a:pt x="339850" y="217870"/>
                  </a:cubicBezTo>
                  <a:lnTo>
                    <a:pt x="1379902" y="187"/>
                  </a:lnTo>
                  <a:cubicBezTo>
                    <a:pt x="1383035" y="-463"/>
                    <a:pt x="1386287" y="601"/>
                    <a:pt x="1388415" y="3025"/>
                  </a:cubicBezTo>
                  <a:lnTo>
                    <a:pt x="2095735" y="796011"/>
                  </a:lnTo>
                  <a:cubicBezTo>
                    <a:pt x="2095971" y="796188"/>
                    <a:pt x="2096149" y="796366"/>
                    <a:pt x="2096267" y="796543"/>
                  </a:cubicBezTo>
                  <a:close/>
                  <a:moveTo>
                    <a:pt x="1749465" y="1804847"/>
                  </a:moveTo>
                  <a:lnTo>
                    <a:pt x="2079004" y="804052"/>
                  </a:lnTo>
                  <a:lnTo>
                    <a:pt x="1378542" y="18810"/>
                  </a:lnTo>
                  <a:lnTo>
                    <a:pt x="348600" y="234365"/>
                  </a:lnTo>
                  <a:lnTo>
                    <a:pt x="19062" y="1235160"/>
                  </a:lnTo>
                  <a:lnTo>
                    <a:pt x="719464" y="2020401"/>
                  </a:lnTo>
                  <a:lnTo>
                    <a:pt x="1749465" y="1804847"/>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4" name="任意多边形: 形状 33"/>
            <p:cNvSpPr/>
            <p:nvPr/>
          </p:nvSpPr>
          <p:spPr>
            <a:xfrm>
              <a:off x="4964135" y="2378385"/>
              <a:ext cx="2262782" cy="2098408"/>
            </a:xfrm>
            <a:custGeom>
              <a:avLst/>
              <a:gdLst>
                <a:gd name="connsiteX0" fmla="*/ 1584906 w 2262782"/>
                <a:gd name="connsiteY0" fmla="*/ 3646 h 2098408"/>
                <a:gd name="connsiteX1" fmla="*/ 1584906 w 2262782"/>
                <a:gd name="connsiteY1" fmla="*/ 3646 h 2098408"/>
                <a:gd name="connsiteX2" fmla="*/ 2261010 w 2262782"/>
                <a:gd name="connsiteY2" fmla="*/ 909612 h 2098408"/>
                <a:gd name="connsiteX3" fmla="*/ 2262074 w 2262782"/>
                <a:gd name="connsiteY3" fmla="*/ 918539 h 2098408"/>
                <a:gd name="connsiteX4" fmla="*/ 1815713 w 2262782"/>
                <a:gd name="connsiteY4" fmla="*/ 1958768 h 2098408"/>
                <a:gd name="connsiteX5" fmla="*/ 1808560 w 2262782"/>
                <a:gd name="connsiteY5" fmla="*/ 1964148 h 2098408"/>
                <a:gd name="connsiteX6" fmla="*/ 686094 w 2262782"/>
                <a:gd name="connsiteY6" fmla="*/ 2098351 h 2098408"/>
                <a:gd name="connsiteX7" fmla="*/ 677876 w 2262782"/>
                <a:gd name="connsiteY7" fmla="*/ 2094804 h 2098408"/>
                <a:gd name="connsiteX8" fmla="*/ 677876 w 2262782"/>
                <a:gd name="connsiteY8" fmla="*/ 2094804 h 2098408"/>
                <a:gd name="connsiteX9" fmla="*/ 1772 w 2262782"/>
                <a:gd name="connsiteY9" fmla="*/ 1188839 h 2098408"/>
                <a:gd name="connsiteX10" fmla="*/ 708 w 2262782"/>
                <a:gd name="connsiteY10" fmla="*/ 1179912 h 2098408"/>
                <a:gd name="connsiteX11" fmla="*/ 447069 w 2262782"/>
                <a:gd name="connsiteY11" fmla="*/ 139683 h 2098408"/>
                <a:gd name="connsiteX12" fmla="*/ 454223 w 2262782"/>
                <a:gd name="connsiteY12" fmla="*/ 134303 h 2098408"/>
                <a:gd name="connsiteX13" fmla="*/ 1576629 w 2262782"/>
                <a:gd name="connsiteY13" fmla="*/ 40 h 2098408"/>
                <a:gd name="connsiteX14" fmla="*/ 1584906 w 2262782"/>
                <a:gd name="connsiteY14" fmla="*/ 3646 h 2098408"/>
                <a:gd name="connsiteX15" fmla="*/ 2243511 w 2262782"/>
                <a:gd name="connsiteY15" fmla="*/ 916233 h 2098408"/>
                <a:gd name="connsiteX16" fmla="*/ 1573614 w 2262782"/>
                <a:gd name="connsiteY16" fmla="*/ 18545 h 2098408"/>
                <a:gd name="connsiteX17" fmla="*/ 461495 w 2262782"/>
                <a:gd name="connsiteY17" fmla="*/ 151566 h 2098408"/>
                <a:gd name="connsiteX18" fmla="*/ 19213 w 2262782"/>
                <a:gd name="connsiteY18" fmla="*/ 1182277 h 2098408"/>
                <a:gd name="connsiteX19" fmla="*/ 689109 w 2262782"/>
                <a:gd name="connsiteY19" fmla="*/ 2079965 h 2098408"/>
                <a:gd name="connsiteX20" fmla="*/ 1801228 w 2262782"/>
                <a:gd name="connsiteY20" fmla="*/ 1946943 h 2098408"/>
                <a:gd name="connsiteX21" fmla="*/ 2243511 w 2262782"/>
                <a:gd name="connsiteY21" fmla="*/ 916233 h 209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2782" h="2098408">
                  <a:moveTo>
                    <a:pt x="1584906" y="3646"/>
                  </a:moveTo>
                  <a:lnTo>
                    <a:pt x="1584906" y="3646"/>
                  </a:lnTo>
                  <a:lnTo>
                    <a:pt x="2261010" y="909612"/>
                  </a:lnTo>
                  <a:cubicBezTo>
                    <a:pt x="2262902" y="912154"/>
                    <a:pt x="2263316" y="915583"/>
                    <a:pt x="2262074" y="918539"/>
                  </a:cubicBezTo>
                  <a:lnTo>
                    <a:pt x="1815713" y="1958768"/>
                  </a:lnTo>
                  <a:cubicBezTo>
                    <a:pt x="1814472" y="1961724"/>
                    <a:pt x="1811693" y="1963734"/>
                    <a:pt x="1808560" y="1964148"/>
                  </a:cubicBezTo>
                  <a:lnTo>
                    <a:pt x="686094" y="2098351"/>
                  </a:lnTo>
                  <a:cubicBezTo>
                    <a:pt x="682902" y="2098707"/>
                    <a:pt x="679768" y="2097406"/>
                    <a:pt x="677876" y="2094804"/>
                  </a:cubicBezTo>
                  <a:lnTo>
                    <a:pt x="677876" y="2094804"/>
                  </a:lnTo>
                  <a:lnTo>
                    <a:pt x="1772" y="1188839"/>
                  </a:lnTo>
                  <a:cubicBezTo>
                    <a:pt x="-120" y="1186297"/>
                    <a:pt x="-534" y="1182868"/>
                    <a:pt x="708" y="1179912"/>
                  </a:cubicBezTo>
                  <a:lnTo>
                    <a:pt x="447069" y="139683"/>
                  </a:lnTo>
                  <a:cubicBezTo>
                    <a:pt x="448311" y="136727"/>
                    <a:pt x="451089" y="134717"/>
                    <a:pt x="454223" y="134303"/>
                  </a:cubicBezTo>
                  <a:lnTo>
                    <a:pt x="1576629" y="40"/>
                  </a:lnTo>
                  <a:cubicBezTo>
                    <a:pt x="1579822" y="-256"/>
                    <a:pt x="1582955" y="1104"/>
                    <a:pt x="1584906" y="3646"/>
                  </a:cubicBezTo>
                  <a:close/>
                  <a:moveTo>
                    <a:pt x="2243511" y="916233"/>
                  </a:moveTo>
                  <a:lnTo>
                    <a:pt x="1573614" y="18545"/>
                  </a:lnTo>
                  <a:lnTo>
                    <a:pt x="461495" y="151566"/>
                  </a:lnTo>
                  <a:lnTo>
                    <a:pt x="19213" y="1182277"/>
                  </a:lnTo>
                  <a:lnTo>
                    <a:pt x="689109" y="2079965"/>
                  </a:lnTo>
                  <a:lnTo>
                    <a:pt x="1801228" y="1946943"/>
                  </a:lnTo>
                  <a:lnTo>
                    <a:pt x="2243511" y="916233"/>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5" name="任意多边形: 形状 34"/>
            <p:cNvSpPr/>
            <p:nvPr/>
          </p:nvSpPr>
          <p:spPr>
            <a:xfrm>
              <a:off x="4884509" y="2357717"/>
              <a:ext cx="2421895" cy="2140012"/>
            </a:xfrm>
            <a:custGeom>
              <a:avLst/>
              <a:gdLst>
                <a:gd name="connsiteX0" fmla="*/ 1787680 w 2421895"/>
                <a:gd name="connsiteY0" fmla="*/ 3563 h 2140012"/>
                <a:gd name="connsiteX1" fmla="*/ 1788094 w 2421895"/>
                <a:gd name="connsiteY1" fmla="*/ 4213 h 2140012"/>
                <a:gd name="connsiteX2" fmla="*/ 2420567 w 2421895"/>
                <a:gd name="connsiteY2" fmla="*/ 1027060 h 2140012"/>
                <a:gd name="connsiteX3" fmla="*/ 2420863 w 2421895"/>
                <a:gd name="connsiteY3" fmla="*/ 1036046 h 2140012"/>
                <a:gd name="connsiteX4" fmla="*/ 1851353 w 2421895"/>
                <a:gd name="connsiteY4" fmla="*/ 2097086 h 2140012"/>
                <a:gd name="connsiteX5" fmla="*/ 1843727 w 2421895"/>
                <a:gd name="connsiteY5" fmla="*/ 2101815 h 2140012"/>
                <a:gd name="connsiteX6" fmla="*/ 641744 w 2421895"/>
                <a:gd name="connsiteY6" fmla="*/ 2140007 h 2140012"/>
                <a:gd name="connsiteX7" fmla="*/ 633822 w 2421895"/>
                <a:gd name="connsiteY7" fmla="*/ 2135750 h 2140012"/>
                <a:gd name="connsiteX8" fmla="*/ 1349 w 2421895"/>
                <a:gd name="connsiteY8" fmla="*/ 1112962 h 2140012"/>
                <a:gd name="connsiteX9" fmla="*/ 1053 w 2421895"/>
                <a:gd name="connsiteY9" fmla="*/ 1103976 h 2140012"/>
                <a:gd name="connsiteX10" fmla="*/ 570563 w 2421895"/>
                <a:gd name="connsiteY10" fmla="*/ 42937 h 2140012"/>
                <a:gd name="connsiteX11" fmla="*/ 578189 w 2421895"/>
                <a:gd name="connsiteY11" fmla="*/ 38208 h 2140012"/>
                <a:gd name="connsiteX12" fmla="*/ 1780172 w 2421895"/>
                <a:gd name="connsiteY12" fmla="*/ 15 h 2140012"/>
                <a:gd name="connsiteX13" fmla="*/ 1787680 w 2421895"/>
                <a:gd name="connsiteY13" fmla="*/ 3563 h 2140012"/>
                <a:gd name="connsiteX14" fmla="*/ 2402595 w 2421895"/>
                <a:gd name="connsiteY14" fmla="*/ 1032026 h 2140012"/>
                <a:gd name="connsiteX15" fmla="*/ 1775560 w 2421895"/>
                <a:gd name="connsiteY15" fmla="*/ 18047 h 2140012"/>
                <a:gd name="connsiteX16" fmla="*/ 583924 w 2421895"/>
                <a:gd name="connsiteY16" fmla="*/ 55944 h 2140012"/>
                <a:gd name="connsiteX17" fmla="*/ 19321 w 2421895"/>
                <a:gd name="connsiteY17" fmla="*/ 1107819 h 2140012"/>
                <a:gd name="connsiteX18" fmla="*/ 646355 w 2421895"/>
                <a:gd name="connsiteY18" fmla="*/ 2121857 h 2140012"/>
                <a:gd name="connsiteX19" fmla="*/ 1837992 w 2421895"/>
                <a:gd name="connsiteY19" fmla="*/ 2084020 h 2140012"/>
                <a:gd name="connsiteX20" fmla="*/ 2402595 w 2421895"/>
                <a:gd name="connsiteY20" fmla="*/ 1032026 h 214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21895" h="2140012">
                  <a:moveTo>
                    <a:pt x="1787680" y="3563"/>
                  </a:moveTo>
                  <a:cubicBezTo>
                    <a:pt x="1787858" y="3799"/>
                    <a:pt x="1787976" y="3977"/>
                    <a:pt x="1788094" y="4213"/>
                  </a:cubicBezTo>
                  <a:lnTo>
                    <a:pt x="2420567" y="1027060"/>
                  </a:lnTo>
                  <a:cubicBezTo>
                    <a:pt x="2422223" y="1029780"/>
                    <a:pt x="2422341" y="1033209"/>
                    <a:pt x="2420863" y="1036046"/>
                  </a:cubicBezTo>
                  <a:lnTo>
                    <a:pt x="1851353" y="2097086"/>
                  </a:lnTo>
                  <a:cubicBezTo>
                    <a:pt x="1849816" y="2099923"/>
                    <a:pt x="1846919" y="2101697"/>
                    <a:pt x="1843727" y="2101815"/>
                  </a:cubicBezTo>
                  <a:lnTo>
                    <a:pt x="641744" y="2140007"/>
                  </a:lnTo>
                  <a:cubicBezTo>
                    <a:pt x="638551" y="2140125"/>
                    <a:pt x="635477" y="2138352"/>
                    <a:pt x="633822" y="2135750"/>
                  </a:cubicBezTo>
                  <a:lnTo>
                    <a:pt x="1349" y="1112962"/>
                  </a:lnTo>
                  <a:cubicBezTo>
                    <a:pt x="-366" y="1110243"/>
                    <a:pt x="-425" y="1106814"/>
                    <a:pt x="1053" y="1103976"/>
                  </a:cubicBezTo>
                  <a:lnTo>
                    <a:pt x="570563" y="42937"/>
                  </a:lnTo>
                  <a:cubicBezTo>
                    <a:pt x="572100" y="40099"/>
                    <a:pt x="574997" y="38326"/>
                    <a:pt x="578189" y="38208"/>
                  </a:cubicBezTo>
                  <a:lnTo>
                    <a:pt x="1780172" y="15"/>
                  </a:lnTo>
                  <a:cubicBezTo>
                    <a:pt x="1783128" y="-162"/>
                    <a:pt x="1785907" y="1198"/>
                    <a:pt x="1787680" y="3563"/>
                  </a:cubicBezTo>
                  <a:close/>
                  <a:moveTo>
                    <a:pt x="2402595" y="1032026"/>
                  </a:moveTo>
                  <a:lnTo>
                    <a:pt x="1775560" y="18047"/>
                  </a:lnTo>
                  <a:lnTo>
                    <a:pt x="583924" y="55944"/>
                  </a:lnTo>
                  <a:lnTo>
                    <a:pt x="19321" y="1107819"/>
                  </a:lnTo>
                  <a:lnTo>
                    <a:pt x="646355" y="2121857"/>
                  </a:lnTo>
                  <a:lnTo>
                    <a:pt x="1837992" y="2084020"/>
                  </a:lnTo>
                  <a:lnTo>
                    <a:pt x="2402595" y="1032026"/>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6" name="任意多边形: 形状 35"/>
            <p:cNvSpPr/>
            <p:nvPr/>
          </p:nvSpPr>
          <p:spPr>
            <a:xfrm>
              <a:off x="4809179" y="2276132"/>
              <a:ext cx="2572695" cy="2303074"/>
            </a:xfrm>
            <a:custGeom>
              <a:avLst/>
              <a:gdLst>
                <a:gd name="connsiteX0" fmla="*/ 1995441 w 2572695"/>
                <a:gd name="connsiteY0" fmla="*/ 74506 h 2303074"/>
                <a:gd name="connsiteX1" fmla="*/ 1996269 w 2572695"/>
                <a:gd name="connsiteY1" fmla="*/ 75866 h 2303074"/>
                <a:gd name="connsiteX2" fmla="*/ 2571750 w 2572695"/>
                <a:gd name="connsiteY2" fmla="*/ 1218491 h 2303074"/>
                <a:gd name="connsiteX3" fmla="*/ 2571218 w 2572695"/>
                <a:gd name="connsiteY3" fmla="*/ 1227418 h 2303074"/>
                <a:gd name="connsiteX4" fmla="*/ 1869278 w 2572695"/>
                <a:gd name="connsiteY4" fmla="*/ 2299040 h 2303074"/>
                <a:gd name="connsiteX5" fmla="*/ 1861297 w 2572695"/>
                <a:gd name="connsiteY5" fmla="*/ 2303060 h 2303074"/>
                <a:gd name="connsiteX6" fmla="*/ 583935 w 2572695"/>
                <a:gd name="connsiteY6" fmla="*/ 2232116 h 2303074"/>
                <a:gd name="connsiteX7" fmla="*/ 576427 w 2572695"/>
                <a:gd name="connsiteY7" fmla="*/ 2227208 h 2303074"/>
                <a:gd name="connsiteX8" fmla="*/ 946 w 2572695"/>
                <a:gd name="connsiteY8" fmla="*/ 1084583 h 2303074"/>
                <a:gd name="connsiteX9" fmla="*/ 1478 w 2572695"/>
                <a:gd name="connsiteY9" fmla="*/ 1075656 h 2303074"/>
                <a:gd name="connsiteX10" fmla="*/ 703359 w 2572695"/>
                <a:gd name="connsiteY10" fmla="*/ 4034 h 2303074"/>
                <a:gd name="connsiteX11" fmla="*/ 711340 w 2572695"/>
                <a:gd name="connsiteY11" fmla="*/ 14 h 2303074"/>
                <a:gd name="connsiteX12" fmla="*/ 1988702 w 2572695"/>
                <a:gd name="connsiteY12" fmla="*/ 70959 h 2303074"/>
                <a:gd name="connsiteX13" fmla="*/ 1995441 w 2572695"/>
                <a:gd name="connsiteY13" fmla="*/ 74506 h 2303074"/>
                <a:gd name="connsiteX14" fmla="*/ 2553363 w 2572695"/>
                <a:gd name="connsiteY14" fmla="*/ 1221861 h 2303074"/>
                <a:gd name="connsiteX15" fmla="*/ 1982553 w 2572695"/>
                <a:gd name="connsiteY15" fmla="*/ 88518 h 2303074"/>
                <a:gd name="connsiteX16" fmla="*/ 715538 w 2572695"/>
                <a:gd name="connsiteY16" fmla="*/ 18105 h 2303074"/>
                <a:gd name="connsiteX17" fmla="*/ 19273 w 2572695"/>
                <a:gd name="connsiteY17" fmla="*/ 1081095 h 2303074"/>
                <a:gd name="connsiteX18" fmla="*/ 590084 w 2572695"/>
                <a:gd name="connsiteY18" fmla="*/ 2214439 h 2303074"/>
                <a:gd name="connsiteX19" fmla="*/ 1857099 w 2572695"/>
                <a:gd name="connsiteY19" fmla="*/ 2284851 h 2303074"/>
                <a:gd name="connsiteX20" fmla="*/ 2553363 w 2572695"/>
                <a:gd name="connsiteY20" fmla="*/ 1221861 h 2303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72695" h="2303074">
                  <a:moveTo>
                    <a:pt x="1995441" y="74506"/>
                  </a:moveTo>
                  <a:cubicBezTo>
                    <a:pt x="1995737" y="74920"/>
                    <a:pt x="1996033" y="75393"/>
                    <a:pt x="1996269" y="75866"/>
                  </a:cubicBezTo>
                  <a:lnTo>
                    <a:pt x="2571750" y="1218491"/>
                  </a:lnTo>
                  <a:cubicBezTo>
                    <a:pt x="2573169" y="1221329"/>
                    <a:pt x="2572991" y="1224758"/>
                    <a:pt x="2571218" y="1227418"/>
                  </a:cubicBezTo>
                  <a:lnTo>
                    <a:pt x="1869278" y="2299040"/>
                  </a:lnTo>
                  <a:cubicBezTo>
                    <a:pt x="1867504" y="2301701"/>
                    <a:pt x="1864489" y="2303238"/>
                    <a:pt x="1861297" y="2303060"/>
                  </a:cubicBezTo>
                  <a:lnTo>
                    <a:pt x="583935" y="2232116"/>
                  </a:lnTo>
                  <a:cubicBezTo>
                    <a:pt x="580743" y="2231938"/>
                    <a:pt x="577905" y="2230106"/>
                    <a:pt x="576427" y="2227208"/>
                  </a:cubicBezTo>
                  <a:lnTo>
                    <a:pt x="946" y="1084583"/>
                  </a:lnTo>
                  <a:cubicBezTo>
                    <a:pt x="-473" y="1081745"/>
                    <a:pt x="-296" y="1078316"/>
                    <a:pt x="1478" y="1075656"/>
                  </a:cubicBezTo>
                  <a:lnTo>
                    <a:pt x="703359" y="4034"/>
                  </a:lnTo>
                  <a:cubicBezTo>
                    <a:pt x="705132" y="1374"/>
                    <a:pt x="708148" y="-164"/>
                    <a:pt x="711340" y="14"/>
                  </a:cubicBezTo>
                  <a:lnTo>
                    <a:pt x="1988702" y="70959"/>
                  </a:lnTo>
                  <a:cubicBezTo>
                    <a:pt x="1991421" y="71077"/>
                    <a:pt x="1993845" y="72378"/>
                    <a:pt x="1995441" y="74506"/>
                  </a:cubicBezTo>
                  <a:close/>
                  <a:moveTo>
                    <a:pt x="2553363" y="1221861"/>
                  </a:moveTo>
                  <a:lnTo>
                    <a:pt x="1982553" y="88518"/>
                  </a:lnTo>
                  <a:lnTo>
                    <a:pt x="715538" y="18105"/>
                  </a:lnTo>
                  <a:lnTo>
                    <a:pt x="19273" y="1081095"/>
                  </a:lnTo>
                  <a:lnTo>
                    <a:pt x="590084" y="2214439"/>
                  </a:lnTo>
                  <a:lnTo>
                    <a:pt x="1857099" y="2284851"/>
                  </a:lnTo>
                  <a:lnTo>
                    <a:pt x="2553363" y="1221861"/>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7" name="任意多边形: 形状 36"/>
            <p:cNvSpPr/>
            <p:nvPr/>
          </p:nvSpPr>
          <p:spPr>
            <a:xfrm>
              <a:off x="4739368" y="2154377"/>
              <a:ext cx="2712257" cy="2546466"/>
            </a:xfrm>
            <a:custGeom>
              <a:avLst/>
              <a:gdLst>
                <a:gd name="connsiteX0" fmla="*/ 2206550 w 2712257"/>
                <a:gd name="connsiteY0" fmla="*/ 197266 h 2546466"/>
                <a:gd name="connsiteX1" fmla="*/ 2207674 w 2712257"/>
                <a:gd name="connsiteY1" fmla="*/ 199336 h 2546466"/>
                <a:gd name="connsiteX2" fmla="*/ 2711618 w 2712257"/>
                <a:gd name="connsiteY2" fmla="*/ 1463631 h 2546466"/>
                <a:gd name="connsiteX3" fmla="*/ 2710317 w 2712257"/>
                <a:gd name="connsiteY3" fmla="*/ 1472500 h 2546466"/>
                <a:gd name="connsiteX4" fmla="*/ 1867079 w 2712257"/>
                <a:gd name="connsiteY4" fmla="*/ 2543057 h 2546466"/>
                <a:gd name="connsiteX5" fmla="*/ 1858743 w 2712257"/>
                <a:gd name="connsiteY5" fmla="*/ 2546368 h 2546466"/>
                <a:gd name="connsiteX6" fmla="*/ 511619 w 2712257"/>
                <a:gd name="connsiteY6" fmla="*/ 2352748 h 2546466"/>
                <a:gd name="connsiteX7" fmla="*/ 504584 w 2712257"/>
                <a:gd name="connsiteY7" fmla="*/ 2347190 h 2546466"/>
                <a:gd name="connsiteX8" fmla="*/ 639 w 2712257"/>
                <a:gd name="connsiteY8" fmla="*/ 1082894 h 2546466"/>
                <a:gd name="connsiteX9" fmla="*/ 1939 w 2712257"/>
                <a:gd name="connsiteY9" fmla="*/ 1074026 h 2546466"/>
                <a:gd name="connsiteX10" fmla="*/ 845178 w 2712257"/>
                <a:gd name="connsiteY10" fmla="*/ 3410 h 2546466"/>
                <a:gd name="connsiteX11" fmla="*/ 853514 w 2712257"/>
                <a:gd name="connsiteY11" fmla="*/ 99 h 2546466"/>
                <a:gd name="connsiteX12" fmla="*/ 2200638 w 2712257"/>
                <a:gd name="connsiteY12" fmla="*/ 193719 h 2546466"/>
                <a:gd name="connsiteX13" fmla="*/ 2206550 w 2712257"/>
                <a:gd name="connsiteY13" fmla="*/ 197266 h 2546466"/>
                <a:gd name="connsiteX14" fmla="*/ 2693054 w 2712257"/>
                <a:gd name="connsiteY14" fmla="*/ 1465405 h 2546466"/>
                <a:gd name="connsiteX15" fmla="*/ 2192953 w 2712257"/>
                <a:gd name="connsiteY15" fmla="*/ 210746 h 2546466"/>
                <a:gd name="connsiteX16" fmla="*/ 856056 w 2712257"/>
                <a:gd name="connsiteY16" fmla="*/ 18604 h 2546466"/>
                <a:gd name="connsiteX17" fmla="*/ 19203 w 2712257"/>
                <a:gd name="connsiteY17" fmla="*/ 1081121 h 2546466"/>
                <a:gd name="connsiteX18" fmla="*/ 519305 w 2712257"/>
                <a:gd name="connsiteY18" fmla="*/ 2335780 h 2546466"/>
                <a:gd name="connsiteX19" fmla="*/ 1856201 w 2712257"/>
                <a:gd name="connsiteY19" fmla="*/ 2527922 h 2546466"/>
                <a:gd name="connsiteX20" fmla="*/ 2693054 w 2712257"/>
                <a:gd name="connsiteY20" fmla="*/ 1465405 h 2546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12257" h="2546466">
                  <a:moveTo>
                    <a:pt x="2206550" y="197266"/>
                  </a:moveTo>
                  <a:cubicBezTo>
                    <a:pt x="2207023" y="197917"/>
                    <a:pt x="2207378" y="198567"/>
                    <a:pt x="2207674" y="199336"/>
                  </a:cubicBezTo>
                  <a:lnTo>
                    <a:pt x="2711618" y="1463631"/>
                  </a:lnTo>
                  <a:cubicBezTo>
                    <a:pt x="2712801" y="1466588"/>
                    <a:pt x="2712328" y="1469957"/>
                    <a:pt x="2710317" y="1472500"/>
                  </a:cubicBezTo>
                  <a:lnTo>
                    <a:pt x="1867079" y="2543057"/>
                  </a:lnTo>
                  <a:cubicBezTo>
                    <a:pt x="1865128" y="2545599"/>
                    <a:pt x="1861935" y="2546841"/>
                    <a:pt x="1858743" y="2546368"/>
                  </a:cubicBezTo>
                  <a:lnTo>
                    <a:pt x="511619" y="2352748"/>
                  </a:lnTo>
                  <a:cubicBezTo>
                    <a:pt x="508427" y="2352275"/>
                    <a:pt x="505766" y="2350146"/>
                    <a:pt x="504584" y="2347190"/>
                  </a:cubicBezTo>
                  <a:lnTo>
                    <a:pt x="639" y="1082894"/>
                  </a:lnTo>
                  <a:cubicBezTo>
                    <a:pt x="-543" y="1079938"/>
                    <a:pt x="-71" y="1076569"/>
                    <a:pt x="1939" y="1074026"/>
                  </a:cubicBezTo>
                  <a:lnTo>
                    <a:pt x="845178" y="3410"/>
                  </a:lnTo>
                  <a:cubicBezTo>
                    <a:pt x="847129" y="867"/>
                    <a:pt x="850321" y="-374"/>
                    <a:pt x="853514" y="99"/>
                  </a:cubicBezTo>
                  <a:lnTo>
                    <a:pt x="2200638" y="193719"/>
                  </a:lnTo>
                  <a:cubicBezTo>
                    <a:pt x="2203003" y="194074"/>
                    <a:pt x="2205131" y="195375"/>
                    <a:pt x="2206550" y="197266"/>
                  </a:cubicBezTo>
                  <a:close/>
                  <a:moveTo>
                    <a:pt x="2693054" y="1465405"/>
                  </a:moveTo>
                  <a:lnTo>
                    <a:pt x="2192953" y="210746"/>
                  </a:lnTo>
                  <a:lnTo>
                    <a:pt x="856056" y="18604"/>
                  </a:lnTo>
                  <a:lnTo>
                    <a:pt x="19203" y="1081121"/>
                  </a:lnTo>
                  <a:lnTo>
                    <a:pt x="519305" y="2335780"/>
                  </a:lnTo>
                  <a:lnTo>
                    <a:pt x="1856201" y="2527922"/>
                  </a:lnTo>
                  <a:lnTo>
                    <a:pt x="2693054" y="1465405"/>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8" name="任意多边形: 形状 37"/>
            <p:cNvSpPr/>
            <p:nvPr/>
          </p:nvSpPr>
          <p:spPr>
            <a:xfrm>
              <a:off x="4676860" y="2032108"/>
              <a:ext cx="2837332" cy="2791062"/>
            </a:xfrm>
            <a:custGeom>
              <a:avLst/>
              <a:gdLst>
                <a:gd name="connsiteX0" fmla="*/ 2418752 w 2837332"/>
                <a:gd name="connsiteY0" fmla="*/ 333724 h 2791062"/>
                <a:gd name="connsiteX1" fmla="*/ 2420171 w 2837332"/>
                <a:gd name="connsiteY1" fmla="*/ 336503 h 2791062"/>
                <a:gd name="connsiteX2" fmla="*/ 2836972 w 2837332"/>
                <a:gd name="connsiteY2" fmla="*/ 1723060 h 2791062"/>
                <a:gd name="connsiteX3" fmla="*/ 2834902 w 2837332"/>
                <a:gd name="connsiteY3" fmla="*/ 1731751 h 2791062"/>
                <a:gd name="connsiteX4" fmla="*/ 1842030 w 2837332"/>
                <a:gd name="connsiteY4" fmla="*/ 2788238 h 2791062"/>
                <a:gd name="connsiteX5" fmla="*/ 1833457 w 2837332"/>
                <a:gd name="connsiteY5" fmla="*/ 2790839 h 2791062"/>
                <a:gd name="connsiteX6" fmla="*/ 423724 w 2837332"/>
                <a:gd name="connsiteY6" fmla="*/ 2460709 h 2791062"/>
                <a:gd name="connsiteX7" fmla="*/ 417162 w 2837332"/>
                <a:gd name="connsiteY7" fmla="*/ 2454561 h 2791062"/>
                <a:gd name="connsiteX8" fmla="*/ 361 w 2837332"/>
                <a:gd name="connsiteY8" fmla="*/ 1068003 h 2791062"/>
                <a:gd name="connsiteX9" fmla="*/ 2430 w 2837332"/>
                <a:gd name="connsiteY9" fmla="*/ 1059312 h 2791062"/>
                <a:gd name="connsiteX10" fmla="*/ 995303 w 2837332"/>
                <a:gd name="connsiteY10" fmla="*/ 2825 h 2791062"/>
                <a:gd name="connsiteX11" fmla="*/ 1003876 w 2837332"/>
                <a:gd name="connsiteY11" fmla="*/ 224 h 2791062"/>
                <a:gd name="connsiteX12" fmla="*/ 2413609 w 2837332"/>
                <a:gd name="connsiteY12" fmla="*/ 330354 h 2791062"/>
                <a:gd name="connsiteX13" fmla="*/ 2418752 w 2837332"/>
                <a:gd name="connsiteY13" fmla="*/ 333724 h 2791062"/>
                <a:gd name="connsiteX14" fmla="*/ 2818289 w 2837332"/>
                <a:gd name="connsiteY14" fmla="*/ 1723297 h 2791062"/>
                <a:gd name="connsiteX15" fmla="*/ 2404445 w 2837332"/>
                <a:gd name="connsiteY15" fmla="*/ 346612 h 2791062"/>
                <a:gd name="connsiteX16" fmla="*/ 1004822 w 2837332"/>
                <a:gd name="connsiteY16" fmla="*/ 18847 h 2791062"/>
                <a:gd name="connsiteX17" fmla="*/ 18984 w 2837332"/>
                <a:gd name="connsiteY17" fmla="*/ 1067766 h 2791062"/>
                <a:gd name="connsiteX18" fmla="*/ 432829 w 2837332"/>
                <a:gd name="connsiteY18" fmla="*/ 2444451 h 2791062"/>
                <a:gd name="connsiteX19" fmla="*/ 1832452 w 2837332"/>
                <a:gd name="connsiteY19" fmla="*/ 2772216 h 2791062"/>
                <a:gd name="connsiteX20" fmla="*/ 2818289 w 2837332"/>
                <a:gd name="connsiteY20" fmla="*/ 1723297 h 279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37332" h="2791062">
                  <a:moveTo>
                    <a:pt x="2418752" y="333724"/>
                  </a:moveTo>
                  <a:cubicBezTo>
                    <a:pt x="2419343" y="334551"/>
                    <a:pt x="2419875" y="335497"/>
                    <a:pt x="2420171" y="336503"/>
                  </a:cubicBezTo>
                  <a:lnTo>
                    <a:pt x="2836972" y="1723060"/>
                  </a:lnTo>
                  <a:cubicBezTo>
                    <a:pt x="2837858" y="1726134"/>
                    <a:pt x="2837090" y="1729445"/>
                    <a:pt x="2834902" y="1731751"/>
                  </a:cubicBezTo>
                  <a:lnTo>
                    <a:pt x="1842030" y="2788238"/>
                  </a:lnTo>
                  <a:cubicBezTo>
                    <a:pt x="1839842" y="2790543"/>
                    <a:pt x="1836590" y="2791548"/>
                    <a:pt x="1833457" y="2790839"/>
                  </a:cubicBezTo>
                  <a:lnTo>
                    <a:pt x="423724" y="2460709"/>
                  </a:lnTo>
                  <a:cubicBezTo>
                    <a:pt x="420591" y="2460000"/>
                    <a:pt x="418108" y="2457635"/>
                    <a:pt x="417162" y="2454561"/>
                  </a:cubicBezTo>
                  <a:lnTo>
                    <a:pt x="361" y="1068003"/>
                  </a:lnTo>
                  <a:cubicBezTo>
                    <a:pt x="-526" y="1064928"/>
                    <a:pt x="243" y="1061618"/>
                    <a:pt x="2430" y="1059312"/>
                  </a:cubicBezTo>
                  <a:lnTo>
                    <a:pt x="995303" y="2825"/>
                  </a:lnTo>
                  <a:cubicBezTo>
                    <a:pt x="997491" y="520"/>
                    <a:pt x="1000742" y="-485"/>
                    <a:pt x="1003876" y="224"/>
                  </a:cubicBezTo>
                  <a:lnTo>
                    <a:pt x="2413609" y="330354"/>
                  </a:lnTo>
                  <a:cubicBezTo>
                    <a:pt x="2415678" y="330827"/>
                    <a:pt x="2417510" y="332068"/>
                    <a:pt x="2418752" y="333724"/>
                  </a:cubicBezTo>
                  <a:close/>
                  <a:moveTo>
                    <a:pt x="2818289" y="1723297"/>
                  </a:moveTo>
                  <a:lnTo>
                    <a:pt x="2404445" y="346612"/>
                  </a:lnTo>
                  <a:lnTo>
                    <a:pt x="1004822" y="18847"/>
                  </a:lnTo>
                  <a:lnTo>
                    <a:pt x="18984" y="1067766"/>
                  </a:lnTo>
                  <a:lnTo>
                    <a:pt x="432829" y="2444451"/>
                  </a:lnTo>
                  <a:lnTo>
                    <a:pt x="1832452" y="2772216"/>
                  </a:lnTo>
                  <a:lnTo>
                    <a:pt x="2818289" y="1723297"/>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39" name="任意多边形: 形状 38"/>
            <p:cNvSpPr/>
            <p:nvPr/>
          </p:nvSpPr>
          <p:spPr>
            <a:xfrm>
              <a:off x="4623115" y="1910567"/>
              <a:ext cx="2944763" cy="3034145"/>
            </a:xfrm>
            <a:custGeom>
              <a:avLst/>
              <a:gdLst>
                <a:gd name="connsiteX0" fmla="*/ 2629817 w 2944763"/>
                <a:gd name="connsiteY0" fmla="*/ 484175 h 3034145"/>
                <a:gd name="connsiteX1" fmla="*/ 2631414 w 2944763"/>
                <a:gd name="connsiteY1" fmla="*/ 487722 h 3034145"/>
                <a:gd name="connsiteX2" fmla="*/ 2944576 w 2944763"/>
                <a:gd name="connsiteY2" fmla="*/ 1995832 h 3034145"/>
                <a:gd name="connsiteX3" fmla="*/ 2941797 w 2944763"/>
                <a:gd name="connsiteY3" fmla="*/ 2004345 h 3034145"/>
                <a:gd name="connsiteX4" fmla="*/ 1791545 w 2944763"/>
                <a:gd name="connsiteY4" fmla="*/ 3031863 h 3034145"/>
                <a:gd name="connsiteX5" fmla="*/ 1782795 w 2944763"/>
                <a:gd name="connsiteY5" fmla="*/ 3033696 h 3034145"/>
                <a:gd name="connsiteX6" fmla="*/ 319381 w 2944763"/>
                <a:gd name="connsiteY6" fmla="*/ 2553104 h 3034145"/>
                <a:gd name="connsiteX7" fmla="*/ 313409 w 2944763"/>
                <a:gd name="connsiteY7" fmla="*/ 2546423 h 3034145"/>
                <a:gd name="connsiteX8" fmla="*/ 188 w 2944763"/>
                <a:gd name="connsiteY8" fmla="*/ 1038313 h 3034145"/>
                <a:gd name="connsiteX9" fmla="*/ 2967 w 2944763"/>
                <a:gd name="connsiteY9" fmla="*/ 1029800 h 3034145"/>
                <a:gd name="connsiteX10" fmla="*/ 1153160 w 2944763"/>
                <a:gd name="connsiteY10" fmla="*/ 2282 h 3034145"/>
                <a:gd name="connsiteX11" fmla="*/ 1161909 w 2944763"/>
                <a:gd name="connsiteY11" fmla="*/ 450 h 3034145"/>
                <a:gd name="connsiteX12" fmla="*/ 2625324 w 2944763"/>
                <a:gd name="connsiteY12" fmla="*/ 481042 h 3034145"/>
                <a:gd name="connsiteX13" fmla="*/ 2629817 w 2944763"/>
                <a:gd name="connsiteY13" fmla="*/ 484175 h 3034145"/>
                <a:gd name="connsiteX14" fmla="*/ 2925953 w 2944763"/>
                <a:gd name="connsiteY14" fmla="*/ 1994413 h 3034145"/>
                <a:gd name="connsiteX15" fmla="*/ 2614859 w 2944763"/>
                <a:gd name="connsiteY15" fmla="*/ 496472 h 3034145"/>
                <a:gd name="connsiteX16" fmla="*/ 1161318 w 2944763"/>
                <a:gd name="connsiteY16" fmla="*/ 19073 h 3034145"/>
                <a:gd name="connsiteX17" fmla="*/ 18811 w 2944763"/>
                <a:gd name="connsiteY17" fmla="*/ 1039732 h 3034145"/>
                <a:gd name="connsiteX18" fmla="*/ 329904 w 2944763"/>
                <a:gd name="connsiteY18" fmla="*/ 2537673 h 3034145"/>
                <a:gd name="connsiteX19" fmla="*/ 1783445 w 2944763"/>
                <a:gd name="connsiteY19" fmla="*/ 3015014 h 3034145"/>
                <a:gd name="connsiteX20" fmla="*/ 2925953 w 2944763"/>
                <a:gd name="connsiteY20" fmla="*/ 1994413 h 3034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44763" h="3034145">
                  <a:moveTo>
                    <a:pt x="2629817" y="484175"/>
                  </a:moveTo>
                  <a:cubicBezTo>
                    <a:pt x="2630586" y="485180"/>
                    <a:pt x="2631118" y="486422"/>
                    <a:pt x="2631414" y="487722"/>
                  </a:cubicBezTo>
                  <a:lnTo>
                    <a:pt x="2944576" y="1995832"/>
                  </a:lnTo>
                  <a:cubicBezTo>
                    <a:pt x="2945226" y="1998966"/>
                    <a:pt x="2944162" y="2002217"/>
                    <a:pt x="2941797" y="2004345"/>
                  </a:cubicBezTo>
                  <a:lnTo>
                    <a:pt x="1791545" y="3031863"/>
                  </a:lnTo>
                  <a:cubicBezTo>
                    <a:pt x="1789180" y="3033991"/>
                    <a:pt x="1785810" y="3034701"/>
                    <a:pt x="1782795" y="3033696"/>
                  </a:cubicBezTo>
                  <a:lnTo>
                    <a:pt x="319381" y="2553104"/>
                  </a:lnTo>
                  <a:cubicBezTo>
                    <a:pt x="316365" y="2552099"/>
                    <a:pt x="314060" y="2549556"/>
                    <a:pt x="313409" y="2546423"/>
                  </a:cubicBezTo>
                  <a:lnTo>
                    <a:pt x="188" y="1038313"/>
                  </a:lnTo>
                  <a:cubicBezTo>
                    <a:pt x="-462" y="1035180"/>
                    <a:pt x="602" y="1031928"/>
                    <a:pt x="2967" y="1029800"/>
                  </a:cubicBezTo>
                  <a:lnTo>
                    <a:pt x="1153160" y="2282"/>
                  </a:lnTo>
                  <a:cubicBezTo>
                    <a:pt x="1155525" y="154"/>
                    <a:pt x="1158894" y="-555"/>
                    <a:pt x="1161909" y="450"/>
                  </a:cubicBezTo>
                  <a:lnTo>
                    <a:pt x="2625324" y="481042"/>
                  </a:lnTo>
                  <a:cubicBezTo>
                    <a:pt x="2627157" y="481574"/>
                    <a:pt x="2628694" y="482697"/>
                    <a:pt x="2629817" y="484175"/>
                  </a:cubicBezTo>
                  <a:close/>
                  <a:moveTo>
                    <a:pt x="2925953" y="1994413"/>
                  </a:moveTo>
                  <a:lnTo>
                    <a:pt x="2614859" y="496472"/>
                  </a:lnTo>
                  <a:lnTo>
                    <a:pt x="1161318" y="19073"/>
                  </a:lnTo>
                  <a:lnTo>
                    <a:pt x="18811" y="1039732"/>
                  </a:lnTo>
                  <a:lnTo>
                    <a:pt x="329904" y="2537673"/>
                  </a:lnTo>
                  <a:lnTo>
                    <a:pt x="1783445" y="3015014"/>
                  </a:lnTo>
                  <a:lnTo>
                    <a:pt x="2925953" y="1994413"/>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0" name="任意多边形: 形状 39"/>
            <p:cNvSpPr/>
            <p:nvPr/>
          </p:nvSpPr>
          <p:spPr>
            <a:xfrm>
              <a:off x="4580148" y="1791358"/>
              <a:ext cx="3030639" cy="3272563"/>
            </a:xfrm>
            <a:custGeom>
              <a:avLst/>
              <a:gdLst>
                <a:gd name="connsiteX0" fmla="*/ 2836785 w 3030639"/>
                <a:gd name="connsiteY0" fmla="*/ 648612 h 3272563"/>
                <a:gd name="connsiteX1" fmla="*/ 2838499 w 3030639"/>
                <a:gd name="connsiteY1" fmla="*/ 652927 h 3272563"/>
                <a:gd name="connsiteX2" fmla="*/ 3030582 w 3030639"/>
                <a:gd name="connsiteY2" fmla="*/ 2280225 h 3272563"/>
                <a:gd name="connsiteX3" fmla="*/ 3027035 w 3030639"/>
                <a:gd name="connsiteY3" fmla="*/ 2288442 h 3272563"/>
                <a:gd name="connsiteX4" fmla="*/ 1712782 w 3030639"/>
                <a:gd name="connsiteY4" fmla="*/ 3270792 h 3272563"/>
                <a:gd name="connsiteX5" fmla="*/ 1703855 w 3030639"/>
                <a:gd name="connsiteY5" fmla="*/ 3271856 h 3272563"/>
                <a:gd name="connsiteX6" fmla="*/ 197519 w 3030639"/>
                <a:gd name="connsiteY6" fmla="*/ 2626849 h 3272563"/>
                <a:gd name="connsiteX7" fmla="*/ 192139 w 3030639"/>
                <a:gd name="connsiteY7" fmla="*/ 2619636 h 3272563"/>
                <a:gd name="connsiteX8" fmla="*/ 56 w 3030639"/>
                <a:gd name="connsiteY8" fmla="*/ 992339 h 3272563"/>
                <a:gd name="connsiteX9" fmla="*/ 3603 w 3030639"/>
                <a:gd name="connsiteY9" fmla="*/ 984122 h 3272563"/>
                <a:gd name="connsiteX10" fmla="*/ 1317856 w 3030639"/>
                <a:gd name="connsiteY10" fmla="*/ 1772 h 3272563"/>
                <a:gd name="connsiteX11" fmla="*/ 1326783 w 3030639"/>
                <a:gd name="connsiteY11" fmla="*/ 708 h 3272563"/>
                <a:gd name="connsiteX12" fmla="*/ 2833119 w 3030639"/>
                <a:gd name="connsiteY12" fmla="*/ 645715 h 3272563"/>
                <a:gd name="connsiteX13" fmla="*/ 2836785 w 3030639"/>
                <a:gd name="connsiteY13" fmla="*/ 648612 h 3272563"/>
                <a:gd name="connsiteX14" fmla="*/ 3012196 w 3030639"/>
                <a:gd name="connsiteY14" fmla="*/ 2277209 h 3272563"/>
                <a:gd name="connsiteX15" fmla="*/ 2821354 w 3030639"/>
                <a:gd name="connsiteY15" fmla="*/ 660199 h 3272563"/>
                <a:gd name="connsiteX16" fmla="*/ 1324537 w 3030639"/>
                <a:gd name="connsiteY16" fmla="*/ 19272 h 3272563"/>
                <a:gd name="connsiteX17" fmla="*/ 18560 w 3030639"/>
                <a:gd name="connsiteY17" fmla="*/ 995414 h 3272563"/>
                <a:gd name="connsiteX18" fmla="*/ 209402 w 3030639"/>
                <a:gd name="connsiteY18" fmla="*/ 2612424 h 3272563"/>
                <a:gd name="connsiteX19" fmla="*/ 1706220 w 3030639"/>
                <a:gd name="connsiteY19" fmla="*/ 3253292 h 3272563"/>
                <a:gd name="connsiteX20" fmla="*/ 3012196 w 3030639"/>
                <a:gd name="connsiteY20" fmla="*/ 2277209 h 3272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030639" h="3272563">
                  <a:moveTo>
                    <a:pt x="2836785" y="648612"/>
                  </a:moveTo>
                  <a:cubicBezTo>
                    <a:pt x="2837731" y="649853"/>
                    <a:pt x="2838322" y="651331"/>
                    <a:pt x="2838499" y="652927"/>
                  </a:cubicBezTo>
                  <a:lnTo>
                    <a:pt x="3030582" y="2280225"/>
                  </a:lnTo>
                  <a:cubicBezTo>
                    <a:pt x="3030937" y="2283417"/>
                    <a:pt x="3029636" y="2286551"/>
                    <a:pt x="3027035" y="2288442"/>
                  </a:cubicBezTo>
                  <a:lnTo>
                    <a:pt x="1712782" y="3270792"/>
                  </a:lnTo>
                  <a:cubicBezTo>
                    <a:pt x="1710240" y="3272684"/>
                    <a:pt x="1706811" y="3273097"/>
                    <a:pt x="1703855" y="3271856"/>
                  </a:cubicBezTo>
                  <a:lnTo>
                    <a:pt x="197519" y="2626849"/>
                  </a:lnTo>
                  <a:cubicBezTo>
                    <a:pt x="194563" y="2625548"/>
                    <a:pt x="192494" y="2622829"/>
                    <a:pt x="192139" y="2619636"/>
                  </a:cubicBezTo>
                  <a:lnTo>
                    <a:pt x="56" y="992339"/>
                  </a:lnTo>
                  <a:cubicBezTo>
                    <a:pt x="-299" y="989147"/>
                    <a:pt x="1061" y="986013"/>
                    <a:pt x="3603" y="984122"/>
                  </a:cubicBezTo>
                  <a:lnTo>
                    <a:pt x="1317856" y="1772"/>
                  </a:lnTo>
                  <a:cubicBezTo>
                    <a:pt x="1320398" y="-120"/>
                    <a:pt x="1323827" y="-534"/>
                    <a:pt x="1326783" y="708"/>
                  </a:cubicBezTo>
                  <a:lnTo>
                    <a:pt x="2833119" y="645715"/>
                  </a:lnTo>
                  <a:cubicBezTo>
                    <a:pt x="2834597" y="646365"/>
                    <a:pt x="2835839" y="647370"/>
                    <a:pt x="2836785" y="648612"/>
                  </a:cubicBezTo>
                  <a:close/>
                  <a:moveTo>
                    <a:pt x="3012196" y="2277209"/>
                  </a:moveTo>
                  <a:lnTo>
                    <a:pt x="2821354" y="660199"/>
                  </a:lnTo>
                  <a:lnTo>
                    <a:pt x="1324537" y="19272"/>
                  </a:lnTo>
                  <a:lnTo>
                    <a:pt x="18560" y="995414"/>
                  </a:lnTo>
                  <a:lnTo>
                    <a:pt x="209402" y="2612424"/>
                  </a:lnTo>
                  <a:lnTo>
                    <a:pt x="1706220" y="3253292"/>
                  </a:lnTo>
                  <a:lnTo>
                    <a:pt x="3012196" y="2277209"/>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1" name="任意多边形: 形状 40"/>
            <p:cNvSpPr/>
            <p:nvPr/>
          </p:nvSpPr>
          <p:spPr>
            <a:xfrm>
              <a:off x="4549928" y="1676200"/>
              <a:ext cx="3091137" cy="3502760"/>
            </a:xfrm>
            <a:custGeom>
              <a:avLst/>
              <a:gdLst>
                <a:gd name="connsiteX0" fmla="*/ 3036681 w 3091137"/>
                <a:gd name="connsiteY0" fmla="*/ 826851 h 3502760"/>
                <a:gd name="connsiteX1" fmla="*/ 3038455 w 3091137"/>
                <a:gd name="connsiteY1" fmla="*/ 831935 h 3502760"/>
                <a:gd name="connsiteX2" fmla="*/ 3091131 w 3091137"/>
                <a:gd name="connsiteY2" fmla="*/ 2574340 h 3502760"/>
                <a:gd name="connsiteX3" fmla="*/ 3086875 w 3091137"/>
                <a:gd name="connsiteY3" fmla="*/ 2582203 h 3502760"/>
                <a:gd name="connsiteX4" fmla="*/ 1602945 w 3091137"/>
                <a:gd name="connsiteY4" fmla="*/ 3501412 h 3502760"/>
                <a:gd name="connsiteX5" fmla="*/ 1593959 w 3091137"/>
                <a:gd name="connsiteY5" fmla="*/ 3501708 h 3502760"/>
                <a:gd name="connsiteX6" fmla="*/ 57412 w 3091137"/>
                <a:gd name="connsiteY6" fmla="*/ 2678511 h 3502760"/>
                <a:gd name="connsiteX7" fmla="*/ 52682 w 3091137"/>
                <a:gd name="connsiteY7" fmla="*/ 2670884 h 3502760"/>
                <a:gd name="connsiteX8" fmla="*/ 6 w 3091137"/>
                <a:gd name="connsiteY8" fmla="*/ 928479 h 3502760"/>
                <a:gd name="connsiteX9" fmla="*/ 4263 w 3091137"/>
                <a:gd name="connsiteY9" fmla="*/ 920557 h 3502760"/>
                <a:gd name="connsiteX10" fmla="*/ 1488192 w 3091137"/>
                <a:gd name="connsiteY10" fmla="*/ 1349 h 3502760"/>
                <a:gd name="connsiteX11" fmla="*/ 1497178 w 3091137"/>
                <a:gd name="connsiteY11" fmla="*/ 1053 h 3502760"/>
                <a:gd name="connsiteX12" fmla="*/ 3033725 w 3091137"/>
                <a:gd name="connsiteY12" fmla="*/ 824250 h 3502760"/>
                <a:gd name="connsiteX13" fmla="*/ 3036681 w 3091137"/>
                <a:gd name="connsiteY13" fmla="*/ 826851 h 3502760"/>
                <a:gd name="connsiteX14" fmla="*/ 3073041 w 3091137"/>
                <a:gd name="connsiteY14" fmla="*/ 2569729 h 3502760"/>
                <a:gd name="connsiteX15" fmla="*/ 3020659 w 3091137"/>
                <a:gd name="connsiteY15" fmla="*/ 837670 h 3502760"/>
                <a:gd name="connsiteX16" fmla="*/ 1493217 w 3091137"/>
                <a:gd name="connsiteY16" fmla="*/ 19380 h 3502760"/>
                <a:gd name="connsiteX17" fmla="*/ 18097 w 3091137"/>
                <a:gd name="connsiteY17" fmla="*/ 933150 h 3502760"/>
                <a:gd name="connsiteX18" fmla="*/ 70478 w 3091137"/>
                <a:gd name="connsiteY18" fmla="*/ 2665209 h 3502760"/>
                <a:gd name="connsiteX19" fmla="*/ 1597920 w 3091137"/>
                <a:gd name="connsiteY19" fmla="*/ 3483498 h 3502760"/>
                <a:gd name="connsiteX20" fmla="*/ 3073041 w 3091137"/>
                <a:gd name="connsiteY20" fmla="*/ 2569729 h 3502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091137" h="3502760">
                  <a:moveTo>
                    <a:pt x="3036681" y="826851"/>
                  </a:moveTo>
                  <a:cubicBezTo>
                    <a:pt x="3037745" y="828329"/>
                    <a:pt x="3038396" y="830102"/>
                    <a:pt x="3038455" y="831935"/>
                  </a:cubicBezTo>
                  <a:lnTo>
                    <a:pt x="3091131" y="2574340"/>
                  </a:lnTo>
                  <a:cubicBezTo>
                    <a:pt x="3091249" y="2577533"/>
                    <a:pt x="3089594" y="2580548"/>
                    <a:pt x="3086875" y="2582203"/>
                  </a:cubicBezTo>
                  <a:lnTo>
                    <a:pt x="1602945" y="3501412"/>
                  </a:lnTo>
                  <a:cubicBezTo>
                    <a:pt x="1600226" y="3503126"/>
                    <a:pt x="1596797" y="3503186"/>
                    <a:pt x="1593959" y="3501708"/>
                  </a:cubicBezTo>
                  <a:lnTo>
                    <a:pt x="57412" y="2678511"/>
                  </a:lnTo>
                  <a:cubicBezTo>
                    <a:pt x="54574" y="2676974"/>
                    <a:pt x="52801" y="2674077"/>
                    <a:pt x="52682" y="2670884"/>
                  </a:cubicBezTo>
                  <a:lnTo>
                    <a:pt x="6" y="928479"/>
                  </a:lnTo>
                  <a:cubicBezTo>
                    <a:pt x="-112" y="925287"/>
                    <a:pt x="1543" y="922272"/>
                    <a:pt x="4263" y="920557"/>
                  </a:cubicBezTo>
                  <a:lnTo>
                    <a:pt x="1488192" y="1349"/>
                  </a:lnTo>
                  <a:cubicBezTo>
                    <a:pt x="1490911" y="-366"/>
                    <a:pt x="1494341" y="-425"/>
                    <a:pt x="1497178" y="1053"/>
                  </a:cubicBezTo>
                  <a:lnTo>
                    <a:pt x="3033725" y="824250"/>
                  </a:lnTo>
                  <a:cubicBezTo>
                    <a:pt x="3034908" y="824959"/>
                    <a:pt x="3035913" y="825846"/>
                    <a:pt x="3036681" y="826851"/>
                  </a:cubicBezTo>
                  <a:close/>
                  <a:moveTo>
                    <a:pt x="3073041" y="2569729"/>
                  </a:moveTo>
                  <a:lnTo>
                    <a:pt x="3020659" y="837670"/>
                  </a:lnTo>
                  <a:lnTo>
                    <a:pt x="1493217" y="19380"/>
                  </a:lnTo>
                  <a:lnTo>
                    <a:pt x="18097" y="933150"/>
                  </a:lnTo>
                  <a:lnTo>
                    <a:pt x="70478" y="2665209"/>
                  </a:lnTo>
                  <a:lnTo>
                    <a:pt x="1597920" y="3483498"/>
                  </a:lnTo>
                  <a:lnTo>
                    <a:pt x="3073041" y="2569729"/>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2" name="任意多边形: 形状 41"/>
            <p:cNvSpPr/>
            <p:nvPr/>
          </p:nvSpPr>
          <p:spPr>
            <a:xfrm>
              <a:off x="4428714" y="1567165"/>
              <a:ext cx="3333615" cy="3720889"/>
            </a:xfrm>
            <a:custGeom>
              <a:avLst/>
              <a:gdLst>
                <a:gd name="connsiteX0" fmla="*/ 3331829 w 3333615"/>
                <a:gd name="connsiteY0" fmla="*/ 1018536 h 3720889"/>
                <a:gd name="connsiteX1" fmla="*/ 3333602 w 3333615"/>
                <a:gd name="connsiteY1" fmla="*/ 1024390 h 3720889"/>
                <a:gd name="connsiteX2" fmla="*/ 3227894 w 3333615"/>
                <a:gd name="connsiteY2" fmla="*/ 2875872 h 3720889"/>
                <a:gd name="connsiteX3" fmla="*/ 3222988 w 3333615"/>
                <a:gd name="connsiteY3" fmla="*/ 2883380 h 3720889"/>
                <a:gd name="connsiteX4" fmla="*/ 1565125 w 3333615"/>
                <a:gd name="connsiteY4" fmla="*/ 3719938 h 3720889"/>
                <a:gd name="connsiteX5" fmla="*/ 1556198 w 3333615"/>
                <a:gd name="connsiteY5" fmla="*/ 3719465 h 3720889"/>
                <a:gd name="connsiteX6" fmla="*/ 4043 w 3333615"/>
                <a:gd name="connsiteY6" fmla="*/ 2704540 h 3720889"/>
                <a:gd name="connsiteX7" fmla="*/ 23 w 3333615"/>
                <a:gd name="connsiteY7" fmla="*/ 2696500 h 3720889"/>
                <a:gd name="connsiteX8" fmla="*/ 105731 w 3333615"/>
                <a:gd name="connsiteY8" fmla="*/ 845017 h 3720889"/>
                <a:gd name="connsiteX9" fmla="*/ 110638 w 3333615"/>
                <a:gd name="connsiteY9" fmla="*/ 837509 h 3720889"/>
                <a:gd name="connsiteX10" fmla="*/ 1768500 w 3333615"/>
                <a:gd name="connsiteY10" fmla="*/ 951 h 3720889"/>
                <a:gd name="connsiteX11" fmla="*/ 1777428 w 3333615"/>
                <a:gd name="connsiteY11" fmla="*/ 1424 h 3720889"/>
                <a:gd name="connsiteX12" fmla="*/ 3329523 w 3333615"/>
                <a:gd name="connsiteY12" fmla="*/ 1016408 h 3720889"/>
                <a:gd name="connsiteX13" fmla="*/ 3331829 w 3333615"/>
                <a:gd name="connsiteY13" fmla="*/ 1018536 h 3720889"/>
                <a:gd name="connsiteX14" fmla="*/ 3210217 w 3333615"/>
                <a:gd name="connsiteY14" fmla="*/ 2869724 h 3720889"/>
                <a:gd name="connsiteX15" fmla="*/ 3315334 w 3333615"/>
                <a:gd name="connsiteY15" fmla="*/ 1028587 h 3720889"/>
                <a:gd name="connsiteX16" fmla="*/ 1771929 w 3333615"/>
                <a:gd name="connsiteY16" fmla="*/ 19338 h 3720889"/>
                <a:gd name="connsiteX17" fmla="*/ 123349 w 3333615"/>
                <a:gd name="connsiteY17" fmla="*/ 851225 h 3720889"/>
                <a:gd name="connsiteX18" fmla="*/ 18232 w 3333615"/>
                <a:gd name="connsiteY18" fmla="*/ 2692361 h 3720889"/>
                <a:gd name="connsiteX19" fmla="*/ 1561696 w 3333615"/>
                <a:gd name="connsiteY19" fmla="*/ 3701611 h 3720889"/>
                <a:gd name="connsiteX20" fmla="*/ 3210217 w 3333615"/>
                <a:gd name="connsiteY20" fmla="*/ 2869724 h 372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333615" h="3720889">
                  <a:moveTo>
                    <a:pt x="3331829" y="1018536"/>
                  </a:moveTo>
                  <a:cubicBezTo>
                    <a:pt x="3333070" y="1020192"/>
                    <a:pt x="3333721" y="1022261"/>
                    <a:pt x="3333602" y="1024390"/>
                  </a:cubicBezTo>
                  <a:lnTo>
                    <a:pt x="3227894" y="2875872"/>
                  </a:lnTo>
                  <a:cubicBezTo>
                    <a:pt x="3227717" y="2879065"/>
                    <a:pt x="3225825" y="2881902"/>
                    <a:pt x="3222988" y="2883380"/>
                  </a:cubicBezTo>
                  <a:lnTo>
                    <a:pt x="1565125" y="3719938"/>
                  </a:lnTo>
                  <a:cubicBezTo>
                    <a:pt x="1562287" y="3721357"/>
                    <a:pt x="1558858" y="3721180"/>
                    <a:pt x="1556198" y="3719465"/>
                  </a:cubicBezTo>
                  <a:lnTo>
                    <a:pt x="4043" y="2704540"/>
                  </a:lnTo>
                  <a:cubicBezTo>
                    <a:pt x="1383" y="2702767"/>
                    <a:pt x="-213" y="2699752"/>
                    <a:pt x="23" y="2696500"/>
                  </a:cubicBezTo>
                  <a:lnTo>
                    <a:pt x="105731" y="845017"/>
                  </a:lnTo>
                  <a:cubicBezTo>
                    <a:pt x="105908" y="841825"/>
                    <a:pt x="107800" y="838987"/>
                    <a:pt x="110638" y="837509"/>
                  </a:cubicBezTo>
                  <a:lnTo>
                    <a:pt x="1768500" y="951"/>
                  </a:lnTo>
                  <a:cubicBezTo>
                    <a:pt x="1771338" y="-468"/>
                    <a:pt x="1774767" y="-290"/>
                    <a:pt x="1777428" y="1424"/>
                  </a:cubicBezTo>
                  <a:lnTo>
                    <a:pt x="3329523" y="1016408"/>
                  </a:lnTo>
                  <a:cubicBezTo>
                    <a:pt x="3330410" y="1016999"/>
                    <a:pt x="3331178" y="1017709"/>
                    <a:pt x="3331829" y="1018536"/>
                  </a:cubicBezTo>
                  <a:close/>
                  <a:moveTo>
                    <a:pt x="3210217" y="2869724"/>
                  </a:moveTo>
                  <a:lnTo>
                    <a:pt x="3315334" y="1028587"/>
                  </a:lnTo>
                  <a:lnTo>
                    <a:pt x="1771929" y="19338"/>
                  </a:lnTo>
                  <a:lnTo>
                    <a:pt x="123349" y="851225"/>
                  </a:lnTo>
                  <a:lnTo>
                    <a:pt x="18232" y="2692361"/>
                  </a:lnTo>
                  <a:lnTo>
                    <a:pt x="1561696" y="3701611"/>
                  </a:lnTo>
                  <a:lnTo>
                    <a:pt x="3210217" y="2869724"/>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3" name="任意多边形: 形状 42"/>
            <p:cNvSpPr/>
            <p:nvPr/>
          </p:nvSpPr>
          <p:spPr>
            <a:xfrm>
              <a:off x="4252047" y="1466322"/>
              <a:ext cx="3686936" cy="3922634"/>
            </a:xfrm>
            <a:custGeom>
              <a:avLst/>
              <a:gdLst>
                <a:gd name="connsiteX0" fmla="*/ 3685148 w 3686936"/>
                <a:gd name="connsiteY0" fmla="*/ 1223077 h 3922634"/>
                <a:gd name="connsiteX1" fmla="*/ 3686862 w 3686936"/>
                <a:gd name="connsiteY1" fmla="*/ 1229758 h 3922634"/>
                <a:gd name="connsiteX2" fmla="*/ 3403142 w 3686936"/>
                <a:gd name="connsiteY2" fmla="*/ 3182101 h 3922634"/>
                <a:gd name="connsiteX3" fmla="*/ 3397585 w 3686936"/>
                <a:gd name="connsiteY3" fmla="*/ 3189136 h 3922634"/>
                <a:gd name="connsiteX4" fmla="*/ 1563070 w 3686936"/>
                <a:gd name="connsiteY4" fmla="*/ 3921996 h 3922634"/>
                <a:gd name="connsiteX5" fmla="*/ 1554202 w 3686936"/>
                <a:gd name="connsiteY5" fmla="*/ 3920696 h 3922634"/>
                <a:gd name="connsiteX6" fmla="*/ 3407 w 3686936"/>
                <a:gd name="connsiteY6" fmla="*/ 2701213 h 3922634"/>
                <a:gd name="connsiteX7" fmla="*/ 96 w 3686936"/>
                <a:gd name="connsiteY7" fmla="*/ 2692877 h 3922634"/>
                <a:gd name="connsiteX8" fmla="*/ 283816 w 3686936"/>
                <a:gd name="connsiteY8" fmla="*/ 740534 h 3922634"/>
                <a:gd name="connsiteX9" fmla="*/ 289374 w 3686936"/>
                <a:gd name="connsiteY9" fmla="*/ 733499 h 3922634"/>
                <a:gd name="connsiteX10" fmla="*/ 2123889 w 3686936"/>
                <a:gd name="connsiteY10" fmla="*/ 639 h 3922634"/>
                <a:gd name="connsiteX11" fmla="*/ 2132757 w 3686936"/>
                <a:gd name="connsiteY11" fmla="*/ 1940 h 3922634"/>
                <a:gd name="connsiteX12" fmla="*/ 3683551 w 3686936"/>
                <a:gd name="connsiteY12" fmla="*/ 1221422 h 3922634"/>
                <a:gd name="connsiteX13" fmla="*/ 3685148 w 3686936"/>
                <a:gd name="connsiteY13" fmla="*/ 1223077 h 3922634"/>
                <a:gd name="connsiteX14" fmla="*/ 3386115 w 3686936"/>
                <a:gd name="connsiteY14" fmla="*/ 3174356 h 3922634"/>
                <a:gd name="connsiteX15" fmla="*/ 3668358 w 3686936"/>
                <a:gd name="connsiteY15" fmla="*/ 1232300 h 3922634"/>
                <a:gd name="connsiteX16" fmla="*/ 2125721 w 3686936"/>
                <a:gd name="connsiteY16" fmla="*/ 19203 h 3922634"/>
                <a:gd name="connsiteX17" fmla="*/ 300784 w 3686936"/>
                <a:gd name="connsiteY17" fmla="*/ 748220 h 3922634"/>
                <a:gd name="connsiteX18" fmla="*/ 18542 w 3686936"/>
                <a:gd name="connsiteY18" fmla="*/ 2690276 h 3922634"/>
                <a:gd name="connsiteX19" fmla="*/ 1561178 w 3686936"/>
                <a:gd name="connsiteY19" fmla="*/ 3903373 h 3922634"/>
                <a:gd name="connsiteX20" fmla="*/ 3386115 w 3686936"/>
                <a:gd name="connsiteY20" fmla="*/ 3174356 h 392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86936" h="3922634">
                  <a:moveTo>
                    <a:pt x="3685148" y="1223077"/>
                  </a:moveTo>
                  <a:cubicBezTo>
                    <a:pt x="3686567" y="1224969"/>
                    <a:pt x="3687158" y="1227334"/>
                    <a:pt x="3686862" y="1229758"/>
                  </a:cubicBezTo>
                  <a:lnTo>
                    <a:pt x="3403142" y="3182101"/>
                  </a:lnTo>
                  <a:cubicBezTo>
                    <a:pt x="3402669" y="3185293"/>
                    <a:pt x="3400541" y="3187954"/>
                    <a:pt x="3397585" y="3189136"/>
                  </a:cubicBezTo>
                  <a:lnTo>
                    <a:pt x="1563070" y="3921996"/>
                  </a:lnTo>
                  <a:cubicBezTo>
                    <a:pt x="1560114" y="3923179"/>
                    <a:pt x="1556744" y="3922706"/>
                    <a:pt x="1554202" y="3920696"/>
                  </a:cubicBezTo>
                  <a:lnTo>
                    <a:pt x="3407" y="2701213"/>
                  </a:lnTo>
                  <a:cubicBezTo>
                    <a:pt x="924" y="2699262"/>
                    <a:pt x="-377" y="2696069"/>
                    <a:pt x="96" y="2692877"/>
                  </a:cubicBezTo>
                  <a:lnTo>
                    <a:pt x="283816" y="740534"/>
                  </a:lnTo>
                  <a:cubicBezTo>
                    <a:pt x="284289" y="737342"/>
                    <a:pt x="286418" y="734682"/>
                    <a:pt x="289374" y="733499"/>
                  </a:cubicBezTo>
                  <a:lnTo>
                    <a:pt x="2123889" y="639"/>
                  </a:lnTo>
                  <a:cubicBezTo>
                    <a:pt x="2126845" y="-544"/>
                    <a:pt x="2130215" y="-71"/>
                    <a:pt x="2132757" y="1940"/>
                  </a:cubicBezTo>
                  <a:lnTo>
                    <a:pt x="3683551" y="1221422"/>
                  </a:lnTo>
                  <a:cubicBezTo>
                    <a:pt x="3684143" y="1221895"/>
                    <a:pt x="3684675" y="1222486"/>
                    <a:pt x="3685148" y="1223077"/>
                  </a:cubicBezTo>
                  <a:close/>
                  <a:moveTo>
                    <a:pt x="3386115" y="3174356"/>
                  </a:moveTo>
                  <a:lnTo>
                    <a:pt x="3668358" y="1232300"/>
                  </a:lnTo>
                  <a:lnTo>
                    <a:pt x="2125721" y="19203"/>
                  </a:lnTo>
                  <a:lnTo>
                    <a:pt x="300784" y="748220"/>
                  </a:lnTo>
                  <a:lnTo>
                    <a:pt x="18542" y="2690276"/>
                  </a:lnTo>
                  <a:lnTo>
                    <a:pt x="1561178" y="3903373"/>
                  </a:lnTo>
                  <a:lnTo>
                    <a:pt x="3386115" y="3174356"/>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4" name="任意多边形: 形状 43"/>
            <p:cNvSpPr/>
            <p:nvPr/>
          </p:nvSpPr>
          <p:spPr>
            <a:xfrm>
              <a:off x="4074433" y="1375943"/>
              <a:ext cx="4042157" cy="4103394"/>
            </a:xfrm>
            <a:custGeom>
              <a:avLst/>
              <a:gdLst>
                <a:gd name="connsiteX0" fmla="*/ 4040361 w 4042157"/>
                <a:gd name="connsiteY0" fmla="*/ 1439739 h 4103394"/>
                <a:gd name="connsiteX1" fmla="*/ 4041898 w 4042157"/>
                <a:gd name="connsiteY1" fmla="*/ 1447188 h 4103394"/>
                <a:gd name="connsiteX2" fmla="*/ 3560183 w 4042157"/>
                <a:gd name="connsiteY2" fmla="*/ 3489926 h 4103394"/>
                <a:gd name="connsiteX3" fmla="*/ 3554034 w 4042157"/>
                <a:gd name="connsiteY3" fmla="*/ 3496430 h 4103394"/>
                <a:gd name="connsiteX4" fmla="*/ 1541921 w 4042157"/>
                <a:gd name="connsiteY4" fmla="*/ 4103008 h 4103394"/>
                <a:gd name="connsiteX5" fmla="*/ 1533171 w 4042157"/>
                <a:gd name="connsiteY5" fmla="*/ 4100939 h 4103394"/>
                <a:gd name="connsiteX6" fmla="*/ 2832 w 4042157"/>
                <a:gd name="connsiteY6" fmla="*/ 2664779 h 4103394"/>
                <a:gd name="connsiteX7" fmla="*/ 230 w 4042157"/>
                <a:gd name="connsiteY7" fmla="*/ 2656206 h 4103394"/>
                <a:gd name="connsiteX8" fmla="*/ 481946 w 4042157"/>
                <a:gd name="connsiteY8" fmla="*/ 613468 h 4103394"/>
                <a:gd name="connsiteX9" fmla="*/ 488094 w 4042157"/>
                <a:gd name="connsiteY9" fmla="*/ 606965 h 4103394"/>
                <a:gd name="connsiteX10" fmla="*/ 2500208 w 4042157"/>
                <a:gd name="connsiteY10" fmla="*/ 387 h 4103394"/>
                <a:gd name="connsiteX11" fmla="*/ 2508899 w 4042157"/>
                <a:gd name="connsiteY11" fmla="*/ 2456 h 4103394"/>
                <a:gd name="connsiteX12" fmla="*/ 4039356 w 4042157"/>
                <a:gd name="connsiteY12" fmla="*/ 1438557 h 4103394"/>
                <a:gd name="connsiteX13" fmla="*/ 4040361 w 4042157"/>
                <a:gd name="connsiteY13" fmla="*/ 1439739 h 4103394"/>
                <a:gd name="connsiteX14" fmla="*/ 3543984 w 4042157"/>
                <a:gd name="connsiteY14" fmla="*/ 3480763 h 4103394"/>
                <a:gd name="connsiteX15" fmla="*/ 4023275 w 4042157"/>
                <a:gd name="connsiteY15" fmla="*/ 1448075 h 4103394"/>
                <a:gd name="connsiteX16" fmla="*/ 2500385 w 4042157"/>
                <a:gd name="connsiteY16" fmla="*/ 19010 h 4103394"/>
                <a:gd name="connsiteX17" fmla="*/ 498145 w 4042157"/>
                <a:gd name="connsiteY17" fmla="*/ 622632 h 4103394"/>
                <a:gd name="connsiteX18" fmla="*/ 18853 w 4042157"/>
                <a:gd name="connsiteY18" fmla="*/ 2655320 h 4103394"/>
                <a:gd name="connsiteX19" fmla="*/ 1541743 w 4042157"/>
                <a:gd name="connsiteY19" fmla="*/ 4084385 h 4103394"/>
                <a:gd name="connsiteX20" fmla="*/ 3543984 w 4042157"/>
                <a:gd name="connsiteY20" fmla="*/ 3480763 h 4103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42157" h="4103394">
                  <a:moveTo>
                    <a:pt x="4040361" y="1439739"/>
                  </a:moveTo>
                  <a:cubicBezTo>
                    <a:pt x="4041957" y="1441867"/>
                    <a:pt x="4042549" y="1444528"/>
                    <a:pt x="4041898" y="1447188"/>
                  </a:cubicBezTo>
                  <a:lnTo>
                    <a:pt x="3560183" y="3489926"/>
                  </a:lnTo>
                  <a:cubicBezTo>
                    <a:pt x="3559473" y="3493060"/>
                    <a:pt x="3557108" y="3495543"/>
                    <a:pt x="3554034" y="3496430"/>
                  </a:cubicBezTo>
                  <a:lnTo>
                    <a:pt x="1541921" y="4103008"/>
                  </a:lnTo>
                  <a:cubicBezTo>
                    <a:pt x="1538846" y="4103954"/>
                    <a:pt x="1535536" y="4103126"/>
                    <a:pt x="1533171" y="4100939"/>
                  </a:cubicBezTo>
                  <a:lnTo>
                    <a:pt x="2832" y="2664779"/>
                  </a:lnTo>
                  <a:cubicBezTo>
                    <a:pt x="467" y="2662591"/>
                    <a:pt x="-479" y="2659280"/>
                    <a:pt x="230" y="2656206"/>
                  </a:cubicBezTo>
                  <a:lnTo>
                    <a:pt x="481946" y="613468"/>
                  </a:lnTo>
                  <a:cubicBezTo>
                    <a:pt x="482655" y="610335"/>
                    <a:pt x="485020" y="607852"/>
                    <a:pt x="488094" y="606965"/>
                  </a:cubicBezTo>
                  <a:lnTo>
                    <a:pt x="2500208" y="387"/>
                  </a:lnTo>
                  <a:cubicBezTo>
                    <a:pt x="2503282" y="-559"/>
                    <a:pt x="2506593" y="268"/>
                    <a:pt x="2508899" y="2456"/>
                  </a:cubicBezTo>
                  <a:lnTo>
                    <a:pt x="4039356" y="1438557"/>
                  </a:lnTo>
                  <a:cubicBezTo>
                    <a:pt x="4039711" y="1438970"/>
                    <a:pt x="4040065" y="1439325"/>
                    <a:pt x="4040361" y="1439739"/>
                  </a:cubicBezTo>
                  <a:close/>
                  <a:moveTo>
                    <a:pt x="3543984" y="3480763"/>
                  </a:moveTo>
                  <a:lnTo>
                    <a:pt x="4023275" y="1448075"/>
                  </a:lnTo>
                  <a:lnTo>
                    <a:pt x="2500385" y="19010"/>
                  </a:lnTo>
                  <a:lnTo>
                    <a:pt x="498145" y="622632"/>
                  </a:lnTo>
                  <a:lnTo>
                    <a:pt x="18853" y="2655320"/>
                  </a:lnTo>
                  <a:lnTo>
                    <a:pt x="1541743" y="4084385"/>
                  </a:lnTo>
                  <a:lnTo>
                    <a:pt x="3543984" y="3480763"/>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5" name="任意多边形: 形状 44"/>
            <p:cNvSpPr/>
            <p:nvPr/>
          </p:nvSpPr>
          <p:spPr>
            <a:xfrm>
              <a:off x="3897857" y="1298457"/>
              <a:ext cx="4395249" cy="4258366"/>
            </a:xfrm>
            <a:custGeom>
              <a:avLst/>
              <a:gdLst>
                <a:gd name="connsiteX0" fmla="*/ 4393472 w 4395249"/>
                <a:gd name="connsiteY0" fmla="*/ 1667569 h 4258366"/>
                <a:gd name="connsiteX1" fmla="*/ 4394772 w 4395249"/>
                <a:gd name="connsiteY1" fmla="*/ 1675727 h 4258366"/>
                <a:gd name="connsiteX2" fmla="*/ 3694901 w 4395249"/>
                <a:gd name="connsiteY2" fmla="*/ 3795914 h 4258366"/>
                <a:gd name="connsiteX3" fmla="*/ 3688221 w 4395249"/>
                <a:gd name="connsiteY3" fmla="*/ 3801885 h 4258366"/>
                <a:gd name="connsiteX4" fmla="*/ 1499573 w 4395249"/>
                <a:gd name="connsiteY4" fmla="*/ 4258179 h 4258366"/>
                <a:gd name="connsiteX5" fmla="*/ 1491060 w 4395249"/>
                <a:gd name="connsiteY5" fmla="*/ 4255400 h 4258366"/>
                <a:gd name="connsiteX6" fmla="*/ 2282 w 4395249"/>
                <a:gd name="connsiteY6" fmla="*/ 2591448 h 4258366"/>
                <a:gd name="connsiteX7" fmla="*/ 450 w 4395249"/>
                <a:gd name="connsiteY7" fmla="*/ 2582639 h 4258366"/>
                <a:gd name="connsiteX8" fmla="*/ 700320 w 4395249"/>
                <a:gd name="connsiteY8" fmla="*/ 462453 h 4258366"/>
                <a:gd name="connsiteX9" fmla="*/ 707001 w 4395249"/>
                <a:gd name="connsiteY9" fmla="*/ 456481 h 4258366"/>
                <a:gd name="connsiteX10" fmla="*/ 2895649 w 4395249"/>
                <a:gd name="connsiteY10" fmla="*/ 188 h 4258366"/>
                <a:gd name="connsiteX11" fmla="*/ 2904162 w 4395249"/>
                <a:gd name="connsiteY11" fmla="*/ 2967 h 4258366"/>
                <a:gd name="connsiteX12" fmla="*/ 4392940 w 4395249"/>
                <a:gd name="connsiteY12" fmla="*/ 1666918 h 4258366"/>
                <a:gd name="connsiteX13" fmla="*/ 4393472 w 4395249"/>
                <a:gd name="connsiteY13" fmla="*/ 1667569 h 4258366"/>
                <a:gd name="connsiteX14" fmla="*/ 3679530 w 4395249"/>
                <a:gd name="connsiteY14" fmla="*/ 3785390 h 4258366"/>
                <a:gd name="connsiteX15" fmla="*/ 4376149 w 4395249"/>
                <a:gd name="connsiteY15" fmla="*/ 1675018 h 4258366"/>
                <a:gd name="connsiteX16" fmla="*/ 2894289 w 4395249"/>
                <a:gd name="connsiteY16" fmla="*/ 18811 h 4258366"/>
                <a:gd name="connsiteX17" fmla="*/ 715751 w 4395249"/>
                <a:gd name="connsiteY17" fmla="*/ 472976 h 4258366"/>
                <a:gd name="connsiteX18" fmla="*/ 19132 w 4395249"/>
                <a:gd name="connsiteY18" fmla="*/ 2583348 h 4258366"/>
                <a:gd name="connsiteX19" fmla="*/ 1500992 w 4395249"/>
                <a:gd name="connsiteY19" fmla="*/ 4239555 h 4258366"/>
                <a:gd name="connsiteX20" fmla="*/ 3679530 w 4395249"/>
                <a:gd name="connsiteY20" fmla="*/ 3785390 h 4258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95249" h="4258366">
                  <a:moveTo>
                    <a:pt x="4393472" y="1667569"/>
                  </a:moveTo>
                  <a:cubicBezTo>
                    <a:pt x="4395245" y="1669874"/>
                    <a:pt x="4395718" y="1672949"/>
                    <a:pt x="4394772" y="1675727"/>
                  </a:cubicBezTo>
                  <a:lnTo>
                    <a:pt x="3694901" y="3795914"/>
                  </a:lnTo>
                  <a:cubicBezTo>
                    <a:pt x="3693896" y="3798929"/>
                    <a:pt x="3691354" y="3801235"/>
                    <a:pt x="3688221" y="3801885"/>
                  </a:cubicBezTo>
                  <a:lnTo>
                    <a:pt x="1499573" y="4258179"/>
                  </a:lnTo>
                  <a:cubicBezTo>
                    <a:pt x="1496440" y="4258829"/>
                    <a:pt x="1493188" y="4257765"/>
                    <a:pt x="1491060" y="4255400"/>
                  </a:cubicBezTo>
                  <a:lnTo>
                    <a:pt x="2282" y="2591448"/>
                  </a:lnTo>
                  <a:cubicBezTo>
                    <a:pt x="154" y="2589083"/>
                    <a:pt x="-555" y="2585713"/>
                    <a:pt x="450" y="2582639"/>
                  </a:cubicBezTo>
                  <a:lnTo>
                    <a:pt x="700320" y="462453"/>
                  </a:lnTo>
                  <a:cubicBezTo>
                    <a:pt x="701325" y="459378"/>
                    <a:pt x="703868" y="457132"/>
                    <a:pt x="707001" y="456481"/>
                  </a:cubicBezTo>
                  <a:lnTo>
                    <a:pt x="2895649" y="188"/>
                  </a:lnTo>
                  <a:cubicBezTo>
                    <a:pt x="2898782" y="-462"/>
                    <a:pt x="2902034" y="602"/>
                    <a:pt x="2904162" y="2967"/>
                  </a:cubicBezTo>
                  <a:lnTo>
                    <a:pt x="4392940" y="1666918"/>
                  </a:lnTo>
                  <a:cubicBezTo>
                    <a:pt x="4393176" y="1667155"/>
                    <a:pt x="4393353" y="1667332"/>
                    <a:pt x="4393472" y="1667569"/>
                  </a:cubicBezTo>
                  <a:close/>
                  <a:moveTo>
                    <a:pt x="3679530" y="3785390"/>
                  </a:moveTo>
                  <a:lnTo>
                    <a:pt x="4376149" y="1675018"/>
                  </a:lnTo>
                  <a:lnTo>
                    <a:pt x="2894289" y="18811"/>
                  </a:lnTo>
                  <a:lnTo>
                    <a:pt x="715751" y="472976"/>
                  </a:lnTo>
                  <a:lnTo>
                    <a:pt x="19132" y="2583348"/>
                  </a:lnTo>
                  <a:lnTo>
                    <a:pt x="1500992" y="4239555"/>
                  </a:lnTo>
                  <a:lnTo>
                    <a:pt x="3679530" y="3785390"/>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6" name="任意多边形: 形状 45"/>
            <p:cNvSpPr/>
            <p:nvPr/>
          </p:nvSpPr>
          <p:spPr>
            <a:xfrm>
              <a:off x="3724729" y="1236570"/>
              <a:ext cx="4741535" cy="4382138"/>
            </a:xfrm>
            <a:custGeom>
              <a:avLst/>
              <a:gdLst>
                <a:gd name="connsiteX0" fmla="*/ 4739763 w 4741535"/>
                <a:gd name="connsiteY0" fmla="*/ 1905104 h 4382138"/>
                <a:gd name="connsiteX1" fmla="*/ 4740828 w 4741535"/>
                <a:gd name="connsiteY1" fmla="*/ 1914031 h 4382138"/>
                <a:gd name="connsiteX2" fmla="*/ 3802523 w 4741535"/>
                <a:gd name="connsiteY2" fmla="*/ 4096057 h 4382138"/>
                <a:gd name="connsiteX3" fmla="*/ 3795370 w 4741535"/>
                <a:gd name="connsiteY3" fmla="*/ 4101437 h 4382138"/>
                <a:gd name="connsiteX4" fmla="*/ 1433557 w 4741535"/>
                <a:gd name="connsiteY4" fmla="*/ 4382083 h 4382138"/>
                <a:gd name="connsiteX5" fmla="*/ 1425339 w 4741535"/>
                <a:gd name="connsiteY5" fmla="*/ 4378536 h 4382138"/>
                <a:gd name="connsiteX6" fmla="*/ 1772 w 4741535"/>
                <a:gd name="connsiteY6" fmla="*/ 2477037 h 4382138"/>
                <a:gd name="connsiteX7" fmla="*/ 1772 w 4741535"/>
                <a:gd name="connsiteY7" fmla="*/ 2477037 h 4382138"/>
                <a:gd name="connsiteX8" fmla="*/ 708 w 4741535"/>
                <a:gd name="connsiteY8" fmla="*/ 2468110 h 4382138"/>
                <a:gd name="connsiteX9" fmla="*/ 939012 w 4741535"/>
                <a:gd name="connsiteY9" fmla="*/ 286083 h 4382138"/>
                <a:gd name="connsiteX10" fmla="*/ 946166 w 4741535"/>
                <a:gd name="connsiteY10" fmla="*/ 280703 h 4382138"/>
                <a:gd name="connsiteX11" fmla="*/ 3307979 w 4741535"/>
                <a:gd name="connsiteY11" fmla="*/ 57 h 4382138"/>
                <a:gd name="connsiteX12" fmla="*/ 3316196 w 4741535"/>
                <a:gd name="connsiteY12" fmla="*/ 3605 h 4382138"/>
                <a:gd name="connsiteX13" fmla="*/ 4739763 w 4741535"/>
                <a:gd name="connsiteY13" fmla="*/ 1905104 h 4382138"/>
                <a:gd name="connsiteX14" fmla="*/ 4739763 w 4741535"/>
                <a:gd name="connsiteY14" fmla="*/ 1905104 h 4382138"/>
                <a:gd name="connsiteX15" fmla="*/ 3788098 w 4741535"/>
                <a:gd name="connsiteY15" fmla="*/ 4084233 h 4382138"/>
                <a:gd name="connsiteX16" fmla="*/ 4722323 w 4741535"/>
                <a:gd name="connsiteY16" fmla="*/ 1911725 h 4382138"/>
                <a:gd name="connsiteX17" fmla="*/ 3305023 w 4741535"/>
                <a:gd name="connsiteY17" fmla="*/ 18503 h 4382138"/>
                <a:gd name="connsiteX18" fmla="*/ 953497 w 4741535"/>
                <a:gd name="connsiteY18" fmla="*/ 297907 h 4382138"/>
                <a:gd name="connsiteX19" fmla="*/ 19272 w 4741535"/>
                <a:gd name="connsiteY19" fmla="*/ 2470475 h 4382138"/>
                <a:gd name="connsiteX20" fmla="*/ 1436572 w 4741535"/>
                <a:gd name="connsiteY20" fmla="*/ 4363638 h 4382138"/>
                <a:gd name="connsiteX21" fmla="*/ 3788098 w 4741535"/>
                <a:gd name="connsiteY21" fmla="*/ 4084233 h 438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41535" h="4382138">
                  <a:moveTo>
                    <a:pt x="4739763" y="1905104"/>
                  </a:moveTo>
                  <a:cubicBezTo>
                    <a:pt x="4741655" y="1907646"/>
                    <a:pt x="4742069" y="1911075"/>
                    <a:pt x="4740828" y="1914031"/>
                  </a:cubicBezTo>
                  <a:lnTo>
                    <a:pt x="3802523" y="4096057"/>
                  </a:lnTo>
                  <a:cubicBezTo>
                    <a:pt x="3801282" y="4099013"/>
                    <a:pt x="3798503" y="4101023"/>
                    <a:pt x="3795370" y="4101437"/>
                  </a:cubicBezTo>
                  <a:lnTo>
                    <a:pt x="1433557" y="4382083"/>
                  </a:lnTo>
                  <a:cubicBezTo>
                    <a:pt x="1430365" y="4382438"/>
                    <a:pt x="1427231" y="4381078"/>
                    <a:pt x="1425339" y="4378536"/>
                  </a:cubicBezTo>
                  <a:lnTo>
                    <a:pt x="1772" y="2477037"/>
                  </a:lnTo>
                  <a:lnTo>
                    <a:pt x="1772" y="2477037"/>
                  </a:lnTo>
                  <a:cubicBezTo>
                    <a:pt x="-120" y="2474495"/>
                    <a:pt x="-533" y="2471066"/>
                    <a:pt x="708" y="2468110"/>
                  </a:cubicBezTo>
                  <a:lnTo>
                    <a:pt x="939012" y="286083"/>
                  </a:lnTo>
                  <a:cubicBezTo>
                    <a:pt x="940254" y="283127"/>
                    <a:pt x="943033" y="281117"/>
                    <a:pt x="946166" y="280703"/>
                  </a:cubicBezTo>
                  <a:lnTo>
                    <a:pt x="3307979" y="57"/>
                  </a:lnTo>
                  <a:cubicBezTo>
                    <a:pt x="3311171" y="-297"/>
                    <a:pt x="3314305" y="1003"/>
                    <a:pt x="3316196" y="3605"/>
                  </a:cubicBezTo>
                  <a:lnTo>
                    <a:pt x="4739763" y="1905104"/>
                  </a:lnTo>
                  <a:lnTo>
                    <a:pt x="4739763" y="1905104"/>
                  </a:lnTo>
                  <a:close/>
                  <a:moveTo>
                    <a:pt x="3788098" y="4084233"/>
                  </a:moveTo>
                  <a:lnTo>
                    <a:pt x="4722323" y="1911725"/>
                  </a:lnTo>
                  <a:lnTo>
                    <a:pt x="3305023" y="18503"/>
                  </a:lnTo>
                  <a:lnTo>
                    <a:pt x="953497" y="297907"/>
                  </a:lnTo>
                  <a:lnTo>
                    <a:pt x="19272" y="2470475"/>
                  </a:lnTo>
                  <a:lnTo>
                    <a:pt x="1436572" y="4363638"/>
                  </a:lnTo>
                  <a:lnTo>
                    <a:pt x="3788098" y="4084233"/>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7" name="任意多边形: 形状 46"/>
            <p:cNvSpPr/>
            <p:nvPr/>
          </p:nvSpPr>
          <p:spPr>
            <a:xfrm>
              <a:off x="3557546" y="1193171"/>
              <a:ext cx="5075902" cy="4468940"/>
            </a:xfrm>
            <a:custGeom>
              <a:avLst/>
              <a:gdLst>
                <a:gd name="connsiteX0" fmla="*/ 3741856 w 5075902"/>
                <a:gd name="connsiteY0" fmla="*/ 3608 h 4468940"/>
                <a:gd name="connsiteX1" fmla="*/ 3742269 w 5075902"/>
                <a:gd name="connsiteY1" fmla="*/ 4258 h 4468940"/>
                <a:gd name="connsiteX2" fmla="*/ 5074554 w 5075902"/>
                <a:gd name="connsiteY2" fmla="*/ 2151345 h 4468940"/>
                <a:gd name="connsiteX3" fmla="*/ 5074850 w 5075902"/>
                <a:gd name="connsiteY3" fmla="*/ 2160331 h 4468940"/>
                <a:gd name="connsiteX4" fmla="*/ 3878129 w 5075902"/>
                <a:gd name="connsiteY4" fmla="*/ 4385811 h 4468940"/>
                <a:gd name="connsiteX5" fmla="*/ 3870502 w 5075902"/>
                <a:gd name="connsiteY5" fmla="*/ 4390541 h 4468940"/>
                <a:gd name="connsiteX6" fmla="*/ 1341497 w 5075902"/>
                <a:gd name="connsiteY6" fmla="*/ 4468935 h 4468940"/>
                <a:gd name="connsiteX7" fmla="*/ 1333574 w 5075902"/>
                <a:gd name="connsiteY7" fmla="*/ 4464678 h 4468940"/>
                <a:gd name="connsiteX8" fmla="*/ 1349 w 5075902"/>
                <a:gd name="connsiteY8" fmla="*/ 2317592 h 4468940"/>
                <a:gd name="connsiteX9" fmla="*/ 1053 w 5075902"/>
                <a:gd name="connsiteY9" fmla="*/ 2308606 h 4468940"/>
                <a:gd name="connsiteX10" fmla="*/ 1197774 w 5075902"/>
                <a:gd name="connsiteY10" fmla="*/ 83126 h 4468940"/>
                <a:gd name="connsiteX11" fmla="*/ 1205401 w 5075902"/>
                <a:gd name="connsiteY11" fmla="*/ 78396 h 4468940"/>
                <a:gd name="connsiteX12" fmla="*/ 3734406 w 5075902"/>
                <a:gd name="connsiteY12" fmla="*/ 2 h 4468940"/>
                <a:gd name="connsiteX13" fmla="*/ 3741856 w 5075902"/>
                <a:gd name="connsiteY13" fmla="*/ 3608 h 4468940"/>
                <a:gd name="connsiteX14" fmla="*/ 5056641 w 5075902"/>
                <a:gd name="connsiteY14" fmla="*/ 2156370 h 4468940"/>
                <a:gd name="connsiteX15" fmla="*/ 3729795 w 5075902"/>
                <a:gd name="connsiteY15" fmla="*/ 18093 h 4468940"/>
                <a:gd name="connsiteX16" fmla="*/ 1211135 w 5075902"/>
                <a:gd name="connsiteY16" fmla="*/ 96191 h 4468940"/>
                <a:gd name="connsiteX17" fmla="*/ 19262 w 5075902"/>
                <a:gd name="connsiteY17" fmla="*/ 2312567 h 4468940"/>
                <a:gd name="connsiteX18" fmla="*/ 1346108 w 5075902"/>
                <a:gd name="connsiteY18" fmla="*/ 4450844 h 4468940"/>
                <a:gd name="connsiteX19" fmla="*/ 3864768 w 5075902"/>
                <a:gd name="connsiteY19" fmla="*/ 4372746 h 4468940"/>
                <a:gd name="connsiteX20" fmla="*/ 5056641 w 5075902"/>
                <a:gd name="connsiteY20" fmla="*/ 2156370 h 446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075902" h="4468940">
                  <a:moveTo>
                    <a:pt x="3741856" y="3608"/>
                  </a:moveTo>
                  <a:cubicBezTo>
                    <a:pt x="3742033" y="3786"/>
                    <a:pt x="3742151" y="4022"/>
                    <a:pt x="3742269" y="4258"/>
                  </a:cubicBezTo>
                  <a:lnTo>
                    <a:pt x="5074554" y="2151345"/>
                  </a:lnTo>
                  <a:cubicBezTo>
                    <a:pt x="5076269" y="2154064"/>
                    <a:pt x="5076328" y="2157493"/>
                    <a:pt x="5074850" y="2160331"/>
                  </a:cubicBezTo>
                  <a:lnTo>
                    <a:pt x="3878129" y="4385811"/>
                  </a:lnTo>
                  <a:cubicBezTo>
                    <a:pt x="3876592" y="4388649"/>
                    <a:pt x="3873695" y="4390423"/>
                    <a:pt x="3870502" y="4390541"/>
                  </a:cubicBezTo>
                  <a:lnTo>
                    <a:pt x="1341497" y="4468935"/>
                  </a:lnTo>
                  <a:cubicBezTo>
                    <a:pt x="1338304" y="4469053"/>
                    <a:pt x="1335348" y="4467457"/>
                    <a:pt x="1333574" y="4464678"/>
                  </a:cubicBezTo>
                  <a:lnTo>
                    <a:pt x="1349" y="2317592"/>
                  </a:lnTo>
                  <a:cubicBezTo>
                    <a:pt x="-366" y="2314873"/>
                    <a:pt x="-425" y="2311443"/>
                    <a:pt x="1053" y="2308606"/>
                  </a:cubicBezTo>
                  <a:lnTo>
                    <a:pt x="1197774" y="83126"/>
                  </a:lnTo>
                  <a:cubicBezTo>
                    <a:pt x="1199311" y="80288"/>
                    <a:pt x="1202208" y="78514"/>
                    <a:pt x="1205401" y="78396"/>
                  </a:cubicBezTo>
                  <a:lnTo>
                    <a:pt x="3734406" y="2"/>
                  </a:lnTo>
                  <a:cubicBezTo>
                    <a:pt x="3737362" y="-57"/>
                    <a:pt x="3740141" y="1302"/>
                    <a:pt x="3741856" y="3608"/>
                  </a:cubicBezTo>
                  <a:close/>
                  <a:moveTo>
                    <a:pt x="5056641" y="2156370"/>
                  </a:moveTo>
                  <a:lnTo>
                    <a:pt x="3729795" y="18093"/>
                  </a:lnTo>
                  <a:lnTo>
                    <a:pt x="1211135" y="96191"/>
                  </a:lnTo>
                  <a:lnTo>
                    <a:pt x="19262" y="2312567"/>
                  </a:lnTo>
                  <a:lnTo>
                    <a:pt x="1346108" y="4450844"/>
                  </a:lnTo>
                  <a:lnTo>
                    <a:pt x="3864768" y="4372746"/>
                  </a:lnTo>
                  <a:lnTo>
                    <a:pt x="5056641" y="2156370"/>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8" name="任意多边形: 形状 47"/>
            <p:cNvSpPr/>
            <p:nvPr/>
          </p:nvSpPr>
          <p:spPr>
            <a:xfrm>
              <a:off x="3399062" y="1019699"/>
              <a:ext cx="5392870" cy="4815880"/>
            </a:xfrm>
            <a:custGeom>
              <a:avLst/>
              <a:gdLst>
                <a:gd name="connsiteX0" fmla="*/ 4178207 w 5392870"/>
                <a:gd name="connsiteY0" fmla="*/ 154969 h 4815880"/>
                <a:gd name="connsiteX1" fmla="*/ 4179035 w 5392870"/>
                <a:gd name="connsiteY1" fmla="*/ 156270 h 4815880"/>
                <a:gd name="connsiteX2" fmla="*/ 5391896 w 5392870"/>
                <a:gd name="connsiteY2" fmla="*/ 2555269 h 4815880"/>
                <a:gd name="connsiteX3" fmla="*/ 5391423 w 5392870"/>
                <a:gd name="connsiteY3" fmla="*/ 2564256 h 4815880"/>
                <a:gd name="connsiteX4" fmla="*/ 3916775 w 5392870"/>
                <a:gd name="connsiteY4" fmla="*/ 4811847 h 4815880"/>
                <a:gd name="connsiteX5" fmla="*/ 3908794 w 5392870"/>
                <a:gd name="connsiteY5" fmla="*/ 4815867 h 4815880"/>
                <a:gd name="connsiteX6" fmla="*/ 1221345 w 5392870"/>
                <a:gd name="connsiteY6" fmla="*/ 4664459 h 4815880"/>
                <a:gd name="connsiteX7" fmla="*/ 1213837 w 5392870"/>
                <a:gd name="connsiteY7" fmla="*/ 4659552 h 4815880"/>
                <a:gd name="connsiteX8" fmla="*/ 975 w 5392870"/>
                <a:gd name="connsiteY8" fmla="*/ 2260612 h 4815880"/>
                <a:gd name="connsiteX9" fmla="*/ 1448 w 5392870"/>
                <a:gd name="connsiteY9" fmla="*/ 2251626 h 4815880"/>
                <a:gd name="connsiteX10" fmla="*/ 1476096 w 5392870"/>
                <a:gd name="connsiteY10" fmla="*/ 4034 h 4815880"/>
                <a:gd name="connsiteX11" fmla="*/ 1484077 w 5392870"/>
                <a:gd name="connsiteY11" fmla="*/ 14 h 4815880"/>
                <a:gd name="connsiteX12" fmla="*/ 4171526 w 5392870"/>
                <a:gd name="connsiteY12" fmla="*/ 151422 h 4815880"/>
                <a:gd name="connsiteX13" fmla="*/ 4178207 w 5392870"/>
                <a:gd name="connsiteY13" fmla="*/ 154969 h 4815880"/>
                <a:gd name="connsiteX14" fmla="*/ 5373568 w 5392870"/>
                <a:gd name="connsiteY14" fmla="*/ 2558758 h 4815880"/>
                <a:gd name="connsiteX15" fmla="*/ 4165378 w 5392870"/>
                <a:gd name="connsiteY15" fmla="*/ 169040 h 4815880"/>
                <a:gd name="connsiteX16" fmla="*/ 1488215 w 5392870"/>
                <a:gd name="connsiteY16" fmla="*/ 18223 h 4815880"/>
                <a:gd name="connsiteX17" fmla="*/ 19303 w 5392870"/>
                <a:gd name="connsiteY17" fmla="*/ 2257124 h 4815880"/>
                <a:gd name="connsiteX18" fmla="*/ 1227493 w 5392870"/>
                <a:gd name="connsiteY18" fmla="*/ 4646841 h 4815880"/>
                <a:gd name="connsiteX19" fmla="*/ 3904656 w 5392870"/>
                <a:gd name="connsiteY19" fmla="*/ 4797658 h 4815880"/>
                <a:gd name="connsiteX20" fmla="*/ 5373568 w 5392870"/>
                <a:gd name="connsiteY20" fmla="*/ 2558758 h 4815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392870" h="4815880">
                  <a:moveTo>
                    <a:pt x="4178207" y="154969"/>
                  </a:moveTo>
                  <a:cubicBezTo>
                    <a:pt x="4178502" y="155383"/>
                    <a:pt x="4178798" y="155797"/>
                    <a:pt x="4179035" y="156270"/>
                  </a:cubicBezTo>
                  <a:lnTo>
                    <a:pt x="5391896" y="2555269"/>
                  </a:lnTo>
                  <a:cubicBezTo>
                    <a:pt x="5393374" y="2558107"/>
                    <a:pt x="5393137" y="2561536"/>
                    <a:pt x="5391423" y="2564256"/>
                  </a:cubicBezTo>
                  <a:lnTo>
                    <a:pt x="3916775" y="4811847"/>
                  </a:lnTo>
                  <a:cubicBezTo>
                    <a:pt x="3915002" y="4814508"/>
                    <a:pt x="3911987" y="4816045"/>
                    <a:pt x="3908794" y="4815867"/>
                  </a:cubicBezTo>
                  <a:lnTo>
                    <a:pt x="1221345" y="4664459"/>
                  </a:lnTo>
                  <a:cubicBezTo>
                    <a:pt x="1218152" y="4664282"/>
                    <a:pt x="1215255" y="4662390"/>
                    <a:pt x="1213837" y="4659552"/>
                  </a:cubicBezTo>
                  <a:lnTo>
                    <a:pt x="975" y="2260612"/>
                  </a:lnTo>
                  <a:cubicBezTo>
                    <a:pt x="-503" y="2257774"/>
                    <a:pt x="-266" y="2254345"/>
                    <a:pt x="1448" y="2251626"/>
                  </a:cubicBezTo>
                  <a:lnTo>
                    <a:pt x="1476096" y="4034"/>
                  </a:lnTo>
                  <a:cubicBezTo>
                    <a:pt x="1477869" y="1374"/>
                    <a:pt x="1480885" y="-164"/>
                    <a:pt x="1484077" y="14"/>
                  </a:cubicBezTo>
                  <a:lnTo>
                    <a:pt x="4171526" y="151422"/>
                  </a:lnTo>
                  <a:cubicBezTo>
                    <a:pt x="4174246" y="151540"/>
                    <a:pt x="4176670" y="152900"/>
                    <a:pt x="4178207" y="154969"/>
                  </a:cubicBezTo>
                  <a:close/>
                  <a:moveTo>
                    <a:pt x="5373568" y="2558758"/>
                  </a:moveTo>
                  <a:lnTo>
                    <a:pt x="4165378" y="169040"/>
                  </a:lnTo>
                  <a:lnTo>
                    <a:pt x="1488215" y="18223"/>
                  </a:lnTo>
                  <a:lnTo>
                    <a:pt x="19303" y="2257124"/>
                  </a:lnTo>
                  <a:lnTo>
                    <a:pt x="1227493" y="4646841"/>
                  </a:lnTo>
                  <a:lnTo>
                    <a:pt x="3904656" y="4797658"/>
                  </a:lnTo>
                  <a:lnTo>
                    <a:pt x="5373568" y="2558758"/>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49" name="任意多边形: 形状 48"/>
            <p:cNvSpPr/>
            <p:nvPr/>
          </p:nvSpPr>
          <p:spPr>
            <a:xfrm>
              <a:off x="3252424" y="763858"/>
              <a:ext cx="5686145" cy="5327563"/>
            </a:xfrm>
            <a:custGeom>
              <a:avLst/>
              <a:gdLst>
                <a:gd name="connsiteX0" fmla="*/ 4621453 w 5686145"/>
                <a:gd name="connsiteY0" fmla="*/ 413175 h 5327563"/>
                <a:gd name="connsiteX1" fmla="*/ 4622576 w 5686145"/>
                <a:gd name="connsiteY1" fmla="*/ 415185 h 5327563"/>
                <a:gd name="connsiteX2" fmla="*/ 5685507 w 5686145"/>
                <a:gd name="connsiteY2" fmla="*/ 3070059 h 5327563"/>
                <a:gd name="connsiteX3" fmla="*/ 5684206 w 5686145"/>
                <a:gd name="connsiteY3" fmla="*/ 3078927 h 5327563"/>
                <a:gd name="connsiteX4" fmla="*/ 3913069 w 5686145"/>
                <a:gd name="connsiteY4" fmla="*/ 5324154 h 5327563"/>
                <a:gd name="connsiteX5" fmla="*/ 3904733 w 5686145"/>
                <a:gd name="connsiteY5" fmla="*/ 5327464 h 5327563"/>
                <a:gd name="connsiteX6" fmla="*/ 1070605 w 5686145"/>
                <a:gd name="connsiteY6" fmla="*/ 4917817 h 5327563"/>
                <a:gd name="connsiteX7" fmla="*/ 1063570 w 5686145"/>
                <a:gd name="connsiteY7" fmla="*/ 4912260 h 5327563"/>
                <a:gd name="connsiteX8" fmla="*/ 639 w 5686145"/>
                <a:gd name="connsiteY8" fmla="*/ 2257504 h 5327563"/>
                <a:gd name="connsiteX9" fmla="*/ 1940 w 5686145"/>
                <a:gd name="connsiteY9" fmla="*/ 2248636 h 5327563"/>
                <a:gd name="connsiteX10" fmla="*/ 1773136 w 5686145"/>
                <a:gd name="connsiteY10" fmla="*/ 3410 h 5327563"/>
                <a:gd name="connsiteX11" fmla="*/ 1781472 w 5686145"/>
                <a:gd name="connsiteY11" fmla="*/ 99 h 5327563"/>
                <a:gd name="connsiteX12" fmla="*/ 4615600 w 5686145"/>
                <a:gd name="connsiteY12" fmla="*/ 409746 h 5327563"/>
                <a:gd name="connsiteX13" fmla="*/ 4621453 w 5686145"/>
                <a:gd name="connsiteY13" fmla="*/ 413175 h 5327563"/>
                <a:gd name="connsiteX14" fmla="*/ 5666943 w 5686145"/>
                <a:gd name="connsiteY14" fmla="*/ 3071951 h 5327563"/>
                <a:gd name="connsiteX15" fmla="*/ 4607855 w 5686145"/>
                <a:gd name="connsiteY15" fmla="*/ 426714 h 5327563"/>
                <a:gd name="connsiteX16" fmla="*/ 1784015 w 5686145"/>
                <a:gd name="connsiteY16" fmla="*/ 18604 h 5327563"/>
                <a:gd name="connsiteX17" fmla="*/ 19203 w 5686145"/>
                <a:gd name="connsiteY17" fmla="*/ 2255613 h 5327563"/>
                <a:gd name="connsiteX18" fmla="*/ 1078291 w 5686145"/>
                <a:gd name="connsiteY18" fmla="*/ 4900850 h 5327563"/>
                <a:gd name="connsiteX19" fmla="*/ 3902131 w 5686145"/>
                <a:gd name="connsiteY19" fmla="*/ 5308959 h 5327563"/>
                <a:gd name="connsiteX20" fmla="*/ 5666943 w 5686145"/>
                <a:gd name="connsiteY20" fmla="*/ 3071951 h 5327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686145" h="5327563">
                  <a:moveTo>
                    <a:pt x="4621453" y="413175"/>
                  </a:moveTo>
                  <a:cubicBezTo>
                    <a:pt x="4621926" y="413766"/>
                    <a:pt x="4622281" y="414476"/>
                    <a:pt x="4622576" y="415185"/>
                  </a:cubicBezTo>
                  <a:lnTo>
                    <a:pt x="5685507" y="3070059"/>
                  </a:lnTo>
                  <a:cubicBezTo>
                    <a:pt x="5686690" y="3073015"/>
                    <a:pt x="5686217" y="3076444"/>
                    <a:pt x="5684206" y="3078927"/>
                  </a:cubicBezTo>
                  <a:lnTo>
                    <a:pt x="3913069" y="5324154"/>
                  </a:lnTo>
                  <a:cubicBezTo>
                    <a:pt x="3911059" y="5326696"/>
                    <a:pt x="3907926" y="5327938"/>
                    <a:pt x="3904733" y="5327464"/>
                  </a:cubicBezTo>
                  <a:lnTo>
                    <a:pt x="1070605" y="4917817"/>
                  </a:lnTo>
                  <a:cubicBezTo>
                    <a:pt x="1067413" y="4917344"/>
                    <a:pt x="1064752" y="4915216"/>
                    <a:pt x="1063570" y="4912260"/>
                  </a:cubicBezTo>
                  <a:lnTo>
                    <a:pt x="639" y="2257504"/>
                  </a:lnTo>
                  <a:cubicBezTo>
                    <a:pt x="-543" y="2254548"/>
                    <a:pt x="-71" y="2251119"/>
                    <a:pt x="1940" y="2248636"/>
                  </a:cubicBezTo>
                  <a:lnTo>
                    <a:pt x="1773136" y="3410"/>
                  </a:lnTo>
                  <a:cubicBezTo>
                    <a:pt x="1775087" y="868"/>
                    <a:pt x="1778280" y="-374"/>
                    <a:pt x="1781472" y="99"/>
                  </a:cubicBezTo>
                  <a:lnTo>
                    <a:pt x="4615600" y="409746"/>
                  </a:lnTo>
                  <a:cubicBezTo>
                    <a:pt x="4617906" y="410042"/>
                    <a:pt x="4620034" y="411283"/>
                    <a:pt x="4621453" y="413175"/>
                  </a:cubicBezTo>
                  <a:close/>
                  <a:moveTo>
                    <a:pt x="5666943" y="3071951"/>
                  </a:moveTo>
                  <a:lnTo>
                    <a:pt x="4607855" y="426714"/>
                  </a:lnTo>
                  <a:lnTo>
                    <a:pt x="1784015" y="18604"/>
                  </a:lnTo>
                  <a:lnTo>
                    <a:pt x="19203" y="2255613"/>
                  </a:lnTo>
                  <a:lnTo>
                    <a:pt x="1078291" y="4900850"/>
                  </a:lnTo>
                  <a:lnTo>
                    <a:pt x="3902131" y="5308959"/>
                  </a:lnTo>
                  <a:lnTo>
                    <a:pt x="5666943" y="3071951"/>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50" name="任意多边形: 形状 49"/>
            <p:cNvSpPr/>
            <p:nvPr/>
          </p:nvSpPr>
          <p:spPr>
            <a:xfrm>
              <a:off x="3120955" y="506558"/>
              <a:ext cx="5949092" cy="5842222"/>
            </a:xfrm>
            <a:custGeom>
              <a:avLst/>
              <a:gdLst>
                <a:gd name="connsiteX0" fmla="*/ 5066971 w 5949092"/>
                <a:gd name="connsiteY0" fmla="*/ 700509 h 5842222"/>
                <a:gd name="connsiteX1" fmla="*/ 5068390 w 5949092"/>
                <a:gd name="connsiteY1" fmla="*/ 703287 h 5842222"/>
                <a:gd name="connsiteX2" fmla="*/ 5948697 w 5949092"/>
                <a:gd name="connsiteY2" fmla="*/ 3615395 h 5842222"/>
                <a:gd name="connsiteX3" fmla="*/ 5946627 w 5949092"/>
                <a:gd name="connsiteY3" fmla="*/ 3624145 h 5842222"/>
                <a:gd name="connsiteX4" fmla="*/ 3861381 w 5949092"/>
                <a:gd name="connsiteY4" fmla="*/ 5839397 h 5842222"/>
                <a:gd name="connsiteX5" fmla="*/ 3852809 w 5949092"/>
                <a:gd name="connsiteY5" fmla="*/ 5841998 h 5842222"/>
                <a:gd name="connsiteX6" fmla="*/ 887256 w 5949092"/>
                <a:gd name="connsiteY6" fmla="*/ 5145025 h 5842222"/>
                <a:gd name="connsiteX7" fmla="*/ 880753 w 5949092"/>
                <a:gd name="connsiteY7" fmla="*/ 5138876 h 5842222"/>
                <a:gd name="connsiteX8" fmla="*/ 387 w 5949092"/>
                <a:gd name="connsiteY8" fmla="*/ 2226768 h 5842222"/>
                <a:gd name="connsiteX9" fmla="*/ 2456 w 5949092"/>
                <a:gd name="connsiteY9" fmla="*/ 2218019 h 5842222"/>
                <a:gd name="connsiteX10" fmla="*/ 2087702 w 5949092"/>
                <a:gd name="connsiteY10" fmla="*/ 2825 h 5842222"/>
                <a:gd name="connsiteX11" fmla="*/ 2096274 w 5949092"/>
                <a:gd name="connsiteY11" fmla="*/ 224 h 5842222"/>
                <a:gd name="connsiteX12" fmla="*/ 5061827 w 5949092"/>
                <a:gd name="connsiteY12" fmla="*/ 697139 h 5842222"/>
                <a:gd name="connsiteX13" fmla="*/ 5066971 w 5949092"/>
                <a:gd name="connsiteY13" fmla="*/ 700509 h 5842222"/>
                <a:gd name="connsiteX14" fmla="*/ 5930014 w 5949092"/>
                <a:gd name="connsiteY14" fmla="*/ 3615572 h 5842222"/>
                <a:gd name="connsiteX15" fmla="*/ 5052663 w 5949092"/>
                <a:gd name="connsiteY15" fmla="*/ 713397 h 5842222"/>
                <a:gd name="connsiteX16" fmla="*/ 2097220 w 5949092"/>
                <a:gd name="connsiteY16" fmla="*/ 18906 h 5842222"/>
                <a:gd name="connsiteX17" fmla="*/ 19069 w 5949092"/>
                <a:gd name="connsiteY17" fmla="*/ 2226591 h 5842222"/>
                <a:gd name="connsiteX18" fmla="*/ 896420 w 5949092"/>
                <a:gd name="connsiteY18" fmla="*/ 5128767 h 5842222"/>
                <a:gd name="connsiteX19" fmla="*/ 3851922 w 5949092"/>
                <a:gd name="connsiteY19" fmla="*/ 5823258 h 5842222"/>
                <a:gd name="connsiteX20" fmla="*/ 5930014 w 5949092"/>
                <a:gd name="connsiteY20" fmla="*/ 3615572 h 5842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949092" h="5842222">
                  <a:moveTo>
                    <a:pt x="5066971" y="700509"/>
                  </a:moveTo>
                  <a:cubicBezTo>
                    <a:pt x="5067562" y="701336"/>
                    <a:pt x="5068094" y="702282"/>
                    <a:pt x="5068390" y="703287"/>
                  </a:cubicBezTo>
                  <a:lnTo>
                    <a:pt x="5948697" y="3615395"/>
                  </a:lnTo>
                  <a:cubicBezTo>
                    <a:pt x="5949643" y="3618469"/>
                    <a:pt x="5948874" y="3621780"/>
                    <a:pt x="5946627" y="3624145"/>
                  </a:cubicBezTo>
                  <a:lnTo>
                    <a:pt x="3861381" y="5839397"/>
                  </a:lnTo>
                  <a:cubicBezTo>
                    <a:pt x="3859194" y="5841703"/>
                    <a:pt x="3855942" y="5842708"/>
                    <a:pt x="3852809" y="5841998"/>
                  </a:cubicBezTo>
                  <a:lnTo>
                    <a:pt x="887256" y="5145025"/>
                  </a:lnTo>
                  <a:cubicBezTo>
                    <a:pt x="884123" y="5144256"/>
                    <a:pt x="881640" y="5141951"/>
                    <a:pt x="880753" y="5138876"/>
                  </a:cubicBezTo>
                  <a:lnTo>
                    <a:pt x="387" y="2226768"/>
                  </a:lnTo>
                  <a:cubicBezTo>
                    <a:pt x="-559" y="2223694"/>
                    <a:pt x="268" y="2220383"/>
                    <a:pt x="2456" y="2218019"/>
                  </a:cubicBezTo>
                  <a:lnTo>
                    <a:pt x="2087702" y="2825"/>
                  </a:lnTo>
                  <a:cubicBezTo>
                    <a:pt x="2089889" y="520"/>
                    <a:pt x="2093141" y="-485"/>
                    <a:pt x="2096274" y="224"/>
                  </a:cubicBezTo>
                  <a:lnTo>
                    <a:pt x="5061827" y="697139"/>
                  </a:lnTo>
                  <a:cubicBezTo>
                    <a:pt x="5063897" y="697612"/>
                    <a:pt x="5065729" y="698853"/>
                    <a:pt x="5066971" y="700509"/>
                  </a:cubicBezTo>
                  <a:close/>
                  <a:moveTo>
                    <a:pt x="5930014" y="3615572"/>
                  </a:moveTo>
                  <a:lnTo>
                    <a:pt x="5052663" y="713397"/>
                  </a:lnTo>
                  <a:lnTo>
                    <a:pt x="2097220" y="18906"/>
                  </a:lnTo>
                  <a:lnTo>
                    <a:pt x="19069" y="2226591"/>
                  </a:lnTo>
                  <a:lnTo>
                    <a:pt x="896420" y="5128767"/>
                  </a:lnTo>
                  <a:lnTo>
                    <a:pt x="3851922" y="5823258"/>
                  </a:lnTo>
                  <a:lnTo>
                    <a:pt x="5930014" y="3615572"/>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51" name="任意多边形: 形状 50"/>
            <p:cNvSpPr/>
            <p:nvPr/>
          </p:nvSpPr>
          <p:spPr>
            <a:xfrm>
              <a:off x="3008293" y="250813"/>
              <a:ext cx="6174408" cy="6353594"/>
            </a:xfrm>
            <a:custGeom>
              <a:avLst/>
              <a:gdLst>
                <a:gd name="connsiteX0" fmla="*/ 5509645 w 6174408"/>
                <a:gd name="connsiteY0" fmla="*/ 1017148 h 6353594"/>
                <a:gd name="connsiteX1" fmla="*/ 5511241 w 6174408"/>
                <a:gd name="connsiteY1" fmla="*/ 1020695 h 6353594"/>
                <a:gd name="connsiteX2" fmla="*/ 6174220 w 6174408"/>
                <a:gd name="connsiteY2" fmla="*/ 4188500 h 6353594"/>
                <a:gd name="connsiteX3" fmla="*/ 6171442 w 6174408"/>
                <a:gd name="connsiteY3" fmla="*/ 4197014 h 6353594"/>
                <a:gd name="connsiteX4" fmla="*/ 3756185 w 6174408"/>
                <a:gd name="connsiteY4" fmla="*/ 6351312 h 6353594"/>
                <a:gd name="connsiteX5" fmla="*/ 3747435 w 6174408"/>
                <a:gd name="connsiteY5" fmla="*/ 6353145 h 6353594"/>
                <a:gd name="connsiteX6" fmla="*/ 669139 w 6174408"/>
                <a:gd name="connsiteY6" fmla="*/ 5339639 h 6353594"/>
                <a:gd name="connsiteX7" fmla="*/ 663167 w 6174408"/>
                <a:gd name="connsiteY7" fmla="*/ 5332959 h 6353594"/>
                <a:gd name="connsiteX8" fmla="*/ 188 w 6174408"/>
                <a:gd name="connsiteY8" fmla="*/ 2165154 h 6353594"/>
                <a:gd name="connsiteX9" fmla="*/ 2967 w 6174408"/>
                <a:gd name="connsiteY9" fmla="*/ 2156640 h 6353594"/>
                <a:gd name="connsiteX10" fmla="*/ 2418283 w 6174408"/>
                <a:gd name="connsiteY10" fmla="*/ 2282 h 6353594"/>
                <a:gd name="connsiteX11" fmla="*/ 2427033 w 6174408"/>
                <a:gd name="connsiteY11" fmla="*/ 450 h 6353594"/>
                <a:gd name="connsiteX12" fmla="*/ 5505270 w 6174408"/>
                <a:gd name="connsiteY12" fmla="*/ 1013956 h 6353594"/>
                <a:gd name="connsiteX13" fmla="*/ 5509645 w 6174408"/>
                <a:gd name="connsiteY13" fmla="*/ 1017148 h 6353594"/>
                <a:gd name="connsiteX14" fmla="*/ 6155598 w 6174408"/>
                <a:gd name="connsiteY14" fmla="*/ 4187082 h 6353594"/>
                <a:gd name="connsiteX15" fmla="*/ 5494747 w 6174408"/>
                <a:gd name="connsiteY15" fmla="*/ 1029386 h 6353594"/>
                <a:gd name="connsiteX16" fmla="*/ 2426383 w 6174408"/>
                <a:gd name="connsiteY16" fmla="*/ 19132 h 6353594"/>
                <a:gd name="connsiteX17" fmla="*/ 18811 w 6174408"/>
                <a:gd name="connsiteY17" fmla="*/ 2166573 h 6353594"/>
                <a:gd name="connsiteX18" fmla="*/ 679662 w 6174408"/>
                <a:gd name="connsiteY18" fmla="*/ 5324268 h 6353594"/>
                <a:gd name="connsiteX19" fmla="*/ 3748085 w 6174408"/>
                <a:gd name="connsiteY19" fmla="*/ 6334522 h 6353594"/>
                <a:gd name="connsiteX20" fmla="*/ 6155598 w 6174408"/>
                <a:gd name="connsiteY20" fmla="*/ 4187082 h 6353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174408" h="6353594">
                  <a:moveTo>
                    <a:pt x="5509645" y="1017148"/>
                  </a:moveTo>
                  <a:cubicBezTo>
                    <a:pt x="5510414" y="1018153"/>
                    <a:pt x="5510946" y="1019395"/>
                    <a:pt x="5511241" y="1020695"/>
                  </a:cubicBezTo>
                  <a:lnTo>
                    <a:pt x="6174220" y="4188500"/>
                  </a:lnTo>
                  <a:cubicBezTo>
                    <a:pt x="6174871" y="4191634"/>
                    <a:pt x="6173807" y="4194885"/>
                    <a:pt x="6171442" y="4197014"/>
                  </a:cubicBezTo>
                  <a:lnTo>
                    <a:pt x="3756185" y="6351312"/>
                  </a:lnTo>
                  <a:cubicBezTo>
                    <a:pt x="3753820" y="6353441"/>
                    <a:pt x="3750450" y="6354150"/>
                    <a:pt x="3747435" y="6353145"/>
                  </a:cubicBezTo>
                  <a:lnTo>
                    <a:pt x="669139" y="5339639"/>
                  </a:lnTo>
                  <a:cubicBezTo>
                    <a:pt x="666123" y="5338634"/>
                    <a:pt x="663818" y="5336092"/>
                    <a:pt x="663167" y="5332959"/>
                  </a:cubicBezTo>
                  <a:lnTo>
                    <a:pt x="188" y="2165154"/>
                  </a:lnTo>
                  <a:cubicBezTo>
                    <a:pt x="-462" y="2162020"/>
                    <a:pt x="602" y="2158769"/>
                    <a:pt x="2967" y="2156640"/>
                  </a:cubicBezTo>
                  <a:lnTo>
                    <a:pt x="2418283" y="2282"/>
                  </a:lnTo>
                  <a:cubicBezTo>
                    <a:pt x="2420648" y="154"/>
                    <a:pt x="2424018" y="-555"/>
                    <a:pt x="2427033" y="450"/>
                  </a:cubicBezTo>
                  <a:lnTo>
                    <a:pt x="5505270" y="1013956"/>
                  </a:lnTo>
                  <a:cubicBezTo>
                    <a:pt x="5507044" y="1014606"/>
                    <a:pt x="5508581" y="1015670"/>
                    <a:pt x="5509645" y="1017148"/>
                  </a:cubicBezTo>
                  <a:close/>
                  <a:moveTo>
                    <a:pt x="6155598" y="4187082"/>
                  </a:moveTo>
                  <a:lnTo>
                    <a:pt x="5494747" y="1029386"/>
                  </a:lnTo>
                  <a:lnTo>
                    <a:pt x="2426383" y="19132"/>
                  </a:lnTo>
                  <a:lnTo>
                    <a:pt x="18811" y="2166573"/>
                  </a:lnTo>
                  <a:lnTo>
                    <a:pt x="679662" y="5324268"/>
                  </a:lnTo>
                  <a:lnTo>
                    <a:pt x="3748085" y="6334522"/>
                  </a:lnTo>
                  <a:lnTo>
                    <a:pt x="6155598" y="4187082"/>
                  </a:lnTo>
                  <a:close/>
                </a:path>
              </a:pathLst>
            </a:custGeom>
            <a:grpFill/>
            <a:ln w="5910" cap="flat">
              <a:noFill/>
              <a:prstDash val="solid"/>
              <a:miter/>
            </a:ln>
          </p:spPr>
          <p:txBody>
            <a:bodyPr rtlCol="0" anchor="ctr"/>
            <a:lstStyle/>
            <a:p>
              <a:pPr>
                <a:defRPr/>
              </a:pPr>
              <a:endParaRPr lang="zh-CN" altLang="en-US">
                <a:solidFill>
                  <a:prstClr val="black"/>
                </a:solidFill>
              </a:endParaRPr>
            </a:p>
          </p:txBody>
        </p:sp>
        <p:sp>
          <p:nvSpPr>
            <p:cNvPr id="52" name="任意多边形: 形状 51"/>
            <p:cNvSpPr/>
            <p:nvPr/>
          </p:nvSpPr>
          <p:spPr>
            <a:xfrm>
              <a:off x="2918248" y="1"/>
              <a:ext cx="6354497" cy="6855277"/>
            </a:xfrm>
            <a:custGeom>
              <a:avLst/>
              <a:gdLst>
                <a:gd name="connsiteX0" fmla="*/ 5943831 w 6354497"/>
                <a:gd name="connsiteY0" fmla="*/ 1363085 h 6855277"/>
                <a:gd name="connsiteX1" fmla="*/ 5945545 w 6354497"/>
                <a:gd name="connsiteY1" fmla="*/ 1367401 h 6855277"/>
                <a:gd name="connsiteX2" fmla="*/ 6354424 w 6354497"/>
                <a:gd name="connsiteY2" fmla="*/ 4786055 h 6855277"/>
                <a:gd name="connsiteX3" fmla="*/ 6350877 w 6354497"/>
                <a:gd name="connsiteY3" fmla="*/ 4794332 h 6855277"/>
                <a:gd name="connsiteX4" fmla="*/ 3591478 w 6354497"/>
                <a:gd name="connsiteY4" fmla="*/ 6853506 h 6855277"/>
                <a:gd name="connsiteX5" fmla="*/ 3582610 w 6354497"/>
                <a:gd name="connsiteY5" fmla="*/ 6854570 h 6855277"/>
                <a:gd name="connsiteX6" fmla="*/ 414332 w 6354497"/>
                <a:gd name="connsiteY6" fmla="*/ 5495031 h 6855277"/>
                <a:gd name="connsiteX7" fmla="*/ 408952 w 6354497"/>
                <a:gd name="connsiteY7" fmla="*/ 5487877 h 6855277"/>
                <a:gd name="connsiteX8" fmla="*/ 73 w 6354497"/>
                <a:gd name="connsiteY8" fmla="*/ 2069223 h 6855277"/>
                <a:gd name="connsiteX9" fmla="*/ 3621 w 6354497"/>
                <a:gd name="connsiteY9" fmla="*/ 2060946 h 6855277"/>
                <a:gd name="connsiteX10" fmla="*/ 2763020 w 6354497"/>
                <a:gd name="connsiteY10" fmla="*/ 1772 h 6855277"/>
                <a:gd name="connsiteX11" fmla="*/ 2771947 w 6354497"/>
                <a:gd name="connsiteY11" fmla="*/ 708 h 6855277"/>
                <a:gd name="connsiteX12" fmla="*/ 5940225 w 6354497"/>
                <a:gd name="connsiteY12" fmla="*/ 1360188 h 6855277"/>
                <a:gd name="connsiteX13" fmla="*/ 5943831 w 6354497"/>
                <a:gd name="connsiteY13" fmla="*/ 1363085 h 6855277"/>
                <a:gd name="connsiteX14" fmla="*/ 6335978 w 6354497"/>
                <a:gd name="connsiteY14" fmla="*/ 4783040 h 6855277"/>
                <a:gd name="connsiteX15" fmla="*/ 5928341 w 6354497"/>
                <a:gd name="connsiteY15" fmla="*/ 1374673 h 6855277"/>
                <a:gd name="connsiteX16" fmla="*/ 2769582 w 6354497"/>
                <a:gd name="connsiteY16" fmla="*/ 19272 h 6855277"/>
                <a:gd name="connsiteX17" fmla="*/ 18519 w 6354497"/>
                <a:gd name="connsiteY17" fmla="*/ 2072238 h 6855277"/>
                <a:gd name="connsiteX18" fmla="*/ 426156 w 6354497"/>
                <a:gd name="connsiteY18" fmla="*/ 5480605 h 6855277"/>
                <a:gd name="connsiteX19" fmla="*/ 3584915 w 6354497"/>
                <a:gd name="connsiteY19" fmla="*/ 6836006 h 6855277"/>
                <a:gd name="connsiteX20" fmla="*/ 6335978 w 6354497"/>
                <a:gd name="connsiteY20" fmla="*/ 4783040 h 685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354497" h="6855277">
                  <a:moveTo>
                    <a:pt x="5943831" y="1363085"/>
                  </a:moveTo>
                  <a:cubicBezTo>
                    <a:pt x="5944777" y="1364327"/>
                    <a:pt x="5945368" y="1365805"/>
                    <a:pt x="5945545" y="1367401"/>
                  </a:cubicBezTo>
                  <a:lnTo>
                    <a:pt x="6354424" y="4786055"/>
                  </a:lnTo>
                  <a:cubicBezTo>
                    <a:pt x="6354838" y="4789248"/>
                    <a:pt x="6353479" y="4792381"/>
                    <a:pt x="6350877" y="4794332"/>
                  </a:cubicBezTo>
                  <a:lnTo>
                    <a:pt x="3591478" y="6853506"/>
                  </a:lnTo>
                  <a:cubicBezTo>
                    <a:pt x="3588936" y="6855398"/>
                    <a:pt x="3585507" y="6855811"/>
                    <a:pt x="3582610" y="6854570"/>
                  </a:cubicBezTo>
                  <a:lnTo>
                    <a:pt x="414332" y="5495031"/>
                  </a:lnTo>
                  <a:cubicBezTo>
                    <a:pt x="411376" y="5493789"/>
                    <a:pt x="409366" y="5491010"/>
                    <a:pt x="408952" y="5487877"/>
                  </a:cubicBezTo>
                  <a:lnTo>
                    <a:pt x="73" y="2069223"/>
                  </a:lnTo>
                  <a:cubicBezTo>
                    <a:pt x="-341" y="2066030"/>
                    <a:pt x="1019" y="2062897"/>
                    <a:pt x="3621" y="2060946"/>
                  </a:cubicBezTo>
                  <a:lnTo>
                    <a:pt x="2763020" y="1772"/>
                  </a:lnTo>
                  <a:cubicBezTo>
                    <a:pt x="2765562" y="-120"/>
                    <a:pt x="2768991" y="-534"/>
                    <a:pt x="2771947" y="708"/>
                  </a:cubicBezTo>
                  <a:lnTo>
                    <a:pt x="5940225" y="1360188"/>
                  </a:lnTo>
                  <a:cubicBezTo>
                    <a:pt x="5941644" y="1360839"/>
                    <a:pt x="5942885" y="1361844"/>
                    <a:pt x="5943831" y="1363085"/>
                  </a:cubicBezTo>
                  <a:close/>
                  <a:moveTo>
                    <a:pt x="6335978" y="4783040"/>
                  </a:moveTo>
                  <a:lnTo>
                    <a:pt x="5928341" y="1374673"/>
                  </a:lnTo>
                  <a:lnTo>
                    <a:pt x="2769582" y="19272"/>
                  </a:lnTo>
                  <a:lnTo>
                    <a:pt x="18519" y="2072238"/>
                  </a:lnTo>
                  <a:lnTo>
                    <a:pt x="426156" y="5480605"/>
                  </a:lnTo>
                  <a:lnTo>
                    <a:pt x="3584915" y="6836006"/>
                  </a:lnTo>
                  <a:lnTo>
                    <a:pt x="6335978" y="4783040"/>
                  </a:lnTo>
                  <a:close/>
                </a:path>
              </a:pathLst>
            </a:custGeom>
            <a:grpFill/>
            <a:ln w="5910" cap="flat">
              <a:noFill/>
              <a:prstDash val="solid"/>
              <a:miter/>
            </a:ln>
          </p:spPr>
          <p:txBody>
            <a:bodyPr rtlCol="0" anchor="ctr"/>
            <a:lstStyle/>
            <a:p>
              <a:pPr>
                <a:defRPr/>
              </a:pPr>
              <a:endParaRPr lang="zh-CN" altLang="en-US">
                <a:solidFill>
                  <a:prstClr val="black"/>
                </a:solidFill>
              </a:endParaRPr>
            </a:p>
          </p:txBody>
        </p:sp>
      </p:grpSp>
      <p:sp>
        <p:nvSpPr>
          <p:cNvPr id="122" name="文本框 121"/>
          <p:cNvSpPr txBox="1"/>
          <p:nvPr/>
        </p:nvSpPr>
        <p:spPr>
          <a:xfrm>
            <a:off x="2364097" y="3468736"/>
            <a:ext cx="7540013" cy="1200329"/>
          </a:xfrm>
          <a:prstGeom prst="rect">
            <a:avLst/>
          </a:prstGeom>
          <a:noFill/>
        </p:spPr>
        <p:txBody>
          <a:bodyPr wrap="none">
            <a:spAutoFit/>
          </a:bodyPr>
          <a:lstStyle/>
          <a:p>
            <a:pPr algn="ctr">
              <a:defRPr/>
            </a:pPr>
            <a:r>
              <a:rPr lang="en-US" altLang="zh-CN" sz="3200" dirty="0" smtClean="0">
                <a:ln w="12700">
                  <a:solidFill>
                    <a:prstClr val="white"/>
                  </a:solidFill>
                </a:ln>
                <a:noFill/>
                <a:latin typeface="思源宋体 CN Heavy"/>
                <a:ea typeface="思源宋体 CN Heavy"/>
              </a:rPr>
              <a:t>Organizational Change Case Study </a:t>
            </a:r>
            <a:endParaRPr lang="en-US" altLang="zh-CN" sz="3200" dirty="0" smtClean="0">
              <a:ln w="12700">
                <a:solidFill>
                  <a:prstClr val="white"/>
                </a:solidFill>
              </a:ln>
              <a:noFill/>
              <a:latin typeface="思源宋体 CN Heavy"/>
              <a:ea typeface="思源宋体 CN Heavy"/>
            </a:endParaRPr>
          </a:p>
          <a:p>
            <a:pPr algn="ctr">
              <a:defRPr/>
            </a:pPr>
            <a:r>
              <a:rPr lang="en-US" altLang="zh-CN" sz="4000" dirty="0" smtClean="0">
                <a:solidFill>
                  <a:prstClr val="white"/>
                </a:solidFill>
                <a:latin typeface="思源宋体 CN Heavy"/>
                <a:ea typeface="思源宋体 CN Heavy"/>
                <a:sym typeface="+mn-ea"/>
              </a:rPr>
              <a:t>The </a:t>
            </a:r>
            <a:r>
              <a:rPr lang="en-US" altLang="zh-CN" sz="4000" dirty="0">
                <a:solidFill>
                  <a:prstClr val="white"/>
                </a:solidFill>
                <a:latin typeface="思源宋体 CN Heavy"/>
                <a:ea typeface="思源宋体 CN Heavy"/>
                <a:sym typeface="+mn-ea"/>
              </a:rPr>
              <a:t>Change of CL </a:t>
            </a:r>
            <a:r>
              <a:rPr lang="en-US" altLang="zh-CN" sz="4000" dirty="0" smtClean="0">
                <a:solidFill>
                  <a:prstClr val="white"/>
                </a:solidFill>
                <a:latin typeface="思源宋体 CN Heavy"/>
                <a:ea typeface="思源宋体 CN Heavy"/>
                <a:sym typeface="+mn-ea"/>
              </a:rPr>
              <a:t>Company</a:t>
            </a:r>
            <a:endParaRPr lang="zh-CN" altLang="en-US" sz="6600" dirty="0">
              <a:solidFill>
                <a:prstClr val="white"/>
              </a:solidFill>
              <a:latin typeface="思源宋体 CN Heavy"/>
              <a:ea typeface="思源宋体 CN Heavy"/>
            </a:endParaRPr>
          </a:p>
        </p:txBody>
      </p:sp>
      <p:sp>
        <p:nvSpPr>
          <p:cNvPr id="123" name="文本框 122"/>
          <p:cNvSpPr txBox="1"/>
          <p:nvPr/>
        </p:nvSpPr>
        <p:spPr>
          <a:xfrm>
            <a:off x="2748280" y="4864100"/>
            <a:ext cx="7079615" cy="1377950"/>
          </a:xfrm>
          <a:prstGeom prst="rect">
            <a:avLst/>
          </a:prstGeom>
          <a:noFill/>
        </p:spPr>
        <p:txBody>
          <a:bodyPr wrap="none" rtlCol="0">
            <a:noAutofit/>
          </a:bodyPr>
          <a:lstStyle/>
          <a:p>
            <a:pPr algn="l">
              <a:defRPr/>
            </a:pPr>
            <a:r>
              <a:rPr lang="en-US" altLang="zh-CN" sz="2800" dirty="0" smtClean="0">
                <a:ln w="12700">
                  <a:solidFill>
                    <a:prstClr val="white"/>
                  </a:solidFill>
                </a:ln>
                <a:noFill/>
                <a:latin typeface="思源宋体 CN Heavy"/>
                <a:ea typeface="思源宋体 CN Heavy"/>
              </a:rPr>
              <a:t>STUDENT NAME: Zhenjiang Lin</a:t>
            </a:r>
            <a:endParaRPr lang="en-US" altLang="zh-CN" sz="2800" dirty="0" smtClean="0">
              <a:ln w="12700">
                <a:solidFill>
                  <a:prstClr val="white"/>
                </a:solidFill>
              </a:ln>
              <a:noFill/>
              <a:latin typeface="思源宋体 CN Heavy"/>
              <a:ea typeface="思源宋体 CN Heavy"/>
            </a:endParaRPr>
          </a:p>
          <a:p>
            <a:pPr algn="l">
              <a:defRPr/>
            </a:pPr>
            <a:r>
              <a:rPr lang="en-US" altLang="zh-CN" sz="2800" dirty="0" smtClean="0">
                <a:ln w="12700">
                  <a:solidFill>
                    <a:prstClr val="white"/>
                  </a:solidFill>
                </a:ln>
                <a:noFill/>
                <a:latin typeface="思源宋体 CN Heavy"/>
                <a:ea typeface="思源宋体 CN Heavy"/>
              </a:rPr>
              <a:t>STUDENT NUMBER:2216879</a:t>
            </a:r>
            <a:endParaRPr lang="en-US" altLang="zh-CN" sz="2800" dirty="0" smtClean="0">
              <a:ln w="12700">
                <a:solidFill>
                  <a:prstClr val="white"/>
                </a:solidFill>
              </a:ln>
              <a:noFill/>
              <a:latin typeface="思源宋体 CN Heavy"/>
              <a:ea typeface="思源宋体 CN Heavy"/>
            </a:endParaRPr>
          </a:p>
        </p:txBody>
      </p:sp>
      <p:pic>
        <p:nvPicPr>
          <p:cNvPr id="2" name="图片 1" descr="图片1"/>
          <p:cNvPicPr>
            <a:picLocks noChangeAspect="1"/>
          </p:cNvPicPr>
          <p:nvPr/>
        </p:nvPicPr>
        <p:blipFill>
          <a:blip r:embed="rId1"/>
          <a:stretch>
            <a:fillRect/>
          </a:stretch>
        </p:blipFill>
        <p:spPr>
          <a:xfrm>
            <a:off x="4614545" y="201930"/>
            <a:ext cx="3268345" cy="31267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22"/>
          <p:cNvSpPr/>
          <p:nvPr/>
        </p:nvSpPr>
        <p:spPr>
          <a:xfrm>
            <a:off x="82433" y="3823800"/>
            <a:ext cx="12027139" cy="3154710"/>
          </a:xfrm>
          <a:prstGeom prst="rect">
            <a:avLst/>
          </a:prstGeom>
        </p:spPr>
        <p:txBody>
          <a:bodyPr wrap="none">
            <a:spAutoFit/>
          </a:bodyPr>
          <a:lstStyle/>
          <a:p>
            <a:pPr algn="ctr">
              <a:defRPr/>
            </a:pPr>
            <a:r>
              <a:rPr lang="en-US" altLang="zh-CN" sz="19900" dirty="0">
                <a:solidFill>
                  <a:prstClr val="white">
                    <a:lumMod val="75000"/>
                    <a:alpha val="26000"/>
                  </a:prstClr>
                </a:solidFill>
                <a:latin typeface="思源宋体 CN Heavy"/>
                <a:ea typeface="思源宋体 CN Heavy"/>
              </a:rPr>
              <a:t>Contents</a:t>
            </a:r>
            <a:endParaRPr lang="zh-CN" altLang="en-US" sz="19900" dirty="0">
              <a:solidFill>
                <a:prstClr val="white">
                  <a:lumMod val="75000"/>
                  <a:alpha val="26000"/>
                </a:prstClr>
              </a:solidFill>
              <a:latin typeface="思源宋体 CN Heavy"/>
              <a:ea typeface="思源宋体 CN Heavy"/>
            </a:endParaRPr>
          </a:p>
        </p:txBody>
      </p:sp>
      <p:sp>
        <p:nvSpPr>
          <p:cNvPr id="15" name="矩形: 圆角 14"/>
          <p:cNvSpPr/>
          <p:nvPr/>
        </p:nvSpPr>
        <p:spPr>
          <a:xfrm>
            <a:off x="1177128" y="1885027"/>
            <a:ext cx="2270582" cy="3517369"/>
          </a:xfrm>
          <a:prstGeom prst="roundRect">
            <a:avLst>
              <a:gd name="adj" fmla="val 9628"/>
            </a:avLst>
          </a:prstGeom>
          <a:gradFill flip="none" rotWithShape="1">
            <a:gsLst>
              <a:gs pos="20000">
                <a:schemeClr val="accent1">
                  <a:lumMod val="77000"/>
                </a:schemeClr>
              </a:gs>
              <a:gs pos="100000">
                <a:schemeClr val="accent1">
                  <a:lumMod val="81000"/>
                  <a:lumOff val="19000"/>
                </a:schemeClr>
              </a:gs>
            </a:gsLst>
            <a:lin ang="13500000" scaled="1"/>
            <a:tileRect/>
          </a:gradFill>
          <a:ln>
            <a:noFill/>
          </a:ln>
          <a:scene3d>
            <a:camera prst="perspectiveHeroicExtremeLeftFacing" fov="1500000">
              <a:rot lat="20577502" lon="1831297" rev="20310850"/>
            </a:camera>
            <a:lightRig rig="contrasting" dir="t"/>
          </a:scene3d>
          <a:sp3d extrusionH="76200" prstMaterial="dkEdge">
            <a:extrusionClr>
              <a:schemeClr val="accent1">
                <a:lumMod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4" name="矩形: 圆角 13"/>
          <p:cNvSpPr/>
          <p:nvPr/>
        </p:nvSpPr>
        <p:spPr>
          <a:xfrm>
            <a:off x="3338858" y="395584"/>
            <a:ext cx="2270582" cy="3517369"/>
          </a:xfrm>
          <a:prstGeom prst="roundRect">
            <a:avLst>
              <a:gd name="adj" fmla="val 9628"/>
            </a:avLst>
          </a:prstGeom>
          <a:gradFill flip="none" rotWithShape="1">
            <a:gsLst>
              <a:gs pos="20000">
                <a:schemeClr val="accent1">
                  <a:lumMod val="77000"/>
                </a:schemeClr>
              </a:gs>
              <a:gs pos="100000">
                <a:schemeClr val="accent1">
                  <a:lumMod val="81000"/>
                  <a:lumOff val="19000"/>
                </a:schemeClr>
              </a:gs>
            </a:gsLst>
            <a:lin ang="13500000" scaled="1"/>
            <a:tileRect/>
          </a:gradFill>
          <a:ln>
            <a:noFill/>
          </a:ln>
          <a:effectLst>
            <a:outerShdw blurRad="444500" dist="190500" dir="8100000" algn="tr" rotWithShape="0">
              <a:prstClr val="black">
                <a:alpha val="38000"/>
              </a:prstClr>
            </a:outerShdw>
          </a:effectLst>
          <a:scene3d>
            <a:camera prst="perspectiveHeroicExtremeLeftFacing" fov="1500000">
              <a:rot lat="20577502" lon="1831297" rev="20310850"/>
            </a:camera>
            <a:lightRig rig="contrasting" dir="t"/>
          </a:scene3d>
          <a:sp3d extrusionH="76200" prstMaterial="dkEdge">
            <a:extrusionClr>
              <a:schemeClr val="accent1">
                <a:lumMod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3" name="矩形: 圆角 12"/>
          <p:cNvSpPr/>
          <p:nvPr/>
        </p:nvSpPr>
        <p:spPr>
          <a:xfrm>
            <a:off x="4606794" y="2165357"/>
            <a:ext cx="2270582" cy="3517369"/>
          </a:xfrm>
          <a:prstGeom prst="roundRect">
            <a:avLst>
              <a:gd name="adj" fmla="val 9628"/>
            </a:avLst>
          </a:prstGeom>
          <a:gradFill flip="none" rotWithShape="1">
            <a:gsLst>
              <a:gs pos="20000">
                <a:schemeClr val="accent1">
                  <a:lumMod val="77000"/>
                </a:schemeClr>
              </a:gs>
              <a:gs pos="100000">
                <a:schemeClr val="accent1">
                  <a:lumMod val="81000"/>
                  <a:lumOff val="19000"/>
                </a:schemeClr>
              </a:gs>
            </a:gsLst>
            <a:lin ang="13500000" scaled="1"/>
            <a:tileRect/>
          </a:gradFill>
          <a:ln>
            <a:noFill/>
          </a:ln>
          <a:effectLst>
            <a:outerShdw blurRad="444500" dist="190500" dir="8100000" algn="tr" rotWithShape="0">
              <a:prstClr val="black">
                <a:alpha val="38000"/>
              </a:prstClr>
            </a:outerShdw>
          </a:effectLst>
          <a:scene3d>
            <a:camera prst="perspectiveHeroicExtremeLeftFacing" fov="1500000">
              <a:rot lat="20577502" lon="1831297" rev="20310850"/>
            </a:camera>
            <a:lightRig rig="contrasting" dir="t"/>
          </a:scene3d>
          <a:sp3d extrusionH="76200" prstMaterial="dkEdge">
            <a:extrusionClr>
              <a:schemeClr val="accent1">
                <a:lumMod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2" name="矩形: 圆角 1"/>
          <p:cNvSpPr/>
          <p:nvPr/>
        </p:nvSpPr>
        <p:spPr>
          <a:xfrm>
            <a:off x="6784429" y="1669039"/>
            <a:ext cx="2270582" cy="3517369"/>
          </a:xfrm>
          <a:prstGeom prst="roundRect">
            <a:avLst>
              <a:gd name="adj" fmla="val 9628"/>
            </a:avLst>
          </a:prstGeom>
          <a:gradFill flip="none" rotWithShape="1">
            <a:gsLst>
              <a:gs pos="20000">
                <a:schemeClr val="accent1">
                  <a:lumMod val="77000"/>
                </a:schemeClr>
              </a:gs>
              <a:gs pos="100000">
                <a:schemeClr val="accent1">
                  <a:lumMod val="81000"/>
                  <a:lumOff val="19000"/>
                </a:schemeClr>
              </a:gs>
            </a:gsLst>
            <a:lin ang="13500000" scaled="1"/>
            <a:tileRect/>
          </a:gradFill>
          <a:ln>
            <a:noFill/>
          </a:ln>
          <a:effectLst>
            <a:outerShdw blurRad="444500" dist="190500" dir="8100000" algn="tr" rotWithShape="0">
              <a:prstClr val="black">
                <a:alpha val="38000"/>
              </a:prstClr>
            </a:outerShdw>
          </a:effectLst>
          <a:scene3d>
            <a:camera prst="perspectiveHeroicExtremeLeftFacing" fov="1500000">
              <a:rot lat="20577502" lon="1831297" rev="20310850"/>
            </a:camera>
            <a:lightRig rig="contrasting" dir="t"/>
          </a:scene3d>
          <a:sp3d extrusionH="76200" prstMaterial="dkEdge">
            <a:extrusionClr>
              <a:schemeClr val="accent1">
                <a:lumMod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7" name="矩形: 圆角 16"/>
          <p:cNvSpPr/>
          <p:nvPr/>
        </p:nvSpPr>
        <p:spPr>
          <a:xfrm>
            <a:off x="8808249" y="828718"/>
            <a:ext cx="2270582" cy="3517369"/>
          </a:xfrm>
          <a:prstGeom prst="roundRect">
            <a:avLst>
              <a:gd name="adj" fmla="val 9628"/>
            </a:avLst>
          </a:prstGeom>
          <a:gradFill flip="none" rotWithShape="1">
            <a:gsLst>
              <a:gs pos="20000">
                <a:schemeClr val="accent1">
                  <a:lumMod val="77000"/>
                </a:schemeClr>
              </a:gs>
              <a:gs pos="100000">
                <a:schemeClr val="accent1">
                  <a:lumMod val="81000"/>
                  <a:lumOff val="19000"/>
                </a:schemeClr>
              </a:gs>
            </a:gsLst>
            <a:lin ang="13500000" scaled="1"/>
            <a:tileRect/>
          </a:gradFill>
          <a:ln>
            <a:noFill/>
          </a:ln>
          <a:effectLst>
            <a:outerShdw blurRad="444500" dist="190500" dir="8100000" algn="tr" rotWithShape="0">
              <a:prstClr val="black">
                <a:alpha val="38000"/>
              </a:prstClr>
            </a:outerShdw>
          </a:effectLst>
          <a:scene3d>
            <a:camera prst="perspectiveHeroicExtremeLeftFacing" fov="1500000">
              <a:rot lat="20577502" lon="1831297" rev="20310850"/>
            </a:camera>
            <a:lightRig rig="contrasting" dir="t"/>
          </a:scene3d>
          <a:sp3d extrusionH="76200" prstMaterial="dkEdge">
            <a:extrusionClr>
              <a:schemeClr val="accent1">
                <a:lumMod val="50000"/>
              </a:schemeClr>
            </a:extrusion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6" name="文本框 5"/>
          <p:cNvSpPr txBox="1"/>
          <p:nvPr/>
        </p:nvSpPr>
        <p:spPr>
          <a:xfrm>
            <a:off x="976211" y="3725855"/>
            <a:ext cx="2486182"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400" b="1" dirty="0">
                <a:solidFill>
                  <a:schemeClr val="bg1"/>
                </a:solidFill>
              </a:rPr>
              <a:t>Organizational </a:t>
            </a:r>
            <a:r>
              <a:rPr lang="en-US" altLang="zh-CN" sz="2400" b="1" dirty="0" smtClean="0">
                <a:solidFill>
                  <a:schemeClr val="bg1"/>
                </a:solidFill>
              </a:rPr>
              <a:t>change Introduction</a:t>
            </a:r>
            <a:endParaRPr lang="zh-CN" altLang="en-US" sz="2400" b="1" dirty="0">
              <a:solidFill>
                <a:schemeClr val="bg1"/>
              </a:solidFill>
              <a:latin typeface="思源宋体 CN Heavy"/>
              <a:ea typeface="思源宋体 CN Heavy"/>
            </a:endParaRPr>
          </a:p>
        </p:txBody>
      </p:sp>
      <p:sp>
        <p:nvSpPr>
          <p:cNvPr id="7" name="文本框 6"/>
          <p:cNvSpPr txBox="1"/>
          <p:nvPr/>
        </p:nvSpPr>
        <p:spPr>
          <a:xfrm>
            <a:off x="3339196" y="1854187"/>
            <a:ext cx="2318242" cy="461665"/>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sz="2400">
                <a:solidFill>
                  <a:schemeClr val="lt1"/>
                </a:solidFill>
                <a:latin typeface="+mj-ea"/>
                <a:ea typeface="+mj-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defRPr/>
            </a:pPr>
            <a:r>
              <a:rPr lang="en-US" altLang="zh-CN" dirty="0" smtClean="0">
                <a:solidFill>
                  <a:prstClr val="white"/>
                </a:solidFill>
              </a:rPr>
              <a:t>CL Organisation</a:t>
            </a:r>
            <a:endParaRPr lang="en-US" altLang="zh-CN" dirty="0" smtClean="0">
              <a:solidFill>
                <a:prstClr val="white"/>
              </a:solidFill>
            </a:endParaRPr>
          </a:p>
          <a:p>
            <a:pPr algn="l">
              <a:defRPr/>
            </a:pPr>
            <a:r>
              <a:rPr lang="en-US" altLang="zh-CN" dirty="0" smtClean="0">
                <a:solidFill>
                  <a:prstClr val="white"/>
                </a:solidFill>
              </a:rPr>
              <a:t>Introduction</a:t>
            </a:r>
            <a:endParaRPr lang="zh-CN" altLang="en-US" dirty="0">
              <a:solidFill>
                <a:prstClr val="white"/>
              </a:solidFill>
            </a:endParaRPr>
          </a:p>
        </p:txBody>
      </p:sp>
      <p:sp>
        <p:nvSpPr>
          <p:cNvPr id="9" name="文本框 8"/>
          <p:cNvSpPr txBox="1"/>
          <p:nvPr/>
        </p:nvSpPr>
        <p:spPr>
          <a:xfrm>
            <a:off x="4636002" y="3493145"/>
            <a:ext cx="2904311" cy="461665"/>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sz="2400">
                <a:solidFill>
                  <a:schemeClr val="lt1"/>
                </a:solidFill>
                <a:latin typeface="+mj-ea"/>
                <a:ea typeface="+mj-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defRPr/>
            </a:pPr>
            <a:r>
              <a:rPr lang="en-US" altLang="zh-CN" sz="2000" dirty="0" smtClean="0">
                <a:solidFill>
                  <a:prstClr val="white"/>
                </a:solidFill>
              </a:rPr>
              <a:t>Change Drive</a:t>
            </a:r>
            <a:endParaRPr lang="en-US" altLang="zh-CN" sz="2000" dirty="0" smtClean="0">
              <a:solidFill>
                <a:prstClr val="white"/>
              </a:solidFill>
            </a:endParaRPr>
          </a:p>
          <a:p>
            <a:pPr algn="l">
              <a:defRPr/>
            </a:pPr>
            <a:r>
              <a:rPr lang="en-US" altLang="zh-CN" sz="2000" dirty="0" smtClean="0">
                <a:solidFill>
                  <a:prstClr val="white"/>
                </a:solidFill>
              </a:rPr>
              <a:t>Change Model</a:t>
            </a:r>
            <a:endParaRPr lang="en-US" altLang="zh-CN" sz="2000" dirty="0" smtClean="0">
              <a:solidFill>
                <a:prstClr val="white"/>
              </a:solidFill>
            </a:endParaRPr>
          </a:p>
          <a:p>
            <a:pPr algn="l">
              <a:defRPr/>
            </a:pPr>
            <a:r>
              <a:rPr lang="en-US" altLang="zh-CN" sz="2000" dirty="0" smtClean="0">
                <a:solidFill>
                  <a:prstClr val="white"/>
                </a:solidFill>
              </a:rPr>
              <a:t>Resistance</a:t>
            </a:r>
            <a:endParaRPr lang="zh-CN" altLang="en-US" sz="2000" dirty="0">
              <a:solidFill>
                <a:prstClr val="white"/>
              </a:solidFill>
            </a:endParaRPr>
          </a:p>
        </p:txBody>
      </p:sp>
      <p:sp>
        <p:nvSpPr>
          <p:cNvPr id="10" name="文本框 9"/>
          <p:cNvSpPr txBox="1"/>
          <p:nvPr/>
        </p:nvSpPr>
        <p:spPr>
          <a:xfrm>
            <a:off x="6641199" y="3427724"/>
            <a:ext cx="2070600" cy="461665"/>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sz="2400">
                <a:solidFill>
                  <a:schemeClr val="lt1"/>
                </a:solidFill>
                <a:latin typeface="+mj-ea"/>
                <a:ea typeface="+mj-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dirty="0" smtClean="0">
                <a:solidFill>
                  <a:prstClr val="white"/>
                </a:solidFill>
              </a:rPr>
              <a:t>Effective Measures</a:t>
            </a:r>
            <a:endParaRPr lang="zh-CN" altLang="en-US" dirty="0">
              <a:solidFill>
                <a:prstClr val="white"/>
              </a:solidFill>
            </a:endParaRPr>
          </a:p>
        </p:txBody>
      </p:sp>
      <p:sp>
        <p:nvSpPr>
          <p:cNvPr id="11" name="文本框 10"/>
          <p:cNvSpPr txBox="1"/>
          <p:nvPr/>
        </p:nvSpPr>
        <p:spPr>
          <a:xfrm>
            <a:off x="8914833" y="2383014"/>
            <a:ext cx="2533722" cy="461665"/>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sz="2400">
                <a:solidFill>
                  <a:schemeClr val="lt1"/>
                </a:solidFill>
                <a:latin typeface="+mj-ea"/>
                <a:ea typeface="+mj-ea"/>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lgn="l">
              <a:defRPr/>
            </a:pPr>
            <a:r>
              <a:rPr lang="en-US" altLang="zh-CN" dirty="0" smtClean="0">
                <a:solidFill>
                  <a:prstClr val="white"/>
                </a:solidFill>
              </a:rPr>
              <a:t>Experience Summary</a:t>
            </a:r>
            <a:endParaRPr lang="zh-CN" altLang="en-US" dirty="0">
              <a:solidFill>
                <a:prstClr val="white"/>
              </a:solidFill>
            </a:endParaRPr>
          </a:p>
        </p:txBody>
      </p:sp>
      <p:sp>
        <p:nvSpPr>
          <p:cNvPr id="18" name="文本框 17"/>
          <p:cNvSpPr txBox="1"/>
          <p:nvPr/>
        </p:nvSpPr>
        <p:spPr>
          <a:xfrm>
            <a:off x="1825294" y="2117829"/>
            <a:ext cx="734915"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800" dirty="0">
                <a:solidFill>
                  <a:prstClr val="white">
                    <a:alpha val="50000"/>
                  </a:prstClr>
                </a:solidFill>
                <a:latin typeface="思源宋体 CN Heavy"/>
                <a:ea typeface="思源宋体 CN Heavy"/>
              </a:rPr>
              <a:t>01</a:t>
            </a:r>
            <a:endParaRPr lang="zh-CN" altLang="en-US" sz="2800" dirty="0">
              <a:solidFill>
                <a:prstClr val="white">
                  <a:alpha val="50000"/>
                </a:prstClr>
              </a:solidFill>
              <a:latin typeface="思源宋体 CN Heavy"/>
              <a:ea typeface="思源宋体 CN Heavy"/>
            </a:endParaRPr>
          </a:p>
        </p:txBody>
      </p:sp>
      <p:sp>
        <p:nvSpPr>
          <p:cNvPr id="19" name="文本框 18"/>
          <p:cNvSpPr txBox="1"/>
          <p:nvPr/>
        </p:nvSpPr>
        <p:spPr>
          <a:xfrm>
            <a:off x="3966450" y="1036922"/>
            <a:ext cx="734915"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800" dirty="0">
                <a:solidFill>
                  <a:prstClr val="white">
                    <a:alpha val="50000"/>
                  </a:prstClr>
                </a:solidFill>
                <a:latin typeface="思源宋体 CN Heavy"/>
                <a:ea typeface="思源宋体 CN Heavy"/>
              </a:rPr>
              <a:t>02</a:t>
            </a:r>
            <a:endParaRPr lang="zh-CN" altLang="en-US" sz="2800" dirty="0">
              <a:solidFill>
                <a:prstClr val="white">
                  <a:alpha val="50000"/>
                </a:prstClr>
              </a:solidFill>
              <a:latin typeface="思源宋体 CN Heavy"/>
              <a:ea typeface="思源宋体 CN Heavy"/>
            </a:endParaRPr>
          </a:p>
        </p:txBody>
      </p:sp>
      <p:sp>
        <p:nvSpPr>
          <p:cNvPr id="20" name="文本框 19"/>
          <p:cNvSpPr txBox="1"/>
          <p:nvPr/>
        </p:nvSpPr>
        <p:spPr>
          <a:xfrm>
            <a:off x="5265775" y="2343350"/>
            <a:ext cx="734915"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800" dirty="0">
                <a:solidFill>
                  <a:prstClr val="white">
                    <a:alpha val="50000"/>
                  </a:prstClr>
                </a:solidFill>
                <a:latin typeface="思源宋体 CN Heavy"/>
                <a:ea typeface="思源宋体 CN Heavy"/>
              </a:rPr>
              <a:t>03</a:t>
            </a:r>
            <a:endParaRPr lang="zh-CN" altLang="en-US" sz="2800" dirty="0">
              <a:solidFill>
                <a:prstClr val="white">
                  <a:alpha val="50000"/>
                </a:prstClr>
              </a:solidFill>
              <a:latin typeface="思源宋体 CN Heavy"/>
              <a:ea typeface="思源宋体 CN Heavy"/>
            </a:endParaRPr>
          </a:p>
        </p:txBody>
      </p:sp>
      <p:sp>
        <p:nvSpPr>
          <p:cNvPr id="21" name="文本框 20"/>
          <p:cNvSpPr txBox="1"/>
          <p:nvPr/>
        </p:nvSpPr>
        <p:spPr>
          <a:xfrm>
            <a:off x="7279729" y="2117829"/>
            <a:ext cx="734915"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800" dirty="0">
                <a:solidFill>
                  <a:prstClr val="white">
                    <a:alpha val="50000"/>
                  </a:prstClr>
                </a:solidFill>
                <a:latin typeface="思源宋体 CN Heavy"/>
                <a:ea typeface="思源宋体 CN Heavy"/>
              </a:rPr>
              <a:t>04</a:t>
            </a:r>
            <a:endParaRPr lang="zh-CN" altLang="en-US" sz="2800" dirty="0">
              <a:solidFill>
                <a:prstClr val="white">
                  <a:alpha val="50000"/>
                </a:prstClr>
              </a:solidFill>
              <a:latin typeface="思源宋体 CN Heavy"/>
              <a:ea typeface="思源宋体 CN Heavy"/>
            </a:endParaRPr>
          </a:p>
        </p:txBody>
      </p:sp>
      <p:sp>
        <p:nvSpPr>
          <p:cNvPr id="22" name="文本框 21"/>
          <p:cNvSpPr txBox="1"/>
          <p:nvPr/>
        </p:nvSpPr>
        <p:spPr>
          <a:xfrm>
            <a:off x="9437289" y="1034561"/>
            <a:ext cx="734915" cy="369332"/>
          </a:xfrm>
          <a:prstGeom prst="rect">
            <a:avLst/>
          </a:prstGeom>
          <a:noFill/>
          <a:ln>
            <a:noFill/>
          </a:ln>
          <a:scene3d>
            <a:camera prst="perspectiveHeroicExtremeLeftFacing" fov="1500000">
              <a:rot lat="20577502" lon="1831297" rev="20310850"/>
            </a:camera>
            <a:lightRig rig="threePt" dir="t"/>
          </a:scene3d>
          <a:sp3d prstMaterial="dkEdge">
            <a:extrusionClr>
              <a:srgbClr val="771722"/>
            </a:extrusionClr>
          </a:sp3d>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lgn="ct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pPr>
              <a:defRPr/>
            </a:pPr>
            <a:r>
              <a:rPr lang="en-US" altLang="zh-CN" sz="2800" dirty="0">
                <a:solidFill>
                  <a:prstClr val="white">
                    <a:alpha val="50000"/>
                  </a:prstClr>
                </a:solidFill>
                <a:latin typeface="思源宋体 CN Heavy"/>
                <a:ea typeface="思源宋体 CN Heavy"/>
              </a:rPr>
              <a:t>05</a:t>
            </a:r>
            <a:endParaRPr lang="zh-CN" altLang="en-US" sz="2800" dirty="0">
              <a:solidFill>
                <a:prstClr val="white">
                  <a:alpha val="50000"/>
                </a:prstClr>
              </a:solidFill>
              <a:latin typeface="思源宋体 CN Heavy"/>
              <a:ea typeface="思源宋体 CN Heavy"/>
            </a:endParaRPr>
          </a:p>
        </p:txBody>
      </p:sp>
      <p:pic>
        <p:nvPicPr>
          <p:cNvPr id="25" name="图形 24"/>
          <p:cNvPicPr>
            <a:picLocks noChangeAspect="1"/>
          </p:cNvPicPr>
          <p:nvPr/>
        </p:nvPicPr>
        <p:blipFill>
          <a:blip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95458" y="4366573"/>
            <a:ext cx="617990" cy="617990"/>
          </a:xfrm>
          <a:prstGeom prst="rect">
            <a:avLst/>
          </a:prstGeom>
          <a:scene3d>
            <a:camera prst="perspectiveHeroicExtremeLeftFacing" fov="1500000">
              <a:rot lat="20577502" lon="1831297" rev="20310850"/>
            </a:camera>
            <a:lightRig rig="threePt" dir="t"/>
          </a:scene3d>
          <a:sp3d prstMaterial="dkEdge">
            <a:extrusionClr>
              <a:srgbClr val="771722"/>
            </a:extrusionClr>
          </a:sp3d>
        </p:spPr>
      </p:pic>
      <p:pic>
        <p:nvPicPr>
          <p:cNvPr id="27" name="图形 26"/>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84938" y="1205134"/>
            <a:ext cx="617990" cy="617990"/>
          </a:xfrm>
          <a:prstGeom prst="rect">
            <a:avLst/>
          </a:prstGeom>
          <a:scene3d>
            <a:camera prst="perspectiveHeroicExtremeLeftFacing" fov="1500000">
              <a:rot lat="20577502" lon="1831297" rev="20310850"/>
            </a:camera>
            <a:lightRig rig="threePt" dir="t"/>
          </a:scene3d>
          <a:sp3d prstMaterial="dkEdge">
            <a:extrusionClr>
              <a:srgbClr val="771722"/>
            </a:extrusionClr>
          </a:sp3d>
        </p:spPr>
      </p:pic>
      <p:pic>
        <p:nvPicPr>
          <p:cNvPr id="31" name="图形 30"/>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71696" y="4284576"/>
            <a:ext cx="606719" cy="606719"/>
          </a:xfrm>
          <a:prstGeom prst="rect">
            <a:avLst/>
          </a:prstGeom>
          <a:scene3d>
            <a:camera prst="perspectiveHeroicExtremeLeftFacing" fov="1500000">
              <a:rot lat="20577502" lon="1831297" rev="20310850"/>
            </a:camera>
            <a:lightRig rig="threePt" dir="t"/>
          </a:scene3d>
          <a:sp3d prstMaterial="dkEdge">
            <a:extrusionClr>
              <a:srgbClr val="771722"/>
            </a:extrusionClr>
          </a:sp3d>
        </p:spPr>
      </p:pic>
      <p:pic>
        <p:nvPicPr>
          <p:cNvPr id="33" name="图形 32"/>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85776" y="3982965"/>
            <a:ext cx="648114" cy="648114"/>
          </a:xfrm>
          <a:prstGeom prst="rect">
            <a:avLst/>
          </a:prstGeom>
          <a:scene3d>
            <a:camera prst="perspectiveHeroicExtremeLeftFacing" fov="1500000">
              <a:rot lat="20577502" lon="1831297" rev="20310850"/>
            </a:camera>
            <a:lightRig rig="threePt" dir="t"/>
          </a:scene3d>
          <a:sp3d prstMaterial="dkEdge">
            <a:extrusionClr>
              <a:srgbClr val="771722"/>
            </a:extrusionClr>
          </a:sp3d>
        </p:spPr>
      </p:pic>
      <p:pic>
        <p:nvPicPr>
          <p:cNvPr id="35" name="图形 34"/>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845360" y="2913892"/>
            <a:ext cx="648114" cy="648114"/>
          </a:xfrm>
          <a:prstGeom prst="rect">
            <a:avLst/>
          </a:prstGeom>
          <a:scene3d>
            <a:camera prst="perspectiveHeroicExtremeLeftFacing" fov="1500000">
              <a:rot lat="20577502" lon="1831297" rev="20310850"/>
            </a:camera>
            <a:lightRig rig="threePt" dir="t"/>
          </a:scene3d>
          <a:sp3d prstMaterial="dkEdge">
            <a:extrusionClr>
              <a:srgbClr val="771722"/>
            </a:extrusion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图片 31"/>
          <p:cNvPicPr>
            <a:picLocks noChangeAspect="1"/>
          </p:cNvPicPr>
          <p:nvPr/>
        </p:nvPicPr>
        <p:blipFill>
          <a:blip r:embed="rId1" cstate="print">
            <a:extLst>
              <a:ext uri="{28A0092B-C50C-407E-A947-70E740481C1C}">
                <a14:useLocalDpi xmlns:a14="http://schemas.microsoft.com/office/drawing/2010/main" val="0"/>
              </a:ext>
            </a:extLst>
          </a:blip>
          <a:srcRect r="25684" b="3932"/>
          <a:stretch>
            <a:fillRect/>
          </a:stretch>
        </p:blipFill>
        <p:spPr>
          <a:xfrm>
            <a:off x="4234208" y="1"/>
            <a:ext cx="7957793" cy="6857999"/>
          </a:xfrm>
          <a:custGeom>
            <a:avLst/>
            <a:gdLst>
              <a:gd name="connsiteX0" fmla="*/ 0 w 7957793"/>
              <a:gd name="connsiteY0" fmla="*/ 0 h 6857999"/>
              <a:gd name="connsiteX1" fmla="*/ 7957793 w 7957793"/>
              <a:gd name="connsiteY1" fmla="*/ 0 h 6857999"/>
              <a:gd name="connsiteX2" fmla="*/ 7957793 w 7957793"/>
              <a:gd name="connsiteY2" fmla="*/ 6857999 h 6857999"/>
              <a:gd name="connsiteX3" fmla="*/ 0 w 795779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957793" h="6857999">
                <a:moveTo>
                  <a:pt x="0" y="0"/>
                </a:moveTo>
                <a:lnTo>
                  <a:pt x="7957793" y="0"/>
                </a:lnTo>
                <a:lnTo>
                  <a:pt x="7957793" y="6857999"/>
                </a:lnTo>
                <a:lnTo>
                  <a:pt x="0" y="6857999"/>
                </a:lnTo>
                <a:close/>
              </a:path>
            </a:pathLst>
          </a:custGeom>
        </p:spPr>
      </p:pic>
      <p:sp>
        <p:nvSpPr>
          <p:cNvPr id="3" name="矩形 2"/>
          <p:cNvSpPr/>
          <p:nvPr/>
        </p:nvSpPr>
        <p:spPr>
          <a:xfrm>
            <a:off x="0" y="0"/>
            <a:ext cx="12192000" cy="6858000"/>
          </a:xfrm>
          <a:prstGeom prst="rect">
            <a:avLst/>
          </a:prstGeom>
          <a:gradFill flip="none" rotWithShape="1">
            <a:gsLst>
              <a:gs pos="35000">
                <a:srgbClr val="F7F7F7"/>
              </a:gs>
              <a:gs pos="70000">
                <a:srgbClr val="F7F7F7">
                  <a:alpha val="0"/>
                </a:srgb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6" name="矩形 5"/>
          <p:cNvSpPr/>
          <p:nvPr/>
        </p:nvSpPr>
        <p:spPr>
          <a:xfrm>
            <a:off x="782597" y="1664434"/>
            <a:ext cx="8361883" cy="3619477"/>
          </a:xfrm>
          <a:prstGeom prst="rect">
            <a:avLst/>
          </a:prstGeom>
          <a:gradFill flip="none" rotWithShape="1">
            <a:gsLst>
              <a:gs pos="0">
                <a:schemeClr val="accent1">
                  <a:lumMod val="82000"/>
                  <a:lumOff val="18000"/>
                </a:schemeClr>
              </a:gs>
              <a:gs pos="98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9" name="矩形 8"/>
          <p:cNvSpPr/>
          <p:nvPr/>
        </p:nvSpPr>
        <p:spPr>
          <a:xfrm>
            <a:off x="853692" y="1859338"/>
            <a:ext cx="5242308" cy="3139321"/>
          </a:xfrm>
          <a:prstGeom prst="rect">
            <a:avLst/>
          </a:prstGeom>
        </p:spPr>
        <p:txBody>
          <a:bodyPr wrap="square">
            <a:spAutoFit/>
          </a:bodyPr>
          <a:lstStyle/>
          <a:p>
            <a:pPr algn="just"/>
            <a:r>
              <a:rPr lang="en-US" altLang="zh-CN" b="1" i="0" dirty="0" smtClean="0">
                <a:solidFill>
                  <a:schemeClr val="bg1"/>
                </a:solidFill>
              </a:rPr>
              <a:t>Organizational change is an active strategy in the face of increasingly fierce market competition. From the review and transformation of strategy, the re-evaluation and optimization of processes, to the optimization of organizational structure, the optimization of talent structure, and the upgrading of corporate culture, so as to improve the core competitiveness of enterprises.</a:t>
            </a:r>
            <a:r>
              <a:rPr lang="en-US" altLang="zh-CN" b="1" i="0" dirty="0" smtClean="0">
                <a:solidFill>
                  <a:schemeClr val="bg1"/>
                </a:solidFill>
                <a:hlinkClick r:id="rId2" action="ppaction://hlinksldjump"/>
              </a:rPr>
              <a:t>[1] </a:t>
            </a:r>
            <a:r>
              <a:rPr lang="en-US" altLang="zh-CN" b="1" i="0" dirty="0" smtClean="0">
                <a:solidFill>
                  <a:schemeClr val="bg1"/>
                </a:solidFill>
              </a:rPr>
              <a:t>This is not only the need of the enterprise's own development, but also the only choice to better adapt to the changes in the market environment.</a:t>
            </a:r>
            <a:endParaRPr lang="en-US" altLang="zh-CN" b="1" i="0" dirty="0">
              <a:solidFill>
                <a:schemeClr val="bg1"/>
              </a:solidFill>
            </a:endParaRPr>
          </a:p>
        </p:txBody>
      </p:sp>
      <p:sp>
        <p:nvSpPr>
          <p:cNvPr id="17" name="矩形 16"/>
          <p:cNvSpPr/>
          <p:nvPr/>
        </p:nvSpPr>
        <p:spPr>
          <a:xfrm>
            <a:off x="782597" y="664764"/>
            <a:ext cx="5317481" cy="584775"/>
          </a:xfrm>
          <a:prstGeom prst="rect">
            <a:avLst/>
          </a:prstGeom>
        </p:spPr>
        <p:txBody>
          <a:bodyPr wrap="none">
            <a:spAutoFit/>
          </a:bodyPr>
          <a:lstStyle/>
          <a:p>
            <a:r>
              <a:rPr lang="en-US" altLang="zh-CN" sz="3200" b="1" i="0" dirty="0" smtClean="0">
                <a:solidFill>
                  <a:srgbClr val="2E4556"/>
                </a:solidFill>
              </a:rPr>
              <a:t>ORGANIZATIONAL CHANGE</a:t>
            </a:r>
            <a:endParaRPr lang="zh-CN" altLang="en-US" sz="3200" dirty="0">
              <a:solidFill>
                <a:srgbClr val="2E4556"/>
              </a:solidFill>
              <a:latin typeface="思源宋体 CN Heavy"/>
              <a:ea typeface="思源宋体 CN Heavy"/>
            </a:endParaRPr>
          </a:p>
        </p:txBody>
      </p:sp>
      <p:sp>
        <p:nvSpPr>
          <p:cNvPr id="13" name="矩形 12"/>
          <p:cNvSpPr/>
          <p:nvPr/>
        </p:nvSpPr>
        <p:spPr>
          <a:xfrm>
            <a:off x="4234213" y="0"/>
            <a:ext cx="7957788" cy="6857999"/>
          </a:xfrm>
          <a:prstGeom prst="rect">
            <a:avLst/>
          </a:prstGeom>
          <a:blipFill dpi="0" rotWithShape="1">
            <a:blip r:embed="rId3">
              <a:alphaModFix amt="70000"/>
              <a:duotone>
                <a:schemeClr val="accent2">
                  <a:shade val="45000"/>
                  <a:satMod val="135000"/>
                </a:schemeClr>
                <a:prstClr val="white"/>
              </a:duotone>
            </a:blip>
            <a:srcRect/>
            <a:stretch>
              <a:fillRect r="-34560" b="-4093"/>
            </a:stretch>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pic>
        <p:nvPicPr>
          <p:cNvPr id="28" name="图片 27"/>
          <p:cNvPicPr>
            <a:picLocks noChangeAspect="1"/>
          </p:cNvPicPr>
          <p:nvPr/>
        </p:nvPicPr>
        <p:blipFill>
          <a:blip r:embed="rId4" cstate="print">
            <a:extLst>
              <a:ext uri="{28A0092B-C50C-407E-A947-70E740481C1C}">
                <a14:useLocalDpi xmlns:a14="http://schemas.microsoft.com/office/drawing/2010/main" val="0"/>
              </a:ext>
            </a:extLst>
          </a:blip>
          <a:srcRect r="25684" b="3932"/>
          <a:stretch>
            <a:fillRect/>
          </a:stretch>
        </p:blipFill>
        <p:spPr>
          <a:xfrm>
            <a:off x="4234208" y="-1"/>
            <a:ext cx="7957789" cy="6858000"/>
          </a:xfrm>
          <a:custGeom>
            <a:avLst/>
            <a:gdLst>
              <a:gd name="connsiteX0" fmla="*/ 0 w 7957789"/>
              <a:gd name="connsiteY0" fmla="*/ 0 h 6858000"/>
              <a:gd name="connsiteX1" fmla="*/ 7957789 w 7957789"/>
              <a:gd name="connsiteY1" fmla="*/ 0 h 6858000"/>
              <a:gd name="connsiteX2" fmla="*/ 7957789 w 7957789"/>
              <a:gd name="connsiteY2" fmla="*/ 6858000 h 6858000"/>
              <a:gd name="connsiteX3" fmla="*/ 0 w 795778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957789" h="6858000">
                <a:moveTo>
                  <a:pt x="0" y="0"/>
                </a:moveTo>
                <a:lnTo>
                  <a:pt x="7957789" y="0"/>
                </a:lnTo>
                <a:lnTo>
                  <a:pt x="7957789" y="6858000"/>
                </a:lnTo>
                <a:lnTo>
                  <a:pt x="0" y="6858000"/>
                </a:lnTo>
                <a:close/>
              </a:path>
            </a:pathLst>
          </a:cu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1028"/>
          <p:cNvSpPr/>
          <p:nvPr/>
        </p:nvSpPr>
        <p:spPr bwMode="auto">
          <a:xfrm rot="21135264">
            <a:off x="3037064" y="822088"/>
            <a:ext cx="10707364" cy="8048742"/>
          </a:xfrm>
          <a:custGeom>
            <a:avLst/>
            <a:gdLst>
              <a:gd name="T0" fmla="*/ 3 w 1919"/>
              <a:gd name="T1" fmla="*/ 1442 h 1442"/>
              <a:gd name="T2" fmla="*/ 0 w 1919"/>
              <a:gd name="T3" fmla="*/ 1440 h 1442"/>
              <a:gd name="T4" fmla="*/ 479 w 1919"/>
              <a:gd name="T5" fmla="*/ 1124 h 1442"/>
              <a:gd name="T6" fmla="*/ 647 w 1919"/>
              <a:gd name="T7" fmla="*/ 1102 h 1442"/>
              <a:gd name="T8" fmla="*/ 890 w 1919"/>
              <a:gd name="T9" fmla="*/ 1060 h 1442"/>
              <a:gd name="T10" fmla="*/ 1268 w 1919"/>
              <a:gd name="T11" fmla="*/ 741 h 1442"/>
              <a:gd name="T12" fmla="*/ 1398 w 1919"/>
              <a:gd name="T13" fmla="*/ 532 h 1442"/>
              <a:gd name="T14" fmla="*/ 1535 w 1919"/>
              <a:gd name="T15" fmla="*/ 314 h 1442"/>
              <a:gd name="T16" fmla="*/ 1919 w 1919"/>
              <a:gd name="T17" fmla="*/ 0 h 1442"/>
              <a:gd name="T18" fmla="*/ 1919 w 1919"/>
              <a:gd name="T19" fmla="*/ 3 h 1442"/>
              <a:gd name="T20" fmla="*/ 1537 w 1919"/>
              <a:gd name="T21" fmla="*/ 316 h 1442"/>
              <a:gd name="T22" fmla="*/ 1401 w 1919"/>
              <a:gd name="T23" fmla="*/ 534 h 1442"/>
              <a:gd name="T24" fmla="*/ 1271 w 1919"/>
              <a:gd name="T25" fmla="*/ 743 h 1442"/>
              <a:gd name="T26" fmla="*/ 891 w 1919"/>
              <a:gd name="T27" fmla="*/ 1063 h 1442"/>
              <a:gd name="T28" fmla="*/ 648 w 1919"/>
              <a:gd name="T29" fmla="*/ 1105 h 1442"/>
              <a:gd name="T30" fmla="*/ 479 w 1919"/>
              <a:gd name="T31" fmla="*/ 1127 h 1442"/>
              <a:gd name="T32" fmla="*/ 3 w 1919"/>
              <a:gd name="T33" fmla="*/ 1442 h 1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19" h="1442">
                <a:moveTo>
                  <a:pt x="3" y="1442"/>
                </a:moveTo>
                <a:cubicBezTo>
                  <a:pt x="0" y="1440"/>
                  <a:pt x="0" y="1440"/>
                  <a:pt x="0" y="1440"/>
                </a:cubicBezTo>
                <a:cubicBezTo>
                  <a:pt x="112" y="1279"/>
                  <a:pt x="287" y="1164"/>
                  <a:pt x="479" y="1124"/>
                </a:cubicBezTo>
                <a:cubicBezTo>
                  <a:pt x="534" y="1113"/>
                  <a:pt x="592" y="1108"/>
                  <a:pt x="647" y="1102"/>
                </a:cubicBezTo>
                <a:cubicBezTo>
                  <a:pt x="728" y="1095"/>
                  <a:pt x="812" y="1087"/>
                  <a:pt x="890" y="1060"/>
                </a:cubicBezTo>
                <a:cubicBezTo>
                  <a:pt x="1026" y="1013"/>
                  <a:pt x="1154" y="906"/>
                  <a:pt x="1268" y="741"/>
                </a:cubicBezTo>
                <a:cubicBezTo>
                  <a:pt x="1315" y="674"/>
                  <a:pt x="1357" y="602"/>
                  <a:pt x="1398" y="532"/>
                </a:cubicBezTo>
                <a:cubicBezTo>
                  <a:pt x="1441" y="460"/>
                  <a:pt x="1485" y="384"/>
                  <a:pt x="1535" y="314"/>
                </a:cubicBezTo>
                <a:cubicBezTo>
                  <a:pt x="1651" y="150"/>
                  <a:pt x="1780" y="44"/>
                  <a:pt x="1919" y="0"/>
                </a:cubicBezTo>
                <a:cubicBezTo>
                  <a:pt x="1919" y="3"/>
                  <a:pt x="1919" y="3"/>
                  <a:pt x="1919" y="3"/>
                </a:cubicBezTo>
                <a:cubicBezTo>
                  <a:pt x="1781" y="47"/>
                  <a:pt x="1653" y="152"/>
                  <a:pt x="1537" y="316"/>
                </a:cubicBezTo>
                <a:cubicBezTo>
                  <a:pt x="1488" y="386"/>
                  <a:pt x="1444" y="461"/>
                  <a:pt x="1401" y="534"/>
                </a:cubicBezTo>
                <a:cubicBezTo>
                  <a:pt x="1360" y="604"/>
                  <a:pt x="1318" y="676"/>
                  <a:pt x="1271" y="743"/>
                </a:cubicBezTo>
                <a:cubicBezTo>
                  <a:pt x="1156" y="909"/>
                  <a:pt x="1028" y="1016"/>
                  <a:pt x="891" y="1063"/>
                </a:cubicBezTo>
                <a:cubicBezTo>
                  <a:pt x="813" y="1090"/>
                  <a:pt x="729" y="1098"/>
                  <a:pt x="648" y="1105"/>
                </a:cubicBezTo>
                <a:cubicBezTo>
                  <a:pt x="592" y="1111"/>
                  <a:pt x="535" y="1116"/>
                  <a:pt x="479" y="1127"/>
                </a:cubicBezTo>
                <a:cubicBezTo>
                  <a:pt x="288" y="1167"/>
                  <a:pt x="114" y="1282"/>
                  <a:pt x="3" y="1442"/>
                </a:cubicBezTo>
                <a:close/>
              </a:path>
            </a:pathLst>
          </a:custGeom>
          <a:gradFill>
            <a:gsLst>
              <a:gs pos="61000">
                <a:schemeClr val="accent1"/>
              </a:gs>
              <a:gs pos="47000">
                <a:schemeClr val="accent1">
                  <a:alpha val="0"/>
                </a:schemeClr>
              </a:gs>
              <a:gs pos="42000">
                <a:schemeClr val="accent1">
                  <a:alpha val="0"/>
                </a:schemeClr>
              </a:gs>
              <a:gs pos="14000">
                <a:schemeClr val="accent1"/>
              </a:gs>
              <a:gs pos="83000">
                <a:schemeClr val="accent1">
                  <a:alpha val="0"/>
                </a:schemeClr>
              </a:gs>
            </a:gsLst>
            <a:lin ang="8100000" scaled="1"/>
          </a:gradFill>
          <a:ln>
            <a:noFill/>
          </a:ln>
        </p:spPr>
        <p:txBody>
          <a:bodyPr vert="horz" wrap="square" lIns="91440" tIns="45720" rIns="91440" bIns="45720" numCol="1" anchor="t" anchorCtr="0" compatLnSpc="1"/>
          <a:lstStyle/>
          <a:p>
            <a:pPr defTabSz="457200">
              <a:defRPr/>
            </a:pPr>
            <a:endParaRPr lang="zh-CN" altLang="en-US" sz="2400" dirty="0">
              <a:solidFill>
                <a:prstClr val="black"/>
              </a:solidFill>
              <a:latin typeface="思源宋体 CN Heavy"/>
              <a:ea typeface="思源宋体 CN Heavy"/>
            </a:endParaRPr>
          </a:p>
        </p:txBody>
      </p:sp>
      <p:sp>
        <p:nvSpPr>
          <p:cNvPr id="15" name="矩形 14"/>
          <p:cNvSpPr/>
          <p:nvPr/>
        </p:nvSpPr>
        <p:spPr>
          <a:xfrm>
            <a:off x="782597" y="664764"/>
            <a:ext cx="6771405" cy="584775"/>
          </a:xfrm>
          <a:prstGeom prst="rect">
            <a:avLst/>
          </a:prstGeom>
        </p:spPr>
        <p:txBody>
          <a:bodyPr wrap="none">
            <a:spAutoFit/>
          </a:bodyPr>
          <a:lstStyle/>
          <a:p>
            <a:r>
              <a:rPr lang="en-US" altLang="en-GB" sz="3200" b="1" dirty="0" smtClean="0">
                <a:solidFill>
                  <a:srgbClr val="2E4455"/>
                </a:solidFill>
              </a:rPr>
              <a:t>INTRODUCTION OF ORGANIZATION</a:t>
            </a:r>
            <a:endParaRPr lang="en-US" altLang="en-GB" sz="3200" b="1" dirty="0">
              <a:solidFill>
                <a:srgbClr val="2E4455"/>
              </a:solidFill>
            </a:endParaRPr>
          </a:p>
        </p:txBody>
      </p:sp>
      <p:sp>
        <p:nvSpPr>
          <p:cNvPr id="10" name="文本框 9"/>
          <p:cNvSpPr txBox="1"/>
          <p:nvPr/>
        </p:nvSpPr>
        <p:spPr>
          <a:xfrm>
            <a:off x="782597" y="1492090"/>
            <a:ext cx="9685542" cy="4154984"/>
          </a:xfrm>
          <a:prstGeom prst="rect">
            <a:avLst/>
          </a:prstGeom>
          <a:noFill/>
        </p:spPr>
        <p:txBody>
          <a:bodyPr wrap="square" rtlCol="0">
            <a:spAutoFit/>
          </a:bodyPr>
          <a:lstStyle/>
          <a:p>
            <a:r>
              <a:rPr lang="en-US" altLang="zh-CN" sz="2400" b="1" dirty="0" smtClean="0"/>
              <a:t>After more than 60 years of development, CL has become a mature military enterprise. Over 50 years of development history, the company has formed a very reasonable management model, a corporate culture with its own characteristics and a staff team with high loyalty. In terms of organization and management, it also has complicated interest relations and outdated thinking concepts unique to state-owned enterprises. In order to enable the enterprise to successfully avoid the risk of enterprise decline, the senior management introduced the management consulting team and carried out the reform.</a:t>
            </a:r>
            <a:r>
              <a:rPr lang="en-US" altLang="zh-CN" sz="2400" b="1" dirty="0" smtClean="0">
                <a:sym typeface="+mn-ea"/>
                <a:hlinkClick r:id="rId1" action="ppaction://hlinksldjump"/>
              </a:rPr>
              <a:t>[2]</a:t>
            </a:r>
            <a:endParaRPr lang="en-US" altLang="zh-CN" sz="2400" b="1" dirty="0" smtClean="0"/>
          </a:p>
          <a:p>
            <a:endParaRPr lang="zh-CN" altLang="en-US" sz="2400" b="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同心圆 5"/>
          <p:cNvSpPr/>
          <p:nvPr/>
        </p:nvSpPr>
        <p:spPr>
          <a:xfrm rot="8124676">
            <a:off x="3532278" y="618833"/>
            <a:ext cx="5688889" cy="5688889"/>
          </a:xfrm>
          <a:prstGeom prst="donut">
            <a:avLst>
              <a:gd name="adj" fmla="val 7621"/>
            </a:avLst>
          </a:prstGeom>
          <a:gradFill flip="none" rotWithShape="1">
            <a:gsLst>
              <a:gs pos="85000">
                <a:schemeClr val="bg1">
                  <a:alpha val="58000"/>
                </a:schemeClr>
              </a:gs>
              <a:gs pos="31000">
                <a:srgbClr val="2D2F45">
                  <a:alpha val="67000"/>
                </a:srgbClr>
              </a:gs>
            </a:gsLst>
            <a:path path="shap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sz="2400">
              <a:solidFill>
                <a:prstClr val="black"/>
              </a:solidFill>
              <a:latin typeface="思源宋体 CN Heavy"/>
              <a:ea typeface="思源宋体 CN Heavy"/>
            </a:endParaRPr>
          </a:p>
        </p:txBody>
      </p:sp>
      <p:sp>
        <p:nvSpPr>
          <p:cNvPr id="7" name="椭圆 6"/>
          <p:cNvSpPr/>
          <p:nvPr/>
        </p:nvSpPr>
        <p:spPr>
          <a:xfrm rot="19356391">
            <a:off x="4725362" y="2044674"/>
            <a:ext cx="2837208" cy="2837208"/>
          </a:xfrm>
          <a:prstGeom prst="ellipse">
            <a:avLst/>
          </a:prstGeom>
          <a:gradFill flip="none" rotWithShape="1">
            <a:gsLst>
              <a:gs pos="68000">
                <a:srgbClr val="FFFF00">
                  <a:alpha val="0"/>
                </a:srgbClr>
              </a:gs>
              <a:gs pos="0">
                <a:srgbClr val="FFC00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sz="2400" dirty="0">
              <a:solidFill>
                <a:prstClr val="black"/>
              </a:solidFill>
              <a:latin typeface="思源宋体 CN Heavy"/>
              <a:ea typeface="思源宋体 CN Heavy"/>
            </a:endParaRPr>
          </a:p>
        </p:txBody>
      </p:sp>
      <p:sp>
        <p:nvSpPr>
          <p:cNvPr id="15" name="矩形 14"/>
          <p:cNvSpPr/>
          <p:nvPr/>
        </p:nvSpPr>
        <p:spPr>
          <a:xfrm>
            <a:off x="456921" y="664764"/>
            <a:ext cx="3060453" cy="584775"/>
          </a:xfrm>
          <a:prstGeom prst="rect">
            <a:avLst/>
          </a:prstGeom>
        </p:spPr>
        <p:txBody>
          <a:bodyPr wrap="none">
            <a:spAutoFit/>
          </a:bodyPr>
          <a:lstStyle/>
          <a:p>
            <a:r>
              <a:rPr lang="en-US" altLang="en-GB" sz="3200" b="1" dirty="0" smtClean="0">
                <a:solidFill>
                  <a:srgbClr val="2E4455"/>
                </a:solidFill>
              </a:rPr>
              <a:t>CHANGE DRIVE</a:t>
            </a:r>
            <a:endParaRPr lang="en-US" altLang="en-GB" sz="3200" b="1" dirty="0">
              <a:solidFill>
                <a:srgbClr val="2E4455"/>
              </a:solidFill>
            </a:endParaRPr>
          </a:p>
        </p:txBody>
      </p:sp>
      <p:sp>
        <p:nvSpPr>
          <p:cNvPr id="10" name="文本框 9"/>
          <p:cNvSpPr txBox="1"/>
          <p:nvPr/>
        </p:nvSpPr>
        <p:spPr>
          <a:xfrm>
            <a:off x="5075275" y="2541660"/>
            <a:ext cx="3057247" cy="523220"/>
          </a:xfrm>
          <a:prstGeom prst="rect">
            <a:avLst/>
          </a:prstGeom>
          <a:noFill/>
        </p:spPr>
        <p:txBody>
          <a:bodyPr wrap="none" rtlCol="0">
            <a:spAutoFit/>
          </a:bodyPr>
          <a:lstStyle/>
          <a:p>
            <a:r>
              <a:rPr lang="en-US" altLang="zh-CN" sz="2800" b="1" dirty="0"/>
              <a:t>Inner Drive Factor</a:t>
            </a:r>
            <a:endParaRPr lang="zh-CN" altLang="en-US" sz="2800" dirty="0"/>
          </a:p>
        </p:txBody>
      </p:sp>
      <p:sp>
        <p:nvSpPr>
          <p:cNvPr id="13" name="文本框 12"/>
          <p:cNvSpPr txBox="1"/>
          <p:nvPr/>
        </p:nvSpPr>
        <p:spPr>
          <a:xfrm>
            <a:off x="5129905" y="3064880"/>
            <a:ext cx="3355910" cy="923330"/>
          </a:xfrm>
          <a:prstGeom prst="rect">
            <a:avLst/>
          </a:prstGeom>
          <a:noFill/>
        </p:spPr>
        <p:txBody>
          <a:bodyPr wrap="square" rtlCol="0">
            <a:spAutoFit/>
          </a:bodyPr>
          <a:lstStyle/>
          <a:p>
            <a:r>
              <a:rPr lang="en-US" altLang="zh-CN" b="1" dirty="0" smtClean="0">
                <a:solidFill>
                  <a:srgbClr val="2E4455"/>
                </a:solidFill>
              </a:rPr>
              <a:t>Complex interest relations </a:t>
            </a:r>
            <a:endParaRPr lang="en-US" altLang="zh-CN" b="1" dirty="0" smtClean="0">
              <a:solidFill>
                <a:srgbClr val="2E4455"/>
              </a:solidFill>
            </a:endParaRPr>
          </a:p>
          <a:p>
            <a:endParaRPr lang="en-US" altLang="zh-CN" b="1" dirty="0" smtClean="0">
              <a:solidFill>
                <a:srgbClr val="2E4455"/>
              </a:solidFill>
            </a:endParaRPr>
          </a:p>
          <a:p>
            <a:r>
              <a:rPr lang="en-US" altLang="zh-CN" b="1" dirty="0" smtClean="0">
                <a:solidFill>
                  <a:srgbClr val="2E4455"/>
                </a:solidFill>
              </a:rPr>
              <a:t>Outdated </a:t>
            </a:r>
            <a:r>
              <a:rPr lang="en-US" altLang="zh-CN" b="1" dirty="0">
                <a:solidFill>
                  <a:srgbClr val="2E4455"/>
                </a:solidFill>
              </a:rPr>
              <a:t>ideas unique </a:t>
            </a:r>
            <a:endParaRPr lang="zh-CN" altLang="en-US" b="1" dirty="0">
              <a:solidFill>
                <a:srgbClr val="2E4455"/>
              </a:solidFill>
            </a:endParaRPr>
          </a:p>
        </p:txBody>
      </p:sp>
      <p:sp>
        <p:nvSpPr>
          <p:cNvPr id="14" name="文本框 13"/>
          <p:cNvSpPr txBox="1"/>
          <p:nvPr/>
        </p:nvSpPr>
        <p:spPr>
          <a:xfrm>
            <a:off x="4892444" y="5776332"/>
            <a:ext cx="3422908" cy="461665"/>
          </a:xfrm>
          <a:prstGeom prst="rect">
            <a:avLst/>
          </a:prstGeom>
          <a:noFill/>
        </p:spPr>
        <p:txBody>
          <a:bodyPr wrap="square" rtlCol="0">
            <a:spAutoFit/>
          </a:bodyPr>
          <a:lstStyle/>
          <a:p>
            <a:r>
              <a:rPr lang="en-US" altLang="zh-CN" sz="2400" b="1" dirty="0"/>
              <a:t>Outside Drive Factor</a:t>
            </a:r>
            <a:endParaRPr lang="zh-CN" altLang="en-US" sz="2400" dirty="0"/>
          </a:p>
        </p:txBody>
      </p:sp>
      <p:sp>
        <p:nvSpPr>
          <p:cNvPr id="16" name="文本框 15"/>
          <p:cNvSpPr txBox="1"/>
          <p:nvPr/>
        </p:nvSpPr>
        <p:spPr>
          <a:xfrm>
            <a:off x="2076253" y="2404259"/>
            <a:ext cx="2261061" cy="461665"/>
          </a:xfrm>
          <a:prstGeom prst="rect">
            <a:avLst/>
          </a:prstGeom>
          <a:noFill/>
        </p:spPr>
        <p:txBody>
          <a:bodyPr wrap="square" rtlCol="0">
            <a:spAutoFit/>
          </a:bodyPr>
          <a:lstStyle/>
          <a:p>
            <a:r>
              <a:rPr lang="en-US" altLang="zh-CN" sz="2400" dirty="0" smtClean="0"/>
              <a:t>Life cycle</a:t>
            </a:r>
            <a:endParaRPr lang="zh-CN" altLang="en-US" sz="2400" dirty="0"/>
          </a:p>
        </p:txBody>
      </p:sp>
      <p:sp>
        <p:nvSpPr>
          <p:cNvPr id="17" name="文本框 16"/>
          <p:cNvSpPr txBox="1"/>
          <p:nvPr/>
        </p:nvSpPr>
        <p:spPr>
          <a:xfrm>
            <a:off x="9110798" y="1573262"/>
            <a:ext cx="2144684" cy="830997"/>
          </a:xfrm>
          <a:prstGeom prst="rect">
            <a:avLst/>
          </a:prstGeom>
          <a:noFill/>
        </p:spPr>
        <p:txBody>
          <a:bodyPr wrap="square" rtlCol="0">
            <a:spAutoFit/>
          </a:bodyPr>
          <a:lstStyle/>
          <a:p>
            <a:r>
              <a:rPr lang="en-US" altLang="zh-CN" sz="2400" dirty="0" smtClean="0"/>
              <a:t>Development law </a:t>
            </a:r>
            <a:endParaRPr lang="zh-CN" altLang="en-US" sz="2400" dirty="0"/>
          </a:p>
        </p:txBody>
      </p:sp>
      <p:sp>
        <p:nvSpPr>
          <p:cNvPr id="18" name="文本框 17"/>
          <p:cNvSpPr txBox="1"/>
          <p:nvPr/>
        </p:nvSpPr>
        <p:spPr>
          <a:xfrm>
            <a:off x="2035235" y="3988210"/>
            <a:ext cx="1745673" cy="1569660"/>
          </a:xfrm>
          <a:prstGeom prst="rect">
            <a:avLst/>
          </a:prstGeom>
          <a:noFill/>
        </p:spPr>
        <p:txBody>
          <a:bodyPr wrap="square" rtlCol="0">
            <a:spAutoFit/>
          </a:bodyPr>
          <a:lstStyle/>
          <a:p>
            <a:r>
              <a:rPr lang="en-US" altLang="zh-CN" sz="2400" dirty="0" smtClean="0"/>
              <a:t>Rapid </a:t>
            </a:r>
            <a:r>
              <a:rPr lang="en-US" altLang="zh-CN" sz="2400" dirty="0"/>
              <a:t>change of the market</a:t>
            </a:r>
            <a:endParaRPr lang="zh-CN" altLang="en-US" sz="2400" dirty="0"/>
          </a:p>
          <a:p>
            <a:endParaRPr lang="zh-CN" altLang="en-US"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1025"/>
          <p:cNvSpPr/>
          <p:nvPr/>
        </p:nvSpPr>
        <p:spPr bwMode="auto">
          <a:xfrm rot="21135264">
            <a:off x="-1461117" y="13197"/>
            <a:ext cx="13004532" cy="8812392"/>
          </a:xfrm>
          <a:custGeom>
            <a:avLst/>
            <a:gdLst>
              <a:gd name="T0" fmla="*/ 12 w 1971"/>
              <a:gd name="T1" fmla="*/ 1335 h 1335"/>
              <a:gd name="T2" fmla="*/ 0 w 1971"/>
              <a:gd name="T3" fmla="*/ 1333 h 1335"/>
              <a:gd name="T4" fmla="*/ 330 w 1971"/>
              <a:gd name="T5" fmla="*/ 981 h 1335"/>
              <a:gd name="T6" fmla="*/ 621 w 1971"/>
              <a:gd name="T7" fmla="*/ 910 h 1335"/>
              <a:gd name="T8" fmla="*/ 819 w 1971"/>
              <a:gd name="T9" fmla="*/ 869 h 1335"/>
              <a:gd name="T10" fmla="*/ 1335 w 1971"/>
              <a:gd name="T11" fmla="*/ 586 h 1335"/>
              <a:gd name="T12" fmla="*/ 1541 w 1971"/>
              <a:gd name="T13" fmla="*/ 368 h 1335"/>
              <a:gd name="T14" fmla="*/ 1966 w 1971"/>
              <a:gd name="T15" fmla="*/ 0 h 1335"/>
              <a:gd name="T16" fmla="*/ 1971 w 1971"/>
              <a:gd name="T17" fmla="*/ 11 h 1335"/>
              <a:gd name="T18" fmla="*/ 1550 w 1971"/>
              <a:gd name="T19" fmla="*/ 375 h 1335"/>
              <a:gd name="T20" fmla="*/ 1343 w 1971"/>
              <a:gd name="T21" fmla="*/ 595 h 1335"/>
              <a:gd name="T22" fmla="*/ 822 w 1971"/>
              <a:gd name="T23" fmla="*/ 880 h 1335"/>
              <a:gd name="T24" fmla="*/ 623 w 1971"/>
              <a:gd name="T25" fmla="*/ 922 h 1335"/>
              <a:gd name="T26" fmla="*/ 334 w 1971"/>
              <a:gd name="T27" fmla="*/ 992 h 1335"/>
              <a:gd name="T28" fmla="*/ 12 w 1971"/>
              <a:gd name="T29" fmla="*/ 1335 h 1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71" h="1335">
                <a:moveTo>
                  <a:pt x="12" y="1335"/>
                </a:moveTo>
                <a:cubicBezTo>
                  <a:pt x="0" y="1333"/>
                  <a:pt x="0" y="1333"/>
                  <a:pt x="0" y="1333"/>
                </a:cubicBezTo>
                <a:cubicBezTo>
                  <a:pt x="22" y="1156"/>
                  <a:pt x="185" y="1035"/>
                  <a:pt x="330" y="981"/>
                </a:cubicBezTo>
                <a:cubicBezTo>
                  <a:pt x="424" y="946"/>
                  <a:pt x="524" y="928"/>
                  <a:pt x="621" y="910"/>
                </a:cubicBezTo>
                <a:cubicBezTo>
                  <a:pt x="686" y="898"/>
                  <a:pt x="754" y="886"/>
                  <a:pt x="819" y="869"/>
                </a:cubicBezTo>
                <a:cubicBezTo>
                  <a:pt x="1010" y="818"/>
                  <a:pt x="1189" y="720"/>
                  <a:pt x="1335" y="586"/>
                </a:cubicBezTo>
                <a:cubicBezTo>
                  <a:pt x="1409" y="520"/>
                  <a:pt x="1476" y="442"/>
                  <a:pt x="1541" y="368"/>
                </a:cubicBezTo>
                <a:cubicBezTo>
                  <a:pt x="1664" y="225"/>
                  <a:pt x="1792" y="78"/>
                  <a:pt x="1966" y="0"/>
                </a:cubicBezTo>
                <a:cubicBezTo>
                  <a:pt x="1971" y="11"/>
                  <a:pt x="1971" y="11"/>
                  <a:pt x="1971" y="11"/>
                </a:cubicBezTo>
                <a:cubicBezTo>
                  <a:pt x="1799" y="88"/>
                  <a:pt x="1673" y="234"/>
                  <a:pt x="1550" y="375"/>
                </a:cubicBezTo>
                <a:cubicBezTo>
                  <a:pt x="1485" y="451"/>
                  <a:pt x="1417" y="528"/>
                  <a:pt x="1343" y="595"/>
                </a:cubicBezTo>
                <a:cubicBezTo>
                  <a:pt x="1196" y="730"/>
                  <a:pt x="1015" y="829"/>
                  <a:pt x="822" y="880"/>
                </a:cubicBezTo>
                <a:cubicBezTo>
                  <a:pt x="756" y="898"/>
                  <a:pt x="688" y="910"/>
                  <a:pt x="623" y="922"/>
                </a:cubicBezTo>
                <a:cubicBezTo>
                  <a:pt x="526" y="939"/>
                  <a:pt x="427" y="957"/>
                  <a:pt x="334" y="992"/>
                </a:cubicBezTo>
                <a:cubicBezTo>
                  <a:pt x="192" y="1045"/>
                  <a:pt x="33" y="1162"/>
                  <a:pt x="12" y="1335"/>
                </a:cubicBezTo>
                <a:close/>
              </a:path>
            </a:pathLst>
          </a:custGeom>
          <a:gradFill flip="none" rotWithShape="1">
            <a:gsLst>
              <a:gs pos="47000">
                <a:schemeClr val="accent1">
                  <a:alpha val="80000"/>
                </a:schemeClr>
              </a:gs>
              <a:gs pos="21000">
                <a:schemeClr val="accent1">
                  <a:alpha val="0"/>
                </a:schemeClr>
              </a:gs>
              <a:gs pos="70000">
                <a:schemeClr val="accent1">
                  <a:alpha val="10000"/>
                </a:schemeClr>
              </a:gs>
              <a:gs pos="100000">
                <a:schemeClr val="accent1">
                  <a:alpha val="0"/>
                </a:schemeClr>
              </a:gs>
            </a:gsLst>
            <a:lin ang="0" scaled="1"/>
            <a:tileRect/>
          </a:gradFill>
          <a:ln>
            <a:noFill/>
          </a:ln>
        </p:spPr>
        <p:txBody>
          <a:bodyPr vert="horz" wrap="square" lIns="91440" tIns="45720" rIns="91440" bIns="45720" numCol="1" anchor="t" anchorCtr="0" compatLnSpc="1"/>
          <a:lstStyle/>
          <a:p>
            <a:pPr defTabSz="457200">
              <a:defRPr/>
            </a:pPr>
            <a:endParaRPr lang="zh-CN" altLang="en-US" sz="2400">
              <a:solidFill>
                <a:prstClr val="black"/>
              </a:solidFill>
              <a:latin typeface="思源宋体 CN Heavy"/>
              <a:ea typeface="思源宋体 CN Heavy"/>
            </a:endParaRPr>
          </a:p>
        </p:txBody>
      </p:sp>
      <p:sp>
        <p:nvSpPr>
          <p:cNvPr id="3" name="Freeform 1026"/>
          <p:cNvSpPr/>
          <p:nvPr/>
        </p:nvSpPr>
        <p:spPr bwMode="auto">
          <a:xfrm rot="21135264">
            <a:off x="-2614553" y="352389"/>
            <a:ext cx="15127162" cy="9731821"/>
          </a:xfrm>
          <a:custGeom>
            <a:avLst/>
            <a:gdLst>
              <a:gd name="T0" fmla="*/ 2 w 1956"/>
              <a:gd name="T1" fmla="*/ 1258 h 1258"/>
              <a:gd name="T2" fmla="*/ 0 w 1956"/>
              <a:gd name="T3" fmla="*/ 1255 h 1258"/>
              <a:gd name="T4" fmla="*/ 416 w 1956"/>
              <a:gd name="T5" fmla="*/ 752 h 1258"/>
              <a:gd name="T6" fmla="*/ 718 w 1956"/>
              <a:gd name="T7" fmla="*/ 341 h 1258"/>
              <a:gd name="T8" fmla="*/ 1586 w 1956"/>
              <a:gd name="T9" fmla="*/ 28 h 1258"/>
              <a:gd name="T10" fmla="*/ 1682 w 1956"/>
              <a:gd name="T11" fmla="*/ 40 h 1258"/>
              <a:gd name="T12" fmla="*/ 1956 w 1956"/>
              <a:gd name="T13" fmla="*/ 44 h 1258"/>
              <a:gd name="T14" fmla="*/ 1956 w 1956"/>
              <a:gd name="T15" fmla="*/ 46 h 1258"/>
              <a:gd name="T16" fmla="*/ 1681 w 1956"/>
              <a:gd name="T17" fmla="*/ 43 h 1258"/>
              <a:gd name="T18" fmla="*/ 1586 w 1956"/>
              <a:gd name="T19" fmla="*/ 31 h 1258"/>
              <a:gd name="T20" fmla="*/ 720 w 1956"/>
              <a:gd name="T21" fmla="*/ 343 h 1258"/>
              <a:gd name="T22" fmla="*/ 418 w 1956"/>
              <a:gd name="T23" fmla="*/ 753 h 1258"/>
              <a:gd name="T24" fmla="*/ 2 w 1956"/>
              <a:gd name="T25" fmla="*/ 1258 h 1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956" h="1258">
                <a:moveTo>
                  <a:pt x="2" y="1258"/>
                </a:moveTo>
                <a:cubicBezTo>
                  <a:pt x="0" y="1255"/>
                  <a:pt x="0" y="1255"/>
                  <a:pt x="0" y="1255"/>
                </a:cubicBezTo>
                <a:cubicBezTo>
                  <a:pt x="180" y="1128"/>
                  <a:pt x="300" y="937"/>
                  <a:pt x="416" y="752"/>
                </a:cubicBezTo>
                <a:cubicBezTo>
                  <a:pt x="505" y="609"/>
                  <a:pt x="598" y="460"/>
                  <a:pt x="718" y="341"/>
                </a:cubicBezTo>
                <a:cubicBezTo>
                  <a:pt x="944" y="117"/>
                  <a:pt x="1269" y="0"/>
                  <a:pt x="1586" y="28"/>
                </a:cubicBezTo>
                <a:cubicBezTo>
                  <a:pt x="1618" y="31"/>
                  <a:pt x="1650" y="36"/>
                  <a:pt x="1682" y="40"/>
                </a:cubicBezTo>
                <a:cubicBezTo>
                  <a:pt x="1772" y="52"/>
                  <a:pt x="1866" y="64"/>
                  <a:pt x="1956" y="44"/>
                </a:cubicBezTo>
                <a:cubicBezTo>
                  <a:pt x="1956" y="46"/>
                  <a:pt x="1956" y="46"/>
                  <a:pt x="1956" y="46"/>
                </a:cubicBezTo>
                <a:cubicBezTo>
                  <a:pt x="1866" y="67"/>
                  <a:pt x="1772" y="55"/>
                  <a:pt x="1681" y="43"/>
                </a:cubicBezTo>
                <a:cubicBezTo>
                  <a:pt x="1650" y="39"/>
                  <a:pt x="1617" y="34"/>
                  <a:pt x="1586" y="31"/>
                </a:cubicBezTo>
                <a:cubicBezTo>
                  <a:pt x="1269" y="3"/>
                  <a:pt x="946" y="119"/>
                  <a:pt x="720" y="343"/>
                </a:cubicBezTo>
                <a:cubicBezTo>
                  <a:pt x="600" y="462"/>
                  <a:pt x="508" y="610"/>
                  <a:pt x="418" y="753"/>
                </a:cubicBezTo>
                <a:cubicBezTo>
                  <a:pt x="302" y="939"/>
                  <a:pt x="182" y="1130"/>
                  <a:pt x="2" y="1258"/>
                </a:cubicBezTo>
                <a:close/>
              </a:path>
            </a:pathLst>
          </a:custGeom>
          <a:gradFill flip="none" rotWithShape="1">
            <a:gsLst>
              <a:gs pos="0">
                <a:schemeClr val="accent1">
                  <a:alpha val="0"/>
                </a:schemeClr>
              </a:gs>
              <a:gs pos="43000">
                <a:schemeClr val="accent1"/>
              </a:gs>
              <a:gs pos="30000">
                <a:schemeClr val="accent1">
                  <a:alpha val="0"/>
                </a:schemeClr>
              </a:gs>
              <a:gs pos="21000">
                <a:schemeClr val="accent1">
                  <a:alpha val="0"/>
                </a:schemeClr>
              </a:gs>
              <a:gs pos="26000">
                <a:schemeClr val="accent1"/>
              </a:gs>
              <a:gs pos="76000">
                <a:schemeClr val="accent1">
                  <a:alpha val="0"/>
                </a:schemeClr>
              </a:gs>
            </a:gsLst>
            <a:lin ang="0" scaled="1"/>
            <a:tileRect/>
          </a:gradFill>
          <a:ln>
            <a:noFill/>
          </a:ln>
        </p:spPr>
        <p:txBody>
          <a:bodyPr vert="horz" wrap="square" lIns="91440" tIns="45720" rIns="91440" bIns="45720" numCol="1" anchor="t" anchorCtr="0" compatLnSpc="1"/>
          <a:lstStyle/>
          <a:p>
            <a:pPr defTabSz="457200">
              <a:defRPr/>
            </a:pPr>
            <a:endParaRPr lang="zh-CN" altLang="en-US" sz="2400" dirty="0">
              <a:solidFill>
                <a:prstClr val="black"/>
              </a:solidFill>
              <a:latin typeface="思源宋体 CN Heavy"/>
              <a:ea typeface="思源宋体 CN Heavy"/>
            </a:endParaRPr>
          </a:p>
        </p:txBody>
      </p:sp>
      <p:sp>
        <p:nvSpPr>
          <p:cNvPr id="4" name="Freeform 1027"/>
          <p:cNvSpPr/>
          <p:nvPr/>
        </p:nvSpPr>
        <p:spPr bwMode="auto">
          <a:xfrm rot="21135264">
            <a:off x="-2979031" y="-113798"/>
            <a:ext cx="16743159" cy="10575657"/>
          </a:xfrm>
          <a:custGeom>
            <a:avLst/>
            <a:gdLst>
              <a:gd name="T0" fmla="*/ 1 w 2165"/>
              <a:gd name="T1" fmla="*/ 1367 h 1367"/>
              <a:gd name="T2" fmla="*/ 0 w 2165"/>
              <a:gd name="T3" fmla="*/ 1363 h 1367"/>
              <a:gd name="T4" fmla="*/ 488 w 2165"/>
              <a:gd name="T5" fmla="*/ 980 h 1367"/>
              <a:gd name="T6" fmla="*/ 635 w 2165"/>
              <a:gd name="T7" fmla="*/ 793 h 1367"/>
              <a:gd name="T8" fmla="*/ 883 w 2165"/>
              <a:gd name="T9" fmla="*/ 493 h 1367"/>
              <a:gd name="T10" fmla="*/ 1419 w 2165"/>
              <a:gd name="T11" fmla="*/ 184 h 1367"/>
              <a:gd name="T12" fmla="*/ 1647 w 2165"/>
              <a:gd name="T13" fmla="*/ 177 h 1367"/>
              <a:gd name="T14" fmla="*/ 1821 w 2165"/>
              <a:gd name="T15" fmla="*/ 177 h 1367"/>
              <a:gd name="T16" fmla="*/ 2162 w 2165"/>
              <a:gd name="T17" fmla="*/ 0 h 1367"/>
              <a:gd name="T18" fmla="*/ 2165 w 2165"/>
              <a:gd name="T19" fmla="*/ 1 h 1367"/>
              <a:gd name="T20" fmla="*/ 1821 w 2165"/>
              <a:gd name="T21" fmla="*/ 181 h 1367"/>
              <a:gd name="T22" fmla="*/ 1647 w 2165"/>
              <a:gd name="T23" fmla="*/ 181 h 1367"/>
              <a:gd name="T24" fmla="*/ 1419 w 2165"/>
              <a:gd name="T25" fmla="*/ 188 h 1367"/>
              <a:gd name="T26" fmla="*/ 886 w 2165"/>
              <a:gd name="T27" fmla="*/ 495 h 1367"/>
              <a:gd name="T28" fmla="*/ 638 w 2165"/>
              <a:gd name="T29" fmla="*/ 795 h 1367"/>
              <a:gd name="T30" fmla="*/ 491 w 2165"/>
              <a:gd name="T31" fmla="*/ 983 h 1367"/>
              <a:gd name="T32" fmla="*/ 1 w 2165"/>
              <a:gd name="T33" fmla="*/ 1367 h 13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65" h="1367">
                <a:moveTo>
                  <a:pt x="1" y="1367"/>
                </a:moveTo>
                <a:cubicBezTo>
                  <a:pt x="0" y="1363"/>
                  <a:pt x="0" y="1363"/>
                  <a:pt x="0" y="1363"/>
                </a:cubicBezTo>
                <a:cubicBezTo>
                  <a:pt x="167" y="1301"/>
                  <a:pt x="321" y="1179"/>
                  <a:pt x="488" y="980"/>
                </a:cubicBezTo>
                <a:cubicBezTo>
                  <a:pt x="539" y="919"/>
                  <a:pt x="588" y="855"/>
                  <a:pt x="635" y="793"/>
                </a:cubicBezTo>
                <a:cubicBezTo>
                  <a:pt x="713" y="691"/>
                  <a:pt x="793" y="586"/>
                  <a:pt x="883" y="493"/>
                </a:cubicBezTo>
                <a:cubicBezTo>
                  <a:pt x="1055" y="314"/>
                  <a:pt x="1235" y="210"/>
                  <a:pt x="1419" y="184"/>
                </a:cubicBezTo>
                <a:cubicBezTo>
                  <a:pt x="1494" y="173"/>
                  <a:pt x="1572" y="175"/>
                  <a:pt x="1647" y="177"/>
                </a:cubicBezTo>
                <a:cubicBezTo>
                  <a:pt x="1704" y="179"/>
                  <a:pt x="1763" y="181"/>
                  <a:pt x="1821" y="177"/>
                </a:cubicBezTo>
                <a:cubicBezTo>
                  <a:pt x="1898" y="171"/>
                  <a:pt x="2084" y="143"/>
                  <a:pt x="2162" y="0"/>
                </a:cubicBezTo>
                <a:cubicBezTo>
                  <a:pt x="2165" y="1"/>
                  <a:pt x="2165" y="1"/>
                  <a:pt x="2165" y="1"/>
                </a:cubicBezTo>
                <a:cubicBezTo>
                  <a:pt x="2086" y="147"/>
                  <a:pt x="1899" y="175"/>
                  <a:pt x="1821" y="181"/>
                </a:cubicBezTo>
                <a:cubicBezTo>
                  <a:pt x="1764" y="185"/>
                  <a:pt x="1704" y="183"/>
                  <a:pt x="1647" y="181"/>
                </a:cubicBezTo>
                <a:cubicBezTo>
                  <a:pt x="1572" y="179"/>
                  <a:pt x="1495" y="177"/>
                  <a:pt x="1419" y="188"/>
                </a:cubicBezTo>
                <a:cubicBezTo>
                  <a:pt x="1237" y="214"/>
                  <a:pt x="1058" y="318"/>
                  <a:pt x="886" y="495"/>
                </a:cubicBezTo>
                <a:cubicBezTo>
                  <a:pt x="796" y="589"/>
                  <a:pt x="716" y="694"/>
                  <a:pt x="638" y="795"/>
                </a:cubicBezTo>
                <a:cubicBezTo>
                  <a:pt x="591" y="857"/>
                  <a:pt x="542" y="922"/>
                  <a:pt x="491" y="983"/>
                </a:cubicBezTo>
                <a:cubicBezTo>
                  <a:pt x="324" y="1182"/>
                  <a:pt x="169" y="1304"/>
                  <a:pt x="1" y="1367"/>
                </a:cubicBezTo>
                <a:close/>
              </a:path>
            </a:pathLst>
          </a:custGeom>
          <a:gradFill flip="none" rotWithShape="1">
            <a:gsLst>
              <a:gs pos="0">
                <a:schemeClr val="accent1">
                  <a:alpha val="0"/>
                </a:schemeClr>
              </a:gs>
              <a:gs pos="57868">
                <a:schemeClr val="accent1">
                  <a:alpha val="20000"/>
                </a:schemeClr>
              </a:gs>
              <a:gs pos="50000">
                <a:schemeClr val="accent1">
                  <a:alpha val="0"/>
                </a:schemeClr>
              </a:gs>
              <a:gs pos="37000">
                <a:schemeClr val="accent1"/>
              </a:gs>
              <a:gs pos="70000">
                <a:schemeClr val="accent1">
                  <a:alpha val="0"/>
                </a:schemeClr>
              </a:gs>
            </a:gsLst>
            <a:lin ang="10800000" scaled="1"/>
            <a:tileRect/>
          </a:gradFill>
          <a:ln>
            <a:noFill/>
          </a:ln>
        </p:spPr>
        <p:txBody>
          <a:bodyPr vert="horz" wrap="square" lIns="91440" tIns="45720" rIns="91440" bIns="45720" numCol="1" anchor="t" anchorCtr="0" compatLnSpc="1"/>
          <a:lstStyle/>
          <a:p>
            <a:pPr defTabSz="457200">
              <a:defRPr/>
            </a:pPr>
            <a:endParaRPr lang="zh-CN" altLang="en-US" sz="2400" dirty="0">
              <a:solidFill>
                <a:prstClr val="black"/>
              </a:solidFill>
              <a:latin typeface="思源宋体 CN Heavy"/>
              <a:ea typeface="思源宋体 CN Heavy"/>
            </a:endParaRPr>
          </a:p>
        </p:txBody>
      </p:sp>
      <p:sp>
        <p:nvSpPr>
          <p:cNvPr id="5" name="Freeform 1028"/>
          <p:cNvSpPr/>
          <p:nvPr/>
        </p:nvSpPr>
        <p:spPr bwMode="auto">
          <a:xfrm rot="21135264">
            <a:off x="1128053" y="180404"/>
            <a:ext cx="10707364" cy="8048742"/>
          </a:xfrm>
          <a:custGeom>
            <a:avLst/>
            <a:gdLst>
              <a:gd name="T0" fmla="*/ 3 w 1919"/>
              <a:gd name="T1" fmla="*/ 1442 h 1442"/>
              <a:gd name="T2" fmla="*/ 0 w 1919"/>
              <a:gd name="T3" fmla="*/ 1440 h 1442"/>
              <a:gd name="T4" fmla="*/ 479 w 1919"/>
              <a:gd name="T5" fmla="*/ 1124 h 1442"/>
              <a:gd name="T6" fmla="*/ 647 w 1919"/>
              <a:gd name="T7" fmla="*/ 1102 h 1442"/>
              <a:gd name="T8" fmla="*/ 890 w 1919"/>
              <a:gd name="T9" fmla="*/ 1060 h 1442"/>
              <a:gd name="T10" fmla="*/ 1268 w 1919"/>
              <a:gd name="T11" fmla="*/ 741 h 1442"/>
              <a:gd name="T12" fmla="*/ 1398 w 1919"/>
              <a:gd name="T13" fmla="*/ 532 h 1442"/>
              <a:gd name="T14" fmla="*/ 1535 w 1919"/>
              <a:gd name="T15" fmla="*/ 314 h 1442"/>
              <a:gd name="T16" fmla="*/ 1919 w 1919"/>
              <a:gd name="T17" fmla="*/ 0 h 1442"/>
              <a:gd name="T18" fmla="*/ 1919 w 1919"/>
              <a:gd name="T19" fmla="*/ 3 h 1442"/>
              <a:gd name="T20" fmla="*/ 1537 w 1919"/>
              <a:gd name="T21" fmla="*/ 316 h 1442"/>
              <a:gd name="T22" fmla="*/ 1401 w 1919"/>
              <a:gd name="T23" fmla="*/ 534 h 1442"/>
              <a:gd name="T24" fmla="*/ 1271 w 1919"/>
              <a:gd name="T25" fmla="*/ 743 h 1442"/>
              <a:gd name="T26" fmla="*/ 891 w 1919"/>
              <a:gd name="T27" fmla="*/ 1063 h 1442"/>
              <a:gd name="T28" fmla="*/ 648 w 1919"/>
              <a:gd name="T29" fmla="*/ 1105 h 1442"/>
              <a:gd name="T30" fmla="*/ 479 w 1919"/>
              <a:gd name="T31" fmla="*/ 1127 h 1442"/>
              <a:gd name="T32" fmla="*/ 3 w 1919"/>
              <a:gd name="T33" fmla="*/ 1442 h 1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19" h="1442">
                <a:moveTo>
                  <a:pt x="3" y="1442"/>
                </a:moveTo>
                <a:cubicBezTo>
                  <a:pt x="0" y="1440"/>
                  <a:pt x="0" y="1440"/>
                  <a:pt x="0" y="1440"/>
                </a:cubicBezTo>
                <a:cubicBezTo>
                  <a:pt x="112" y="1279"/>
                  <a:pt x="287" y="1164"/>
                  <a:pt x="479" y="1124"/>
                </a:cubicBezTo>
                <a:cubicBezTo>
                  <a:pt x="534" y="1113"/>
                  <a:pt x="592" y="1108"/>
                  <a:pt x="647" y="1102"/>
                </a:cubicBezTo>
                <a:cubicBezTo>
                  <a:pt x="728" y="1095"/>
                  <a:pt x="812" y="1087"/>
                  <a:pt x="890" y="1060"/>
                </a:cubicBezTo>
                <a:cubicBezTo>
                  <a:pt x="1026" y="1013"/>
                  <a:pt x="1154" y="906"/>
                  <a:pt x="1268" y="741"/>
                </a:cubicBezTo>
                <a:cubicBezTo>
                  <a:pt x="1315" y="674"/>
                  <a:pt x="1357" y="602"/>
                  <a:pt x="1398" y="532"/>
                </a:cubicBezTo>
                <a:cubicBezTo>
                  <a:pt x="1441" y="460"/>
                  <a:pt x="1485" y="384"/>
                  <a:pt x="1535" y="314"/>
                </a:cubicBezTo>
                <a:cubicBezTo>
                  <a:pt x="1651" y="150"/>
                  <a:pt x="1780" y="44"/>
                  <a:pt x="1919" y="0"/>
                </a:cubicBezTo>
                <a:cubicBezTo>
                  <a:pt x="1919" y="3"/>
                  <a:pt x="1919" y="3"/>
                  <a:pt x="1919" y="3"/>
                </a:cubicBezTo>
                <a:cubicBezTo>
                  <a:pt x="1781" y="47"/>
                  <a:pt x="1653" y="152"/>
                  <a:pt x="1537" y="316"/>
                </a:cubicBezTo>
                <a:cubicBezTo>
                  <a:pt x="1488" y="386"/>
                  <a:pt x="1444" y="461"/>
                  <a:pt x="1401" y="534"/>
                </a:cubicBezTo>
                <a:cubicBezTo>
                  <a:pt x="1360" y="604"/>
                  <a:pt x="1318" y="676"/>
                  <a:pt x="1271" y="743"/>
                </a:cubicBezTo>
                <a:cubicBezTo>
                  <a:pt x="1156" y="909"/>
                  <a:pt x="1028" y="1016"/>
                  <a:pt x="891" y="1063"/>
                </a:cubicBezTo>
                <a:cubicBezTo>
                  <a:pt x="813" y="1090"/>
                  <a:pt x="729" y="1098"/>
                  <a:pt x="648" y="1105"/>
                </a:cubicBezTo>
                <a:cubicBezTo>
                  <a:pt x="592" y="1111"/>
                  <a:pt x="535" y="1116"/>
                  <a:pt x="479" y="1127"/>
                </a:cubicBezTo>
                <a:cubicBezTo>
                  <a:pt x="288" y="1167"/>
                  <a:pt x="114" y="1282"/>
                  <a:pt x="3" y="1442"/>
                </a:cubicBezTo>
                <a:close/>
              </a:path>
            </a:pathLst>
          </a:custGeom>
          <a:gradFill>
            <a:gsLst>
              <a:gs pos="61000">
                <a:schemeClr val="accent1"/>
              </a:gs>
              <a:gs pos="47000">
                <a:schemeClr val="accent1">
                  <a:alpha val="0"/>
                </a:schemeClr>
              </a:gs>
              <a:gs pos="42000">
                <a:schemeClr val="accent1">
                  <a:alpha val="0"/>
                </a:schemeClr>
              </a:gs>
              <a:gs pos="14000">
                <a:schemeClr val="accent1"/>
              </a:gs>
              <a:gs pos="83000">
                <a:schemeClr val="accent1">
                  <a:alpha val="0"/>
                </a:schemeClr>
              </a:gs>
            </a:gsLst>
            <a:lin ang="8100000" scaled="1"/>
          </a:gradFill>
          <a:ln>
            <a:noFill/>
          </a:ln>
        </p:spPr>
        <p:txBody>
          <a:bodyPr vert="horz" wrap="square" lIns="91440" tIns="45720" rIns="91440" bIns="45720" numCol="1" anchor="t" anchorCtr="0" compatLnSpc="1"/>
          <a:lstStyle/>
          <a:p>
            <a:pPr defTabSz="457200">
              <a:defRPr/>
            </a:pPr>
            <a:endParaRPr lang="zh-CN" altLang="en-US" sz="2400" dirty="0">
              <a:solidFill>
                <a:prstClr val="black"/>
              </a:solidFill>
              <a:latin typeface="思源宋体 CN Heavy"/>
              <a:ea typeface="思源宋体 CN Heavy"/>
            </a:endParaRPr>
          </a:p>
        </p:txBody>
      </p:sp>
      <p:sp>
        <p:nvSpPr>
          <p:cNvPr id="6" name="椭圆 5"/>
          <p:cNvSpPr/>
          <p:nvPr/>
        </p:nvSpPr>
        <p:spPr>
          <a:xfrm>
            <a:off x="7899444" y="3433104"/>
            <a:ext cx="876866" cy="876866"/>
          </a:xfrm>
          <a:prstGeom prst="ellipse">
            <a:avLst/>
          </a:prstGeom>
          <a:gradFill flip="none" rotWithShape="1">
            <a:gsLst>
              <a:gs pos="68000">
                <a:schemeClr val="accent1">
                  <a:alpha val="0"/>
                </a:schemeClr>
              </a:gs>
              <a:gs pos="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sz="2400">
              <a:solidFill>
                <a:prstClr val="black"/>
              </a:solidFill>
              <a:latin typeface="思源宋体 CN Heavy"/>
              <a:ea typeface="思源宋体 CN Heavy"/>
            </a:endParaRPr>
          </a:p>
        </p:txBody>
      </p:sp>
      <p:sp>
        <p:nvSpPr>
          <p:cNvPr id="7" name="椭圆 6"/>
          <p:cNvSpPr/>
          <p:nvPr/>
        </p:nvSpPr>
        <p:spPr>
          <a:xfrm>
            <a:off x="1387602" y="4086557"/>
            <a:ext cx="876866" cy="876866"/>
          </a:xfrm>
          <a:prstGeom prst="ellipse">
            <a:avLst/>
          </a:prstGeom>
          <a:gradFill flip="none" rotWithShape="1">
            <a:gsLst>
              <a:gs pos="68000">
                <a:schemeClr val="accent1">
                  <a:alpha val="0"/>
                </a:schemeClr>
              </a:gs>
              <a:gs pos="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sz="2400">
              <a:solidFill>
                <a:prstClr val="black"/>
              </a:solidFill>
              <a:latin typeface="思源宋体 CN Heavy"/>
              <a:ea typeface="思源宋体 CN Heavy"/>
            </a:endParaRPr>
          </a:p>
        </p:txBody>
      </p:sp>
      <p:sp>
        <p:nvSpPr>
          <p:cNvPr id="11" name="椭圆 10"/>
          <p:cNvSpPr/>
          <p:nvPr/>
        </p:nvSpPr>
        <p:spPr>
          <a:xfrm>
            <a:off x="1537777" y="1305429"/>
            <a:ext cx="876866" cy="876866"/>
          </a:xfrm>
          <a:prstGeom prst="ellipse">
            <a:avLst/>
          </a:prstGeom>
          <a:gradFill flip="none" rotWithShape="1">
            <a:gsLst>
              <a:gs pos="68000">
                <a:schemeClr val="accent1">
                  <a:alpha val="0"/>
                </a:schemeClr>
              </a:gs>
              <a:gs pos="0">
                <a:schemeClr val="accent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zh-CN" altLang="en-US" sz="2400">
              <a:solidFill>
                <a:prstClr val="black"/>
              </a:solidFill>
              <a:latin typeface="思源宋体 CN Heavy"/>
              <a:ea typeface="思源宋体 CN Heavy"/>
            </a:endParaRPr>
          </a:p>
        </p:txBody>
      </p:sp>
      <p:sp>
        <p:nvSpPr>
          <p:cNvPr id="15" name="矩形 14"/>
          <p:cNvSpPr/>
          <p:nvPr/>
        </p:nvSpPr>
        <p:spPr>
          <a:xfrm>
            <a:off x="782597" y="664764"/>
            <a:ext cx="3268844" cy="584775"/>
          </a:xfrm>
          <a:prstGeom prst="rect">
            <a:avLst/>
          </a:prstGeom>
        </p:spPr>
        <p:txBody>
          <a:bodyPr wrap="none">
            <a:spAutoFit/>
          </a:bodyPr>
          <a:lstStyle/>
          <a:p>
            <a:r>
              <a:rPr lang="en-US" altLang="en-GB" sz="3200" b="1" dirty="0" smtClean="0">
                <a:solidFill>
                  <a:srgbClr val="2E4455"/>
                </a:solidFill>
              </a:rPr>
              <a:t>CHANGE MODEL</a:t>
            </a:r>
            <a:endParaRPr lang="en-US" altLang="en-GB" sz="3200" b="1" dirty="0">
              <a:solidFill>
                <a:srgbClr val="2E4455"/>
              </a:solidFill>
            </a:endParaRPr>
          </a:p>
        </p:txBody>
      </p:sp>
      <p:sp>
        <p:nvSpPr>
          <p:cNvPr id="8" name="文本框 7"/>
          <p:cNvSpPr txBox="1"/>
          <p:nvPr/>
        </p:nvSpPr>
        <p:spPr>
          <a:xfrm>
            <a:off x="1976209" y="1597388"/>
            <a:ext cx="5611707" cy="2031325"/>
          </a:xfrm>
          <a:prstGeom prst="rect">
            <a:avLst/>
          </a:prstGeom>
          <a:noFill/>
        </p:spPr>
        <p:txBody>
          <a:bodyPr wrap="square" rtlCol="0">
            <a:spAutoFit/>
          </a:bodyPr>
          <a:lstStyle/>
          <a:p>
            <a:r>
              <a:rPr lang="en-US" altLang="zh-CN" b="1" dirty="0" smtClean="0"/>
              <a:t>      Improve </a:t>
            </a:r>
            <a:r>
              <a:rPr lang="en-US" altLang="zh-CN" b="1" dirty="0"/>
              <a:t>the management and control efficiency of enterprises and change the complicated approval procedures in the past. Update the design of organization authorization system, post analysis and design, assessment system, competency matching quality model, etc. This has posed a huge test to the previous assessment system. </a:t>
            </a:r>
            <a:endParaRPr lang="zh-CN" altLang="en-US" b="1" dirty="0"/>
          </a:p>
        </p:txBody>
      </p:sp>
      <p:sp>
        <p:nvSpPr>
          <p:cNvPr id="9" name="文本框 8"/>
          <p:cNvSpPr txBox="1"/>
          <p:nvPr/>
        </p:nvSpPr>
        <p:spPr>
          <a:xfrm>
            <a:off x="1826035" y="4354234"/>
            <a:ext cx="6130147" cy="1200329"/>
          </a:xfrm>
          <a:prstGeom prst="rect">
            <a:avLst/>
          </a:prstGeom>
          <a:noFill/>
        </p:spPr>
        <p:txBody>
          <a:bodyPr wrap="square" rtlCol="0">
            <a:spAutoFit/>
          </a:bodyPr>
          <a:lstStyle/>
          <a:p>
            <a:r>
              <a:rPr lang="en-US" altLang="zh-CN" b="1"/>
              <a:t>Overall improvement of knowledge management, supply chain management, R&amp;D management and other special capabilities. This needs to hire external experts for training and popularization.</a:t>
            </a:r>
            <a:endParaRPr lang="en-US" altLang="zh-CN" b="1"/>
          </a:p>
        </p:txBody>
      </p:sp>
      <p:sp>
        <p:nvSpPr>
          <p:cNvPr id="12" name="文本框 11"/>
          <p:cNvSpPr txBox="1"/>
          <p:nvPr/>
        </p:nvSpPr>
        <p:spPr>
          <a:xfrm>
            <a:off x="8167234" y="3786326"/>
            <a:ext cx="3256548" cy="1477328"/>
          </a:xfrm>
          <a:prstGeom prst="rect">
            <a:avLst/>
          </a:prstGeom>
          <a:noFill/>
        </p:spPr>
        <p:txBody>
          <a:bodyPr wrap="square" rtlCol="0">
            <a:spAutoFit/>
          </a:bodyPr>
          <a:lstStyle/>
          <a:p>
            <a:r>
              <a:rPr lang="en-US" altLang="zh-CN" b="1" dirty="0"/>
              <a:t>Further use information technology to upgrade and control various management modules of the enterprise.</a:t>
            </a:r>
            <a:endParaRPr lang="en-US" altLang="zh-CN" b="1" dirty="0"/>
          </a:p>
          <a:p>
            <a:endParaRPr lang="zh-CN" altLang="en-US" b="1"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 name="矩形 327"/>
          <p:cNvSpPr/>
          <p:nvPr/>
        </p:nvSpPr>
        <p:spPr>
          <a:xfrm>
            <a:off x="-142637" y="-19126"/>
            <a:ext cx="12192000" cy="6858000"/>
          </a:xfrm>
          <a:prstGeom prst="rect">
            <a:avLst/>
          </a:prstGeom>
          <a:gradFill>
            <a:gsLst>
              <a:gs pos="0">
                <a:schemeClr val="bg1"/>
              </a:gs>
              <a:gs pos="100000">
                <a:schemeClr val="accent1">
                  <a:lumMod val="14000"/>
                  <a:lumOff val="86000"/>
                </a:schemeClr>
              </a:gs>
            </a:gsLst>
            <a:lin ang="162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nvGrpSpPr>
          <p:cNvPr id="1042" name="组合 1041"/>
          <p:cNvGrpSpPr/>
          <p:nvPr/>
        </p:nvGrpSpPr>
        <p:grpSpPr>
          <a:xfrm>
            <a:off x="-185080" y="1225355"/>
            <a:ext cx="3234150" cy="3512300"/>
            <a:chOff x="839788" y="1522236"/>
            <a:chExt cx="2952750" cy="3206698"/>
          </a:xfrm>
          <a:scene3d>
            <a:camera prst="perspectiveRight"/>
            <a:lightRig rig="contrasting" dir="t"/>
          </a:scene3d>
        </p:grpSpPr>
        <p:sp>
          <p:nvSpPr>
            <p:cNvPr id="1039" name="矩形: 圆角 1038"/>
            <p:cNvSpPr/>
            <p:nvPr/>
          </p:nvSpPr>
          <p:spPr>
            <a:xfrm>
              <a:off x="839788" y="1671971"/>
              <a:ext cx="2952750" cy="3056963"/>
            </a:xfrm>
            <a:prstGeom prst="roundRect">
              <a:avLst>
                <a:gd name="adj" fmla="val 0"/>
              </a:avLst>
            </a:prstGeom>
            <a:gradFill flip="none" rotWithShape="1">
              <a:gsLst>
                <a:gs pos="5900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defRPr/>
              </a:pPr>
              <a:endParaRPr lang="zh-CN" altLang="en-US" sz="11500" dirty="0">
                <a:gradFill>
                  <a:gsLst>
                    <a:gs pos="0">
                      <a:srgbClr val="CA865F">
                        <a:alpha val="44000"/>
                      </a:srgbClr>
                    </a:gs>
                    <a:gs pos="100000">
                      <a:srgbClr val="CA865F">
                        <a:lumMod val="20000"/>
                        <a:lumOff val="80000"/>
                        <a:alpha val="0"/>
                      </a:srgbClr>
                    </a:gs>
                  </a:gsLst>
                  <a:lin ang="5400000" scaled="1"/>
                </a:gradFill>
                <a:latin typeface="Roboto Bold"/>
              </a:endParaRPr>
            </a:p>
          </p:txBody>
        </p:sp>
        <p:sp>
          <p:nvSpPr>
            <p:cNvPr id="1040" name="矩形: 圆顶角 1039"/>
            <p:cNvSpPr/>
            <p:nvPr/>
          </p:nvSpPr>
          <p:spPr>
            <a:xfrm>
              <a:off x="839788" y="1522236"/>
              <a:ext cx="2952750" cy="219186"/>
            </a:xfrm>
            <a:prstGeom prst="round2SameRect">
              <a:avLst>
                <a:gd name="adj1" fmla="val 50000"/>
                <a:gd name="adj2" fmla="val 0"/>
              </a:avLst>
            </a:prstGeom>
            <a:gradFill>
              <a:gsLst>
                <a:gs pos="0">
                  <a:schemeClr val="accent1">
                    <a:lumMod val="60000"/>
                    <a:lumOff val="40000"/>
                  </a:schemeClr>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grpSp>
        <p:nvGrpSpPr>
          <p:cNvPr id="369" name="组合 368"/>
          <p:cNvGrpSpPr/>
          <p:nvPr/>
        </p:nvGrpSpPr>
        <p:grpSpPr>
          <a:xfrm>
            <a:off x="3061637" y="1296906"/>
            <a:ext cx="3079827" cy="3512300"/>
            <a:chOff x="839788" y="1522236"/>
            <a:chExt cx="2952750" cy="3206698"/>
          </a:xfrm>
        </p:grpSpPr>
        <p:sp>
          <p:nvSpPr>
            <p:cNvPr id="370" name="矩形: 圆角 369"/>
            <p:cNvSpPr/>
            <p:nvPr/>
          </p:nvSpPr>
          <p:spPr>
            <a:xfrm>
              <a:off x="839788" y="1671971"/>
              <a:ext cx="2952750" cy="3056963"/>
            </a:xfrm>
            <a:prstGeom prst="roundRect">
              <a:avLst>
                <a:gd name="adj" fmla="val 0"/>
              </a:avLst>
            </a:prstGeom>
            <a:gradFill flip="none" rotWithShape="1">
              <a:gsLst>
                <a:gs pos="5900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defRPr/>
              </a:pPr>
              <a:endParaRPr lang="zh-CN" altLang="en-US" sz="11500" dirty="0">
                <a:gradFill>
                  <a:gsLst>
                    <a:gs pos="0">
                      <a:srgbClr val="CA865F">
                        <a:alpha val="44000"/>
                      </a:srgbClr>
                    </a:gs>
                    <a:gs pos="100000">
                      <a:srgbClr val="CA865F">
                        <a:lumMod val="20000"/>
                        <a:lumOff val="80000"/>
                        <a:alpha val="0"/>
                      </a:srgbClr>
                    </a:gs>
                  </a:gsLst>
                  <a:lin ang="5400000" scaled="1"/>
                </a:gradFill>
                <a:latin typeface="Roboto Bold"/>
              </a:endParaRPr>
            </a:p>
          </p:txBody>
        </p:sp>
        <p:sp>
          <p:nvSpPr>
            <p:cNvPr id="371" name="矩形: 圆顶角 370"/>
            <p:cNvSpPr/>
            <p:nvPr/>
          </p:nvSpPr>
          <p:spPr>
            <a:xfrm>
              <a:off x="839788" y="1522236"/>
              <a:ext cx="2952750" cy="219186"/>
            </a:xfrm>
            <a:prstGeom prst="round2SameRect">
              <a:avLst>
                <a:gd name="adj1" fmla="val 50000"/>
                <a:gd name="adj2" fmla="val 0"/>
              </a:avLst>
            </a:prstGeom>
            <a:gradFill>
              <a:gsLst>
                <a:gs pos="0">
                  <a:schemeClr val="accent4">
                    <a:lumMod val="60000"/>
                    <a:lumOff val="40000"/>
                  </a:schemeClr>
                </a:gs>
                <a:gs pos="100000">
                  <a:schemeClr val="accent4"/>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grpSp>
        <p:nvGrpSpPr>
          <p:cNvPr id="373" name="组合 372"/>
          <p:cNvGrpSpPr/>
          <p:nvPr/>
        </p:nvGrpSpPr>
        <p:grpSpPr>
          <a:xfrm>
            <a:off x="9308159" y="1213970"/>
            <a:ext cx="3234150" cy="3512300"/>
            <a:chOff x="839788" y="1522236"/>
            <a:chExt cx="2952750" cy="3206698"/>
          </a:xfrm>
          <a:scene3d>
            <a:camera prst="perspectiveLeft"/>
            <a:lightRig rig="contrasting" dir="t"/>
          </a:scene3d>
        </p:grpSpPr>
        <p:sp>
          <p:nvSpPr>
            <p:cNvPr id="374" name="矩形: 圆角 373"/>
            <p:cNvSpPr/>
            <p:nvPr/>
          </p:nvSpPr>
          <p:spPr>
            <a:xfrm>
              <a:off x="839788" y="1671971"/>
              <a:ext cx="2952750" cy="3056963"/>
            </a:xfrm>
            <a:prstGeom prst="roundRect">
              <a:avLst>
                <a:gd name="adj" fmla="val 0"/>
              </a:avLst>
            </a:prstGeom>
            <a:gradFill flip="none" rotWithShape="1">
              <a:gsLst>
                <a:gs pos="5900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defRPr/>
              </a:pPr>
              <a:endParaRPr lang="zh-CN" altLang="en-US" sz="11500" dirty="0">
                <a:gradFill>
                  <a:gsLst>
                    <a:gs pos="0">
                      <a:srgbClr val="CA865F">
                        <a:alpha val="44000"/>
                      </a:srgbClr>
                    </a:gs>
                    <a:gs pos="100000">
                      <a:srgbClr val="CA865F">
                        <a:lumMod val="20000"/>
                        <a:lumOff val="80000"/>
                        <a:alpha val="0"/>
                      </a:srgbClr>
                    </a:gs>
                  </a:gsLst>
                  <a:lin ang="5400000" scaled="1"/>
                </a:gradFill>
                <a:latin typeface="Roboto Bold"/>
              </a:endParaRPr>
            </a:p>
          </p:txBody>
        </p:sp>
        <p:sp>
          <p:nvSpPr>
            <p:cNvPr id="375" name="矩形: 圆顶角 374"/>
            <p:cNvSpPr/>
            <p:nvPr/>
          </p:nvSpPr>
          <p:spPr>
            <a:xfrm>
              <a:off x="839788" y="1522236"/>
              <a:ext cx="2952750" cy="219186"/>
            </a:xfrm>
            <a:prstGeom prst="round2SameRect">
              <a:avLst>
                <a:gd name="adj1" fmla="val 50000"/>
                <a:gd name="adj2" fmla="val 0"/>
              </a:avLst>
            </a:prstGeom>
            <a:gradFill>
              <a:gsLst>
                <a:gs pos="0">
                  <a:schemeClr val="accent1"/>
                </a:gs>
                <a:gs pos="100000">
                  <a:schemeClr val="accent1">
                    <a:lumMod val="5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sp>
        <p:nvSpPr>
          <p:cNvPr id="314" name="椭圆 313" hidden="1"/>
          <p:cNvSpPr/>
          <p:nvPr/>
        </p:nvSpPr>
        <p:spPr>
          <a:xfrm>
            <a:off x="4022457" y="5253142"/>
            <a:ext cx="4147086" cy="526246"/>
          </a:xfrm>
          <a:prstGeom prst="ellipse">
            <a:avLst/>
          </a:prstGeom>
          <a:gradFill>
            <a:gsLst>
              <a:gs pos="0">
                <a:schemeClr val="accent1">
                  <a:lumMod val="60000"/>
                  <a:lumOff val="40000"/>
                  <a:alpha val="0"/>
                </a:schemeClr>
              </a:gs>
              <a:gs pos="100000">
                <a:schemeClr val="accent1">
                  <a:alpha val="6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63" name="矩形 62"/>
          <p:cNvSpPr/>
          <p:nvPr/>
        </p:nvSpPr>
        <p:spPr>
          <a:xfrm>
            <a:off x="378454" y="361545"/>
            <a:ext cx="5572359" cy="646331"/>
          </a:xfrm>
          <a:prstGeom prst="rect">
            <a:avLst/>
          </a:prstGeom>
        </p:spPr>
        <p:txBody>
          <a:bodyPr wrap="none">
            <a:spAutoFit/>
          </a:bodyPr>
          <a:lstStyle/>
          <a:p>
            <a:r>
              <a:rPr lang="en-US" altLang="zh-CN" sz="3600" b="1" dirty="0" smtClean="0">
                <a:solidFill>
                  <a:srgbClr val="2E4455"/>
                </a:solidFill>
                <a:latin typeface="+mn-lt"/>
                <a:cs typeface="+mn-lt"/>
              </a:rPr>
              <a:t>RESISTANCE TO CHANGE</a:t>
            </a:r>
            <a:endParaRPr lang="en-US" altLang="zh-CN" sz="3600" b="1" dirty="0">
              <a:solidFill>
                <a:srgbClr val="2E4455"/>
              </a:solidFill>
              <a:latin typeface="+mn-lt"/>
              <a:cs typeface="+mn-lt"/>
            </a:endParaRPr>
          </a:p>
        </p:txBody>
      </p:sp>
      <p:sp>
        <p:nvSpPr>
          <p:cNvPr id="1033" name="文本框 1032"/>
          <p:cNvSpPr txBox="1"/>
          <p:nvPr/>
        </p:nvSpPr>
        <p:spPr>
          <a:xfrm>
            <a:off x="378507" y="1813168"/>
            <a:ext cx="2252638" cy="2585323"/>
          </a:xfrm>
          <a:prstGeom prst="rect">
            <a:avLst/>
          </a:prstGeom>
          <a:noFill/>
        </p:spPr>
        <p:txBody>
          <a:bodyPr wrap="square" rtlCol="0">
            <a:spAutoFit/>
            <a:scene3d>
              <a:camera prst="perspectiveRight"/>
              <a:lightRig rig="contrasting" dir="t"/>
            </a:scene3d>
          </a:bodyPr>
          <a:lstStyle/>
          <a:p>
            <a:r>
              <a:rPr lang="en-US" altLang="zh-CN" b="1" i="0" dirty="0" smtClean="0">
                <a:solidFill>
                  <a:schemeClr val="tx1"/>
                </a:solidFill>
              </a:rPr>
              <a:t>Employees have become accustomed to the original management status, and when changes occur, they instinctively resist changes;</a:t>
            </a:r>
            <a:endParaRPr lang="en-US" altLang="zh-CN" b="1" i="0" dirty="0">
              <a:solidFill>
                <a:schemeClr val="tx1"/>
              </a:solidFill>
            </a:endParaRPr>
          </a:p>
        </p:txBody>
      </p:sp>
      <p:sp>
        <p:nvSpPr>
          <p:cNvPr id="339" name="文本框 338"/>
          <p:cNvSpPr txBox="1"/>
          <p:nvPr/>
        </p:nvSpPr>
        <p:spPr>
          <a:xfrm>
            <a:off x="3224156" y="1816069"/>
            <a:ext cx="2662488" cy="955454"/>
          </a:xfrm>
          <a:prstGeom prst="rect">
            <a:avLst/>
          </a:prstGeom>
          <a:noFill/>
        </p:spPr>
        <p:txBody>
          <a:bodyPr wrap="square" rtlCol="0">
            <a:spAutoFit/>
          </a:bodyPr>
          <a:lstStyle>
            <a:defPPr>
              <a:defRPr lang="zh-CN"/>
            </a:defPPr>
            <a:lvl1pPr algn="ctr">
              <a:lnSpc>
                <a:spcPct val="120000"/>
              </a:lnSpc>
              <a:defRPr sz="1600"/>
            </a:lvl1pPr>
          </a:lstStyle>
          <a:p>
            <a:pPr algn="l">
              <a:defRPr/>
            </a:pPr>
            <a:r>
              <a:rPr lang="en-US" altLang="zh-CN" b="1" dirty="0"/>
              <a:t>Many vested interests form invisible resistance to change</a:t>
            </a:r>
            <a:endParaRPr lang="zh-CN" altLang="en-US" b="1" dirty="0">
              <a:solidFill>
                <a:srgbClr val="5D88A8">
                  <a:lumMod val="50000"/>
                </a:srgbClr>
              </a:solidFill>
            </a:endParaRPr>
          </a:p>
        </p:txBody>
      </p:sp>
      <p:sp>
        <p:nvSpPr>
          <p:cNvPr id="340" name="文本框 339"/>
          <p:cNvSpPr txBox="1"/>
          <p:nvPr/>
        </p:nvSpPr>
        <p:spPr>
          <a:xfrm>
            <a:off x="9627883" y="1830312"/>
            <a:ext cx="2248692" cy="3057760"/>
          </a:xfrm>
          <a:prstGeom prst="rect">
            <a:avLst/>
          </a:prstGeom>
          <a:noFill/>
        </p:spPr>
        <p:txBody>
          <a:bodyPr wrap="square" rtlCol="0">
            <a:spAutoFit/>
            <a:scene3d>
              <a:camera prst="perspectiveLeft"/>
              <a:lightRig rig="contrasting" dir="t"/>
            </a:scene3d>
          </a:bodyPr>
          <a:lstStyle>
            <a:defPPr>
              <a:defRPr lang="zh-CN"/>
            </a:defPPr>
            <a:lvl1pPr algn="ctr">
              <a:lnSpc>
                <a:spcPct val="120000"/>
              </a:lnSpc>
              <a:defRPr sz="1600"/>
            </a:lvl1pPr>
          </a:lstStyle>
          <a:p>
            <a:pPr algn="r">
              <a:defRPr/>
            </a:pPr>
            <a:r>
              <a:rPr lang="en-US" altLang="zh-CN" sz="1800" b="1" dirty="0"/>
              <a:t> It comes from the resistance of the top to change, which is likely to be dissolved halfway due to the existence of risks or touching the interests of the top</a:t>
            </a:r>
            <a:endParaRPr lang="zh-CN" altLang="en-US" sz="1800" b="1" dirty="0">
              <a:solidFill>
                <a:srgbClr val="5D88A8">
                  <a:lumMod val="50000"/>
                </a:srgbClr>
              </a:solidFill>
            </a:endParaRPr>
          </a:p>
        </p:txBody>
      </p:sp>
      <p:sp>
        <p:nvSpPr>
          <p:cNvPr id="343" name="椭圆 342"/>
          <p:cNvSpPr/>
          <p:nvPr/>
        </p:nvSpPr>
        <p:spPr>
          <a:xfrm>
            <a:off x="-364719" y="5436093"/>
            <a:ext cx="12921438" cy="2617349"/>
          </a:xfrm>
          <a:prstGeom prst="ellipse">
            <a:avLst/>
          </a:prstGeom>
          <a:gradFill>
            <a:gsLst>
              <a:gs pos="0">
                <a:schemeClr val="accent1">
                  <a:alpha val="0"/>
                </a:schemeClr>
              </a:gs>
              <a:gs pos="98000">
                <a:schemeClr val="accent1">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12" name="椭圆 311"/>
          <p:cNvSpPr/>
          <p:nvPr/>
        </p:nvSpPr>
        <p:spPr>
          <a:xfrm>
            <a:off x="1246759" y="5432350"/>
            <a:ext cx="9698482" cy="1647176"/>
          </a:xfrm>
          <a:prstGeom prst="ellipse">
            <a:avLst/>
          </a:prstGeom>
          <a:gradFill>
            <a:gsLst>
              <a:gs pos="0">
                <a:schemeClr val="accent1">
                  <a:alpha val="0"/>
                </a:schemeClr>
              </a:gs>
              <a:gs pos="98000">
                <a:schemeClr val="accent1">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13" name="椭圆 312"/>
          <p:cNvSpPr/>
          <p:nvPr/>
        </p:nvSpPr>
        <p:spPr>
          <a:xfrm>
            <a:off x="3164634" y="5269124"/>
            <a:ext cx="5846016" cy="732975"/>
          </a:xfrm>
          <a:prstGeom prst="ellipse">
            <a:avLst/>
          </a:prstGeom>
          <a:gradFill>
            <a:gsLst>
              <a:gs pos="0">
                <a:schemeClr val="accent1">
                  <a:alpha val="0"/>
                </a:schemeClr>
              </a:gs>
              <a:gs pos="100000">
                <a:schemeClr val="accent1">
                  <a:alpha val="18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052" name="矩形 1051"/>
          <p:cNvSpPr/>
          <p:nvPr/>
        </p:nvSpPr>
        <p:spPr>
          <a:xfrm flipH="1">
            <a:off x="1462643" y="4953086"/>
            <a:ext cx="92334" cy="1404151"/>
          </a:xfrm>
          <a:prstGeom prst="rect">
            <a:avLst/>
          </a:prstGeom>
          <a:gradFill>
            <a:gsLst>
              <a:gs pos="0">
                <a:schemeClr val="accent1">
                  <a:alpha val="28000"/>
                </a:schemeClr>
              </a:gs>
              <a:gs pos="100000">
                <a:schemeClr val="accent1">
                  <a:alpha val="0"/>
                </a:schemeClr>
              </a:gs>
            </a:gsLst>
            <a:lin ang="5400000" scaled="1"/>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94" name="矩形 393"/>
          <p:cNvSpPr/>
          <p:nvPr/>
        </p:nvSpPr>
        <p:spPr>
          <a:xfrm flipH="1">
            <a:off x="10452778" y="4873026"/>
            <a:ext cx="83398" cy="1616571"/>
          </a:xfrm>
          <a:prstGeom prst="rect">
            <a:avLst/>
          </a:prstGeom>
          <a:gradFill>
            <a:gsLst>
              <a:gs pos="0">
                <a:schemeClr val="accent1">
                  <a:alpha val="25000"/>
                </a:schemeClr>
              </a:gs>
              <a:gs pos="100000">
                <a:schemeClr val="accent1">
                  <a:alpha val="0"/>
                </a:schemeClr>
              </a:gs>
            </a:gsLst>
            <a:lin ang="5400000" scaled="1"/>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95" name="矩形 394"/>
          <p:cNvSpPr/>
          <p:nvPr/>
        </p:nvSpPr>
        <p:spPr>
          <a:xfrm flipH="1">
            <a:off x="9223584" y="4017344"/>
            <a:ext cx="63713" cy="1789788"/>
          </a:xfrm>
          <a:prstGeom prst="rect">
            <a:avLst/>
          </a:prstGeom>
          <a:gradFill>
            <a:gsLst>
              <a:gs pos="0">
                <a:schemeClr val="accent1">
                  <a:alpha val="25000"/>
                </a:schemeClr>
              </a:gs>
              <a:gs pos="86000">
                <a:schemeClr val="accent1">
                  <a:alpha val="0"/>
                </a:schemeClr>
              </a:gs>
            </a:gsLst>
            <a:lin ang="5400000" scaled="1"/>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96" name="矩形 395"/>
          <p:cNvSpPr/>
          <p:nvPr/>
        </p:nvSpPr>
        <p:spPr>
          <a:xfrm flipH="1">
            <a:off x="4036872" y="3310091"/>
            <a:ext cx="55089" cy="1111489"/>
          </a:xfrm>
          <a:prstGeom prst="rect">
            <a:avLst/>
          </a:prstGeom>
          <a:gradFill>
            <a:gsLst>
              <a:gs pos="0">
                <a:schemeClr val="accent1">
                  <a:alpha val="25000"/>
                </a:schemeClr>
              </a:gs>
              <a:gs pos="100000">
                <a:schemeClr val="accent1">
                  <a:alpha val="0"/>
                </a:schemeClr>
              </a:gs>
            </a:gsLst>
            <a:lin ang="5400000" scaled="1"/>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397" name="矩形 396"/>
          <p:cNvSpPr/>
          <p:nvPr/>
        </p:nvSpPr>
        <p:spPr>
          <a:xfrm flipH="1">
            <a:off x="2898416" y="3665976"/>
            <a:ext cx="63713" cy="1789788"/>
          </a:xfrm>
          <a:prstGeom prst="rect">
            <a:avLst/>
          </a:prstGeom>
          <a:gradFill>
            <a:gsLst>
              <a:gs pos="0">
                <a:schemeClr val="accent1">
                  <a:alpha val="25000"/>
                </a:schemeClr>
              </a:gs>
              <a:gs pos="86000">
                <a:schemeClr val="accent1">
                  <a:alpha val="0"/>
                </a:schemeClr>
              </a:gs>
            </a:gsLst>
            <a:lin ang="5400000" scaled="1"/>
          </a:gradFill>
          <a:ln>
            <a:no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nvGrpSpPr>
          <p:cNvPr id="329" name="组合 328"/>
          <p:cNvGrpSpPr/>
          <p:nvPr/>
        </p:nvGrpSpPr>
        <p:grpSpPr>
          <a:xfrm>
            <a:off x="6365457" y="1289634"/>
            <a:ext cx="2999933" cy="3512300"/>
            <a:chOff x="839788" y="1522236"/>
            <a:chExt cx="2952750" cy="3206698"/>
          </a:xfrm>
        </p:grpSpPr>
        <p:sp>
          <p:nvSpPr>
            <p:cNvPr id="330" name="矩形: 圆角 369"/>
            <p:cNvSpPr/>
            <p:nvPr/>
          </p:nvSpPr>
          <p:spPr>
            <a:xfrm>
              <a:off x="839788" y="1671971"/>
              <a:ext cx="2952750" cy="3056963"/>
            </a:xfrm>
            <a:prstGeom prst="roundRect">
              <a:avLst>
                <a:gd name="adj" fmla="val 0"/>
              </a:avLst>
            </a:prstGeom>
            <a:gradFill flip="none" rotWithShape="1">
              <a:gsLst>
                <a:gs pos="59000">
                  <a:schemeClr val="bg1"/>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defRPr/>
              </a:pPr>
              <a:endParaRPr lang="zh-CN" altLang="en-US" sz="11500" dirty="0">
                <a:gradFill>
                  <a:gsLst>
                    <a:gs pos="0">
                      <a:srgbClr val="CA865F">
                        <a:alpha val="44000"/>
                      </a:srgbClr>
                    </a:gs>
                    <a:gs pos="100000">
                      <a:srgbClr val="CA865F">
                        <a:lumMod val="20000"/>
                        <a:lumOff val="80000"/>
                        <a:alpha val="0"/>
                      </a:srgbClr>
                    </a:gs>
                  </a:gsLst>
                  <a:lin ang="5400000" scaled="1"/>
                </a:gradFill>
                <a:latin typeface="Roboto Bold"/>
              </a:endParaRPr>
            </a:p>
          </p:txBody>
        </p:sp>
        <p:sp>
          <p:nvSpPr>
            <p:cNvPr id="331" name="矩形: 圆顶角 370"/>
            <p:cNvSpPr/>
            <p:nvPr/>
          </p:nvSpPr>
          <p:spPr>
            <a:xfrm>
              <a:off x="839788" y="1522236"/>
              <a:ext cx="2952750" cy="219186"/>
            </a:xfrm>
            <a:prstGeom prst="round2SameRect">
              <a:avLst>
                <a:gd name="adj1" fmla="val 50000"/>
                <a:gd name="adj2" fmla="val 0"/>
              </a:avLst>
            </a:prstGeom>
            <a:gradFill>
              <a:gsLst>
                <a:gs pos="0">
                  <a:schemeClr val="accent4">
                    <a:lumMod val="60000"/>
                    <a:lumOff val="40000"/>
                  </a:schemeClr>
                </a:gs>
                <a:gs pos="100000">
                  <a:schemeClr val="accent4"/>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sp>
        <p:nvSpPr>
          <p:cNvPr id="1037" name="椭圆 1036"/>
          <p:cNvSpPr/>
          <p:nvPr/>
        </p:nvSpPr>
        <p:spPr>
          <a:xfrm flipV="1">
            <a:off x="3878112" y="3141748"/>
            <a:ext cx="4671550" cy="4671548"/>
          </a:xfrm>
          <a:prstGeom prst="ellipse">
            <a:avLst/>
          </a:prstGeom>
          <a:gradFill flip="none" rotWithShape="1">
            <a:gsLst>
              <a:gs pos="0">
                <a:schemeClr val="accent1">
                  <a:lumMod val="60000"/>
                  <a:lumOff val="40000"/>
                  <a:alpha val="0"/>
                </a:schemeClr>
              </a:gs>
              <a:gs pos="76000">
                <a:schemeClr val="accent1">
                  <a:lumMod val="40000"/>
                  <a:lumOff val="60000"/>
                  <a:alpha val="0"/>
                </a:schemeClr>
              </a:gs>
              <a:gs pos="100000">
                <a:schemeClr val="accent1">
                  <a:lumMod val="100000"/>
                </a:schemeClr>
              </a:gs>
            </a:gsLst>
            <a:path path="circle">
              <a:fillToRect l="50000" t="-80000" r="50000" b="18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2" name="文本框 1"/>
          <p:cNvSpPr txBox="1"/>
          <p:nvPr/>
        </p:nvSpPr>
        <p:spPr>
          <a:xfrm>
            <a:off x="6403958" y="1813168"/>
            <a:ext cx="3061688" cy="1569660"/>
          </a:xfrm>
          <a:prstGeom prst="rect">
            <a:avLst/>
          </a:prstGeom>
          <a:noFill/>
        </p:spPr>
        <p:txBody>
          <a:bodyPr wrap="square" rtlCol="0">
            <a:spAutoFit/>
          </a:bodyPr>
          <a:lstStyle/>
          <a:p>
            <a:r>
              <a:rPr lang="en-US" altLang="zh-CN" sz="1600" b="1" i="0" dirty="0" smtClean="0">
                <a:solidFill>
                  <a:schemeClr val="tx1"/>
                </a:solidFill>
              </a:rPr>
              <a:t>Because of the above reasons or some objective reasons, the senior leaders who initiated the change cannot continue to carry out the change.</a:t>
            </a:r>
            <a:endParaRPr lang="en-US" altLang="zh-CN" sz="1600" b="1" i="0" dirty="0" smtClean="0">
              <a:solidFill>
                <a:schemeClr val="tx1"/>
              </a:solidFill>
            </a:endParaRPr>
          </a:p>
          <a:p>
            <a:endParaRPr lang="zh-CN" altLang="en-US" sz="1600" b="1"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16040" y="0"/>
            <a:ext cx="12192000" cy="6858000"/>
          </a:xfrm>
          <a:prstGeom prst="rect">
            <a:avLst/>
          </a:prstGeom>
          <a:gradFill>
            <a:gsLst>
              <a:gs pos="0">
                <a:schemeClr val="bg1"/>
              </a:gs>
              <a:gs pos="100000">
                <a:schemeClr val="accent1">
                  <a:lumMod val="15000"/>
                  <a:lumOff val="85000"/>
                </a:schemeClr>
              </a:gs>
            </a:gsLst>
            <a:lin ang="162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nvGrpSpPr>
          <p:cNvPr id="39" name="组合 38"/>
          <p:cNvGrpSpPr/>
          <p:nvPr/>
        </p:nvGrpSpPr>
        <p:grpSpPr>
          <a:xfrm>
            <a:off x="7628752" y="1180052"/>
            <a:ext cx="4512551" cy="5224460"/>
            <a:chOff x="-591726" y="1233488"/>
            <a:chExt cx="4512551" cy="5224460"/>
          </a:xfrm>
        </p:grpSpPr>
        <p:sp>
          <p:nvSpPr>
            <p:cNvPr id="40" name="平行四边形 39"/>
            <p:cNvSpPr/>
            <p:nvPr/>
          </p:nvSpPr>
          <p:spPr>
            <a:xfrm rot="10214155" flipV="1">
              <a:off x="-591726" y="5354107"/>
              <a:ext cx="4053304" cy="1082801"/>
            </a:xfrm>
            <a:prstGeom prst="parallelogram">
              <a:avLst>
                <a:gd name="adj" fmla="val 134830"/>
              </a:avLst>
            </a:prstGeom>
            <a:solidFill>
              <a:schemeClr val="tx1">
                <a:alpha val="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41" name="平行四边形 40"/>
            <p:cNvSpPr/>
            <p:nvPr/>
          </p:nvSpPr>
          <p:spPr>
            <a:xfrm rot="5400000" flipV="1">
              <a:off x="-214460" y="2322662"/>
              <a:ext cx="5224460" cy="3046111"/>
            </a:xfrm>
            <a:prstGeom prst="parallelogram">
              <a:avLst>
                <a:gd name="adj" fmla="val 17242"/>
              </a:avLst>
            </a:prstGeom>
            <a:gradFill>
              <a:gsLst>
                <a:gs pos="0">
                  <a:schemeClr val="bg1">
                    <a:alpha val="69000"/>
                  </a:schemeClr>
                </a:gs>
                <a:gs pos="100000">
                  <a:schemeClr val="bg1"/>
                </a:gs>
              </a:gsLst>
              <a:lin ang="0" scaled="0"/>
            </a:gradFill>
            <a:ln>
              <a:gradFill>
                <a:gsLst>
                  <a:gs pos="0">
                    <a:schemeClr val="accent3"/>
                  </a:gs>
                  <a:gs pos="100000">
                    <a:schemeClr val="accent3">
                      <a:alpha val="0"/>
                    </a:scheme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grpSp>
      <p:grpSp>
        <p:nvGrpSpPr>
          <p:cNvPr id="34" name="组合 33"/>
          <p:cNvGrpSpPr/>
          <p:nvPr/>
        </p:nvGrpSpPr>
        <p:grpSpPr>
          <a:xfrm>
            <a:off x="5497921" y="1217701"/>
            <a:ext cx="4526725" cy="5224459"/>
            <a:chOff x="6742438" y="1233489"/>
            <a:chExt cx="4526725" cy="5224459"/>
          </a:xfrm>
        </p:grpSpPr>
        <p:sp>
          <p:nvSpPr>
            <p:cNvPr id="36" name="平行四边形 35"/>
            <p:cNvSpPr/>
            <p:nvPr/>
          </p:nvSpPr>
          <p:spPr>
            <a:xfrm rot="10214155" flipV="1">
              <a:off x="6742438" y="5354107"/>
              <a:ext cx="4053304" cy="1082801"/>
            </a:xfrm>
            <a:prstGeom prst="parallelogram">
              <a:avLst>
                <a:gd name="adj" fmla="val 134830"/>
              </a:avLst>
            </a:prstGeom>
            <a:solidFill>
              <a:schemeClr val="tx1">
                <a:alpha val="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37" name="平行四边形 36"/>
            <p:cNvSpPr/>
            <p:nvPr/>
          </p:nvSpPr>
          <p:spPr>
            <a:xfrm rot="5400000" flipV="1">
              <a:off x="7133878" y="2322663"/>
              <a:ext cx="5224459" cy="3046111"/>
            </a:xfrm>
            <a:prstGeom prst="parallelogram">
              <a:avLst>
                <a:gd name="adj" fmla="val 17242"/>
              </a:avLst>
            </a:prstGeom>
            <a:gradFill>
              <a:gsLst>
                <a:gs pos="0">
                  <a:schemeClr val="bg1">
                    <a:alpha val="69000"/>
                  </a:schemeClr>
                </a:gs>
                <a:gs pos="100000">
                  <a:schemeClr val="bg1"/>
                </a:gs>
              </a:gsLst>
              <a:lin ang="0" scaled="0"/>
            </a:gradFill>
            <a:ln>
              <a:gradFill>
                <a:gsLst>
                  <a:gs pos="0">
                    <a:schemeClr val="accent1"/>
                  </a:gs>
                  <a:gs pos="100000">
                    <a:schemeClr val="accent1">
                      <a:alpha val="0"/>
                    </a:schemeClr>
                  </a:gs>
                </a:gsLs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sp>
        <p:nvSpPr>
          <p:cNvPr id="49" name="文本框 48"/>
          <p:cNvSpPr txBox="1"/>
          <p:nvPr/>
        </p:nvSpPr>
        <p:spPr>
          <a:xfrm>
            <a:off x="-62368" y="-334204"/>
            <a:ext cx="3378940" cy="3170099"/>
          </a:xfrm>
          <a:prstGeom prst="rect">
            <a:avLst/>
          </a:prstGeom>
          <a:noFill/>
        </p:spPr>
        <p:txBody>
          <a:bodyPr wrap="square" rtlCol="0">
            <a:spAutoFit/>
          </a:bodyPr>
          <a:lstStyle/>
          <a:p>
            <a:pPr algn="ctr">
              <a:defRPr/>
            </a:pPr>
            <a:r>
              <a:rPr lang="en-US" altLang="zh-CN" sz="20000" dirty="0" smtClean="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rPr>
              <a:t>01</a:t>
            </a:r>
            <a:endParaRPr lang="zh-CN" altLang="en-US"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endParaRPr>
          </a:p>
        </p:txBody>
      </p:sp>
      <p:sp>
        <p:nvSpPr>
          <p:cNvPr id="50" name="文本框 49"/>
          <p:cNvSpPr txBox="1"/>
          <p:nvPr/>
        </p:nvSpPr>
        <p:spPr>
          <a:xfrm>
            <a:off x="1882655" y="-300717"/>
            <a:ext cx="4257040" cy="3170099"/>
          </a:xfrm>
          <a:prstGeom prst="rect">
            <a:avLst/>
          </a:prstGeom>
          <a:noFill/>
        </p:spPr>
        <p:txBody>
          <a:bodyPr wrap="square" rtlCol="0">
            <a:spAutoFit/>
          </a:bodyPr>
          <a:lstStyle/>
          <a:p>
            <a:pPr algn="ctr">
              <a:defRPr/>
            </a:pPr>
            <a:r>
              <a:rPr lang="en-US" altLang="zh-CN"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rPr>
              <a:t>02</a:t>
            </a:r>
            <a:endParaRPr lang="zh-CN" altLang="en-US"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endParaRPr>
          </a:p>
        </p:txBody>
      </p:sp>
      <p:sp>
        <p:nvSpPr>
          <p:cNvPr id="51" name="文本框 50"/>
          <p:cNvSpPr txBox="1"/>
          <p:nvPr/>
        </p:nvSpPr>
        <p:spPr>
          <a:xfrm>
            <a:off x="4304544" y="-276743"/>
            <a:ext cx="4257040" cy="3170099"/>
          </a:xfrm>
          <a:prstGeom prst="rect">
            <a:avLst/>
          </a:prstGeom>
          <a:noFill/>
        </p:spPr>
        <p:txBody>
          <a:bodyPr wrap="square" rtlCol="0">
            <a:spAutoFit/>
          </a:bodyPr>
          <a:lstStyle/>
          <a:p>
            <a:pPr algn="ctr">
              <a:defRPr/>
            </a:pPr>
            <a:r>
              <a:rPr lang="en-US" altLang="zh-CN"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rPr>
              <a:t>03</a:t>
            </a:r>
            <a:endParaRPr lang="zh-CN" altLang="en-US"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endParaRPr>
          </a:p>
        </p:txBody>
      </p:sp>
      <p:grpSp>
        <p:nvGrpSpPr>
          <p:cNvPr id="6" name="组合 5"/>
          <p:cNvGrpSpPr/>
          <p:nvPr/>
        </p:nvGrpSpPr>
        <p:grpSpPr>
          <a:xfrm>
            <a:off x="3149207" y="1180162"/>
            <a:ext cx="4526725" cy="5224459"/>
            <a:chOff x="6742438" y="1233489"/>
            <a:chExt cx="4526725" cy="5224459"/>
          </a:xfrm>
        </p:grpSpPr>
        <p:sp>
          <p:nvSpPr>
            <p:cNvPr id="3" name="平行四边形 2"/>
            <p:cNvSpPr/>
            <p:nvPr/>
          </p:nvSpPr>
          <p:spPr>
            <a:xfrm rot="10214155" flipV="1">
              <a:off x="6742438" y="5354107"/>
              <a:ext cx="4053304" cy="1082801"/>
            </a:xfrm>
            <a:prstGeom prst="parallelogram">
              <a:avLst>
                <a:gd name="adj" fmla="val 134830"/>
              </a:avLst>
            </a:prstGeom>
            <a:solidFill>
              <a:schemeClr val="tx1">
                <a:alpha val="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7" name="平行四边形 6"/>
            <p:cNvSpPr/>
            <p:nvPr/>
          </p:nvSpPr>
          <p:spPr>
            <a:xfrm rot="5400000" flipV="1">
              <a:off x="7133878" y="2322663"/>
              <a:ext cx="5224459" cy="3046111"/>
            </a:xfrm>
            <a:prstGeom prst="parallelogram">
              <a:avLst>
                <a:gd name="adj" fmla="val 17242"/>
              </a:avLst>
            </a:prstGeom>
            <a:gradFill>
              <a:gsLst>
                <a:gs pos="0">
                  <a:schemeClr val="bg1">
                    <a:alpha val="69000"/>
                  </a:schemeClr>
                </a:gs>
                <a:gs pos="100000">
                  <a:schemeClr val="bg1"/>
                </a:gs>
              </a:gsLst>
              <a:lin ang="0" scaled="0"/>
            </a:gradFill>
            <a:ln>
              <a:gradFill>
                <a:gsLst>
                  <a:gs pos="0">
                    <a:schemeClr val="accent1"/>
                  </a:gs>
                  <a:gs pos="100000">
                    <a:schemeClr val="accent1">
                      <a:alpha val="0"/>
                    </a:schemeClr>
                  </a:gs>
                </a:gsLs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grpSp>
        <p:nvGrpSpPr>
          <p:cNvPr id="4" name="组合 3"/>
          <p:cNvGrpSpPr/>
          <p:nvPr/>
        </p:nvGrpSpPr>
        <p:grpSpPr>
          <a:xfrm>
            <a:off x="717442" y="986296"/>
            <a:ext cx="4592260" cy="5224460"/>
            <a:chOff x="3026796" y="1233488"/>
            <a:chExt cx="4592260" cy="5224460"/>
          </a:xfrm>
        </p:grpSpPr>
        <p:sp>
          <p:nvSpPr>
            <p:cNvPr id="5" name="平行四边形 4"/>
            <p:cNvSpPr/>
            <p:nvPr/>
          </p:nvSpPr>
          <p:spPr>
            <a:xfrm rot="10214155" flipV="1">
              <a:off x="3026796" y="5354108"/>
              <a:ext cx="4053304" cy="1082801"/>
            </a:xfrm>
            <a:prstGeom prst="parallelogram">
              <a:avLst>
                <a:gd name="adj" fmla="val 134830"/>
              </a:avLst>
            </a:prstGeom>
            <a:solidFill>
              <a:schemeClr val="tx1">
                <a:alpha val="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8" name="平行四边形 7"/>
            <p:cNvSpPr/>
            <p:nvPr/>
          </p:nvSpPr>
          <p:spPr>
            <a:xfrm rot="5400000" flipV="1">
              <a:off x="3483771" y="2322662"/>
              <a:ext cx="5224460" cy="3046111"/>
            </a:xfrm>
            <a:prstGeom prst="parallelogram">
              <a:avLst>
                <a:gd name="adj" fmla="val 17242"/>
              </a:avLst>
            </a:prstGeom>
            <a:gradFill>
              <a:gsLst>
                <a:gs pos="0">
                  <a:schemeClr val="bg1">
                    <a:alpha val="69000"/>
                  </a:schemeClr>
                </a:gs>
                <a:gs pos="100000">
                  <a:schemeClr val="bg1"/>
                </a:gs>
              </a:gsLst>
              <a:lin ang="0" scaled="0"/>
            </a:gradFill>
            <a:ln>
              <a:gradFill>
                <a:gsLst>
                  <a:gs pos="0">
                    <a:schemeClr val="accent4"/>
                  </a:gs>
                  <a:gs pos="100000">
                    <a:schemeClr val="accent4">
                      <a:alpha val="0"/>
                    </a:schemeClr>
                  </a:gs>
                </a:gsLst>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grpSp>
        <p:nvGrpSpPr>
          <p:cNvPr id="2" name="组合 1"/>
          <p:cNvGrpSpPr/>
          <p:nvPr/>
        </p:nvGrpSpPr>
        <p:grpSpPr>
          <a:xfrm>
            <a:off x="-1408745" y="849549"/>
            <a:ext cx="4512551" cy="5224460"/>
            <a:chOff x="-591726" y="1233488"/>
            <a:chExt cx="4512551" cy="5224460"/>
          </a:xfrm>
        </p:grpSpPr>
        <p:sp>
          <p:nvSpPr>
            <p:cNvPr id="48" name="平行四边形 47"/>
            <p:cNvSpPr/>
            <p:nvPr/>
          </p:nvSpPr>
          <p:spPr>
            <a:xfrm rot="10214155" flipV="1">
              <a:off x="-591726" y="5354107"/>
              <a:ext cx="4053304" cy="1082801"/>
            </a:xfrm>
            <a:prstGeom prst="parallelogram">
              <a:avLst>
                <a:gd name="adj" fmla="val 134830"/>
              </a:avLst>
            </a:prstGeom>
            <a:solidFill>
              <a:schemeClr val="tx1">
                <a:alpha val="5000"/>
              </a:schemeClr>
            </a:solidFill>
            <a:ln>
              <a:no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9" name="平行四边形 8"/>
            <p:cNvSpPr/>
            <p:nvPr/>
          </p:nvSpPr>
          <p:spPr>
            <a:xfrm rot="5400000" flipV="1">
              <a:off x="-214460" y="2322662"/>
              <a:ext cx="5224460" cy="3046111"/>
            </a:xfrm>
            <a:prstGeom prst="parallelogram">
              <a:avLst>
                <a:gd name="adj" fmla="val 17242"/>
              </a:avLst>
            </a:prstGeom>
            <a:gradFill>
              <a:gsLst>
                <a:gs pos="0">
                  <a:schemeClr val="bg1">
                    <a:alpha val="69000"/>
                  </a:schemeClr>
                </a:gs>
                <a:gs pos="100000">
                  <a:schemeClr val="bg1"/>
                </a:gs>
              </a:gsLst>
              <a:lin ang="0" scaled="0"/>
            </a:gradFill>
            <a:ln>
              <a:gradFill>
                <a:gsLst>
                  <a:gs pos="0">
                    <a:schemeClr val="accent3"/>
                  </a:gs>
                  <a:gs pos="100000">
                    <a:schemeClr val="accent3">
                      <a:alpha val="0"/>
                    </a:schemeClr>
                  </a:gs>
                </a:gsLst>
                <a:lin ang="0" scaled="0"/>
              </a:gra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grpSp>
      <p:sp>
        <p:nvSpPr>
          <p:cNvPr id="52" name="矩形 51"/>
          <p:cNvSpPr/>
          <p:nvPr/>
        </p:nvSpPr>
        <p:spPr>
          <a:xfrm>
            <a:off x="97811" y="247560"/>
            <a:ext cx="5048177" cy="646331"/>
          </a:xfrm>
          <a:prstGeom prst="rect">
            <a:avLst/>
          </a:prstGeom>
        </p:spPr>
        <p:txBody>
          <a:bodyPr wrap="none">
            <a:spAutoFit/>
          </a:bodyPr>
          <a:lstStyle/>
          <a:p>
            <a:r>
              <a:rPr lang="en-US" altLang="zh-CN" sz="3600" b="1" dirty="0" smtClean="0">
                <a:solidFill>
                  <a:srgbClr val="2E4455"/>
                </a:solidFill>
                <a:latin typeface="+mn-lt"/>
                <a:cs typeface="+mn-lt"/>
                <a:sym typeface="+mn-ea"/>
              </a:rPr>
              <a:t>EFFECTIVE MEASURES</a:t>
            </a:r>
            <a:endParaRPr lang="en-US" altLang="zh-CN" sz="3600" b="1" dirty="0">
              <a:solidFill>
                <a:srgbClr val="2E4455"/>
              </a:solidFill>
              <a:latin typeface="+mn-lt"/>
              <a:cs typeface="+mn-lt"/>
              <a:sym typeface="+mn-ea"/>
            </a:endParaRPr>
          </a:p>
        </p:txBody>
      </p:sp>
      <p:grpSp>
        <p:nvGrpSpPr>
          <p:cNvPr id="63" name="组合 62"/>
          <p:cNvGrpSpPr/>
          <p:nvPr/>
        </p:nvGrpSpPr>
        <p:grpSpPr>
          <a:xfrm>
            <a:off x="5430435" y="1899483"/>
            <a:ext cx="2139447" cy="4439357"/>
            <a:chOff x="8635550" y="2184364"/>
            <a:chExt cx="2139447" cy="4439357"/>
          </a:xfrm>
          <a:scene3d>
            <a:camera prst="isometricOffAxis1Right"/>
            <a:lightRig rig="contrasting" dir="t"/>
          </a:scene3d>
        </p:grpSpPr>
        <p:sp>
          <p:nvSpPr>
            <p:cNvPr id="56" name="文本框 55"/>
            <p:cNvSpPr txBox="1"/>
            <p:nvPr/>
          </p:nvSpPr>
          <p:spPr>
            <a:xfrm>
              <a:off x="8635550" y="2184364"/>
              <a:ext cx="2139447" cy="461665"/>
            </a:xfrm>
            <a:prstGeom prst="rect">
              <a:avLst/>
            </a:prstGeom>
            <a:noFill/>
          </p:spPr>
          <p:txBody>
            <a:bodyPr wrap="square" rtlCol="0">
              <a:spAutoFit/>
            </a:bodyPr>
            <a:lstStyle/>
            <a:p>
              <a:pPr>
                <a:defRPr/>
              </a:pPr>
              <a:endParaRPr lang="zh-CN" altLang="en-US" sz="2400" dirty="0">
                <a:solidFill>
                  <a:srgbClr val="5D88A8">
                    <a:lumMod val="75000"/>
                  </a:srgbClr>
                </a:solidFill>
                <a:latin typeface="思源宋体 CN Heavy"/>
                <a:ea typeface="思源宋体 CN Heavy"/>
              </a:endParaRPr>
            </a:p>
          </p:txBody>
        </p:sp>
        <p:sp>
          <p:nvSpPr>
            <p:cNvPr id="57" name="文本框 56"/>
            <p:cNvSpPr txBox="1"/>
            <p:nvPr/>
          </p:nvSpPr>
          <p:spPr>
            <a:xfrm>
              <a:off x="8635550" y="3429000"/>
              <a:ext cx="2118703" cy="3194721"/>
            </a:xfrm>
            <a:prstGeom prst="rect">
              <a:avLst/>
            </a:prstGeom>
            <a:noFill/>
          </p:spPr>
          <p:txBody>
            <a:bodyPr wrap="square" rtlCol="0">
              <a:spAutoFit/>
            </a:bodyPr>
            <a:lstStyle/>
            <a:p>
              <a:pPr>
                <a:lnSpc>
                  <a:spcPct val="120000"/>
                </a:lnSpc>
                <a:defRPr/>
              </a:pPr>
              <a:r>
                <a:rPr lang="zh-CN" altLang="en-US" sz="2400" b="1" dirty="0">
                  <a:sym typeface="+mn-ea"/>
                </a:rPr>
                <a:t>Simplify the complexity, shorten the length, and establish short-term goals.</a:t>
              </a:r>
              <a:endParaRPr lang="zh-CN" altLang="en-US" sz="2400" dirty="0">
                <a:solidFill>
                  <a:srgbClr val="5D88A8">
                    <a:lumMod val="75000"/>
                  </a:srgbClr>
                </a:solidFill>
              </a:endParaRPr>
            </a:p>
          </p:txBody>
        </p:sp>
        <p:cxnSp>
          <p:nvCxnSpPr>
            <p:cNvPr id="62" name="直接连接符 61"/>
            <p:cNvCxnSpPr/>
            <p:nvPr/>
          </p:nvCxnSpPr>
          <p:spPr>
            <a:xfrm>
              <a:off x="8759612" y="3142826"/>
              <a:ext cx="579120"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grpSp>
      <p:pic>
        <p:nvPicPr>
          <p:cNvPr id="71" name="图形 70"/>
          <p:cNvPicPr>
            <a:picLocks noChangeAspect="1"/>
          </p:cNvPicPr>
          <p:nvPr/>
        </p:nvPicPr>
        <p:blipFill>
          <a:blip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608504" y="2082569"/>
            <a:ext cx="603288" cy="603288"/>
          </a:xfrm>
          <a:prstGeom prst="rect">
            <a:avLst/>
          </a:prstGeom>
          <a:scene3d>
            <a:camera prst="isometricOffAxis1Right"/>
            <a:lightRig rig="contrasting" dir="t"/>
          </a:scene3d>
        </p:spPr>
      </p:pic>
      <p:grpSp>
        <p:nvGrpSpPr>
          <p:cNvPr id="76" name="组合 75"/>
          <p:cNvGrpSpPr/>
          <p:nvPr/>
        </p:nvGrpSpPr>
        <p:grpSpPr>
          <a:xfrm>
            <a:off x="247420" y="1743503"/>
            <a:ext cx="2139447" cy="3898911"/>
            <a:chOff x="1322292" y="1984879"/>
            <a:chExt cx="2139447" cy="3898911"/>
          </a:xfrm>
          <a:scene3d>
            <a:camera prst="isometricOffAxis1Right"/>
            <a:lightRig rig="contrasting" dir="t"/>
          </a:scene3d>
        </p:grpSpPr>
        <p:grpSp>
          <p:nvGrpSpPr>
            <p:cNvPr id="65" name="组合 64"/>
            <p:cNvGrpSpPr/>
            <p:nvPr/>
          </p:nvGrpSpPr>
          <p:grpSpPr>
            <a:xfrm>
              <a:off x="1322292" y="2700162"/>
              <a:ext cx="2139447" cy="3183628"/>
              <a:chOff x="1225265" y="2184364"/>
              <a:chExt cx="2139447" cy="3183628"/>
            </a:xfrm>
          </p:grpSpPr>
          <p:sp>
            <p:nvSpPr>
              <p:cNvPr id="35" name="文本框 34"/>
              <p:cNvSpPr txBox="1"/>
              <p:nvPr/>
            </p:nvSpPr>
            <p:spPr>
              <a:xfrm>
                <a:off x="1225265" y="2184364"/>
                <a:ext cx="2139447" cy="461665"/>
              </a:xfrm>
              <a:prstGeom prst="rect">
                <a:avLst/>
              </a:prstGeom>
              <a:noFill/>
            </p:spPr>
            <p:txBody>
              <a:bodyPr wrap="square" rtlCol="0">
                <a:spAutoFit/>
              </a:bodyPr>
              <a:lstStyle/>
              <a:p>
                <a:pPr>
                  <a:defRPr/>
                </a:pPr>
                <a:endParaRPr lang="zh-CN" altLang="en-US" sz="2400" dirty="0">
                  <a:solidFill>
                    <a:srgbClr val="B9A799">
                      <a:lumMod val="75000"/>
                    </a:srgbClr>
                  </a:solidFill>
                  <a:latin typeface="思源宋体 CN Heavy"/>
                  <a:ea typeface="思源宋体 CN Heavy"/>
                </a:endParaRPr>
              </a:p>
            </p:txBody>
          </p:sp>
          <p:sp>
            <p:nvSpPr>
              <p:cNvPr id="53" name="文本框 52"/>
              <p:cNvSpPr txBox="1"/>
              <p:nvPr/>
            </p:nvSpPr>
            <p:spPr>
              <a:xfrm>
                <a:off x="1225265" y="3429000"/>
                <a:ext cx="2118703" cy="1938992"/>
              </a:xfrm>
              <a:prstGeom prst="rect">
                <a:avLst/>
              </a:prstGeom>
              <a:noFill/>
            </p:spPr>
            <p:txBody>
              <a:bodyPr wrap="square" rtlCol="0">
                <a:spAutoFit/>
              </a:bodyPr>
              <a:lstStyle/>
              <a:p>
                <a:r>
                  <a:rPr lang="en-US" altLang="zh-CN" sz="2400" b="1" i="0" dirty="0" smtClean="0">
                    <a:solidFill>
                      <a:schemeClr val="tx1"/>
                    </a:solidFill>
                    <a:sym typeface="+mn-ea"/>
                  </a:rPr>
                  <a:t>Use external knowledge and power to promote change</a:t>
                </a:r>
                <a:r>
                  <a:rPr lang="en-US" altLang="zh-CN" sz="2400" i="0" dirty="0" smtClean="0">
                    <a:sym typeface="+mn-ea"/>
                    <a:hlinkClick r:id="rId3" action="ppaction://hlinksldjump"/>
                  </a:rPr>
                  <a:t>[3]</a:t>
                </a:r>
                <a:r>
                  <a:rPr lang="en-US" altLang="zh-CN" sz="2400" b="1" i="0" dirty="0" smtClean="0">
                    <a:solidFill>
                      <a:schemeClr val="tx1"/>
                    </a:solidFill>
                    <a:sym typeface="+mn-ea"/>
                  </a:rPr>
                  <a:t>.</a:t>
                </a:r>
                <a:endParaRPr lang="en-US" altLang="zh-CN" sz="2400" b="1" i="0" dirty="0">
                  <a:solidFill>
                    <a:schemeClr val="tx1"/>
                  </a:solidFill>
                </a:endParaRPr>
              </a:p>
            </p:txBody>
          </p:sp>
          <p:cxnSp>
            <p:nvCxnSpPr>
              <p:cNvPr id="59" name="直接连接符 58"/>
              <p:cNvCxnSpPr/>
              <p:nvPr/>
            </p:nvCxnSpPr>
            <p:spPr>
              <a:xfrm>
                <a:off x="1371600" y="3142826"/>
                <a:ext cx="579120" cy="0"/>
              </a:xfrm>
              <a:prstGeom prst="line">
                <a:avLst/>
              </a:prstGeom>
              <a:ln w="28575" cap="rnd">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grpSp>
        <p:pic>
          <p:nvPicPr>
            <p:cNvPr id="73" name="图形 72"/>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456543" y="1984879"/>
              <a:ext cx="603288" cy="603288"/>
            </a:xfrm>
            <a:prstGeom prst="rect">
              <a:avLst/>
            </a:prstGeom>
          </p:spPr>
        </p:pic>
      </p:grpSp>
      <p:grpSp>
        <p:nvGrpSpPr>
          <p:cNvPr id="77" name="组合 76"/>
          <p:cNvGrpSpPr/>
          <p:nvPr/>
        </p:nvGrpSpPr>
        <p:grpSpPr>
          <a:xfrm>
            <a:off x="3065329" y="1832473"/>
            <a:ext cx="2118703" cy="3854472"/>
            <a:chOff x="5020523" y="2029318"/>
            <a:chExt cx="2118703" cy="3854472"/>
          </a:xfrm>
          <a:scene3d>
            <a:camera prst="isometricOffAxis1Right"/>
            <a:lightRig rig="contrasting" dir="t"/>
          </a:scene3d>
        </p:grpSpPr>
        <p:grpSp>
          <p:nvGrpSpPr>
            <p:cNvPr id="64" name="组合 63"/>
            <p:cNvGrpSpPr/>
            <p:nvPr/>
          </p:nvGrpSpPr>
          <p:grpSpPr>
            <a:xfrm>
              <a:off x="5020523" y="3658624"/>
              <a:ext cx="2118703" cy="2225166"/>
              <a:chOff x="5000220" y="3142826"/>
              <a:chExt cx="2118703" cy="2225166"/>
            </a:xfrm>
          </p:grpSpPr>
          <p:sp>
            <p:nvSpPr>
              <p:cNvPr id="55" name="文本框 54"/>
              <p:cNvSpPr txBox="1"/>
              <p:nvPr/>
            </p:nvSpPr>
            <p:spPr>
              <a:xfrm>
                <a:off x="5000220" y="3429000"/>
                <a:ext cx="2118703" cy="1938992"/>
              </a:xfrm>
              <a:prstGeom prst="rect">
                <a:avLst/>
              </a:prstGeom>
              <a:noFill/>
            </p:spPr>
            <p:txBody>
              <a:bodyPr wrap="square" rtlCol="0">
                <a:spAutoFit/>
              </a:bodyPr>
              <a:lstStyle/>
              <a:p>
                <a:r>
                  <a:rPr lang="zh-CN" altLang="en-US" sz="2400" b="1" i="0" dirty="0" smtClean="0">
                    <a:solidFill>
                      <a:schemeClr val="tx1"/>
                    </a:solidFill>
                    <a:sym typeface="+mn-ea"/>
                  </a:rPr>
                  <a:t>Strengthen cultural publicity and learning strategies.</a:t>
                </a:r>
                <a:endParaRPr lang="zh-CN" altLang="en-US" sz="2400" b="1" i="0" dirty="0">
                  <a:solidFill>
                    <a:schemeClr val="tx1"/>
                  </a:solidFill>
                </a:endParaRPr>
              </a:p>
            </p:txBody>
          </p:sp>
          <p:cxnSp>
            <p:nvCxnSpPr>
              <p:cNvPr id="61" name="直接连接符 60"/>
              <p:cNvCxnSpPr/>
              <p:nvPr/>
            </p:nvCxnSpPr>
            <p:spPr>
              <a:xfrm>
                <a:off x="5140959" y="3142826"/>
                <a:ext cx="579120" cy="0"/>
              </a:xfrm>
              <a:prstGeom prst="line">
                <a:avLst/>
              </a:prstGeom>
              <a:ln w="28575" cap="rnd">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5" name="图形 74"/>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55708" y="2029318"/>
              <a:ext cx="565376" cy="565376"/>
            </a:xfrm>
            <a:prstGeom prst="rect">
              <a:avLst/>
            </a:prstGeom>
          </p:spPr>
        </p:pic>
      </p:grpSp>
      <p:sp>
        <p:nvSpPr>
          <p:cNvPr id="38" name="文本框 37"/>
          <p:cNvSpPr txBox="1"/>
          <p:nvPr/>
        </p:nvSpPr>
        <p:spPr>
          <a:xfrm>
            <a:off x="6788416" y="-256945"/>
            <a:ext cx="4257040" cy="3170099"/>
          </a:xfrm>
          <a:prstGeom prst="rect">
            <a:avLst/>
          </a:prstGeom>
          <a:noFill/>
        </p:spPr>
        <p:txBody>
          <a:bodyPr wrap="square" rtlCol="0">
            <a:spAutoFit/>
          </a:bodyPr>
          <a:lstStyle/>
          <a:p>
            <a:pPr algn="ctr">
              <a:defRPr/>
            </a:pPr>
            <a:r>
              <a:rPr lang="en-US" altLang="zh-CN" sz="20000" dirty="0" smtClean="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rPr>
              <a:t>04</a:t>
            </a:r>
            <a:endParaRPr lang="zh-CN" altLang="en-US"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endParaRPr>
          </a:p>
        </p:txBody>
      </p:sp>
      <p:grpSp>
        <p:nvGrpSpPr>
          <p:cNvPr id="43" name="组合 42"/>
          <p:cNvGrpSpPr/>
          <p:nvPr/>
        </p:nvGrpSpPr>
        <p:grpSpPr>
          <a:xfrm>
            <a:off x="7828990" y="1761693"/>
            <a:ext cx="2139447" cy="4328557"/>
            <a:chOff x="8635550" y="2184364"/>
            <a:chExt cx="2139447" cy="4328557"/>
          </a:xfrm>
          <a:scene3d>
            <a:camera prst="isometricOffAxis1Right"/>
            <a:lightRig rig="contrasting" dir="t"/>
          </a:scene3d>
        </p:grpSpPr>
        <p:sp>
          <p:nvSpPr>
            <p:cNvPr id="45" name="文本框 44"/>
            <p:cNvSpPr txBox="1"/>
            <p:nvPr/>
          </p:nvSpPr>
          <p:spPr>
            <a:xfrm>
              <a:off x="8635550" y="2184364"/>
              <a:ext cx="2139447" cy="461665"/>
            </a:xfrm>
            <a:prstGeom prst="rect">
              <a:avLst/>
            </a:prstGeom>
            <a:noFill/>
          </p:spPr>
          <p:txBody>
            <a:bodyPr wrap="square" rtlCol="0">
              <a:spAutoFit/>
            </a:bodyPr>
            <a:lstStyle/>
            <a:p>
              <a:pPr>
                <a:defRPr/>
              </a:pPr>
              <a:endParaRPr lang="zh-CN" altLang="en-US" sz="2400" dirty="0">
                <a:solidFill>
                  <a:srgbClr val="5D88A8">
                    <a:lumMod val="75000"/>
                  </a:srgbClr>
                </a:solidFill>
                <a:latin typeface="思源宋体 CN Heavy"/>
                <a:ea typeface="思源宋体 CN Heavy"/>
              </a:endParaRPr>
            </a:p>
          </p:txBody>
        </p:sp>
        <p:sp>
          <p:nvSpPr>
            <p:cNvPr id="46" name="文本框 45"/>
            <p:cNvSpPr txBox="1"/>
            <p:nvPr/>
          </p:nvSpPr>
          <p:spPr>
            <a:xfrm>
              <a:off x="8635550" y="3429000"/>
              <a:ext cx="2118703" cy="3083921"/>
            </a:xfrm>
            <a:prstGeom prst="rect">
              <a:avLst/>
            </a:prstGeom>
            <a:noFill/>
          </p:spPr>
          <p:txBody>
            <a:bodyPr wrap="square" rtlCol="0">
              <a:spAutoFit/>
            </a:bodyPr>
            <a:lstStyle/>
            <a:p>
              <a:pPr>
                <a:lnSpc>
                  <a:spcPct val="120000"/>
                </a:lnSpc>
                <a:defRPr/>
              </a:pPr>
              <a:r>
                <a:rPr lang="zh-CN" altLang="en-US" b="1" dirty="0">
                  <a:sym typeface="+mn-ea"/>
                </a:rPr>
                <a:t>When the short-term goals are achieved, set higher goals and formulate a new round of reform plans based on the existing achievements.</a:t>
              </a:r>
              <a:endParaRPr lang="zh-CN" altLang="en-US" dirty="0">
                <a:solidFill>
                  <a:srgbClr val="5D88A8">
                    <a:lumMod val="75000"/>
                  </a:srgbClr>
                </a:solidFill>
              </a:endParaRPr>
            </a:p>
          </p:txBody>
        </p:sp>
        <p:cxnSp>
          <p:nvCxnSpPr>
            <p:cNvPr id="47" name="直接连接符 46"/>
            <p:cNvCxnSpPr/>
            <p:nvPr/>
          </p:nvCxnSpPr>
          <p:spPr>
            <a:xfrm>
              <a:off x="8759612" y="3142826"/>
              <a:ext cx="579120"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60" name="组合 59"/>
          <p:cNvGrpSpPr/>
          <p:nvPr/>
        </p:nvGrpSpPr>
        <p:grpSpPr>
          <a:xfrm>
            <a:off x="10074677" y="1556532"/>
            <a:ext cx="2139447" cy="3183628"/>
            <a:chOff x="8635550" y="2184364"/>
            <a:chExt cx="2139447" cy="3183628"/>
          </a:xfrm>
          <a:scene3d>
            <a:camera prst="isometricOffAxis1Right"/>
            <a:lightRig rig="contrasting" dir="t"/>
          </a:scene3d>
        </p:grpSpPr>
        <p:sp>
          <p:nvSpPr>
            <p:cNvPr id="67" name="文本框 66"/>
            <p:cNvSpPr txBox="1"/>
            <p:nvPr/>
          </p:nvSpPr>
          <p:spPr>
            <a:xfrm>
              <a:off x="8635550" y="2184364"/>
              <a:ext cx="2139447" cy="461665"/>
            </a:xfrm>
            <a:prstGeom prst="rect">
              <a:avLst/>
            </a:prstGeom>
            <a:noFill/>
          </p:spPr>
          <p:txBody>
            <a:bodyPr wrap="square" rtlCol="0">
              <a:spAutoFit/>
            </a:bodyPr>
            <a:lstStyle/>
            <a:p>
              <a:pPr>
                <a:defRPr/>
              </a:pPr>
              <a:endParaRPr lang="zh-CN" altLang="en-US" sz="2400" dirty="0">
                <a:solidFill>
                  <a:srgbClr val="5D88A8">
                    <a:lumMod val="75000"/>
                  </a:srgbClr>
                </a:solidFill>
                <a:latin typeface="思源宋体 CN Heavy"/>
                <a:ea typeface="思源宋体 CN Heavy"/>
              </a:endParaRPr>
            </a:p>
          </p:txBody>
        </p:sp>
        <p:sp>
          <p:nvSpPr>
            <p:cNvPr id="68" name="文本框 67"/>
            <p:cNvSpPr txBox="1"/>
            <p:nvPr/>
          </p:nvSpPr>
          <p:spPr>
            <a:xfrm>
              <a:off x="8635550" y="3429000"/>
              <a:ext cx="2118703" cy="1938992"/>
            </a:xfrm>
            <a:prstGeom prst="rect">
              <a:avLst/>
            </a:prstGeom>
            <a:noFill/>
          </p:spPr>
          <p:txBody>
            <a:bodyPr wrap="square" rtlCol="0">
              <a:spAutoFit/>
            </a:bodyPr>
            <a:lstStyle/>
            <a:p>
              <a:r>
                <a:rPr lang="zh-CN" altLang="en-US" sz="2400" b="1" i="0" dirty="0" smtClean="0">
                  <a:solidFill>
                    <a:schemeClr val="tx1"/>
                  </a:solidFill>
                  <a:sym typeface="+mn-ea"/>
                </a:rPr>
                <a:t>Link improvement results with performance incentives</a:t>
              </a:r>
              <a:endParaRPr lang="zh-CN" altLang="en-US" sz="2400" b="1" i="0" dirty="0">
                <a:solidFill>
                  <a:schemeClr val="tx1"/>
                </a:solidFill>
              </a:endParaRPr>
            </a:p>
          </p:txBody>
        </p:sp>
        <p:cxnSp>
          <p:nvCxnSpPr>
            <p:cNvPr id="69" name="直接连接符 68"/>
            <p:cNvCxnSpPr/>
            <p:nvPr/>
          </p:nvCxnSpPr>
          <p:spPr>
            <a:xfrm>
              <a:off x="8759612" y="3142826"/>
              <a:ext cx="579120" cy="0"/>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70" name="文本框 69"/>
          <p:cNvSpPr txBox="1"/>
          <p:nvPr/>
        </p:nvSpPr>
        <p:spPr>
          <a:xfrm>
            <a:off x="8941952" y="-237147"/>
            <a:ext cx="4257040" cy="3170099"/>
          </a:xfrm>
          <a:prstGeom prst="rect">
            <a:avLst/>
          </a:prstGeom>
          <a:noFill/>
        </p:spPr>
        <p:txBody>
          <a:bodyPr wrap="square" rtlCol="0">
            <a:spAutoFit/>
          </a:bodyPr>
          <a:lstStyle/>
          <a:p>
            <a:pPr algn="ctr">
              <a:defRPr/>
            </a:pPr>
            <a:r>
              <a:rPr lang="en-US" altLang="zh-CN" sz="20000" dirty="0" smtClean="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rPr>
              <a:t>05</a:t>
            </a:r>
            <a:endParaRPr lang="zh-CN" altLang="en-US" sz="20000" dirty="0">
              <a:ln>
                <a:gradFill>
                  <a:gsLst>
                    <a:gs pos="0">
                      <a:prstClr val="white"/>
                    </a:gs>
                    <a:gs pos="79000">
                      <a:prstClr val="white">
                        <a:alpha val="0"/>
                      </a:prstClr>
                    </a:gs>
                  </a:gsLst>
                  <a:lin ang="5400000" scaled="1"/>
                </a:gradFill>
              </a:ln>
              <a:gradFill flip="none" rotWithShape="1">
                <a:gsLst>
                  <a:gs pos="78000">
                    <a:prstClr val="white">
                      <a:alpha val="0"/>
                    </a:prstClr>
                  </a:gs>
                  <a:gs pos="3000">
                    <a:prstClr val="white">
                      <a:alpha val="68000"/>
                    </a:prstClr>
                  </a:gs>
                </a:gsLst>
                <a:lin ang="5400000" scaled="1"/>
                <a:tileRect/>
              </a:gradFill>
              <a:latin typeface="Bebas Neue" panose="020B0606020202050201" pitchFamily="34" charset="0"/>
            </a:endParaRPr>
          </a:p>
        </p:txBody>
      </p:sp>
      <p:pic>
        <p:nvPicPr>
          <p:cNvPr id="72" name="图形 74"/>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974733" y="2046010"/>
            <a:ext cx="565376" cy="565376"/>
          </a:xfrm>
          <a:prstGeom prst="rect">
            <a:avLst/>
          </a:prstGeom>
          <a:scene3d>
            <a:camera prst="isometricOffAxis1Right"/>
            <a:lightRig rig="contrasting" dir="t"/>
          </a:scene3d>
        </p:spPr>
      </p:pic>
      <p:pic>
        <p:nvPicPr>
          <p:cNvPr id="74" name="图形 72"/>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198739" y="1862090"/>
            <a:ext cx="603288" cy="603288"/>
          </a:xfrm>
          <a:prstGeom prst="rect">
            <a:avLst/>
          </a:prstGeom>
          <a:scene3d>
            <a:camera prst="isometricOffAxis1Right"/>
            <a:lightRig rig="contrasting" dir="t"/>
          </a:scene3d>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1" cstate="print">
            <a:alphaModFix amt="38000"/>
            <a:duotone>
              <a:prstClr val="black"/>
              <a:schemeClr val="tx2">
                <a:tint val="45000"/>
                <a:satMod val="400000"/>
              </a:schemeClr>
            </a:duotone>
            <a:extLst>
              <a:ext uri="{BEBA8EAE-BF5A-486C-A8C5-ECC9F3942E4B}">
                <a14:imgProps xmlns:a14="http://schemas.microsoft.com/office/drawing/2010/main">
                  <a14:imgLayer r:embed="rId2">
                    <a14:imgEffect>
                      <a14:brightnessContrast bright="40000"/>
                    </a14:imgEffect>
                  </a14:imgLayer>
                </a14:imgProps>
              </a:ext>
              <a:ext uri="{28A0092B-C50C-407E-A947-70E740481C1C}">
                <a14:useLocalDpi xmlns:a14="http://schemas.microsoft.com/office/drawing/2010/main" val="0"/>
              </a:ext>
            </a:extLst>
          </a:blip>
          <a:stretch>
            <a:fillRect/>
          </a:stretch>
        </p:blipFill>
        <p:spPr>
          <a:xfrm>
            <a:off x="1574802" y="1188803"/>
            <a:ext cx="9042398" cy="4851624"/>
          </a:xfrm>
          <a:prstGeom prst="rect">
            <a:avLst/>
          </a:prstGeom>
        </p:spPr>
      </p:pic>
      <p:sp>
        <p:nvSpPr>
          <p:cNvPr id="123" name="任意多边形: 形状 122"/>
          <p:cNvSpPr/>
          <p:nvPr/>
        </p:nvSpPr>
        <p:spPr>
          <a:xfrm>
            <a:off x="839786" y="2579344"/>
            <a:ext cx="4494213" cy="323850"/>
          </a:xfrm>
          <a:custGeom>
            <a:avLst/>
            <a:gdLst>
              <a:gd name="connsiteX0" fmla="*/ 4305300 w 4305300"/>
              <a:gd name="connsiteY0" fmla="*/ 482600 h 482600"/>
              <a:gd name="connsiteX1" fmla="*/ 3625850 w 4305300"/>
              <a:gd name="connsiteY1" fmla="*/ 0 h 482600"/>
              <a:gd name="connsiteX2" fmla="*/ 0 w 4305300"/>
              <a:gd name="connsiteY2" fmla="*/ 0 h 482600"/>
              <a:gd name="connsiteX0-1" fmla="*/ 4089400 w 4089400"/>
              <a:gd name="connsiteY0-2" fmla="*/ 323850 h 323850"/>
              <a:gd name="connsiteX1-3" fmla="*/ 3625850 w 4089400"/>
              <a:gd name="connsiteY1-4" fmla="*/ 0 h 323850"/>
              <a:gd name="connsiteX2-5" fmla="*/ 0 w 4089400"/>
              <a:gd name="connsiteY2-6" fmla="*/ 0 h 323850"/>
              <a:gd name="connsiteX0-7" fmla="*/ 4494213 w 4494213"/>
              <a:gd name="connsiteY0-8" fmla="*/ 323850 h 323850"/>
              <a:gd name="connsiteX1-9" fmla="*/ 4030663 w 4494213"/>
              <a:gd name="connsiteY1-10" fmla="*/ 0 h 323850"/>
              <a:gd name="connsiteX2-11" fmla="*/ 0 w 4494213"/>
              <a:gd name="connsiteY2-12" fmla="*/ 0 h 323850"/>
            </a:gdLst>
            <a:ahLst/>
            <a:cxnLst>
              <a:cxn ang="0">
                <a:pos x="connsiteX0-1" y="connsiteY0-2"/>
              </a:cxn>
              <a:cxn ang="0">
                <a:pos x="connsiteX1-3" y="connsiteY1-4"/>
              </a:cxn>
              <a:cxn ang="0">
                <a:pos x="connsiteX2-5" y="connsiteY2-6"/>
              </a:cxn>
            </a:cxnLst>
            <a:rect l="l" t="t" r="r" b="b"/>
            <a:pathLst>
              <a:path w="4494213" h="323850">
                <a:moveTo>
                  <a:pt x="4494213" y="323850"/>
                </a:moveTo>
                <a:lnTo>
                  <a:pt x="4030663" y="0"/>
                </a:lnTo>
                <a:lnTo>
                  <a:pt x="0" y="0"/>
                </a:lnTo>
              </a:path>
            </a:pathLst>
          </a:custGeom>
          <a:noFill/>
          <a:ln w="6350" cap="rnd">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35" name="任意多边形: 形状 134"/>
          <p:cNvSpPr/>
          <p:nvPr/>
        </p:nvSpPr>
        <p:spPr>
          <a:xfrm flipH="1">
            <a:off x="6817019" y="2836070"/>
            <a:ext cx="4494213" cy="323850"/>
          </a:xfrm>
          <a:custGeom>
            <a:avLst/>
            <a:gdLst>
              <a:gd name="connsiteX0" fmla="*/ 4305300 w 4305300"/>
              <a:gd name="connsiteY0" fmla="*/ 482600 h 482600"/>
              <a:gd name="connsiteX1" fmla="*/ 3625850 w 4305300"/>
              <a:gd name="connsiteY1" fmla="*/ 0 h 482600"/>
              <a:gd name="connsiteX2" fmla="*/ 0 w 4305300"/>
              <a:gd name="connsiteY2" fmla="*/ 0 h 482600"/>
              <a:gd name="connsiteX0-1" fmla="*/ 4089400 w 4089400"/>
              <a:gd name="connsiteY0-2" fmla="*/ 323850 h 323850"/>
              <a:gd name="connsiteX1-3" fmla="*/ 3625850 w 4089400"/>
              <a:gd name="connsiteY1-4" fmla="*/ 0 h 323850"/>
              <a:gd name="connsiteX2-5" fmla="*/ 0 w 4089400"/>
              <a:gd name="connsiteY2-6" fmla="*/ 0 h 323850"/>
              <a:gd name="connsiteX0-7" fmla="*/ 4494213 w 4494213"/>
              <a:gd name="connsiteY0-8" fmla="*/ 323850 h 323850"/>
              <a:gd name="connsiteX1-9" fmla="*/ 4030663 w 4494213"/>
              <a:gd name="connsiteY1-10" fmla="*/ 0 h 323850"/>
              <a:gd name="connsiteX2-11" fmla="*/ 0 w 4494213"/>
              <a:gd name="connsiteY2-12" fmla="*/ 0 h 323850"/>
            </a:gdLst>
            <a:ahLst/>
            <a:cxnLst>
              <a:cxn ang="0">
                <a:pos x="connsiteX0-1" y="connsiteY0-2"/>
              </a:cxn>
              <a:cxn ang="0">
                <a:pos x="connsiteX1-3" y="connsiteY1-4"/>
              </a:cxn>
              <a:cxn ang="0">
                <a:pos x="connsiteX2-5" y="connsiteY2-6"/>
              </a:cxn>
            </a:cxnLst>
            <a:rect l="l" t="t" r="r" b="b"/>
            <a:pathLst>
              <a:path w="4494213" h="323850">
                <a:moveTo>
                  <a:pt x="4494213" y="323850"/>
                </a:moveTo>
                <a:lnTo>
                  <a:pt x="4030663" y="0"/>
                </a:lnTo>
                <a:lnTo>
                  <a:pt x="0" y="0"/>
                </a:lnTo>
              </a:path>
            </a:pathLst>
          </a:custGeom>
          <a:noFill/>
          <a:ln w="6350" cap="rnd">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grpSp>
        <p:nvGrpSpPr>
          <p:cNvPr id="68" name="组合 67"/>
          <p:cNvGrpSpPr/>
          <p:nvPr/>
        </p:nvGrpSpPr>
        <p:grpSpPr>
          <a:xfrm>
            <a:off x="-1104900" y="1251434"/>
            <a:ext cx="14398606" cy="7798931"/>
            <a:chOff x="-1113463" y="499308"/>
            <a:chExt cx="14398606" cy="7798931"/>
          </a:xfrm>
        </p:grpSpPr>
        <p:sp>
          <p:nvSpPr>
            <p:cNvPr id="69" name="任意多边形: 形状 68"/>
            <p:cNvSpPr/>
            <p:nvPr/>
          </p:nvSpPr>
          <p:spPr>
            <a:xfrm flipH="1">
              <a:off x="-1113463" y="4188896"/>
              <a:ext cx="6495018" cy="3679607"/>
            </a:xfrm>
            <a:custGeom>
              <a:avLst/>
              <a:gdLst>
                <a:gd name="connsiteX0" fmla="*/ 0 w 4596209"/>
                <a:gd name="connsiteY0" fmla="*/ 0 h 3234655"/>
                <a:gd name="connsiteX1" fmla="*/ 2414 w 4596209"/>
                <a:gd name="connsiteY1" fmla="*/ 1712823 h 3234655"/>
                <a:gd name="connsiteX2" fmla="*/ 1300054 w 4596209"/>
                <a:gd name="connsiteY2" fmla="*/ 1946159 h 3234655"/>
                <a:gd name="connsiteX3" fmla="*/ 4246617 w 4596209"/>
                <a:gd name="connsiteY3" fmla="*/ 3054865 h 3234655"/>
                <a:gd name="connsiteX4" fmla="*/ 4596209 w 4596209"/>
                <a:gd name="connsiteY4" fmla="*/ 3234655 h 3234655"/>
                <a:gd name="connsiteX5" fmla="*/ 4446384 w 4596209"/>
                <a:gd name="connsiteY5" fmla="*/ 2915028 h 3234655"/>
                <a:gd name="connsiteX6" fmla="*/ 4096792 w 4596209"/>
                <a:gd name="connsiteY6" fmla="*/ 2555448 h 3234655"/>
                <a:gd name="connsiteX7" fmla="*/ 1278570 w 4596209"/>
                <a:gd name="connsiteY7" fmla="*/ 797531 h 3234655"/>
                <a:gd name="connsiteX8" fmla="*/ 1294617 w 4596209"/>
                <a:gd name="connsiteY8" fmla="*/ 732060 h 3234655"/>
                <a:gd name="connsiteX9" fmla="*/ 1320537 w 4596209"/>
                <a:gd name="connsiteY9" fmla="*/ 464804 h 3234655"/>
                <a:gd name="connsiteX10" fmla="*/ 1299880 w 4596209"/>
                <a:gd name="connsiteY10" fmla="*/ 224854 h 3234655"/>
                <a:gd name="connsiteX11" fmla="*/ 1284333 w 4596209"/>
                <a:gd name="connsiteY11" fmla="*/ 157680 h 3234655"/>
                <a:gd name="connsiteX12" fmla="*/ 831018 w 4596209"/>
                <a:gd name="connsiteY12" fmla="*/ 157680 h 3234655"/>
                <a:gd name="connsiteX13" fmla="*/ 815470 w 4596209"/>
                <a:gd name="connsiteY13" fmla="*/ 224854 h 3234655"/>
                <a:gd name="connsiteX14" fmla="*/ 794813 w 4596209"/>
                <a:gd name="connsiteY14" fmla="*/ 464804 h 3234655"/>
                <a:gd name="connsiteX15" fmla="*/ 796894 w 4596209"/>
                <a:gd name="connsiteY15" fmla="*/ 497077 h 323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6209" h="3234655">
                  <a:moveTo>
                    <a:pt x="0" y="0"/>
                  </a:moveTo>
                  <a:cubicBezTo>
                    <a:pt x="3852" y="642060"/>
                    <a:pt x="-1438" y="1070763"/>
                    <a:pt x="2414" y="1712823"/>
                  </a:cubicBezTo>
                  <a:cubicBezTo>
                    <a:pt x="431913" y="1719482"/>
                    <a:pt x="592686" y="1722485"/>
                    <a:pt x="1300054" y="1946159"/>
                  </a:cubicBezTo>
                  <a:cubicBezTo>
                    <a:pt x="2007422" y="2169833"/>
                    <a:pt x="3272324" y="2677404"/>
                    <a:pt x="4246617" y="3054865"/>
                  </a:cubicBezTo>
                  <a:cubicBezTo>
                    <a:pt x="4374200" y="3111637"/>
                    <a:pt x="4440210" y="3122628"/>
                    <a:pt x="4596209" y="3234655"/>
                  </a:cubicBezTo>
                  <a:cubicBezTo>
                    <a:pt x="4554159" y="3121797"/>
                    <a:pt x="4521583" y="3021571"/>
                    <a:pt x="4446384" y="2915028"/>
                  </a:cubicBezTo>
                  <a:cubicBezTo>
                    <a:pt x="4344060" y="2769910"/>
                    <a:pt x="4243318" y="2667415"/>
                    <a:pt x="4096792" y="2555448"/>
                  </a:cubicBezTo>
                  <a:lnTo>
                    <a:pt x="1278570" y="797531"/>
                  </a:lnTo>
                  <a:lnTo>
                    <a:pt x="1294617" y="732060"/>
                  </a:lnTo>
                  <a:cubicBezTo>
                    <a:pt x="1311228" y="651211"/>
                    <a:pt x="1320537" y="560557"/>
                    <a:pt x="1320537" y="464804"/>
                  </a:cubicBezTo>
                  <a:cubicBezTo>
                    <a:pt x="1320537" y="379691"/>
                    <a:pt x="1313182" y="298605"/>
                    <a:pt x="1299880" y="224854"/>
                  </a:cubicBezTo>
                  <a:lnTo>
                    <a:pt x="1284333" y="157680"/>
                  </a:lnTo>
                  <a:lnTo>
                    <a:pt x="831018" y="157680"/>
                  </a:lnTo>
                  <a:lnTo>
                    <a:pt x="815470" y="224854"/>
                  </a:lnTo>
                  <a:cubicBezTo>
                    <a:pt x="802168" y="298605"/>
                    <a:pt x="794813" y="379691"/>
                    <a:pt x="794813" y="464804"/>
                  </a:cubicBezTo>
                  <a:lnTo>
                    <a:pt x="796894" y="497077"/>
                  </a:lnTo>
                  <a:close/>
                </a:path>
              </a:pathLst>
            </a:custGeom>
            <a:gradFill>
              <a:gsLst>
                <a:gs pos="0">
                  <a:schemeClr val="accent1"/>
                </a:gs>
                <a:gs pos="38000">
                  <a:schemeClr val="accent1">
                    <a:lumMod val="50000"/>
                  </a:schemeClr>
                </a:gs>
                <a:gs pos="69000">
                  <a:schemeClr val="accent1"/>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defRPr/>
              </a:pPr>
              <a:endParaRPr lang="zh-CN" altLang="en-US" dirty="0">
                <a:solidFill>
                  <a:srgbClr val="2E4455"/>
                </a:solidFill>
              </a:endParaRPr>
            </a:p>
          </p:txBody>
        </p:sp>
        <p:sp>
          <p:nvSpPr>
            <p:cNvPr id="70" name="任意多边形: 形状 69"/>
            <p:cNvSpPr/>
            <p:nvPr/>
          </p:nvSpPr>
          <p:spPr>
            <a:xfrm>
              <a:off x="6793319" y="4188896"/>
              <a:ext cx="6491824" cy="3655938"/>
            </a:xfrm>
            <a:custGeom>
              <a:avLst/>
              <a:gdLst>
                <a:gd name="connsiteX0" fmla="*/ 0 w 4596209"/>
                <a:gd name="connsiteY0" fmla="*/ 0 h 3234655"/>
                <a:gd name="connsiteX1" fmla="*/ 796894 w 4596209"/>
                <a:gd name="connsiteY1" fmla="*/ 497077 h 3234655"/>
                <a:gd name="connsiteX2" fmla="*/ 794813 w 4596209"/>
                <a:gd name="connsiteY2" fmla="*/ 464804 h 3234655"/>
                <a:gd name="connsiteX3" fmla="*/ 815470 w 4596209"/>
                <a:gd name="connsiteY3" fmla="*/ 224854 h 3234655"/>
                <a:gd name="connsiteX4" fmla="*/ 831018 w 4596209"/>
                <a:gd name="connsiteY4" fmla="*/ 157680 h 3234655"/>
                <a:gd name="connsiteX5" fmla="*/ 1284333 w 4596209"/>
                <a:gd name="connsiteY5" fmla="*/ 157680 h 3234655"/>
                <a:gd name="connsiteX6" fmla="*/ 1299880 w 4596209"/>
                <a:gd name="connsiteY6" fmla="*/ 224854 h 3234655"/>
                <a:gd name="connsiteX7" fmla="*/ 1320537 w 4596209"/>
                <a:gd name="connsiteY7" fmla="*/ 464804 h 3234655"/>
                <a:gd name="connsiteX8" fmla="*/ 1294617 w 4596209"/>
                <a:gd name="connsiteY8" fmla="*/ 732060 h 3234655"/>
                <a:gd name="connsiteX9" fmla="*/ 1278570 w 4596209"/>
                <a:gd name="connsiteY9" fmla="*/ 797531 h 3234655"/>
                <a:gd name="connsiteX10" fmla="*/ 4096791 w 4596209"/>
                <a:gd name="connsiteY10" fmla="*/ 2555448 h 3234655"/>
                <a:gd name="connsiteX11" fmla="*/ 4446384 w 4596209"/>
                <a:gd name="connsiteY11" fmla="*/ 2915028 h 3234655"/>
                <a:gd name="connsiteX12" fmla="*/ 4596209 w 4596209"/>
                <a:gd name="connsiteY12" fmla="*/ 3234655 h 3234655"/>
                <a:gd name="connsiteX13" fmla="*/ 4246617 w 4596209"/>
                <a:gd name="connsiteY13" fmla="*/ 3054865 h 3234655"/>
                <a:gd name="connsiteX14" fmla="*/ 1300054 w 4596209"/>
                <a:gd name="connsiteY14" fmla="*/ 1946159 h 3234655"/>
                <a:gd name="connsiteX15" fmla="*/ 2415 w 4596209"/>
                <a:gd name="connsiteY15" fmla="*/ 1712823 h 3234655"/>
                <a:gd name="connsiteX16" fmla="*/ 0 w 4596209"/>
                <a:gd name="connsiteY16" fmla="*/ 0 h 3234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96209" h="3234655">
                  <a:moveTo>
                    <a:pt x="0" y="0"/>
                  </a:moveTo>
                  <a:lnTo>
                    <a:pt x="796894" y="497077"/>
                  </a:lnTo>
                  <a:lnTo>
                    <a:pt x="794813" y="464804"/>
                  </a:lnTo>
                  <a:cubicBezTo>
                    <a:pt x="794813" y="379691"/>
                    <a:pt x="802168" y="298605"/>
                    <a:pt x="815470" y="224854"/>
                  </a:cubicBezTo>
                  <a:lnTo>
                    <a:pt x="831018" y="157680"/>
                  </a:lnTo>
                  <a:lnTo>
                    <a:pt x="1284333" y="157680"/>
                  </a:lnTo>
                  <a:lnTo>
                    <a:pt x="1299880" y="224854"/>
                  </a:lnTo>
                  <a:cubicBezTo>
                    <a:pt x="1313182" y="298605"/>
                    <a:pt x="1320537" y="379691"/>
                    <a:pt x="1320537" y="464804"/>
                  </a:cubicBezTo>
                  <a:cubicBezTo>
                    <a:pt x="1320537" y="560557"/>
                    <a:pt x="1311229" y="651211"/>
                    <a:pt x="1294617" y="732060"/>
                  </a:cubicBezTo>
                  <a:lnTo>
                    <a:pt x="1278570" y="797531"/>
                  </a:lnTo>
                  <a:lnTo>
                    <a:pt x="4096791" y="2555448"/>
                  </a:lnTo>
                  <a:cubicBezTo>
                    <a:pt x="4243317" y="2667415"/>
                    <a:pt x="4344060" y="2769910"/>
                    <a:pt x="4446384" y="2915028"/>
                  </a:cubicBezTo>
                  <a:cubicBezTo>
                    <a:pt x="4521583" y="3021571"/>
                    <a:pt x="4554159" y="3121797"/>
                    <a:pt x="4596209" y="3234655"/>
                  </a:cubicBezTo>
                  <a:cubicBezTo>
                    <a:pt x="4440210" y="3122628"/>
                    <a:pt x="4374201" y="3111637"/>
                    <a:pt x="4246617" y="3054865"/>
                  </a:cubicBezTo>
                  <a:cubicBezTo>
                    <a:pt x="3272324" y="2677404"/>
                    <a:pt x="2007422" y="2169833"/>
                    <a:pt x="1300054" y="1946159"/>
                  </a:cubicBezTo>
                  <a:cubicBezTo>
                    <a:pt x="592687" y="1722485"/>
                    <a:pt x="431914" y="1719482"/>
                    <a:pt x="2415" y="1712823"/>
                  </a:cubicBezTo>
                  <a:cubicBezTo>
                    <a:pt x="-1438" y="1070763"/>
                    <a:pt x="3852" y="642060"/>
                    <a:pt x="0" y="0"/>
                  </a:cubicBezTo>
                  <a:close/>
                </a:path>
              </a:pathLst>
            </a:custGeom>
            <a:gradFill>
              <a:gsLst>
                <a:gs pos="0">
                  <a:schemeClr val="accent1"/>
                </a:gs>
                <a:gs pos="38000">
                  <a:schemeClr val="accent1">
                    <a:lumMod val="50000"/>
                  </a:schemeClr>
                </a:gs>
                <a:gs pos="69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defRPr/>
              </a:pPr>
              <a:endParaRPr lang="zh-CN" altLang="en-US">
                <a:solidFill>
                  <a:srgbClr val="2E4455"/>
                </a:solidFill>
              </a:endParaRPr>
            </a:p>
          </p:txBody>
        </p:sp>
        <p:sp>
          <p:nvSpPr>
            <p:cNvPr id="71" name="任意多边形: 形状 70"/>
            <p:cNvSpPr/>
            <p:nvPr/>
          </p:nvSpPr>
          <p:spPr>
            <a:xfrm>
              <a:off x="5372030" y="499308"/>
              <a:ext cx="1427620" cy="7798931"/>
            </a:xfrm>
            <a:custGeom>
              <a:avLst/>
              <a:gdLst>
                <a:gd name="connsiteX0" fmla="*/ 707060 w 1427620"/>
                <a:gd name="connsiteY0" fmla="*/ 0 h 7798931"/>
                <a:gd name="connsiteX1" fmla="*/ 713811 w 1427620"/>
                <a:gd name="connsiteY1" fmla="*/ 1098 h 7798931"/>
                <a:gd name="connsiteX2" fmla="*/ 720560 w 1427620"/>
                <a:gd name="connsiteY2" fmla="*/ 0 h 7798931"/>
                <a:gd name="connsiteX3" fmla="*/ 1328309 w 1427620"/>
                <a:gd name="connsiteY3" fmla="*/ 933350 h 7798931"/>
                <a:gd name="connsiteX4" fmla="*/ 1425438 w 1427620"/>
                <a:gd name="connsiteY4" fmla="*/ 1635579 h 7798931"/>
                <a:gd name="connsiteX5" fmla="*/ 1427620 w 1427620"/>
                <a:gd name="connsiteY5" fmla="*/ 1824972 h 7798931"/>
                <a:gd name="connsiteX6" fmla="*/ 1427620 w 1427620"/>
                <a:gd name="connsiteY6" fmla="*/ 7798931 h 7798931"/>
                <a:gd name="connsiteX7" fmla="*/ 0 w 1427620"/>
                <a:gd name="connsiteY7" fmla="*/ 7798931 h 7798931"/>
                <a:gd name="connsiteX8" fmla="*/ 0 w 1427620"/>
                <a:gd name="connsiteY8" fmla="*/ 1824972 h 7798931"/>
                <a:gd name="connsiteX9" fmla="*/ 2182 w 1427620"/>
                <a:gd name="connsiteY9" fmla="*/ 1635579 h 7798931"/>
                <a:gd name="connsiteX10" fmla="*/ 99312 w 1427620"/>
                <a:gd name="connsiteY10" fmla="*/ 933350 h 7798931"/>
                <a:gd name="connsiteX11" fmla="*/ 707060 w 1427620"/>
                <a:gd name="connsiteY11" fmla="*/ 0 h 7798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7620" h="7798931">
                  <a:moveTo>
                    <a:pt x="707060" y="0"/>
                  </a:moveTo>
                  <a:lnTo>
                    <a:pt x="713811" y="1098"/>
                  </a:lnTo>
                  <a:lnTo>
                    <a:pt x="720560" y="0"/>
                  </a:lnTo>
                  <a:cubicBezTo>
                    <a:pt x="985729" y="3169"/>
                    <a:pt x="1255537" y="636904"/>
                    <a:pt x="1328309" y="933350"/>
                  </a:cubicBezTo>
                  <a:cubicBezTo>
                    <a:pt x="1382887" y="1155683"/>
                    <a:pt x="1415311" y="1398944"/>
                    <a:pt x="1425438" y="1635579"/>
                  </a:cubicBezTo>
                  <a:lnTo>
                    <a:pt x="1427620" y="1824972"/>
                  </a:lnTo>
                  <a:lnTo>
                    <a:pt x="1427620" y="7798931"/>
                  </a:lnTo>
                  <a:lnTo>
                    <a:pt x="0" y="7798931"/>
                  </a:lnTo>
                  <a:lnTo>
                    <a:pt x="0" y="1824972"/>
                  </a:lnTo>
                  <a:lnTo>
                    <a:pt x="2182" y="1635579"/>
                  </a:lnTo>
                  <a:cubicBezTo>
                    <a:pt x="12309" y="1398944"/>
                    <a:pt x="44734" y="1155683"/>
                    <a:pt x="99312" y="933350"/>
                  </a:cubicBezTo>
                  <a:cubicBezTo>
                    <a:pt x="172084" y="636904"/>
                    <a:pt x="441892" y="3169"/>
                    <a:pt x="707060" y="0"/>
                  </a:cubicBezTo>
                  <a:close/>
                </a:path>
              </a:pathLst>
            </a:custGeom>
            <a:gradFill flip="none" rotWithShape="1">
              <a:gsLst>
                <a:gs pos="0">
                  <a:schemeClr val="accent1">
                    <a:lumMod val="50000"/>
                  </a:schemeClr>
                </a:gs>
                <a:gs pos="100000">
                  <a:schemeClr val="accent1"/>
                </a:gs>
              </a:gsLst>
              <a:lin ang="5400000" scaled="1"/>
              <a:tileRect/>
            </a:gradFill>
            <a:ln>
              <a:noFill/>
            </a:ln>
            <a:effectLst>
              <a:outerShdw blurRad="177800" dist="152400" dir="2700000" sx="97000" sy="97000" algn="tl" rotWithShape="0">
                <a:schemeClr val="accent1">
                  <a:lumMod val="75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srgbClr val="2E4455"/>
                </a:solidFill>
              </a:endParaRPr>
            </a:p>
          </p:txBody>
        </p:sp>
        <p:sp useBgFill="1">
          <p:nvSpPr>
            <p:cNvPr id="72" name="任意多边形: 形状 71"/>
            <p:cNvSpPr/>
            <p:nvPr/>
          </p:nvSpPr>
          <p:spPr>
            <a:xfrm>
              <a:off x="5511267" y="1183355"/>
              <a:ext cx="1149146" cy="603228"/>
            </a:xfrm>
            <a:custGeom>
              <a:avLst/>
              <a:gdLst>
                <a:gd name="connsiteX0" fmla="*/ 89001 w 1246731"/>
                <a:gd name="connsiteY0" fmla="*/ 300914 h 654454"/>
                <a:gd name="connsiteX1" fmla="*/ 229486 w 1246731"/>
                <a:gd name="connsiteY1" fmla="*/ 474399 h 654454"/>
                <a:gd name="connsiteX2" fmla="*/ 198781 w 1246731"/>
                <a:gd name="connsiteY2" fmla="*/ 510829 h 654454"/>
                <a:gd name="connsiteX3" fmla="*/ 110164 w 1246731"/>
                <a:gd name="connsiteY3" fmla="*/ 650758 h 654454"/>
                <a:gd name="connsiteX4" fmla="*/ 108495 w 1246731"/>
                <a:gd name="connsiteY4" fmla="*/ 654454 h 654454"/>
                <a:gd name="connsiteX5" fmla="*/ 0 w 1246731"/>
                <a:gd name="connsiteY5" fmla="*/ 654454 h 654454"/>
                <a:gd name="connsiteX6" fmla="*/ 0 w 1246731"/>
                <a:gd name="connsiteY6" fmla="*/ 620451 h 654454"/>
                <a:gd name="connsiteX7" fmla="*/ 82589 w 1246731"/>
                <a:gd name="connsiteY7" fmla="*/ 310166 h 654454"/>
                <a:gd name="connsiteX8" fmla="*/ 1147770 w 1246731"/>
                <a:gd name="connsiteY8" fmla="*/ 286540 h 654454"/>
                <a:gd name="connsiteX9" fmla="*/ 1164142 w 1246731"/>
                <a:gd name="connsiteY9" fmla="*/ 310166 h 654454"/>
                <a:gd name="connsiteX10" fmla="*/ 1246731 w 1246731"/>
                <a:gd name="connsiteY10" fmla="*/ 620451 h 654454"/>
                <a:gd name="connsiteX11" fmla="*/ 1246731 w 1246731"/>
                <a:gd name="connsiteY11" fmla="*/ 654454 h 654454"/>
                <a:gd name="connsiteX12" fmla="*/ 1138236 w 1246731"/>
                <a:gd name="connsiteY12" fmla="*/ 654454 h 654454"/>
                <a:gd name="connsiteX13" fmla="*/ 1136567 w 1246731"/>
                <a:gd name="connsiteY13" fmla="*/ 650758 h 654454"/>
                <a:gd name="connsiteX14" fmla="*/ 1047950 w 1246731"/>
                <a:gd name="connsiteY14" fmla="*/ 510829 h 654454"/>
                <a:gd name="connsiteX15" fmla="*/ 1005849 w 1246731"/>
                <a:gd name="connsiteY15" fmla="*/ 460877 h 654454"/>
                <a:gd name="connsiteX16" fmla="*/ 652281 w 1246731"/>
                <a:gd name="connsiteY16" fmla="*/ 0 h 654454"/>
                <a:gd name="connsiteX17" fmla="*/ 748996 w 1246731"/>
                <a:gd name="connsiteY17" fmla="*/ 9750 h 654454"/>
                <a:gd name="connsiteX18" fmla="*/ 1104385 w 1246731"/>
                <a:gd name="connsiteY18" fmla="*/ 223933 h 654454"/>
                <a:gd name="connsiteX19" fmla="*/ 1113480 w 1246731"/>
                <a:gd name="connsiteY19" fmla="*/ 237059 h 654454"/>
                <a:gd name="connsiteX20" fmla="*/ 964952 w 1246731"/>
                <a:gd name="connsiteY20" fmla="*/ 419513 h 654454"/>
                <a:gd name="connsiteX21" fmla="*/ 943904 w 1246731"/>
                <a:gd name="connsiteY21" fmla="*/ 399143 h 654454"/>
                <a:gd name="connsiteX22" fmla="*/ 699734 w 1246731"/>
                <a:gd name="connsiteY22" fmla="*/ 276559 h 654454"/>
                <a:gd name="connsiteX23" fmla="*/ 652281 w 1246731"/>
                <a:gd name="connsiteY23" fmla="*/ 272316 h 654454"/>
                <a:gd name="connsiteX24" fmla="*/ 594451 w 1246731"/>
                <a:gd name="connsiteY24" fmla="*/ 0 h 654454"/>
                <a:gd name="connsiteX25" fmla="*/ 594451 w 1246731"/>
                <a:gd name="connsiteY25" fmla="*/ 272316 h 654454"/>
                <a:gd name="connsiteX26" fmla="*/ 546998 w 1246731"/>
                <a:gd name="connsiteY26" fmla="*/ 276559 h 654454"/>
                <a:gd name="connsiteX27" fmla="*/ 302827 w 1246731"/>
                <a:gd name="connsiteY27" fmla="*/ 399143 h 654454"/>
                <a:gd name="connsiteX28" fmla="*/ 269264 w 1246731"/>
                <a:gd name="connsiteY28" fmla="*/ 431626 h 654454"/>
                <a:gd name="connsiteX29" fmla="*/ 123316 w 1246731"/>
                <a:gd name="connsiteY29" fmla="*/ 251395 h 654454"/>
                <a:gd name="connsiteX30" fmla="*/ 142347 w 1246731"/>
                <a:gd name="connsiteY30" fmla="*/ 223933 h 654454"/>
                <a:gd name="connsiteX31" fmla="*/ 497736 w 1246731"/>
                <a:gd name="connsiteY31" fmla="*/ 9750 h 6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246731" h="654454">
                  <a:moveTo>
                    <a:pt x="89001" y="300914"/>
                  </a:moveTo>
                  <a:lnTo>
                    <a:pt x="229486" y="474399"/>
                  </a:lnTo>
                  <a:lnTo>
                    <a:pt x="198781" y="510829"/>
                  </a:lnTo>
                  <a:cubicBezTo>
                    <a:pt x="166529" y="552988"/>
                    <a:pt x="136848" y="599854"/>
                    <a:pt x="110164" y="650758"/>
                  </a:cubicBezTo>
                  <a:lnTo>
                    <a:pt x="108495" y="654454"/>
                  </a:lnTo>
                  <a:lnTo>
                    <a:pt x="0" y="654454"/>
                  </a:lnTo>
                  <a:lnTo>
                    <a:pt x="0" y="620451"/>
                  </a:lnTo>
                  <a:cubicBezTo>
                    <a:pt x="0" y="507486"/>
                    <a:pt x="30049" y="401539"/>
                    <a:pt x="82589" y="310166"/>
                  </a:cubicBezTo>
                  <a:close/>
                  <a:moveTo>
                    <a:pt x="1147770" y="286540"/>
                  </a:moveTo>
                  <a:lnTo>
                    <a:pt x="1164142" y="310166"/>
                  </a:lnTo>
                  <a:cubicBezTo>
                    <a:pt x="1216682" y="401539"/>
                    <a:pt x="1246731" y="507486"/>
                    <a:pt x="1246731" y="620451"/>
                  </a:cubicBezTo>
                  <a:lnTo>
                    <a:pt x="1246731" y="654454"/>
                  </a:lnTo>
                  <a:lnTo>
                    <a:pt x="1138236" y="654454"/>
                  </a:lnTo>
                  <a:lnTo>
                    <a:pt x="1136567" y="650758"/>
                  </a:lnTo>
                  <a:cubicBezTo>
                    <a:pt x="1109883" y="599854"/>
                    <a:pt x="1080202" y="552988"/>
                    <a:pt x="1047950" y="510829"/>
                  </a:cubicBezTo>
                  <a:lnTo>
                    <a:pt x="1005849" y="460877"/>
                  </a:lnTo>
                  <a:close/>
                  <a:moveTo>
                    <a:pt x="652281" y="0"/>
                  </a:moveTo>
                  <a:lnTo>
                    <a:pt x="748996" y="9750"/>
                  </a:lnTo>
                  <a:cubicBezTo>
                    <a:pt x="891024" y="38813"/>
                    <a:pt x="1015458" y="116178"/>
                    <a:pt x="1104385" y="223933"/>
                  </a:cubicBezTo>
                  <a:lnTo>
                    <a:pt x="1113480" y="237059"/>
                  </a:lnTo>
                  <a:lnTo>
                    <a:pt x="964952" y="419513"/>
                  </a:lnTo>
                  <a:lnTo>
                    <a:pt x="943904" y="399143"/>
                  </a:lnTo>
                  <a:cubicBezTo>
                    <a:pt x="869965" y="334991"/>
                    <a:pt x="787441" y="292345"/>
                    <a:pt x="699734" y="276559"/>
                  </a:cubicBezTo>
                  <a:lnTo>
                    <a:pt x="652281" y="272316"/>
                  </a:lnTo>
                  <a:close/>
                  <a:moveTo>
                    <a:pt x="594451" y="0"/>
                  </a:moveTo>
                  <a:lnTo>
                    <a:pt x="594451" y="272316"/>
                  </a:lnTo>
                  <a:lnTo>
                    <a:pt x="546998" y="276559"/>
                  </a:lnTo>
                  <a:cubicBezTo>
                    <a:pt x="459291" y="292345"/>
                    <a:pt x="376766" y="334991"/>
                    <a:pt x="302827" y="399143"/>
                  </a:cubicBezTo>
                  <a:lnTo>
                    <a:pt x="269264" y="431626"/>
                  </a:lnTo>
                  <a:lnTo>
                    <a:pt x="123316" y="251395"/>
                  </a:lnTo>
                  <a:lnTo>
                    <a:pt x="142347" y="223933"/>
                  </a:lnTo>
                  <a:cubicBezTo>
                    <a:pt x="231274" y="116178"/>
                    <a:pt x="355708" y="38813"/>
                    <a:pt x="497736" y="97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srgbClr val="2E4455"/>
                </a:solidFill>
              </a:endParaRPr>
            </a:p>
          </p:txBody>
        </p:sp>
      </p:grpSp>
      <p:sp>
        <p:nvSpPr>
          <p:cNvPr id="122" name="矩形 121"/>
          <p:cNvSpPr/>
          <p:nvPr/>
        </p:nvSpPr>
        <p:spPr>
          <a:xfrm flipV="1">
            <a:off x="0" y="2982110"/>
            <a:ext cx="12192000" cy="3901059"/>
          </a:xfrm>
          <a:prstGeom prst="rect">
            <a:avLst/>
          </a:prstGeom>
          <a:gradFill flip="none" rotWithShape="1">
            <a:gsLst>
              <a:gs pos="10000">
                <a:srgbClr val="F7F7F7"/>
              </a:gs>
              <a:gs pos="100000">
                <a:schemeClr val="bg1">
                  <a:alpha val="0"/>
                </a:schemeClr>
              </a:gs>
            </a:gsLst>
            <a:lin ang="54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142" name="矩形 141"/>
          <p:cNvSpPr/>
          <p:nvPr/>
        </p:nvSpPr>
        <p:spPr>
          <a:xfrm>
            <a:off x="3893609" y="443010"/>
            <a:ext cx="4097597" cy="584775"/>
          </a:xfrm>
          <a:prstGeom prst="rect">
            <a:avLst/>
          </a:prstGeom>
        </p:spPr>
        <p:txBody>
          <a:bodyPr wrap="none">
            <a:spAutoFit/>
          </a:bodyPr>
          <a:lstStyle/>
          <a:p>
            <a:r>
              <a:rPr lang="en-US" altLang="zh-CN" sz="3200" b="1" dirty="0" smtClean="0">
                <a:solidFill>
                  <a:srgbClr val="2E4556"/>
                </a:solidFill>
              </a:rPr>
              <a:t>Experience Summary</a:t>
            </a:r>
            <a:endParaRPr lang="en-US" altLang="zh-CN" sz="3200" b="1" dirty="0">
              <a:solidFill>
                <a:srgbClr val="2E4556"/>
              </a:solidFill>
            </a:endParaRPr>
          </a:p>
        </p:txBody>
      </p:sp>
      <p:sp>
        <p:nvSpPr>
          <p:cNvPr id="128" name="矩形: 圆角 127"/>
          <p:cNvSpPr/>
          <p:nvPr/>
        </p:nvSpPr>
        <p:spPr>
          <a:xfrm>
            <a:off x="844719" y="3437529"/>
            <a:ext cx="1639808" cy="474196"/>
          </a:xfrm>
          <a:prstGeom prst="roundRect">
            <a:avLst>
              <a:gd name="adj" fmla="val 50000"/>
            </a:avLst>
          </a:prstGeom>
          <a:gradFill flip="none" rotWithShape="1">
            <a:gsLst>
              <a:gs pos="0">
                <a:schemeClr val="accent4">
                  <a:lumMod val="60000"/>
                  <a:lumOff val="40000"/>
                </a:schemeClr>
              </a:gs>
              <a:gs pos="100000">
                <a:schemeClr val="accent4"/>
              </a:gs>
            </a:gsLst>
            <a:lin ang="2700000" scaled="1"/>
            <a:tileRect/>
          </a:gradFill>
          <a:ln w="6350">
            <a:noFill/>
          </a:ln>
          <a:effectLst>
            <a:outerShdw blurRad="190500" dist="76200" dir="5400000" sx="92000" sy="92000" algn="t" rotWithShape="0">
              <a:schemeClr val="accent4">
                <a:alpha val="3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129" name="文本框 128"/>
          <p:cNvSpPr txBox="1"/>
          <p:nvPr/>
        </p:nvSpPr>
        <p:spPr>
          <a:xfrm>
            <a:off x="973396" y="3489961"/>
            <a:ext cx="1382454" cy="369332"/>
          </a:xfrm>
          <a:prstGeom prst="rect">
            <a:avLst/>
          </a:prstGeom>
          <a:noFill/>
        </p:spPr>
        <p:txBody>
          <a:bodyPr wrap="square" rtlCol="0">
            <a:spAutoFit/>
          </a:bodyPr>
          <a:lstStyle/>
          <a:p>
            <a:pPr>
              <a:defRPr/>
            </a:pPr>
            <a:r>
              <a:rPr lang="en-US" altLang="zh-CN" b="1" dirty="0" smtClean="0">
                <a:solidFill>
                  <a:schemeClr val="bg1"/>
                </a:solidFill>
              </a:rPr>
              <a:t>Patience</a:t>
            </a:r>
            <a:endParaRPr lang="zh-CN" altLang="en-US" b="1" dirty="0">
              <a:solidFill>
                <a:schemeClr val="bg1"/>
              </a:solidFill>
            </a:endParaRPr>
          </a:p>
        </p:txBody>
      </p:sp>
      <p:sp>
        <p:nvSpPr>
          <p:cNvPr id="137" name="矩形: 圆角 136"/>
          <p:cNvSpPr/>
          <p:nvPr/>
        </p:nvSpPr>
        <p:spPr>
          <a:xfrm>
            <a:off x="9678556" y="3437529"/>
            <a:ext cx="1639808" cy="474196"/>
          </a:xfrm>
          <a:prstGeom prst="roundRect">
            <a:avLst>
              <a:gd name="adj" fmla="val 50000"/>
            </a:avLst>
          </a:prstGeom>
          <a:gradFill flip="none" rotWithShape="1">
            <a:gsLst>
              <a:gs pos="0">
                <a:schemeClr val="accent4">
                  <a:lumMod val="60000"/>
                  <a:lumOff val="40000"/>
                </a:schemeClr>
              </a:gs>
              <a:gs pos="100000">
                <a:schemeClr val="accent4"/>
              </a:gs>
            </a:gsLst>
            <a:lin ang="2700000" scaled="1"/>
            <a:tileRect/>
          </a:gradFill>
          <a:ln w="6350">
            <a:noFill/>
          </a:ln>
          <a:effectLst>
            <a:outerShdw blurRad="190500" dist="76200" dir="5400000" sx="92000" sy="92000" algn="t" rotWithShape="0">
              <a:schemeClr val="accent4">
                <a:alpha val="3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106" name="矩形: 圆角 105"/>
          <p:cNvSpPr/>
          <p:nvPr/>
        </p:nvSpPr>
        <p:spPr>
          <a:xfrm>
            <a:off x="844719" y="1400723"/>
            <a:ext cx="1639808" cy="474196"/>
          </a:xfrm>
          <a:prstGeom prst="roundRect">
            <a:avLst>
              <a:gd name="adj" fmla="val 50000"/>
            </a:avLst>
          </a:prstGeom>
          <a:gradFill flip="none" rotWithShape="1">
            <a:gsLst>
              <a:gs pos="0">
                <a:schemeClr val="accent4">
                  <a:lumMod val="60000"/>
                  <a:lumOff val="40000"/>
                </a:schemeClr>
              </a:gs>
              <a:gs pos="100000">
                <a:schemeClr val="accent4"/>
              </a:gs>
            </a:gsLst>
            <a:lin ang="2700000" scaled="1"/>
            <a:tileRect/>
          </a:gradFill>
          <a:ln w="6350">
            <a:noFill/>
          </a:ln>
          <a:effectLst>
            <a:outerShdw blurRad="190500" dist="76200" dir="5400000" sx="92000" sy="92000" algn="t" rotWithShape="0">
              <a:schemeClr val="accent4">
                <a:alpha val="3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107" name="文本框 106"/>
          <p:cNvSpPr txBox="1"/>
          <p:nvPr/>
        </p:nvSpPr>
        <p:spPr>
          <a:xfrm>
            <a:off x="973396" y="1453155"/>
            <a:ext cx="1382454" cy="369332"/>
          </a:xfrm>
          <a:prstGeom prst="rect">
            <a:avLst/>
          </a:prstGeom>
          <a:noFill/>
        </p:spPr>
        <p:txBody>
          <a:bodyPr wrap="square" rtlCol="0">
            <a:spAutoFit/>
          </a:bodyPr>
          <a:lstStyle/>
          <a:p>
            <a:pPr algn="dist">
              <a:defRPr/>
            </a:pPr>
            <a:r>
              <a:rPr lang="en-US" altLang="zh-CN" b="1" dirty="0" smtClean="0">
                <a:solidFill>
                  <a:schemeClr val="bg1"/>
                </a:solidFill>
                <a:sym typeface="+mn-ea"/>
              </a:rPr>
              <a:t>Willingness</a:t>
            </a:r>
            <a:endParaRPr lang="zh-CN" altLang="en-US" b="1" dirty="0">
              <a:solidFill>
                <a:schemeClr val="bg1"/>
              </a:solidFill>
              <a:latin typeface="思源宋体 CN Heavy"/>
              <a:ea typeface="思源宋体 CN Heavy"/>
            </a:endParaRPr>
          </a:p>
        </p:txBody>
      </p:sp>
      <p:sp>
        <p:nvSpPr>
          <p:cNvPr id="108" name="文本框 107"/>
          <p:cNvSpPr txBox="1"/>
          <p:nvPr/>
        </p:nvSpPr>
        <p:spPr>
          <a:xfrm>
            <a:off x="761212" y="1907241"/>
            <a:ext cx="4480144" cy="609398"/>
          </a:xfrm>
          <a:prstGeom prst="rect">
            <a:avLst/>
          </a:prstGeom>
          <a:noFill/>
        </p:spPr>
        <p:txBody>
          <a:bodyPr wrap="square" rtlCol="0">
            <a:spAutoFit/>
          </a:bodyPr>
          <a:lstStyle/>
          <a:p>
            <a:pPr>
              <a:lnSpc>
                <a:spcPct val="120000"/>
              </a:lnSpc>
              <a:defRPr/>
            </a:pPr>
            <a:r>
              <a:rPr lang="en-US" altLang="zh-CN" sz="1400" dirty="0">
                <a:sym typeface="+mn-ea"/>
              </a:rPr>
              <a:t>Enhance employees' determination and willingness to participate in change.</a:t>
            </a:r>
            <a:r>
              <a:rPr lang="en-US" altLang="zh-CN" sz="1400" dirty="0">
                <a:sym typeface="+mn-ea"/>
                <a:hlinkClick r:id="rId3" action="ppaction://hlinksldjump"/>
              </a:rPr>
              <a:t>[4]</a:t>
            </a:r>
            <a:endParaRPr lang="zh-CN" altLang="en-US" sz="1400" dirty="0">
              <a:solidFill>
                <a:srgbClr val="47393A"/>
              </a:solidFill>
            </a:endParaRPr>
          </a:p>
        </p:txBody>
      </p:sp>
      <p:sp>
        <p:nvSpPr>
          <p:cNvPr id="132" name="矩形: 圆角 131"/>
          <p:cNvSpPr/>
          <p:nvPr/>
        </p:nvSpPr>
        <p:spPr>
          <a:xfrm>
            <a:off x="9678556" y="1192177"/>
            <a:ext cx="1639808" cy="474196"/>
          </a:xfrm>
          <a:prstGeom prst="roundRect">
            <a:avLst>
              <a:gd name="adj" fmla="val 50000"/>
            </a:avLst>
          </a:prstGeom>
          <a:gradFill flip="none" rotWithShape="1">
            <a:gsLst>
              <a:gs pos="0">
                <a:schemeClr val="accent4">
                  <a:lumMod val="60000"/>
                  <a:lumOff val="40000"/>
                </a:schemeClr>
              </a:gs>
              <a:gs pos="100000">
                <a:schemeClr val="accent4"/>
              </a:gs>
            </a:gsLst>
            <a:lin ang="2700000" scaled="1"/>
            <a:tileRect/>
          </a:gradFill>
          <a:ln w="6350">
            <a:noFill/>
          </a:ln>
          <a:effectLst>
            <a:outerShdw blurRad="190500" dist="76200" dir="5400000" sx="92000" sy="92000" algn="t" rotWithShape="0">
              <a:schemeClr val="accent4">
                <a:alpha val="3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dirty="0">
              <a:solidFill>
                <a:prstClr val="white"/>
              </a:solidFill>
            </a:endParaRPr>
          </a:p>
        </p:txBody>
      </p:sp>
      <p:sp>
        <p:nvSpPr>
          <p:cNvPr id="133" name="文本框 132"/>
          <p:cNvSpPr txBox="1"/>
          <p:nvPr/>
        </p:nvSpPr>
        <p:spPr>
          <a:xfrm flipH="1">
            <a:off x="9807233" y="1244609"/>
            <a:ext cx="1382454" cy="369332"/>
          </a:xfrm>
          <a:prstGeom prst="rect">
            <a:avLst/>
          </a:prstGeom>
          <a:noFill/>
        </p:spPr>
        <p:txBody>
          <a:bodyPr wrap="square" rtlCol="0">
            <a:spAutoFit/>
          </a:bodyPr>
          <a:lstStyle/>
          <a:p>
            <a:pPr algn="r">
              <a:defRPr/>
            </a:pPr>
            <a:r>
              <a:rPr lang="en-US" altLang="zh-CN" dirty="0" smtClean="0">
                <a:solidFill>
                  <a:prstClr val="white"/>
                </a:solidFill>
                <a:latin typeface="思源宋体 CN Heavy"/>
                <a:ea typeface="思源宋体 CN Heavy"/>
              </a:rPr>
              <a:t>Routine</a:t>
            </a:r>
            <a:endParaRPr lang="zh-CN" altLang="en-US" dirty="0">
              <a:solidFill>
                <a:prstClr val="white"/>
              </a:solidFill>
              <a:latin typeface="思源宋体 CN Heavy"/>
              <a:ea typeface="思源宋体 CN Heavy"/>
            </a:endParaRPr>
          </a:p>
        </p:txBody>
      </p:sp>
      <p:sp>
        <p:nvSpPr>
          <p:cNvPr id="134" name="文本框 133"/>
          <p:cNvSpPr txBox="1"/>
          <p:nvPr/>
        </p:nvSpPr>
        <p:spPr>
          <a:xfrm flipH="1">
            <a:off x="6908800" y="1698695"/>
            <a:ext cx="4493068" cy="1126462"/>
          </a:xfrm>
          <a:prstGeom prst="rect">
            <a:avLst/>
          </a:prstGeom>
          <a:noFill/>
        </p:spPr>
        <p:txBody>
          <a:bodyPr wrap="square" rtlCol="0">
            <a:spAutoFit/>
          </a:bodyPr>
          <a:lstStyle/>
          <a:p>
            <a:pPr algn="r">
              <a:lnSpc>
                <a:spcPct val="120000"/>
              </a:lnSpc>
              <a:defRPr/>
            </a:pPr>
            <a:r>
              <a:rPr lang="en-US" altLang="zh-CN" sz="1400" dirty="0">
                <a:sym typeface="+mn-ea"/>
              </a:rPr>
              <a:t>The management has specially set up an operation management department responsible for organizing operation improvement, so as to make change management a routine work.</a:t>
            </a:r>
            <a:r>
              <a:rPr lang="en-US" altLang="zh-CN" sz="1400" dirty="0">
                <a:sym typeface="+mn-ea"/>
                <a:hlinkClick r:id="rId3" action="ppaction://hlinksldjump"/>
              </a:rPr>
              <a:t>[5]</a:t>
            </a:r>
            <a:endParaRPr lang="zh-CN" altLang="en-US" sz="1400" dirty="0">
              <a:solidFill>
                <a:srgbClr val="47393A"/>
              </a:solidFill>
            </a:endParaRPr>
          </a:p>
        </p:txBody>
      </p:sp>
      <p:sp>
        <p:nvSpPr>
          <p:cNvPr id="125" name="任意多边形: 形状 124"/>
          <p:cNvSpPr/>
          <p:nvPr/>
        </p:nvSpPr>
        <p:spPr>
          <a:xfrm>
            <a:off x="839786" y="4629243"/>
            <a:ext cx="4494213" cy="323850"/>
          </a:xfrm>
          <a:custGeom>
            <a:avLst/>
            <a:gdLst>
              <a:gd name="connsiteX0" fmla="*/ 4305300 w 4305300"/>
              <a:gd name="connsiteY0" fmla="*/ 482600 h 482600"/>
              <a:gd name="connsiteX1" fmla="*/ 3625850 w 4305300"/>
              <a:gd name="connsiteY1" fmla="*/ 0 h 482600"/>
              <a:gd name="connsiteX2" fmla="*/ 0 w 4305300"/>
              <a:gd name="connsiteY2" fmla="*/ 0 h 482600"/>
              <a:gd name="connsiteX0-1" fmla="*/ 4089400 w 4089400"/>
              <a:gd name="connsiteY0-2" fmla="*/ 323850 h 323850"/>
              <a:gd name="connsiteX1-3" fmla="*/ 3625850 w 4089400"/>
              <a:gd name="connsiteY1-4" fmla="*/ 0 h 323850"/>
              <a:gd name="connsiteX2-5" fmla="*/ 0 w 4089400"/>
              <a:gd name="connsiteY2-6" fmla="*/ 0 h 323850"/>
              <a:gd name="connsiteX0-7" fmla="*/ 4494213 w 4494213"/>
              <a:gd name="connsiteY0-8" fmla="*/ 323850 h 323850"/>
              <a:gd name="connsiteX1-9" fmla="*/ 4030663 w 4494213"/>
              <a:gd name="connsiteY1-10" fmla="*/ 0 h 323850"/>
              <a:gd name="connsiteX2-11" fmla="*/ 0 w 4494213"/>
              <a:gd name="connsiteY2-12" fmla="*/ 0 h 323850"/>
            </a:gdLst>
            <a:ahLst/>
            <a:cxnLst>
              <a:cxn ang="0">
                <a:pos x="connsiteX0-1" y="connsiteY0-2"/>
              </a:cxn>
              <a:cxn ang="0">
                <a:pos x="connsiteX1-3" y="connsiteY1-4"/>
              </a:cxn>
              <a:cxn ang="0">
                <a:pos x="connsiteX2-5" y="connsiteY2-6"/>
              </a:cxn>
            </a:cxnLst>
            <a:rect l="l" t="t" r="r" b="b"/>
            <a:pathLst>
              <a:path w="4494213" h="323850">
                <a:moveTo>
                  <a:pt x="4494213" y="323850"/>
                </a:moveTo>
                <a:lnTo>
                  <a:pt x="4030663" y="0"/>
                </a:lnTo>
                <a:lnTo>
                  <a:pt x="0" y="0"/>
                </a:lnTo>
              </a:path>
            </a:pathLst>
          </a:custGeom>
          <a:noFill/>
          <a:ln w="6350" cap="rnd">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40" name="任意多边形: 形状 139"/>
          <p:cNvSpPr/>
          <p:nvPr/>
        </p:nvSpPr>
        <p:spPr>
          <a:xfrm flipH="1">
            <a:off x="6823921" y="4891353"/>
            <a:ext cx="4494213" cy="323850"/>
          </a:xfrm>
          <a:custGeom>
            <a:avLst/>
            <a:gdLst>
              <a:gd name="connsiteX0" fmla="*/ 4305300 w 4305300"/>
              <a:gd name="connsiteY0" fmla="*/ 482600 h 482600"/>
              <a:gd name="connsiteX1" fmla="*/ 3625850 w 4305300"/>
              <a:gd name="connsiteY1" fmla="*/ 0 h 482600"/>
              <a:gd name="connsiteX2" fmla="*/ 0 w 4305300"/>
              <a:gd name="connsiteY2" fmla="*/ 0 h 482600"/>
              <a:gd name="connsiteX0-1" fmla="*/ 4089400 w 4089400"/>
              <a:gd name="connsiteY0-2" fmla="*/ 323850 h 323850"/>
              <a:gd name="connsiteX1-3" fmla="*/ 3625850 w 4089400"/>
              <a:gd name="connsiteY1-4" fmla="*/ 0 h 323850"/>
              <a:gd name="connsiteX2-5" fmla="*/ 0 w 4089400"/>
              <a:gd name="connsiteY2-6" fmla="*/ 0 h 323850"/>
              <a:gd name="connsiteX0-7" fmla="*/ 4494213 w 4494213"/>
              <a:gd name="connsiteY0-8" fmla="*/ 323850 h 323850"/>
              <a:gd name="connsiteX1-9" fmla="*/ 4030663 w 4494213"/>
              <a:gd name="connsiteY1-10" fmla="*/ 0 h 323850"/>
              <a:gd name="connsiteX2-11" fmla="*/ 0 w 4494213"/>
              <a:gd name="connsiteY2-12" fmla="*/ 0 h 323850"/>
            </a:gdLst>
            <a:ahLst/>
            <a:cxnLst>
              <a:cxn ang="0">
                <a:pos x="connsiteX0-1" y="connsiteY0-2"/>
              </a:cxn>
              <a:cxn ang="0">
                <a:pos x="connsiteX1-3" y="connsiteY1-4"/>
              </a:cxn>
              <a:cxn ang="0">
                <a:pos x="connsiteX2-5" y="connsiteY2-6"/>
              </a:cxn>
            </a:cxnLst>
            <a:rect l="l" t="t" r="r" b="b"/>
            <a:pathLst>
              <a:path w="4494213" h="323850">
                <a:moveTo>
                  <a:pt x="4494213" y="323850"/>
                </a:moveTo>
                <a:lnTo>
                  <a:pt x="4030663" y="0"/>
                </a:lnTo>
                <a:lnTo>
                  <a:pt x="0" y="0"/>
                </a:lnTo>
              </a:path>
            </a:pathLst>
          </a:custGeom>
          <a:noFill/>
          <a:ln w="6350" cap="rnd">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zh-CN" altLang="en-US">
              <a:solidFill>
                <a:prstClr val="white"/>
              </a:solidFill>
            </a:endParaRPr>
          </a:p>
        </p:txBody>
      </p:sp>
      <p:sp>
        <p:nvSpPr>
          <p:cNvPr id="130" name="文本框 129"/>
          <p:cNvSpPr txBox="1"/>
          <p:nvPr/>
        </p:nvSpPr>
        <p:spPr>
          <a:xfrm>
            <a:off x="761212" y="3944047"/>
            <a:ext cx="4518794" cy="609398"/>
          </a:xfrm>
          <a:prstGeom prst="rect">
            <a:avLst/>
          </a:prstGeom>
          <a:noFill/>
        </p:spPr>
        <p:txBody>
          <a:bodyPr wrap="square" rtlCol="0">
            <a:spAutoFit/>
          </a:bodyPr>
          <a:lstStyle/>
          <a:p>
            <a:pPr>
              <a:lnSpc>
                <a:spcPct val="120000"/>
              </a:lnSpc>
              <a:defRPr/>
            </a:pPr>
            <a:r>
              <a:rPr lang="zh-CN" altLang="en-US" sz="1400" dirty="0">
                <a:sym typeface="+mn-ea"/>
              </a:rPr>
              <a:t>The top management of enterprises should be patient, persistent and firmly believe in their own ideas</a:t>
            </a:r>
            <a:endParaRPr lang="zh-CN" altLang="en-US" sz="1400" dirty="0">
              <a:solidFill>
                <a:srgbClr val="47393A"/>
              </a:solidFill>
            </a:endParaRPr>
          </a:p>
        </p:txBody>
      </p:sp>
      <p:sp>
        <p:nvSpPr>
          <p:cNvPr id="138" name="文本框 137"/>
          <p:cNvSpPr txBox="1"/>
          <p:nvPr/>
        </p:nvSpPr>
        <p:spPr>
          <a:xfrm flipH="1">
            <a:off x="9685688" y="3489961"/>
            <a:ext cx="1625544" cy="369332"/>
          </a:xfrm>
          <a:prstGeom prst="rect">
            <a:avLst/>
          </a:prstGeom>
          <a:noFill/>
        </p:spPr>
        <p:txBody>
          <a:bodyPr wrap="square" rtlCol="0">
            <a:spAutoFit/>
          </a:bodyPr>
          <a:lstStyle/>
          <a:p>
            <a:pPr algn="r">
              <a:defRPr/>
            </a:pPr>
            <a:r>
              <a:rPr lang="en-US" altLang="zh-CN" dirty="0">
                <a:solidFill>
                  <a:prstClr val="white"/>
                </a:solidFill>
                <a:latin typeface="思源宋体 CN Heavy"/>
                <a:ea typeface="思源宋体 CN Heavy"/>
              </a:rPr>
              <a:t>Reward</a:t>
            </a:r>
            <a:endParaRPr lang="zh-CN" altLang="en-US" dirty="0">
              <a:solidFill>
                <a:prstClr val="white"/>
              </a:solidFill>
              <a:latin typeface="思源宋体 CN Heavy"/>
              <a:ea typeface="思源宋体 CN Heavy"/>
            </a:endParaRPr>
          </a:p>
        </p:txBody>
      </p:sp>
      <p:sp>
        <p:nvSpPr>
          <p:cNvPr id="139" name="文本框 138"/>
          <p:cNvSpPr txBox="1"/>
          <p:nvPr/>
        </p:nvSpPr>
        <p:spPr>
          <a:xfrm flipH="1">
            <a:off x="7849150" y="4029956"/>
            <a:ext cx="3552718" cy="738664"/>
          </a:xfrm>
          <a:prstGeom prst="rect">
            <a:avLst/>
          </a:prstGeom>
          <a:noFill/>
        </p:spPr>
        <p:txBody>
          <a:bodyPr wrap="square" rtlCol="0">
            <a:spAutoFit/>
          </a:bodyPr>
          <a:lstStyle/>
          <a:p>
            <a:pPr algn="r"/>
            <a:r>
              <a:rPr lang="en-US" altLang="zh-CN" sz="1400" i="0" dirty="0" smtClean="0">
                <a:solidFill>
                  <a:schemeClr val="tx1"/>
                </a:solidFill>
                <a:sym typeface="+mn-ea"/>
              </a:rPr>
              <a:t>Reward employees who have effectively completed the short-term goals of change.</a:t>
            </a:r>
            <a:r>
              <a:rPr lang="en-US" altLang="zh-CN" sz="1400" i="0" dirty="0" smtClean="0">
                <a:sym typeface="+mn-ea"/>
                <a:hlinkClick r:id="rId3" action="ppaction://hlinksldjump"/>
              </a:rPr>
              <a:t>[7]</a:t>
            </a:r>
            <a:endParaRPr lang="en-US" altLang="zh-CN" sz="1400" i="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2"/>
          <p:cNvSpPr>
            <a:spLocks noGrp="1"/>
          </p:cNvSpPr>
          <p:nvPr/>
        </p:nvSpPr>
        <p:spPr>
          <a:xfrm>
            <a:off x="802106" y="4122696"/>
            <a:ext cx="10363200" cy="1500187"/>
          </a:xfrm>
          <a:prstGeom prst="rect">
            <a:avLst/>
          </a:prstGeom>
          <a:noFill/>
          <a:ln>
            <a:noFill/>
          </a:ln>
        </p:spPr>
        <p:txBody>
          <a:bodyPr vert="horz" wrap="square" lIns="91440" tIns="45720" rIns="91440" bIns="45720" numCol="1" anchor="b" anchorCtr="0" compatLnSpc="1"/>
          <a:lstStyle>
            <a:lvl1pPr marL="0" indent="0" algn="l" rtl="0" eaLnBrk="0" fontAlgn="base" hangingPunct="0">
              <a:spcBef>
                <a:spcPct val="40000"/>
              </a:spcBef>
              <a:spcAft>
                <a:spcPct val="0"/>
              </a:spcAft>
              <a:buFont typeface="Arial" panose="020B0604020202020204" pitchFamily="34" charset="0"/>
              <a:buNone/>
              <a:tabLst>
                <a:tab pos="447675" algn="l"/>
              </a:tabLst>
              <a:defRPr sz="2000" i="1">
                <a:solidFill>
                  <a:srgbClr val="8AA551"/>
                </a:solidFill>
                <a:latin typeface="+mn-lt"/>
                <a:ea typeface="+mn-ea"/>
                <a:cs typeface="+mn-cs"/>
              </a:defRPr>
            </a:lvl1pPr>
            <a:lvl2pPr marL="457200" indent="0" algn="l" rtl="0" eaLnBrk="0" fontAlgn="base" hangingPunct="0">
              <a:spcBef>
                <a:spcPct val="20000"/>
              </a:spcBef>
              <a:spcAft>
                <a:spcPct val="0"/>
              </a:spcAft>
              <a:buClr>
                <a:schemeClr val="bg2"/>
              </a:buClr>
              <a:buNone/>
              <a:tabLst>
                <a:tab pos="447675" algn="l"/>
              </a:tabLst>
              <a:defRPr sz="1800">
                <a:solidFill>
                  <a:schemeClr val="bg2"/>
                </a:solidFill>
                <a:latin typeface="+mn-lt"/>
                <a:ea typeface="+mn-ea"/>
              </a:defRPr>
            </a:lvl2pPr>
            <a:lvl3pPr marL="914400" indent="0" algn="l" rtl="0" eaLnBrk="0" fontAlgn="base" hangingPunct="0">
              <a:spcBef>
                <a:spcPct val="0"/>
              </a:spcBef>
              <a:spcAft>
                <a:spcPct val="20000"/>
              </a:spcAft>
              <a:buFont typeface="Gill Sans" pitchFamily="-32" charset="0"/>
              <a:buNone/>
              <a:tabLst>
                <a:tab pos="447675" algn="l"/>
              </a:tabLst>
              <a:defRPr sz="1600">
                <a:solidFill>
                  <a:schemeClr val="bg2"/>
                </a:solidFill>
                <a:latin typeface="+mn-lt"/>
                <a:ea typeface="+mn-ea"/>
              </a:defRPr>
            </a:lvl3pPr>
            <a:lvl4pPr marL="1371600" indent="0" algn="l" rtl="0" eaLnBrk="0" fontAlgn="base" hangingPunct="0">
              <a:spcBef>
                <a:spcPct val="0"/>
              </a:spcBef>
              <a:spcAft>
                <a:spcPct val="0"/>
              </a:spcAft>
              <a:buNone/>
              <a:tabLst>
                <a:tab pos="447675" algn="l"/>
              </a:tabLst>
              <a:defRPr sz="1400">
                <a:solidFill>
                  <a:schemeClr val="bg2"/>
                </a:solidFill>
                <a:latin typeface="+mn-lt"/>
                <a:ea typeface="+mn-ea"/>
              </a:defRPr>
            </a:lvl4pPr>
            <a:lvl5pPr marL="1828800" indent="0" algn="l" rtl="0" eaLnBrk="0" fontAlgn="base" hangingPunct="0">
              <a:spcBef>
                <a:spcPct val="20000"/>
              </a:spcBef>
              <a:spcAft>
                <a:spcPct val="0"/>
              </a:spcAft>
              <a:buFont typeface="Gill Sans" pitchFamily="-32" charset="0"/>
              <a:buNone/>
              <a:tabLst>
                <a:tab pos="447675" algn="l"/>
              </a:tabLst>
              <a:defRPr sz="1400">
                <a:solidFill>
                  <a:schemeClr val="bg2"/>
                </a:solidFill>
                <a:latin typeface="+mn-lt"/>
                <a:ea typeface="+mn-ea"/>
              </a:defRPr>
            </a:lvl5pPr>
            <a:lvl6pPr marL="22860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6pPr>
            <a:lvl7pPr marL="27432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7pPr>
            <a:lvl8pPr marL="32004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8pPr>
            <a:lvl9pPr marL="36576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9pPr>
          </a:lstStyle>
          <a:p>
            <a:r>
              <a:rPr lang="zh-CN" altLang="en-US" smtClean="0">
                <a:solidFill>
                  <a:schemeClr val="tx1"/>
                </a:solidFill>
              </a:rPr>
              <a:t>[1] Robert H. Miles, Miles, Chen Shizhen Leading company change [M] China Economic Publishing House, 2001.</a:t>
            </a:r>
            <a:endParaRPr lang="zh-CN" altLang="en-US" smtClean="0">
              <a:solidFill>
                <a:schemeClr val="tx1"/>
              </a:solidFill>
            </a:endParaRPr>
          </a:p>
          <a:p>
            <a:r>
              <a:rPr lang="zh-CN" altLang="en-US" smtClean="0">
                <a:solidFill>
                  <a:schemeClr val="tx1"/>
                </a:solidFill>
              </a:rPr>
              <a:t>[2] Marginal center The role of CEO in leading the company's reform [J] Sino-foreign Management, 2007, 10 (No.178): 111-111.</a:t>
            </a:r>
            <a:endParaRPr lang="zh-CN" altLang="en-US" smtClean="0">
              <a:solidFill>
                <a:schemeClr val="tx1"/>
              </a:solidFill>
            </a:endParaRPr>
          </a:p>
          <a:p>
            <a:r>
              <a:rPr lang="zh-CN" altLang="en-US" smtClean="0">
                <a:solidFill>
                  <a:schemeClr val="tx1"/>
                </a:solidFill>
              </a:rPr>
              <a:t>[3] Yang Chengzhi Research on CL Company's strategy and guarantee measures to promote the implementation of strategy [D] Southwest University of Finance and Economics.</a:t>
            </a:r>
            <a:endParaRPr lang="zh-CN" altLang="en-US" smtClean="0">
              <a:solidFill>
                <a:schemeClr val="tx1"/>
              </a:solidFill>
            </a:endParaRPr>
          </a:p>
          <a:p>
            <a:r>
              <a:rPr lang="zh-CN" altLang="en-US" smtClean="0">
                <a:solidFill>
                  <a:schemeClr val="tx1"/>
                </a:solidFill>
              </a:rPr>
              <a:t>[4] Frank Bronte "Five Elements of Leading Corporate Change." Modern State-owned Enterprise Research Z1 (2012): 8.</a:t>
            </a:r>
            <a:endParaRPr lang="zh-CN" altLang="en-US" smtClean="0">
              <a:solidFill>
                <a:schemeClr val="tx1"/>
              </a:solidFill>
            </a:endParaRPr>
          </a:p>
          <a:p>
            <a:r>
              <a:rPr lang="zh-CN" altLang="en-US" smtClean="0">
                <a:solidFill>
                  <a:schemeClr val="tx1"/>
                </a:solidFill>
              </a:rPr>
              <a:t>[5] Liu Yuanze The impact of enterprise transformational leadership on human resource management [J] Mall modernization, 2021, 000 (004): 73-75.</a:t>
            </a:r>
            <a:endParaRPr lang="zh-CN" altLang="en-US" smtClean="0">
              <a:solidFill>
                <a:schemeClr val="tx1"/>
              </a:solidFill>
            </a:endParaRPr>
          </a:p>
          <a:p>
            <a:endParaRPr lang="zh-CN" altLang="en-US">
              <a:solidFill>
                <a:schemeClr val="tx1"/>
              </a:solidFill>
            </a:endParaRPr>
          </a:p>
        </p:txBody>
      </p:sp>
      <p:sp>
        <p:nvSpPr>
          <p:cNvPr id="3" name="标题 1"/>
          <p:cNvSpPr>
            <a:spLocks noGrp="1"/>
          </p:cNvSpPr>
          <p:nvPr/>
        </p:nvSpPr>
        <p:spPr>
          <a:xfrm>
            <a:off x="802106" y="437449"/>
            <a:ext cx="10363200" cy="849630"/>
          </a:xfrm>
          <a:prstGeom prst="rect">
            <a:avLst/>
          </a:prstGeom>
          <a:noFill/>
          <a:ln>
            <a:noFill/>
          </a:ln>
        </p:spPr>
        <p:txBody>
          <a:bodyPr vert="horz" wrap="square" lIns="91440" tIns="45720" rIns="91440" bIns="45720" numCol="1" anchor="t" anchorCtr="0" compatLnSpc="1"/>
          <a:lstStyle>
            <a:lvl1pPr algn="l" rtl="0" eaLnBrk="0" fontAlgn="base" hangingPunct="0">
              <a:spcBef>
                <a:spcPct val="0"/>
              </a:spcBef>
              <a:spcAft>
                <a:spcPct val="0"/>
              </a:spcAft>
              <a:defRPr sz="4000" b="1" cap="all">
                <a:solidFill>
                  <a:srgbClr val="8AA551"/>
                </a:solidFill>
                <a:latin typeface="+mj-lt"/>
                <a:ea typeface="+mj-ea"/>
                <a:cs typeface="+mj-cs"/>
              </a:defRPr>
            </a:lvl1pPr>
            <a:lvl2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2pPr>
            <a:lvl3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3pPr>
            <a:lvl4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4pPr>
            <a:lvl5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5pPr>
            <a:lvl6pPr marL="4572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6pPr>
            <a:lvl7pPr marL="9144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7pPr>
            <a:lvl8pPr marL="13716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8pPr>
            <a:lvl9pPr marL="18288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9pPr>
          </a:lstStyle>
          <a:p>
            <a:r>
              <a:rPr lang="en-US" altLang="zh-CN">
                <a:solidFill>
                  <a:srgbClr val="2E4455"/>
                </a:solidFill>
              </a:rPr>
              <a:t>Reference</a:t>
            </a:r>
            <a:endParaRPr lang="en-US" altLang="zh-CN">
              <a:solidFill>
                <a:srgbClr val="2E4455"/>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1"/>
          <p:cNvSpPr>
            <a:spLocks noGrp="1"/>
          </p:cNvSpPr>
          <p:nvPr/>
        </p:nvSpPr>
        <p:spPr>
          <a:xfrm>
            <a:off x="802106" y="437449"/>
            <a:ext cx="10363200" cy="849630"/>
          </a:xfrm>
          <a:prstGeom prst="rect">
            <a:avLst/>
          </a:prstGeom>
          <a:noFill/>
          <a:ln>
            <a:noFill/>
          </a:ln>
        </p:spPr>
        <p:txBody>
          <a:bodyPr vert="horz" wrap="square" lIns="91440" tIns="45720" rIns="91440" bIns="45720" numCol="1" anchor="t" anchorCtr="0" compatLnSpc="1"/>
          <a:lstStyle>
            <a:lvl1pPr algn="l" rtl="0" eaLnBrk="0" fontAlgn="base" hangingPunct="0">
              <a:spcBef>
                <a:spcPct val="0"/>
              </a:spcBef>
              <a:spcAft>
                <a:spcPct val="0"/>
              </a:spcAft>
              <a:defRPr sz="4000" b="1" cap="all">
                <a:solidFill>
                  <a:srgbClr val="8AA551"/>
                </a:solidFill>
                <a:latin typeface="+mj-lt"/>
                <a:ea typeface="+mj-ea"/>
                <a:cs typeface="+mj-cs"/>
              </a:defRPr>
            </a:lvl1pPr>
            <a:lvl2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2pPr>
            <a:lvl3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3pPr>
            <a:lvl4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4pPr>
            <a:lvl5pPr algn="l" rtl="0" eaLnBrk="0" fontAlgn="base" hangingPunct="0">
              <a:spcBef>
                <a:spcPct val="0"/>
              </a:spcBef>
              <a:spcAft>
                <a:spcPct val="0"/>
              </a:spcAft>
              <a:defRPr sz="4400">
                <a:solidFill>
                  <a:srgbClr val="8AA551"/>
                </a:solidFill>
                <a:latin typeface="Arial" panose="020B0604020202020204" pitchFamily="34" charset="0"/>
                <a:ea typeface="MS PGothic" panose="020B0600070205080204" pitchFamily="34" charset="-128"/>
              </a:defRPr>
            </a:lvl5pPr>
            <a:lvl6pPr marL="4572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6pPr>
            <a:lvl7pPr marL="9144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7pPr>
            <a:lvl8pPr marL="13716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8pPr>
            <a:lvl9pPr marL="1828800" algn="l" rtl="0" fontAlgn="base">
              <a:spcBef>
                <a:spcPct val="0"/>
              </a:spcBef>
              <a:spcAft>
                <a:spcPct val="0"/>
              </a:spcAft>
              <a:defRPr sz="4400">
                <a:solidFill>
                  <a:srgbClr val="8AA551"/>
                </a:solidFill>
                <a:latin typeface="Arial" panose="020B0604020202020204" pitchFamily="34" charset="0"/>
                <a:ea typeface="MS PGothic" panose="020B0600070205080204" pitchFamily="34" charset="-128"/>
              </a:defRPr>
            </a:lvl9pPr>
          </a:lstStyle>
          <a:p>
            <a:r>
              <a:rPr lang="en-US" altLang="zh-CN">
                <a:solidFill>
                  <a:srgbClr val="2E4455"/>
                </a:solidFill>
              </a:rPr>
              <a:t>Reference</a:t>
            </a:r>
            <a:endParaRPr lang="en-US" altLang="zh-CN">
              <a:solidFill>
                <a:srgbClr val="2E4455"/>
              </a:solidFill>
            </a:endParaRPr>
          </a:p>
        </p:txBody>
      </p:sp>
      <p:sp>
        <p:nvSpPr>
          <p:cNvPr id="4" name="文本占位符 2"/>
          <p:cNvSpPr>
            <a:spLocks noGrp="1"/>
          </p:cNvSpPr>
          <p:nvPr/>
        </p:nvSpPr>
        <p:spPr>
          <a:xfrm>
            <a:off x="802106" y="3208297"/>
            <a:ext cx="10363200" cy="1500187"/>
          </a:xfrm>
          <a:prstGeom prst="rect">
            <a:avLst/>
          </a:prstGeom>
          <a:noFill/>
          <a:ln>
            <a:noFill/>
          </a:ln>
        </p:spPr>
        <p:txBody>
          <a:bodyPr vert="horz" wrap="square" lIns="91440" tIns="45720" rIns="91440" bIns="45720" numCol="1" anchor="b" anchorCtr="0" compatLnSpc="1"/>
          <a:lstStyle>
            <a:lvl1pPr marL="0" indent="0" algn="l" rtl="0" eaLnBrk="0" fontAlgn="base" hangingPunct="0">
              <a:spcBef>
                <a:spcPct val="40000"/>
              </a:spcBef>
              <a:spcAft>
                <a:spcPct val="0"/>
              </a:spcAft>
              <a:buFont typeface="Arial" panose="020B0604020202020204" pitchFamily="34" charset="0"/>
              <a:buNone/>
              <a:tabLst>
                <a:tab pos="447675" algn="l"/>
              </a:tabLst>
              <a:defRPr sz="2000" i="1">
                <a:solidFill>
                  <a:srgbClr val="8AA551"/>
                </a:solidFill>
                <a:latin typeface="+mn-lt"/>
                <a:ea typeface="+mn-ea"/>
                <a:cs typeface="+mn-cs"/>
              </a:defRPr>
            </a:lvl1pPr>
            <a:lvl2pPr marL="457200" indent="0" algn="l" rtl="0" eaLnBrk="0" fontAlgn="base" hangingPunct="0">
              <a:spcBef>
                <a:spcPct val="20000"/>
              </a:spcBef>
              <a:spcAft>
                <a:spcPct val="0"/>
              </a:spcAft>
              <a:buClr>
                <a:schemeClr val="bg2"/>
              </a:buClr>
              <a:buNone/>
              <a:tabLst>
                <a:tab pos="447675" algn="l"/>
              </a:tabLst>
              <a:defRPr sz="1800">
                <a:solidFill>
                  <a:schemeClr val="bg2"/>
                </a:solidFill>
                <a:latin typeface="+mn-lt"/>
                <a:ea typeface="+mn-ea"/>
              </a:defRPr>
            </a:lvl2pPr>
            <a:lvl3pPr marL="914400" indent="0" algn="l" rtl="0" eaLnBrk="0" fontAlgn="base" hangingPunct="0">
              <a:spcBef>
                <a:spcPct val="0"/>
              </a:spcBef>
              <a:spcAft>
                <a:spcPct val="20000"/>
              </a:spcAft>
              <a:buFont typeface="Gill Sans" pitchFamily="-32" charset="0"/>
              <a:buNone/>
              <a:tabLst>
                <a:tab pos="447675" algn="l"/>
              </a:tabLst>
              <a:defRPr sz="1600">
                <a:solidFill>
                  <a:schemeClr val="bg2"/>
                </a:solidFill>
                <a:latin typeface="+mn-lt"/>
                <a:ea typeface="+mn-ea"/>
              </a:defRPr>
            </a:lvl3pPr>
            <a:lvl4pPr marL="1371600" indent="0" algn="l" rtl="0" eaLnBrk="0" fontAlgn="base" hangingPunct="0">
              <a:spcBef>
                <a:spcPct val="0"/>
              </a:spcBef>
              <a:spcAft>
                <a:spcPct val="0"/>
              </a:spcAft>
              <a:buNone/>
              <a:tabLst>
                <a:tab pos="447675" algn="l"/>
              </a:tabLst>
              <a:defRPr sz="1400">
                <a:solidFill>
                  <a:schemeClr val="bg2"/>
                </a:solidFill>
                <a:latin typeface="+mn-lt"/>
                <a:ea typeface="+mn-ea"/>
              </a:defRPr>
            </a:lvl4pPr>
            <a:lvl5pPr marL="1828800" indent="0" algn="l" rtl="0" eaLnBrk="0" fontAlgn="base" hangingPunct="0">
              <a:spcBef>
                <a:spcPct val="20000"/>
              </a:spcBef>
              <a:spcAft>
                <a:spcPct val="0"/>
              </a:spcAft>
              <a:buFont typeface="Gill Sans" pitchFamily="-32" charset="0"/>
              <a:buNone/>
              <a:tabLst>
                <a:tab pos="447675" algn="l"/>
              </a:tabLst>
              <a:defRPr sz="1400">
                <a:solidFill>
                  <a:schemeClr val="bg2"/>
                </a:solidFill>
                <a:latin typeface="+mn-lt"/>
                <a:ea typeface="+mn-ea"/>
              </a:defRPr>
            </a:lvl5pPr>
            <a:lvl6pPr marL="22860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6pPr>
            <a:lvl7pPr marL="27432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7pPr>
            <a:lvl8pPr marL="32004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8pPr>
            <a:lvl9pPr marL="3657600" indent="0" algn="l" rtl="0" fontAlgn="base">
              <a:spcBef>
                <a:spcPct val="20000"/>
              </a:spcBef>
              <a:spcAft>
                <a:spcPct val="0"/>
              </a:spcAft>
              <a:buFont typeface="Gill Sans" pitchFamily="-32" charset="0"/>
              <a:buNone/>
              <a:tabLst>
                <a:tab pos="447675" algn="l"/>
              </a:tabLst>
              <a:defRPr sz="1400">
                <a:solidFill>
                  <a:schemeClr val="bg2"/>
                </a:solidFill>
                <a:latin typeface="+mn-lt"/>
                <a:ea typeface="+mn-ea"/>
              </a:defRPr>
            </a:lvl9pPr>
          </a:lstStyle>
          <a:p>
            <a:r>
              <a:rPr lang="zh-CN" altLang="en-US">
                <a:solidFill>
                  <a:schemeClr val="tx1"/>
                </a:solidFill>
                <a:sym typeface="+mn-ea"/>
              </a:rPr>
              <a:t>[</a:t>
            </a:r>
            <a:r>
              <a:rPr lang="en-US" altLang="zh-CN">
                <a:solidFill>
                  <a:schemeClr val="tx1"/>
                </a:solidFill>
                <a:sym typeface="+mn-ea"/>
              </a:rPr>
              <a:t>6</a:t>
            </a:r>
            <a:r>
              <a:rPr lang="zh-CN" altLang="en-US">
                <a:solidFill>
                  <a:schemeClr val="tx1"/>
                </a:solidFill>
                <a:sym typeface="+mn-ea"/>
              </a:rPr>
              <a:t>] Kong Enrui was appointed Shanghua Corporate transformation: the way to run a successful business in the 21st century [M] Shanghai Jiaotong University Press, 2014</a:t>
            </a:r>
            <a:endParaRPr lang="zh-CN" altLang="en-US">
              <a:solidFill>
                <a:schemeClr val="tx1"/>
              </a:solidFill>
              <a:sym typeface="+mn-ea"/>
            </a:endParaRPr>
          </a:p>
          <a:p>
            <a:r>
              <a:rPr lang="zh-CN" altLang="en-US">
                <a:solidFill>
                  <a:schemeClr val="tx1"/>
                </a:solidFill>
                <a:sym typeface="+mn-ea"/>
              </a:rPr>
              <a:t>[</a:t>
            </a:r>
            <a:r>
              <a:rPr lang="en-US" altLang="zh-CN">
                <a:solidFill>
                  <a:schemeClr val="tx1"/>
                </a:solidFill>
                <a:sym typeface="+mn-ea"/>
              </a:rPr>
              <a:t>7</a:t>
            </a:r>
            <a:r>
              <a:rPr lang="zh-CN" altLang="en-US">
                <a:solidFill>
                  <a:schemeClr val="tx1"/>
                </a:solidFill>
                <a:sym typeface="+mn-ea"/>
              </a:rPr>
              <a:t>] Du Jiuyue Corporate change [M] Economic Management Press, 2005</a:t>
            </a:r>
            <a:r>
              <a:rPr lang="en-US" altLang="zh-CN">
                <a:solidFill>
                  <a:schemeClr val="tx1"/>
                </a:solidFill>
                <a:sym typeface="+mn-ea"/>
              </a:rPr>
              <a:t>.</a:t>
            </a:r>
            <a:endParaRPr lang="zh-CN" altLang="en-US">
              <a:solidFill>
                <a:schemeClr val="tx1"/>
              </a:solidFill>
              <a:sym typeface="+mn-ea"/>
            </a:endParaRPr>
          </a:p>
          <a:p>
            <a:r>
              <a:rPr lang="zh-CN" altLang="en-US">
                <a:solidFill>
                  <a:schemeClr val="tx1"/>
                </a:solidFill>
                <a:sym typeface="+mn-ea"/>
              </a:rPr>
              <a:t>[</a:t>
            </a:r>
            <a:r>
              <a:rPr lang="en-US" altLang="zh-CN">
                <a:solidFill>
                  <a:schemeClr val="tx1"/>
                </a:solidFill>
                <a:sym typeface="+mn-ea"/>
              </a:rPr>
              <a:t>8</a:t>
            </a:r>
            <a:r>
              <a:rPr lang="zh-CN" altLang="en-US">
                <a:solidFill>
                  <a:schemeClr val="tx1"/>
                </a:solidFill>
                <a:sym typeface="+mn-ea"/>
              </a:rPr>
              <a:t>] Zha Zhenxiang Research on the Reform of Shenzhen Urban Village Collective Stock Cooperation Company [J] Special Economic Zone, 2008, 000 (005): 15-18</a:t>
            </a:r>
            <a:r>
              <a:rPr lang="en-US" altLang="zh-CN">
                <a:solidFill>
                  <a:schemeClr val="tx1"/>
                </a:solidFill>
                <a:sym typeface="+mn-ea"/>
              </a:rPr>
              <a:t>.</a:t>
            </a:r>
            <a:endParaRPr lang="zh-CN" altLang="en-US">
              <a:solidFill>
                <a:schemeClr val="tx1"/>
              </a:solidFill>
              <a:sym typeface="+mn-ea"/>
            </a:endParaRPr>
          </a:p>
          <a:p>
            <a:r>
              <a:rPr lang="zh-CN" altLang="en-US">
                <a:solidFill>
                  <a:schemeClr val="tx1"/>
                </a:solidFill>
                <a:sym typeface="+mn-ea"/>
              </a:rPr>
              <a:t>[</a:t>
            </a:r>
            <a:r>
              <a:rPr lang="en-US" altLang="zh-CN">
                <a:solidFill>
                  <a:schemeClr val="tx1"/>
                </a:solidFill>
                <a:sym typeface="+mn-ea"/>
              </a:rPr>
              <a:t>9</a:t>
            </a:r>
            <a:r>
              <a:rPr lang="zh-CN" altLang="en-US">
                <a:solidFill>
                  <a:schemeClr val="tx1"/>
                </a:solidFill>
                <a:sym typeface="+mn-ea"/>
              </a:rPr>
              <a:t>] Robert H. Miles, Miles, Chen Shizhen Leading company change [M] China Economic Publishing House, 2001</a:t>
            </a:r>
            <a:endParaRPr lang="zh-CN" altLang="en-US">
              <a:solidFill>
                <a:schemeClr val="tx1"/>
              </a:solidFill>
              <a:sym typeface="+mn-ea"/>
            </a:endParaRPr>
          </a:p>
          <a:p>
            <a:r>
              <a:rPr lang="zh-CN" altLang="en-US">
                <a:solidFill>
                  <a:schemeClr val="tx1"/>
                </a:solidFill>
                <a:sym typeface="+mn-ea"/>
              </a:rPr>
              <a:t>[</a:t>
            </a:r>
            <a:r>
              <a:rPr lang="en-US" altLang="zh-CN">
                <a:solidFill>
                  <a:schemeClr val="tx1"/>
                </a:solidFill>
                <a:sym typeface="+mn-ea"/>
              </a:rPr>
              <a:t>10</a:t>
            </a:r>
            <a:r>
              <a:rPr lang="zh-CN" altLang="en-US">
                <a:solidFill>
                  <a:schemeClr val="tx1"/>
                </a:solidFill>
                <a:sym typeface="+mn-ea"/>
              </a:rPr>
              <a:t>] Carolyn B. Aiken, Scott P. Keller. The role of CEO in leading company change [J] Finance and Accounting: Financial Management Edition, 2007 (12): 2</a:t>
            </a:r>
            <a:r>
              <a:rPr lang="en-US" altLang="zh-CN">
                <a:solidFill>
                  <a:schemeClr val="tx1"/>
                </a:solidFill>
                <a:sym typeface="+mn-ea"/>
              </a:rPr>
              <a:t>.</a:t>
            </a:r>
            <a:endParaRPr lang="en-US" altLang="zh-CN">
              <a:solidFill>
                <a:schemeClr val="tx1"/>
              </a:solidFill>
              <a:sym typeface="+mn-e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2"/>
          <p:cNvSpPr txBox="1"/>
          <p:nvPr/>
        </p:nvSpPr>
        <p:spPr>
          <a:xfrm>
            <a:off x="2550695" y="2479207"/>
            <a:ext cx="6235031" cy="21236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b="1" dirty="0">
                <a:solidFill>
                  <a:srgbClr val="2E4455"/>
                </a:solidFill>
                <a:sym typeface="+mn-ea"/>
              </a:rPr>
              <a:t>Thank </a:t>
            </a:r>
            <a:r>
              <a:rPr lang="en-US" altLang="zh-CN" sz="6600" b="1" dirty="0" smtClean="0">
                <a:solidFill>
                  <a:srgbClr val="2E4455"/>
                </a:solidFill>
                <a:sym typeface="+mn-ea"/>
              </a:rPr>
              <a:t>you !</a:t>
            </a:r>
            <a:endParaRPr lang="en-US" altLang="zh-CN" sz="6600" b="1" dirty="0">
              <a:solidFill>
                <a:srgbClr val="2E4455"/>
              </a:solidFill>
            </a:endParaRPr>
          </a:p>
          <a:p>
            <a:endParaRPr lang="zh-CN" altLang="en-US" sz="6600" b="1" dirty="0">
              <a:solidFill>
                <a:srgbClr val="2E4455"/>
              </a:solidFill>
            </a:endParaRPr>
          </a:p>
        </p:txBody>
      </p:sp>
      <p:sp>
        <p:nvSpPr>
          <p:cNvPr id="3" name="圆角矩形 2"/>
          <p:cNvSpPr/>
          <p:nvPr/>
        </p:nvSpPr>
        <p:spPr>
          <a:xfrm>
            <a:off x="2727158" y="3657600"/>
            <a:ext cx="3384884" cy="80211"/>
          </a:xfrm>
          <a:prstGeom prst="roundRect">
            <a:avLst/>
          </a:prstGeom>
          <a:gradFill flip="none" rotWithShape="1">
            <a:gsLst>
              <a:gs pos="0">
                <a:srgbClr val="8BBAD4"/>
              </a:gs>
              <a:gs pos="98000">
                <a:srgbClr val="2F557A"/>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
</file>

<file path=ppt/tags/tag1.xml><?xml version="1.0" encoding="utf-8"?>
<p:tagLst xmlns:p="http://schemas.openxmlformats.org/presentationml/2006/main">
  <p:tag name="KSO_WPP_MARK_KEY" val="51cff3cc-36db-45e8-a932-85efb38c978a"/>
  <p:tag name="COMMONDATA" val="eyJoZGlkIjoiYzk2Zjc0MGZlOTgyMTNjYzYwN2IxYjc1ZTdhYmFkM2MifQ=="/>
</p:tagLst>
</file>

<file path=ppt/theme/theme1.xml><?xml version="1.0" encoding="utf-8"?>
<a:theme xmlns:a="http://schemas.openxmlformats.org/drawingml/2006/main" name="1_Office 主题​​">
  <a:themeElements>
    <a:clrScheme name="01-【海波蓝】定制级学术型灵感手册">
      <a:dk1>
        <a:sysClr val="windowText" lastClr="000000"/>
      </a:dk1>
      <a:lt1>
        <a:sysClr val="window" lastClr="FFFFFF"/>
      </a:lt1>
      <a:dk2>
        <a:srgbClr val="44546A"/>
      </a:dk2>
      <a:lt2>
        <a:srgbClr val="E7E6E6"/>
      </a:lt2>
      <a:accent1>
        <a:srgbClr val="5D88A8"/>
      </a:accent1>
      <a:accent2>
        <a:srgbClr val="2D4464"/>
      </a:accent2>
      <a:accent3>
        <a:srgbClr val="B9A799"/>
      </a:accent3>
      <a:accent4>
        <a:srgbClr val="CA865F"/>
      </a:accent4>
      <a:accent5>
        <a:srgbClr val="DDDAD5"/>
      </a:accent5>
      <a:accent6>
        <a:srgbClr val="70AD47"/>
      </a:accent6>
      <a:hlink>
        <a:srgbClr val="0563C1"/>
      </a:hlink>
      <a:folHlink>
        <a:srgbClr val="954F72"/>
      </a:folHlink>
    </a:clrScheme>
    <a:fontScheme name="学术">
      <a:majorFont>
        <a:latin typeface="Roboto Bold"/>
        <a:ea typeface="思源宋体 CN Heavy"/>
        <a:cs typeface=""/>
      </a:majorFont>
      <a:minorFont>
        <a:latin typeface="Roboto"/>
        <a:ea typeface="思源黑体 CN Regula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8BBAD4"/>
            </a:gs>
            <a:gs pos="98000">
              <a:srgbClr val="2F557A"/>
            </a:gs>
          </a:gsLst>
          <a:lin ang="189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主题​​">
  <a:themeElements>
    <a:clrScheme name="01-【海波蓝】定制级学术型灵感手册">
      <a:dk1>
        <a:sysClr val="windowText" lastClr="000000"/>
      </a:dk1>
      <a:lt1>
        <a:sysClr val="window" lastClr="FFFFFF"/>
      </a:lt1>
      <a:dk2>
        <a:srgbClr val="44546A"/>
      </a:dk2>
      <a:lt2>
        <a:srgbClr val="E7E6E6"/>
      </a:lt2>
      <a:accent1>
        <a:srgbClr val="5D88A8"/>
      </a:accent1>
      <a:accent2>
        <a:srgbClr val="2D4464"/>
      </a:accent2>
      <a:accent3>
        <a:srgbClr val="B9A799"/>
      </a:accent3>
      <a:accent4>
        <a:srgbClr val="CA865F"/>
      </a:accent4>
      <a:accent5>
        <a:srgbClr val="DDDAD5"/>
      </a:accent5>
      <a:accent6>
        <a:srgbClr val="70AD47"/>
      </a:accent6>
      <a:hlink>
        <a:srgbClr val="0563C1"/>
      </a:hlink>
      <a:folHlink>
        <a:srgbClr val="954F72"/>
      </a:folHlink>
    </a:clrScheme>
    <a:fontScheme name="学术">
      <a:majorFont>
        <a:latin typeface="Roboto Bold"/>
        <a:ea typeface="思源宋体 CN Heavy"/>
        <a:cs typeface=""/>
      </a:majorFont>
      <a:minorFont>
        <a:latin typeface="Roboto"/>
        <a:ea typeface="思源黑体 CN Regula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8BBAD4"/>
            </a:gs>
            <a:gs pos="98000">
              <a:srgbClr val="2F557A"/>
            </a:gs>
          </a:gsLst>
          <a:lin ang="189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主题​​">
  <a:themeElements>
    <a:clrScheme name="01-【海波蓝】定制级学术型灵感手册">
      <a:dk1>
        <a:sysClr val="windowText" lastClr="000000"/>
      </a:dk1>
      <a:lt1>
        <a:sysClr val="window" lastClr="FFFFFF"/>
      </a:lt1>
      <a:dk2>
        <a:srgbClr val="44546A"/>
      </a:dk2>
      <a:lt2>
        <a:srgbClr val="E7E6E6"/>
      </a:lt2>
      <a:accent1>
        <a:srgbClr val="5D88A8"/>
      </a:accent1>
      <a:accent2>
        <a:srgbClr val="2D4464"/>
      </a:accent2>
      <a:accent3>
        <a:srgbClr val="B9A799"/>
      </a:accent3>
      <a:accent4>
        <a:srgbClr val="CA865F"/>
      </a:accent4>
      <a:accent5>
        <a:srgbClr val="DDDAD5"/>
      </a:accent5>
      <a:accent6>
        <a:srgbClr val="70AD47"/>
      </a:accent6>
      <a:hlink>
        <a:srgbClr val="0563C1"/>
      </a:hlink>
      <a:folHlink>
        <a:srgbClr val="954F72"/>
      </a:folHlink>
    </a:clrScheme>
    <a:fontScheme name="学术">
      <a:majorFont>
        <a:latin typeface="Roboto Bold"/>
        <a:ea typeface="思源宋体 CN Heavy"/>
        <a:cs typeface=""/>
      </a:majorFont>
      <a:minorFont>
        <a:latin typeface="Roboto"/>
        <a:ea typeface="思源黑体 CN Regular"/>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0">
              <a:srgbClr val="8BBAD4"/>
            </a:gs>
            <a:gs pos="98000">
              <a:srgbClr val="2F557A"/>
            </a:gs>
          </a:gsLst>
          <a:lin ang="18900000" scaled="1"/>
          <a:tileRect/>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4921</Words>
  <Application>WPS 演示</Application>
  <PresentationFormat>宽屏</PresentationFormat>
  <Paragraphs>137</Paragraphs>
  <Slides>12</Slides>
  <Notes>0</Notes>
  <HiddenSlides>0</HiddenSlides>
  <MMClips>0</MMClips>
  <ScaleCrop>false</ScaleCrop>
  <HeadingPairs>
    <vt:vector size="6" baseType="variant">
      <vt:variant>
        <vt:lpstr>已用的字体</vt:lpstr>
      </vt:variant>
      <vt:variant>
        <vt:i4>17</vt:i4>
      </vt:variant>
      <vt:variant>
        <vt:lpstr>主题</vt:lpstr>
      </vt:variant>
      <vt:variant>
        <vt:i4>3</vt:i4>
      </vt:variant>
      <vt:variant>
        <vt:lpstr>幻灯片标题</vt:lpstr>
      </vt:variant>
      <vt:variant>
        <vt:i4>12</vt:i4>
      </vt:variant>
    </vt:vector>
  </HeadingPairs>
  <TitlesOfParts>
    <vt:vector size="32" baseType="lpstr">
      <vt:lpstr>Arial</vt:lpstr>
      <vt:lpstr>宋体</vt:lpstr>
      <vt:lpstr>Wingdings</vt:lpstr>
      <vt:lpstr>思源宋体 CN Heavy</vt:lpstr>
      <vt:lpstr>Roboto Bold</vt:lpstr>
      <vt:lpstr>Bebas Neue</vt:lpstr>
      <vt:lpstr>Segoe Print</vt:lpstr>
      <vt:lpstr>Gill Sans</vt:lpstr>
      <vt:lpstr>ksdb</vt:lpstr>
      <vt:lpstr>MS PGothic</vt:lpstr>
      <vt:lpstr>Roboto</vt:lpstr>
      <vt:lpstr>Times New Roman</vt:lpstr>
      <vt:lpstr>微软雅黑</vt:lpstr>
      <vt:lpstr>Arial Unicode MS</vt:lpstr>
      <vt:lpstr>思源黑体 CN Regular</vt:lpstr>
      <vt:lpstr>黑体</vt:lpstr>
      <vt:lpstr>Calibri</vt:lpstr>
      <vt:lpstr>1_Office 主题​​</vt:lpstr>
      <vt:lpstr>2_Office 主题​​</vt:lpstr>
      <vt:lpstr>3_Office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MS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USER-</dc:creator>
  <cp:lastModifiedBy>CIB</cp:lastModifiedBy>
  <cp:revision>14</cp:revision>
  <dcterms:created xsi:type="dcterms:W3CDTF">2023-02-20T05:27:00Z</dcterms:created>
  <dcterms:modified xsi:type="dcterms:W3CDTF">2023-02-27T02:11:47Z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AFD08510A3FA4C528BC8E23EEA1FB16C</vt:lpwstr>
  </property>
  <property fmtid="{D5CDD505-2E9C-101B-9397-08002B2CF9AE}" pid="3" name="KSOProductBuildVer">
    <vt:lpwstr>2052-11.1.0.13703</vt:lpwstr>
  </property>
</Properties>
</file>