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8C1AE06-8D76-4AA9-9EBB-AA58D18DDF92}" type="datetimeFigureOut">
              <a:rPr lang="en-GB" smtClean="0"/>
              <a:pPr/>
              <a:t>09/03/2020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A7B007-EC87-4009-876E-94139B42341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google.co.uk/url?sa=i&amp;url=https://eurofoods.wordpress.com/&amp;psig=AOvVaw39HhwR44Ucf69SqnCoCNGW&amp;ust=1583760671684000&amp;source=images&amp;cd=vfe&amp;ved=0CAIQjRxqFwoTCJj3r7z-iugCFQAAAAAdAAAAABAd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.uk/url?sa=i&amp;url=https://en-gb.facebook.com/pages/category/Wholesale-Grocer/eurofoodsgroup/posts/&amp;psig=AOvVaw3SKfXXYPAzqJeNN14S7DZ5&amp;ust=1583767097863000&amp;source=images&amp;cd=vfe&amp;ved=0CAIQjRxqFwoTCPDC8q-Wi-gCFQAAAAAdAAAAABA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s://www.google.co.uk/url?sa=i&amp;url=https://www.bbc.co.uk/news/av/uk-wales-30321882/euro-foods-boss-welcomes-wales-business-rate-reform&amp;psig=AOvVaw1CJibzKDWq5A2Lxrewt4sH&amp;ust=1583766903807000&amp;source=images&amp;cd=vfe&amp;ved=0CAIQjRxqFwoTCODfj9WVi-gCFQAAAAAdAAAAABA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google.co.uk/url?sa=i&amp;url=https://www.eurofoods.co.uk/newport/&amp;psig=AOvVaw3SKfXXYPAzqJeNN14S7DZ5&amp;ust=1583767097863000&amp;source=images&amp;cd=vfe&amp;ved=0CAIQjRxqFwoTCPDC8q-Wi-gCFQAAAAAdAAAAABA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s://www.google.co.uk/url?sa=i&amp;url=https://www.solomoncommercials.co.uk/sleek-new-mercedes-benz-actros-are-kukd-to-perfection/&amp;psig=AOvVaw1I4-9v8aCP3Xn9S6xneFHM&amp;ust=1583848057675000&amp;source=images&amp;cd=vfe&amp;ved=0CAIQjRxqFwoTCPDWy__DjegCFQAAAAAdAAAAABA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url=https://directory.birminghammail.co.uk/company/504586532986880&amp;psig=AOvVaw3SKfXXYPAzqJeNN14S7DZ5&amp;ust=1583767097863000&amp;source=images&amp;cd=vfe&amp;ved=0CAIQjRxqFwoTCPDC8q-Wi-gCFQAAAAAdAAAAABA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2780928"/>
            <a:ext cx="7632848" cy="374441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dirty="0"/>
              <a:t> </a:t>
            </a:r>
            <a:r>
              <a:rPr lang="en-GB" b="1" dirty="0" smtClean="0"/>
              <a:t>Founded in 1993</a:t>
            </a:r>
          </a:p>
          <a:p>
            <a:pPr algn="l"/>
            <a:endParaRPr lang="en-GB" b="1" dirty="0" smtClean="0"/>
          </a:p>
          <a:p>
            <a:pPr algn="l"/>
            <a:r>
              <a:rPr lang="en-GB" b="1" dirty="0" smtClean="0"/>
              <a:t>Expanding rapidly in UK and over sea</a:t>
            </a:r>
          </a:p>
          <a:p>
            <a:pPr algn="l"/>
            <a:endParaRPr lang="en-GB" b="1" dirty="0" smtClean="0"/>
          </a:p>
          <a:p>
            <a:pPr algn="l"/>
            <a:r>
              <a:rPr lang="en-GB" b="1" dirty="0" smtClean="0"/>
              <a:t>Eurofood now employees 2400 staff</a:t>
            </a:r>
          </a:p>
          <a:p>
            <a:pPr algn="l"/>
            <a:endParaRPr lang="en-GB" b="1" dirty="0" smtClean="0"/>
          </a:p>
          <a:p>
            <a:pPr algn="l"/>
            <a:r>
              <a:rPr lang="en-GB" b="1" dirty="0" smtClean="0"/>
              <a:t>Company turnover exceeded over £100m pa</a:t>
            </a:r>
          </a:p>
          <a:p>
            <a:pPr algn="l"/>
            <a:endParaRPr lang="en-GB" b="1" dirty="0" smtClean="0"/>
          </a:p>
          <a:p>
            <a:pPr algn="l"/>
            <a:r>
              <a:rPr lang="en-GB" b="1" dirty="0" smtClean="0"/>
              <a:t>Ethical responsibility grows with it too</a:t>
            </a:r>
          </a:p>
          <a:p>
            <a:pPr algn="l"/>
            <a:endParaRPr lang="en-GB" b="1" dirty="0"/>
          </a:p>
          <a:p>
            <a:pPr algn="l"/>
            <a:r>
              <a:rPr lang="en-GB" b="1" dirty="0" smtClean="0"/>
              <a:t>The company have to become more eco friendly</a:t>
            </a:r>
          </a:p>
          <a:p>
            <a:r>
              <a:rPr lang="en-GB" b="1" dirty="0" smtClean="0"/>
              <a:t>(Eurofood.co.uk)</a:t>
            </a:r>
          </a:p>
          <a:p>
            <a:pPr algn="l"/>
            <a:r>
              <a:rPr lang="en-GB" dirty="0" smtClean="0"/>
              <a:t> </a:t>
            </a:r>
          </a:p>
          <a:p>
            <a:pPr algn="l"/>
            <a:endParaRPr lang="en-GB" dirty="0"/>
          </a:p>
        </p:txBody>
      </p:sp>
      <p:pic>
        <p:nvPicPr>
          <p:cNvPr id="4" name="Picture 3" descr="Image result for eurofoods newport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764704"/>
            <a:ext cx="7488832" cy="1630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72784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Manufacturing growing.</a:t>
            </a:r>
          </a:p>
          <a:p>
            <a:r>
              <a:rPr lang="en-GB" dirty="0" smtClean="0"/>
              <a:t>The PROCESS of manufacturing the products need to change.</a:t>
            </a:r>
          </a:p>
          <a:p>
            <a:r>
              <a:rPr lang="en-GB" dirty="0" smtClean="0"/>
              <a:t>Become more eco friendly &amp; greener.</a:t>
            </a:r>
          </a:p>
          <a:p>
            <a:r>
              <a:rPr lang="en-GB" dirty="0" smtClean="0"/>
              <a:t> Eurofood leading processor of frozen sea food, meat, poultry vegetable and spices.</a:t>
            </a:r>
          </a:p>
          <a:p>
            <a:r>
              <a:rPr lang="en-GB" dirty="0" smtClean="0"/>
              <a:t>Large amount of plastic packaging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Large amount of energy is used to keep the factory running.</a:t>
            </a:r>
          </a:p>
          <a:p>
            <a:r>
              <a:rPr lang="en-GB" dirty="0" smtClean="0"/>
              <a:t>Large fleet of vehicles for delivery service.</a:t>
            </a:r>
            <a:endParaRPr lang="en-GB" dirty="0" smtClean="0"/>
          </a:p>
          <a:p>
            <a:endParaRPr lang="en-GB" dirty="0" smtClean="0"/>
          </a:p>
          <a:p>
            <a:pPr algn="r">
              <a:buNone/>
            </a:pPr>
            <a:r>
              <a:rPr lang="en-GB" dirty="0" smtClean="0"/>
              <a:t>(Kompass.com)</a:t>
            </a:r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764704"/>
            <a:ext cx="547260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Introducing the 4p innovation model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PROCESS - </a:t>
            </a:r>
            <a:r>
              <a:rPr lang="en-GB" dirty="0" smtClean="0"/>
              <a:t> doing what we do better, faster and more efficiently.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Image result for eurofoods newport">
            <a:hlinkClick r:id="rId4" tgtFrame="&quot;_blan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284984"/>
            <a:ext cx="7344815" cy="273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u="sng" dirty="0" smtClean="0"/>
              <a:t>Innovation </a:t>
            </a:r>
            <a:r>
              <a:rPr lang="en-GB" u="sng" dirty="0" smtClean="0"/>
              <a:t>ideas;</a:t>
            </a:r>
          </a:p>
          <a:p>
            <a:r>
              <a:rPr lang="en-GB" dirty="0" smtClean="0"/>
              <a:t>Replace some  plastic packaging with degradable plastic.</a:t>
            </a:r>
          </a:p>
          <a:p>
            <a:r>
              <a:rPr lang="en-GB" dirty="0" smtClean="0"/>
              <a:t>Replace </a:t>
            </a:r>
            <a:r>
              <a:rPr lang="en-GB" dirty="0" smtClean="0"/>
              <a:t>plastic </a:t>
            </a:r>
            <a:r>
              <a:rPr lang="en-GB" dirty="0" smtClean="0"/>
              <a:t>bags</a:t>
            </a:r>
            <a:r>
              <a:rPr lang="en-GB" dirty="0" smtClean="0"/>
              <a:t> used for catering supply </a:t>
            </a:r>
            <a:r>
              <a:rPr lang="en-GB" dirty="0" smtClean="0"/>
              <a:t>with </a:t>
            </a:r>
            <a:r>
              <a:rPr lang="en-GB" dirty="0" smtClean="0"/>
              <a:t>re-useable trays.</a:t>
            </a:r>
          </a:p>
          <a:p>
            <a:r>
              <a:rPr lang="en-GB" dirty="0" smtClean="0"/>
              <a:t>Installation of solar panels to generate electricity.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Convert the  delivery vehicles from diesel to gas</a:t>
            </a:r>
            <a:r>
              <a:rPr lang="en-GB" dirty="0" smtClean="0"/>
              <a:t>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Image result for eurofoods group products">
            <a:hlinkClick r:id="rId4" tgtFrame="&quot;_blan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7810" y="404664"/>
            <a:ext cx="3806190" cy="2541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u="sng" dirty="0" smtClean="0"/>
              <a:t>Process for</a:t>
            </a:r>
            <a:r>
              <a:rPr lang="en-GB" dirty="0" smtClean="0"/>
              <a:t>;</a:t>
            </a:r>
          </a:p>
          <a:p>
            <a:endParaRPr lang="en-GB" dirty="0" smtClean="0"/>
          </a:p>
          <a:p>
            <a:r>
              <a:rPr lang="en-GB" dirty="0" smtClean="0"/>
              <a:t>Innovation can be expensive.</a:t>
            </a:r>
          </a:p>
          <a:p>
            <a:endParaRPr lang="en-GB" dirty="0" smtClean="0"/>
          </a:p>
          <a:p>
            <a:r>
              <a:rPr lang="en-GB" dirty="0" smtClean="0"/>
              <a:t>Small company - limited finance, small group.</a:t>
            </a:r>
          </a:p>
          <a:p>
            <a:endParaRPr lang="en-GB" dirty="0" smtClean="0"/>
          </a:p>
          <a:p>
            <a:r>
              <a:rPr lang="en-GB" dirty="0" smtClean="0"/>
              <a:t>Large company – bigger budget, more staff.</a:t>
            </a:r>
          </a:p>
          <a:p>
            <a:endParaRPr lang="en-GB" dirty="0" smtClean="0"/>
          </a:p>
          <a:p>
            <a:r>
              <a:rPr lang="en-GB" dirty="0" smtClean="0"/>
              <a:t>Social value.</a:t>
            </a:r>
          </a:p>
          <a:p>
            <a:endParaRPr lang="en-GB" dirty="0" smtClean="0"/>
          </a:p>
          <a:p>
            <a:r>
              <a:rPr lang="en-GB" dirty="0" smtClean="0"/>
              <a:t>More risk involved.</a:t>
            </a:r>
          </a:p>
          <a:p>
            <a:endParaRPr lang="en-GB" dirty="0" smtClean="0"/>
          </a:p>
          <a:p>
            <a:r>
              <a:rPr lang="en-GB" dirty="0" smtClean="0"/>
              <a:t>Legal requirement.</a:t>
            </a:r>
          </a:p>
          <a:p>
            <a:endParaRPr lang="en-GB" dirty="0" smtClean="0"/>
          </a:p>
          <a:p>
            <a:r>
              <a:rPr lang="en-GB" dirty="0" smtClean="0"/>
              <a:t>Plan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Covert all vehicle to gas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Implementation of LPG</a:t>
            </a:r>
          </a:p>
          <a:p>
            <a:endParaRPr lang="en-GB" u="sng" dirty="0" smtClean="0"/>
          </a:p>
          <a:p>
            <a:r>
              <a:rPr lang="en-GB" dirty="0" smtClean="0"/>
              <a:t>Convert all 56 company vehicle to LPG.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Image result for eurofoods newport">
            <a:hlinkClick r:id="rId4" tgtFrame="&quot;_blan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56992"/>
            <a:ext cx="5832648" cy="278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u="sng" dirty="0" smtClean="0"/>
              <a:t>Risk of conversion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Pros  </a:t>
            </a:r>
          </a:p>
          <a:p>
            <a:r>
              <a:rPr lang="en-GB" dirty="0" smtClean="0"/>
              <a:t> Cheaper than petrol diesel. </a:t>
            </a:r>
          </a:p>
          <a:p>
            <a:r>
              <a:rPr lang="en-GB" dirty="0" smtClean="0"/>
              <a:t> Reduce CO2 emission. </a:t>
            </a:r>
          </a:p>
          <a:p>
            <a:endParaRPr lang="en-GB" dirty="0" smtClean="0"/>
          </a:p>
          <a:p>
            <a:r>
              <a:rPr lang="en-GB" dirty="0" smtClean="0"/>
              <a:t>Cons</a:t>
            </a:r>
          </a:p>
          <a:p>
            <a:r>
              <a:rPr lang="en-GB" dirty="0" smtClean="0"/>
              <a:t>Expensive to install. </a:t>
            </a:r>
          </a:p>
          <a:p>
            <a:r>
              <a:rPr lang="en-GB" dirty="0" smtClean="0"/>
              <a:t>Cost £1200 - £2000 per vehicle. </a:t>
            </a:r>
            <a:endParaRPr lang="en-GB" dirty="0" smtClean="0"/>
          </a:p>
          <a:p>
            <a:r>
              <a:rPr lang="en-GB" dirty="0" smtClean="0"/>
              <a:t>Complicated extra cost.</a:t>
            </a:r>
          </a:p>
          <a:p>
            <a:pPr lvl="8" algn="r">
              <a:buNone/>
            </a:pPr>
            <a:r>
              <a:rPr lang="en-GB" b="1" dirty="0" smtClean="0"/>
              <a:t>(Drivelpg.co.uk</a:t>
            </a:r>
            <a:r>
              <a:rPr lang="en-GB" dirty="0" smtClean="0"/>
              <a:t>)</a:t>
            </a:r>
          </a:p>
          <a:p>
            <a:pPr>
              <a:buNone/>
            </a:pPr>
            <a:endParaRPr lang="en-GB" dirty="0" smtClean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Benefit</a:t>
            </a:r>
            <a:endParaRPr lang="en-GB" u="sng" dirty="0" smtClean="0"/>
          </a:p>
          <a:p>
            <a:endParaRPr lang="en-GB" u="sng" dirty="0" smtClean="0"/>
          </a:p>
          <a:p>
            <a:r>
              <a:rPr lang="en-GB" dirty="0" smtClean="0"/>
              <a:t>Saving on running </a:t>
            </a:r>
            <a:r>
              <a:rPr lang="en-GB" dirty="0" smtClean="0"/>
              <a:t>c</a:t>
            </a:r>
            <a:r>
              <a:rPr lang="en-GB" dirty="0" smtClean="0"/>
              <a:t>ost: </a:t>
            </a:r>
          </a:p>
          <a:p>
            <a:r>
              <a:rPr lang="en-GB" dirty="0" smtClean="0"/>
              <a:t>Up to £2,000 can be saved per vehicle</a:t>
            </a:r>
          </a:p>
          <a:p>
            <a:endParaRPr lang="en-GB" dirty="0" smtClean="0"/>
          </a:p>
          <a:p>
            <a:r>
              <a:rPr lang="en-GB" dirty="0" smtClean="0"/>
              <a:t>Saving the environment up to 2.2 tonne co2 emission.</a:t>
            </a:r>
            <a:endParaRPr lang="en-GB" dirty="0"/>
          </a:p>
        </p:txBody>
      </p:sp>
      <p:pic>
        <p:nvPicPr>
          <p:cNvPr id="4" name="Picture 3" descr="Image result for eurofoods group products">
            <a:hlinkClick r:id="rId2" tgtFrame="&quot;_blan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4763135" cy="871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416</TotalTime>
  <Words>280</Words>
  <Application>Microsoft Office PowerPoint</Application>
  <PresentationFormat>On-screen Show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Flow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MUHAMMAD SUJON</dc:creator>
  <cp:lastModifiedBy>MUHAMMAD SUJON</cp:lastModifiedBy>
  <cp:revision>29</cp:revision>
  <dcterms:created xsi:type="dcterms:W3CDTF">2020-03-08T13:54:03Z</dcterms:created>
  <dcterms:modified xsi:type="dcterms:W3CDTF">2020-03-09T14:11:18Z</dcterms:modified>
</cp:coreProperties>
</file>